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400.xml" ContentType="application/vnd.openxmlformats-officedocument.drawingml.diagramData+xml"/>
  <Override PartName="/ppt/diagrams/data420.xml" ContentType="application/vnd.openxmlformats-officedocument.drawingml.diagramData+xml"/>
  <Override PartName="/ppt/diagrams/data430.xml" ContentType="application/vnd.openxmlformats-officedocument.drawingml.diagramData+xml"/>
  <Override PartName="/ppt/diagrams/data460.xml" ContentType="application/vnd.openxmlformats-officedocument.drawingml.diagramData+xml"/>
  <Override PartName="/ppt/diagrams/data510.xml" ContentType="application/vnd.openxmlformats-officedocument.drawingml.diagramData+xml"/>
  <Override PartName="/ppt/diagrams/data530.xml" ContentType="application/vnd.openxmlformats-officedocument.drawingml.diagramData+xml"/>
  <Override PartName="/ppt/diagrams/data58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73"/>
  </p:notesMasterIdLst>
  <p:sldIdLst>
    <p:sldId id="256" r:id="rId2"/>
    <p:sldId id="257" r:id="rId3"/>
    <p:sldId id="258" r:id="rId4"/>
    <p:sldId id="259" r:id="rId5"/>
    <p:sldId id="268" r:id="rId6"/>
    <p:sldId id="269" r:id="rId7"/>
    <p:sldId id="279" r:id="rId8"/>
    <p:sldId id="260" r:id="rId9"/>
    <p:sldId id="261" r:id="rId10"/>
    <p:sldId id="262" r:id="rId11"/>
    <p:sldId id="263" r:id="rId12"/>
    <p:sldId id="270" r:id="rId13"/>
    <p:sldId id="271" r:id="rId14"/>
    <p:sldId id="272" r:id="rId15"/>
    <p:sldId id="273" r:id="rId16"/>
    <p:sldId id="274" r:id="rId17"/>
    <p:sldId id="275" r:id="rId18"/>
    <p:sldId id="277" r:id="rId19"/>
    <p:sldId id="278" r:id="rId20"/>
    <p:sldId id="264" r:id="rId21"/>
    <p:sldId id="326" r:id="rId22"/>
    <p:sldId id="276" r:id="rId23"/>
    <p:sldId id="280" r:id="rId24"/>
    <p:sldId id="281" r:id="rId25"/>
    <p:sldId id="282" r:id="rId26"/>
    <p:sldId id="283" r:id="rId27"/>
    <p:sldId id="327" r:id="rId28"/>
    <p:sldId id="328" r:id="rId29"/>
    <p:sldId id="284" r:id="rId30"/>
    <p:sldId id="285" r:id="rId31"/>
    <p:sldId id="265" r:id="rId32"/>
    <p:sldId id="286" r:id="rId33"/>
    <p:sldId id="287" r:id="rId34"/>
    <p:sldId id="288" r:id="rId35"/>
    <p:sldId id="289" r:id="rId36"/>
    <p:sldId id="290" r:id="rId37"/>
    <p:sldId id="291" r:id="rId38"/>
    <p:sldId id="292" r:id="rId39"/>
    <p:sldId id="293" r:id="rId40"/>
    <p:sldId id="295" r:id="rId41"/>
    <p:sldId id="311" r:id="rId42"/>
    <p:sldId id="313" r:id="rId43"/>
    <p:sldId id="301" r:id="rId44"/>
    <p:sldId id="302" r:id="rId45"/>
    <p:sldId id="303" r:id="rId46"/>
    <p:sldId id="318" r:id="rId47"/>
    <p:sldId id="304" r:id="rId48"/>
    <p:sldId id="296" r:id="rId49"/>
    <p:sldId id="309" r:id="rId50"/>
    <p:sldId id="310" r:id="rId51"/>
    <p:sldId id="319" r:id="rId52"/>
    <p:sldId id="320" r:id="rId53"/>
    <p:sldId id="329" r:id="rId54"/>
    <p:sldId id="321" r:id="rId55"/>
    <p:sldId id="322" r:id="rId56"/>
    <p:sldId id="297" r:id="rId57"/>
    <p:sldId id="305" r:id="rId58"/>
    <p:sldId id="306" r:id="rId59"/>
    <p:sldId id="330" r:id="rId60"/>
    <p:sldId id="307" r:id="rId61"/>
    <p:sldId id="308" r:id="rId62"/>
    <p:sldId id="324" r:id="rId63"/>
    <p:sldId id="298" r:id="rId64"/>
    <p:sldId id="315" r:id="rId65"/>
    <p:sldId id="316" r:id="rId66"/>
    <p:sldId id="325" r:id="rId67"/>
    <p:sldId id="294" r:id="rId68"/>
    <p:sldId id="299" r:id="rId69"/>
    <p:sldId id="300" r:id="rId70"/>
    <p:sldId id="266" r:id="rId71"/>
    <p:sldId id="267" r:id="rId7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154"/>
  </p:normalViewPr>
  <p:slideViewPr>
    <p:cSldViewPr snapToGrid="0" snapToObjects="1">
      <p:cViewPr varScale="1">
        <p:scale>
          <a:sx n="101" d="100"/>
          <a:sy n="101"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0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image" Target="../media/image140.png"/></Relationships>
</file>

<file path=ppt/diagrams/_rels/data420.xml.rels><?xml version="1.0" encoding="UTF-8" standalone="yes"?>
<Relationships xmlns="http://schemas.openxmlformats.org/package/2006/relationships"><Relationship Id="rId1" Type="http://schemas.openxmlformats.org/officeDocument/2006/relationships/image" Target="../media/image141.png"/></Relationships>
</file>

<file path=ppt/diagrams/_rels/data430.xml.rels><?xml version="1.0" encoding="UTF-8" standalone="yes"?>
<Relationships xmlns="http://schemas.openxmlformats.org/package/2006/relationships"><Relationship Id="rId1" Type="http://schemas.openxmlformats.org/officeDocument/2006/relationships/image" Target="../media/image170.png"/></Relationships>
</file>

<file path=ppt/diagrams/_rels/data460.xml.rels><?xml version="1.0" encoding="UTF-8" standalone="yes"?>
<Relationships xmlns="http://schemas.openxmlformats.org/package/2006/relationships"><Relationship Id="rId1" Type="http://schemas.openxmlformats.org/officeDocument/2006/relationships/image" Target="../media/image180.png"/></Relationships>
</file>

<file path=ppt/diagrams/_rels/data5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0.png"/><Relationship Id="rId7" Type="http://schemas.openxmlformats.org/officeDocument/2006/relationships/image" Target="../media/image17.svg"/><Relationship Id="rId2" Type="http://schemas.openxmlformats.org/officeDocument/2006/relationships/image" Target="../media/image220.png"/><Relationship Id="rId1" Type="http://schemas.openxmlformats.org/officeDocument/2006/relationships/image" Target="../media/image210.png"/><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diagrams/_rels/data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6.png"/><Relationship Id="rId7" Type="http://schemas.openxmlformats.org/officeDocument/2006/relationships/image" Target="../media/image17.svg"/><Relationship Id="rId2" Type="http://schemas.openxmlformats.org/officeDocument/2006/relationships/image" Target="../media/image250.png"/><Relationship Id="rId1" Type="http://schemas.openxmlformats.org/officeDocument/2006/relationships/image" Target="../media/image24.png"/><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diagrams/_rels/data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80.xml.rels><?xml version="1.0" encoding="UTF-8" standalone="yes"?>
<Relationships xmlns="http://schemas.openxmlformats.org/package/2006/relationships"><Relationship Id="rId1" Type="http://schemas.openxmlformats.org/officeDocument/2006/relationships/image" Target="../media/image270.png"/></Relationships>
</file>

<file path=ppt/diagrams/_rels/drawing2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F933D-3FB2-DC43-8E38-A49B9C33B2A0}"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EAE1A9F3-99ED-6249-8ECA-92F092DF832F}">
      <dgm:prSet phldrT="[文本]"/>
      <dgm:spPr/>
      <dgm:t>
        <a:bodyPr/>
        <a:lstStyle/>
        <a:p>
          <a:r>
            <a:rPr lang="zh-CN" altLang="en-US"/>
            <a:t>封面</a:t>
          </a:r>
        </a:p>
      </dgm:t>
    </dgm:pt>
    <dgm:pt modelId="{593FDB0F-F288-764C-AE72-176CEBDD4843}" type="parTrans" cxnId="{31AA412C-C043-1F48-9307-22E9A24F461C}">
      <dgm:prSet/>
      <dgm:spPr/>
      <dgm:t>
        <a:bodyPr/>
        <a:lstStyle/>
        <a:p>
          <a:endParaRPr lang="zh-CN" altLang="en-US" sz="1400"/>
        </a:p>
      </dgm:t>
    </dgm:pt>
    <dgm:pt modelId="{3CCF95DB-0E1A-874D-A059-F6A786087C50}" type="sibTrans" cxnId="{31AA412C-C043-1F48-9307-22E9A24F461C}">
      <dgm:prSet/>
      <dgm:spPr/>
      <dgm:t>
        <a:bodyPr/>
        <a:lstStyle/>
        <a:p>
          <a:endParaRPr lang="zh-CN" altLang="en-US"/>
        </a:p>
      </dgm:t>
    </dgm:pt>
    <dgm:pt modelId="{F6DF5040-D1D6-B94C-A8C7-8B3B6A897771}">
      <dgm:prSet phldrT="[文本]"/>
      <dgm:spPr/>
      <dgm:t>
        <a:bodyPr/>
        <a:lstStyle/>
        <a:p>
          <a:r>
            <a:rPr lang="zh-CN" altLang="en-US"/>
            <a:t>致估价委托人函</a:t>
          </a:r>
        </a:p>
      </dgm:t>
    </dgm:pt>
    <dgm:pt modelId="{34797C30-4F72-844E-8F8A-8AF15A8AD554}" type="parTrans" cxnId="{F41673FF-BA62-8343-88D0-31C82BB92702}">
      <dgm:prSet/>
      <dgm:spPr/>
      <dgm:t>
        <a:bodyPr/>
        <a:lstStyle/>
        <a:p>
          <a:endParaRPr lang="zh-CN" altLang="en-US" sz="1400"/>
        </a:p>
      </dgm:t>
    </dgm:pt>
    <dgm:pt modelId="{94262D1E-403F-5043-AF4A-3648FC9A2FFF}" type="sibTrans" cxnId="{F41673FF-BA62-8343-88D0-31C82BB92702}">
      <dgm:prSet/>
      <dgm:spPr/>
      <dgm:t>
        <a:bodyPr/>
        <a:lstStyle/>
        <a:p>
          <a:endParaRPr lang="zh-CN" altLang="en-US"/>
        </a:p>
      </dgm:t>
    </dgm:pt>
    <dgm:pt modelId="{A7C945E0-6FED-E74D-AE4F-513E05C5041F}">
      <dgm:prSet/>
      <dgm:spPr/>
      <dgm:t>
        <a:bodyPr/>
        <a:lstStyle/>
        <a:p>
          <a:r>
            <a:rPr lang="zh-CN" altLang="en-US"/>
            <a:t>目录</a:t>
          </a:r>
        </a:p>
      </dgm:t>
    </dgm:pt>
    <dgm:pt modelId="{5FAA094D-7983-974D-8590-89FFC0D6B8A5}" type="parTrans" cxnId="{F43F177E-1E3F-2845-9D63-F2EC41B5F3AE}">
      <dgm:prSet/>
      <dgm:spPr/>
      <dgm:t>
        <a:bodyPr/>
        <a:lstStyle/>
        <a:p>
          <a:endParaRPr lang="zh-CN" altLang="en-US" sz="1400"/>
        </a:p>
      </dgm:t>
    </dgm:pt>
    <dgm:pt modelId="{1B4A5CD5-88A2-6C45-B226-E2DD8067A6DD}" type="sibTrans" cxnId="{F43F177E-1E3F-2845-9D63-F2EC41B5F3AE}">
      <dgm:prSet/>
      <dgm:spPr/>
      <dgm:t>
        <a:bodyPr/>
        <a:lstStyle/>
        <a:p>
          <a:endParaRPr lang="zh-CN" altLang="en-US"/>
        </a:p>
      </dgm:t>
    </dgm:pt>
    <dgm:pt modelId="{ED8DFF2B-2BA6-8641-8530-5C00686D431F}">
      <dgm:prSet/>
      <dgm:spPr/>
      <dgm:t>
        <a:bodyPr/>
        <a:lstStyle/>
        <a:p>
          <a:r>
            <a:rPr lang="zh-CN" altLang="en-US" dirty="0"/>
            <a:t>估价师声明</a:t>
          </a:r>
        </a:p>
      </dgm:t>
    </dgm:pt>
    <dgm:pt modelId="{599C0FD7-040F-4048-AB7B-8E05A09101A3}" type="parTrans" cxnId="{07A001B9-1369-DB4B-8694-783B07F62DF0}">
      <dgm:prSet/>
      <dgm:spPr/>
      <dgm:t>
        <a:bodyPr/>
        <a:lstStyle/>
        <a:p>
          <a:endParaRPr lang="zh-CN" altLang="en-US" sz="1400"/>
        </a:p>
      </dgm:t>
    </dgm:pt>
    <dgm:pt modelId="{E1B9F32A-4BFB-F749-A889-119D21C5ECAF}" type="sibTrans" cxnId="{07A001B9-1369-DB4B-8694-783B07F62DF0}">
      <dgm:prSet/>
      <dgm:spPr/>
      <dgm:t>
        <a:bodyPr/>
        <a:lstStyle/>
        <a:p>
          <a:endParaRPr lang="zh-CN" altLang="en-US"/>
        </a:p>
      </dgm:t>
    </dgm:pt>
    <dgm:pt modelId="{E4049C88-8E44-C149-9750-BA3269C53B2E}">
      <dgm:prSet/>
      <dgm:spPr/>
      <dgm:t>
        <a:bodyPr/>
        <a:lstStyle/>
        <a:p>
          <a:r>
            <a:rPr lang="zh-CN" altLang="en-US"/>
            <a:t>估价假设和限制条件</a:t>
          </a:r>
        </a:p>
      </dgm:t>
    </dgm:pt>
    <dgm:pt modelId="{B3B1C9DD-72E8-DF46-B302-89E6FF3865B9}" type="parTrans" cxnId="{CD7724B8-2924-ED46-BA4B-AFC1AA4B237C}">
      <dgm:prSet/>
      <dgm:spPr/>
      <dgm:t>
        <a:bodyPr/>
        <a:lstStyle/>
        <a:p>
          <a:endParaRPr lang="zh-CN" altLang="en-US" sz="1400"/>
        </a:p>
      </dgm:t>
    </dgm:pt>
    <dgm:pt modelId="{09B2B52A-279B-2A4E-BFE9-2650A52268C0}" type="sibTrans" cxnId="{CD7724B8-2924-ED46-BA4B-AFC1AA4B237C}">
      <dgm:prSet/>
      <dgm:spPr/>
      <dgm:t>
        <a:bodyPr/>
        <a:lstStyle/>
        <a:p>
          <a:endParaRPr lang="zh-CN" altLang="en-US"/>
        </a:p>
      </dgm:t>
    </dgm:pt>
    <dgm:pt modelId="{D2EB1ACD-100D-EE4F-9AA4-EF47472B4521}">
      <dgm:prSet/>
      <dgm:spPr/>
      <dgm:t>
        <a:bodyPr/>
        <a:lstStyle/>
        <a:p>
          <a:r>
            <a:rPr lang="zh-CN" altLang="en-US"/>
            <a:t>房地产估价结果报告</a:t>
          </a:r>
        </a:p>
      </dgm:t>
    </dgm:pt>
    <dgm:pt modelId="{BC51B55E-0F7F-DD43-8324-0965A7D1E772}" type="parTrans" cxnId="{AC1909E2-2536-E646-84EB-0B863EC07561}">
      <dgm:prSet/>
      <dgm:spPr/>
      <dgm:t>
        <a:bodyPr/>
        <a:lstStyle/>
        <a:p>
          <a:endParaRPr lang="zh-CN" altLang="en-US" sz="1400"/>
        </a:p>
      </dgm:t>
    </dgm:pt>
    <dgm:pt modelId="{74647C15-1E7E-3548-B5CF-656651A2B5F0}" type="sibTrans" cxnId="{AC1909E2-2536-E646-84EB-0B863EC07561}">
      <dgm:prSet/>
      <dgm:spPr/>
      <dgm:t>
        <a:bodyPr/>
        <a:lstStyle/>
        <a:p>
          <a:endParaRPr lang="zh-CN" altLang="en-US"/>
        </a:p>
      </dgm:t>
    </dgm:pt>
    <dgm:pt modelId="{96E36FF2-46B4-364F-A84E-BC88B261133E}">
      <dgm:prSet/>
      <dgm:spPr/>
      <dgm:t>
        <a:bodyPr/>
        <a:lstStyle/>
        <a:p>
          <a:r>
            <a:rPr lang="zh-CN" altLang="en-US"/>
            <a:t>房地产估价技术报告</a:t>
          </a:r>
        </a:p>
      </dgm:t>
    </dgm:pt>
    <dgm:pt modelId="{1E49605C-F7F1-324A-9278-35D39AA8479F}" type="parTrans" cxnId="{C4B9095C-8D24-0343-A2F2-E812CC9AC176}">
      <dgm:prSet/>
      <dgm:spPr/>
      <dgm:t>
        <a:bodyPr/>
        <a:lstStyle/>
        <a:p>
          <a:endParaRPr lang="zh-CN" altLang="en-US" sz="1400"/>
        </a:p>
      </dgm:t>
    </dgm:pt>
    <dgm:pt modelId="{EBC8B392-2EBF-644B-9247-CA5E8BF017A0}" type="sibTrans" cxnId="{C4B9095C-8D24-0343-A2F2-E812CC9AC176}">
      <dgm:prSet/>
      <dgm:spPr/>
      <dgm:t>
        <a:bodyPr/>
        <a:lstStyle/>
        <a:p>
          <a:endParaRPr lang="zh-CN" altLang="en-US"/>
        </a:p>
      </dgm:t>
    </dgm:pt>
    <dgm:pt modelId="{28F654CC-AF48-7E42-A930-4DB7F5D4A7FD}">
      <dgm:prSet/>
      <dgm:spPr/>
      <dgm:t>
        <a:bodyPr/>
        <a:lstStyle/>
        <a:p>
          <a:r>
            <a:rPr lang="zh-CN" altLang="en-US"/>
            <a:t>附件</a:t>
          </a:r>
        </a:p>
      </dgm:t>
    </dgm:pt>
    <dgm:pt modelId="{7F35BD5B-E182-6D46-9929-4B9294078A75}" type="parTrans" cxnId="{54A47D09-A936-9140-AE27-A261BD6A9030}">
      <dgm:prSet/>
      <dgm:spPr/>
      <dgm:t>
        <a:bodyPr/>
        <a:lstStyle/>
        <a:p>
          <a:endParaRPr lang="zh-CN" altLang="en-US" sz="1400"/>
        </a:p>
      </dgm:t>
    </dgm:pt>
    <dgm:pt modelId="{0C358DEF-C486-7A4D-8557-5DC09AE440FA}" type="sibTrans" cxnId="{54A47D09-A936-9140-AE27-A261BD6A9030}">
      <dgm:prSet/>
      <dgm:spPr/>
      <dgm:t>
        <a:bodyPr/>
        <a:lstStyle/>
        <a:p>
          <a:endParaRPr lang="zh-CN" altLang="en-US"/>
        </a:p>
      </dgm:t>
    </dgm:pt>
    <dgm:pt modelId="{E98DFFB1-5E7C-224B-B1F5-C885A3692B24}" type="pres">
      <dgm:prSet presAssocID="{434F933D-3FB2-DC43-8E38-A49B9C33B2A0}" presName="vert0" presStyleCnt="0">
        <dgm:presLayoutVars>
          <dgm:dir/>
          <dgm:animOne val="branch"/>
          <dgm:animLvl val="lvl"/>
        </dgm:presLayoutVars>
      </dgm:prSet>
      <dgm:spPr/>
    </dgm:pt>
    <dgm:pt modelId="{C4C4B080-A0BE-9C45-B0A7-0E74A60BC380}" type="pres">
      <dgm:prSet presAssocID="{EAE1A9F3-99ED-6249-8ECA-92F092DF832F}" presName="thickLine" presStyleLbl="alignNode1" presStyleIdx="0" presStyleCnt="8"/>
      <dgm:spPr/>
    </dgm:pt>
    <dgm:pt modelId="{6920DDC1-D4D2-EC4E-9176-9D14BEBD5FC4}" type="pres">
      <dgm:prSet presAssocID="{EAE1A9F3-99ED-6249-8ECA-92F092DF832F}" presName="horz1" presStyleCnt="0"/>
      <dgm:spPr/>
    </dgm:pt>
    <dgm:pt modelId="{B615C043-3311-0D42-88BC-BC2B309737F3}" type="pres">
      <dgm:prSet presAssocID="{EAE1A9F3-99ED-6249-8ECA-92F092DF832F}" presName="tx1" presStyleLbl="revTx" presStyleIdx="0" presStyleCnt="8"/>
      <dgm:spPr/>
    </dgm:pt>
    <dgm:pt modelId="{0B554845-55A9-8040-AB18-90923BD18500}" type="pres">
      <dgm:prSet presAssocID="{EAE1A9F3-99ED-6249-8ECA-92F092DF832F}" presName="vert1" presStyleCnt="0"/>
      <dgm:spPr/>
    </dgm:pt>
    <dgm:pt modelId="{379D663D-E5A5-464A-B160-1FC31C1CDF90}" type="pres">
      <dgm:prSet presAssocID="{F6DF5040-D1D6-B94C-A8C7-8B3B6A897771}" presName="thickLine" presStyleLbl="alignNode1" presStyleIdx="1" presStyleCnt="8"/>
      <dgm:spPr/>
    </dgm:pt>
    <dgm:pt modelId="{C1C0C83E-F60F-EB4D-90B8-5C73EE7E0CDB}" type="pres">
      <dgm:prSet presAssocID="{F6DF5040-D1D6-B94C-A8C7-8B3B6A897771}" presName="horz1" presStyleCnt="0"/>
      <dgm:spPr/>
    </dgm:pt>
    <dgm:pt modelId="{9441CE4B-3191-8E43-91D5-FCB146BD7C10}" type="pres">
      <dgm:prSet presAssocID="{F6DF5040-D1D6-B94C-A8C7-8B3B6A897771}" presName="tx1" presStyleLbl="revTx" presStyleIdx="1" presStyleCnt="8"/>
      <dgm:spPr/>
    </dgm:pt>
    <dgm:pt modelId="{21A7EDCC-7340-3C45-A1F7-491BDDDF20C0}" type="pres">
      <dgm:prSet presAssocID="{F6DF5040-D1D6-B94C-A8C7-8B3B6A897771}" presName="vert1" presStyleCnt="0"/>
      <dgm:spPr/>
    </dgm:pt>
    <dgm:pt modelId="{D1FAB40D-CDF5-D84A-B36C-198882F63187}" type="pres">
      <dgm:prSet presAssocID="{A7C945E0-6FED-E74D-AE4F-513E05C5041F}" presName="thickLine" presStyleLbl="alignNode1" presStyleIdx="2" presStyleCnt="8"/>
      <dgm:spPr/>
    </dgm:pt>
    <dgm:pt modelId="{5C1322C6-4436-254B-B24C-FD4D22E3E4EB}" type="pres">
      <dgm:prSet presAssocID="{A7C945E0-6FED-E74D-AE4F-513E05C5041F}" presName="horz1" presStyleCnt="0"/>
      <dgm:spPr/>
    </dgm:pt>
    <dgm:pt modelId="{3BF3A654-8238-3A4B-A4F7-F63BB8168562}" type="pres">
      <dgm:prSet presAssocID="{A7C945E0-6FED-E74D-AE4F-513E05C5041F}" presName="tx1" presStyleLbl="revTx" presStyleIdx="2" presStyleCnt="8"/>
      <dgm:spPr/>
    </dgm:pt>
    <dgm:pt modelId="{34B52899-A536-FA4B-AE5A-865D23A1C8F1}" type="pres">
      <dgm:prSet presAssocID="{A7C945E0-6FED-E74D-AE4F-513E05C5041F}" presName="vert1" presStyleCnt="0"/>
      <dgm:spPr/>
    </dgm:pt>
    <dgm:pt modelId="{F7C7901E-3E26-C543-BCB4-EDF87DF34182}" type="pres">
      <dgm:prSet presAssocID="{ED8DFF2B-2BA6-8641-8530-5C00686D431F}" presName="thickLine" presStyleLbl="alignNode1" presStyleIdx="3" presStyleCnt="8"/>
      <dgm:spPr/>
    </dgm:pt>
    <dgm:pt modelId="{5CD450A7-7B27-AE41-9B7F-1C58E3843EC8}" type="pres">
      <dgm:prSet presAssocID="{ED8DFF2B-2BA6-8641-8530-5C00686D431F}" presName="horz1" presStyleCnt="0"/>
      <dgm:spPr/>
    </dgm:pt>
    <dgm:pt modelId="{985B740A-A7FB-7243-8E7C-97B0BCE7FED8}" type="pres">
      <dgm:prSet presAssocID="{ED8DFF2B-2BA6-8641-8530-5C00686D431F}" presName="tx1" presStyleLbl="revTx" presStyleIdx="3" presStyleCnt="8"/>
      <dgm:spPr/>
    </dgm:pt>
    <dgm:pt modelId="{DB87E18A-0953-6F4F-A0D3-CBC929702298}" type="pres">
      <dgm:prSet presAssocID="{ED8DFF2B-2BA6-8641-8530-5C00686D431F}" presName="vert1" presStyleCnt="0"/>
      <dgm:spPr/>
    </dgm:pt>
    <dgm:pt modelId="{2CE55FD3-5CF5-8142-84FC-2518A45C986D}" type="pres">
      <dgm:prSet presAssocID="{E4049C88-8E44-C149-9750-BA3269C53B2E}" presName="thickLine" presStyleLbl="alignNode1" presStyleIdx="4" presStyleCnt="8"/>
      <dgm:spPr/>
    </dgm:pt>
    <dgm:pt modelId="{607EBDAF-90CD-9C4A-B646-04FC2373BD94}" type="pres">
      <dgm:prSet presAssocID="{E4049C88-8E44-C149-9750-BA3269C53B2E}" presName="horz1" presStyleCnt="0"/>
      <dgm:spPr/>
    </dgm:pt>
    <dgm:pt modelId="{531F00E8-7CF1-E942-8D6C-B378156AD3A4}" type="pres">
      <dgm:prSet presAssocID="{E4049C88-8E44-C149-9750-BA3269C53B2E}" presName="tx1" presStyleLbl="revTx" presStyleIdx="4" presStyleCnt="8"/>
      <dgm:spPr/>
    </dgm:pt>
    <dgm:pt modelId="{9B1860E2-AB79-BE44-8B83-695F5BAD9692}" type="pres">
      <dgm:prSet presAssocID="{E4049C88-8E44-C149-9750-BA3269C53B2E}" presName="vert1" presStyleCnt="0"/>
      <dgm:spPr/>
    </dgm:pt>
    <dgm:pt modelId="{8A0FE7D2-4CBF-D94A-A9C1-43E1D7C64BE5}" type="pres">
      <dgm:prSet presAssocID="{D2EB1ACD-100D-EE4F-9AA4-EF47472B4521}" presName="thickLine" presStyleLbl="alignNode1" presStyleIdx="5" presStyleCnt="8"/>
      <dgm:spPr/>
    </dgm:pt>
    <dgm:pt modelId="{0ACFA782-D5E2-D64C-B7EA-D08AE7CA13F1}" type="pres">
      <dgm:prSet presAssocID="{D2EB1ACD-100D-EE4F-9AA4-EF47472B4521}" presName="horz1" presStyleCnt="0"/>
      <dgm:spPr/>
    </dgm:pt>
    <dgm:pt modelId="{34BCD723-2780-7844-A3B4-6175C66DE60D}" type="pres">
      <dgm:prSet presAssocID="{D2EB1ACD-100D-EE4F-9AA4-EF47472B4521}" presName="tx1" presStyleLbl="revTx" presStyleIdx="5" presStyleCnt="8"/>
      <dgm:spPr/>
    </dgm:pt>
    <dgm:pt modelId="{2A92FD93-4B2A-B34A-909F-B17A9F1857F6}" type="pres">
      <dgm:prSet presAssocID="{D2EB1ACD-100D-EE4F-9AA4-EF47472B4521}" presName="vert1" presStyleCnt="0"/>
      <dgm:spPr/>
    </dgm:pt>
    <dgm:pt modelId="{093B4BD5-003C-EF40-98F6-7299F7900A82}" type="pres">
      <dgm:prSet presAssocID="{96E36FF2-46B4-364F-A84E-BC88B261133E}" presName="thickLine" presStyleLbl="alignNode1" presStyleIdx="6" presStyleCnt="8"/>
      <dgm:spPr/>
    </dgm:pt>
    <dgm:pt modelId="{DBD30C71-960C-3B42-918D-2AEAF33C9AE2}" type="pres">
      <dgm:prSet presAssocID="{96E36FF2-46B4-364F-A84E-BC88B261133E}" presName="horz1" presStyleCnt="0"/>
      <dgm:spPr/>
    </dgm:pt>
    <dgm:pt modelId="{056D9825-6DC1-3743-BD9C-6BFB08901E73}" type="pres">
      <dgm:prSet presAssocID="{96E36FF2-46B4-364F-A84E-BC88B261133E}" presName="tx1" presStyleLbl="revTx" presStyleIdx="6" presStyleCnt="8"/>
      <dgm:spPr/>
    </dgm:pt>
    <dgm:pt modelId="{A1CEA05F-6D08-604F-B7C4-9DF950037E65}" type="pres">
      <dgm:prSet presAssocID="{96E36FF2-46B4-364F-A84E-BC88B261133E}" presName="vert1" presStyleCnt="0"/>
      <dgm:spPr/>
    </dgm:pt>
    <dgm:pt modelId="{6458C5BC-6D2B-CA40-BFBA-0E3D47528922}" type="pres">
      <dgm:prSet presAssocID="{28F654CC-AF48-7E42-A930-4DB7F5D4A7FD}" presName="thickLine" presStyleLbl="alignNode1" presStyleIdx="7" presStyleCnt="8"/>
      <dgm:spPr/>
    </dgm:pt>
    <dgm:pt modelId="{D5A0C177-927D-0445-BFEE-973378366F63}" type="pres">
      <dgm:prSet presAssocID="{28F654CC-AF48-7E42-A930-4DB7F5D4A7FD}" presName="horz1" presStyleCnt="0"/>
      <dgm:spPr/>
    </dgm:pt>
    <dgm:pt modelId="{7DEA0334-B614-AA4F-A7EF-C535823CD87D}" type="pres">
      <dgm:prSet presAssocID="{28F654CC-AF48-7E42-A930-4DB7F5D4A7FD}" presName="tx1" presStyleLbl="revTx" presStyleIdx="7" presStyleCnt="8"/>
      <dgm:spPr/>
    </dgm:pt>
    <dgm:pt modelId="{3C44789F-A3E9-8A4D-B6F0-D7651AF4CC61}" type="pres">
      <dgm:prSet presAssocID="{28F654CC-AF48-7E42-A930-4DB7F5D4A7FD}" presName="vert1" presStyleCnt="0"/>
      <dgm:spPr/>
    </dgm:pt>
  </dgm:ptLst>
  <dgm:cxnLst>
    <dgm:cxn modelId="{666A5201-8552-4344-9113-F1597AE38B72}" type="presOf" srcId="{EAE1A9F3-99ED-6249-8ECA-92F092DF832F}" destId="{B615C043-3311-0D42-88BC-BC2B309737F3}" srcOrd="0" destOrd="0" presId="urn:microsoft.com/office/officeart/2008/layout/LinedList"/>
    <dgm:cxn modelId="{54A47D09-A936-9140-AE27-A261BD6A9030}" srcId="{434F933D-3FB2-DC43-8E38-A49B9C33B2A0}" destId="{28F654CC-AF48-7E42-A930-4DB7F5D4A7FD}" srcOrd="7" destOrd="0" parTransId="{7F35BD5B-E182-6D46-9929-4B9294078A75}" sibTransId="{0C358DEF-C486-7A4D-8557-5DC09AE440FA}"/>
    <dgm:cxn modelId="{31AA412C-C043-1F48-9307-22E9A24F461C}" srcId="{434F933D-3FB2-DC43-8E38-A49B9C33B2A0}" destId="{EAE1A9F3-99ED-6249-8ECA-92F092DF832F}" srcOrd="0" destOrd="0" parTransId="{593FDB0F-F288-764C-AE72-176CEBDD4843}" sibTransId="{3CCF95DB-0E1A-874D-A059-F6A786087C50}"/>
    <dgm:cxn modelId="{C4B9095C-8D24-0343-A2F2-E812CC9AC176}" srcId="{434F933D-3FB2-DC43-8E38-A49B9C33B2A0}" destId="{96E36FF2-46B4-364F-A84E-BC88B261133E}" srcOrd="6" destOrd="0" parTransId="{1E49605C-F7F1-324A-9278-35D39AA8479F}" sibTransId="{EBC8B392-2EBF-644B-9247-CA5E8BF017A0}"/>
    <dgm:cxn modelId="{D712715C-C8F7-9749-9E64-BB478105D040}" type="presOf" srcId="{434F933D-3FB2-DC43-8E38-A49B9C33B2A0}" destId="{E98DFFB1-5E7C-224B-B1F5-C885A3692B24}" srcOrd="0" destOrd="0" presId="urn:microsoft.com/office/officeart/2008/layout/LinedList"/>
    <dgm:cxn modelId="{2CBAEB6B-9609-C146-8537-5FF3C22B2967}" type="presOf" srcId="{28F654CC-AF48-7E42-A930-4DB7F5D4A7FD}" destId="{7DEA0334-B614-AA4F-A7EF-C535823CD87D}" srcOrd="0" destOrd="0" presId="urn:microsoft.com/office/officeart/2008/layout/LinedList"/>
    <dgm:cxn modelId="{B3B63C75-7127-284D-B648-2773EA16588D}" type="presOf" srcId="{E4049C88-8E44-C149-9750-BA3269C53B2E}" destId="{531F00E8-7CF1-E942-8D6C-B378156AD3A4}" srcOrd="0" destOrd="0" presId="urn:microsoft.com/office/officeart/2008/layout/LinedList"/>
    <dgm:cxn modelId="{F43F177E-1E3F-2845-9D63-F2EC41B5F3AE}" srcId="{434F933D-3FB2-DC43-8E38-A49B9C33B2A0}" destId="{A7C945E0-6FED-E74D-AE4F-513E05C5041F}" srcOrd="2" destOrd="0" parTransId="{5FAA094D-7983-974D-8590-89FFC0D6B8A5}" sibTransId="{1B4A5CD5-88A2-6C45-B226-E2DD8067A6DD}"/>
    <dgm:cxn modelId="{F4DE288C-446D-B84B-BB6D-77E24B7A3012}" type="presOf" srcId="{D2EB1ACD-100D-EE4F-9AA4-EF47472B4521}" destId="{34BCD723-2780-7844-A3B4-6175C66DE60D}" srcOrd="0" destOrd="0" presId="urn:microsoft.com/office/officeart/2008/layout/LinedList"/>
    <dgm:cxn modelId="{EAC4D7B1-8F44-5F4A-818A-A9E01C6B0E32}" type="presOf" srcId="{F6DF5040-D1D6-B94C-A8C7-8B3B6A897771}" destId="{9441CE4B-3191-8E43-91D5-FCB146BD7C10}" srcOrd="0" destOrd="0" presId="urn:microsoft.com/office/officeart/2008/layout/LinedList"/>
    <dgm:cxn modelId="{0C9640B7-F4F5-6D49-9F9A-C62E4E92978A}" type="presOf" srcId="{ED8DFF2B-2BA6-8641-8530-5C00686D431F}" destId="{985B740A-A7FB-7243-8E7C-97B0BCE7FED8}" srcOrd="0" destOrd="0" presId="urn:microsoft.com/office/officeart/2008/layout/LinedList"/>
    <dgm:cxn modelId="{CD7724B8-2924-ED46-BA4B-AFC1AA4B237C}" srcId="{434F933D-3FB2-DC43-8E38-A49B9C33B2A0}" destId="{E4049C88-8E44-C149-9750-BA3269C53B2E}" srcOrd="4" destOrd="0" parTransId="{B3B1C9DD-72E8-DF46-B302-89E6FF3865B9}" sibTransId="{09B2B52A-279B-2A4E-BFE9-2650A52268C0}"/>
    <dgm:cxn modelId="{9FC22AB8-565D-F041-92EB-EEB18DAAFDD3}" type="presOf" srcId="{96E36FF2-46B4-364F-A84E-BC88B261133E}" destId="{056D9825-6DC1-3743-BD9C-6BFB08901E73}" srcOrd="0" destOrd="0" presId="urn:microsoft.com/office/officeart/2008/layout/LinedList"/>
    <dgm:cxn modelId="{07A001B9-1369-DB4B-8694-783B07F62DF0}" srcId="{434F933D-3FB2-DC43-8E38-A49B9C33B2A0}" destId="{ED8DFF2B-2BA6-8641-8530-5C00686D431F}" srcOrd="3" destOrd="0" parTransId="{599C0FD7-040F-4048-AB7B-8E05A09101A3}" sibTransId="{E1B9F32A-4BFB-F749-A889-119D21C5ECAF}"/>
    <dgm:cxn modelId="{AC1909E2-2536-E646-84EB-0B863EC07561}" srcId="{434F933D-3FB2-DC43-8E38-A49B9C33B2A0}" destId="{D2EB1ACD-100D-EE4F-9AA4-EF47472B4521}" srcOrd="5" destOrd="0" parTransId="{BC51B55E-0F7F-DD43-8324-0965A7D1E772}" sibTransId="{74647C15-1E7E-3548-B5CF-656651A2B5F0}"/>
    <dgm:cxn modelId="{AF5E17F5-F218-2341-B42A-DB701406DC1E}" type="presOf" srcId="{A7C945E0-6FED-E74D-AE4F-513E05C5041F}" destId="{3BF3A654-8238-3A4B-A4F7-F63BB8168562}" srcOrd="0" destOrd="0" presId="urn:microsoft.com/office/officeart/2008/layout/LinedList"/>
    <dgm:cxn modelId="{F41673FF-BA62-8343-88D0-31C82BB92702}" srcId="{434F933D-3FB2-DC43-8E38-A49B9C33B2A0}" destId="{F6DF5040-D1D6-B94C-A8C7-8B3B6A897771}" srcOrd="1" destOrd="0" parTransId="{34797C30-4F72-844E-8F8A-8AF15A8AD554}" sibTransId="{94262D1E-403F-5043-AF4A-3648FC9A2FFF}"/>
    <dgm:cxn modelId="{BAD31645-C38D-4644-8D56-991B0562A5EC}" type="presParOf" srcId="{E98DFFB1-5E7C-224B-B1F5-C885A3692B24}" destId="{C4C4B080-A0BE-9C45-B0A7-0E74A60BC380}" srcOrd="0" destOrd="0" presId="urn:microsoft.com/office/officeart/2008/layout/LinedList"/>
    <dgm:cxn modelId="{6DDE0541-BA28-FE4E-8A19-8EFFD2A7C41B}" type="presParOf" srcId="{E98DFFB1-5E7C-224B-B1F5-C885A3692B24}" destId="{6920DDC1-D4D2-EC4E-9176-9D14BEBD5FC4}" srcOrd="1" destOrd="0" presId="urn:microsoft.com/office/officeart/2008/layout/LinedList"/>
    <dgm:cxn modelId="{DC72BC8C-D9BD-8F42-BB6C-128D8A5B29B4}" type="presParOf" srcId="{6920DDC1-D4D2-EC4E-9176-9D14BEBD5FC4}" destId="{B615C043-3311-0D42-88BC-BC2B309737F3}" srcOrd="0" destOrd="0" presId="urn:microsoft.com/office/officeart/2008/layout/LinedList"/>
    <dgm:cxn modelId="{2D562DC1-10DD-7647-8301-49413221D27F}" type="presParOf" srcId="{6920DDC1-D4D2-EC4E-9176-9D14BEBD5FC4}" destId="{0B554845-55A9-8040-AB18-90923BD18500}" srcOrd="1" destOrd="0" presId="urn:microsoft.com/office/officeart/2008/layout/LinedList"/>
    <dgm:cxn modelId="{1D31E3BB-F36F-6845-8BC8-0F1356BEFFEB}" type="presParOf" srcId="{E98DFFB1-5E7C-224B-B1F5-C885A3692B24}" destId="{379D663D-E5A5-464A-B160-1FC31C1CDF90}" srcOrd="2" destOrd="0" presId="urn:microsoft.com/office/officeart/2008/layout/LinedList"/>
    <dgm:cxn modelId="{F28BE63B-72CD-B941-B0E0-1B555A58D104}" type="presParOf" srcId="{E98DFFB1-5E7C-224B-B1F5-C885A3692B24}" destId="{C1C0C83E-F60F-EB4D-90B8-5C73EE7E0CDB}" srcOrd="3" destOrd="0" presId="urn:microsoft.com/office/officeart/2008/layout/LinedList"/>
    <dgm:cxn modelId="{1168387F-1607-C14B-A520-FFC6E4E13C8A}" type="presParOf" srcId="{C1C0C83E-F60F-EB4D-90B8-5C73EE7E0CDB}" destId="{9441CE4B-3191-8E43-91D5-FCB146BD7C10}" srcOrd="0" destOrd="0" presId="urn:microsoft.com/office/officeart/2008/layout/LinedList"/>
    <dgm:cxn modelId="{506C331C-2E29-1240-AA15-B7739ADA730A}" type="presParOf" srcId="{C1C0C83E-F60F-EB4D-90B8-5C73EE7E0CDB}" destId="{21A7EDCC-7340-3C45-A1F7-491BDDDF20C0}" srcOrd="1" destOrd="0" presId="urn:microsoft.com/office/officeart/2008/layout/LinedList"/>
    <dgm:cxn modelId="{6F333903-61D0-4243-AC5B-C143AD1BB83B}" type="presParOf" srcId="{E98DFFB1-5E7C-224B-B1F5-C885A3692B24}" destId="{D1FAB40D-CDF5-D84A-B36C-198882F63187}" srcOrd="4" destOrd="0" presId="urn:microsoft.com/office/officeart/2008/layout/LinedList"/>
    <dgm:cxn modelId="{04AD0667-3E87-8744-B288-11A45EDBF602}" type="presParOf" srcId="{E98DFFB1-5E7C-224B-B1F5-C885A3692B24}" destId="{5C1322C6-4436-254B-B24C-FD4D22E3E4EB}" srcOrd="5" destOrd="0" presId="urn:microsoft.com/office/officeart/2008/layout/LinedList"/>
    <dgm:cxn modelId="{7E1D6D59-F109-584D-8070-880520F28C38}" type="presParOf" srcId="{5C1322C6-4436-254B-B24C-FD4D22E3E4EB}" destId="{3BF3A654-8238-3A4B-A4F7-F63BB8168562}" srcOrd="0" destOrd="0" presId="urn:microsoft.com/office/officeart/2008/layout/LinedList"/>
    <dgm:cxn modelId="{0AB109CC-6E10-4E46-93A4-EDB6DADC26E0}" type="presParOf" srcId="{5C1322C6-4436-254B-B24C-FD4D22E3E4EB}" destId="{34B52899-A536-FA4B-AE5A-865D23A1C8F1}" srcOrd="1" destOrd="0" presId="urn:microsoft.com/office/officeart/2008/layout/LinedList"/>
    <dgm:cxn modelId="{EC0A22BE-034A-D64C-95BB-794CB6F9FDCE}" type="presParOf" srcId="{E98DFFB1-5E7C-224B-B1F5-C885A3692B24}" destId="{F7C7901E-3E26-C543-BCB4-EDF87DF34182}" srcOrd="6" destOrd="0" presId="urn:microsoft.com/office/officeart/2008/layout/LinedList"/>
    <dgm:cxn modelId="{E3F3DF17-11D9-0240-87A5-FA8CBD04C022}" type="presParOf" srcId="{E98DFFB1-5E7C-224B-B1F5-C885A3692B24}" destId="{5CD450A7-7B27-AE41-9B7F-1C58E3843EC8}" srcOrd="7" destOrd="0" presId="urn:microsoft.com/office/officeart/2008/layout/LinedList"/>
    <dgm:cxn modelId="{323A154D-871B-2F47-A43C-1952DFB442BC}" type="presParOf" srcId="{5CD450A7-7B27-AE41-9B7F-1C58E3843EC8}" destId="{985B740A-A7FB-7243-8E7C-97B0BCE7FED8}" srcOrd="0" destOrd="0" presId="urn:microsoft.com/office/officeart/2008/layout/LinedList"/>
    <dgm:cxn modelId="{54A1BBE1-CA4C-E24B-8017-B33861088677}" type="presParOf" srcId="{5CD450A7-7B27-AE41-9B7F-1C58E3843EC8}" destId="{DB87E18A-0953-6F4F-A0D3-CBC929702298}" srcOrd="1" destOrd="0" presId="urn:microsoft.com/office/officeart/2008/layout/LinedList"/>
    <dgm:cxn modelId="{C8AE814E-656D-7840-8257-B9787B7AB654}" type="presParOf" srcId="{E98DFFB1-5E7C-224B-B1F5-C885A3692B24}" destId="{2CE55FD3-5CF5-8142-84FC-2518A45C986D}" srcOrd="8" destOrd="0" presId="urn:microsoft.com/office/officeart/2008/layout/LinedList"/>
    <dgm:cxn modelId="{2B55CB53-4C6D-E642-8000-6DCADF0DAE3C}" type="presParOf" srcId="{E98DFFB1-5E7C-224B-B1F5-C885A3692B24}" destId="{607EBDAF-90CD-9C4A-B646-04FC2373BD94}" srcOrd="9" destOrd="0" presId="urn:microsoft.com/office/officeart/2008/layout/LinedList"/>
    <dgm:cxn modelId="{0A4CD4E0-BAC3-5441-9AE6-2BEABFB9E29C}" type="presParOf" srcId="{607EBDAF-90CD-9C4A-B646-04FC2373BD94}" destId="{531F00E8-7CF1-E942-8D6C-B378156AD3A4}" srcOrd="0" destOrd="0" presId="urn:microsoft.com/office/officeart/2008/layout/LinedList"/>
    <dgm:cxn modelId="{016E54F4-A11D-6143-9A69-705D2B19BFA9}" type="presParOf" srcId="{607EBDAF-90CD-9C4A-B646-04FC2373BD94}" destId="{9B1860E2-AB79-BE44-8B83-695F5BAD9692}" srcOrd="1" destOrd="0" presId="urn:microsoft.com/office/officeart/2008/layout/LinedList"/>
    <dgm:cxn modelId="{7D983DEC-750F-C94B-BF54-3A755574B871}" type="presParOf" srcId="{E98DFFB1-5E7C-224B-B1F5-C885A3692B24}" destId="{8A0FE7D2-4CBF-D94A-A9C1-43E1D7C64BE5}" srcOrd="10" destOrd="0" presId="urn:microsoft.com/office/officeart/2008/layout/LinedList"/>
    <dgm:cxn modelId="{F3D9891C-A714-B542-82C3-5FCAA4E4C65C}" type="presParOf" srcId="{E98DFFB1-5E7C-224B-B1F5-C885A3692B24}" destId="{0ACFA782-D5E2-D64C-B7EA-D08AE7CA13F1}" srcOrd="11" destOrd="0" presId="urn:microsoft.com/office/officeart/2008/layout/LinedList"/>
    <dgm:cxn modelId="{0BABDA5B-E8CB-424A-8FF2-793C4B4A4B68}" type="presParOf" srcId="{0ACFA782-D5E2-D64C-B7EA-D08AE7CA13F1}" destId="{34BCD723-2780-7844-A3B4-6175C66DE60D}" srcOrd="0" destOrd="0" presId="urn:microsoft.com/office/officeart/2008/layout/LinedList"/>
    <dgm:cxn modelId="{09F7B0CD-7DC9-0143-BDD8-10475C05CD44}" type="presParOf" srcId="{0ACFA782-D5E2-D64C-B7EA-D08AE7CA13F1}" destId="{2A92FD93-4B2A-B34A-909F-B17A9F1857F6}" srcOrd="1" destOrd="0" presId="urn:microsoft.com/office/officeart/2008/layout/LinedList"/>
    <dgm:cxn modelId="{5999AF51-3F38-9C42-AF36-FB01DA880713}" type="presParOf" srcId="{E98DFFB1-5E7C-224B-B1F5-C885A3692B24}" destId="{093B4BD5-003C-EF40-98F6-7299F7900A82}" srcOrd="12" destOrd="0" presId="urn:microsoft.com/office/officeart/2008/layout/LinedList"/>
    <dgm:cxn modelId="{436EEB9A-558E-5A43-9767-D96CC9BB541B}" type="presParOf" srcId="{E98DFFB1-5E7C-224B-B1F5-C885A3692B24}" destId="{DBD30C71-960C-3B42-918D-2AEAF33C9AE2}" srcOrd="13" destOrd="0" presId="urn:microsoft.com/office/officeart/2008/layout/LinedList"/>
    <dgm:cxn modelId="{EBC4745D-5316-1E43-9674-66AE048154CD}" type="presParOf" srcId="{DBD30C71-960C-3B42-918D-2AEAF33C9AE2}" destId="{056D9825-6DC1-3743-BD9C-6BFB08901E73}" srcOrd="0" destOrd="0" presId="urn:microsoft.com/office/officeart/2008/layout/LinedList"/>
    <dgm:cxn modelId="{7E804612-8D2B-914E-9777-79DDA7561C42}" type="presParOf" srcId="{DBD30C71-960C-3B42-918D-2AEAF33C9AE2}" destId="{A1CEA05F-6D08-604F-B7C4-9DF950037E65}" srcOrd="1" destOrd="0" presId="urn:microsoft.com/office/officeart/2008/layout/LinedList"/>
    <dgm:cxn modelId="{CCAD7269-B110-F545-A70A-21D99A94BE8E}" type="presParOf" srcId="{E98DFFB1-5E7C-224B-B1F5-C885A3692B24}" destId="{6458C5BC-6D2B-CA40-BFBA-0E3D47528922}" srcOrd="14" destOrd="0" presId="urn:microsoft.com/office/officeart/2008/layout/LinedList"/>
    <dgm:cxn modelId="{154C599A-113C-A746-A393-4D5D2975997E}" type="presParOf" srcId="{E98DFFB1-5E7C-224B-B1F5-C885A3692B24}" destId="{D5A0C177-927D-0445-BFEE-973378366F63}" srcOrd="15" destOrd="0" presId="urn:microsoft.com/office/officeart/2008/layout/LinedList"/>
    <dgm:cxn modelId="{5BA86C6D-317C-E447-B2D5-A10D6AD86078}" type="presParOf" srcId="{D5A0C177-927D-0445-BFEE-973378366F63}" destId="{7DEA0334-B614-AA4F-A7EF-C535823CD87D}" srcOrd="0" destOrd="0" presId="urn:microsoft.com/office/officeart/2008/layout/LinedList"/>
    <dgm:cxn modelId="{0F00E663-DF5B-D640-9ECD-1B23B0A78302}" type="presParOf" srcId="{D5A0C177-927D-0445-BFEE-973378366F63}" destId="{3C44789F-A3E9-8A4D-B6F0-D7651AF4CC6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92CCEE-7AF6-D14D-84F8-05DA0A51F55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446113DC-5729-2F49-99AE-547B3765D665}">
      <dgm:prSet phldrT="[文本]"/>
      <dgm:spPr/>
      <dgm:t>
        <a:bodyPr/>
        <a:lstStyle/>
        <a:p>
          <a:r>
            <a:rPr lang="zh-CN" altLang="en-US" dirty="0"/>
            <a:t>对估价所必须的尚未明确或不够明确的土地用途、容积率等事项所做的合理的、最可能的假定。</a:t>
          </a:r>
        </a:p>
      </dgm:t>
    </dgm:pt>
    <dgm:pt modelId="{0E478189-A7A4-4941-9893-27A88B1283A9}" type="parTrans" cxnId="{95E47119-AF56-A642-B123-E351F004B49B}">
      <dgm:prSet/>
      <dgm:spPr/>
      <dgm:t>
        <a:bodyPr/>
        <a:lstStyle/>
        <a:p>
          <a:endParaRPr lang="zh-CN" altLang="en-US"/>
        </a:p>
      </dgm:t>
    </dgm:pt>
    <dgm:pt modelId="{8AF15C55-5D50-3048-90CA-CCD1CAA6A066}" type="sibTrans" cxnId="{95E47119-AF56-A642-B123-E351F004B49B}">
      <dgm:prSet/>
      <dgm:spPr/>
      <dgm:t>
        <a:bodyPr/>
        <a:lstStyle/>
        <a:p>
          <a:endParaRPr lang="zh-CN" altLang="en-US"/>
        </a:p>
      </dgm:t>
    </dgm:pt>
    <dgm:pt modelId="{B1F2CDC9-592C-DE4B-ADF0-88A904C5A3F0}">
      <dgm:prSet phldrT="[文本]"/>
      <dgm:spPr/>
      <dgm:t>
        <a:bodyPr/>
        <a:lstStyle/>
        <a:p>
          <a:r>
            <a:rPr lang="zh-CN" altLang="en-US" dirty="0"/>
            <a:t>当估价对象无未定事项时，应无未定事项假定。</a:t>
          </a:r>
        </a:p>
      </dgm:t>
    </dgm:pt>
    <dgm:pt modelId="{59A4C0A1-9EAD-C449-BB3D-35A60F96A05C}" type="parTrans" cxnId="{E893D31D-ABB6-3B46-920E-2FFC168BF5A1}">
      <dgm:prSet/>
      <dgm:spPr/>
      <dgm:t>
        <a:bodyPr/>
        <a:lstStyle/>
        <a:p>
          <a:endParaRPr lang="zh-CN" altLang="en-US"/>
        </a:p>
      </dgm:t>
    </dgm:pt>
    <dgm:pt modelId="{4D6BFEB8-87FB-C247-BB71-8AE55DEDD447}" type="sibTrans" cxnId="{E893D31D-ABB6-3B46-920E-2FFC168BF5A1}">
      <dgm:prSet/>
      <dgm:spPr/>
      <dgm:t>
        <a:bodyPr/>
        <a:lstStyle/>
        <a:p>
          <a:endParaRPr lang="zh-CN" altLang="en-US"/>
        </a:p>
      </dgm:t>
    </dgm:pt>
    <dgm:pt modelId="{4BB7C2DC-FCAE-B748-B834-A996112C96AB}">
      <dgm:prSet/>
      <dgm:spPr/>
      <dgm:t>
        <a:bodyPr/>
        <a:lstStyle/>
        <a:p>
          <a:r>
            <a:rPr lang="zh-CN" altLang="en-US" dirty="0"/>
            <a:t>典型情况：土地用途未定、容积率未定、土地年限未定</a:t>
          </a:r>
        </a:p>
      </dgm:t>
    </dgm:pt>
    <dgm:pt modelId="{DDDF654A-F99F-C84B-A35D-B09400BAFA14}" type="parTrans" cxnId="{8695F208-C7B2-984C-871F-9CADE2B89A60}">
      <dgm:prSet/>
      <dgm:spPr/>
      <dgm:t>
        <a:bodyPr/>
        <a:lstStyle/>
        <a:p>
          <a:endParaRPr lang="zh-CN" altLang="en-US"/>
        </a:p>
      </dgm:t>
    </dgm:pt>
    <dgm:pt modelId="{43A9CB8C-65B8-E04E-A9DA-E7C860EC6863}" type="sibTrans" cxnId="{8695F208-C7B2-984C-871F-9CADE2B89A60}">
      <dgm:prSet/>
      <dgm:spPr/>
      <dgm:t>
        <a:bodyPr/>
        <a:lstStyle/>
        <a:p>
          <a:endParaRPr lang="zh-CN" altLang="en-US"/>
        </a:p>
      </dgm:t>
    </dgm:pt>
    <dgm:pt modelId="{F072C041-20F9-DD46-87AD-7854E8120101}" type="pres">
      <dgm:prSet presAssocID="{DE92CCEE-7AF6-D14D-84F8-05DA0A51F554}" presName="vert0" presStyleCnt="0">
        <dgm:presLayoutVars>
          <dgm:dir/>
          <dgm:animOne val="branch"/>
          <dgm:animLvl val="lvl"/>
        </dgm:presLayoutVars>
      </dgm:prSet>
      <dgm:spPr/>
    </dgm:pt>
    <dgm:pt modelId="{AAE190C6-BE2B-F34E-89A5-611A6BB0D787}" type="pres">
      <dgm:prSet presAssocID="{446113DC-5729-2F49-99AE-547B3765D665}" presName="thickLine" presStyleLbl="alignNode1" presStyleIdx="0" presStyleCnt="3"/>
      <dgm:spPr/>
    </dgm:pt>
    <dgm:pt modelId="{366CD9E8-BFA9-A14D-B843-5170D4877A50}" type="pres">
      <dgm:prSet presAssocID="{446113DC-5729-2F49-99AE-547B3765D665}" presName="horz1" presStyleCnt="0"/>
      <dgm:spPr/>
    </dgm:pt>
    <dgm:pt modelId="{4F40D42A-85F3-CA4E-9380-B45A2D53D275}" type="pres">
      <dgm:prSet presAssocID="{446113DC-5729-2F49-99AE-547B3765D665}" presName="tx1" presStyleLbl="revTx" presStyleIdx="0" presStyleCnt="3"/>
      <dgm:spPr/>
    </dgm:pt>
    <dgm:pt modelId="{95C17CDE-1DD8-3946-80A2-0465C8A2C758}" type="pres">
      <dgm:prSet presAssocID="{446113DC-5729-2F49-99AE-547B3765D665}" presName="vert1" presStyleCnt="0"/>
      <dgm:spPr/>
    </dgm:pt>
    <dgm:pt modelId="{049477A9-3E4B-D240-9482-79205BAD54E9}" type="pres">
      <dgm:prSet presAssocID="{B1F2CDC9-592C-DE4B-ADF0-88A904C5A3F0}" presName="thickLine" presStyleLbl="alignNode1" presStyleIdx="1" presStyleCnt="3"/>
      <dgm:spPr/>
    </dgm:pt>
    <dgm:pt modelId="{92E8BDF4-3B93-504B-817F-0546719D548B}" type="pres">
      <dgm:prSet presAssocID="{B1F2CDC9-592C-DE4B-ADF0-88A904C5A3F0}" presName="horz1" presStyleCnt="0"/>
      <dgm:spPr/>
    </dgm:pt>
    <dgm:pt modelId="{E47DA8A6-A9F9-FA45-BFF5-3C0EA4334BA5}" type="pres">
      <dgm:prSet presAssocID="{B1F2CDC9-592C-DE4B-ADF0-88A904C5A3F0}" presName="tx1" presStyleLbl="revTx" presStyleIdx="1" presStyleCnt="3"/>
      <dgm:spPr/>
    </dgm:pt>
    <dgm:pt modelId="{B2F2EAD2-079D-1C4B-8E7F-0589253244E1}" type="pres">
      <dgm:prSet presAssocID="{B1F2CDC9-592C-DE4B-ADF0-88A904C5A3F0}" presName="vert1" presStyleCnt="0"/>
      <dgm:spPr/>
    </dgm:pt>
    <dgm:pt modelId="{A47BF240-5930-1B42-B13E-8168EDA391EE}" type="pres">
      <dgm:prSet presAssocID="{4BB7C2DC-FCAE-B748-B834-A996112C96AB}" presName="thickLine" presStyleLbl="alignNode1" presStyleIdx="2" presStyleCnt="3"/>
      <dgm:spPr/>
    </dgm:pt>
    <dgm:pt modelId="{065A8F2A-B114-4847-B24A-0516B0364798}" type="pres">
      <dgm:prSet presAssocID="{4BB7C2DC-FCAE-B748-B834-A996112C96AB}" presName="horz1" presStyleCnt="0"/>
      <dgm:spPr/>
    </dgm:pt>
    <dgm:pt modelId="{4BF28D23-819E-7744-9119-0E8AB0E0573B}" type="pres">
      <dgm:prSet presAssocID="{4BB7C2DC-FCAE-B748-B834-A996112C96AB}" presName="tx1" presStyleLbl="revTx" presStyleIdx="2" presStyleCnt="3"/>
      <dgm:spPr/>
    </dgm:pt>
    <dgm:pt modelId="{A3680929-2CBB-334F-8392-3A1F08C3C7C1}" type="pres">
      <dgm:prSet presAssocID="{4BB7C2DC-FCAE-B748-B834-A996112C96AB}" presName="vert1" presStyleCnt="0"/>
      <dgm:spPr/>
    </dgm:pt>
  </dgm:ptLst>
  <dgm:cxnLst>
    <dgm:cxn modelId="{8695F208-C7B2-984C-871F-9CADE2B89A60}" srcId="{DE92CCEE-7AF6-D14D-84F8-05DA0A51F554}" destId="{4BB7C2DC-FCAE-B748-B834-A996112C96AB}" srcOrd="2" destOrd="0" parTransId="{DDDF654A-F99F-C84B-A35D-B09400BAFA14}" sibTransId="{43A9CB8C-65B8-E04E-A9DA-E7C860EC6863}"/>
    <dgm:cxn modelId="{95E47119-AF56-A642-B123-E351F004B49B}" srcId="{DE92CCEE-7AF6-D14D-84F8-05DA0A51F554}" destId="{446113DC-5729-2F49-99AE-547B3765D665}" srcOrd="0" destOrd="0" parTransId="{0E478189-A7A4-4941-9893-27A88B1283A9}" sibTransId="{8AF15C55-5D50-3048-90CA-CCD1CAA6A066}"/>
    <dgm:cxn modelId="{E893D31D-ABB6-3B46-920E-2FFC168BF5A1}" srcId="{DE92CCEE-7AF6-D14D-84F8-05DA0A51F554}" destId="{B1F2CDC9-592C-DE4B-ADF0-88A904C5A3F0}" srcOrd="1" destOrd="0" parTransId="{59A4C0A1-9EAD-C449-BB3D-35A60F96A05C}" sibTransId="{4D6BFEB8-87FB-C247-BB71-8AE55DEDD447}"/>
    <dgm:cxn modelId="{19ED3733-655F-0A4D-BA9E-B2CE4DCB6C3C}" type="presOf" srcId="{446113DC-5729-2F49-99AE-547B3765D665}" destId="{4F40D42A-85F3-CA4E-9380-B45A2D53D275}" srcOrd="0" destOrd="0" presId="urn:microsoft.com/office/officeart/2008/layout/LinedList"/>
    <dgm:cxn modelId="{DB1D2953-EBAF-894C-AC9C-760AB07B21FF}" type="presOf" srcId="{4BB7C2DC-FCAE-B748-B834-A996112C96AB}" destId="{4BF28D23-819E-7744-9119-0E8AB0E0573B}" srcOrd="0" destOrd="0" presId="urn:microsoft.com/office/officeart/2008/layout/LinedList"/>
    <dgm:cxn modelId="{4AD04EA2-18ED-D044-9555-91B78A46E7B7}" type="presOf" srcId="{B1F2CDC9-592C-DE4B-ADF0-88A904C5A3F0}" destId="{E47DA8A6-A9F9-FA45-BFF5-3C0EA4334BA5}" srcOrd="0" destOrd="0" presId="urn:microsoft.com/office/officeart/2008/layout/LinedList"/>
    <dgm:cxn modelId="{52CAC0DF-441F-2448-BCF7-E8F900530416}" type="presOf" srcId="{DE92CCEE-7AF6-D14D-84F8-05DA0A51F554}" destId="{F072C041-20F9-DD46-87AD-7854E8120101}" srcOrd="0" destOrd="0" presId="urn:microsoft.com/office/officeart/2008/layout/LinedList"/>
    <dgm:cxn modelId="{146AB332-CB73-C242-885B-0CE12B6E924B}" type="presParOf" srcId="{F072C041-20F9-DD46-87AD-7854E8120101}" destId="{AAE190C6-BE2B-F34E-89A5-611A6BB0D787}" srcOrd="0" destOrd="0" presId="urn:microsoft.com/office/officeart/2008/layout/LinedList"/>
    <dgm:cxn modelId="{14431018-F315-D041-AA2F-69FD3B3119E9}" type="presParOf" srcId="{F072C041-20F9-DD46-87AD-7854E8120101}" destId="{366CD9E8-BFA9-A14D-B843-5170D4877A50}" srcOrd="1" destOrd="0" presId="urn:microsoft.com/office/officeart/2008/layout/LinedList"/>
    <dgm:cxn modelId="{E51DF1AB-245E-5D4E-9040-6DCCC5C2C9C4}" type="presParOf" srcId="{366CD9E8-BFA9-A14D-B843-5170D4877A50}" destId="{4F40D42A-85F3-CA4E-9380-B45A2D53D275}" srcOrd="0" destOrd="0" presId="urn:microsoft.com/office/officeart/2008/layout/LinedList"/>
    <dgm:cxn modelId="{2191D03F-9ECA-1A42-8646-8C411CDB153B}" type="presParOf" srcId="{366CD9E8-BFA9-A14D-B843-5170D4877A50}" destId="{95C17CDE-1DD8-3946-80A2-0465C8A2C758}" srcOrd="1" destOrd="0" presId="urn:microsoft.com/office/officeart/2008/layout/LinedList"/>
    <dgm:cxn modelId="{176C6988-52D9-7D4A-B055-D8ED70FE0514}" type="presParOf" srcId="{F072C041-20F9-DD46-87AD-7854E8120101}" destId="{049477A9-3E4B-D240-9482-79205BAD54E9}" srcOrd="2" destOrd="0" presId="urn:microsoft.com/office/officeart/2008/layout/LinedList"/>
    <dgm:cxn modelId="{120D5147-E9D8-AD48-9635-C94C7150DA7E}" type="presParOf" srcId="{F072C041-20F9-DD46-87AD-7854E8120101}" destId="{92E8BDF4-3B93-504B-817F-0546719D548B}" srcOrd="3" destOrd="0" presId="urn:microsoft.com/office/officeart/2008/layout/LinedList"/>
    <dgm:cxn modelId="{A074E4BC-948C-BC49-A297-2C5FCB667C0F}" type="presParOf" srcId="{92E8BDF4-3B93-504B-817F-0546719D548B}" destId="{E47DA8A6-A9F9-FA45-BFF5-3C0EA4334BA5}" srcOrd="0" destOrd="0" presId="urn:microsoft.com/office/officeart/2008/layout/LinedList"/>
    <dgm:cxn modelId="{8658699C-FAC2-6B4F-9456-B34D3E331712}" type="presParOf" srcId="{92E8BDF4-3B93-504B-817F-0546719D548B}" destId="{B2F2EAD2-079D-1C4B-8E7F-0589253244E1}" srcOrd="1" destOrd="0" presId="urn:microsoft.com/office/officeart/2008/layout/LinedList"/>
    <dgm:cxn modelId="{2492A65B-8667-D945-BC9C-5B3E291B5912}" type="presParOf" srcId="{F072C041-20F9-DD46-87AD-7854E8120101}" destId="{A47BF240-5930-1B42-B13E-8168EDA391EE}" srcOrd="4" destOrd="0" presId="urn:microsoft.com/office/officeart/2008/layout/LinedList"/>
    <dgm:cxn modelId="{D0F3ED32-F2A9-CA46-9616-15BB77B5FA1F}" type="presParOf" srcId="{F072C041-20F9-DD46-87AD-7854E8120101}" destId="{065A8F2A-B114-4847-B24A-0516B0364798}" srcOrd="5" destOrd="0" presId="urn:microsoft.com/office/officeart/2008/layout/LinedList"/>
    <dgm:cxn modelId="{2AAA2710-DBDD-7643-9856-7242C9B27FA8}" type="presParOf" srcId="{065A8F2A-B114-4847-B24A-0516B0364798}" destId="{4BF28D23-819E-7744-9119-0E8AB0E0573B}" srcOrd="0" destOrd="0" presId="urn:microsoft.com/office/officeart/2008/layout/LinedList"/>
    <dgm:cxn modelId="{88AC3108-C17F-0E41-A198-22B6AF4A94E9}" type="presParOf" srcId="{065A8F2A-B114-4847-B24A-0516B0364798}" destId="{A3680929-2CBB-334F-8392-3A1F08C3C7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F25CDF-827A-374F-A70E-F9F03E8B66A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AE609774-934C-F248-A170-252945C82C7C}">
      <dgm:prSet phldrT="[文本]"/>
      <dgm:spPr/>
      <dgm:t>
        <a:bodyPr/>
        <a:lstStyle/>
        <a:p>
          <a:r>
            <a:rPr lang="zh-CN" altLang="en-US" dirty="0"/>
            <a:t>因估价目的的特殊需要、交易条件设定或约定，对估价对象状况所做的与估价对象实际状况不一致的合理假定。</a:t>
          </a:r>
        </a:p>
      </dgm:t>
    </dgm:pt>
    <dgm:pt modelId="{FAA98EFA-CA4F-0145-B93D-F3BF352AA859}" type="parTrans" cxnId="{6AA866E4-47A9-F549-9D3B-3A6F0A5481AE}">
      <dgm:prSet/>
      <dgm:spPr/>
      <dgm:t>
        <a:bodyPr/>
        <a:lstStyle/>
        <a:p>
          <a:endParaRPr lang="zh-CN" altLang="en-US"/>
        </a:p>
      </dgm:t>
    </dgm:pt>
    <dgm:pt modelId="{4644016F-C0C8-F54A-876F-1C5E0BC3910E}" type="sibTrans" cxnId="{6AA866E4-47A9-F549-9D3B-3A6F0A5481AE}">
      <dgm:prSet/>
      <dgm:spPr/>
      <dgm:t>
        <a:bodyPr/>
        <a:lstStyle/>
        <a:p>
          <a:endParaRPr lang="zh-CN" altLang="en-US"/>
        </a:p>
      </dgm:t>
    </dgm:pt>
    <dgm:pt modelId="{93ACD57E-A0AF-C745-B886-C465EF3765C3}">
      <dgm:prSet phldrT="[文本]"/>
      <dgm:spPr/>
      <dgm:t>
        <a:bodyPr/>
        <a:lstStyle/>
        <a:p>
          <a:r>
            <a:rPr lang="zh-CN" altLang="en-US" dirty="0"/>
            <a:t>当估价所设的估价对象状况与估价对象的实际状况无不一致时，应无背离事实假设。</a:t>
          </a:r>
          <a:endParaRPr lang="en-US" altLang="zh-CN" dirty="0"/>
        </a:p>
      </dgm:t>
    </dgm:pt>
    <dgm:pt modelId="{ED3E9DB5-963D-B047-9C91-D4E9077F4B47}" type="parTrans" cxnId="{0333DF93-1E7F-F947-A9F9-4508276C2F8E}">
      <dgm:prSet/>
      <dgm:spPr/>
      <dgm:t>
        <a:bodyPr/>
        <a:lstStyle/>
        <a:p>
          <a:endParaRPr lang="zh-CN" altLang="en-US"/>
        </a:p>
      </dgm:t>
    </dgm:pt>
    <dgm:pt modelId="{F13ABB18-D438-3544-A6F1-A36D2873A620}" type="sibTrans" cxnId="{0333DF93-1E7F-F947-A9F9-4508276C2F8E}">
      <dgm:prSet/>
      <dgm:spPr/>
      <dgm:t>
        <a:bodyPr/>
        <a:lstStyle/>
        <a:p>
          <a:endParaRPr lang="zh-CN" altLang="en-US"/>
        </a:p>
      </dgm:t>
    </dgm:pt>
    <dgm:pt modelId="{466CFC4D-B7F5-EF4E-8E95-98879AFA9919}">
      <dgm:prSet/>
      <dgm:spPr/>
      <dgm:t>
        <a:bodyPr/>
        <a:lstStyle/>
        <a:p>
          <a:r>
            <a:rPr lang="zh-CN" altLang="en-US" dirty="0"/>
            <a:t>典型情况：已抵押、已租赁、已被查封、已装修（或未装修）按照无抵押、无租赁、无查封未装修（已装修）进行评估</a:t>
          </a:r>
        </a:p>
      </dgm:t>
    </dgm:pt>
    <dgm:pt modelId="{2E8B3BC2-04A0-FD4B-BBF2-00E93506BA19}" type="parTrans" cxnId="{06B31CAE-AFC6-094B-AA8F-9AA367BAB236}">
      <dgm:prSet/>
      <dgm:spPr/>
      <dgm:t>
        <a:bodyPr/>
        <a:lstStyle/>
        <a:p>
          <a:endParaRPr lang="zh-CN" altLang="en-US"/>
        </a:p>
      </dgm:t>
    </dgm:pt>
    <dgm:pt modelId="{405AC21B-0826-7042-8F8A-167BCB150868}" type="sibTrans" cxnId="{06B31CAE-AFC6-094B-AA8F-9AA367BAB236}">
      <dgm:prSet/>
      <dgm:spPr/>
      <dgm:t>
        <a:bodyPr/>
        <a:lstStyle/>
        <a:p>
          <a:endParaRPr lang="zh-CN" altLang="en-US"/>
        </a:p>
      </dgm:t>
    </dgm:pt>
    <dgm:pt modelId="{36CA512C-6E7E-4048-8AAA-54353B0383EF}" type="pres">
      <dgm:prSet presAssocID="{91F25CDF-827A-374F-A70E-F9F03E8B66AB}" presName="vert0" presStyleCnt="0">
        <dgm:presLayoutVars>
          <dgm:dir/>
          <dgm:animOne val="branch"/>
          <dgm:animLvl val="lvl"/>
        </dgm:presLayoutVars>
      </dgm:prSet>
      <dgm:spPr/>
    </dgm:pt>
    <dgm:pt modelId="{EF2C6577-BE48-B645-84D1-95B100ED0EE3}" type="pres">
      <dgm:prSet presAssocID="{AE609774-934C-F248-A170-252945C82C7C}" presName="thickLine" presStyleLbl="alignNode1" presStyleIdx="0" presStyleCnt="3"/>
      <dgm:spPr/>
    </dgm:pt>
    <dgm:pt modelId="{FB08D4BC-03BB-B441-9E37-EA55CC42F394}" type="pres">
      <dgm:prSet presAssocID="{AE609774-934C-F248-A170-252945C82C7C}" presName="horz1" presStyleCnt="0"/>
      <dgm:spPr/>
    </dgm:pt>
    <dgm:pt modelId="{88BB4B57-3FEE-554F-BBCA-71806BA509B2}" type="pres">
      <dgm:prSet presAssocID="{AE609774-934C-F248-A170-252945C82C7C}" presName="tx1" presStyleLbl="revTx" presStyleIdx="0" presStyleCnt="3"/>
      <dgm:spPr/>
    </dgm:pt>
    <dgm:pt modelId="{F03ED40C-D009-1340-A19C-BD4E2078D0CD}" type="pres">
      <dgm:prSet presAssocID="{AE609774-934C-F248-A170-252945C82C7C}" presName="vert1" presStyleCnt="0"/>
      <dgm:spPr/>
    </dgm:pt>
    <dgm:pt modelId="{53BBBA15-35DB-7F40-B7C2-5C354DBE8FFF}" type="pres">
      <dgm:prSet presAssocID="{93ACD57E-A0AF-C745-B886-C465EF3765C3}" presName="thickLine" presStyleLbl="alignNode1" presStyleIdx="1" presStyleCnt="3"/>
      <dgm:spPr/>
    </dgm:pt>
    <dgm:pt modelId="{F612EDB2-BF05-4D41-9102-6B8249A4C21D}" type="pres">
      <dgm:prSet presAssocID="{93ACD57E-A0AF-C745-B886-C465EF3765C3}" presName="horz1" presStyleCnt="0"/>
      <dgm:spPr/>
    </dgm:pt>
    <dgm:pt modelId="{42A8E086-4459-C242-BA41-319A82C2B43A}" type="pres">
      <dgm:prSet presAssocID="{93ACD57E-A0AF-C745-B886-C465EF3765C3}" presName="tx1" presStyleLbl="revTx" presStyleIdx="1" presStyleCnt="3"/>
      <dgm:spPr/>
    </dgm:pt>
    <dgm:pt modelId="{B2E1FAB2-1E62-CA48-AE96-1DD9720F017D}" type="pres">
      <dgm:prSet presAssocID="{93ACD57E-A0AF-C745-B886-C465EF3765C3}" presName="vert1" presStyleCnt="0"/>
      <dgm:spPr/>
    </dgm:pt>
    <dgm:pt modelId="{C2B8604D-49EB-2F45-A9F1-2F98E4164F7F}" type="pres">
      <dgm:prSet presAssocID="{466CFC4D-B7F5-EF4E-8E95-98879AFA9919}" presName="thickLine" presStyleLbl="alignNode1" presStyleIdx="2" presStyleCnt="3"/>
      <dgm:spPr/>
    </dgm:pt>
    <dgm:pt modelId="{E96A1D2C-DA79-4945-A5AE-FC534D1313CF}" type="pres">
      <dgm:prSet presAssocID="{466CFC4D-B7F5-EF4E-8E95-98879AFA9919}" presName="horz1" presStyleCnt="0"/>
      <dgm:spPr/>
    </dgm:pt>
    <dgm:pt modelId="{86DCD9C5-3A6C-2A4A-968A-7E9C5EC8831C}" type="pres">
      <dgm:prSet presAssocID="{466CFC4D-B7F5-EF4E-8E95-98879AFA9919}" presName="tx1" presStyleLbl="revTx" presStyleIdx="2" presStyleCnt="3"/>
      <dgm:spPr/>
    </dgm:pt>
    <dgm:pt modelId="{FC4ED169-7D10-8A45-8B70-4602DF96361B}" type="pres">
      <dgm:prSet presAssocID="{466CFC4D-B7F5-EF4E-8E95-98879AFA9919}" presName="vert1" presStyleCnt="0"/>
      <dgm:spPr/>
    </dgm:pt>
  </dgm:ptLst>
  <dgm:cxnLst>
    <dgm:cxn modelId="{0333DF93-1E7F-F947-A9F9-4508276C2F8E}" srcId="{91F25CDF-827A-374F-A70E-F9F03E8B66AB}" destId="{93ACD57E-A0AF-C745-B886-C465EF3765C3}" srcOrd="1" destOrd="0" parTransId="{ED3E9DB5-963D-B047-9C91-D4E9077F4B47}" sibTransId="{F13ABB18-D438-3544-A6F1-A36D2873A620}"/>
    <dgm:cxn modelId="{06B31CAE-AFC6-094B-AA8F-9AA367BAB236}" srcId="{91F25CDF-827A-374F-A70E-F9F03E8B66AB}" destId="{466CFC4D-B7F5-EF4E-8E95-98879AFA9919}" srcOrd="2" destOrd="0" parTransId="{2E8B3BC2-04A0-FD4B-BBF2-00E93506BA19}" sibTransId="{405AC21B-0826-7042-8F8A-167BCB150868}"/>
    <dgm:cxn modelId="{CDED3BCA-BDE4-8E40-BCA7-E31D7FD3A0E4}" type="presOf" srcId="{466CFC4D-B7F5-EF4E-8E95-98879AFA9919}" destId="{86DCD9C5-3A6C-2A4A-968A-7E9C5EC8831C}" srcOrd="0" destOrd="0" presId="urn:microsoft.com/office/officeart/2008/layout/LinedList"/>
    <dgm:cxn modelId="{A36221D0-E518-3B4F-B917-87B4154CA8B6}" type="presOf" srcId="{93ACD57E-A0AF-C745-B886-C465EF3765C3}" destId="{42A8E086-4459-C242-BA41-319A82C2B43A}" srcOrd="0" destOrd="0" presId="urn:microsoft.com/office/officeart/2008/layout/LinedList"/>
    <dgm:cxn modelId="{6AA866E4-47A9-F549-9D3B-3A6F0A5481AE}" srcId="{91F25CDF-827A-374F-A70E-F9F03E8B66AB}" destId="{AE609774-934C-F248-A170-252945C82C7C}" srcOrd="0" destOrd="0" parTransId="{FAA98EFA-CA4F-0145-B93D-F3BF352AA859}" sibTransId="{4644016F-C0C8-F54A-876F-1C5E0BC3910E}"/>
    <dgm:cxn modelId="{2AB129E7-0D58-8747-95B9-8F1E878A5103}" type="presOf" srcId="{91F25CDF-827A-374F-A70E-F9F03E8B66AB}" destId="{36CA512C-6E7E-4048-8AAA-54353B0383EF}" srcOrd="0" destOrd="0" presId="urn:microsoft.com/office/officeart/2008/layout/LinedList"/>
    <dgm:cxn modelId="{DBCF22FE-1086-D242-85E8-5D8B5B781597}" type="presOf" srcId="{AE609774-934C-F248-A170-252945C82C7C}" destId="{88BB4B57-3FEE-554F-BBCA-71806BA509B2}" srcOrd="0" destOrd="0" presId="urn:microsoft.com/office/officeart/2008/layout/LinedList"/>
    <dgm:cxn modelId="{3BFF0B61-1F22-9C47-B360-726D8D270DD5}" type="presParOf" srcId="{36CA512C-6E7E-4048-8AAA-54353B0383EF}" destId="{EF2C6577-BE48-B645-84D1-95B100ED0EE3}" srcOrd="0" destOrd="0" presId="urn:microsoft.com/office/officeart/2008/layout/LinedList"/>
    <dgm:cxn modelId="{F1F4919E-5042-7244-B2B1-F8F279AC65A2}" type="presParOf" srcId="{36CA512C-6E7E-4048-8AAA-54353B0383EF}" destId="{FB08D4BC-03BB-B441-9E37-EA55CC42F394}" srcOrd="1" destOrd="0" presId="urn:microsoft.com/office/officeart/2008/layout/LinedList"/>
    <dgm:cxn modelId="{8A13850F-9CC5-CB4F-BBD5-22D3ED4D4EE8}" type="presParOf" srcId="{FB08D4BC-03BB-B441-9E37-EA55CC42F394}" destId="{88BB4B57-3FEE-554F-BBCA-71806BA509B2}" srcOrd="0" destOrd="0" presId="urn:microsoft.com/office/officeart/2008/layout/LinedList"/>
    <dgm:cxn modelId="{E82BC6E9-07AB-474B-8876-0D1D92028362}" type="presParOf" srcId="{FB08D4BC-03BB-B441-9E37-EA55CC42F394}" destId="{F03ED40C-D009-1340-A19C-BD4E2078D0CD}" srcOrd="1" destOrd="0" presId="urn:microsoft.com/office/officeart/2008/layout/LinedList"/>
    <dgm:cxn modelId="{5555163E-653E-D047-8BC6-3442511ADAF2}" type="presParOf" srcId="{36CA512C-6E7E-4048-8AAA-54353B0383EF}" destId="{53BBBA15-35DB-7F40-B7C2-5C354DBE8FFF}" srcOrd="2" destOrd="0" presId="urn:microsoft.com/office/officeart/2008/layout/LinedList"/>
    <dgm:cxn modelId="{0AC199CB-DACC-2646-AD0B-8297AAFB8469}" type="presParOf" srcId="{36CA512C-6E7E-4048-8AAA-54353B0383EF}" destId="{F612EDB2-BF05-4D41-9102-6B8249A4C21D}" srcOrd="3" destOrd="0" presId="urn:microsoft.com/office/officeart/2008/layout/LinedList"/>
    <dgm:cxn modelId="{27AC9D05-A680-D948-BAB4-343A95BB5D3A}" type="presParOf" srcId="{F612EDB2-BF05-4D41-9102-6B8249A4C21D}" destId="{42A8E086-4459-C242-BA41-319A82C2B43A}" srcOrd="0" destOrd="0" presId="urn:microsoft.com/office/officeart/2008/layout/LinedList"/>
    <dgm:cxn modelId="{AA915063-AAF1-4245-A25B-6C2CA524B54C}" type="presParOf" srcId="{F612EDB2-BF05-4D41-9102-6B8249A4C21D}" destId="{B2E1FAB2-1E62-CA48-AE96-1DD9720F017D}" srcOrd="1" destOrd="0" presId="urn:microsoft.com/office/officeart/2008/layout/LinedList"/>
    <dgm:cxn modelId="{516DA20D-B9B0-914E-9BF7-0E4E015558A5}" type="presParOf" srcId="{36CA512C-6E7E-4048-8AAA-54353B0383EF}" destId="{C2B8604D-49EB-2F45-A9F1-2F98E4164F7F}" srcOrd="4" destOrd="0" presId="urn:microsoft.com/office/officeart/2008/layout/LinedList"/>
    <dgm:cxn modelId="{1E19BB4B-EDB0-6C4F-8C31-09929417785C}" type="presParOf" srcId="{36CA512C-6E7E-4048-8AAA-54353B0383EF}" destId="{E96A1D2C-DA79-4945-A5AE-FC534D1313CF}" srcOrd="5" destOrd="0" presId="urn:microsoft.com/office/officeart/2008/layout/LinedList"/>
    <dgm:cxn modelId="{AF443FB9-DC97-C943-A201-5431A780F7D2}" type="presParOf" srcId="{E96A1D2C-DA79-4945-A5AE-FC534D1313CF}" destId="{86DCD9C5-3A6C-2A4A-968A-7E9C5EC8831C}" srcOrd="0" destOrd="0" presId="urn:microsoft.com/office/officeart/2008/layout/LinedList"/>
    <dgm:cxn modelId="{13E446E9-E194-774A-BD68-BC2208830187}" type="presParOf" srcId="{E96A1D2C-DA79-4945-A5AE-FC534D1313CF}" destId="{FC4ED169-7D10-8A45-8B70-4602DF9636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9AE7B8-D0F1-574C-9410-DBD82D18736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72C938D9-305A-B942-B537-7985E4D6E77B}">
      <dgm:prSet phldrT="[文本]"/>
      <dgm:spPr/>
      <dgm:t>
        <a:bodyPr/>
        <a:lstStyle/>
        <a:p>
          <a:r>
            <a:rPr lang="en-US" altLang="zh-CN" dirty="0"/>
            <a:t>1.</a:t>
          </a:r>
          <a:r>
            <a:rPr lang="zh-CN" altLang="en-US" dirty="0"/>
            <a:t>估价对象的实际用途、登记用途、规划用途等之间不一致</a:t>
          </a:r>
        </a:p>
      </dgm:t>
    </dgm:pt>
    <dgm:pt modelId="{5592B49C-B707-EA49-848D-F3DEFB1602A5}" type="parTrans" cxnId="{2B2EAC74-D01B-954B-AE2B-2B4E35739C07}">
      <dgm:prSet/>
      <dgm:spPr/>
      <dgm:t>
        <a:bodyPr/>
        <a:lstStyle/>
        <a:p>
          <a:endParaRPr lang="zh-CN" altLang="en-US"/>
        </a:p>
      </dgm:t>
    </dgm:pt>
    <dgm:pt modelId="{BCDA67A2-1E2D-6E41-978F-AC638D2D45F7}" type="sibTrans" cxnId="{2B2EAC74-D01B-954B-AE2B-2B4E35739C07}">
      <dgm:prSet/>
      <dgm:spPr/>
      <dgm:t>
        <a:bodyPr/>
        <a:lstStyle/>
        <a:p>
          <a:endParaRPr lang="zh-CN" altLang="en-US"/>
        </a:p>
      </dgm:t>
    </dgm:pt>
    <dgm:pt modelId="{51FA08BB-E0B3-EA4E-B6A9-35747AB99BC6}">
      <dgm:prSet phldrT="[文本]"/>
      <dgm:spPr/>
      <dgm:t>
        <a:bodyPr/>
        <a:lstStyle/>
        <a:p>
          <a:r>
            <a:rPr lang="en-US" altLang="zh-CN" dirty="0"/>
            <a:t>2.</a:t>
          </a:r>
          <a:r>
            <a:rPr lang="zh-CN" altLang="en-US" dirty="0"/>
            <a:t>不同权属证明上的权利人之间不一致、估价对象名称或地址不一致</a:t>
          </a:r>
        </a:p>
      </dgm:t>
    </dgm:pt>
    <dgm:pt modelId="{8E8C02A2-AED9-DC40-9375-BFA9421E2F35}" type="parTrans" cxnId="{570C458A-44EC-4647-BBC8-E261DA7245AD}">
      <dgm:prSet/>
      <dgm:spPr/>
      <dgm:t>
        <a:bodyPr/>
        <a:lstStyle/>
        <a:p>
          <a:endParaRPr lang="zh-CN" altLang="en-US"/>
        </a:p>
      </dgm:t>
    </dgm:pt>
    <dgm:pt modelId="{7A80941E-4560-BC44-9FB4-B5FFBE6279A7}" type="sibTrans" cxnId="{570C458A-44EC-4647-BBC8-E261DA7245AD}">
      <dgm:prSet/>
      <dgm:spPr/>
      <dgm:t>
        <a:bodyPr/>
        <a:lstStyle/>
        <a:p>
          <a:endParaRPr lang="zh-CN" altLang="en-US"/>
        </a:p>
      </dgm:t>
    </dgm:pt>
    <dgm:pt modelId="{4BC699AA-4524-C440-AE11-C6E9E5DC25FF}">
      <dgm:prSet phldrT="[文本]"/>
      <dgm:spPr/>
      <dgm:t>
        <a:bodyPr/>
        <a:lstStyle/>
        <a:p>
          <a:r>
            <a:rPr lang="en-US" altLang="zh-CN" dirty="0"/>
            <a:t>3.</a:t>
          </a:r>
          <a:r>
            <a:rPr lang="zh-CN" altLang="en-US" dirty="0"/>
            <a:t>当估价对象状况之间无不一致时，应无不相一致假设</a:t>
          </a:r>
        </a:p>
      </dgm:t>
    </dgm:pt>
    <dgm:pt modelId="{80B7A485-576D-1841-A9F0-ADC8BD3ED996}" type="parTrans" cxnId="{36AAB922-CE71-5C41-87F2-410617E5AF64}">
      <dgm:prSet/>
      <dgm:spPr/>
      <dgm:t>
        <a:bodyPr/>
        <a:lstStyle/>
        <a:p>
          <a:endParaRPr lang="zh-CN" altLang="en-US"/>
        </a:p>
      </dgm:t>
    </dgm:pt>
    <dgm:pt modelId="{74AA164C-72CC-184E-8C54-83DD79BA228E}" type="sibTrans" cxnId="{36AAB922-CE71-5C41-87F2-410617E5AF64}">
      <dgm:prSet/>
      <dgm:spPr/>
      <dgm:t>
        <a:bodyPr/>
        <a:lstStyle/>
        <a:p>
          <a:endParaRPr lang="zh-CN" altLang="en-US"/>
        </a:p>
      </dgm:t>
    </dgm:pt>
    <dgm:pt modelId="{1458D65B-9501-0745-B030-953BC859EE56}">
      <dgm:prSet/>
      <dgm:spPr/>
      <dgm:t>
        <a:bodyPr/>
        <a:lstStyle/>
        <a:p>
          <a:r>
            <a:rPr lang="zh-CN" altLang="en-US" dirty="0"/>
            <a:t>典型情况：用途、地址（坐落、座落）、名称、权利人、面积等</a:t>
          </a:r>
        </a:p>
      </dgm:t>
    </dgm:pt>
    <dgm:pt modelId="{889490B4-6A73-BD48-AFD2-817F83182E36}" type="parTrans" cxnId="{F360E95C-6C16-AD4A-A191-8FBEAED8B649}">
      <dgm:prSet/>
      <dgm:spPr/>
      <dgm:t>
        <a:bodyPr/>
        <a:lstStyle/>
        <a:p>
          <a:endParaRPr lang="zh-CN" altLang="en-US"/>
        </a:p>
      </dgm:t>
    </dgm:pt>
    <dgm:pt modelId="{17C98BF9-80B7-D146-A743-89328CDE9FB9}" type="sibTrans" cxnId="{F360E95C-6C16-AD4A-A191-8FBEAED8B649}">
      <dgm:prSet/>
      <dgm:spPr/>
      <dgm:t>
        <a:bodyPr/>
        <a:lstStyle/>
        <a:p>
          <a:endParaRPr lang="zh-CN" altLang="en-US"/>
        </a:p>
      </dgm:t>
    </dgm:pt>
    <dgm:pt modelId="{2A1B6901-2DB6-1D44-96AD-CFBC5C550A4C}" type="pres">
      <dgm:prSet presAssocID="{E09AE7B8-D0F1-574C-9410-DBD82D187362}" presName="vert0" presStyleCnt="0">
        <dgm:presLayoutVars>
          <dgm:dir/>
          <dgm:animOne val="branch"/>
          <dgm:animLvl val="lvl"/>
        </dgm:presLayoutVars>
      </dgm:prSet>
      <dgm:spPr/>
    </dgm:pt>
    <dgm:pt modelId="{3D0EBE31-52CC-114F-9136-12642D0980B9}" type="pres">
      <dgm:prSet presAssocID="{72C938D9-305A-B942-B537-7985E4D6E77B}" presName="thickLine" presStyleLbl="alignNode1" presStyleIdx="0" presStyleCnt="4"/>
      <dgm:spPr/>
    </dgm:pt>
    <dgm:pt modelId="{F074E0C5-2DD8-744B-9627-F807B0C69D98}" type="pres">
      <dgm:prSet presAssocID="{72C938D9-305A-B942-B537-7985E4D6E77B}" presName="horz1" presStyleCnt="0"/>
      <dgm:spPr/>
    </dgm:pt>
    <dgm:pt modelId="{62E8C622-754C-994C-9285-8CFB0B889D06}" type="pres">
      <dgm:prSet presAssocID="{72C938D9-305A-B942-B537-7985E4D6E77B}" presName="tx1" presStyleLbl="revTx" presStyleIdx="0" presStyleCnt="4"/>
      <dgm:spPr/>
    </dgm:pt>
    <dgm:pt modelId="{992A69AD-4775-F146-9ACD-36DACDBD16C3}" type="pres">
      <dgm:prSet presAssocID="{72C938D9-305A-B942-B537-7985E4D6E77B}" presName="vert1" presStyleCnt="0"/>
      <dgm:spPr/>
    </dgm:pt>
    <dgm:pt modelId="{F1268233-EF62-F64E-A868-787618D3BAC6}" type="pres">
      <dgm:prSet presAssocID="{51FA08BB-E0B3-EA4E-B6A9-35747AB99BC6}" presName="thickLine" presStyleLbl="alignNode1" presStyleIdx="1" presStyleCnt="4"/>
      <dgm:spPr/>
    </dgm:pt>
    <dgm:pt modelId="{8CBE99F3-13F5-214A-82F4-2E7742402940}" type="pres">
      <dgm:prSet presAssocID="{51FA08BB-E0B3-EA4E-B6A9-35747AB99BC6}" presName="horz1" presStyleCnt="0"/>
      <dgm:spPr/>
    </dgm:pt>
    <dgm:pt modelId="{468B0B2F-E72B-B242-9582-E9005F9286EF}" type="pres">
      <dgm:prSet presAssocID="{51FA08BB-E0B3-EA4E-B6A9-35747AB99BC6}" presName="tx1" presStyleLbl="revTx" presStyleIdx="1" presStyleCnt="4"/>
      <dgm:spPr/>
    </dgm:pt>
    <dgm:pt modelId="{DD54F43B-432C-F742-B2B1-225F307EDC23}" type="pres">
      <dgm:prSet presAssocID="{51FA08BB-E0B3-EA4E-B6A9-35747AB99BC6}" presName="vert1" presStyleCnt="0"/>
      <dgm:spPr/>
    </dgm:pt>
    <dgm:pt modelId="{DF6C1041-A885-6E4F-9327-A16F9FEBC11F}" type="pres">
      <dgm:prSet presAssocID="{4BC699AA-4524-C440-AE11-C6E9E5DC25FF}" presName="thickLine" presStyleLbl="alignNode1" presStyleIdx="2" presStyleCnt="4"/>
      <dgm:spPr/>
    </dgm:pt>
    <dgm:pt modelId="{C35F44F5-58E4-3D45-9212-9E269123F0B4}" type="pres">
      <dgm:prSet presAssocID="{4BC699AA-4524-C440-AE11-C6E9E5DC25FF}" presName="horz1" presStyleCnt="0"/>
      <dgm:spPr/>
    </dgm:pt>
    <dgm:pt modelId="{DF67567E-69F3-E742-82F3-BCE91425A244}" type="pres">
      <dgm:prSet presAssocID="{4BC699AA-4524-C440-AE11-C6E9E5DC25FF}" presName="tx1" presStyleLbl="revTx" presStyleIdx="2" presStyleCnt="4"/>
      <dgm:spPr/>
    </dgm:pt>
    <dgm:pt modelId="{6DDE2295-8CF1-0C41-ABC8-88B411F8DF65}" type="pres">
      <dgm:prSet presAssocID="{4BC699AA-4524-C440-AE11-C6E9E5DC25FF}" presName="vert1" presStyleCnt="0"/>
      <dgm:spPr/>
    </dgm:pt>
    <dgm:pt modelId="{DE1AD2A6-2FAC-1945-AFB3-B4AB4CCBD09A}" type="pres">
      <dgm:prSet presAssocID="{1458D65B-9501-0745-B030-953BC859EE56}" presName="thickLine" presStyleLbl="alignNode1" presStyleIdx="3" presStyleCnt="4"/>
      <dgm:spPr/>
    </dgm:pt>
    <dgm:pt modelId="{20EBBB2C-F99B-5147-8D7D-C9BD049A771A}" type="pres">
      <dgm:prSet presAssocID="{1458D65B-9501-0745-B030-953BC859EE56}" presName="horz1" presStyleCnt="0"/>
      <dgm:spPr/>
    </dgm:pt>
    <dgm:pt modelId="{73EA5B3E-71B5-C04D-9426-1B0EC66871CD}" type="pres">
      <dgm:prSet presAssocID="{1458D65B-9501-0745-B030-953BC859EE56}" presName="tx1" presStyleLbl="revTx" presStyleIdx="3" presStyleCnt="4"/>
      <dgm:spPr/>
    </dgm:pt>
    <dgm:pt modelId="{EF02D924-7911-5F40-920F-E866D2D234EE}" type="pres">
      <dgm:prSet presAssocID="{1458D65B-9501-0745-B030-953BC859EE56}" presName="vert1" presStyleCnt="0"/>
      <dgm:spPr/>
    </dgm:pt>
  </dgm:ptLst>
  <dgm:cxnLst>
    <dgm:cxn modelId="{36AAB922-CE71-5C41-87F2-410617E5AF64}" srcId="{E09AE7B8-D0F1-574C-9410-DBD82D187362}" destId="{4BC699AA-4524-C440-AE11-C6E9E5DC25FF}" srcOrd="2" destOrd="0" parTransId="{80B7A485-576D-1841-A9F0-ADC8BD3ED996}" sibTransId="{74AA164C-72CC-184E-8C54-83DD79BA228E}"/>
    <dgm:cxn modelId="{F360E95C-6C16-AD4A-A191-8FBEAED8B649}" srcId="{E09AE7B8-D0F1-574C-9410-DBD82D187362}" destId="{1458D65B-9501-0745-B030-953BC859EE56}" srcOrd="3" destOrd="0" parTransId="{889490B4-6A73-BD48-AFD2-817F83182E36}" sibTransId="{17C98BF9-80B7-D146-A743-89328CDE9FB9}"/>
    <dgm:cxn modelId="{2B2EAC74-D01B-954B-AE2B-2B4E35739C07}" srcId="{E09AE7B8-D0F1-574C-9410-DBD82D187362}" destId="{72C938D9-305A-B942-B537-7985E4D6E77B}" srcOrd="0" destOrd="0" parTransId="{5592B49C-B707-EA49-848D-F3DEFB1602A5}" sibTransId="{BCDA67A2-1E2D-6E41-978F-AC638D2D45F7}"/>
    <dgm:cxn modelId="{570C458A-44EC-4647-BBC8-E261DA7245AD}" srcId="{E09AE7B8-D0F1-574C-9410-DBD82D187362}" destId="{51FA08BB-E0B3-EA4E-B6A9-35747AB99BC6}" srcOrd="1" destOrd="0" parTransId="{8E8C02A2-AED9-DC40-9375-BFA9421E2F35}" sibTransId="{7A80941E-4560-BC44-9FB4-B5FFBE6279A7}"/>
    <dgm:cxn modelId="{E6448094-5B07-A540-8585-0F4B2B493CC5}" type="presOf" srcId="{51FA08BB-E0B3-EA4E-B6A9-35747AB99BC6}" destId="{468B0B2F-E72B-B242-9582-E9005F9286EF}" srcOrd="0" destOrd="0" presId="urn:microsoft.com/office/officeart/2008/layout/LinedList"/>
    <dgm:cxn modelId="{52814198-4058-AB4B-A882-78867EE546AB}" type="presOf" srcId="{72C938D9-305A-B942-B537-7985E4D6E77B}" destId="{62E8C622-754C-994C-9285-8CFB0B889D06}" srcOrd="0" destOrd="0" presId="urn:microsoft.com/office/officeart/2008/layout/LinedList"/>
    <dgm:cxn modelId="{511F6DB3-60A8-B342-82E5-5A2307C0A421}" type="presOf" srcId="{E09AE7B8-D0F1-574C-9410-DBD82D187362}" destId="{2A1B6901-2DB6-1D44-96AD-CFBC5C550A4C}" srcOrd="0" destOrd="0" presId="urn:microsoft.com/office/officeart/2008/layout/LinedList"/>
    <dgm:cxn modelId="{B3AE24E4-72FD-E24F-879A-C86375915DA9}" type="presOf" srcId="{4BC699AA-4524-C440-AE11-C6E9E5DC25FF}" destId="{DF67567E-69F3-E742-82F3-BCE91425A244}" srcOrd="0" destOrd="0" presId="urn:microsoft.com/office/officeart/2008/layout/LinedList"/>
    <dgm:cxn modelId="{7BF63DFE-125A-F54A-91DD-A06819C74E83}" type="presOf" srcId="{1458D65B-9501-0745-B030-953BC859EE56}" destId="{73EA5B3E-71B5-C04D-9426-1B0EC66871CD}" srcOrd="0" destOrd="0" presId="urn:microsoft.com/office/officeart/2008/layout/LinedList"/>
    <dgm:cxn modelId="{C02121F8-EA74-B04A-BEEA-D564DAC590DD}" type="presParOf" srcId="{2A1B6901-2DB6-1D44-96AD-CFBC5C550A4C}" destId="{3D0EBE31-52CC-114F-9136-12642D0980B9}" srcOrd="0" destOrd="0" presId="urn:microsoft.com/office/officeart/2008/layout/LinedList"/>
    <dgm:cxn modelId="{7D16BAD7-1559-E244-A85D-823B4176E2F9}" type="presParOf" srcId="{2A1B6901-2DB6-1D44-96AD-CFBC5C550A4C}" destId="{F074E0C5-2DD8-744B-9627-F807B0C69D98}" srcOrd="1" destOrd="0" presId="urn:microsoft.com/office/officeart/2008/layout/LinedList"/>
    <dgm:cxn modelId="{A0F8902E-A691-C146-AB21-AE93A9DE971F}" type="presParOf" srcId="{F074E0C5-2DD8-744B-9627-F807B0C69D98}" destId="{62E8C622-754C-994C-9285-8CFB0B889D06}" srcOrd="0" destOrd="0" presId="urn:microsoft.com/office/officeart/2008/layout/LinedList"/>
    <dgm:cxn modelId="{82CDB378-32E4-9244-8539-F0B80F7AC3C6}" type="presParOf" srcId="{F074E0C5-2DD8-744B-9627-F807B0C69D98}" destId="{992A69AD-4775-F146-9ACD-36DACDBD16C3}" srcOrd="1" destOrd="0" presId="urn:microsoft.com/office/officeart/2008/layout/LinedList"/>
    <dgm:cxn modelId="{66CE6D69-A3C4-1949-A8B3-4D515AD6C8D3}" type="presParOf" srcId="{2A1B6901-2DB6-1D44-96AD-CFBC5C550A4C}" destId="{F1268233-EF62-F64E-A868-787618D3BAC6}" srcOrd="2" destOrd="0" presId="urn:microsoft.com/office/officeart/2008/layout/LinedList"/>
    <dgm:cxn modelId="{15ABA5FA-27D4-6349-8C5E-D574777C480D}" type="presParOf" srcId="{2A1B6901-2DB6-1D44-96AD-CFBC5C550A4C}" destId="{8CBE99F3-13F5-214A-82F4-2E7742402940}" srcOrd="3" destOrd="0" presId="urn:microsoft.com/office/officeart/2008/layout/LinedList"/>
    <dgm:cxn modelId="{54231875-7307-2D41-9FEB-E16B850DA57E}" type="presParOf" srcId="{8CBE99F3-13F5-214A-82F4-2E7742402940}" destId="{468B0B2F-E72B-B242-9582-E9005F9286EF}" srcOrd="0" destOrd="0" presId="urn:microsoft.com/office/officeart/2008/layout/LinedList"/>
    <dgm:cxn modelId="{A71F5719-2C34-4144-AA4D-9F4A4F599E76}" type="presParOf" srcId="{8CBE99F3-13F5-214A-82F4-2E7742402940}" destId="{DD54F43B-432C-F742-B2B1-225F307EDC23}" srcOrd="1" destOrd="0" presId="urn:microsoft.com/office/officeart/2008/layout/LinedList"/>
    <dgm:cxn modelId="{60293827-1834-B74D-9CAB-11EBC1C3224A}" type="presParOf" srcId="{2A1B6901-2DB6-1D44-96AD-CFBC5C550A4C}" destId="{DF6C1041-A885-6E4F-9327-A16F9FEBC11F}" srcOrd="4" destOrd="0" presId="urn:microsoft.com/office/officeart/2008/layout/LinedList"/>
    <dgm:cxn modelId="{47C8F597-8C0A-1443-A6EE-67418B3C3CFB}" type="presParOf" srcId="{2A1B6901-2DB6-1D44-96AD-CFBC5C550A4C}" destId="{C35F44F5-58E4-3D45-9212-9E269123F0B4}" srcOrd="5" destOrd="0" presId="urn:microsoft.com/office/officeart/2008/layout/LinedList"/>
    <dgm:cxn modelId="{62F42DD1-5512-684B-A172-DB151A732536}" type="presParOf" srcId="{C35F44F5-58E4-3D45-9212-9E269123F0B4}" destId="{DF67567E-69F3-E742-82F3-BCE91425A244}" srcOrd="0" destOrd="0" presId="urn:microsoft.com/office/officeart/2008/layout/LinedList"/>
    <dgm:cxn modelId="{E50CB236-59F5-1A42-806A-8F73C14AA57F}" type="presParOf" srcId="{C35F44F5-58E4-3D45-9212-9E269123F0B4}" destId="{6DDE2295-8CF1-0C41-ABC8-88B411F8DF65}" srcOrd="1" destOrd="0" presId="urn:microsoft.com/office/officeart/2008/layout/LinedList"/>
    <dgm:cxn modelId="{F498130F-4655-5141-8975-D323F8ECF47D}" type="presParOf" srcId="{2A1B6901-2DB6-1D44-96AD-CFBC5C550A4C}" destId="{DE1AD2A6-2FAC-1945-AFB3-B4AB4CCBD09A}" srcOrd="6" destOrd="0" presId="urn:microsoft.com/office/officeart/2008/layout/LinedList"/>
    <dgm:cxn modelId="{2A6BA688-7330-E74F-812D-1E7B8F51276C}" type="presParOf" srcId="{2A1B6901-2DB6-1D44-96AD-CFBC5C550A4C}" destId="{20EBBB2C-F99B-5147-8D7D-C9BD049A771A}" srcOrd="7" destOrd="0" presId="urn:microsoft.com/office/officeart/2008/layout/LinedList"/>
    <dgm:cxn modelId="{33682C5E-BE78-D848-AE8C-99DAD7D6AEAB}" type="presParOf" srcId="{20EBBB2C-F99B-5147-8D7D-C9BD049A771A}" destId="{73EA5B3E-71B5-C04D-9426-1B0EC66871CD}" srcOrd="0" destOrd="0" presId="urn:microsoft.com/office/officeart/2008/layout/LinedList"/>
    <dgm:cxn modelId="{F74B9153-89C4-1543-8D5F-412AD3CC23EB}" type="presParOf" srcId="{20EBBB2C-F99B-5147-8D7D-C9BD049A771A}" destId="{EF02D924-7911-5F40-920F-E866D2D234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1CC1E5-AC5A-5342-8905-20A6BE8803F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8AD8AD6B-C1D9-8C40-BCA7-1B656B02F1FE}">
      <dgm:prSet phldrT="[文本]"/>
      <dgm:spPr/>
      <dgm:t>
        <a:bodyPr/>
        <a:lstStyle/>
        <a:p>
          <a:r>
            <a:rPr lang="zh-CN" altLang="en-US" dirty="0"/>
            <a:t>在估价委托人无法提供估价所必需的反映估价对象状况的资料及注册估价师进行了尽职调查仍然难以取得该资料的情况下，缺少该资料及对相应的估价对象状况的合理假定</a:t>
          </a:r>
        </a:p>
      </dgm:t>
    </dgm:pt>
    <dgm:pt modelId="{6ED6886E-E90C-0741-BC48-0722786AC737}" type="parTrans" cxnId="{AEF7258C-98E8-FA47-B093-0C4E6BCD7453}">
      <dgm:prSet/>
      <dgm:spPr/>
      <dgm:t>
        <a:bodyPr/>
        <a:lstStyle/>
        <a:p>
          <a:endParaRPr lang="zh-CN" altLang="en-US"/>
        </a:p>
      </dgm:t>
    </dgm:pt>
    <dgm:pt modelId="{E1F88E82-C372-BC4F-B14E-C82B7FEFB7F9}" type="sibTrans" cxnId="{AEF7258C-98E8-FA47-B093-0C4E6BCD7453}">
      <dgm:prSet/>
      <dgm:spPr/>
      <dgm:t>
        <a:bodyPr/>
        <a:lstStyle/>
        <a:p>
          <a:endParaRPr lang="zh-CN" altLang="en-US"/>
        </a:p>
      </dgm:t>
    </dgm:pt>
    <dgm:pt modelId="{955AE59F-4857-2846-A622-3DA1D93EDBCA}">
      <dgm:prSet phldrT="[文本]"/>
      <dgm:spPr/>
      <dgm:t>
        <a:bodyPr/>
        <a:lstStyle/>
        <a:p>
          <a:r>
            <a:rPr lang="zh-CN" altLang="en-US" dirty="0"/>
            <a:t>当无依据不足时，应无依据不足假设。</a:t>
          </a:r>
        </a:p>
      </dgm:t>
    </dgm:pt>
    <dgm:pt modelId="{DADD56D2-EBD1-C647-937B-4B63C6E3907D}" type="parTrans" cxnId="{F97D69A4-4648-9343-B7A1-FE7B014450C0}">
      <dgm:prSet/>
      <dgm:spPr/>
      <dgm:t>
        <a:bodyPr/>
        <a:lstStyle/>
        <a:p>
          <a:endParaRPr lang="zh-CN" altLang="en-US"/>
        </a:p>
      </dgm:t>
    </dgm:pt>
    <dgm:pt modelId="{6A67157F-8325-2B44-A779-1C8C16F76CB3}" type="sibTrans" cxnId="{F97D69A4-4648-9343-B7A1-FE7B014450C0}">
      <dgm:prSet/>
      <dgm:spPr/>
      <dgm:t>
        <a:bodyPr/>
        <a:lstStyle/>
        <a:p>
          <a:endParaRPr lang="zh-CN" altLang="en-US"/>
        </a:p>
      </dgm:t>
    </dgm:pt>
    <dgm:pt modelId="{CEEA2236-E3A6-9B47-B724-D280D68E5BA4}">
      <dgm:prSet/>
      <dgm:spPr/>
      <dgm:t>
        <a:bodyPr/>
        <a:lstStyle/>
        <a:p>
          <a:r>
            <a:rPr lang="zh-CN" altLang="en-US" dirty="0"/>
            <a:t>典型情况：面积、容积率、层高、建成年份、成新情况（追溯性）等</a:t>
          </a:r>
        </a:p>
      </dgm:t>
    </dgm:pt>
    <dgm:pt modelId="{AAECB54A-4AA2-A641-A5C1-BC2253973092}" type="parTrans" cxnId="{1F30ECF7-453B-8C42-AD36-07ADE2087D0F}">
      <dgm:prSet/>
      <dgm:spPr/>
      <dgm:t>
        <a:bodyPr/>
        <a:lstStyle/>
        <a:p>
          <a:endParaRPr lang="zh-CN" altLang="en-US"/>
        </a:p>
      </dgm:t>
    </dgm:pt>
    <dgm:pt modelId="{26A81E6E-0574-9E47-95FD-AE28FB0C253C}" type="sibTrans" cxnId="{1F30ECF7-453B-8C42-AD36-07ADE2087D0F}">
      <dgm:prSet/>
      <dgm:spPr/>
      <dgm:t>
        <a:bodyPr/>
        <a:lstStyle/>
        <a:p>
          <a:endParaRPr lang="zh-CN" altLang="en-US"/>
        </a:p>
      </dgm:t>
    </dgm:pt>
    <dgm:pt modelId="{51B9D00F-3FAB-8646-A5AE-D211A56C482A}" type="pres">
      <dgm:prSet presAssocID="{2F1CC1E5-AC5A-5342-8905-20A6BE8803FF}" presName="vert0" presStyleCnt="0">
        <dgm:presLayoutVars>
          <dgm:dir/>
          <dgm:animOne val="branch"/>
          <dgm:animLvl val="lvl"/>
        </dgm:presLayoutVars>
      </dgm:prSet>
      <dgm:spPr/>
    </dgm:pt>
    <dgm:pt modelId="{478DF4FC-051D-5F49-B7E1-83CB020A4A6F}" type="pres">
      <dgm:prSet presAssocID="{8AD8AD6B-C1D9-8C40-BCA7-1B656B02F1FE}" presName="thickLine" presStyleLbl="alignNode1" presStyleIdx="0" presStyleCnt="3"/>
      <dgm:spPr/>
    </dgm:pt>
    <dgm:pt modelId="{D61B3280-CB87-B64E-8D2D-33883A24333C}" type="pres">
      <dgm:prSet presAssocID="{8AD8AD6B-C1D9-8C40-BCA7-1B656B02F1FE}" presName="horz1" presStyleCnt="0"/>
      <dgm:spPr/>
    </dgm:pt>
    <dgm:pt modelId="{4B45159E-D302-4C48-9EBB-976AFCFE8CA6}" type="pres">
      <dgm:prSet presAssocID="{8AD8AD6B-C1D9-8C40-BCA7-1B656B02F1FE}" presName="tx1" presStyleLbl="revTx" presStyleIdx="0" presStyleCnt="3"/>
      <dgm:spPr/>
    </dgm:pt>
    <dgm:pt modelId="{81C0D631-A69C-2C48-A116-C3285CC1BFC2}" type="pres">
      <dgm:prSet presAssocID="{8AD8AD6B-C1D9-8C40-BCA7-1B656B02F1FE}" presName="vert1" presStyleCnt="0"/>
      <dgm:spPr/>
    </dgm:pt>
    <dgm:pt modelId="{BA474988-A595-3C43-971C-9824A6027416}" type="pres">
      <dgm:prSet presAssocID="{955AE59F-4857-2846-A622-3DA1D93EDBCA}" presName="thickLine" presStyleLbl="alignNode1" presStyleIdx="1" presStyleCnt="3"/>
      <dgm:spPr/>
    </dgm:pt>
    <dgm:pt modelId="{9D5B4F89-7A4C-F441-98FC-E1090F9748EF}" type="pres">
      <dgm:prSet presAssocID="{955AE59F-4857-2846-A622-3DA1D93EDBCA}" presName="horz1" presStyleCnt="0"/>
      <dgm:spPr/>
    </dgm:pt>
    <dgm:pt modelId="{4F376540-7346-0E42-A954-F1CA236167E7}" type="pres">
      <dgm:prSet presAssocID="{955AE59F-4857-2846-A622-3DA1D93EDBCA}" presName="tx1" presStyleLbl="revTx" presStyleIdx="1" presStyleCnt="3"/>
      <dgm:spPr/>
    </dgm:pt>
    <dgm:pt modelId="{387BC9F1-38B5-8048-998C-DE30DE0BA2B3}" type="pres">
      <dgm:prSet presAssocID="{955AE59F-4857-2846-A622-3DA1D93EDBCA}" presName="vert1" presStyleCnt="0"/>
      <dgm:spPr/>
    </dgm:pt>
    <dgm:pt modelId="{7A73C9B3-583E-EA46-8F2C-6B9DD9834EE1}" type="pres">
      <dgm:prSet presAssocID="{CEEA2236-E3A6-9B47-B724-D280D68E5BA4}" presName="thickLine" presStyleLbl="alignNode1" presStyleIdx="2" presStyleCnt="3"/>
      <dgm:spPr/>
    </dgm:pt>
    <dgm:pt modelId="{1E6C4BD4-B733-F54D-B854-240AA84AB181}" type="pres">
      <dgm:prSet presAssocID="{CEEA2236-E3A6-9B47-B724-D280D68E5BA4}" presName="horz1" presStyleCnt="0"/>
      <dgm:spPr/>
    </dgm:pt>
    <dgm:pt modelId="{8346348A-609C-1C49-A6AC-61ABDBB6A545}" type="pres">
      <dgm:prSet presAssocID="{CEEA2236-E3A6-9B47-B724-D280D68E5BA4}" presName="tx1" presStyleLbl="revTx" presStyleIdx="2" presStyleCnt="3"/>
      <dgm:spPr/>
    </dgm:pt>
    <dgm:pt modelId="{370DEF55-C2F7-5D4E-9E7F-74E4911DAA91}" type="pres">
      <dgm:prSet presAssocID="{CEEA2236-E3A6-9B47-B724-D280D68E5BA4}" presName="vert1" presStyleCnt="0"/>
      <dgm:spPr/>
    </dgm:pt>
  </dgm:ptLst>
  <dgm:cxnLst>
    <dgm:cxn modelId="{A1C1F954-1BD0-5647-B99A-76BC9ECE8E1B}" type="presOf" srcId="{8AD8AD6B-C1D9-8C40-BCA7-1B656B02F1FE}" destId="{4B45159E-D302-4C48-9EBB-976AFCFE8CA6}" srcOrd="0" destOrd="0" presId="urn:microsoft.com/office/officeart/2008/layout/LinedList"/>
    <dgm:cxn modelId="{AEF7258C-98E8-FA47-B093-0C4E6BCD7453}" srcId="{2F1CC1E5-AC5A-5342-8905-20A6BE8803FF}" destId="{8AD8AD6B-C1D9-8C40-BCA7-1B656B02F1FE}" srcOrd="0" destOrd="0" parTransId="{6ED6886E-E90C-0741-BC48-0722786AC737}" sibTransId="{E1F88E82-C372-BC4F-B14E-C82B7FEFB7F9}"/>
    <dgm:cxn modelId="{AAED829E-E814-6342-98EF-31AAFC7ED376}" type="presOf" srcId="{CEEA2236-E3A6-9B47-B724-D280D68E5BA4}" destId="{8346348A-609C-1C49-A6AC-61ABDBB6A545}" srcOrd="0" destOrd="0" presId="urn:microsoft.com/office/officeart/2008/layout/LinedList"/>
    <dgm:cxn modelId="{420B73A0-1868-0F4F-8EF7-E6C66B489BA0}" type="presOf" srcId="{2F1CC1E5-AC5A-5342-8905-20A6BE8803FF}" destId="{51B9D00F-3FAB-8646-A5AE-D211A56C482A}" srcOrd="0" destOrd="0" presId="urn:microsoft.com/office/officeart/2008/layout/LinedList"/>
    <dgm:cxn modelId="{F97D69A4-4648-9343-B7A1-FE7B014450C0}" srcId="{2F1CC1E5-AC5A-5342-8905-20A6BE8803FF}" destId="{955AE59F-4857-2846-A622-3DA1D93EDBCA}" srcOrd="1" destOrd="0" parTransId="{DADD56D2-EBD1-C647-937B-4B63C6E3907D}" sibTransId="{6A67157F-8325-2B44-A779-1C8C16F76CB3}"/>
    <dgm:cxn modelId="{80582AAF-8F68-9440-9FA0-F469A9F2B671}" type="presOf" srcId="{955AE59F-4857-2846-A622-3DA1D93EDBCA}" destId="{4F376540-7346-0E42-A954-F1CA236167E7}" srcOrd="0" destOrd="0" presId="urn:microsoft.com/office/officeart/2008/layout/LinedList"/>
    <dgm:cxn modelId="{1F30ECF7-453B-8C42-AD36-07ADE2087D0F}" srcId="{2F1CC1E5-AC5A-5342-8905-20A6BE8803FF}" destId="{CEEA2236-E3A6-9B47-B724-D280D68E5BA4}" srcOrd="2" destOrd="0" parTransId="{AAECB54A-4AA2-A641-A5C1-BC2253973092}" sibTransId="{26A81E6E-0574-9E47-95FD-AE28FB0C253C}"/>
    <dgm:cxn modelId="{5BBDF262-F5C9-854A-A93D-8B7FE43A381E}" type="presParOf" srcId="{51B9D00F-3FAB-8646-A5AE-D211A56C482A}" destId="{478DF4FC-051D-5F49-B7E1-83CB020A4A6F}" srcOrd="0" destOrd="0" presId="urn:microsoft.com/office/officeart/2008/layout/LinedList"/>
    <dgm:cxn modelId="{7593CCED-172B-0B42-AB97-AA5E24FFB2B4}" type="presParOf" srcId="{51B9D00F-3FAB-8646-A5AE-D211A56C482A}" destId="{D61B3280-CB87-B64E-8D2D-33883A24333C}" srcOrd="1" destOrd="0" presId="urn:microsoft.com/office/officeart/2008/layout/LinedList"/>
    <dgm:cxn modelId="{54C84955-F17E-2346-856C-CAC8DBC75790}" type="presParOf" srcId="{D61B3280-CB87-B64E-8D2D-33883A24333C}" destId="{4B45159E-D302-4C48-9EBB-976AFCFE8CA6}" srcOrd="0" destOrd="0" presId="urn:microsoft.com/office/officeart/2008/layout/LinedList"/>
    <dgm:cxn modelId="{ED3DA0BE-3CEE-2448-A06F-D11E3AF60014}" type="presParOf" srcId="{D61B3280-CB87-B64E-8D2D-33883A24333C}" destId="{81C0D631-A69C-2C48-A116-C3285CC1BFC2}" srcOrd="1" destOrd="0" presId="urn:microsoft.com/office/officeart/2008/layout/LinedList"/>
    <dgm:cxn modelId="{CEF23E3D-76E7-B04D-BE61-3FC11492944D}" type="presParOf" srcId="{51B9D00F-3FAB-8646-A5AE-D211A56C482A}" destId="{BA474988-A595-3C43-971C-9824A6027416}" srcOrd="2" destOrd="0" presId="urn:microsoft.com/office/officeart/2008/layout/LinedList"/>
    <dgm:cxn modelId="{0A86022B-E3C0-D44B-A79B-BCFCA2CEA3B8}" type="presParOf" srcId="{51B9D00F-3FAB-8646-A5AE-D211A56C482A}" destId="{9D5B4F89-7A4C-F441-98FC-E1090F9748EF}" srcOrd="3" destOrd="0" presId="urn:microsoft.com/office/officeart/2008/layout/LinedList"/>
    <dgm:cxn modelId="{7C284595-226C-6041-AEFF-1B079F0E4012}" type="presParOf" srcId="{9D5B4F89-7A4C-F441-98FC-E1090F9748EF}" destId="{4F376540-7346-0E42-A954-F1CA236167E7}" srcOrd="0" destOrd="0" presId="urn:microsoft.com/office/officeart/2008/layout/LinedList"/>
    <dgm:cxn modelId="{84DA8569-3FCF-944B-967E-2ADD0B810E10}" type="presParOf" srcId="{9D5B4F89-7A4C-F441-98FC-E1090F9748EF}" destId="{387BC9F1-38B5-8048-998C-DE30DE0BA2B3}" srcOrd="1" destOrd="0" presId="urn:microsoft.com/office/officeart/2008/layout/LinedList"/>
    <dgm:cxn modelId="{6C155448-2411-5740-A649-617C55D6E5D0}" type="presParOf" srcId="{51B9D00F-3FAB-8646-A5AE-D211A56C482A}" destId="{7A73C9B3-583E-EA46-8F2C-6B9DD9834EE1}" srcOrd="4" destOrd="0" presId="urn:microsoft.com/office/officeart/2008/layout/LinedList"/>
    <dgm:cxn modelId="{136014F3-819D-5E4C-BF9D-60A25877DA82}" type="presParOf" srcId="{51B9D00F-3FAB-8646-A5AE-D211A56C482A}" destId="{1E6C4BD4-B733-F54D-B854-240AA84AB181}" srcOrd="5" destOrd="0" presId="urn:microsoft.com/office/officeart/2008/layout/LinedList"/>
    <dgm:cxn modelId="{1C244582-B6C8-E54B-81DC-CDD7758E0D2D}" type="presParOf" srcId="{1E6C4BD4-B733-F54D-B854-240AA84AB181}" destId="{8346348A-609C-1C49-A6AC-61ABDBB6A545}" srcOrd="0" destOrd="0" presId="urn:microsoft.com/office/officeart/2008/layout/LinedList"/>
    <dgm:cxn modelId="{365BE1A5-A73E-8F40-A828-A59404E355FF}" type="presParOf" srcId="{1E6C4BD4-B733-F54D-B854-240AA84AB181}" destId="{370DEF55-C2F7-5D4E-9E7F-74E4911DAA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C1218F-0EF9-F04B-8FEA-A0A457E0710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A27CA6D6-069F-2446-9445-B617C3379282}">
      <dgm:prSet phldrT="[文本]"/>
      <dgm:spPr/>
      <dgm:t>
        <a:bodyPr/>
        <a:lstStyle/>
        <a:p>
          <a:r>
            <a:rPr lang="en-US" altLang="zh-CN" dirty="0"/>
            <a:t>1.</a:t>
          </a:r>
          <a:r>
            <a:rPr lang="zh-CN" altLang="en-US" dirty="0"/>
            <a:t>估价报告和估价结果的用途、使用者、使用期限等使用范围</a:t>
          </a:r>
        </a:p>
      </dgm:t>
    </dgm:pt>
    <dgm:pt modelId="{293E87BE-72C5-CF4C-8CDF-E723F9ACB135}" type="parTrans" cxnId="{587C6906-3CD9-2445-8948-171B046D791C}">
      <dgm:prSet/>
      <dgm:spPr/>
      <dgm:t>
        <a:bodyPr/>
        <a:lstStyle/>
        <a:p>
          <a:endParaRPr lang="zh-CN" altLang="en-US"/>
        </a:p>
      </dgm:t>
    </dgm:pt>
    <dgm:pt modelId="{181F726F-8059-B147-BB87-55F62F67342D}" type="sibTrans" cxnId="{587C6906-3CD9-2445-8948-171B046D791C}">
      <dgm:prSet/>
      <dgm:spPr/>
      <dgm:t>
        <a:bodyPr/>
        <a:lstStyle/>
        <a:p>
          <a:endParaRPr lang="zh-CN" altLang="en-US"/>
        </a:p>
      </dgm:t>
    </dgm:pt>
    <dgm:pt modelId="{4755DFEC-C8A0-5149-8CF3-5667FBD34334}">
      <dgm:prSet phldrT="[文本]"/>
      <dgm:spPr/>
      <dgm:t>
        <a:bodyPr/>
        <a:lstStyle/>
        <a:p>
          <a:r>
            <a:rPr lang="en-US" altLang="zh-CN" dirty="0"/>
            <a:t>2.</a:t>
          </a:r>
          <a:r>
            <a:rPr lang="zh-CN" altLang="en-US" dirty="0"/>
            <a:t>在使用估价报告和估价结果时需要注意的其他事项</a:t>
          </a:r>
        </a:p>
      </dgm:t>
    </dgm:pt>
    <dgm:pt modelId="{80489F14-CA1A-1C49-B0BF-55C04B863532}" type="parTrans" cxnId="{28DE9811-0408-344D-83BC-DC18889EE62F}">
      <dgm:prSet/>
      <dgm:spPr/>
      <dgm:t>
        <a:bodyPr/>
        <a:lstStyle/>
        <a:p>
          <a:endParaRPr lang="zh-CN" altLang="en-US"/>
        </a:p>
      </dgm:t>
    </dgm:pt>
    <dgm:pt modelId="{122656E1-7115-6D4A-AC88-15BFEFE110B2}" type="sibTrans" cxnId="{28DE9811-0408-344D-83BC-DC18889EE62F}">
      <dgm:prSet/>
      <dgm:spPr/>
      <dgm:t>
        <a:bodyPr/>
        <a:lstStyle/>
        <a:p>
          <a:endParaRPr lang="zh-CN" altLang="en-US"/>
        </a:p>
      </dgm:t>
    </dgm:pt>
    <dgm:pt modelId="{ED2D025C-1BE7-0946-9FDC-24767D50DE5B}">
      <dgm:prSet phldrT="[文本]"/>
      <dgm:spPr/>
      <dgm:t>
        <a:bodyPr/>
        <a:lstStyle/>
        <a:p>
          <a:r>
            <a:rPr lang="en-US" altLang="zh-CN" dirty="0"/>
            <a:t>3.</a:t>
          </a:r>
          <a:r>
            <a:rPr lang="zh-CN" altLang="en-US" dirty="0"/>
            <a:t>估价报告使用期限应自估价报告出具之日起计算。根据估价目的和预计的市场价格变化程度确定，不宜超过</a:t>
          </a:r>
          <a:r>
            <a:rPr lang="en-US" altLang="zh-CN" dirty="0"/>
            <a:t>1</a:t>
          </a:r>
          <a:r>
            <a:rPr lang="zh-CN" altLang="en-US" dirty="0"/>
            <a:t>年</a:t>
          </a:r>
        </a:p>
      </dgm:t>
    </dgm:pt>
    <dgm:pt modelId="{9F6EAC5D-F614-8140-941F-05C22D611CBE}" type="parTrans" cxnId="{B3665E8D-C111-844A-A845-2B48A119814F}">
      <dgm:prSet/>
      <dgm:spPr/>
      <dgm:t>
        <a:bodyPr/>
        <a:lstStyle/>
        <a:p>
          <a:endParaRPr lang="zh-CN" altLang="en-US"/>
        </a:p>
      </dgm:t>
    </dgm:pt>
    <dgm:pt modelId="{11877A4A-BC6D-D54D-AEDF-9CA2CB294079}" type="sibTrans" cxnId="{B3665E8D-C111-844A-A845-2B48A119814F}">
      <dgm:prSet/>
      <dgm:spPr/>
      <dgm:t>
        <a:bodyPr/>
        <a:lstStyle/>
        <a:p>
          <a:endParaRPr lang="zh-CN" altLang="en-US"/>
        </a:p>
      </dgm:t>
    </dgm:pt>
    <dgm:pt modelId="{F3E3BAAC-43EA-074C-A556-ABFF4AB5767A}" type="pres">
      <dgm:prSet presAssocID="{AFC1218F-0EF9-F04B-8FEA-A0A457E07108}" presName="vert0" presStyleCnt="0">
        <dgm:presLayoutVars>
          <dgm:dir/>
          <dgm:animOne val="branch"/>
          <dgm:animLvl val="lvl"/>
        </dgm:presLayoutVars>
      </dgm:prSet>
      <dgm:spPr/>
    </dgm:pt>
    <dgm:pt modelId="{1D73C625-BF25-CF4B-A29C-FF96010B1718}" type="pres">
      <dgm:prSet presAssocID="{A27CA6D6-069F-2446-9445-B617C3379282}" presName="thickLine" presStyleLbl="alignNode1" presStyleIdx="0" presStyleCnt="3"/>
      <dgm:spPr/>
    </dgm:pt>
    <dgm:pt modelId="{51572D59-667A-5742-9B1F-A5AD3A1BC953}" type="pres">
      <dgm:prSet presAssocID="{A27CA6D6-069F-2446-9445-B617C3379282}" presName="horz1" presStyleCnt="0"/>
      <dgm:spPr/>
    </dgm:pt>
    <dgm:pt modelId="{7052F325-E91D-6A4E-8683-881F17EF0A6B}" type="pres">
      <dgm:prSet presAssocID="{A27CA6D6-069F-2446-9445-B617C3379282}" presName="tx1" presStyleLbl="revTx" presStyleIdx="0" presStyleCnt="3"/>
      <dgm:spPr/>
    </dgm:pt>
    <dgm:pt modelId="{3630F7FE-720F-0043-AA79-0A56346AA340}" type="pres">
      <dgm:prSet presAssocID="{A27CA6D6-069F-2446-9445-B617C3379282}" presName="vert1" presStyleCnt="0"/>
      <dgm:spPr/>
    </dgm:pt>
    <dgm:pt modelId="{B479C070-4A11-0F49-A1E3-62EA41310643}" type="pres">
      <dgm:prSet presAssocID="{4755DFEC-C8A0-5149-8CF3-5667FBD34334}" presName="thickLine" presStyleLbl="alignNode1" presStyleIdx="1" presStyleCnt="3"/>
      <dgm:spPr/>
    </dgm:pt>
    <dgm:pt modelId="{238045BB-70F9-7941-A624-522AD0587453}" type="pres">
      <dgm:prSet presAssocID="{4755DFEC-C8A0-5149-8CF3-5667FBD34334}" presName="horz1" presStyleCnt="0"/>
      <dgm:spPr/>
    </dgm:pt>
    <dgm:pt modelId="{06D9FC88-3BCE-A34C-BEA1-993ADCE71044}" type="pres">
      <dgm:prSet presAssocID="{4755DFEC-C8A0-5149-8CF3-5667FBD34334}" presName="tx1" presStyleLbl="revTx" presStyleIdx="1" presStyleCnt="3"/>
      <dgm:spPr/>
    </dgm:pt>
    <dgm:pt modelId="{FD528494-83FF-1040-BEAD-66E7F8D5F94F}" type="pres">
      <dgm:prSet presAssocID="{4755DFEC-C8A0-5149-8CF3-5667FBD34334}" presName="vert1" presStyleCnt="0"/>
      <dgm:spPr/>
    </dgm:pt>
    <dgm:pt modelId="{68770732-6224-D146-AB85-6FDBB8246817}" type="pres">
      <dgm:prSet presAssocID="{ED2D025C-1BE7-0946-9FDC-24767D50DE5B}" presName="thickLine" presStyleLbl="alignNode1" presStyleIdx="2" presStyleCnt="3"/>
      <dgm:spPr/>
    </dgm:pt>
    <dgm:pt modelId="{E7713C46-FA26-DA44-9A1F-D000E181EFE5}" type="pres">
      <dgm:prSet presAssocID="{ED2D025C-1BE7-0946-9FDC-24767D50DE5B}" presName="horz1" presStyleCnt="0"/>
      <dgm:spPr/>
    </dgm:pt>
    <dgm:pt modelId="{CF859955-3625-D74E-AA7D-73D8DFA5B12C}" type="pres">
      <dgm:prSet presAssocID="{ED2D025C-1BE7-0946-9FDC-24767D50DE5B}" presName="tx1" presStyleLbl="revTx" presStyleIdx="2" presStyleCnt="3"/>
      <dgm:spPr/>
    </dgm:pt>
    <dgm:pt modelId="{E2C446A6-5524-CC46-9FCE-E3A374D20173}" type="pres">
      <dgm:prSet presAssocID="{ED2D025C-1BE7-0946-9FDC-24767D50DE5B}" presName="vert1" presStyleCnt="0"/>
      <dgm:spPr/>
    </dgm:pt>
  </dgm:ptLst>
  <dgm:cxnLst>
    <dgm:cxn modelId="{587C6906-3CD9-2445-8948-171B046D791C}" srcId="{AFC1218F-0EF9-F04B-8FEA-A0A457E07108}" destId="{A27CA6D6-069F-2446-9445-B617C3379282}" srcOrd="0" destOrd="0" parTransId="{293E87BE-72C5-CF4C-8CDF-E723F9ACB135}" sibTransId="{181F726F-8059-B147-BB87-55F62F67342D}"/>
    <dgm:cxn modelId="{28DE9811-0408-344D-83BC-DC18889EE62F}" srcId="{AFC1218F-0EF9-F04B-8FEA-A0A457E07108}" destId="{4755DFEC-C8A0-5149-8CF3-5667FBD34334}" srcOrd="1" destOrd="0" parTransId="{80489F14-CA1A-1C49-B0BF-55C04B863532}" sibTransId="{122656E1-7115-6D4A-AC88-15BFEFE110B2}"/>
    <dgm:cxn modelId="{848B9048-174C-9E4F-8D31-1AE8EB36A2D4}" type="presOf" srcId="{AFC1218F-0EF9-F04B-8FEA-A0A457E07108}" destId="{F3E3BAAC-43EA-074C-A556-ABFF4AB5767A}" srcOrd="0" destOrd="0" presId="urn:microsoft.com/office/officeart/2008/layout/LinedList"/>
    <dgm:cxn modelId="{3CC23E4A-5119-0746-B046-FFDFA57609CC}" type="presOf" srcId="{4755DFEC-C8A0-5149-8CF3-5667FBD34334}" destId="{06D9FC88-3BCE-A34C-BEA1-993ADCE71044}" srcOrd="0" destOrd="0" presId="urn:microsoft.com/office/officeart/2008/layout/LinedList"/>
    <dgm:cxn modelId="{BACE576D-162A-7F44-8E94-22251F89D633}" type="presOf" srcId="{ED2D025C-1BE7-0946-9FDC-24767D50DE5B}" destId="{CF859955-3625-D74E-AA7D-73D8DFA5B12C}" srcOrd="0" destOrd="0" presId="urn:microsoft.com/office/officeart/2008/layout/LinedList"/>
    <dgm:cxn modelId="{EFC2E671-1CCC-6D46-B388-6318B93BE7F9}" type="presOf" srcId="{A27CA6D6-069F-2446-9445-B617C3379282}" destId="{7052F325-E91D-6A4E-8683-881F17EF0A6B}" srcOrd="0" destOrd="0" presId="urn:microsoft.com/office/officeart/2008/layout/LinedList"/>
    <dgm:cxn modelId="{B3665E8D-C111-844A-A845-2B48A119814F}" srcId="{AFC1218F-0EF9-F04B-8FEA-A0A457E07108}" destId="{ED2D025C-1BE7-0946-9FDC-24767D50DE5B}" srcOrd="2" destOrd="0" parTransId="{9F6EAC5D-F614-8140-941F-05C22D611CBE}" sibTransId="{11877A4A-BC6D-D54D-AEDF-9CA2CB294079}"/>
    <dgm:cxn modelId="{2BD2E398-D864-764E-8035-361FEF18990B}" type="presParOf" srcId="{F3E3BAAC-43EA-074C-A556-ABFF4AB5767A}" destId="{1D73C625-BF25-CF4B-A29C-FF96010B1718}" srcOrd="0" destOrd="0" presId="urn:microsoft.com/office/officeart/2008/layout/LinedList"/>
    <dgm:cxn modelId="{1D231B4C-05EC-1D4E-A18A-23641B464060}" type="presParOf" srcId="{F3E3BAAC-43EA-074C-A556-ABFF4AB5767A}" destId="{51572D59-667A-5742-9B1F-A5AD3A1BC953}" srcOrd="1" destOrd="0" presId="urn:microsoft.com/office/officeart/2008/layout/LinedList"/>
    <dgm:cxn modelId="{A6642668-FBB4-784E-B258-D7C758179C3D}" type="presParOf" srcId="{51572D59-667A-5742-9B1F-A5AD3A1BC953}" destId="{7052F325-E91D-6A4E-8683-881F17EF0A6B}" srcOrd="0" destOrd="0" presId="urn:microsoft.com/office/officeart/2008/layout/LinedList"/>
    <dgm:cxn modelId="{56E348C0-D9E5-1C4A-B13B-1BF70F158DD2}" type="presParOf" srcId="{51572D59-667A-5742-9B1F-A5AD3A1BC953}" destId="{3630F7FE-720F-0043-AA79-0A56346AA340}" srcOrd="1" destOrd="0" presId="urn:microsoft.com/office/officeart/2008/layout/LinedList"/>
    <dgm:cxn modelId="{3800AE7A-7F40-3045-ABF0-9CD0702F968F}" type="presParOf" srcId="{F3E3BAAC-43EA-074C-A556-ABFF4AB5767A}" destId="{B479C070-4A11-0F49-A1E3-62EA41310643}" srcOrd="2" destOrd="0" presId="urn:microsoft.com/office/officeart/2008/layout/LinedList"/>
    <dgm:cxn modelId="{72CB42E3-68BB-7442-ADD4-13D00B027CDB}" type="presParOf" srcId="{F3E3BAAC-43EA-074C-A556-ABFF4AB5767A}" destId="{238045BB-70F9-7941-A624-522AD0587453}" srcOrd="3" destOrd="0" presId="urn:microsoft.com/office/officeart/2008/layout/LinedList"/>
    <dgm:cxn modelId="{18AFD3EB-52D5-FC4B-9040-E8B5B09B3116}" type="presParOf" srcId="{238045BB-70F9-7941-A624-522AD0587453}" destId="{06D9FC88-3BCE-A34C-BEA1-993ADCE71044}" srcOrd="0" destOrd="0" presId="urn:microsoft.com/office/officeart/2008/layout/LinedList"/>
    <dgm:cxn modelId="{FE5FD9FD-AE44-D84F-BF94-E8739DF79C67}" type="presParOf" srcId="{238045BB-70F9-7941-A624-522AD0587453}" destId="{FD528494-83FF-1040-BEAD-66E7F8D5F94F}" srcOrd="1" destOrd="0" presId="urn:microsoft.com/office/officeart/2008/layout/LinedList"/>
    <dgm:cxn modelId="{CF5048B4-A331-C346-A69B-FB1954DB357D}" type="presParOf" srcId="{F3E3BAAC-43EA-074C-A556-ABFF4AB5767A}" destId="{68770732-6224-D146-AB85-6FDBB8246817}" srcOrd="4" destOrd="0" presId="urn:microsoft.com/office/officeart/2008/layout/LinedList"/>
    <dgm:cxn modelId="{706DBFA3-6113-8448-AF7F-1D82C7D0210B}" type="presParOf" srcId="{F3E3BAAC-43EA-074C-A556-ABFF4AB5767A}" destId="{E7713C46-FA26-DA44-9A1F-D000E181EFE5}" srcOrd="5" destOrd="0" presId="urn:microsoft.com/office/officeart/2008/layout/LinedList"/>
    <dgm:cxn modelId="{A4A5F4FC-75D0-F743-ABB5-6974E9EFBD34}" type="presParOf" srcId="{E7713C46-FA26-DA44-9A1F-D000E181EFE5}" destId="{CF859955-3625-D74E-AA7D-73D8DFA5B12C}" srcOrd="0" destOrd="0" presId="urn:microsoft.com/office/officeart/2008/layout/LinedList"/>
    <dgm:cxn modelId="{B6B99CCD-9394-424E-A9C7-2864EDC073B5}" type="presParOf" srcId="{E7713C46-FA26-DA44-9A1F-D000E181EFE5}" destId="{E2C446A6-5524-CC46-9FCE-E3A374D201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C55352-53D2-6949-BCDF-4F48F2A5E68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83B4EC43-C05D-0A4E-8DA4-74B3DC3A0D7A}">
      <dgm:prSet phldrT="[文本]" custT="1"/>
      <dgm:spPr/>
      <dgm:t>
        <a:bodyPr/>
        <a:lstStyle/>
        <a:p>
          <a:r>
            <a:rPr lang="zh-CN" altLang="en-US" sz="1200" b="0" i="0" u="none" dirty="0"/>
            <a:t>涉执房地产处置司法评估结果不应当考虑评估对象被查封以及原有的担保物权和其他优先受偿权的影响，并在评估报告“估价假设和限制条件”的“背离事实假设”中予以说明</a:t>
          </a:r>
          <a:endParaRPr lang="zh-CN" altLang="en-US" sz="1200" dirty="0"/>
        </a:p>
      </dgm:t>
    </dgm:pt>
    <dgm:pt modelId="{35420700-54EC-BD42-A144-1BB55685ABD2}" type="parTrans" cxnId="{A0361636-B301-B54D-8068-CB4F00199F8C}">
      <dgm:prSet/>
      <dgm:spPr/>
      <dgm:t>
        <a:bodyPr/>
        <a:lstStyle/>
        <a:p>
          <a:endParaRPr lang="zh-CN" altLang="en-US" sz="1200"/>
        </a:p>
      </dgm:t>
    </dgm:pt>
    <dgm:pt modelId="{DF6C20B0-5E69-6242-B7F1-A02FF05E8BB4}" type="sibTrans" cxnId="{A0361636-B301-B54D-8068-CB4F00199F8C}">
      <dgm:prSet/>
      <dgm:spPr/>
      <dgm:t>
        <a:bodyPr/>
        <a:lstStyle/>
        <a:p>
          <a:endParaRPr lang="zh-CN" altLang="en-US" sz="1200"/>
        </a:p>
      </dgm:t>
    </dgm:pt>
    <dgm:pt modelId="{C5656DA7-E56B-9E4D-881B-73C6C57DE52B}">
      <dgm:prSet phldrT="[文本]" custT="1"/>
      <dgm:spPr/>
      <dgm:t>
        <a:bodyPr/>
        <a:lstStyle/>
        <a:p>
          <a:r>
            <a:rPr lang="zh-CN" altLang="en-US" sz="1200" b="0" i="0" u="none" dirty="0"/>
            <a:t>涉执房地产处置司法评估应当关注评估对象是否存在租赁权、用益物权及占有使用情况。人民法院未明确存在租赁权、用益物权及占有使用情况，房地产估价机构经过尽职调查后也未发现、掌握相关情况的，可以假定评估对象不存在租赁权、用益物权及占有使用情况，并在评估报告“估价假设和限制条件”的“一般假设”中予以说明。</a:t>
          </a:r>
          <a:endParaRPr lang="zh-CN" altLang="en-US" sz="1200" dirty="0"/>
        </a:p>
      </dgm:t>
    </dgm:pt>
    <dgm:pt modelId="{2CB68E38-2C66-184A-A5D4-401D528D6DEB}" type="parTrans" cxnId="{C87DB7A9-757B-3549-BB46-5C60C2238275}">
      <dgm:prSet/>
      <dgm:spPr/>
      <dgm:t>
        <a:bodyPr/>
        <a:lstStyle/>
        <a:p>
          <a:endParaRPr lang="zh-CN" altLang="en-US" sz="1200"/>
        </a:p>
      </dgm:t>
    </dgm:pt>
    <dgm:pt modelId="{6E661C4E-2E67-BE4A-8E85-530F2937EF0C}" type="sibTrans" cxnId="{C87DB7A9-757B-3549-BB46-5C60C2238275}">
      <dgm:prSet/>
      <dgm:spPr/>
      <dgm:t>
        <a:bodyPr/>
        <a:lstStyle/>
        <a:p>
          <a:endParaRPr lang="zh-CN" altLang="en-US" sz="1200"/>
        </a:p>
      </dgm:t>
    </dgm:pt>
    <dgm:pt modelId="{FDFAF438-1E72-EE44-B88C-1312A37016B5}">
      <dgm:prSet phldrT="[文本]" custT="1"/>
      <dgm:spPr/>
      <dgm:t>
        <a:bodyPr/>
        <a:lstStyle/>
        <a:p>
          <a:r>
            <a:rPr lang="zh-CN" altLang="en-US" sz="1200" b="0" i="0" u="none" dirty="0"/>
            <a:t>评估对象存在租赁权、用益物权及占用使用情况的，应当结合委托评估材料和实地查勘等情况，对人民法院查明的租赁权、用益物权及占有使用情况进行核查验证。人民法院书面说明依法将租赁权、用益物权及占有使用情况除去后拍卖或者变卖的，应当不考虑原有的租赁权、用益物权及占有使用情况对评估结果的影响，并在评估报告“估价假设和限制条件”的“背离事实假设”中予以说明；人民法院未书面说明除去原有的租赁权、用益物权及占有使用情况后拍卖或者变卖的，评估结果应当考虑原有的租赁权、用益物权及占有使用情况的影响，并在评估报告中予以说明。</a:t>
          </a:r>
          <a:endParaRPr lang="zh-CN" altLang="en-US" sz="1200" dirty="0"/>
        </a:p>
      </dgm:t>
    </dgm:pt>
    <dgm:pt modelId="{882865B4-2128-8A46-BF78-D790072B5A0C}" type="parTrans" cxnId="{727B6589-9089-7643-B93F-C50B1505589F}">
      <dgm:prSet/>
      <dgm:spPr/>
      <dgm:t>
        <a:bodyPr/>
        <a:lstStyle/>
        <a:p>
          <a:endParaRPr lang="zh-CN" altLang="en-US" sz="1200"/>
        </a:p>
      </dgm:t>
    </dgm:pt>
    <dgm:pt modelId="{589785B9-18DC-B64A-959C-0CC683D2A4E9}" type="sibTrans" cxnId="{727B6589-9089-7643-B93F-C50B1505589F}">
      <dgm:prSet/>
      <dgm:spPr/>
      <dgm:t>
        <a:bodyPr/>
        <a:lstStyle/>
        <a:p>
          <a:endParaRPr lang="zh-CN" altLang="en-US" sz="1200"/>
        </a:p>
      </dgm:t>
    </dgm:pt>
    <dgm:pt modelId="{86F3BD0C-CBEE-B04F-951A-6F25642B2322}">
      <dgm:prSet custT="1"/>
      <dgm:spPr/>
      <dgm:t>
        <a:bodyPr/>
        <a:lstStyle/>
        <a:p>
          <a:r>
            <a:rPr lang="zh-CN" altLang="en-US" sz="1200" b="0" i="0" u="none" dirty="0"/>
            <a:t>涉执房地产处置司法评估应当关注评估对象是否存在欠缴税金及相关费用，包括税收、物业费、供暖费、水电气费等及其滞纳金。人民法院未明确存在欠缴税金及相关费用的，可以假定评估对象不存在欠缴税金及相关费用，并在评估报告“估价假设和限制条件”的“一般假设”中予以说明。</a:t>
          </a:r>
          <a:endParaRPr lang="zh-CN" altLang="en-US" sz="1200" dirty="0"/>
        </a:p>
      </dgm:t>
    </dgm:pt>
    <dgm:pt modelId="{3F48CE51-F087-5C41-9B6E-C61F4A638CE2}" type="parTrans" cxnId="{27DBD349-B9FC-B64B-B84A-3257218DDEBD}">
      <dgm:prSet/>
      <dgm:spPr/>
      <dgm:t>
        <a:bodyPr/>
        <a:lstStyle/>
        <a:p>
          <a:endParaRPr lang="zh-CN" altLang="en-US" sz="1200"/>
        </a:p>
      </dgm:t>
    </dgm:pt>
    <dgm:pt modelId="{AAB54626-F996-204E-9F3C-002B83370190}" type="sibTrans" cxnId="{27DBD349-B9FC-B64B-B84A-3257218DDEBD}">
      <dgm:prSet/>
      <dgm:spPr/>
      <dgm:t>
        <a:bodyPr/>
        <a:lstStyle/>
        <a:p>
          <a:endParaRPr lang="zh-CN" altLang="en-US" sz="1200"/>
        </a:p>
      </dgm:t>
    </dgm:pt>
    <dgm:pt modelId="{7C593DA0-E313-DB45-8230-54D84E99E3A6}">
      <dgm:prSet custT="1"/>
      <dgm:spPr/>
      <dgm:t>
        <a:bodyPr/>
        <a:lstStyle/>
        <a:p>
          <a:r>
            <a:rPr lang="zh-CN" altLang="en-US" sz="1200" b="0" i="0" u="none" dirty="0"/>
            <a:t>人民法院查明评估对象有欠缴税金及相关费用，且书面明确该欠缴税金及相关费用从财产处置价款中扣除的，评估结果无需考虑欠缴税金及相关费用的影响；人民法院书面明确该欠缴税金及相关费用不从财产处置价款中扣除、由买受人额外负担的，评估结果应当扣除欠缴税金及相关费用，并在评估报告中予以说</a:t>
          </a:r>
          <a:endParaRPr lang="zh-CN" altLang="en-US" sz="1200" dirty="0"/>
        </a:p>
      </dgm:t>
    </dgm:pt>
    <dgm:pt modelId="{5C1CE539-EB03-CA47-9991-BADEE56117B4}" type="parTrans" cxnId="{D6A79FB7-4E21-7A45-877A-8F11CBB2A6FB}">
      <dgm:prSet/>
      <dgm:spPr/>
      <dgm:t>
        <a:bodyPr/>
        <a:lstStyle/>
        <a:p>
          <a:endParaRPr lang="zh-CN" altLang="en-US" sz="1200"/>
        </a:p>
      </dgm:t>
    </dgm:pt>
    <dgm:pt modelId="{C25B8E8B-E300-A147-B740-D09D39520B09}" type="sibTrans" cxnId="{D6A79FB7-4E21-7A45-877A-8F11CBB2A6FB}">
      <dgm:prSet/>
      <dgm:spPr/>
      <dgm:t>
        <a:bodyPr/>
        <a:lstStyle/>
        <a:p>
          <a:endParaRPr lang="zh-CN" altLang="en-US" sz="1200"/>
        </a:p>
      </dgm:t>
    </dgm:pt>
    <dgm:pt modelId="{7B3918FF-E309-E643-A693-A6A792ADEAF6}">
      <dgm:prSet custT="1"/>
      <dgm:spPr/>
      <dgm:t>
        <a:bodyPr/>
        <a:lstStyle/>
        <a:p>
          <a:r>
            <a:rPr lang="zh-CN" altLang="en-US" sz="1200" b="0" i="0" u="none" dirty="0"/>
            <a:t>涉执房地产处置司法评估应当关注评估费、拍卖费、诉讼费、律师费等财产处置费用及其对评估结果的影响。</a:t>
          </a:r>
          <a:endParaRPr lang="zh-CN" altLang="en-US" sz="1200" dirty="0"/>
        </a:p>
      </dgm:t>
    </dgm:pt>
    <dgm:pt modelId="{8AA59A91-424B-0449-A549-14C44A42C730}" type="parTrans" cxnId="{C6259C90-3451-4048-B372-E62F64CA1BBB}">
      <dgm:prSet/>
      <dgm:spPr/>
      <dgm:t>
        <a:bodyPr/>
        <a:lstStyle/>
        <a:p>
          <a:endParaRPr lang="zh-CN" altLang="en-US" sz="1200"/>
        </a:p>
      </dgm:t>
    </dgm:pt>
    <dgm:pt modelId="{FB2BBA66-4CB7-E44B-B683-65D011A9649F}" type="sibTrans" cxnId="{C6259C90-3451-4048-B372-E62F64CA1BBB}">
      <dgm:prSet/>
      <dgm:spPr/>
      <dgm:t>
        <a:bodyPr/>
        <a:lstStyle/>
        <a:p>
          <a:endParaRPr lang="zh-CN" altLang="en-US" sz="1200"/>
        </a:p>
      </dgm:t>
    </dgm:pt>
    <dgm:pt modelId="{3602F43D-E104-874B-8B40-3916C03411F9}">
      <dgm:prSet custT="1"/>
      <dgm:spPr/>
      <dgm:t>
        <a:bodyPr/>
        <a:lstStyle/>
        <a:p>
          <a:r>
            <a:rPr lang="zh-CN" altLang="en-US" sz="1200" b="0" i="0" u="none" dirty="0"/>
            <a:t>当事人不到场或者不予配合，无法进入评估对象内部查勘的，经书面征询人民法院意见，可以对评估对象内部布局、室内装饰装修物等情况进行合理假定，并在评估报告“估价假设和限制条件”的“依据不足假设”中予以说明。</a:t>
          </a:r>
          <a:endParaRPr lang="zh-CN" altLang="en-US" sz="1200" dirty="0"/>
        </a:p>
      </dgm:t>
    </dgm:pt>
    <dgm:pt modelId="{DFD6F186-9B65-6043-9189-371FE613BAF9}" type="parTrans" cxnId="{45BA8CF4-DD6F-D34C-99C7-2A27CC1DD992}">
      <dgm:prSet/>
      <dgm:spPr/>
      <dgm:t>
        <a:bodyPr/>
        <a:lstStyle/>
        <a:p>
          <a:endParaRPr lang="zh-CN" altLang="en-US" sz="1200"/>
        </a:p>
      </dgm:t>
    </dgm:pt>
    <dgm:pt modelId="{9D453491-7086-0749-B557-61D24D7214D3}" type="sibTrans" cxnId="{45BA8CF4-DD6F-D34C-99C7-2A27CC1DD992}">
      <dgm:prSet/>
      <dgm:spPr/>
      <dgm:t>
        <a:bodyPr/>
        <a:lstStyle/>
        <a:p>
          <a:endParaRPr lang="zh-CN" altLang="en-US" sz="1200"/>
        </a:p>
      </dgm:t>
    </dgm:pt>
    <dgm:pt modelId="{E239EA1D-126C-5441-BF27-1B4851BBB008}" type="pres">
      <dgm:prSet presAssocID="{82C55352-53D2-6949-BCDF-4F48F2A5E681}" presName="vert0" presStyleCnt="0">
        <dgm:presLayoutVars>
          <dgm:dir/>
          <dgm:animOne val="branch"/>
          <dgm:animLvl val="lvl"/>
        </dgm:presLayoutVars>
      </dgm:prSet>
      <dgm:spPr/>
    </dgm:pt>
    <dgm:pt modelId="{0956FD49-652B-0A48-ACB8-421C354BAA2D}" type="pres">
      <dgm:prSet presAssocID="{83B4EC43-C05D-0A4E-8DA4-74B3DC3A0D7A}" presName="thickLine" presStyleLbl="alignNode1" presStyleIdx="0" presStyleCnt="7"/>
      <dgm:spPr/>
    </dgm:pt>
    <dgm:pt modelId="{D230B695-FC49-E743-AC73-9782E12D3096}" type="pres">
      <dgm:prSet presAssocID="{83B4EC43-C05D-0A4E-8DA4-74B3DC3A0D7A}" presName="horz1" presStyleCnt="0"/>
      <dgm:spPr/>
    </dgm:pt>
    <dgm:pt modelId="{1D90C82E-616F-C24C-822E-4ED7BC9E1F72}" type="pres">
      <dgm:prSet presAssocID="{83B4EC43-C05D-0A4E-8DA4-74B3DC3A0D7A}" presName="tx1" presStyleLbl="revTx" presStyleIdx="0" presStyleCnt="7" custScaleY="62548"/>
      <dgm:spPr/>
    </dgm:pt>
    <dgm:pt modelId="{88A1078B-79CC-624F-A3B6-254CCACE8772}" type="pres">
      <dgm:prSet presAssocID="{83B4EC43-C05D-0A4E-8DA4-74B3DC3A0D7A}" presName="vert1" presStyleCnt="0"/>
      <dgm:spPr/>
    </dgm:pt>
    <dgm:pt modelId="{D45B7E57-DA76-4848-AE9C-D86BCB68BC83}" type="pres">
      <dgm:prSet presAssocID="{C5656DA7-E56B-9E4D-881B-73C6C57DE52B}" presName="thickLine" presStyleLbl="alignNode1" presStyleIdx="1" presStyleCnt="7"/>
      <dgm:spPr/>
    </dgm:pt>
    <dgm:pt modelId="{051474AE-119E-0245-A10B-E2073CAA6D7C}" type="pres">
      <dgm:prSet presAssocID="{C5656DA7-E56B-9E4D-881B-73C6C57DE52B}" presName="horz1" presStyleCnt="0"/>
      <dgm:spPr/>
    </dgm:pt>
    <dgm:pt modelId="{E2C0DEC5-F467-6C40-9B4C-EEE797565085}" type="pres">
      <dgm:prSet presAssocID="{C5656DA7-E56B-9E4D-881B-73C6C57DE52B}" presName="tx1" presStyleLbl="revTx" presStyleIdx="1" presStyleCnt="7"/>
      <dgm:spPr/>
    </dgm:pt>
    <dgm:pt modelId="{C6987E4F-673B-624C-B2A8-318569AEB078}" type="pres">
      <dgm:prSet presAssocID="{C5656DA7-E56B-9E4D-881B-73C6C57DE52B}" presName="vert1" presStyleCnt="0"/>
      <dgm:spPr/>
    </dgm:pt>
    <dgm:pt modelId="{8A75D43F-2BF5-7D46-A656-3A7B88D93962}" type="pres">
      <dgm:prSet presAssocID="{FDFAF438-1E72-EE44-B88C-1312A37016B5}" presName="thickLine" presStyleLbl="alignNode1" presStyleIdx="2" presStyleCnt="7"/>
      <dgm:spPr/>
    </dgm:pt>
    <dgm:pt modelId="{AB457DEC-F363-6A4A-AC91-CDE9BBB08848}" type="pres">
      <dgm:prSet presAssocID="{FDFAF438-1E72-EE44-B88C-1312A37016B5}" presName="horz1" presStyleCnt="0"/>
      <dgm:spPr/>
    </dgm:pt>
    <dgm:pt modelId="{4A4568E5-203D-C942-BC4B-5A98840E6C10}" type="pres">
      <dgm:prSet presAssocID="{FDFAF438-1E72-EE44-B88C-1312A37016B5}" presName="tx1" presStyleLbl="revTx" presStyleIdx="2" presStyleCnt="7" custScaleY="203983"/>
      <dgm:spPr/>
    </dgm:pt>
    <dgm:pt modelId="{C54D64F3-947F-A348-BA1B-0A4A2A6CB727}" type="pres">
      <dgm:prSet presAssocID="{FDFAF438-1E72-EE44-B88C-1312A37016B5}" presName="vert1" presStyleCnt="0"/>
      <dgm:spPr/>
    </dgm:pt>
    <dgm:pt modelId="{14C6ED89-211B-034E-91BB-4A72D24FB89A}" type="pres">
      <dgm:prSet presAssocID="{86F3BD0C-CBEE-B04F-951A-6F25642B2322}" presName="thickLine" presStyleLbl="alignNode1" presStyleIdx="3" presStyleCnt="7"/>
      <dgm:spPr/>
    </dgm:pt>
    <dgm:pt modelId="{89A7AE1E-9E88-AB4A-9C6D-B77831F84DAE}" type="pres">
      <dgm:prSet presAssocID="{86F3BD0C-CBEE-B04F-951A-6F25642B2322}" presName="horz1" presStyleCnt="0"/>
      <dgm:spPr/>
    </dgm:pt>
    <dgm:pt modelId="{2AFD6365-AC7A-4447-98BE-F44D0A6F6077}" type="pres">
      <dgm:prSet presAssocID="{86F3BD0C-CBEE-B04F-951A-6F25642B2322}" presName="tx1" presStyleLbl="revTx" presStyleIdx="3" presStyleCnt="7"/>
      <dgm:spPr/>
    </dgm:pt>
    <dgm:pt modelId="{BC4CB9A3-CEC9-E847-94D9-788D212A2E9C}" type="pres">
      <dgm:prSet presAssocID="{86F3BD0C-CBEE-B04F-951A-6F25642B2322}" presName="vert1" presStyleCnt="0"/>
      <dgm:spPr/>
    </dgm:pt>
    <dgm:pt modelId="{AC4AD8B7-7373-A043-BEB5-F6007B2D8177}" type="pres">
      <dgm:prSet presAssocID="{7C593DA0-E313-DB45-8230-54D84E99E3A6}" presName="thickLine" presStyleLbl="alignNode1" presStyleIdx="4" presStyleCnt="7"/>
      <dgm:spPr/>
    </dgm:pt>
    <dgm:pt modelId="{8F2C23FC-28BE-5D48-9767-702A85AAD701}" type="pres">
      <dgm:prSet presAssocID="{7C593DA0-E313-DB45-8230-54D84E99E3A6}" presName="horz1" presStyleCnt="0"/>
      <dgm:spPr/>
    </dgm:pt>
    <dgm:pt modelId="{2C6C0AD4-06EC-1B45-93D0-808BF7CF0282}" type="pres">
      <dgm:prSet presAssocID="{7C593DA0-E313-DB45-8230-54D84E99E3A6}" presName="tx1" presStyleLbl="revTx" presStyleIdx="4" presStyleCnt="7"/>
      <dgm:spPr/>
    </dgm:pt>
    <dgm:pt modelId="{3656BCA0-5E31-584D-8CAC-6836DCF151DE}" type="pres">
      <dgm:prSet presAssocID="{7C593DA0-E313-DB45-8230-54D84E99E3A6}" presName="vert1" presStyleCnt="0"/>
      <dgm:spPr/>
    </dgm:pt>
    <dgm:pt modelId="{198DF3BE-27CF-E548-B870-6F602292AD01}" type="pres">
      <dgm:prSet presAssocID="{7B3918FF-E309-E643-A693-A6A792ADEAF6}" presName="thickLine" presStyleLbl="alignNode1" presStyleIdx="5" presStyleCnt="7"/>
      <dgm:spPr/>
    </dgm:pt>
    <dgm:pt modelId="{38D3CCF9-BCF1-DC4B-8632-61329A0B828E}" type="pres">
      <dgm:prSet presAssocID="{7B3918FF-E309-E643-A693-A6A792ADEAF6}" presName="horz1" presStyleCnt="0"/>
      <dgm:spPr/>
    </dgm:pt>
    <dgm:pt modelId="{DCBEB261-14E3-B948-9393-62F7FCE6D449}" type="pres">
      <dgm:prSet presAssocID="{7B3918FF-E309-E643-A693-A6A792ADEAF6}" presName="tx1" presStyleLbl="revTx" presStyleIdx="5" presStyleCnt="7" custScaleY="47021"/>
      <dgm:spPr/>
    </dgm:pt>
    <dgm:pt modelId="{CF206827-E7B3-C84F-8F29-25DEA0F02FEE}" type="pres">
      <dgm:prSet presAssocID="{7B3918FF-E309-E643-A693-A6A792ADEAF6}" presName="vert1" presStyleCnt="0"/>
      <dgm:spPr/>
    </dgm:pt>
    <dgm:pt modelId="{97AC6EA0-439B-B44F-8DF3-E24AC23B0C77}" type="pres">
      <dgm:prSet presAssocID="{3602F43D-E104-874B-8B40-3916C03411F9}" presName="thickLine" presStyleLbl="alignNode1" presStyleIdx="6" presStyleCnt="7"/>
      <dgm:spPr/>
    </dgm:pt>
    <dgm:pt modelId="{0A525180-48D0-BB4B-9C7E-C8EA086A81C2}" type="pres">
      <dgm:prSet presAssocID="{3602F43D-E104-874B-8B40-3916C03411F9}" presName="horz1" presStyleCnt="0"/>
      <dgm:spPr/>
    </dgm:pt>
    <dgm:pt modelId="{49FBF26C-DB3B-9240-BB51-85A5E0C2E56C}" type="pres">
      <dgm:prSet presAssocID="{3602F43D-E104-874B-8B40-3916C03411F9}" presName="tx1" presStyleLbl="revTx" presStyleIdx="6" presStyleCnt="7"/>
      <dgm:spPr/>
    </dgm:pt>
    <dgm:pt modelId="{7E557AE5-D413-0441-983F-49F104A0720A}" type="pres">
      <dgm:prSet presAssocID="{3602F43D-E104-874B-8B40-3916C03411F9}" presName="vert1" presStyleCnt="0"/>
      <dgm:spPr/>
    </dgm:pt>
  </dgm:ptLst>
  <dgm:cxnLst>
    <dgm:cxn modelId="{B77BC830-7A82-544D-B65F-599F0C56B728}" type="presOf" srcId="{86F3BD0C-CBEE-B04F-951A-6F25642B2322}" destId="{2AFD6365-AC7A-4447-98BE-F44D0A6F6077}" srcOrd="0" destOrd="0" presId="urn:microsoft.com/office/officeart/2008/layout/LinedList"/>
    <dgm:cxn modelId="{A0361636-B301-B54D-8068-CB4F00199F8C}" srcId="{82C55352-53D2-6949-BCDF-4F48F2A5E681}" destId="{83B4EC43-C05D-0A4E-8DA4-74B3DC3A0D7A}" srcOrd="0" destOrd="0" parTransId="{35420700-54EC-BD42-A144-1BB55685ABD2}" sibTransId="{DF6C20B0-5E69-6242-B7F1-A02FF05E8BB4}"/>
    <dgm:cxn modelId="{27DBD349-B9FC-B64B-B84A-3257218DDEBD}" srcId="{82C55352-53D2-6949-BCDF-4F48F2A5E681}" destId="{86F3BD0C-CBEE-B04F-951A-6F25642B2322}" srcOrd="3" destOrd="0" parTransId="{3F48CE51-F087-5C41-9B6E-C61F4A638CE2}" sibTransId="{AAB54626-F996-204E-9F3C-002B83370190}"/>
    <dgm:cxn modelId="{4BFE5056-3B16-1C42-A06F-4FD2A8B53ECD}" type="presOf" srcId="{7B3918FF-E309-E643-A693-A6A792ADEAF6}" destId="{DCBEB261-14E3-B948-9393-62F7FCE6D449}" srcOrd="0" destOrd="0" presId="urn:microsoft.com/office/officeart/2008/layout/LinedList"/>
    <dgm:cxn modelId="{368A0272-1746-384F-B62C-73E6A4A0E065}" type="presOf" srcId="{C5656DA7-E56B-9E4D-881B-73C6C57DE52B}" destId="{E2C0DEC5-F467-6C40-9B4C-EEE797565085}" srcOrd="0" destOrd="0" presId="urn:microsoft.com/office/officeart/2008/layout/LinedList"/>
    <dgm:cxn modelId="{727B6589-9089-7643-B93F-C50B1505589F}" srcId="{82C55352-53D2-6949-BCDF-4F48F2A5E681}" destId="{FDFAF438-1E72-EE44-B88C-1312A37016B5}" srcOrd="2" destOrd="0" parTransId="{882865B4-2128-8A46-BF78-D790072B5A0C}" sibTransId="{589785B9-18DC-B64A-959C-0CC683D2A4E9}"/>
    <dgm:cxn modelId="{C104A58C-39D7-0B49-848C-0021DAA93090}" type="presOf" srcId="{FDFAF438-1E72-EE44-B88C-1312A37016B5}" destId="{4A4568E5-203D-C942-BC4B-5A98840E6C10}" srcOrd="0" destOrd="0" presId="urn:microsoft.com/office/officeart/2008/layout/LinedList"/>
    <dgm:cxn modelId="{05423B8E-0130-C044-8435-1FBE0BD61635}" type="presOf" srcId="{83B4EC43-C05D-0A4E-8DA4-74B3DC3A0D7A}" destId="{1D90C82E-616F-C24C-822E-4ED7BC9E1F72}" srcOrd="0" destOrd="0" presId="urn:microsoft.com/office/officeart/2008/layout/LinedList"/>
    <dgm:cxn modelId="{C6259C90-3451-4048-B372-E62F64CA1BBB}" srcId="{82C55352-53D2-6949-BCDF-4F48F2A5E681}" destId="{7B3918FF-E309-E643-A693-A6A792ADEAF6}" srcOrd="5" destOrd="0" parTransId="{8AA59A91-424B-0449-A549-14C44A42C730}" sibTransId="{FB2BBA66-4CB7-E44B-B683-65D011A9649F}"/>
    <dgm:cxn modelId="{9EDF3E95-C559-9944-BF41-12DB8519BFC4}" type="presOf" srcId="{7C593DA0-E313-DB45-8230-54D84E99E3A6}" destId="{2C6C0AD4-06EC-1B45-93D0-808BF7CF0282}" srcOrd="0" destOrd="0" presId="urn:microsoft.com/office/officeart/2008/layout/LinedList"/>
    <dgm:cxn modelId="{C87DB7A9-757B-3549-BB46-5C60C2238275}" srcId="{82C55352-53D2-6949-BCDF-4F48F2A5E681}" destId="{C5656DA7-E56B-9E4D-881B-73C6C57DE52B}" srcOrd="1" destOrd="0" parTransId="{2CB68E38-2C66-184A-A5D4-401D528D6DEB}" sibTransId="{6E661C4E-2E67-BE4A-8E85-530F2937EF0C}"/>
    <dgm:cxn modelId="{D6A79FB7-4E21-7A45-877A-8F11CBB2A6FB}" srcId="{82C55352-53D2-6949-BCDF-4F48F2A5E681}" destId="{7C593DA0-E313-DB45-8230-54D84E99E3A6}" srcOrd="4" destOrd="0" parTransId="{5C1CE539-EB03-CA47-9991-BADEE56117B4}" sibTransId="{C25B8E8B-E300-A147-B740-D09D39520B09}"/>
    <dgm:cxn modelId="{18A92FE4-B9CA-EE44-AD51-B71DF5DE40DD}" type="presOf" srcId="{82C55352-53D2-6949-BCDF-4F48F2A5E681}" destId="{E239EA1D-126C-5441-BF27-1B4851BBB008}" srcOrd="0" destOrd="0" presId="urn:microsoft.com/office/officeart/2008/layout/LinedList"/>
    <dgm:cxn modelId="{45BA8CF4-DD6F-D34C-99C7-2A27CC1DD992}" srcId="{82C55352-53D2-6949-BCDF-4F48F2A5E681}" destId="{3602F43D-E104-874B-8B40-3916C03411F9}" srcOrd="6" destOrd="0" parTransId="{DFD6F186-9B65-6043-9189-371FE613BAF9}" sibTransId="{9D453491-7086-0749-B557-61D24D7214D3}"/>
    <dgm:cxn modelId="{A42437F5-1C8A-C84B-92EB-E15B7C1CF34D}" type="presOf" srcId="{3602F43D-E104-874B-8B40-3916C03411F9}" destId="{49FBF26C-DB3B-9240-BB51-85A5E0C2E56C}" srcOrd="0" destOrd="0" presId="urn:microsoft.com/office/officeart/2008/layout/LinedList"/>
    <dgm:cxn modelId="{B644C6B3-03F2-EE49-9032-9F1B861E349C}" type="presParOf" srcId="{E239EA1D-126C-5441-BF27-1B4851BBB008}" destId="{0956FD49-652B-0A48-ACB8-421C354BAA2D}" srcOrd="0" destOrd="0" presId="urn:microsoft.com/office/officeart/2008/layout/LinedList"/>
    <dgm:cxn modelId="{EDDCC902-C6D1-B049-AC16-6A7FC16A9369}" type="presParOf" srcId="{E239EA1D-126C-5441-BF27-1B4851BBB008}" destId="{D230B695-FC49-E743-AC73-9782E12D3096}" srcOrd="1" destOrd="0" presId="urn:microsoft.com/office/officeart/2008/layout/LinedList"/>
    <dgm:cxn modelId="{3E58F675-2C6C-3B43-9DAC-00BC29D34F11}" type="presParOf" srcId="{D230B695-FC49-E743-AC73-9782E12D3096}" destId="{1D90C82E-616F-C24C-822E-4ED7BC9E1F72}" srcOrd="0" destOrd="0" presId="urn:microsoft.com/office/officeart/2008/layout/LinedList"/>
    <dgm:cxn modelId="{589EB948-1535-A645-8E17-64F02CD53ACA}" type="presParOf" srcId="{D230B695-FC49-E743-AC73-9782E12D3096}" destId="{88A1078B-79CC-624F-A3B6-254CCACE8772}" srcOrd="1" destOrd="0" presId="urn:microsoft.com/office/officeart/2008/layout/LinedList"/>
    <dgm:cxn modelId="{B6F274C6-8810-2649-9E67-167098536540}" type="presParOf" srcId="{E239EA1D-126C-5441-BF27-1B4851BBB008}" destId="{D45B7E57-DA76-4848-AE9C-D86BCB68BC83}" srcOrd="2" destOrd="0" presId="urn:microsoft.com/office/officeart/2008/layout/LinedList"/>
    <dgm:cxn modelId="{0EF82161-7AF9-8C44-9A18-0F11390171F1}" type="presParOf" srcId="{E239EA1D-126C-5441-BF27-1B4851BBB008}" destId="{051474AE-119E-0245-A10B-E2073CAA6D7C}" srcOrd="3" destOrd="0" presId="urn:microsoft.com/office/officeart/2008/layout/LinedList"/>
    <dgm:cxn modelId="{4065224A-BB78-4C49-AAE8-67661B2F2182}" type="presParOf" srcId="{051474AE-119E-0245-A10B-E2073CAA6D7C}" destId="{E2C0DEC5-F467-6C40-9B4C-EEE797565085}" srcOrd="0" destOrd="0" presId="urn:microsoft.com/office/officeart/2008/layout/LinedList"/>
    <dgm:cxn modelId="{1FB49DC5-2162-4341-A793-D6F32B1455A7}" type="presParOf" srcId="{051474AE-119E-0245-A10B-E2073CAA6D7C}" destId="{C6987E4F-673B-624C-B2A8-318569AEB078}" srcOrd="1" destOrd="0" presId="urn:microsoft.com/office/officeart/2008/layout/LinedList"/>
    <dgm:cxn modelId="{03FB5286-648E-994A-A398-4C99D8695A5C}" type="presParOf" srcId="{E239EA1D-126C-5441-BF27-1B4851BBB008}" destId="{8A75D43F-2BF5-7D46-A656-3A7B88D93962}" srcOrd="4" destOrd="0" presId="urn:microsoft.com/office/officeart/2008/layout/LinedList"/>
    <dgm:cxn modelId="{4C814B68-D7BB-1A43-BC58-19203C7222DE}" type="presParOf" srcId="{E239EA1D-126C-5441-BF27-1B4851BBB008}" destId="{AB457DEC-F363-6A4A-AC91-CDE9BBB08848}" srcOrd="5" destOrd="0" presId="urn:microsoft.com/office/officeart/2008/layout/LinedList"/>
    <dgm:cxn modelId="{75B9FA5D-0DBF-8645-82E0-E3E98DE44A12}" type="presParOf" srcId="{AB457DEC-F363-6A4A-AC91-CDE9BBB08848}" destId="{4A4568E5-203D-C942-BC4B-5A98840E6C10}" srcOrd="0" destOrd="0" presId="urn:microsoft.com/office/officeart/2008/layout/LinedList"/>
    <dgm:cxn modelId="{BA05EDCD-7686-A746-9964-DC117CC7D41E}" type="presParOf" srcId="{AB457DEC-F363-6A4A-AC91-CDE9BBB08848}" destId="{C54D64F3-947F-A348-BA1B-0A4A2A6CB727}" srcOrd="1" destOrd="0" presId="urn:microsoft.com/office/officeart/2008/layout/LinedList"/>
    <dgm:cxn modelId="{DB2E95A7-F783-C948-B097-564459BC736D}" type="presParOf" srcId="{E239EA1D-126C-5441-BF27-1B4851BBB008}" destId="{14C6ED89-211B-034E-91BB-4A72D24FB89A}" srcOrd="6" destOrd="0" presId="urn:microsoft.com/office/officeart/2008/layout/LinedList"/>
    <dgm:cxn modelId="{12D86720-CEA5-FD4F-B7B3-846A43308946}" type="presParOf" srcId="{E239EA1D-126C-5441-BF27-1B4851BBB008}" destId="{89A7AE1E-9E88-AB4A-9C6D-B77831F84DAE}" srcOrd="7" destOrd="0" presId="urn:microsoft.com/office/officeart/2008/layout/LinedList"/>
    <dgm:cxn modelId="{94F8F184-DCC2-1940-A2A8-1E9FD9041E51}" type="presParOf" srcId="{89A7AE1E-9E88-AB4A-9C6D-B77831F84DAE}" destId="{2AFD6365-AC7A-4447-98BE-F44D0A6F6077}" srcOrd="0" destOrd="0" presId="urn:microsoft.com/office/officeart/2008/layout/LinedList"/>
    <dgm:cxn modelId="{65686115-0CB3-134C-9F9C-0720237326B6}" type="presParOf" srcId="{89A7AE1E-9E88-AB4A-9C6D-B77831F84DAE}" destId="{BC4CB9A3-CEC9-E847-94D9-788D212A2E9C}" srcOrd="1" destOrd="0" presId="urn:microsoft.com/office/officeart/2008/layout/LinedList"/>
    <dgm:cxn modelId="{E93CC5FF-65FD-FD49-A0B9-EF8CAED24A91}" type="presParOf" srcId="{E239EA1D-126C-5441-BF27-1B4851BBB008}" destId="{AC4AD8B7-7373-A043-BEB5-F6007B2D8177}" srcOrd="8" destOrd="0" presId="urn:microsoft.com/office/officeart/2008/layout/LinedList"/>
    <dgm:cxn modelId="{74730F63-F965-554A-8496-E065E0B48A68}" type="presParOf" srcId="{E239EA1D-126C-5441-BF27-1B4851BBB008}" destId="{8F2C23FC-28BE-5D48-9767-702A85AAD701}" srcOrd="9" destOrd="0" presId="urn:microsoft.com/office/officeart/2008/layout/LinedList"/>
    <dgm:cxn modelId="{3BA661E2-ED7C-C745-93C6-EE4D0A64891D}" type="presParOf" srcId="{8F2C23FC-28BE-5D48-9767-702A85AAD701}" destId="{2C6C0AD4-06EC-1B45-93D0-808BF7CF0282}" srcOrd="0" destOrd="0" presId="urn:microsoft.com/office/officeart/2008/layout/LinedList"/>
    <dgm:cxn modelId="{9F28E1B4-0871-E142-BB21-E95A1F6B9DDF}" type="presParOf" srcId="{8F2C23FC-28BE-5D48-9767-702A85AAD701}" destId="{3656BCA0-5E31-584D-8CAC-6836DCF151DE}" srcOrd="1" destOrd="0" presId="urn:microsoft.com/office/officeart/2008/layout/LinedList"/>
    <dgm:cxn modelId="{48A91BAB-FF42-1243-BCF2-F715C2F317C3}" type="presParOf" srcId="{E239EA1D-126C-5441-BF27-1B4851BBB008}" destId="{198DF3BE-27CF-E548-B870-6F602292AD01}" srcOrd="10" destOrd="0" presId="urn:microsoft.com/office/officeart/2008/layout/LinedList"/>
    <dgm:cxn modelId="{D4367350-7AC5-7246-BE07-131E1E8C6618}" type="presParOf" srcId="{E239EA1D-126C-5441-BF27-1B4851BBB008}" destId="{38D3CCF9-BCF1-DC4B-8632-61329A0B828E}" srcOrd="11" destOrd="0" presId="urn:microsoft.com/office/officeart/2008/layout/LinedList"/>
    <dgm:cxn modelId="{8E050E4E-D487-4C49-A925-37CCC41AE217}" type="presParOf" srcId="{38D3CCF9-BCF1-DC4B-8632-61329A0B828E}" destId="{DCBEB261-14E3-B948-9393-62F7FCE6D449}" srcOrd="0" destOrd="0" presId="urn:microsoft.com/office/officeart/2008/layout/LinedList"/>
    <dgm:cxn modelId="{9BB860FF-6C99-1A4D-AFB8-B5DFA6C66746}" type="presParOf" srcId="{38D3CCF9-BCF1-DC4B-8632-61329A0B828E}" destId="{CF206827-E7B3-C84F-8F29-25DEA0F02FEE}" srcOrd="1" destOrd="0" presId="urn:microsoft.com/office/officeart/2008/layout/LinedList"/>
    <dgm:cxn modelId="{1BE6145E-6E70-B343-9BBF-45173BD9C6DD}" type="presParOf" srcId="{E239EA1D-126C-5441-BF27-1B4851BBB008}" destId="{97AC6EA0-439B-B44F-8DF3-E24AC23B0C77}" srcOrd="12" destOrd="0" presId="urn:microsoft.com/office/officeart/2008/layout/LinedList"/>
    <dgm:cxn modelId="{499C4CDA-1925-FB40-9B8A-025E84574D71}" type="presParOf" srcId="{E239EA1D-126C-5441-BF27-1B4851BBB008}" destId="{0A525180-48D0-BB4B-9C7E-C8EA086A81C2}" srcOrd="13" destOrd="0" presId="urn:microsoft.com/office/officeart/2008/layout/LinedList"/>
    <dgm:cxn modelId="{9ADB034F-9E60-024C-95DE-F184C05FF5C2}" type="presParOf" srcId="{0A525180-48D0-BB4B-9C7E-C8EA086A81C2}" destId="{49FBF26C-DB3B-9240-BB51-85A5E0C2E56C}" srcOrd="0" destOrd="0" presId="urn:microsoft.com/office/officeart/2008/layout/LinedList"/>
    <dgm:cxn modelId="{BC404057-0F76-F34C-8FB9-3790908D7BB3}" type="presParOf" srcId="{0A525180-48D0-BB4B-9C7E-C8EA086A81C2}" destId="{7E557AE5-D413-0441-983F-49F104A072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E472EB-CBB2-884E-AF3C-020BF391EA1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D944EB16-A356-9F49-88B8-755348E3F9CD}">
      <dgm:prSet phldrT="[文本]"/>
      <dgm:spPr/>
      <dgm:t>
        <a:bodyPr/>
        <a:lstStyle/>
        <a:p>
          <a:r>
            <a:rPr lang="zh-CN" dirty="0"/>
            <a:t>报告使用者应全面了解本次估价目的和评估的基础条件，不得在不了解本次估价目的和评估的基础条件下使用本报告。在第三方不认可本报告结果的条件下，对第三方不具有约束力。</a:t>
          </a:r>
          <a:endParaRPr lang="zh-CN" altLang="en-US" dirty="0"/>
        </a:p>
      </dgm:t>
    </dgm:pt>
    <dgm:pt modelId="{99CFE6EF-60D8-B64F-913D-9C340CFB5749}" type="parTrans" cxnId="{E7F59AA4-EFB4-6C46-BF97-E7C0CBFE42CE}">
      <dgm:prSet/>
      <dgm:spPr/>
      <dgm:t>
        <a:bodyPr/>
        <a:lstStyle/>
        <a:p>
          <a:endParaRPr lang="zh-CN" altLang="en-US"/>
        </a:p>
      </dgm:t>
    </dgm:pt>
    <dgm:pt modelId="{97B20967-C6DC-2341-9C7C-ACB371F753DF}" type="sibTrans" cxnId="{E7F59AA4-EFB4-6C46-BF97-E7C0CBFE42CE}">
      <dgm:prSet/>
      <dgm:spPr/>
      <dgm:t>
        <a:bodyPr/>
        <a:lstStyle/>
        <a:p>
          <a:endParaRPr lang="zh-CN" altLang="en-US"/>
        </a:p>
      </dgm:t>
    </dgm:pt>
    <dgm:pt modelId="{7199FB8A-0AB2-5543-8A37-D32304CE8DCF}">
      <dgm:prSet phldrT="[文本]"/>
      <dgm:spPr/>
      <dgm:t>
        <a:bodyPr/>
        <a:lstStyle/>
        <a:p>
          <a:r>
            <a:rPr lang="zh-CN" dirty="0"/>
            <a:t>本报告结果建立在满足本次估价价值定义和假设条件下的价值，如果使用中的价值类型和假设限制条件与本报告不同，应重新组织评估，本结果自动失效。</a:t>
          </a:r>
          <a:endParaRPr lang="zh-CN" altLang="en-US" dirty="0"/>
        </a:p>
      </dgm:t>
    </dgm:pt>
    <dgm:pt modelId="{1B047983-1D9F-454F-B60E-7DBC219B98DD}" type="parTrans" cxnId="{77FD465D-AC68-F14B-AE0E-A79B02C5774B}">
      <dgm:prSet/>
      <dgm:spPr/>
      <dgm:t>
        <a:bodyPr/>
        <a:lstStyle/>
        <a:p>
          <a:endParaRPr lang="zh-CN" altLang="en-US"/>
        </a:p>
      </dgm:t>
    </dgm:pt>
    <dgm:pt modelId="{7DC5B9C4-38B0-A54A-AB0F-F2EA636F106D}" type="sibTrans" cxnId="{77FD465D-AC68-F14B-AE0E-A79B02C5774B}">
      <dgm:prSet/>
      <dgm:spPr/>
      <dgm:t>
        <a:bodyPr/>
        <a:lstStyle/>
        <a:p>
          <a:endParaRPr lang="zh-CN" altLang="en-US"/>
        </a:p>
      </dgm:t>
    </dgm:pt>
    <dgm:pt modelId="{14FD4B56-C06D-0347-B323-21B5BC0B584E}">
      <dgm:prSet phldrT="[文本]"/>
      <dgm:spPr/>
      <dgm:t>
        <a:bodyPr/>
        <a:lstStyle/>
        <a:p>
          <a:r>
            <a:rPr lang="zh-CN" altLang="en-US" dirty="0"/>
            <a:t>本报告仅限本次评估目的，不的用于其他用途，尤其</a:t>
          </a:r>
          <a:r>
            <a:rPr lang="zh-CN" altLang="en-US" b="0" i="0" u="none" dirty="0"/>
            <a:t>不能用于不被第三方认可条件下用于拆迁或征收、司法诉讼、强买强卖、强行要价和其他以非正常手段谋取利益目的的用途。</a:t>
          </a:r>
          <a:endParaRPr lang="zh-CN" altLang="en-US" dirty="0"/>
        </a:p>
      </dgm:t>
    </dgm:pt>
    <dgm:pt modelId="{554EB11F-5B43-474D-984D-6FE2E4C2335C}" type="parTrans" cxnId="{8DB05F5E-3F39-0749-BB8B-03FD1C25855F}">
      <dgm:prSet/>
      <dgm:spPr/>
      <dgm:t>
        <a:bodyPr/>
        <a:lstStyle/>
        <a:p>
          <a:endParaRPr lang="zh-CN" altLang="en-US"/>
        </a:p>
      </dgm:t>
    </dgm:pt>
    <dgm:pt modelId="{A0C36018-BC22-7C4F-B334-0C42412D2EAA}" type="sibTrans" cxnId="{8DB05F5E-3F39-0749-BB8B-03FD1C25855F}">
      <dgm:prSet/>
      <dgm:spPr/>
      <dgm:t>
        <a:bodyPr/>
        <a:lstStyle/>
        <a:p>
          <a:endParaRPr lang="zh-CN" altLang="en-US"/>
        </a:p>
      </dgm:t>
    </dgm:pt>
    <dgm:pt modelId="{9DC27CD6-29CD-A842-B609-835614EAC047}" type="pres">
      <dgm:prSet presAssocID="{0DE472EB-CBB2-884E-AF3C-020BF391EA11}" presName="vert0" presStyleCnt="0">
        <dgm:presLayoutVars>
          <dgm:dir/>
          <dgm:animOne val="branch"/>
          <dgm:animLvl val="lvl"/>
        </dgm:presLayoutVars>
      </dgm:prSet>
      <dgm:spPr/>
    </dgm:pt>
    <dgm:pt modelId="{C6FEDE43-E9B5-ED4C-ADF2-A43BF8291F10}" type="pres">
      <dgm:prSet presAssocID="{D944EB16-A356-9F49-88B8-755348E3F9CD}" presName="thickLine" presStyleLbl="alignNode1" presStyleIdx="0" presStyleCnt="3"/>
      <dgm:spPr/>
    </dgm:pt>
    <dgm:pt modelId="{546366F8-5328-A94F-8E97-2AFCF52AD50E}" type="pres">
      <dgm:prSet presAssocID="{D944EB16-A356-9F49-88B8-755348E3F9CD}" presName="horz1" presStyleCnt="0"/>
      <dgm:spPr/>
    </dgm:pt>
    <dgm:pt modelId="{EAEA1326-C196-AB4F-8846-B8D7AA62BC12}" type="pres">
      <dgm:prSet presAssocID="{D944EB16-A356-9F49-88B8-755348E3F9CD}" presName="tx1" presStyleLbl="revTx" presStyleIdx="0" presStyleCnt="3"/>
      <dgm:spPr/>
    </dgm:pt>
    <dgm:pt modelId="{AE481C71-6C87-A145-B477-7B9AD90D041E}" type="pres">
      <dgm:prSet presAssocID="{D944EB16-A356-9F49-88B8-755348E3F9CD}" presName="vert1" presStyleCnt="0"/>
      <dgm:spPr/>
    </dgm:pt>
    <dgm:pt modelId="{7C6423C0-6A68-DF4E-8C77-65075C3ACE78}" type="pres">
      <dgm:prSet presAssocID="{7199FB8A-0AB2-5543-8A37-D32304CE8DCF}" presName="thickLine" presStyleLbl="alignNode1" presStyleIdx="1" presStyleCnt="3"/>
      <dgm:spPr/>
    </dgm:pt>
    <dgm:pt modelId="{6420B137-F5E3-8049-AE3E-5B01C2E453EA}" type="pres">
      <dgm:prSet presAssocID="{7199FB8A-0AB2-5543-8A37-D32304CE8DCF}" presName="horz1" presStyleCnt="0"/>
      <dgm:spPr/>
    </dgm:pt>
    <dgm:pt modelId="{110724F8-FD97-6A48-B2BB-0A3021580317}" type="pres">
      <dgm:prSet presAssocID="{7199FB8A-0AB2-5543-8A37-D32304CE8DCF}" presName="tx1" presStyleLbl="revTx" presStyleIdx="1" presStyleCnt="3"/>
      <dgm:spPr/>
    </dgm:pt>
    <dgm:pt modelId="{D6A74D0F-1A26-BD40-83A1-ACAAAB473FC9}" type="pres">
      <dgm:prSet presAssocID="{7199FB8A-0AB2-5543-8A37-D32304CE8DCF}" presName="vert1" presStyleCnt="0"/>
      <dgm:spPr/>
    </dgm:pt>
    <dgm:pt modelId="{851E51C7-25BF-7745-B654-1860AE51A3C2}" type="pres">
      <dgm:prSet presAssocID="{14FD4B56-C06D-0347-B323-21B5BC0B584E}" presName="thickLine" presStyleLbl="alignNode1" presStyleIdx="2" presStyleCnt="3"/>
      <dgm:spPr/>
    </dgm:pt>
    <dgm:pt modelId="{0F977193-F72B-084B-AD71-0AF551DB1FCB}" type="pres">
      <dgm:prSet presAssocID="{14FD4B56-C06D-0347-B323-21B5BC0B584E}" presName="horz1" presStyleCnt="0"/>
      <dgm:spPr/>
    </dgm:pt>
    <dgm:pt modelId="{F4169430-5179-784A-A2D2-90A4413A5072}" type="pres">
      <dgm:prSet presAssocID="{14FD4B56-C06D-0347-B323-21B5BC0B584E}" presName="tx1" presStyleLbl="revTx" presStyleIdx="2" presStyleCnt="3"/>
      <dgm:spPr/>
    </dgm:pt>
    <dgm:pt modelId="{DA301DEE-885F-A244-A298-C632492537CC}" type="pres">
      <dgm:prSet presAssocID="{14FD4B56-C06D-0347-B323-21B5BC0B584E}" presName="vert1" presStyleCnt="0"/>
      <dgm:spPr/>
    </dgm:pt>
  </dgm:ptLst>
  <dgm:cxnLst>
    <dgm:cxn modelId="{26A02A08-FF5B-3F4C-BBE1-E52F88CE6F74}" type="presOf" srcId="{7199FB8A-0AB2-5543-8A37-D32304CE8DCF}" destId="{110724F8-FD97-6A48-B2BB-0A3021580317}" srcOrd="0" destOrd="0" presId="urn:microsoft.com/office/officeart/2008/layout/LinedList"/>
    <dgm:cxn modelId="{2B1E9A0A-2F24-084F-A749-7F6DEF9E7E9F}" type="presOf" srcId="{14FD4B56-C06D-0347-B323-21B5BC0B584E}" destId="{F4169430-5179-784A-A2D2-90A4413A5072}" srcOrd="0" destOrd="0" presId="urn:microsoft.com/office/officeart/2008/layout/LinedList"/>
    <dgm:cxn modelId="{77FD465D-AC68-F14B-AE0E-A79B02C5774B}" srcId="{0DE472EB-CBB2-884E-AF3C-020BF391EA11}" destId="{7199FB8A-0AB2-5543-8A37-D32304CE8DCF}" srcOrd="1" destOrd="0" parTransId="{1B047983-1D9F-454F-B60E-7DBC219B98DD}" sibTransId="{7DC5B9C4-38B0-A54A-AB0F-F2EA636F106D}"/>
    <dgm:cxn modelId="{8DB05F5E-3F39-0749-BB8B-03FD1C25855F}" srcId="{0DE472EB-CBB2-884E-AF3C-020BF391EA11}" destId="{14FD4B56-C06D-0347-B323-21B5BC0B584E}" srcOrd="2" destOrd="0" parTransId="{554EB11F-5B43-474D-984D-6FE2E4C2335C}" sibTransId="{A0C36018-BC22-7C4F-B334-0C42412D2EAA}"/>
    <dgm:cxn modelId="{DD9308A3-ADF9-AD49-9D77-4D06C1593985}" type="presOf" srcId="{0DE472EB-CBB2-884E-AF3C-020BF391EA11}" destId="{9DC27CD6-29CD-A842-B609-835614EAC047}" srcOrd="0" destOrd="0" presId="urn:microsoft.com/office/officeart/2008/layout/LinedList"/>
    <dgm:cxn modelId="{E7F59AA4-EFB4-6C46-BF97-E7C0CBFE42CE}" srcId="{0DE472EB-CBB2-884E-AF3C-020BF391EA11}" destId="{D944EB16-A356-9F49-88B8-755348E3F9CD}" srcOrd="0" destOrd="0" parTransId="{99CFE6EF-60D8-B64F-913D-9C340CFB5749}" sibTransId="{97B20967-C6DC-2341-9C7C-ACB371F753DF}"/>
    <dgm:cxn modelId="{8C36FBEE-48D5-5444-A1C6-74161F14E3E4}" type="presOf" srcId="{D944EB16-A356-9F49-88B8-755348E3F9CD}" destId="{EAEA1326-C196-AB4F-8846-B8D7AA62BC12}" srcOrd="0" destOrd="0" presId="urn:microsoft.com/office/officeart/2008/layout/LinedList"/>
    <dgm:cxn modelId="{A3369DAC-675A-DF45-8F2B-57CF92F2F399}" type="presParOf" srcId="{9DC27CD6-29CD-A842-B609-835614EAC047}" destId="{C6FEDE43-E9B5-ED4C-ADF2-A43BF8291F10}" srcOrd="0" destOrd="0" presId="urn:microsoft.com/office/officeart/2008/layout/LinedList"/>
    <dgm:cxn modelId="{F6589116-4981-F142-B6A0-EB1BEA62B6F3}" type="presParOf" srcId="{9DC27CD6-29CD-A842-B609-835614EAC047}" destId="{546366F8-5328-A94F-8E97-2AFCF52AD50E}" srcOrd="1" destOrd="0" presId="urn:microsoft.com/office/officeart/2008/layout/LinedList"/>
    <dgm:cxn modelId="{56285641-853C-1240-AEED-5D2EE6653E6A}" type="presParOf" srcId="{546366F8-5328-A94F-8E97-2AFCF52AD50E}" destId="{EAEA1326-C196-AB4F-8846-B8D7AA62BC12}" srcOrd="0" destOrd="0" presId="urn:microsoft.com/office/officeart/2008/layout/LinedList"/>
    <dgm:cxn modelId="{D22F8797-E4A2-5F4F-8840-C223AAFA7FFE}" type="presParOf" srcId="{546366F8-5328-A94F-8E97-2AFCF52AD50E}" destId="{AE481C71-6C87-A145-B477-7B9AD90D041E}" srcOrd="1" destOrd="0" presId="urn:microsoft.com/office/officeart/2008/layout/LinedList"/>
    <dgm:cxn modelId="{666E47BB-C028-6F48-B5D8-9D5132E7973B}" type="presParOf" srcId="{9DC27CD6-29CD-A842-B609-835614EAC047}" destId="{7C6423C0-6A68-DF4E-8C77-65075C3ACE78}" srcOrd="2" destOrd="0" presId="urn:microsoft.com/office/officeart/2008/layout/LinedList"/>
    <dgm:cxn modelId="{0205679D-9D5E-6D4C-95C0-7AF58DEA0A16}" type="presParOf" srcId="{9DC27CD6-29CD-A842-B609-835614EAC047}" destId="{6420B137-F5E3-8049-AE3E-5B01C2E453EA}" srcOrd="3" destOrd="0" presId="urn:microsoft.com/office/officeart/2008/layout/LinedList"/>
    <dgm:cxn modelId="{2E4E8FF9-B1FF-EA42-9C3F-893111700DF2}" type="presParOf" srcId="{6420B137-F5E3-8049-AE3E-5B01C2E453EA}" destId="{110724F8-FD97-6A48-B2BB-0A3021580317}" srcOrd="0" destOrd="0" presId="urn:microsoft.com/office/officeart/2008/layout/LinedList"/>
    <dgm:cxn modelId="{1CE41185-2785-7B4A-A5D1-BDE517326243}" type="presParOf" srcId="{6420B137-F5E3-8049-AE3E-5B01C2E453EA}" destId="{D6A74D0F-1A26-BD40-83A1-ACAAAB473FC9}" srcOrd="1" destOrd="0" presId="urn:microsoft.com/office/officeart/2008/layout/LinedList"/>
    <dgm:cxn modelId="{CDF25D02-2463-3445-ADB8-B0A4FA3E21A9}" type="presParOf" srcId="{9DC27CD6-29CD-A842-B609-835614EAC047}" destId="{851E51C7-25BF-7745-B654-1860AE51A3C2}" srcOrd="4" destOrd="0" presId="urn:microsoft.com/office/officeart/2008/layout/LinedList"/>
    <dgm:cxn modelId="{7F9A2246-0362-CF4A-B685-8391A61D6DD8}" type="presParOf" srcId="{9DC27CD6-29CD-A842-B609-835614EAC047}" destId="{0F977193-F72B-084B-AD71-0AF551DB1FCB}" srcOrd="5" destOrd="0" presId="urn:microsoft.com/office/officeart/2008/layout/LinedList"/>
    <dgm:cxn modelId="{EB3F0661-5BCC-0649-B42C-2F9749545E77}" type="presParOf" srcId="{0F977193-F72B-084B-AD71-0AF551DB1FCB}" destId="{F4169430-5179-784A-A2D2-90A4413A5072}" srcOrd="0" destOrd="0" presId="urn:microsoft.com/office/officeart/2008/layout/LinedList"/>
    <dgm:cxn modelId="{B5608ED4-0C66-184D-B45D-A26B519E0D45}" type="presParOf" srcId="{0F977193-F72B-084B-AD71-0AF551DB1FCB}" destId="{DA301DEE-885F-A244-A298-C632492537C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6A3A50F-0BBD-A84F-A142-6E4F22ED54F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14FF0234-0EC9-C44E-B5DC-6014732080DF}">
      <dgm:prSet phldrT="[文本]" custT="1"/>
      <dgm:spPr/>
      <dgm:t>
        <a:bodyPr/>
        <a:lstStyle/>
        <a:p>
          <a:r>
            <a:rPr lang="zh-CN" altLang="en-US" sz="2000" dirty="0"/>
            <a:t>一、估价委托人</a:t>
          </a:r>
        </a:p>
      </dgm:t>
    </dgm:pt>
    <dgm:pt modelId="{66523EBC-0D64-514D-B171-44182186175C}" type="parTrans" cxnId="{7AE83B88-3519-744B-ADDA-AC9A6A1CFF8B}">
      <dgm:prSet/>
      <dgm:spPr/>
      <dgm:t>
        <a:bodyPr/>
        <a:lstStyle/>
        <a:p>
          <a:endParaRPr lang="zh-CN" altLang="en-US" sz="2000"/>
        </a:p>
      </dgm:t>
    </dgm:pt>
    <dgm:pt modelId="{0AFB1E92-20F8-4047-89FB-326E8B572512}" type="sibTrans" cxnId="{7AE83B88-3519-744B-ADDA-AC9A6A1CFF8B}">
      <dgm:prSet/>
      <dgm:spPr/>
      <dgm:t>
        <a:bodyPr/>
        <a:lstStyle/>
        <a:p>
          <a:endParaRPr lang="zh-CN" altLang="en-US" sz="2000"/>
        </a:p>
      </dgm:t>
    </dgm:pt>
    <dgm:pt modelId="{00124A1A-5A95-1A40-892B-110B85FF6445}">
      <dgm:prSet phldrT="[文本]" custT="1"/>
      <dgm:spPr/>
      <dgm:t>
        <a:bodyPr/>
        <a:lstStyle/>
        <a:p>
          <a:r>
            <a:rPr lang="zh-CN" altLang="en-US" sz="2000" dirty="0"/>
            <a:t>二、房地产估价机构</a:t>
          </a:r>
        </a:p>
      </dgm:t>
    </dgm:pt>
    <dgm:pt modelId="{043434F9-5598-D649-AA36-B5563939A20C}" type="parTrans" cxnId="{E0A5B9BF-C80D-A24C-A33D-9875F1DE8336}">
      <dgm:prSet/>
      <dgm:spPr/>
      <dgm:t>
        <a:bodyPr/>
        <a:lstStyle/>
        <a:p>
          <a:endParaRPr lang="zh-CN" altLang="en-US" sz="2000"/>
        </a:p>
      </dgm:t>
    </dgm:pt>
    <dgm:pt modelId="{BFBC15BE-8B2A-5C4A-90FF-5418985DEAA9}" type="sibTrans" cxnId="{E0A5B9BF-C80D-A24C-A33D-9875F1DE8336}">
      <dgm:prSet/>
      <dgm:spPr/>
      <dgm:t>
        <a:bodyPr/>
        <a:lstStyle/>
        <a:p>
          <a:endParaRPr lang="zh-CN" altLang="en-US" sz="2000"/>
        </a:p>
      </dgm:t>
    </dgm:pt>
    <dgm:pt modelId="{D548703A-1173-174D-A9E7-8B9EBE12304D}">
      <dgm:prSet phldrT="[文本]" custT="1"/>
      <dgm:spPr/>
      <dgm:t>
        <a:bodyPr/>
        <a:lstStyle/>
        <a:p>
          <a:r>
            <a:rPr lang="zh-CN" altLang="en-US" sz="2000" dirty="0"/>
            <a:t>三、估价目的</a:t>
          </a:r>
        </a:p>
      </dgm:t>
    </dgm:pt>
    <dgm:pt modelId="{D5616085-E969-E346-998B-D111F5A06BA1}" type="parTrans" cxnId="{A98AC289-772E-5E43-9A95-58F503FE00BD}">
      <dgm:prSet/>
      <dgm:spPr/>
      <dgm:t>
        <a:bodyPr/>
        <a:lstStyle/>
        <a:p>
          <a:endParaRPr lang="zh-CN" altLang="en-US" sz="2000"/>
        </a:p>
      </dgm:t>
    </dgm:pt>
    <dgm:pt modelId="{ACFBC2F3-0D1B-974F-AF88-1FA17A5530C2}" type="sibTrans" cxnId="{A98AC289-772E-5E43-9A95-58F503FE00BD}">
      <dgm:prSet/>
      <dgm:spPr/>
      <dgm:t>
        <a:bodyPr/>
        <a:lstStyle/>
        <a:p>
          <a:endParaRPr lang="zh-CN" altLang="en-US" sz="2000"/>
        </a:p>
      </dgm:t>
    </dgm:pt>
    <dgm:pt modelId="{FCC29F55-B0B6-4941-A9E8-DEE5776C70DA}">
      <dgm:prSet custT="1"/>
      <dgm:spPr/>
      <dgm:t>
        <a:bodyPr/>
        <a:lstStyle/>
        <a:p>
          <a:r>
            <a:rPr lang="zh-CN" altLang="en-US" sz="2000" dirty="0"/>
            <a:t>四、估价对象</a:t>
          </a:r>
        </a:p>
      </dgm:t>
    </dgm:pt>
    <dgm:pt modelId="{98189796-D735-4A4A-A4F4-C4B48813C17E}" type="parTrans" cxnId="{A3D40ED9-E996-F241-A990-821049E5C141}">
      <dgm:prSet/>
      <dgm:spPr/>
      <dgm:t>
        <a:bodyPr/>
        <a:lstStyle/>
        <a:p>
          <a:endParaRPr lang="zh-CN" altLang="en-US" sz="2000"/>
        </a:p>
      </dgm:t>
    </dgm:pt>
    <dgm:pt modelId="{7B3FF301-22A2-8047-8B38-07D03477604C}" type="sibTrans" cxnId="{A3D40ED9-E996-F241-A990-821049E5C141}">
      <dgm:prSet/>
      <dgm:spPr/>
      <dgm:t>
        <a:bodyPr/>
        <a:lstStyle/>
        <a:p>
          <a:endParaRPr lang="zh-CN" altLang="en-US" sz="2000"/>
        </a:p>
      </dgm:t>
    </dgm:pt>
    <dgm:pt modelId="{A702EFB4-D86C-0E4B-A813-E6BF41561AFB}">
      <dgm:prSet custT="1"/>
      <dgm:spPr/>
      <dgm:t>
        <a:bodyPr/>
        <a:lstStyle/>
        <a:p>
          <a:r>
            <a:rPr lang="zh-CN" altLang="en-US" sz="2000" dirty="0"/>
            <a:t>五、价值时点</a:t>
          </a:r>
        </a:p>
      </dgm:t>
    </dgm:pt>
    <dgm:pt modelId="{5BB8C99F-39CE-A047-A7BF-0588B5539CEE}" type="parTrans" cxnId="{A3279EEC-AD75-CF4F-B765-2E1753E4CD95}">
      <dgm:prSet/>
      <dgm:spPr/>
      <dgm:t>
        <a:bodyPr/>
        <a:lstStyle/>
        <a:p>
          <a:endParaRPr lang="zh-CN" altLang="en-US" sz="2000"/>
        </a:p>
      </dgm:t>
    </dgm:pt>
    <dgm:pt modelId="{7C8B8FB1-F5AB-F64F-9EA4-3AAED1923285}" type="sibTrans" cxnId="{A3279EEC-AD75-CF4F-B765-2E1753E4CD95}">
      <dgm:prSet/>
      <dgm:spPr/>
      <dgm:t>
        <a:bodyPr/>
        <a:lstStyle/>
        <a:p>
          <a:endParaRPr lang="zh-CN" altLang="en-US" sz="2000"/>
        </a:p>
      </dgm:t>
    </dgm:pt>
    <dgm:pt modelId="{319D2ED6-57D5-AA4E-8887-8E1AE18B6CE5}">
      <dgm:prSet custT="1"/>
      <dgm:spPr/>
      <dgm:t>
        <a:bodyPr/>
        <a:lstStyle/>
        <a:p>
          <a:r>
            <a:rPr lang="zh-CN" altLang="en-US" sz="2000" dirty="0"/>
            <a:t>六、价值类型</a:t>
          </a:r>
        </a:p>
      </dgm:t>
    </dgm:pt>
    <dgm:pt modelId="{437F7EF9-4122-1C44-9C3B-E8393A25CF54}" type="parTrans" cxnId="{8E4442BC-F959-2949-A1B9-A5C85C7D2839}">
      <dgm:prSet/>
      <dgm:spPr/>
      <dgm:t>
        <a:bodyPr/>
        <a:lstStyle/>
        <a:p>
          <a:endParaRPr lang="zh-CN" altLang="en-US" sz="2000"/>
        </a:p>
      </dgm:t>
    </dgm:pt>
    <dgm:pt modelId="{5A8E046D-9E0C-724D-AA36-BEB19E6F6638}" type="sibTrans" cxnId="{8E4442BC-F959-2949-A1B9-A5C85C7D2839}">
      <dgm:prSet/>
      <dgm:spPr/>
      <dgm:t>
        <a:bodyPr/>
        <a:lstStyle/>
        <a:p>
          <a:endParaRPr lang="zh-CN" altLang="en-US" sz="2000"/>
        </a:p>
      </dgm:t>
    </dgm:pt>
    <dgm:pt modelId="{ECF33C5A-770D-414B-A594-66015597264E}">
      <dgm:prSet custT="1"/>
      <dgm:spPr/>
      <dgm:t>
        <a:bodyPr/>
        <a:lstStyle/>
        <a:p>
          <a:r>
            <a:rPr lang="zh-CN" altLang="en-US" sz="2000" dirty="0"/>
            <a:t>七、估价原则</a:t>
          </a:r>
        </a:p>
      </dgm:t>
    </dgm:pt>
    <dgm:pt modelId="{47A2FC8C-B0D3-D84D-8111-032B79764A5F}" type="parTrans" cxnId="{51530BC2-6A43-F947-BBC5-D40678AAA35B}">
      <dgm:prSet/>
      <dgm:spPr/>
      <dgm:t>
        <a:bodyPr/>
        <a:lstStyle/>
        <a:p>
          <a:endParaRPr lang="zh-CN" altLang="en-US" sz="2000"/>
        </a:p>
      </dgm:t>
    </dgm:pt>
    <dgm:pt modelId="{AE88E50B-1444-254F-8DF5-757F8406895B}" type="sibTrans" cxnId="{51530BC2-6A43-F947-BBC5-D40678AAA35B}">
      <dgm:prSet/>
      <dgm:spPr/>
      <dgm:t>
        <a:bodyPr/>
        <a:lstStyle/>
        <a:p>
          <a:endParaRPr lang="zh-CN" altLang="en-US" sz="2000"/>
        </a:p>
      </dgm:t>
    </dgm:pt>
    <dgm:pt modelId="{250FBF89-BE05-4547-A6A7-7A19DB90F388}">
      <dgm:prSet custT="1"/>
      <dgm:spPr/>
      <dgm:t>
        <a:bodyPr/>
        <a:lstStyle/>
        <a:p>
          <a:r>
            <a:rPr lang="zh-CN" altLang="en-US" sz="2000" dirty="0"/>
            <a:t>八、估价依据</a:t>
          </a:r>
        </a:p>
      </dgm:t>
    </dgm:pt>
    <dgm:pt modelId="{EBA0291C-BC34-144B-86E4-E0CA77A70BA8}" type="parTrans" cxnId="{6DC8FA8C-BC01-E04E-9E7E-66233C8CD502}">
      <dgm:prSet/>
      <dgm:spPr/>
      <dgm:t>
        <a:bodyPr/>
        <a:lstStyle/>
        <a:p>
          <a:endParaRPr lang="zh-CN" altLang="en-US" sz="2000"/>
        </a:p>
      </dgm:t>
    </dgm:pt>
    <dgm:pt modelId="{E2457989-EF6A-9844-8892-5ACF2464567D}" type="sibTrans" cxnId="{6DC8FA8C-BC01-E04E-9E7E-66233C8CD502}">
      <dgm:prSet/>
      <dgm:spPr/>
      <dgm:t>
        <a:bodyPr/>
        <a:lstStyle/>
        <a:p>
          <a:endParaRPr lang="zh-CN" altLang="en-US" sz="2000"/>
        </a:p>
      </dgm:t>
    </dgm:pt>
    <dgm:pt modelId="{4F79BB49-978E-974C-848B-E61F9E0B0143}">
      <dgm:prSet custT="1"/>
      <dgm:spPr/>
      <dgm:t>
        <a:bodyPr/>
        <a:lstStyle/>
        <a:p>
          <a:r>
            <a:rPr lang="zh-CN" altLang="en-US" sz="2000" dirty="0"/>
            <a:t>九、估价方法</a:t>
          </a:r>
        </a:p>
      </dgm:t>
    </dgm:pt>
    <dgm:pt modelId="{2D02F3F0-A939-0345-B27C-B55F5124503D}" type="parTrans" cxnId="{F79B064C-922A-DB4F-AFAF-CD286B988E93}">
      <dgm:prSet/>
      <dgm:spPr/>
      <dgm:t>
        <a:bodyPr/>
        <a:lstStyle/>
        <a:p>
          <a:endParaRPr lang="zh-CN" altLang="en-US" sz="2000"/>
        </a:p>
      </dgm:t>
    </dgm:pt>
    <dgm:pt modelId="{A4CC80C5-2420-E24F-A4EB-EDD70BFBEC5D}" type="sibTrans" cxnId="{F79B064C-922A-DB4F-AFAF-CD286B988E93}">
      <dgm:prSet/>
      <dgm:spPr/>
      <dgm:t>
        <a:bodyPr/>
        <a:lstStyle/>
        <a:p>
          <a:endParaRPr lang="zh-CN" altLang="en-US" sz="2000"/>
        </a:p>
      </dgm:t>
    </dgm:pt>
    <dgm:pt modelId="{17531C86-D44F-0B45-8995-AFADC2F03FD1}">
      <dgm:prSet custT="1"/>
      <dgm:spPr/>
      <dgm:t>
        <a:bodyPr/>
        <a:lstStyle/>
        <a:p>
          <a:r>
            <a:rPr lang="zh-CN" altLang="en-US" sz="2000" dirty="0"/>
            <a:t>十、估价结果</a:t>
          </a:r>
        </a:p>
      </dgm:t>
    </dgm:pt>
    <dgm:pt modelId="{3F923BA3-A82D-3446-B54A-10A981626D1F}" type="parTrans" cxnId="{643290B0-0D4D-1243-9F00-08052F2DE1CF}">
      <dgm:prSet/>
      <dgm:spPr/>
      <dgm:t>
        <a:bodyPr/>
        <a:lstStyle/>
        <a:p>
          <a:endParaRPr lang="zh-CN" altLang="en-US" sz="2000"/>
        </a:p>
      </dgm:t>
    </dgm:pt>
    <dgm:pt modelId="{1DF72796-7618-F94F-84EC-EBEA673AF59C}" type="sibTrans" cxnId="{643290B0-0D4D-1243-9F00-08052F2DE1CF}">
      <dgm:prSet/>
      <dgm:spPr/>
      <dgm:t>
        <a:bodyPr/>
        <a:lstStyle/>
        <a:p>
          <a:endParaRPr lang="zh-CN" altLang="en-US" sz="2000"/>
        </a:p>
      </dgm:t>
    </dgm:pt>
    <dgm:pt modelId="{B56A1043-E878-2943-8760-E282D95336D0}">
      <dgm:prSet custT="1"/>
      <dgm:spPr/>
      <dgm:t>
        <a:bodyPr/>
        <a:lstStyle/>
        <a:p>
          <a:r>
            <a:rPr lang="zh-CN" altLang="en-US" sz="2000" dirty="0"/>
            <a:t>十一、注册房地产估价师</a:t>
          </a:r>
        </a:p>
      </dgm:t>
    </dgm:pt>
    <dgm:pt modelId="{9684E0D9-8B73-3940-8E3C-49D1C2A37124}" type="parTrans" cxnId="{7CF7CA43-1E68-4242-B0B8-A4731C2707F9}">
      <dgm:prSet/>
      <dgm:spPr/>
      <dgm:t>
        <a:bodyPr/>
        <a:lstStyle/>
        <a:p>
          <a:endParaRPr lang="zh-CN" altLang="en-US" sz="2000"/>
        </a:p>
      </dgm:t>
    </dgm:pt>
    <dgm:pt modelId="{DBB63F39-64A3-FC46-AC10-9A459A27089F}" type="sibTrans" cxnId="{7CF7CA43-1E68-4242-B0B8-A4731C2707F9}">
      <dgm:prSet/>
      <dgm:spPr/>
      <dgm:t>
        <a:bodyPr/>
        <a:lstStyle/>
        <a:p>
          <a:endParaRPr lang="zh-CN" altLang="en-US" sz="2000"/>
        </a:p>
      </dgm:t>
    </dgm:pt>
    <dgm:pt modelId="{BFAAB709-A2A0-C649-8284-EB54D2B47273}">
      <dgm:prSet custT="1"/>
      <dgm:spPr/>
      <dgm:t>
        <a:bodyPr/>
        <a:lstStyle/>
        <a:p>
          <a:r>
            <a:rPr lang="zh-CN" altLang="en-US" sz="2000" dirty="0"/>
            <a:t>十二、实地查勘期</a:t>
          </a:r>
        </a:p>
      </dgm:t>
    </dgm:pt>
    <dgm:pt modelId="{83AB420D-A225-E641-B77A-26B4BA1E2B52}" type="parTrans" cxnId="{9C4AD6C7-D0C0-814D-97DE-2193FF4DF55D}">
      <dgm:prSet/>
      <dgm:spPr/>
      <dgm:t>
        <a:bodyPr/>
        <a:lstStyle/>
        <a:p>
          <a:endParaRPr lang="zh-CN" altLang="en-US" sz="2000"/>
        </a:p>
      </dgm:t>
    </dgm:pt>
    <dgm:pt modelId="{53122727-AF52-504F-9427-D68C0CB4B112}" type="sibTrans" cxnId="{9C4AD6C7-D0C0-814D-97DE-2193FF4DF55D}">
      <dgm:prSet/>
      <dgm:spPr/>
      <dgm:t>
        <a:bodyPr/>
        <a:lstStyle/>
        <a:p>
          <a:endParaRPr lang="zh-CN" altLang="en-US" sz="2000"/>
        </a:p>
      </dgm:t>
    </dgm:pt>
    <dgm:pt modelId="{75B33BD6-60A4-CB41-9802-A3D022288848}">
      <dgm:prSet custT="1"/>
      <dgm:spPr/>
      <dgm:t>
        <a:bodyPr/>
        <a:lstStyle/>
        <a:p>
          <a:r>
            <a:rPr lang="zh-CN" altLang="en-US" sz="2000" dirty="0"/>
            <a:t>十三、估价作业期</a:t>
          </a:r>
        </a:p>
      </dgm:t>
    </dgm:pt>
    <dgm:pt modelId="{927E4839-BAB5-9040-8BB4-483E9B08463F}" type="parTrans" cxnId="{35AB3812-2D39-A349-9115-0332B00F31CA}">
      <dgm:prSet/>
      <dgm:spPr/>
      <dgm:t>
        <a:bodyPr/>
        <a:lstStyle/>
        <a:p>
          <a:endParaRPr lang="zh-CN" altLang="en-US" sz="2000"/>
        </a:p>
      </dgm:t>
    </dgm:pt>
    <dgm:pt modelId="{9C0990D3-4919-C74B-B38D-ADC9B1A1F5C1}" type="sibTrans" cxnId="{35AB3812-2D39-A349-9115-0332B00F31CA}">
      <dgm:prSet/>
      <dgm:spPr/>
      <dgm:t>
        <a:bodyPr/>
        <a:lstStyle/>
        <a:p>
          <a:endParaRPr lang="zh-CN" altLang="en-US" sz="2000"/>
        </a:p>
      </dgm:t>
    </dgm:pt>
    <dgm:pt modelId="{B808FF1C-8F0C-6946-AD8C-FCFC3135353B}">
      <dgm:prSet custT="1"/>
      <dgm:spPr/>
      <dgm:t>
        <a:bodyPr/>
        <a:lstStyle/>
        <a:p>
          <a:r>
            <a:rPr lang="zh-CN" altLang="en-US" sz="2000" dirty="0"/>
            <a:t>十四、风险提示和变现能力分析</a:t>
          </a:r>
        </a:p>
      </dgm:t>
    </dgm:pt>
    <dgm:pt modelId="{1806AE31-FB09-5546-8C6A-632D615C367A}" type="parTrans" cxnId="{DC3C7254-1513-8F4C-8445-782D989B90B0}">
      <dgm:prSet/>
      <dgm:spPr/>
      <dgm:t>
        <a:bodyPr/>
        <a:lstStyle/>
        <a:p>
          <a:endParaRPr lang="zh-CN" altLang="en-US" sz="2000"/>
        </a:p>
      </dgm:t>
    </dgm:pt>
    <dgm:pt modelId="{48FC9778-D2DD-EB48-8AFD-6A4E70D2AE16}" type="sibTrans" cxnId="{DC3C7254-1513-8F4C-8445-782D989B90B0}">
      <dgm:prSet/>
      <dgm:spPr/>
      <dgm:t>
        <a:bodyPr/>
        <a:lstStyle/>
        <a:p>
          <a:endParaRPr lang="zh-CN" altLang="en-US" sz="2000"/>
        </a:p>
      </dgm:t>
    </dgm:pt>
    <dgm:pt modelId="{18EF2680-A4D9-E349-86E8-D29E6C68CDBA}" type="pres">
      <dgm:prSet presAssocID="{26A3A50F-0BBD-A84F-A142-6E4F22ED54F1}" presName="vert0" presStyleCnt="0">
        <dgm:presLayoutVars>
          <dgm:dir/>
          <dgm:animOne val="branch"/>
          <dgm:animLvl val="lvl"/>
        </dgm:presLayoutVars>
      </dgm:prSet>
      <dgm:spPr/>
    </dgm:pt>
    <dgm:pt modelId="{75369B6C-6AE4-BB4E-9088-27CE77F937B8}" type="pres">
      <dgm:prSet presAssocID="{14FF0234-0EC9-C44E-B5DC-6014732080DF}" presName="thickLine" presStyleLbl="alignNode1" presStyleIdx="0" presStyleCnt="14"/>
      <dgm:spPr/>
    </dgm:pt>
    <dgm:pt modelId="{20B6718A-A360-D246-BEE1-2B6048ECB98B}" type="pres">
      <dgm:prSet presAssocID="{14FF0234-0EC9-C44E-B5DC-6014732080DF}" presName="horz1" presStyleCnt="0"/>
      <dgm:spPr/>
    </dgm:pt>
    <dgm:pt modelId="{A9F4F931-344F-4943-9479-A8A20D278947}" type="pres">
      <dgm:prSet presAssocID="{14FF0234-0EC9-C44E-B5DC-6014732080DF}" presName="tx1" presStyleLbl="revTx" presStyleIdx="0" presStyleCnt="14"/>
      <dgm:spPr/>
    </dgm:pt>
    <dgm:pt modelId="{60C5E0B2-EAE8-0B4B-BA0C-45255BF97D27}" type="pres">
      <dgm:prSet presAssocID="{14FF0234-0EC9-C44E-B5DC-6014732080DF}" presName="vert1" presStyleCnt="0"/>
      <dgm:spPr/>
    </dgm:pt>
    <dgm:pt modelId="{0CF6CBED-5E87-FC4C-B9DF-BA95027BD137}" type="pres">
      <dgm:prSet presAssocID="{00124A1A-5A95-1A40-892B-110B85FF6445}" presName="thickLine" presStyleLbl="alignNode1" presStyleIdx="1" presStyleCnt="14"/>
      <dgm:spPr/>
    </dgm:pt>
    <dgm:pt modelId="{79E80289-80F7-1D4E-9317-6281E1634081}" type="pres">
      <dgm:prSet presAssocID="{00124A1A-5A95-1A40-892B-110B85FF6445}" presName="horz1" presStyleCnt="0"/>
      <dgm:spPr/>
    </dgm:pt>
    <dgm:pt modelId="{8086E3F0-B93D-EE47-99D4-4B525D2BE83E}" type="pres">
      <dgm:prSet presAssocID="{00124A1A-5A95-1A40-892B-110B85FF6445}" presName="tx1" presStyleLbl="revTx" presStyleIdx="1" presStyleCnt="14"/>
      <dgm:spPr/>
    </dgm:pt>
    <dgm:pt modelId="{C83B23BA-4504-9540-B777-CB0C5E9FC128}" type="pres">
      <dgm:prSet presAssocID="{00124A1A-5A95-1A40-892B-110B85FF6445}" presName="vert1" presStyleCnt="0"/>
      <dgm:spPr/>
    </dgm:pt>
    <dgm:pt modelId="{8F0A0A71-0881-5B45-814F-298AC8FED08D}" type="pres">
      <dgm:prSet presAssocID="{D548703A-1173-174D-A9E7-8B9EBE12304D}" presName="thickLine" presStyleLbl="alignNode1" presStyleIdx="2" presStyleCnt="14"/>
      <dgm:spPr/>
    </dgm:pt>
    <dgm:pt modelId="{C33DECB0-B5FF-8847-985F-2D99B1010EAE}" type="pres">
      <dgm:prSet presAssocID="{D548703A-1173-174D-A9E7-8B9EBE12304D}" presName="horz1" presStyleCnt="0"/>
      <dgm:spPr/>
    </dgm:pt>
    <dgm:pt modelId="{562C49CF-8FC6-CD41-9E17-118F117028F6}" type="pres">
      <dgm:prSet presAssocID="{D548703A-1173-174D-A9E7-8B9EBE12304D}" presName="tx1" presStyleLbl="revTx" presStyleIdx="2" presStyleCnt="14"/>
      <dgm:spPr/>
    </dgm:pt>
    <dgm:pt modelId="{219F656C-45B6-7E47-AC8F-A5BDF4D9F7E2}" type="pres">
      <dgm:prSet presAssocID="{D548703A-1173-174D-A9E7-8B9EBE12304D}" presName="vert1" presStyleCnt="0"/>
      <dgm:spPr/>
    </dgm:pt>
    <dgm:pt modelId="{0B45B281-7E7F-9140-947B-54D730C51517}" type="pres">
      <dgm:prSet presAssocID="{FCC29F55-B0B6-4941-A9E8-DEE5776C70DA}" presName="thickLine" presStyleLbl="alignNode1" presStyleIdx="3" presStyleCnt="14"/>
      <dgm:spPr/>
    </dgm:pt>
    <dgm:pt modelId="{355D2EC9-F46C-8F43-88FB-E0572ADC425F}" type="pres">
      <dgm:prSet presAssocID="{FCC29F55-B0B6-4941-A9E8-DEE5776C70DA}" presName="horz1" presStyleCnt="0"/>
      <dgm:spPr/>
    </dgm:pt>
    <dgm:pt modelId="{0782C32B-CAFA-7245-A95A-887E1B66E0E5}" type="pres">
      <dgm:prSet presAssocID="{FCC29F55-B0B6-4941-A9E8-DEE5776C70DA}" presName="tx1" presStyleLbl="revTx" presStyleIdx="3" presStyleCnt="14"/>
      <dgm:spPr/>
    </dgm:pt>
    <dgm:pt modelId="{A06EACBC-3253-7849-9856-064D2C4561A2}" type="pres">
      <dgm:prSet presAssocID="{FCC29F55-B0B6-4941-A9E8-DEE5776C70DA}" presName="vert1" presStyleCnt="0"/>
      <dgm:spPr/>
    </dgm:pt>
    <dgm:pt modelId="{2D2F67DD-7471-7A40-AF1B-852F198687B3}" type="pres">
      <dgm:prSet presAssocID="{A702EFB4-D86C-0E4B-A813-E6BF41561AFB}" presName="thickLine" presStyleLbl="alignNode1" presStyleIdx="4" presStyleCnt="14"/>
      <dgm:spPr/>
    </dgm:pt>
    <dgm:pt modelId="{A4362122-5F98-5640-9F6D-754CFB0666D1}" type="pres">
      <dgm:prSet presAssocID="{A702EFB4-D86C-0E4B-A813-E6BF41561AFB}" presName="horz1" presStyleCnt="0"/>
      <dgm:spPr/>
    </dgm:pt>
    <dgm:pt modelId="{B0965B75-FA44-7F42-9E50-880A743F8208}" type="pres">
      <dgm:prSet presAssocID="{A702EFB4-D86C-0E4B-A813-E6BF41561AFB}" presName="tx1" presStyleLbl="revTx" presStyleIdx="4" presStyleCnt="14"/>
      <dgm:spPr/>
    </dgm:pt>
    <dgm:pt modelId="{803ADE8D-D6EF-5D44-8666-E4DFD649440B}" type="pres">
      <dgm:prSet presAssocID="{A702EFB4-D86C-0E4B-A813-E6BF41561AFB}" presName="vert1" presStyleCnt="0"/>
      <dgm:spPr/>
    </dgm:pt>
    <dgm:pt modelId="{E0EF0EEE-B580-A941-B3F6-87567D57E5C1}" type="pres">
      <dgm:prSet presAssocID="{319D2ED6-57D5-AA4E-8887-8E1AE18B6CE5}" presName="thickLine" presStyleLbl="alignNode1" presStyleIdx="5" presStyleCnt="14"/>
      <dgm:spPr/>
    </dgm:pt>
    <dgm:pt modelId="{59F143DC-D2F3-3843-8C1D-1CD91CE111C3}" type="pres">
      <dgm:prSet presAssocID="{319D2ED6-57D5-AA4E-8887-8E1AE18B6CE5}" presName="horz1" presStyleCnt="0"/>
      <dgm:spPr/>
    </dgm:pt>
    <dgm:pt modelId="{2CC3E417-C6B4-2946-AFA1-54D880B44D78}" type="pres">
      <dgm:prSet presAssocID="{319D2ED6-57D5-AA4E-8887-8E1AE18B6CE5}" presName="tx1" presStyleLbl="revTx" presStyleIdx="5" presStyleCnt="14"/>
      <dgm:spPr/>
    </dgm:pt>
    <dgm:pt modelId="{C42AD7A4-5B57-F94E-94FE-F2C032AAE940}" type="pres">
      <dgm:prSet presAssocID="{319D2ED6-57D5-AA4E-8887-8E1AE18B6CE5}" presName="vert1" presStyleCnt="0"/>
      <dgm:spPr/>
    </dgm:pt>
    <dgm:pt modelId="{09D13D3A-5730-3F40-80FF-927959DC88A2}" type="pres">
      <dgm:prSet presAssocID="{ECF33C5A-770D-414B-A594-66015597264E}" presName="thickLine" presStyleLbl="alignNode1" presStyleIdx="6" presStyleCnt="14"/>
      <dgm:spPr/>
    </dgm:pt>
    <dgm:pt modelId="{CB1DCC66-11CC-6B4F-A11F-510A4318F635}" type="pres">
      <dgm:prSet presAssocID="{ECF33C5A-770D-414B-A594-66015597264E}" presName="horz1" presStyleCnt="0"/>
      <dgm:spPr/>
    </dgm:pt>
    <dgm:pt modelId="{ABC69F3F-BB6B-CB43-8DA5-602832BB8DD9}" type="pres">
      <dgm:prSet presAssocID="{ECF33C5A-770D-414B-A594-66015597264E}" presName="tx1" presStyleLbl="revTx" presStyleIdx="6" presStyleCnt="14"/>
      <dgm:spPr/>
    </dgm:pt>
    <dgm:pt modelId="{1481DEA5-44BD-4649-AC5D-C01B5B6B7CD5}" type="pres">
      <dgm:prSet presAssocID="{ECF33C5A-770D-414B-A594-66015597264E}" presName="vert1" presStyleCnt="0"/>
      <dgm:spPr/>
    </dgm:pt>
    <dgm:pt modelId="{C8D6A3A4-0D24-404D-9FC3-5F32B93D47B7}" type="pres">
      <dgm:prSet presAssocID="{250FBF89-BE05-4547-A6A7-7A19DB90F388}" presName="thickLine" presStyleLbl="alignNode1" presStyleIdx="7" presStyleCnt="14"/>
      <dgm:spPr/>
    </dgm:pt>
    <dgm:pt modelId="{F23C2671-14F9-2A43-B406-DD6266455E00}" type="pres">
      <dgm:prSet presAssocID="{250FBF89-BE05-4547-A6A7-7A19DB90F388}" presName="horz1" presStyleCnt="0"/>
      <dgm:spPr/>
    </dgm:pt>
    <dgm:pt modelId="{7FB04FAA-4744-5948-99CB-658139DF26F0}" type="pres">
      <dgm:prSet presAssocID="{250FBF89-BE05-4547-A6A7-7A19DB90F388}" presName="tx1" presStyleLbl="revTx" presStyleIdx="7" presStyleCnt="14"/>
      <dgm:spPr/>
    </dgm:pt>
    <dgm:pt modelId="{10CB04DD-3B6D-F34A-AB9C-FC695BA51F2D}" type="pres">
      <dgm:prSet presAssocID="{250FBF89-BE05-4547-A6A7-7A19DB90F388}" presName="vert1" presStyleCnt="0"/>
      <dgm:spPr/>
    </dgm:pt>
    <dgm:pt modelId="{E247C573-536A-9046-9290-8B036AD21D9E}" type="pres">
      <dgm:prSet presAssocID="{4F79BB49-978E-974C-848B-E61F9E0B0143}" presName="thickLine" presStyleLbl="alignNode1" presStyleIdx="8" presStyleCnt="14"/>
      <dgm:spPr/>
    </dgm:pt>
    <dgm:pt modelId="{19C66056-D1D9-194D-A96C-8EAEFD6FC036}" type="pres">
      <dgm:prSet presAssocID="{4F79BB49-978E-974C-848B-E61F9E0B0143}" presName="horz1" presStyleCnt="0"/>
      <dgm:spPr/>
    </dgm:pt>
    <dgm:pt modelId="{0430C4BB-0C82-9B49-9342-50E2FFCF8FBE}" type="pres">
      <dgm:prSet presAssocID="{4F79BB49-978E-974C-848B-E61F9E0B0143}" presName="tx1" presStyleLbl="revTx" presStyleIdx="8" presStyleCnt="14"/>
      <dgm:spPr/>
    </dgm:pt>
    <dgm:pt modelId="{3CA089E9-9859-E44C-A2D9-CE596D8CC9BA}" type="pres">
      <dgm:prSet presAssocID="{4F79BB49-978E-974C-848B-E61F9E0B0143}" presName="vert1" presStyleCnt="0"/>
      <dgm:spPr/>
    </dgm:pt>
    <dgm:pt modelId="{AFF0CF15-1ABD-FD43-9D8B-EE9371257DFF}" type="pres">
      <dgm:prSet presAssocID="{17531C86-D44F-0B45-8995-AFADC2F03FD1}" presName="thickLine" presStyleLbl="alignNode1" presStyleIdx="9" presStyleCnt="14"/>
      <dgm:spPr/>
    </dgm:pt>
    <dgm:pt modelId="{95D61E73-4A05-574A-A45D-FE5729E7F0B4}" type="pres">
      <dgm:prSet presAssocID="{17531C86-D44F-0B45-8995-AFADC2F03FD1}" presName="horz1" presStyleCnt="0"/>
      <dgm:spPr/>
    </dgm:pt>
    <dgm:pt modelId="{975918AB-925A-5848-B65C-8D64184A61D4}" type="pres">
      <dgm:prSet presAssocID="{17531C86-D44F-0B45-8995-AFADC2F03FD1}" presName="tx1" presStyleLbl="revTx" presStyleIdx="9" presStyleCnt="14"/>
      <dgm:spPr/>
    </dgm:pt>
    <dgm:pt modelId="{97A32D18-486B-004C-9222-584DF1F08E13}" type="pres">
      <dgm:prSet presAssocID="{17531C86-D44F-0B45-8995-AFADC2F03FD1}" presName="vert1" presStyleCnt="0"/>
      <dgm:spPr/>
    </dgm:pt>
    <dgm:pt modelId="{4679A087-D8B3-C84E-8A77-C607A3180F45}" type="pres">
      <dgm:prSet presAssocID="{B56A1043-E878-2943-8760-E282D95336D0}" presName="thickLine" presStyleLbl="alignNode1" presStyleIdx="10" presStyleCnt="14"/>
      <dgm:spPr/>
    </dgm:pt>
    <dgm:pt modelId="{38EBF497-0945-0146-BE81-A5DD7A613DE0}" type="pres">
      <dgm:prSet presAssocID="{B56A1043-E878-2943-8760-E282D95336D0}" presName="horz1" presStyleCnt="0"/>
      <dgm:spPr/>
    </dgm:pt>
    <dgm:pt modelId="{86C130CD-914A-0C4E-95FE-ED7F6AFE2F60}" type="pres">
      <dgm:prSet presAssocID="{B56A1043-E878-2943-8760-E282D95336D0}" presName="tx1" presStyleLbl="revTx" presStyleIdx="10" presStyleCnt="14"/>
      <dgm:spPr/>
    </dgm:pt>
    <dgm:pt modelId="{1B9B1CCC-5B93-3B48-8870-41210F9D9EC4}" type="pres">
      <dgm:prSet presAssocID="{B56A1043-E878-2943-8760-E282D95336D0}" presName="vert1" presStyleCnt="0"/>
      <dgm:spPr/>
    </dgm:pt>
    <dgm:pt modelId="{905D5EB7-2B66-2442-9118-41BCCB56CDB7}" type="pres">
      <dgm:prSet presAssocID="{BFAAB709-A2A0-C649-8284-EB54D2B47273}" presName="thickLine" presStyleLbl="alignNode1" presStyleIdx="11" presStyleCnt="14"/>
      <dgm:spPr/>
    </dgm:pt>
    <dgm:pt modelId="{7C098C48-E020-3142-B819-89F5DE44E0A0}" type="pres">
      <dgm:prSet presAssocID="{BFAAB709-A2A0-C649-8284-EB54D2B47273}" presName="horz1" presStyleCnt="0"/>
      <dgm:spPr/>
    </dgm:pt>
    <dgm:pt modelId="{EB349A19-6CEE-2D47-8DCB-B219663DAD74}" type="pres">
      <dgm:prSet presAssocID="{BFAAB709-A2A0-C649-8284-EB54D2B47273}" presName="tx1" presStyleLbl="revTx" presStyleIdx="11" presStyleCnt="14"/>
      <dgm:spPr/>
    </dgm:pt>
    <dgm:pt modelId="{4BECB4DA-C2F0-0640-91A3-E91242533AE6}" type="pres">
      <dgm:prSet presAssocID="{BFAAB709-A2A0-C649-8284-EB54D2B47273}" presName="vert1" presStyleCnt="0"/>
      <dgm:spPr/>
    </dgm:pt>
    <dgm:pt modelId="{E07AC8ED-40E8-0B45-BE9D-F11237E93F05}" type="pres">
      <dgm:prSet presAssocID="{75B33BD6-60A4-CB41-9802-A3D022288848}" presName="thickLine" presStyleLbl="alignNode1" presStyleIdx="12" presStyleCnt="14"/>
      <dgm:spPr/>
    </dgm:pt>
    <dgm:pt modelId="{DBD53A65-8D5D-7748-BF0D-D78BB15C083B}" type="pres">
      <dgm:prSet presAssocID="{75B33BD6-60A4-CB41-9802-A3D022288848}" presName="horz1" presStyleCnt="0"/>
      <dgm:spPr/>
    </dgm:pt>
    <dgm:pt modelId="{431965AD-75AC-B449-932C-A5062B342935}" type="pres">
      <dgm:prSet presAssocID="{75B33BD6-60A4-CB41-9802-A3D022288848}" presName="tx1" presStyleLbl="revTx" presStyleIdx="12" presStyleCnt="14"/>
      <dgm:spPr/>
    </dgm:pt>
    <dgm:pt modelId="{BFF26635-0278-B143-A41F-4ABC17723A07}" type="pres">
      <dgm:prSet presAssocID="{75B33BD6-60A4-CB41-9802-A3D022288848}" presName="vert1" presStyleCnt="0"/>
      <dgm:spPr/>
    </dgm:pt>
    <dgm:pt modelId="{9ACA7164-265D-D34E-8EE4-3DED62A5AF68}" type="pres">
      <dgm:prSet presAssocID="{B808FF1C-8F0C-6946-AD8C-FCFC3135353B}" presName="thickLine" presStyleLbl="alignNode1" presStyleIdx="13" presStyleCnt="14"/>
      <dgm:spPr/>
    </dgm:pt>
    <dgm:pt modelId="{FFCD4F6F-446F-AC4A-9B69-81D91A8AC4D0}" type="pres">
      <dgm:prSet presAssocID="{B808FF1C-8F0C-6946-AD8C-FCFC3135353B}" presName="horz1" presStyleCnt="0"/>
      <dgm:spPr/>
    </dgm:pt>
    <dgm:pt modelId="{99066086-6966-A243-9786-0D095B82FB03}" type="pres">
      <dgm:prSet presAssocID="{B808FF1C-8F0C-6946-AD8C-FCFC3135353B}" presName="tx1" presStyleLbl="revTx" presStyleIdx="13" presStyleCnt="14"/>
      <dgm:spPr/>
    </dgm:pt>
    <dgm:pt modelId="{BE465E92-2456-D241-9EE4-9A2CB22B507A}" type="pres">
      <dgm:prSet presAssocID="{B808FF1C-8F0C-6946-AD8C-FCFC3135353B}" presName="vert1" presStyleCnt="0"/>
      <dgm:spPr/>
    </dgm:pt>
  </dgm:ptLst>
  <dgm:cxnLst>
    <dgm:cxn modelId="{35AB3812-2D39-A349-9115-0332B00F31CA}" srcId="{26A3A50F-0BBD-A84F-A142-6E4F22ED54F1}" destId="{75B33BD6-60A4-CB41-9802-A3D022288848}" srcOrd="12" destOrd="0" parTransId="{927E4839-BAB5-9040-8BB4-483E9B08463F}" sibTransId="{9C0990D3-4919-C74B-B38D-ADC9B1A1F5C1}"/>
    <dgm:cxn modelId="{67A14525-6106-2B4F-BFA6-86860AED9EEC}" type="presOf" srcId="{75B33BD6-60A4-CB41-9802-A3D022288848}" destId="{431965AD-75AC-B449-932C-A5062B342935}" srcOrd="0" destOrd="0" presId="urn:microsoft.com/office/officeart/2008/layout/LinedList"/>
    <dgm:cxn modelId="{BBA8F638-F10C-2D4E-B5CF-79302C5BE99D}" type="presOf" srcId="{ECF33C5A-770D-414B-A594-66015597264E}" destId="{ABC69F3F-BB6B-CB43-8DA5-602832BB8DD9}" srcOrd="0" destOrd="0" presId="urn:microsoft.com/office/officeart/2008/layout/LinedList"/>
    <dgm:cxn modelId="{7976733A-4419-A04E-BA9F-96DBAFC58C06}" type="presOf" srcId="{BFAAB709-A2A0-C649-8284-EB54D2B47273}" destId="{EB349A19-6CEE-2D47-8DCB-B219663DAD74}" srcOrd="0" destOrd="0" presId="urn:microsoft.com/office/officeart/2008/layout/LinedList"/>
    <dgm:cxn modelId="{7CF7CA43-1E68-4242-B0B8-A4731C2707F9}" srcId="{26A3A50F-0BBD-A84F-A142-6E4F22ED54F1}" destId="{B56A1043-E878-2943-8760-E282D95336D0}" srcOrd="10" destOrd="0" parTransId="{9684E0D9-8B73-3940-8E3C-49D1C2A37124}" sibTransId="{DBB63F39-64A3-FC46-AC10-9A459A27089F}"/>
    <dgm:cxn modelId="{F79B064C-922A-DB4F-AFAF-CD286B988E93}" srcId="{26A3A50F-0BBD-A84F-A142-6E4F22ED54F1}" destId="{4F79BB49-978E-974C-848B-E61F9E0B0143}" srcOrd="8" destOrd="0" parTransId="{2D02F3F0-A939-0345-B27C-B55F5124503D}" sibTransId="{A4CC80C5-2420-E24F-A4EB-EDD70BFBEC5D}"/>
    <dgm:cxn modelId="{EBD7C44E-2ACA-D546-8F5D-D84D8E57E566}" type="presOf" srcId="{14FF0234-0EC9-C44E-B5DC-6014732080DF}" destId="{A9F4F931-344F-4943-9479-A8A20D278947}" srcOrd="0" destOrd="0" presId="urn:microsoft.com/office/officeart/2008/layout/LinedList"/>
    <dgm:cxn modelId="{DC3C7254-1513-8F4C-8445-782D989B90B0}" srcId="{26A3A50F-0BBD-A84F-A142-6E4F22ED54F1}" destId="{B808FF1C-8F0C-6946-AD8C-FCFC3135353B}" srcOrd="13" destOrd="0" parTransId="{1806AE31-FB09-5546-8C6A-632D615C367A}" sibTransId="{48FC9778-D2DD-EB48-8AFD-6A4E70D2AE16}"/>
    <dgm:cxn modelId="{6D6BD869-EDA4-3E44-B1FA-0DF0C0DDCB2F}" type="presOf" srcId="{FCC29F55-B0B6-4941-A9E8-DEE5776C70DA}" destId="{0782C32B-CAFA-7245-A95A-887E1B66E0E5}" srcOrd="0" destOrd="0" presId="urn:microsoft.com/office/officeart/2008/layout/LinedList"/>
    <dgm:cxn modelId="{EBAD756C-B77F-5646-A658-8B2C2A0DFD40}" type="presOf" srcId="{319D2ED6-57D5-AA4E-8887-8E1AE18B6CE5}" destId="{2CC3E417-C6B4-2946-AFA1-54D880B44D78}" srcOrd="0" destOrd="0" presId="urn:microsoft.com/office/officeart/2008/layout/LinedList"/>
    <dgm:cxn modelId="{7AE83B88-3519-744B-ADDA-AC9A6A1CFF8B}" srcId="{26A3A50F-0BBD-A84F-A142-6E4F22ED54F1}" destId="{14FF0234-0EC9-C44E-B5DC-6014732080DF}" srcOrd="0" destOrd="0" parTransId="{66523EBC-0D64-514D-B171-44182186175C}" sibTransId="{0AFB1E92-20F8-4047-89FB-326E8B572512}"/>
    <dgm:cxn modelId="{A98AC289-772E-5E43-9A95-58F503FE00BD}" srcId="{26A3A50F-0BBD-A84F-A142-6E4F22ED54F1}" destId="{D548703A-1173-174D-A9E7-8B9EBE12304D}" srcOrd="2" destOrd="0" parTransId="{D5616085-E969-E346-998B-D111F5A06BA1}" sibTransId="{ACFBC2F3-0D1B-974F-AF88-1FA17A5530C2}"/>
    <dgm:cxn modelId="{6DC8FA8C-BC01-E04E-9E7E-66233C8CD502}" srcId="{26A3A50F-0BBD-A84F-A142-6E4F22ED54F1}" destId="{250FBF89-BE05-4547-A6A7-7A19DB90F388}" srcOrd="7" destOrd="0" parTransId="{EBA0291C-BC34-144B-86E4-E0CA77A70BA8}" sibTransId="{E2457989-EF6A-9844-8892-5ACF2464567D}"/>
    <dgm:cxn modelId="{4ED7409E-6DDB-7243-88E0-B6EB4082C4D9}" type="presOf" srcId="{A702EFB4-D86C-0E4B-A813-E6BF41561AFB}" destId="{B0965B75-FA44-7F42-9E50-880A743F8208}" srcOrd="0" destOrd="0" presId="urn:microsoft.com/office/officeart/2008/layout/LinedList"/>
    <dgm:cxn modelId="{042813A7-134E-E24A-BF69-0F186D72B7A9}" type="presOf" srcId="{00124A1A-5A95-1A40-892B-110B85FF6445}" destId="{8086E3F0-B93D-EE47-99D4-4B525D2BE83E}" srcOrd="0" destOrd="0" presId="urn:microsoft.com/office/officeart/2008/layout/LinedList"/>
    <dgm:cxn modelId="{643290B0-0D4D-1243-9F00-08052F2DE1CF}" srcId="{26A3A50F-0BBD-A84F-A142-6E4F22ED54F1}" destId="{17531C86-D44F-0B45-8995-AFADC2F03FD1}" srcOrd="9" destOrd="0" parTransId="{3F923BA3-A82D-3446-B54A-10A981626D1F}" sibTransId="{1DF72796-7618-F94F-84EC-EBEA673AF59C}"/>
    <dgm:cxn modelId="{1198AAB8-26C3-D241-8BF6-CF1621B6657A}" type="presOf" srcId="{4F79BB49-978E-974C-848B-E61F9E0B0143}" destId="{0430C4BB-0C82-9B49-9342-50E2FFCF8FBE}" srcOrd="0" destOrd="0" presId="urn:microsoft.com/office/officeart/2008/layout/LinedList"/>
    <dgm:cxn modelId="{8E4442BC-F959-2949-A1B9-A5C85C7D2839}" srcId="{26A3A50F-0BBD-A84F-A142-6E4F22ED54F1}" destId="{319D2ED6-57D5-AA4E-8887-8E1AE18B6CE5}" srcOrd="5" destOrd="0" parTransId="{437F7EF9-4122-1C44-9C3B-E8393A25CF54}" sibTransId="{5A8E046D-9E0C-724D-AA36-BEB19E6F6638}"/>
    <dgm:cxn modelId="{E0A5B9BF-C80D-A24C-A33D-9875F1DE8336}" srcId="{26A3A50F-0BBD-A84F-A142-6E4F22ED54F1}" destId="{00124A1A-5A95-1A40-892B-110B85FF6445}" srcOrd="1" destOrd="0" parTransId="{043434F9-5598-D649-AA36-B5563939A20C}" sibTransId="{BFBC15BE-8B2A-5C4A-90FF-5418985DEAA9}"/>
    <dgm:cxn modelId="{CB3A0AC0-5D03-4B48-A1BC-166983C9059C}" type="presOf" srcId="{17531C86-D44F-0B45-8995-AFADC2F03FD1}" destId="{975918AB-925A-5848-B65C-8D64184A61D4}" srcOrd="0" destOrd="0" presId="urn:microsoft.com/office/officeart/2008/layout/LinedList"/>
    <dgm:cxn modelId="{51530BC2-6A43-F947-BBC5-D40678AAA35B}" srcId="{26A3A50F-0BBD-A84F-A142-6E4F22ED54F1}" destId="{ECF33C5A-770D-414B-A594-66015597264E}" srcOrd="6" destOrd="0" parTransId="{47A2FC8C-B0D3-D84D-8111-032B79764A5F}" sibTransId="{AE88E50B-1444-254F-8DF5-757F8406895B}"/>
    <dgm:cxn modelId="{8496DCC2-63B3-0A43-8EEA-42E56EC6CDDE}" type="presOf" srcId="{B808FF1C-8F0C-6946-AD8C-FCFC3135353B}" destId="{99066086-6966-A243-9786-0D095B82FB03}" srcOrd="0" destOrd="0" presId="urn:microsoft.com/office/officeart/2008/layout/LinedList"/>
    <dgm:cxn modelId="{9C4AD6C7-D0C0-814D-97DE-2193FF4DF55D}" srcId="{26A3A50F-0BBD-A84F-A142-6E4F22ED54F1}" destId="{BFAAB709-A2A0-C649-8284-EB54D2B47273}" srcOrd="11" destOrd="0" parTransId="{83AB420D-A225-E641-B77A-26B4BA1E2B52}" sibTransId="{53122727-AF52-504F-9427-D68C0CB4B112}"/>
    <dgm:cxn modelId="{EA5E61D2-8D79-4945-BC4F-88B917CD3245}" type="presOf" srcId="{D548703A-1173-174D-A9E7-8B9EBE12304D}" destId="{562C49CF-8FC6-CD41-9E17-118F117028F6}" srcOrd="0" destOrd="0" presId="urn:microsoft.com/office/officeart/2008/layout/LinedList"/>
    <dgm:cxn modelId="{A3D40ED9-E996-F241-A990-821049E5C141}" srcId="{26A3A50F-0BBD-A84F-A142-6E4F22ED54F1}" destId="{FCC29F55-B0B6-4941-A9E8-DEE5776C70DA}" srcOrd="3" destOrd="0" parTransId="{98189796-D735-4A4A-A4F4-C4B48813C17E}" sibTransId="{7B3FF301-22A2-8047-8B38-07D03477604C}"/>
    <dgm:cxn modelId="{393266DA-5514-D441-83F6-26F352479A3F}" type="presOf" srcId="{B56A1043-E878-2943-8760-E282D95336D0}" destId="{86C130CD-914A-0C4E-95FE-ED7F6AFE2F60}" srcOrd="0" destOrd="0" presId="urn:microsoft.com/office/officeart/2008/layout/LinedList"/>
    <dgm:cxn modelId="{A3279EEC-AD75-CF4F-B765-2E1753E4CD95}" srcId="{26A3A50F-0BBD-A84F-A142-6E4F22ED54F1}" destId="{A702EFB4-D86C-0E4B-A813-E6BF41561AFB}" srcOrd="4" destOrd="0" parTransId="{5BB8C99F-39CE-A047-A7BF-0588B5539CEE}" sibTransId="{7C8B8FB1-F5AB-F64F-9EA4-3AAED1923285}"/>
    <dgm:cxn modelId="{1380B4F1-A20D-E546-B634-4744031C12AB}" type="presOf" srcId="{250FBF89-BE05-4547-A6A7-7A19DB90F388}" destId="{7FB04FAA-4744-5948-99CB-658139DF26F0}" srcOrd="0" destOrd="0" presId="urn:microsoft.com/office/officeart/2008/layout/LinedList"/>
    <dgm:cxn modelId="{D69681FA-5D8C-224D-BABF-C0EB0674DC33}" type="presOf" srcId="{26A3A50F-0BBD-A84F-A142-6E4F22ED54F1}" destId="{18EF2680-A4D9-E349-86E8-D29E6C68CDBA}" srcOrd="0" destOrd="0" presId="urn:microsoft.com/office/officeart/2008/layout/LinedList"/>
    <dgm:cxn modelId="{B572D897-D8EC-8640-90B5-9F844F19852C}" type="presParOf" srcId="{18EF2680-A4D9-E349-86E8-D29E6C68CDBA}" destId="{75369B6C-6AE4-BB4E-9088-27CE77F937B8}" srcOrd="0" destOrd="0" presId="urn:microsoft.com/office/officeart/2008/layout/LinedList"/>
    <dgm:cxn modelId="{CC3DA8F9-E6B8-CC4B-9F5A-875D50E8AF81}" type="presParOf" srcId="{18EF2680-A4D9-E349-86E8-D29E6C68CDBA}" destId="{20B6718A-A360-D246-BEE1-2B6048ECB98B}" srcOrd="1" destOrd="0" presId="urn:microsoft.com/office/officeart/2008/layout/LinedList"/>
    <dgm:cxn modelId="{061B63AA-95BB-2E40-8120-43A5AF97B04A}" type="presParOf" srcId="{20B6718A-A360-D246-BEE1-2B6048ECB98B}" destId="{A9F4F931-344F-4943-9479-A8A20D278947}" srcOrd="0" destOrd="0" presId="urn:microsoft.com/office/officeart/2008/layout/LinedList"/>
    <dgm:cxn modelId="{D169F154-C448-B643-8332-17DF5E818767}" type="presParOf" srcId="{20B6718A-A360-D246-BEE1-2B6048ECB98B}" destId="{60C5E0B2-EAE8-0B4B-BA0C-45255BF97D27}" srcOrd="1" destOrd="0" presId="urn:microsoft.com/office/officeart/2008/layout/LinedList"/>
    <dgm:cxn modelId="{CEEFE7B3-0D8E-CF49-869F-029D9DB04C32}" type="presParOf" srcId="{18EF2680-A4D9-E349-86E8-D29E6C68CDBA}" destId="{0CF6CBED-5E87-FC4C-B9DF-BA95027BD137}" srcOrd="2" destOrd="0" presId="urn:microsoft.com/office/officeart/2008/layout/LinedList"/>
    <dgm:cxn modelId="{8DEE79C7-3196-5E42-96AE-39856C45EFFB}" type="presParOf" srcId="{18EF2680-A4D9-E349-86E8-D29E6C68CDBA}" destId="{79E80289-80F7-1D4E-9317-6281E1634081}" srcOrd="3" destOrd="0" presId="urn:microsoft.com/office/officeart/2008/layout/LinedList"/>
    <dgm:cxn modelId="{70EB329E-B5BA-4644-B401-82B5B7A79F1A}" type="presParOf" srcId="{79E80289-80F7-1D4E-9317-6281E1634081}" destId="{8086E3F0-B93D-EE47-99D4-4B525D2BE83E}" srcOrd="0" destOrd="0" presId="urn:microsoft.com/office/officeart/2008/layout/LinedList"/>
    <dgm:cxn modelId="{717141A1-7219-E74C-9111-45354AA21D47}" type="presParOf" srcId="{79E80289-80F7-1D4E-9317-6281E1634081}" destId="{C83B23BA-4504-9540-B777-CB0C5E9FC128}" srcOrd="1" destOrd="0" presId="urn:microsoft.com/office/officeart/2008/layout/LinedList"/>
    <dgm:cxn modelId="{0F6B06E5-E3A7-C445-86A8-0F3235CF1443}" type="presParOf" srcId="{18EF2680-A4D9-E349-86E8-D29E6C68CDBA}" destId="{8F0A0A71-0881-5B45-814F-298AC8FED08D}" srcOrd="4" destOrd="0" presId="urn:microsoft.com/office/officeart/2008/layout/LinedList"/>
    <dgm:cxn modelId="{3949A056-B3A5-3B41-9753-8BEA7E815BCA}" type="presParOf" srcId="{18EF2680-A4D9-E349-86E8-D29E6C68CDBA}" destId="{C33DECB0-B5FF-8847-985F-2D99B1010EAE}" srcOrd="5" destOrd="0" presId="urn:microsoft.com/office/officeart/2008/layout/LinedList"/>
    <dgm:cxn modelId="{BE6D35D0-79CC-6046-8E06-B88B639350C4}" type="presParOf" srcId="{C33DECB0-B5FF-8847-985F-2D99B1010EAE}" destId="{562C49CF-8FC6-CD41-9E17-118F117028F6}" srcOrd="0" destOrd="0" presId="urn:microsoft.com/office/officeart/2008/layout/LinedList"/>
    <dgm:cxn modelId="{0B7C5BE0-A670-3649-8324-0C5806D14202}" type="presParOf" srcId="{C33DECB0-B5FF-8847-985F-2D99B1010EAE}" destId="{219F656C-45B6-7E47-AC8F-A5BDF4D9F7E2}" srcOrd="1" destOrd="0" presId="urn:microsoft.com/office/officeart/2008/layout/LinedList"/>
    <dgm:cxn modelId="{C0B87DC0-C652-0C4D-9D76-E4446BDD1461}" type="presParOf" srcId="{18EF2680-A4D9-E349-86E8-D29E6C68CDBA}" destId="{0B45B281-7E7F-9140-947B-54D730C51517}" srcOrd="6" destOrd="0" presId="urn:microsoft.com/office/officeart/2008/layout/LinedList"/>
    <dgm:cxn modelId="{CF60E9DC-A5F8-2A4D-9272-5770748FBADB}" type="presParOf" srcId="{18EF2680-A4D9-E349-86E8-D29E6C68CDBA}" destId="{355D2EC9-F46C-8F43-88FB-E0572ADC425F}" srcOrd="7" destOrd="0" presId="urn:microsoft.com/office/officeart/2008/layout/LinedList"/>
    <dgm:cxn modelId="{3EBD7C5D-97C8-8341-9612-4D6AC97A5B49}" type="presParOf" srcId="{355D2EC9-F46C-8F43-88FB-E0572ADC425F}" destId="{0782C32B-CAFA-7245-A95A-887E1B66E0E5}" srcOrd="0" destOrd="0" presId="urn:microsoft.com/office/officeart/2008/layout/LinedList"/>
    <dgm:cxn modelId="{A466EE93-0FD7-FA46-ACCC-F1C7B04AB13C}" type="presParOf" srcId="{355D2EC9-F46C-8F43-88FB-E0572ADC425F}" destId="{A06EACBC-3253-7849-9856-064D2C4561A2}" srcOrd="1" destOrd="0" presId="urn:microsoft.com/office/officeart/2008/layout/LinedList"/>
    <dgm:cxn modelId="{D42179A6-4EE5-5C4D-A189-5083021D9FCE}" type="presParOf" srcId="{18EF2680-A4D9-E349-86E8-D29E6C68CDBA}" destId="{2D2F67DD-7471-7A40-AF1B-852F198687B3}" srcOrd="8" destOrd="0" presId="urn:microsoft.com/office/officeart/2008/layout/LinedList"/>
    <dgm:cxn modelId="{6F08AC57-7972-2646-A056-DB980D68E2D7}" type="presParOf" srcId="{18EF2680-A4D9-E349-86E8-D29E6C68CDBA}" destId="{A4362122-5F98-5640-9F6D-754CFB0666D1}" srcOrd="9" destOrd="0" presId="urn:microsoft.com/office/officeart/2008/layout/LinedList"/>
    <dgm:cxn modelId="{E4972AB9-57D2-F64C-BCED-4092D8DF9BDF}" type="presParOf" srcId="{A4362122-5F98-5640-9F6D-754CFB0666D1}" destId="{B0965B75-FA44-7F42-9E50-880A743F8208}" srcOrd="0" destOrd="0" presId="urn:microsoft.com/office/officeart/2008/layout/LinedList"/>
    <dgm:cxn modelId="{681415A6-58DB-A943-B828-1099412060FA}" type="presParOf" srcId="{A4362122-5F98-5640-9F6D-754CFB0666D1}" destId="{803ADE8D-D6EF-5D44-8666-E4DFD649440B}" srcOrd="1" destOrd="0" presId="urn:microsoft.com/office/officeart/2008/layout/LinedList"/>
    <dgm:cxn modelId="{94E6DCCC-C03D-4A41-8E2A-E5CB75D65602}" type="presParOf" srcId="{18EF2680-A4D9-E349-86E8-D29E6C68CDBA}" destId="{E0EF0EEE-B580-A941-B3F6-87567D57E5C1}" srcOrd="10" destOrd="0" presId="urn:microsoft.com/office/officeart/2008/layout/LinedList"/>
    <dgm:cxn modelId="{C91A1646-0E21-A447-87D7-878EE2EA7AFA}" type="presParOf" srcId="{18EF2680-A4D9-E349-86E8-D29E6C68CDBA}" destId="{59F143DC-D2F3-3843-8C1D-1CD91CE111C3}" srcOrd="11" destOrd="0" presId="urn:microsoft.com/office/officeart/2008/layout/LinedList"/>
    <dgm:cxn modelId="{D56AB439-E6D2-B148-9335-CA4A6625C0F5}" type="presParOf" srcId="{59F143DC-D2F3-3843-8C1D-1CD91CE111C3}" destId="{2CC3E417-C6B4-2946-AFA1-54D880B44D78}" srcOrd="0" destOrd="0" presId="urn:microsoft.com/office/officeart/2008/layout/LinedList"/>
    <dgm:cxn modelId="{AF018944-1C3B-E446-8E3B-C246BB50B4B2}" type="presParOf" srcId="{59F143DC-D2F3-3843-8C1D-1CD91CE111C3}" destId="{C42AD7A4-5B57-F94E-94FE-F2C032AAE940}" srcOrd="1" destOrd="0" presId="urn:microsoft.com/office/officeart/2008/layout/LinedList"/>
    <dgm:cxn modelId="{A7BCA3F5-AF86-7B48-8141-4AC884B6E181}" type="presParOf" srcId="{18EF2680-A4D9-E349-86E8-D29E6C68CDBA}" destId="{09D13D3A-5730-3F40-80FF-927959DC88A2}" srcOrd="12" destOrd="0" presId="urn:microsoft.com/office/officeart/2008/layout/LinedList"/>
    <dgm:cxn modelId="{347EA811-DE04-F949-BBF3-93CF80AD8C54}" type="presParOf" srcId="{18EF2680-A4D9-E349-86E8-D29E6C68CDBA}" destId="{CB1DCC66-11CC-6B4F-A11F-510A4318F635}" srcOrd="13" destOrd="0" presId="urn:microsoft.com/office/officeart/2008/layout/LinedList"/>
    <dgm:cxn modelId="{56E5B3D2-9B1D-1842-857D-9971D9B142CE}" type="presParOf" srcId="{CB1DCC66-11CC-6B4F-A11F-510A4318F635}" destId="{ABC69F3F-BB6B-CB43-8DA5-602832BB8DD9}" srcOrd="0" destOrd="0" presId="urn:microsoft.com/office/officeart/2008/layout/LinedList"/>
    <dgm:cxn modelId="{782DB14E-C4CD-5542-9F6B-CD3C97861DDC}" type="presParOf" srcId="{CB1DCC66-11CC-6B4F-A11F-510A4318F635}" destId="{1481DEA5-44BD-4649-AC5D-C01B5B6B7CD5}" srcOrd="1" destOrd="0" presId="urn:microsoft.com/office/officeart/2008/layout/LinedList"/>
    <dgm:cxn modelId="{0CE861C0-458E-414B-944D-5AB47CB81EEC}" type="presParOf" srcId="{18EF2680-A4D9-E349-86E8-D29E6C68CDBA}" destId="{C8D6A3A4-0D24-404D-9FC3-5F32B93D47B7}" srcOrd="14" destOrd="0" presId="urn:microsoft.com/office/officeart/2008/layout/LinedList"/>
    <dgm:cxn modelId="{7B1D221E-72AE-7340-A0FA-F3F986592063}" type="presParOf" srcId="{18EF2680-A4D9-E349-86E8-D29E6C68CDBA}" destId="{F23C2671-14F9-2A43-B406-DD6266455E00}" srcOrd="15" destOrd="0" presId="urn:microsoft.com/office/officeart/2008/layout/LinedList"/>
    <dgm:cxn modelId="{DE424304-437D-9B44-A9A7-71797E1AEE04}" type="presParOf" srcId="{F23C2671-14F9-2A43-B406-DD6266455E00}" destId="{7FB04FAA-4744-5948-99CB-658139DF26F0}" srcOrd="0" destOrd="0" presId="urn:microsoft.com/office/officeart/2008/layout/LinedList"/>
    <dgm:cxn modelId="{54ED5CB1-A33B-E946-B062-6304090BE059}" type="presParOf" srcId="{F23C2671-14F9-2A43-B406-DD6266455E00}" destId="{10CB04DD-3B6D-F34A-AB9C-FC695BA51F2D}" srcOrd="1" destOrd="0" presId="urn:microsoft.com/office/officeart/2008/layout/LinedList"/>
    <dgm:cxn modelId="{1170644B-5CC5-794D-93A7-2EC49829A13C}" type="presParOf" srcId="{18EF2680-A4D9-E349-86E8-D29E6C68CDBA}" destId="{E247C573-536A-9046-9290-8B036AD21D9E}" srcOrd="16" destOrd="0" presId="urn:microsoft.com/office/officeart/2008/layout/LinedList"/>
    <dgm:cxn modelId="{0FB7C2BC-ECE4-E740-AAF3-B76F6C02342D}" type="presParOf" srcId="{18EF2680-A4D9-E349-86E8-D29E6C68CDBA}" destId="{19C66056-D1D9-194D-A96C-8EAEFD6FC036}" srcOrd="17" destOrd="0" presId="urn:microsoft.com/office/officeart/2008/layout/LinedList"/>
    <dgm:cxn modelId="{27468933-6556-8D4E-9154-F3E8B59FF471}" type="presParOf" srcId="{19C66056-D1D9-194D-A96C-8EAEFD6FC036}" destId="{0430C4BB-0C82-9B49-9342-50E2FFCF8FBE}" srcOrd="0" destOrd="0" presId="urn:microsoft.com/office/officeart/2008/layout/LinedList"/>
    <dgm:cxn modelId="{27DA32C1-9D1B-DA47-AA9B-845F17F12305}" type="presParOf" srcId="{19C66056-D1D9-194D-A96C-8EAEFD6FC036}" destId="{3CA089E9-9859-E44C-A2D9-CE596D8CC9BA}" srcOrd="1" destOrd="0" presId="urn:microsoft.com/office/officeart/2008/layout/LinedList"/>
    <dgm:cxn modelId="{74072DD4-B499-DA42-957D-BF2383B5D112}" type="presParOf" srcId="{18EF2680-A4D9-E349-86E8-D29E6C68CDBA}" destId="{AFF0CF15-1ABD-FD43-9D8B-EE9371257DFF}" srcOrd="18" destOrd="0" presId="urn:microsoft.com/office/officeart/2008/layout/LinedList"/>
    <dgm:cxn modelId="{A9710DA0-8028-FD40-B965-AFFB6C54DE24}" type="presParOf" srcId="{18EF2680-A4D9-E349-86E8-D29E6C68CDBA}" destId="{95D61E73-4A05-574A-A45D-FE5729E7F0B4}" srcOrd="19" destOrd="0" presId="urn:microsoft.com/office/officeart/2008/layout/LinedList"/>
    <dgm:cxn modelId="{260409E6-CB6F-EE4A-B9E6-1A55AF410B1F}" type="presParOf" srcId="{95D61E73-4A05-574A-A45D-FE5729E7F0B4}" destId="{975918AB-925A-5848-B65C-8D64184A61D4}" srcOrd="0" destOrd="0" presId="urn:microsoft.com/office/officeart/2008/layout/LinedList"/>
    <dgm:cxn modelId="{689FC233-2928-7B4B-A5A7-5363F8552671}" type="presParOf" srcId="{95D61E73-4A05-574A-A45D-FE5729E7F0B4}" destId="{97A32D18-486B-004C-9222-584DF1F08E13}" srcOrd="1" destOrd="0" presId="urn:microsoft.com/office/officeart/2008/layout/LinedList"/>
    <dgm:cxn modelId="{39556944-AB0C-8C40-AE03-A74AE3341859}" type="presParOf" srcId="{18EF2680-A4D9-E349-86E8-D29E6C68CDBA}" destId="{4679A087-D8B3-C84E-8A77-C607A3180F45}" srcOrd="20" destOrd="0" presId="urn:microsoft.com/office/officeart/2008/layout/LinedList"/>
    <dgm:cxn modelId="{FEF32F28-1D98-9440-9517-0C4689802178}" type="presParOf" srcId="{18EF2680-A4D9-E349-86E8-D29E6C68CDBA}" destId="{38EBF497-0945-0146-BE81-A5DD7A613DE0}" srcOrd="21" destOrd="0" presId="urn:microsoft.com/office/officeart/2008/layout/LinedList"/>
    <dgm:cxn modelId="{D00B51EC-A8F4-474F-81A3-5C4819A4A759}" type="presParOf" srcId="{38EBF497-0945-0146-BE81-A5DD7A613DE0}" destId="{86C130CD-914A-0C4E-95FE-ED7F6AFE2F60}" srcOrd="0" destOrd="0" presId="urn:microsoft.com/office/officeart/2008/layout/LinedList"/>
    <dgm:cxn modelId="{09358567-FB7D-CF42-9286-9B359D23C5E0}" type="presParOf" srcId="{38EBF497-0945-0146-BE81-A5DD7A613DE0}" destId="{1B9B1CCC-5B93-3B48-8870-41210F9D9EC4}" srcOrd="1" destOrd="0" presId="urn:microsoft.com/office/officeart/2008/layout/LinedList"/>
    <dgm:cxn modelId="{5F49C974-6826-2242-9541-48A929C180EC}" type="presParOf" srcId="{18EF2680-A4D9-E349-86E8-D29E6C68CDBA}" destId="{905D5EB7-2B66-2442-9118-41BCCB56CDB7}" srcOrd="22" destOrd="0" presId="urn:microsoft.com/office/officeart/2008/layout/LinedList"/>
    <dgm:cxn modelId="{55B49D6D-EB60-3B4B-B448-6E9A801332D5}" type="presParOf" srcId="{18EF2680-A4D9-E349-86E8-D29E6C68CDBA}" destId="{7C098C48-E020-3142-B819-89F5DE44E0A0}" srcOrd="23" destOrd="0" presId="urn:microsoft.com/office/officeart/2008/layout/LinedList"/>
    <dgm:cxn modelId="{66B7EF4E-0F5F-A643-A204-04DA408637B5}" type="presParOf" srcId="{7C098C48-E020-3142-B819-89F5DE44E0A0}" destId="{EB349A19-6CEE-2D47-8DCB-B219663DAD74}" srcOrd="0" destOrd="0" presId="urn:microsoft.com/office/officeart/2008/layout/LinedList"/>
    <dgm:cxn modelId="{C8108A56-0D5B-D845-8271-50E4D942C5C6}" type="presParOf" srcId="{7C098C48-E020-3142-B819-89F5DE44E0A0}" destId="{4BECB4DA-C2F0-0640-91A3-E91242533AE6}" srcOrd="1" destOrd="0" presId="urn:microsoft.com/office/officeart/2008/layout/LinedList"/>
    <dgm:cxn modelId="{D21A8622-7F93-5B47-B55C-A4EB29643013}" type="presParOf" srcId="{18EF2680-A4D9-E349-86E8-D29E6C68CDBA}" destId="{E07AC8ED-40E8-0B45-BE9D-F11237E93F05}" srcOrd="24" destOrd="0" presId="urn:microsoft.com/office/officeart/2008/layout/LinedList"/>
    <dgm:cxn modelId="{181BAC31-AFA1-CD46-BB6F-EBA031DE7D69}" type="presParOf" srcId="{18EF2680-A4D9-E349-86E8-D29E6C68CDBA}" destId="{DBD53A65-8D5D-7748-BF0D-D78BB15C083B}" srcOrd="25" destOrd="0" presId="urn:microsoft.com/office/officeart/2008/layout/LinedList"/>
    <dgm:cxn modelId="{2B31F55D-3897-934D-9579-C75492CDF8C1}" type="presParOf" srcId="{DBD53A65-8D5D-7748-BF0D-D78BB15C083B}" destId="{431965AD-75AC-B449-932C-A5062B342935}" srcOrd="0" destOrd="0" presId="urn:microsoft.com/office/officeart/2008/layout/LinedList"/>
    <dgm:cxn modelId="{AFEBA6CB-0E3D-C548-B545-1EDBDDBD0C9D}" type="presParOf" srcId="{DBD53A65-8D5D-7748-BF0D-D78BB15C083B}" destId="{BFF26635-0278-B143-A41F-4ABC17723A07}" srcOrd="1" destOrd="0" presId="urn:microsoft.com/office/officeart/2008/layout/LinedList"/>
    <dgm:cxn modelId="{BF10ACFA-E258-5A4E-8AB2-F868D2B7EBB2}" type="presParOf" srcId="{18EF2680-A4D9-E349-86E8-D29E6C68CDBA}" destId="{9ACA7164-265D-D34E-8EE4-3DED62A5AF68}" srcOrd="26" destOrd="0" presId="urn:microsoft.com/office/officeart/2008/layout/LinedList"/>
    <dgm:cxn modelId="{EC2AB16C-ACB0-4A42-8C92-F4FF3F8D8AA9}" type="presParOf" srcId="{18EF2680-A4D9-E349-86E8-D29E6C68CDBA}" destId="{FFCD4F6F-446F-AC4A-9B69-81D91A8AC4D0}" srcOrd="27" destOrd="0" presId="urn:microsoft.com/office/officeart/2008/layout/LinedList"/>
    <dgm:cxn modelId="{A33DC0FC-9F82-6F4E-963B-834DA7F1A33E}" type="presParOf" srcId="{FFCD4F6F-446F-AC4A-9B69-81D91A8AC4D0}" destId="{99066086-6966-A243-9786-0D095B82FB03}" srcOrd="0" destOrd="0" presId="urn:microsoft.com/office/officeart/2008/layout/LinedList"/>
    <dgm:cxn modelId="{A4E213A8-1C7D-3042-A526-162387D88A62}" type="presParOf" srcId="{FFCD4F6F-446F-AC4A-9B69-81D91A8AC4D0}" destId="{BE465E92-2456-D241-9EE4-9A2CB22B50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3AE9D46-A11B-CF47-8E73-3BBD3614D575}"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6CCCBB49-F285-8E49-BB31-8B5A3552691D}">
      <dgm:prSet phldrT="[文本]"/>
      <dgm:spPr/>
      <dgm:t>
        <a:bodyPr/>
        <a:lstStyle/>
        <a:p>
          <a:r>
            <a:rPr lang="zh-CN" altLang="en-US" dirty="0"/>
            <a:t>估价委托人</a:t>
          </a:r>
        </a:p>
      </dgm:t>
    </dgm:pt>
    <dgm:pt modelId="{0EA01F10-D0F2-AB4A-A50B-471A7849999F}" type="parTrans" cxnId="{082E0B37-D23E-474D-BB06-E6292CF29B71}">
      <dgm:prSet/>
      <dgm:spPr/>
      <dgm:t>
        <a:bodyPr/>
        <a:lstStyle/>
        <a:p>
          <a:endParaRPr lang="zh-CN" altLang="en-US"/>
        </a:p>
      </dgm:t>
    </dgm:pt>
    <dgm:pt modelId="{3579BC3A-A36E-FE48-80D1-0AEDD0BBA93A}" type="sibTrans" cxnId="{082E0B37-D23E-474D-BB06-E6292CF29B71}">
      <dgm:prSet/>
      <dgm:spPr/>
      <dgm:t>
        <a:bodyPr/>
        <a:lstStyle/>
        <a:p>
          <a:endParaRPr lang="zh-CN" altLang="en-US"/>
        </a:p>
      </dgm:t>
    </dgm:pt>
    <dgm:pt modelId="{EBFFC87B-02F8-564B-A74F-A8E4F0DDE14B}">
      <dgm:prSet phldrT="[文本]"/>
      <dgm:spPr/>
      <dgm:t>
        <a:bodyPr/>
        <a:lstStyle/>
        <a:p>
          <a:r>
            <a:rPr lang="zh-CN" altLang="en-US" dirty="0"/>
            <a:t>为单位时，应写明其名称、住所、和法定代表人姓名</a:t>
          </a:r>
        </a:p>
      </dgm:t>
    </dgm:pt>
    <dgm:pt modelId="{DFAA295B-26C1-1247-8B10-E1DBA049E510}" type="parTrans" cxnId="{429B5A12-03B3-C944-85B3-69689EBCA14F}">
      <dgm:prSet/>
      <dgm:spPr/>
      <dgm:t>
        <a:bodyPr/>
        <a:lstStyle/>
        <a:p>
          <a:endParaRPr lang="zh-CN" altLang="en-US"/>
        </a:p>
      </dgm:t>
    </dgm:pt>
    <dgm:pt modelId="{1BC510EC-B675-624B-96C8-813F53140772}" type="sibTrans" cxnId="{429B5A12-03B3-C944-85B3-69689EBCA14F}">
      <dgm:prSet/>
      <dgm:spPr/>
      <dgm:t>
        <a:bodyPr/>
        <a:lstStyle/>
        <a:p>
          <a:endParaRPr lang="zh-CN" altLang="en-US"/>
        </a:p>
      </dgm:t>
    </dgm:pt>
    <dgm:pt modelId="{81DA191E-AA6A-BC4B-93C6-0EC8E9A9B57E}">
      <dgm:prSet phldrT="[文本]"/>
      <dgm:spPr/>
      <dgm:t>
        <a:bodyPr/>
        <a:lstStyle/>
        <a:p>
          <a:r>
            <a:rPr lang="zh-CN" altLang="en-US" dirty="0"/>
            <a:t>为个人时，应写明姓名和住址</a:t>
          </a:r>
        </a:p>
      </dgm:t>
    </dgm:pt>
    <dgm:pt modelId="{4651BF9D-B963-2E48-B072-EE2D36FB1D31}" type="parTrans" cxnId="{B4BE79DF-B179-CA40-960E-BFF5F5A6801F}">
      <dgm:prSet/>
      <dgm:spPr/>
      <dgm:t>
        <a:bodyPr/>
        <a:lstStyle/>
        <a:p>
          <a:endParaRPr lang="zh-CN" altLang="en-US"/>
        </a:p>
      </dgm:t>
    </dgm:pt>
    <dgm:pt modelId="{7D291D0E-DD2F-064A-9F30-12EEE5E32669}" type="sibTrans" cxnId="{B4BE79DF-B179-CA40-960E-BFF5F5A6801F}">
      <dgm:prSet/>
      <dgm:spPr/>
      <dgm:t>
        <a:bodyPr/>
        <a:lstStyle/>
        <a:p>
          <a:endParaRPr lang="zh-CN" altLang="en-US"/>
        </a:p>
      </dgm:t>
    </dgm:pt>
    <dgm:pt modelId="{F708910C-0639-0847-8A84-3A4544BB84B4}">
      <dgm:prSet phldrT="[文本]"/>
      <dgm:spPr/>
      <dgm:t>
        <a:bodyPr/>
        <a:lstStyle/>
        <a:p>
          <a:r>
            <a:rPr lang="zh-CN" altLang="en-US" dirty="0"/>
            <a:t>房地产估价机构</a:t>
          </a:r>
        </a:p>
      </dgm:t>
    </dgm:pt>
    <dgm:pt modelId="{957341D2-95F9-6F4C-9E37-8555CC0957BA}" type="parTrans" cxnId="{63D0F6C0-49CF-7D45-A66C-844B7C4A98B8}">
      <dgm:prSet/>
      <dgm:spPr/>
      <dgm:t>
        <a:bodyPr/>
        <a:lstStyle/>
        <a:p>
          <a:endParaRPr lang="zh-CN" altLang="en-US"/>
        </a:p>
      </dgm:t>
    </dgm:pt>
    <dgm:pt modelId="{CD1C01EF-467F-154A-87B7-2F4B00635172}" type="sibTrans" cxnId="{63D0F6C0-49CF-7D45-A66C-844B7C4A98B8}">
      <dgm:prSet/>
      <dgm:spPr/>
      <dgm:t>
        <a:bodyPr/>
        <a:lstStyle/>
        <a:p>
          <a:endParaRPr lang="zh-CN" altLang="en-US"/>
        </a:p>
      </dgm:t>
    </dgm:pt>
    <dgm:pt modelId="{4C2C23E2-3309-314B-9A93-F48A9DAAED4E}">
      <dgm:prSet phldrT="[文本]"/>
      <dgm:spPr/>
      <dgm:t>
        <a:bodyPr/>
        <a:lstStyle/>
        <a:p>
          <a:r>
            <a:rPr lang="zh-CN" altLang="en-US" dirty="0"/>
            <a:t>写明估价机构名称、住所和法定代表人或执行合伙人姓名</a:t>
          </a:r>
        </a:p>
      </dgm:t>
    </dgm:pt>
    <dgm:pt modelId="{E006D9F1-E321-9748-9DE9-6DF5E67E9B95}" type="parTrans" cxnId="{E71CBF2D-68B4-3743-89C2-743C77085B84}">
      <dgm:prSet/>
      <dgm:spPr/>
      <dgm:t>
        <a:bodyPr/>
        <a:lstStyle/>
        <a:p>
          <a:endParaRPr lang="zh-CN" altLang="en-US"/>
        </a:p>
      </dgm:t>
    </dgm:pt>
    <dgm:pt modelId="{48147D13-DDFF-554B-88F9-6F5DBDF16139}" type="sibTrans" cxnId="{E71CBF2D-68B4-3743-89C2-743C77085B84}">
      <dgm:prSet/>
      <dgm:spPr/>
      <dgm:t>
        <a:bodyPr/>
        <a:lstStyle/>
        <a:p>
          <a:endParaRPr lang="zh-CN" altLang="en-US"/>
        </a:p>
      </dgm:t>
    </dgm:pt>
    <dgm:pt modelId="{E0D98FA5-EBA2-6A40-BD98-1ED77A1C3E34}">
      <dgm:prSet phldrT="[文本]"/>
      <dgm:spPr/>
      <dgm:t>
        <a:bodyPr/>
        <a:lstStyle/>
        <a:p>
          <a:r>
            <a:rPr lang="zh-CN" altLang="en-US" dirty="0"/>
            <a:t>写明资质等级和资质证书编号</a:t>
          </a:r>
        </a:p>
      </dgm:t>
    </dgm:pt>
    <dgm:pt modelId="{CE208E2E-ADFF-1044-A6EE-8DC043F00EEC}" type="parTrans" cxnId="{120C6C07-877C-5F4F-9613-9D6F0EAAD100}">
      <dgm:prSet/>
      <dgm:spPr/>
      <dgm:t>
        <a:bodyPr/>
        <a:lstStyle/>
        <a:p>
          <a:endParaRPr lang="zh-CN" altLang="en-US"/>
        </a:p>
      </dgm:t>
    </dgm:pt>
    <dgm:pt modelId="{ABE25B49-44C3-1B4E-80BC-671E0C41863F}" type="sibTrans" cxnId="{120C6C07-877C-5F4F-9613-9D6F0EAAD100}">
      <dgm:prSet/>
      <dgm:spPr/>
      <dgm:t>
        <a:bodyPr/>
        <a:lstStyle/>
        <a:p>
          <a:endParaRPr lang="zh-CN" altLang="en-US"/>
        </a:p>
      </dgm:t>
    </dgm:pt>
    <dgm:pt modelId="{D52006D5-386F-C142-8DCB-0F986247DEF6}" type="pres">
      <dgm:prSet presAssocID="{A3AE9D46-A11B-CF47-8E73-3BBD3614D575}" presName="Name0" presStyleCnt="0">
        <dgm:presLayoutVars>
          <dgm:dir/>
          <dgm:animLvl val="lvl"/>
          <dgm:resizeHandles val="exact"/>
        </dgm:presLayoutVars>
      </dgm:prSet>
      <dgm:spPr/>
    </dgm:pt>
    <dgm:pt modelId="{5AEA307F-1A45-D54B-9985-77E25298E635}" type="pres">
      <dgm:prSet presAssocID="{6CCCBB49-F285-8E49-BB31-8B5A3552691D}" presName="linNode" presStyleCnt="0"/>
      <dgm:spPr/>
    </dgm:pt>
    <dgm:pt modelId="{3FCCF31B-F211-EE46-97C6-7C99C1285E9C}" type="pres">
      <dgm:prSet presAssocID="{6CCCBB49-F285-8E49-BB31-8B5A3552691D}" presName="parentText" presStyleLbl="node1" presStyleIdx="0" presStyleCnt="2">
        <dgm:presLayoutVars>
          <dgm:chMax val="1"/>
          <dgm:bulletEnabled val="1"/>
        </dgm:presLayoutVars>
      </dgm:prSet>
      <dgm:spPr/>
    </dgm:pt>
    <dgm:pt modelId="{FC7AF4F5-C797-9F4A-836B-99149AE70E58}" type="pres">
      <dgm:prSet presAssocID="{6CCCBB49-F285-8E49-BB31-8B5A3552691D}" presName="descendantText" presStyleLbl="alignAccFollowNode1" presStyleIdx="0" presStyleCnt="2">
        <dgm:presLayoutVars>
          <dgm:bulletEnabled val="1"/>
        </dgm:presLayoutVars>
      </dgm:prSet>
      <dgm:spPr/>
    </dgm:pt>
    <dgm:pt modelId="{7B8519CB-7AD0-1347-B599-54815962A0C7}" type="pres">
      <dgm:prSet presAssocID="{3579BC3A-A36E-FE48-80D1-0AEDD0BBA93A}" presName="sp" presStyleCnt="0"/>
      <dgm:spPr/>
    </dgm:pt>
    <dgm:pt modelId="{2F188E73-8153-C549-9625-AC919420734A}" type="pres">
      <dgm:prSet presAssocID="{F708910C-0639-0847-8A84-3A4544BB84B4}" presName="linNode" presStyleCnt="0"/>
      <dgm:spPr/>
    </dgm:pt>
    <dgm:pt modelId="{85314E1C-96CF-E245-A9F3-65D671FA75B3}" type="pres">
      <dgm:prSet presAssocID="{F708910C-0639-0847-8A84-3A4544BB84B4}" presName="parentText" presStyleLbl="node1" presStyleIdx="1" presStyleCnt="2">
        <dgm:presLayoutVars>
          <dgm:chMax val="1"/>
          <dgm:bulletEnabled val="1"/>
        </dgm:presLayoutVars>
      </dgm:prSet>
      <dgm:spPr/>
    </dgm:pt>
    <dgm:pt modelId="{33AF6249-9984-B043-939D-B1D716EA2909}" type="pres">
      <dgm:prSet presAssocID="{F708910C-0639-0847-8A84-3A4544BB84B4}" presName="descendantText" presStyleLbl="alignAccFollowNode1" presStyleIdx="1" presStyleCnt="2">
        <dgm:presLayoutVars>
          <dgm:bulletEnabled val="1"/>
        </dgm:presLayoutVars>
      </dgm:prSet>
      <dgm:spPr/>
    </dgm:pt>
  </dgm:ptLst>
  <dgm:cxnLst>
    <dgm:cxn modelId="{120C6C07-877C-5F4F-9613-9D6F0EAAD100}" srcId="{F708910C-0639-0847-8A84-3A4544BB84B4}" destId="{E0D98FA5-EBA2-6A40-BD98-1ED77A1C3E34}" srcOrd="1" destOrd="0" parTransId="{CE208E2E-ADFF-1044-A6EE-8DC043F00EEC}" sibTransId="{ABE25B49-44C3-1B4E-80BC-671E0C41863F}"/>
    <dgm:cxn modelId="{429B5A12-03B3-C944-85B3-69689EBCA14F}" srcId="{6CCCBB49-F285-8E49-BB31-8B5A3552691D}" destId="{EBFFC87B-02F8-564B-A74F-A8E4F0DDE14B}" srcOrd="0" destOrd="0" parTransId="{DFAA295B-26C1-1247-8B10-E1DBA049E510}" sibTransId="{1BC510EC-B675-624B-96C8-813F53140772}"/>
    <dgm:cxn modelId="{A7F79B29-E184-CB4D-BE5A-4E5030C2EF2A}" type="presOf" srcId="{6CCCBB49-F285-8E49-BB31-8B5A3552691D}" destId="{3FCCF31B-F211-EE46-97C6-7C99C1285E9C}" srcOrd="0" destOrd="0" presId="urn:microsoft.com/office/officeart/2005/8/layout/vList5"/>
    <dgm:cxn modelId="{E71CBF2D-68B4-3743-89C2-743C77085B84}" srcId="{F708910C-0639-0847-8A84-3A4544BB84B4}" destId="{4C2C23E2-3309-314B-9A93-F48A9DAAED4E}" srcOrd="0" destOrd="0" parTransId="{E006D9F1-E321-9748-9DE9-6DF5E67E9B95}" sibTransId="{48147D13-DDFF-554B-88F9-6F5DBDF16139}"/>
    <dgm:cxn modelId="{082E0B37-D23E-474D-BB06-E6292CF29B71}" srcId="{A3AE9D46-A11B-CF47-8E73-3BBD3614D575}" destId="{6CCCBB49-F285-8E49-BB31-8B5A3552691D}" srcOrd="0" destOrd="0" parTransId="{0EA01F10-D0F2-AB4A-A50B-471A7849999F}" sibTransId="{3579BC3A-A36E-FE48-80D1-0AEDD0BBA93A}"/>
    <dgm:cxn modelId="{7F33C63D-AE81-C847-BD07-08F9B0C117E7}" type="presOf" srcId="{A3AE9D46-A11B-CF47-8E73-3BBD3614D575}" destId="{D52006D5-386F-C142-8DCB-0F986247DEF6}" srcOrd="0" destOrd="0" presId="urn:microsoft.com/office/officeart/2005/8/layout/vList5"/>
    <dgm:cxn modelId="{CF81E863-8C53-1241-B27F-4304381402EE}" type="presOf" srcId="{F708910C-0639-0847-8A84-3A4544BB84B4}" destId="{85314E1C-96CF-E245-A9F3-65D671FA75B3}" srcOrd="0" destOrd="0" presId="urn:microsoft.com/office/officeart/2005/8/layout/vList5"/>
    <dgm:cxn modelId="{102DA786-F0AB-A94E-867A-054C8C331C20}" type="presOf" srcId="{E0D98FA5-EBA2-6A40-BD98-1ED77A1C3E34}" destId="{33AF6249-9984-B043-939D-B1D716EA2909}" srcOrd="0" destOrd="1" presId="urn:microsoft.com/office/officeart/2005/8/layout/vList5"/>
    <dgm:cxn modelId="{63D0F6C0-49CF-7D45-A66C-844B7C4A98B8}" srcId="{A3AE9D46-A11B-CF47-8E73-3BBD3614D575}" destId="{F708910C-0639-0847-8A84-3A4544BB84B4}" srcOrd="1" destOrd="0" parTransId="{957341D2-95F9-6F4C-9E37-8555CC0957BA}" sibTransId="{CD1C01EF-467F-154A-87B7-2F4B00635172}"/>
    <dgm:cxn modelId="{0F6CE4D1-935E-F64C-A99E-DCFFA12937F4}" type="presOf" srcId="{81DA191E-AA6A-BC4B-93C6-0EC8E9A9B57E}" destId="{FC7AF4F5-C797-9F4A-836B-99149AE70E58}" srcOrd="0" destOrd="1" presId="urn:microsoft.com/office/officeart/2005/8/layout/vList5"/>
    <dgm:cxn modelId="{B4BE79DF-B179-CA40-960E-BFF5F5A6801F}" srcId="{6CCCBB49-F285-8E49-BB31-8B5A3552691D}" destId="{81DA191E-AA6A-BC4B-93C6-0EC8E9A9B57E}" srcOrd="1" destOrd="0" parTransId="{4651BF9D-B963-2E48-B072-EE2D36FB1D31}" sibTransId="{7D291D0E-DD2F-064A-9F30-12EEE5E32669}"/>
    <dgm:cxn modelId="{FAAD98E6-C65B-7641-A575-2785F197B2D6}" type="presOf" srcId="{4C2C23E2-3309-314B-9A93-F48A9DAAED4E}" destId="{33AF6249-9984-B043-939D-B1D716EA2909}" srcOrd="0" destOrd="0" presId="urn:microsoft.com/office/officeart/2005/8/layout/vList5"/>
    <dgm:cxn modelId="{AA5F92E8-BA3D-A34C-A2B9-49F499D79EF3}" type="presOf" srcId="{EBFFC87B-02F8-564B-A74F-A8E4F0DDE14B}" destId="{FC7AF4F5-C797-9F4A-836B-99149AE70E58}" srcOrd="0" destOrd="0" presId="urn:microsoft.com/office/officeart/2005/8/layout/vList5"/>
    <dgm:cxn modelId="{476EFE67-3150-724B-BF36-A8A6375B971C}" type="presParOf" srcId="{D52006D5-386F-C142-8DCB-0F986247DEF6}" destId="{5AEA307F-1A45-D54B-9985-77E25298E635}" srcOrd="0" destOrd="0" presId="urn:microsoft.com/office/officeart/2005/8/layout/vList5"/>
    <dgm:cxn modelId="{E9032D03-773A-254D-B92A-429E5B4AB4FA}" type="presParOf" srcId="{5AEA307F-1A45-D54B-9985-77E25298E635}" destId="{3FCCF31B-F211-EE46-97C6-7C99C1285E9C}" srcOrd="0" destOrd="0" presId="urn:microsoft.com/office/officeart/2005/8/layout/vList5"/>
    <dgm:cxn modelId="{B471D5C1-2CCE-D44E-B09E-200EF019F71F}" type="presParOf" srcId="{5AEA307F-1A45-D54B-9985-77E25298E635}" destId="{FC7AF4F5-C797-9F4A-836B-99149AE70E58}" srcOrd="1" destOrd="0" presId="urn:microsoft.com/office/officeart/2005/8/layout/vList5"/>
    <dgm:cxn modelId="{74546926-F654-7745-9BD7-5A2E286B44B0}" type="presParOf" srcId="{D52006D5-386F-C142-8DCB-0F986247DEF6}" destId="{7B8519CB-7AD0-1347-B599-54815962A0C7}" srcOrd="1" destOrd="0" presId="urn:microsoft.com/office/officeart/2005/8/layout/vList5"/>
    <dgm:cxn modelId="{1803D996-3144-FF46-8FC4-9654B802B880}" type="presParOf" srcId="{D52006D5-386F-C142-8DCB-0F986247DEF6}" destId="{2F188E73-8153-C549-9625-AC919420734A}" srcOrd="2" destOrd="0" presId="urn:microsoft.com/office/officeart/2005/8/layout/vList5"/>
    <dgm:cxn modelId="{0AC5CBD5-9764-014B-9B83-4FD3CD0F8D05}" type="presParOf" srcId="{2F188E73-8153-C549-9625-AC919420734A}" destId="{85314E1C-96CF-E245-A9F3-65D671FA75B3}" srcOrd="0" destOrd="0" presId="urn:microsoft.com/office/officeart/2005/8/layout/vList5"/>
    <dgm:cxn modelId="{3AE5AD0F-B87B-FE4E-B3C1-2C5E0D994E89}" type="presParOf" srcId="{2F188E73-8153-C549-9625-AC919420734A}" destId="{33AF6249-9984-B043-939D-B1D716EA290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9102896-E4CB-B844-AC2C-C920522F5A4D}"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6D9E2F53-4D42-B445-AE3E-B4364AA1022C}">
      <dgm:prSet phldrT="[文本]"/>
      <dgm:spPr/>
      <dgm:t>
        <a:bodyPr/>
        <a:lstStyle/>
        <a:p>
          <a:r>
            <a:rPr lang="zh-CN" altLang="en-US" dirty="0"/>
            <a:t>估价目的</a:t>
          </a:r>
        </a:p>
      </dgm:t>
    </dgm:pt>
    <dgm:pt modelId="{5DB0A9C2-C64E-8847-944F-7142ED74D878}" type="parTrans" cxnId="{BA87A7F8-BE20-EC46-9D2E-8F8E7D6126C9}">
      <dgm:prSet/>
      <dgm:spPr/>
      <dgm:t>
        <a:bodyPr/>
        <a:lstStyle/>
        <a:p>
          <a:endParaRPr lang="zh-CN" altLang="en-US"/>
        </a:p>
      </dgm:t>
    </dgm:pt>
    <dgm:pt modelId="{0E309C18-7C4D-9444-BDEA-FD646BE470EE}" type="sibTrans" cxnId="{BA87A7F8-BE20-EC46-9D2E-8F8E7D6126C9}">
      <dgm:prSet/>
      <dgm:spPr/>
      <dgm:t>
        <a:bodyPr/>
        <a:lstStyle/>
        <a:p>
          <a:endParaRPr lang="zh-CN" altLang="en-US"/>
        </a:p>
      </dgm:t>
    </dgm:pt>
    <dgm:pt modelId="{6E3A9A25-6AA5-7C4D-9709-1A6C3FBA003B}">
      <dgm:prSet phldrT="[文本]"/>
      <dgm:spPr/>
      <dgm:t>
        <a:bodyPr/>
        <a:lstStyle/>
        <a:p>
          <a:r>
            <a:rPr lang="zh-CN" altLang="en-US" dirty="0"/>
            <a:t>应说明估价委托人对估价报告的预期用途，或估价为了满足估价委托人的何种需要。</a:t>
          </a:r>
        </a:p>
      </dgm:t>
    </dgm:pt>
    <dgm:pt modelId="{47B3B365-8425-1044-BE4C-874355B7B9D2}" type="parTrans" cxnId="{DABE6A78-FCCD-8B45-8926-881C9A9B8F45}">
      <dgm:prSet/>
      <dgm:spPr/>
      <dgm:t>
        <a:bodyPr/>
        <a:lstStyle/>
        <a:p>
          <a:endParaRPr lang="zh-CN" altLang="en-US"/>
        </a:p>
      </dgm:t>
    </dgm:pt>
    <dgm:pt modelId="{BB1FFF37-FBCE-514B-A900-7E85BF77C66A}" type="sibTrans" cxnId="{DABE6A78-FCCD-8B45-8926-881C9A9B8F45}">
      <dgm:prSet/>
      <dgm:spPr/>
      <dgm:t>
        <a:bodyPr/>
        <a:lstStyle/>
        <a:p>
          <a:endParaRPr lang="zh-CN" altLang="en-US"/>
        </a:p>
      </dgm:t>
    </dgm:pt>
    <dgm:pt modelId="{A347D59B-4FAA-D348-9B7C-3EAB2711BFB7}">
      <dgm:prSet phldrT="[文本]"/>
      <dgm:spPr/>
      <dgm:t>
        <a:bodyPr/>
        <a:lstStyle/>
        <a:p>
          <a:r>
            <a:rPr lang="zh-CN" altLang="en-US" dirty="0"/>
            <a:t>估价对象</a:t>
          </a:r>
        </a:p>
      </dgm:t>
    </dgm:pt>
    <dgm:pt modelId="{E8768291-6D69-2F49-9C29-546D956F4D58}" type="parTrans" cxnId="{EB3BA7DD-6902-DC4D-B611-1F10F9ACDAF3}">
      <dgm:prSet/>
      <dgm:spPr/>
      <dgm:t>
        <a:bodyPr/>
        <a:lstStyle/>
        <a:p>
          <a:endParaRPr lang="zh-CN" altLang="en-US"/>
        </a:p>
      </dgm:t>
    </dgm:pt>
    <dgm:pt modelId="{A2FFA7AF-9746-B444-B8F3-27266D9A62F9}" type="sibTrans" cxnId="{EB3BA7DD-6902-DC4D-B611-1F10F9ACDAF3}">
      <dgm:prSet/>
      <dgm:spPr/>
      <dgm:t>
        <a:bodyPr/>
        <a:lstStyle/>
        <a:p>
          <a:endParaRPr lang="zh-CN" altLang="en-US"/>
        </a:p>
      </dgm:t>
    </dgm:pt>
    <dgm:pt modelId="{EB572412-58B2-424E-8447-AA1DECA2BDE7}">
      <dgm:prSet phldrT="[文本]"/>
      <dgm:spPr/>
      <dgm:t>
        <a:bodyPr/>
        <a:lstStyle/>
        <a:p>
          <a:r>
            <a:rPr lang="zh-CN" altLang="en-US" dirty="0"/>
            <a:t>概括说明估价对象的财产范围及名称、坐落、规模、用途、权属等基本情况</a:t>
          </a:r>
        </a:p>
      </dgm:t>
    </dgm:pt>
    <dgm:pt modelId="{FA1DED70-3AA8-3843-8E8B-FD29AE3697B7}" type="parTrans" cxnId="{3803E361-CFAA-4449-8243-73F251FDA6BC}">
      <dgm:prSet/>
      <dgm:spPr/>
      <dgm:t>
        <a:bodyPr/>
        <a:lstStyle/>
        <a:p>
          <a:endParaRPr lang="zh-CN" altLang="en-US"/>
        </a:p>
      </dgm:t>
    </dgm:pt>
    <dgm:pt modelId="{6919C25A-E409-EF48-A038-F0E922774768}" type="sibTrans" cxnId="{3803E361-CFAA-4449-8243-73F251FDA6BC}">
      <dgm:prSet/>
      <dgm:spPr/>
      <dgm:t>
        <a:bodyPr/>
        <a:lstStyle/>
        <a:p>
          <a:endParaRPr lang="zh-CN" altLang="en-US"/>
        </a:p>
      </dgm:t>
    </dgm:pt>
    <dgm:pt modelId="{B2BE0753-2E6D-7A49-A3F5-81DDD3CA8910}">
      <dgm:prSet phldrT="[文本]"/>
      <dgm:spPr/>
      <dgm:t>
        <a:bodyPr/>
        <a:lstStyle/>
        <a:p>
          <a:r>
            <a:rPr lang="zh-CN" altLang="en-US" dirty="0"/>
            <a:t>土地包括四至、形状、开发程度、土地使用期限</a:t>
          </a:r>
        </a:p>
      </dgm:t>
    </dgm:pt>
    <dgm:pt modelId="{A1B447BF-F3FF-0249-B1C4-F68C48E786D8}" type="parTrans" cxnId="{EF2AA890-FCA0-524C-9ED6-DC9AB1DD1E22}">
      <dgm:prSet/>
      <dgm:spPr/>
      <dgm:t>
        <a:bodyPr/>
        <a:lstStyle/>
        <a:p>
          <a:endParaRPr lang="zh-CN" altLang="en-US"/>
        </a:p>
      </dgm:t>
    </dgm:pt>
    <dgm:pt modelId="{73CDFE8F-7AC4-A245-A9F5-1E452F8CF0ED}" type="sibTrans" cxnId="{EF2AA890-FCA0-524C-9ED6-DC9AB1DD1E22}">
      <dgm:prSet/>
      <dgm:spPr/>
      <dgm:t>
        <a:bodyPr/>
        <a:lstStyle/>
        <a:p>
          <a:endParaRPr lang="zh-CN" altLang="en-US"/>
        </a:p>
      </dgm:t>
    </dgm:pt>
    <dgm:pt modelId="{EA30707E-6A3D-F543-B882-BE94CA134FDD}">
      <dgm:prSet phldrT="[文本]"/>
      <dgm:spPr/>
      <dgm:t>
        <a:bodyPr/>
        <a:lstStyle/>
        <a:p>
          <a:r>
            <a:rPr lang="zh-CN" altLang="en-US" dirty="0"/>
            <a:t>价值时点</a:t>
          </a:r>
        </a:p>
      </dgm:t>
    </dgm:pt>
    <dgm:pt modelId="{79C9AFF3-298C-D743-8949-693068A60A85}" type="parTrans" cxnId="{D7E14C26-E540-1449-B0BD-8D51D2403C82}">
      <dgm:prSet/>
      <dgm:spPr/>
      <dgm:t>
        <a:bodyPr/>
        <a:lstStyle/>
        <a:p>
          <a:endParaRPr lang="zh-CN" altLang="en-US"/>
        </a:p>
      </dgm:t>
    </dgm:pt>
    <dgm:pt modelId="{A6C35B33-9956-5441-8C37-3F58A89CEEEE}" type="sibTrans" cxnId="{D7E14C26-E540-1449-B0BD-8D51D2403C82}">
      <dgm:prSet/>
      <dgm:spPr/>
      <dgm:t>
        <a:bodyPr/>
        <a:lstStyle/>
        <a:p>
          <a:endParaRPr lang="zh-CN" altLang="en-US"/>
        </a:p>
      </dgm:t>
    </dgm:pt>
    <dgm:pt modelId="{CA183291-0F0C-6940-B888-A01BDF07CC0C}">
      <dgm:prSet phldrT="[文本]"/>
      <dgm:spPr/>
      <dgm:t>
        <a:bodyPr/>
        <a:lstStyle/>
        <a:p>
          <a:r>
            <a:rPr lang="zh-CN" altLang="en-US" dirty="0"/>
            <a:t>说明所评估的估价对象价值或价格对应的时间</a:t>
          </a:r>
        </a:p>
      </dgm:t>
    </dgm:pt>
    <dgm:pt modelId="{830C221C-EF22-364D-9D26-F25D65D25D7E}" type="parTrans" cxnId="{B6F02A56-FC5A-A447-B1B2-1D9C2299A4E2}">
      <dgm:prSet/>
      <dgm:spPr/>
      <dgm:t>
        <a:bodyPr/>
        <a:lstStyle/>
        <a:p>
          <a:endParaRPr lang="zh-CN" altLang="en-US"/>
        </a:p>
      </dgm:t>
    </dgm:pt>
    <dgm:pt modelId="{99A95951-FC7B-D145-B542-EE169F22C6DB}" type="sibTrans" cxnId="{B6F02A56-FC5A-A447-B1B2-1D9C2299A4E2}">
      <dgm:prSet/>
      <dgm:spPr/>
      <dgm:t>
        <a:bodyPr/>
        <a:lstStyle/>
        <a:p>
          <a:endParaRPr lang="zh-CN" altLang="en-US"/>
        </a:p>
      </dgm:t>
    </dgm:pt>
    <dgm:pt modelId="{EEE3088B-E2C6-5748-B0C2-828C6BD1537E}">
      <dgm:prSet/>
      <dgm:spPr/>
      <dgm:t>
        <a:bodyPr/>
        <a:lstStyle/>
        <a:p>
          <a:r>
            <a:rPr lang="zh-CN" altLang="en-US" dirty="0"/>
            <a:t>价值类型</a:t>
          </a:r>
        </a:p>
      </dgm:t>
    </dgm:pt>
    <dgm:pt modelId="{4AF6124B-0E70-3745-8D0E-32B628E76A42}" type="parTrans" cxnId="{714F1796-1091-A443-98E6-9EA928164293}">
      <dgm:prSet/>
      <dgm:spPr/>
      <dgm:t>
        <a:bodyPr/>
        <a:lstStyle/>
        <a:p>
          <a:endParaRPr lang="zh-CN" altLang="en-US"/>
        </a:p>
      </dgm:t>
    </dgm:pt>
    <dgm:pt modelId="{081DF064-923F-034F-AB95-3BA68C777E6B}" type="sibTrans" cxnId="{714F1796-1091-A443-98E6-9EA928164293}">
      <dgm:prSet/>
      <dgm:spPr/>
      <dgm:t>
        <a:bodyPr/>
        <a:lstStyle/>
        <a:p>
          <a:endParaRPr lang="zh-CN" altLang="en-US"/>
        </a:p>
      </dgm:t>
    </dgm:pt>
    <dgm:pt modelId="{9CC68223-97DF-014C-85A7-4D725BF6E003}">
      <dgm:prSet/>
      <dgm:spPr/>
      <dgm:t>
        <a:bodyPr/>
        <a:lstStyle/>
        <a:p>
          <a:r>
            <a:rPr lang="zh-CN" altLang="en-US" dirty="0"/>
            <a:t>应说明所评估的估价对象价值或价格的名称、定义或内涵。</a:t>
          </a:r>
        </a:p>
      </dgm:t>
    </dgm:pt>
    <dgm:pt modelId="{E34EA891-2A48-814B-AC11-4B1047E1AE18}" type="parTrans" cxnId="{C40CB5EF-0324-1842-95A4-EFA3C4E895EA}">
      <dgm:prSet/>
      <dgm:spPr/>
      <dgm:t>
        <a:bodyPr/>
        <a:lstStyle/>
        <a:p>
          <a:endParaRPr lang="zh-CN" altLang="en-US"/>
        </a:p>
      </dgm:t>
    </dgm:pt>
    <dgm:pt modelId="{6C8F6958-D28F-D04A-BB96-F007C304F41D}" type="sibTrans" cxnId="{C40CB5EF-0324-1842-95A4-EFA3C4E895EA}">
      <dgm:prSet/>
      <dgm:spPr/>
      <dgm:t>
        <a:bodyPr/>
        <a:lstStyle/>
        <a:p>
          <a:endParaRPr lang="zh-CN" altLang="en-US"/>
        </a:p>
      </dgm:t>
    </dgm:pt>
    <dgm:pt modelId="{68790ADF-BAFA-AE43-82F4-26CB2DFF7AC7}">
      <dgm:prSet phldrT="[文本]"/>
      <dgm:spPr/>
      <dgm:t>
        <a:bodyPr/>
        <a:lstStyle/>
        <a:p>
          <a:r>
            <a:rPr lang="zh-CN" altLang="en-US" dirty="0"/>
            <a:t>建筑物包括建筑结构、设备设施、装饰装修、新旧程度</a:t>
          </a:r>
        </a:p>
      </dgm:t>
    </dgm:pt>
    <dgm:pt modelId="{337AB61D-F1D8-DA44-8FA1-AD793BD138AD}" type="parTrans" cxnId="{95743406-B589-AD43-BBDE-6B6CF6AD2CE5}">
      <dgm:prSet/>
      <dgm:spPr/>
      <dgm:t>
        <a:bodyPr/>
        <a:lstStyle/>
        <a:p>
          <a:endParaRPr lang="zh-CN" altLang="en-US"/>
        </a:p>
      </dgm:t>
    </dgm:pt>
    <dgm:pt modelId="{455143D4-0648-3340-A95A-70617191409B}" type="sibTrans" cxnId="{95743406-B589-AD43-BBDE-6B6CF6AD2CE5}">
      <dgm:prSet/>
      <dgm:spPr/>
      <dgm:t>
        <a:bodyPr/>
        <a:lstStyle/>
        <a:p>
          <a:endParaRPr lang="zh-CN" altLang="en-US"/>
        </a:p>
      </dgm:t>
    </dgm:pt>
    <dgm:pt modelId="{04CF2E5E-32BF-FA45-B46E-9AA0F7600B50}">
      <dgm:prSet phldrT="[文本]"/>
      <dgm:spPr/>
      <dgm:t>
        <a:bodyPr/>
        <a:lstStyle/>
        <a:p>
          <a:r>
            <a:rPr lang="zh-CN" altLang="en-US" dirty="0"/>
            <a:t>说明价值时点确定的理由</a:t>
          </a:r>
        </a:p>
      </dgm:t>
    </dgm:pt>
    <dgm:pt modelId="{3340F2C6-5C6C-954A-9602-E5C9D80AC41E}" type="parTrans" cxnId="{9C035B87-2166-F449-811A-6EF994D8EDC9}">
      <dgm:prSet/>
      <dgm:spPr/>
      <dgm:t>
        <a:bodyPr/>
        <a:lstStyle/>
        <a:p>
          <a:endParaRPr lang="zh-CN" altLang="en-US"/>
        </a:p>
      </dgm:t>
    </dgm:pt>
    <dgm:pt modelId="{E42C2965-B555-F340-B07A-7D139C6D07D6}" type="sibTrans" cxnId="{9C035B87-2166-F449-811A-6EF994D8EDC9}">
      <dgm:prSet/>
      <dgm:spPr/>
      <dgm:t>
        <a:bodyPr/>
        <a:lstStyle/>
        <a:p>
          <a:endParaRPr lang="zh-CN" altLang="en-US"/>
        </a:p>
      </dgm:t>
    </dgm:pt>
    <dgm:pt modelId="{A5E8666A-7A83-504C-83F5-25A0FB4D03A4}" type="pres">
      <dgm:prSet presAssocID="{19102896-E4CB-B844-AC2C-C920522F5A4D}" presName="linear" presStyleCnt="0">
        <dgm:presLayoutVars>
          <dgm:dir/>
          <dgm:animLvl val="lvl"/>
          <dgm:resizeHandles val="exact"/>
        </dgm:presLayoutVars>
      </dgm:prSet>
      <dgm:spPr/>
    </dgm:pt>
    <dgm:pt modelId="{F6CEBD4C-CEE0-1E4D-9FF7-708B0F4E81DB}" type="pres">
      <dgm:prSet presAssocID="{6D9E2F53-4D42-B445-AE3E-B4364AA1022C}" presName="parentLin" presStyleCnt="0"/>
      <dgm:spPr/>
    </dgm:pt>
    <dgm:pt modelId="{9DC3187C-DAC3-B24F-B86F-B8850774D5D8}" type="pres">
      <dgm:prSet presAssocID="{6D9E2F53-4D42-B445-AE3E-B4364AA1022C}" presName="parentLeftMargin" presStyleLbl="node1" presStyleIdx="0" presStyleCnt="4"/>
      <dgm:spPr/>
    </dgm:pt>
    <dgm:pt modelId="{08F32076-2876-0945-89F3-E827E94987BB}" type="pres">
      <dgm:prSet presAssocID="{6D9E2F53-4D42-B445-AE3E-B4364AA1022C}" presName="parentText" presStyleLbl="node1" presStyleIdx="0" presStyleCnt="4">
        <dgm:presLayoutVars>
          <dgm:chMax val="0"/>
          <dgm:bulletEnabled val="1"/>
        </dgm:presLayoutVars>
      </dgm:prSet>
      <dgm:spPr/>
    </dgm:pt>
    <dgm:pt modelId="{D15AC67F-349D-AD41-8543-8FF95D7832F1}" type="pres">
      <dgm:prSet presAssocID="{6D9E2F53-4D42-B445-AE3E-B4364AA1022C}" presName="negativeSpace" presStyleCnt="0"/>
      <dgm:spPr/>
    </dgm:pt>
    <dgm:pt modelId="{C1345AAD-7376-CC46-A144-A47EE086199F}" type="pres">
      <dgm:prSet presAssocID="{6D9E2F53-4D42-B445-AE3E-B4364AA1022C}" presName="childText" presStyleLbl="conFgAcc1" presStyleIdx="0" presStyleCnt="4">
        <dgm:presLayoutVars>
          <dgm:bulletEnabled val="1"/>
        </dgm:presLayoutVars>
      </dgm:prSet>
      <dgm:spPr/>
    </dgm:pt>
    <dgm:pt modelId="{3ED271E3-1B9C-8A49-9FFA-39B65F265C4E}" type="pres">
      <dgm:prSet presAssocID="{0E309C18-7C4D-9444-BDEA-FD646BE470EE}" presName="spaceBetweenRectangles" presStyleCnt="0"/>
      <dgm:spPr/>
    </dgm:pt>
    <dgm:pt modelId="{5D708CC2-55BE-6547-82FD-A093D96B7E0E}" type="pres">
      <dgm:prSet presAssocID="{A347D59B-4FAA-D348-9B7C-3EAB2711BFB7}" presName="parentLin" presStyleCnt="0"/>
      <dgm:spPr/>
    </dgm:pt>
    <dgm:pt modelId="{295C1F8E-3D66-8946-B6B9-5B0AEDEBB27E}" type="pres">
      <dgm:prSet presAssocID="{A347D59B-4FAA-D348-9B7C-3EAB2711BFB7}" presName="parentLeftMargin" presStyleLbl="node1" presStyleIdx="0" presStyleCnt="4"/>
      <dgm:spPr/>
    </dgm:pt>
    <dgm:pt modelId="{A5948701-28C7-E34D-9E95-A92E9927DBD0}" type="pres">
      <dgm:prSet presAssocID="{A347D59B-4FAA-D348-9B7C-3EAB2711BFB7}" presName="parentText" presStyleLbl="node1" presStyleIdx="1" presStyleCnt="4">
        <dgm:presLayoutVars>
          <dgm:chMax val="0"/>
          <dgm:bulletEnabled val="1"/>
        </dgm:presLayoutVars>
      </dgm:prSet>
      <dgm:spPr/>
    </dgm:pt>
    <dgm:pt modelId="{90B97DC8-2446-4646-9A33-FA3CF23D405E}" type="pres">
      <dgm:prSet presAssocID="{A347D59B-4FAA-D348-9B7C-3EAB2711BFB7}" presName="negativeSpace" presStyleCnt="0"/>
      <dgm:spPr/>
    </dgm:pt>
    <dgm:pt modelId="{9BA4218C-AD92-0047-B495-7EF2FAA25DAC}" type="pres">
      <dgm:prSet presAssocID="{A347D59B-4FAA-D348-9B7C-3EAB2711BFB7}" presName="childText" presStyleLbl="conFgAcc1" presStyleIdx="1" presStyleCnt="4">
        <dgm:presLayoutVars>
          <dgm:bulletEnabled val="1"/>
        </dgm:presLayoutVars>
      </dgm:prSet>
      <dgm:spPr/>
    </dgm:pt>
    <dgm:pt modelId="{4E2B6B71-9028-D245-A52F-F2CDC3D018E7}" type="pres">
      <dgm:prSet presAssocID="{A2FFA7AF-9746-B444-B8F3-27266D9A62F9}" presName="spaceBetweenRectangles" presStyleCnt="0"/>
      <dgm:spPr/>
    </dgm:pt>
    <dgm:pt modelId="{E88FDB43-28A9-9849-99C7-F63F9139DE99}" type="pres">
      <dgm:prSet presAssocID="{EA30707E-6A3D-F543-B882-BE94CA134FDD}" presName="parentLin" presStyleCnt="0"/>
      <dgm:spPr/>
    </dgm:pt>
    <dgm:pt modelId="{2DA37AB7-F3A6-A049-BD6E-1263E9CDFB0B}" type="pres">
      <dgm:prSet presAssocID="{EA30707E-6A3D-F543-B882-BE94CA134FDD}" presName="parentLeftMargin" presStyleLbl="node1" presStyleIdx="1" presStyleCnt="4"/>
      <dgm:spPr/>
    </dgm:pt>
    <dgm:pt modelId="{D9FFC327-784B-3340-A6F6-62A42F30BA1B}" type="pres">
      <dgm:prSet presAssocID="{EA30707E-6A3D-F543-B882-BE94CA134FDD}" presName="parentText" presStyleLbl="node1" presStyleIdx="2" presStyleCnt="4">
        <dgm:presLayoutVars>
          <dgm:chMax val="0"/>
          <dgm:bulletEnabled val="1"/>
        </dgm:presLayoutVars>
      </dgm:prSet>
      <dgm:spPr/>
    </dgm:pt>
    <dgm:pt modelId="{00637636-FDBD-374C-B5EA-E0C7B621DBFE}" type="pres">
      <dgm:prSet presAssocID="{EA30707E-6A3D-F543-B882-BE94CA134FDD}" presName="negativeSpace" presStyleCnt="0"/>
      <dgm:spPr/>
    </dgm:pt>
    <dgm:pt modelId="{E95C367A-53E9-F144-B1A2-47AE0A62C2B6}" type="pres">
      <dgm:prSet presAssocID="{EA30707E-6A3D-F543-B882-BE94CA134FDD}" presName="childText" presStyleLbl="conFgAcc1" presStyleIdx="2" presStyleCnt="4">
        <dgm:presLayoutVars>
          <dgm:bulletEnabled val="1"/>
        </dgm:presLayoutVars>
      </dgm:prSet>
      <dgm:spPr/>
    </dgm:pt>
    <dgm:pt modelId="{FF88A895-28E4-D046-BDB2-AA5723BFA80C}" type="pres">
      <dgm:prSet presAssocID="{A6C35B33-9956-5441-8C37-3F58A89CEEEE}" presName="spaceBetweenRectangles" presStyleCnt="0"/>
      <dgm:spPr/>
    </dgm:pt>
    <dgm:pt modelId="{D2B6AF15-F192-C64A-A18B-D757B6763FE9}" type="pres">
      <dgm:prSet presAssocID="{EEE3088B-E2C6-5748-B0C2-828C6BD1537E}" presName="parentLin" presStyleCnt="0"/>
      <dgm:spPr/>
    </dgm:pt>
    <dgm:pt modelId="{12D3FB6C-0635-6142-B683-55A88FBC7C9F}" type="pres">
      <dgm:prSet presAssocID="{EEE3088B-E2C6-5748-B0C2-828C6BD1537E}" presName="parentLeftMargin" presStyleLbl="node1" presStyleIdx="2" presStyleCnt="4"/>
      <dgm:spPr/>
    </dgm:pt>
    <dgm:pt modelId="{AE1DD395-F149-5441-86D4-C79CD2F08087}" type="pres">
      <dgm:prSet presAssocID="{EEE3088B-E2C6-5748-B0C2-828C6BD1537E}" presName="parentText" presStyleLbl="node1" presStyleIdx="3" presStyleCnt="4">
        <dgm:presLayoutVars>
          <dgm:chMax val="0"/>
          <dgm:bulletEnabled val="1"/>
        </dgm:presLayoutVars>
      </dgm:prSet>
      <dgm:spPr/>
    </dgm:pt>
    <dgm:pt modelId="{C28D8826-7E3A-C648-AE77-E2914B1B6D74}" type="pres">
      <dgm:prSet presAssocID="{EEE3088B-E2C6-5748-B0C2-828C6BD1537E}" presName="negativeSpace" presStyleCnt="0"/>
      <dgm:spPr/>
    </dgm:pt>
    <dgm:pt modelId="{EBB298A2-EC70-3749-AFFF-25D848A8D20E}" type="pres">
      <dgm:prSet presAssocID="{EEE3088B-E2C6-5748-B0C2-828C6BD1537E}" presName="childText" presStyleLbl="conFgAcc1" presStyleIdx="3" presStyleCnt="4">
        <dgm:presLayoutVars>
          <dgm:bulletEnabled val="1"/>
        </dgm:presLayoutVars>
      </dgm:prSet>
      <dgm:spPr/>
    </dgm:pt>
  </dgm:ptLst>
  <dgm:cxnLst>
    <dgm:cxn modelId="{7FEA0805-BF24-5649-B91B-65B5981EF6F1}" type="presOf" srcId="{EEE3088B-E2C6-5748-B0C2-828C6BD1537E}" destId="{AE1DD395-F149-5441-86D4-C79CD2F08087}" srcOrd="1" destOrd="0" presId="urn:microsoft.com/office/officeart/2005/8/layout/list1"/>
    <dgm:cxn modelId="{95743406-B589-AD43-BBDE-6B6CF6AD2CE5}" srcId="{A347D59B-4FAA-D348-9B7C-3EAB2711BFB7}" destId="{68790ADF-BAFA-AE43-82F4-26CB2DFF7AC7}" srcOrd="2" destOrd="0" parTransId="{337AB61D-F1D8-DA44-8FA1-AD793BD138AD}" sibTransId="{455143D4-0648-3340-A95A-70617191409B}"/>
    <dgm:cxn modelId="{F0489106-AF07-BE44-ADEB-CF00FC34EF3F}" type="presOf" srcId="{6E3A9A25-6AA5-7C4D-9709-1A6C3FBA003B}" destId="{C1345AAD-7376-CC46-A144-A47EE086199F}" srcOrd="0" destOrd="0" presId="urn:microsoft.com/office/officeart/2005/8/layout/list1"/>
    <dgm:cxn modelId="{7AB28B0F-08D3-1249-874B-6C7557F37914}" type="presOf" srcId="{9CC68223-97DF-014C-85A7-4D725BF6E003}" destId="{EBB298A2-EC70-3749-AFFF-25D848A8D20E}" srcOrd="0" destOrd="0" presId="urn:microsoft.com/office/officeart/2005/8/layout/list1"/>
    <dgm:cxn modelId="{05A66210-AA5E-4F41-B239-044C545F75B4}" type="presOf" srcId="{19102896-E4CB-B844-AC2C-C920522F5A4D}" destId="{A5E8666A-7A83-504C-83F5-25A0FB4D03A4}" srcOrd="0" destOrd="0" presId="urn:microsoft.com/office/officeart/2005/8/layout/list1"/>
    <dgm:cxn modelId="{0A183516-9C3F-2D45-92EA-9363FBDB5ECE}" type="presOf" srcId="{04CF2E5E-32BF-FA45-B46E-9AA0F7600B50}" destId="{E95C367A-53E9-F144-B1A2-47AE0A62C2B6}" srcOrd="0" destOrd="1" presId="urn:microsoft.com/office/officeart/2005/8/layout/list1"/>
    <dgm:cxn modelId="{1C1CD719-E1C7-2847-9AA4-4EA0EDADE776}" type="presOf" srcId="{68790ADF-BAFA-AE43-82F4-26CB2DFF7AC7}" destId="{9BA4218C-AD92-0047-B495-7EF2FAA25DAC}" srcOrd="0" destOrd="2" presId="urn:microsoft.com/office/officeart/2005/8/layout/list1"/>
    <dgm:cxn modelId="{D857DD19-F2A0-9B4F-B24C-809981AB32DD}" type="presOf" srcId="{EB572412-58B2-424E-8447-AA1DECA2BDE7}" destId="{9BA4218C-AD92-0047-B495-7EF2FAA25DAC}" srcOrd="0" destOrd="0" presId="urn:microsoft.com/office/officeart/2005/8/layout/list1"/>
    <dgm:cxn modelId="{D7E14C26-E540-1449-B0BD-8D51D2403C82}" srcId="{19102896-E4CB-B844-AC2C-C920522F5A4D}" destId="{EA30707E-6A3D-F543-B882-BE94CA134FDD}" srcOrd="2" destOrd="0" parTransId="{79C9AFF3-298C-D743-8949-693068A60A85}" sibTransId="{A6C35B33-9956-5441-8C37-3F58A89CEEEE}"/>
    <dgm:cxn modelId="{4BDAFD2E-1030-8A47-9DEF-14454C9E5EAF}" type="presOf" srcId="{CA183291-0F0C-6940-B888-A01BDF07CC0C}" destId="{E95C367A-53E9-F144-B1A2-47AE0A62C2B6}" srcOrd="0" destOrd="0" presId="urn:microsoft.com/office/officeart/2005/8/layout/list1"/>
    <dgm:cxn modelId="{4D08BD4A-9AB6-4B49-962E-E268E8A96F22}" type="presOf" srcId="{6D9E2F53-4D42-B445-AE3E-B4364AA1022C}" destId="{08F32076-2876-0945-89F3-E827E94987BB}" srcOrd="1" destOrd="0" presId="urn:microsoft.com/office/officeart/2005/8/layout/list1"/>
    <dgm:cxn modelId="{A7DA1C4C-EB2C-AD41-9E19-D903FD5271AF}" type="presOf" srcId="{EA30707E-6A3D-F543-B882-BE94CA134FDD}" destId="{2DA37AB7-F3A6-A049-BD6E-1263E9CDFB0B}" srcOrd="0" destOrd="0" presId="urn:microsoft.com/office/officeart/2005/8/layout/list1"/>
    <dgm:cxn modelId="{B6F02A56-FC5A-A447-B1B2-1D9C2299A4E2}" srcId="{EA30707E-6A3D-F543-B882-BE94CA134FDD}" destId="{CA183291-0F0C-6940-B888-A01BDF07CC0C}" srcOrd="0" destOrd="0" parTransId="{830C221C-EF22-364D-9D26-F25D65D25D7E}" sibTransId="{99A95951-FC7B-D145-B542-EE169F22C6DB}"/>
    <dgm:cxn modelId="{3B51BB5D-4432-F149-8E88-1C329E0C8502}" type="presOf" srcId="{A347D59B-4FAA-D348-9B7C-3EAB2711BFB7}" destId="{295C1F8E-3D66-8946-B6B9-5B0AEDEBB27E}" srcOrd="0" destOrd="0" presId="urn:microsoft.com/office/officeart/2005/8/layout/list1"/>
    <dgm:cxn modelId="{3803E361-CFAA-4449-8243-73F251FDA6BC}" srcId="{A347D59B-4FAA-D348-9B7C-3EAB2711BFB7}" destId="{EB572412-58B2-424E-8447-AA1DECA2BDE7}" srcOrd="0" destOrd="0" parTransId="{FA1DED70-3AA8-3843-8E8B-FD29AE3697B7}" sibTransId="{6919C25A-E409-EF48-A038-F0E922774768}"/>
    <dgm:cxn modelId="{DABE6A78-FCCD-8B45-8926-881C9A9B8F45}" srcId="{6D9E2F53-4D42-B445-AE3E-B4364AA1022C}" destId="{6E3A9A25-6AA5-7C4D-9709-1A6C3FBA003B}" srcOrd="0" destOrd="0" parTransId="{47B3B365-8425-1044-BE4C-874355B7B9D2}" sibTransId="{BB1FFF37-FBCE-514B-A900-7E85BF77C66A}"/>
    <dgm:cxn modelId="{B034D47A-B801-2240-8032-553FD4F0D5AA}" type="presOf" srcId="{A347D59B-4FAA-D348-9B7C-3EAB2711BFB7}" destId="{A5948701-28C7-E34D-9E95-A92E9927DBD0}" srcOrd="1" destOrd="0" presId="urn:microsoft.com/office/officeart/2005/8/layout/list1"/>
    <dgm:cxn modelId="{069F0B7E-6E6B-444F-8CB4-B6DF9D732158}" type="presOf" srcId="{6D9E2F53-4D42-B445-AE3E-B4364AA1022C}" destId="{9DC3187C-DAC3-B24F-B86F-B8850774D5D8}" srcOrd="0" destOrd="0" presId="urn:microsoft.com/office/officeart/2005/8/layout/list1"/>
    <dgm:cxn modelId="{9C035B87-2166-F449-811A-6EF994D8EDC9}" srcId="{EA30707E-6A3D-F543-B882-BE94CA134FDD}" destId="{04CF2E5E-32BF-FA45-B46E-9AA0F7600B50}" srcOrd="1" destOrd="0" parTransId="{3340F2C6-5C6C-954A-9602-E5C9D80AC41E}" sibTransId="{E42C2965-B555-F340-B07A-7D139C6D07D6}"/>
    <dgm:cxn modelId="{EF2AA890-FCA0-524C-9ED6-DC9AB1DD1E22}" srcId="{A347D59B-4FAA-D348-9B7C-3EAB2711BFB7}" destId="{B2BE0753-2E6D-7A49-A3F5-81DDD3CA8910}" srcOrd="1" destOrd="0" parTransId="{A1B447BF-F3FF-0249-B1C4-F68C48E786D8}" sibTransId="{73CDFE8F-7AC4-A245-A9F5-1E452F8CF0ED}"/>
    <dgm:cxn modelId="{714F1796-1091-A443-98E6-9EA928164293}" srcId="{19102896-E4CB-B844-AC2C-C920522F5A4D}" destId="{EEE3088B-E2C6-5748-B0C2-828C6BD1537E}" srcOrd="3" destOrd="0" parTransId="{4AF6124B-0E70-3745-8D0E-32B628E76A42}" sibTransId="{081DF064-923F-034F-AB95-3BA68C777E6B}"/>
    <dgm:cxn modelId="{1A13E8B3-8991-C44D-B35E-84B795EB9065}" type="presOf" srcId="{EA30707E-6A3D-F543-B882-BE94CA134FDD}" destId="{D9FFC327-784B-3340-A6F6-62A42F30BA1B}" srcOrd="1" destOrd="0" presId="urn:microsoft.com/office/officeart/2005/8/layout/list1"/>
    <dgm:cxn modelId="{5C2E09D6-F8A7-9B44-A310-E5575A075F14}" type="presOf" srcId="{B2BE0753-2E6D-7A49-A3F5-81DDD3CA8910}" destId="{9BA4218C-AD92-0047-B495-7EF2FAA25DAC}" srcOrd="0" destOrd="1" presId="urn:microsoft.com/office/officeart/2005/8/layout/list1"/>
    <dgm:cxn modelId="{EB3BA7DD-6902-DC4D-B611-1F10F9ACDAF3}" srcId="{19102896-E4CB-B844-AC2C-C920522F5A4D}" destId="{A347D59B-4FAA-D348-9B7C-3EAB2711BFB7}" srcOrd="1" destOrd="0" parTransId="{E8768291-6D69-2F49-9C29-546D956F4D58}" sibTransId="{A2FFA7AF-9746-B444-B8F3-27266D9A62F9}"/>
    <dgm:cxn modelId="{83E090E4-7952-0B47-B8F4-5C42C55847BE}" type="presOf" srcId="{EEE3088B-E2C6-5748-B0C2-828C6BD1537E}" destId="{12D3FB6C-0635-6142-B683-55A88FBC7C9F}" srcOrd="0" destOrd="0" presId="urn:microsoft.com/office/officeart/2005/8/layout/list1"/>
    <dgm:cxn modelId="{C40CB5EF-0324-1842-95A4-EFA3C4E895EA}" srcId="{EEE3088B-E2C6-5748-B0C2-828C6BD1537E}" destId="{9CC68223-97DF-014C-85A7-4D725BF6E003}" srcOrd="0" destOrd="0" parTransId="{E34EA891-2A48-814B-AC11-4B1047E1AE18}" sibTransId="{6C8F6958-D28F-D04A-BB96-F007C304F41D}"/>
    <dgm:cxn modelId="{BA87A7F8-BE20-EC46-9D2E-8F8E7D6126C9}" srcId="{19102896-E4CB-B844-AC2C-C920522F5A4D}" destId="{6D9E2F53-4D42-B445-AE3E-B4364AA1022C}" srcOrd="0" destOrd="0" parTransId="{5DB0A9C2-C64E-8847-944F-7142ED74D878}" sibTransId="{0E309C18-7C4D-9444-BDEA-FD646BE470EE}"/>
    <dgm:cxn modelId="{E91CA269-B039-AA48-9150-A0656671251B}" type="presParOf" srcId="{A5E8666A-7A83-504C-83F5-25A0FB4D03A4}" destId="{F6CEBD4C-CEE0-1E4D-9FF7-708B0F4E81DB}" srcOrd="0" destOrd="0" presId="urn:microsoft.com/office/officeart/2005/8/layout/list1"/>
    <dgm:cxn modelId="{EF4F0C55-E1D2-9148-9FDE-2D7C3B8AA375}" type="presParOf" srcId="{F6CEBD4C-CEE0-1E4D-9FF7-708B0F4E81DB}" destId="{9DC3187C-DAC3-B24F-B86F-B8850774D5D8}" srcOrd="0" destOrd="0" presId="urn:microsoft.com/office/officeart/2005/8/layout/list1"/>
    <dgm:cxn modelId="{7EDC1C3A-9045-AF48-88C6-959A8C48F4B6}" type="presParOf" srcId="{F6CEBD4C-CEE0-1E4D-9FF7-708B0F4E81DB}" destId="{08F32076-2876-0945-89F3-E827E94987BB}" srcOrd="1" destOrd="0" presId="urn:microsoft.com/office/officeart/2005/8/layout/list1"/>
    <dgm:cxn modelId="{C1ED41B4-BE20-F248-86D5-2DEB918B965D}" type="presParOf" srcId="{A5E8666A-7A83-504C-83F5-25A0FB4D03A4}" destId="{D15AC67F-349D-AD41-8543-8FF95D7832F1}" srcOrd="1" destOrd="0" presId="urn:microsoft.com/office/officeart/2005/8/layout/list1"/>
    <dgm:cxn modelId="{53A2B900-4F39-2940-B351-F31CF677B1DE}" type="presParOf" srcId="{A5E8666A-7A83-504C-83F5-25A0FB4D03A4}" destId="{C1345AAD-7376-CC46-A144-A47EE086199F}" srcOrd="2" destOrd="0" presId="urn:microsoft.com/office/officeart/2005/8/layout/list1"/>
    <dgm:cxn modelId="{19532B8E-50AE-BD4C-A02B-2F581E99DC5C}" type="presParOf" srcId="{A5E8666A-7A83-504C-83F5-25A0FB4D03A4}" destId="{3ED271E3-1B9C-8A49-9FFA-39B65F265C4E}" srcOrd="3" destOrd="0" presId="urn:microsoft.com/office/officeart/2005/8/layout/list1"/>
    <dgm:cxn modelId="{0E813DAE-6B20-7147-8794-DEF1A0E6E191}" type="presParOf" srcId="{A5E8666A-7A83-504C-83F5-25A0FB4D03A4}" destId="{5D708CC2-55BE-6547-82FD-A093D96B7E0E}" srcOrd="4" destOrd="0" presId="urn:microsoft.com/office/officeart/2005/8/layout/list1"/>
    <dgm:cxn modelId="{374475AA-7D0F-A641-B042-9C90B2CF756E}" type="presParOf" srcId="{5D708CC2-55BE-6547-82FD-A093D96B7E0E}" destId="{295C1F8E-3D66-8946-B6B9-5B0AEDEBB27E}" srcOrd="0" destOrd="0" presId="urn:microsoft.com/office/officeart/2005/8/layout/list1"/>
    <dgm:cxn modelId="{48C386CB-60FB-6A43-8CB7-E460CC0F043B}" type="presParOf" srcId="{5D708CC2-55BE-6547-82FD-A093D96B7E0E}" destId="{A5948701-28C7-E34D-9E95-A92E9927DBD0}" srcOrd="1" destOrd="0" presId="urn:microsoft.com/office/officeart/2005/8/layout/list1"/>
    <dgm:cxn modelId="{8F3B826B-7583-BE45-9233-9B8C1B50AE4F}" type="presParOf" srcId="{A5E8666A-7A83-504C-83F5-25A0FB4D03A4}" destId="{90B97DC8-2446-4646-9A33-FA3CF23D405E}" srcOrd="5" destOrd="0" presId="urn:microsoft.com/office/officeart/2005/8/layout/list1"/>
    <dgm:cxn modelId="{C2BCBE95-564B-FC45-8698-C6F6CF59A0EF}" type="presParOf" srcId="{A5E8666A-7A83-504C-83F5-25A0FB4D03A4}" destId="{9BA4218C-AD92-0047-B495-7EF2FAA25DAC}" srcOrd="6" destOrd="0" presId="urn:microsoft.com/office/officeart/2005/8/layout/list1"/>
    <dgm:cxn modelId="{B4CA6BD1-519A-EC46-9362-81D4FB7E83F8}" type="presParOf" srcId="{A5E8666A-7A83-504C-83F5-25A0FB4D03A4}" destId="{4E2B6B71-9028-D245-A52F-F2CDC3D018E7}" srcOrd="7" destOrd="0" presId="urn:microsoft.com/office/officeart/2005/8/layout/list1"/>
    <dgm:cxn modelId="{281071B6-2392-C34E-B093-B6F5F72FB563}" type="presParOf" srcId="{A5E8666A-7A83-504C-83F5-25A0FB4D03A4}" destId="{E88FDB43-28A9-9849-99C7-F63F9139DE99}" srcOrd="8" destOrd="0" presId="urn:microsoft.com/office/officeart/2005/8/layout/list1"/>
    <dgm:cxn modelId="{5B195A14-9230-EE4C-9ABA-E35DC5C3EE2D}" type="presParOf" srcId="{E88FDB43-28A9-9849-99C7-F63F9139DE99}" destId="{2DA37AB7-F3A6-A049-BD6E-1263E9CDFB0B}" srcOrd="0" destOrd="0" presId="urn:microsoft.com/office/officeart/2005/8/layout/list1"/>
    <dgm:cxn modelId="{9CABA689-8543-2744-8615-8BA098C1191B}" type="presParOf" srcId="{E88FDB43-28A9-9849-99C7-F63F9139DE99}" destId="{D9FFC327-784B-3340-A6F6-62A42F30BA1B}" srcOrd="1" destOrd="0" presId="urn:microsoft.com/office/officeart/2005/8/layout/list1"/>
    <dgm:cxn modelId="{E15724E7-0AF6-5D44-A938-B171AAA916F8}" type="presParOf" srcId="{A5E8666A-7A83-504C-83F5-25A0FB4D03A4}" destId="{00637636-FDBD-374C-B5EA-E0C7B621DBFE}" srcOrd="9" destOrd="0" presId="urn:microsoft.com/office/officeart/2005/8/layout/list1"/>
    <dgm:cxn modelId="{AAB275FB-A84C-C34D-928D-1F6E212F22A5}" type="presParOf" srcId="{A5E8666A-7A83-504C-83F5-25A0FB4D03A4}" destId="{E95C367A-53E9-F144-B1A2-47AE0A62C2B6}" srcOrd="10" destOrd="0" presId="urn:microsoft.com/office/officeart/2005/8/layout/list1"/>
    <dgm:cxn modelId="{CD5B6A3D-7C51-5842-9132-ECCF1C1F1AD6}" type="presParOf" srcId="{A5E8666A-7A83-504C-83F5-25A0FB4D03A4}" destId="{FF88A895-28E4-D046-BDB2-AA5723BFA80C}" srcOrd="11" destOrd="0" presId="urn:microsoft.com/office/officeart/2005/8/layout/list1"/>
    <dgm:cxn modelId="{7671C73E-3505-BB44-A883-2BFFD14A1BBE}" type="presParOf" srcId="{A5E8666A-7A83-504C-83F5-25A0FB4D03A4}" destId="{D2B6AF15-F192-C64A-A18B-D757B6763FE9}" srcOrd="12" destOrd="0" presId="urn:microsoft.com/office/officeart/2005/8/layout/list1"/>
    <dgm:cxn modelId="{DEEF3657-C96C-7347-BF0A-E5F7707BB8A4}" type="presParOf" srcId="{D2B6AF15-F192-C64A-A18B-D757B6763FE9}" destId="{12D3FB6C-0635-6142-B683-55A88FBC7C9F}" srcOrd="0" destOrd="0" presId="urn:microsoft.com/office/officeart/2005/8/layout/list1"/>
    <dgm:cxn modelId="{77133802-290C-FB47-9933-D7116E1F9A61}" type="presParOf" srcId="{D2B6AF15-F192-C64A-A18B-D757B6763FE9}" destId="{AE1DD395-F149-5441-86D4-C79CD2F08087}" srcOrd="1" destOrd="0" presId="urn:microsoft.com/office/officeart/2005/8/layout/list1"/>
    <dgm:cxn modelId="{89FC0240-D475-244B-94A4-BC287A609145}" type="presParOf" srcId="{A5E8666A-7A83-504C-83F5-25A0FB4D03A4}" destId="{C28D8826-7E3A-C648-AE77-E2914B1B6D74}" srcOrd="13" destOrd="0" presId="urn:microsoft.com/office/officeart/2005/8/layout/list1"/>
    <dgm:cxn modelId="{3FC6092F-858E-FA47-B218-2B43163CFF3A}" type="presParOf" srcId="{A5E8666A-7A83-504C-83F5-25A0FB4D03A4}" destId="{EBB298A2-EC70-3749-AFFF-25D848A8D20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D7CE09-808F-9E4F-9797-D5CC8B66736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8A2118CD-17DE-C345-BED7-DBBB5C4530DF}">
      <dgm:prSet phldrT="[文本]"/>
      <dgm:spPr/>
      <dgm:t>
        <a:bodyPr/>
        <a:lstStyle/>
        <a:p>
          <a:r>
            <a:rPr lang="zh-CN" altLang="en-US" dirty="0"/>
            <a:t>估价报告名称</a:t>
          </a:r>
        </a:p>
      </dgm:t>
    </dgm:pt>
    <dgm:pt modelId="{B30C8202-7C0D-E242-86B0-6737F0528ED4}" type="parTrans" cxnId="{7433131E-CAE8-FF41-BCCC-BF39347A1D2A}">
      <dgm:prSet/>
      <dgm:spPr/>
      <dgm:t>
        <a:bodyPr/>
        <a:lstStyle/>
        <a:p>
          <a:endParaRPr lang="zh-CN" altLang="en-US"/>
        </a:p>
      </dgm:t>
    </dgm:pt>
    <dgm:pt modelId="{68D82E01-3E53-9147-A2A5-5F6512087868}" type="sibTrans" cxnId="{7433131E-CAE8-FF41-BCCC-BF39347A1D2A}">
      <dgm:prSet/>
      <dgm:spPr/>
      <dgm:t>
        <a:bodyPr/>
        <a:lstStyle/>
        <a:p>
          <a:endParaRPr lang="zh-CN" altLang="en-US"/>
        </a:p>
      </dgm:t>
    </dgm:pt>
    <dgm:pt modelId="{76512B61-6045-5142-96D5-2141C661459E}">
      <dgm:prSet phldrT="[文本]"/>
      <dgm:spPr/>
      <dgm:t>
        <a:bodyPr/>
        <a:lstStyle/>
        <a:p>
          <a:r>
            <a:rPr lang="zh-CN" altLang="en-US" dirty="0"/>
            <a:t>估价报告编号</a:t>
          </a:r>
        </a:p>
      </dgm:t>
    </dgm:pt>
    <dgm:pt modelId="{F656E9E0-5146-3246-B8F5-4A91D10CCE90}" type="parTrans" cxnId="{67B1A383-470C-6745-941C-10DA3C117018}">
      <dgm:prSet/>
      <dgm:spPr/>
      <dgm:t>
        <a:bodyPr/>
        <a:lstStyle/>
        <a:p>
          <a:endParaRPr lang="zh-CN" altLang="en-US"/>
        </a:p>
      </dgm:t>
    </dgm:pt>
    <dgm:pt modelId="{5B4A4CBE-D69C-F640-A886-88F6A2E31CB4}" type="sibTrans" cxnId="{67B1A383-470C-6745-941C-10DA3C117018}">
      <dgm:prSet/>
      <dgm:spPr/>
      <dgm:t>
        <a:bodyPr/>
        <a:lstStyle/>
        <a:p>
          <a:endParaRPr lang="zh-CN" altLang="en-US"/>
        </a:p>
      </dgm:t>
    </dgm:pt>
    <dgm:pt modelId="{E7989B6F-BC24-BC4F-83CA-4CE4D63A1643}">
      <dgm:prSet phldrT="[文本]"/>
      <dgm:spPr/>
      <dgm:t>
        <a:bodyPr/>
        <a:lstStyle/>
        <a:p>
          <a:r>
            <a:rPr lang="zh-CN" altLang="en-US" dirty="0"/>
            <a:t>估价项目名称</a:t>
          </a:r>
        </a:p>
      </dgm:t>
    </dgm:pt>
    <dgm:pt modelId="{2A2CBF1B-43F5-D34B-8445-9CBC2ED0627B}" type="parTrans" cxnId="{DF2B35D2-64FD-0642-9247-01A1B9BFAEF7}">
      <dgm:prSet/>
      <dgm:spPr/>
      <dgm:t>
        <a:bodyPr/>
        <a:lstStyle/>
        <a:p>
          <a:endParaRPr lang="zh-CN" altLang="en-US"/>
        </a:p>
      </dgm:t>
    </dgm:pt>
    <dgm:pt modelId="{2EA35116-F7CA-2948-8500-FAC40373D998}" type="sibTrans" cxnId="{DF2B35D2-64FD-0642-9247-01A1B9BFAEF7}">
      <dgm:prSet/>
      <dgm:spPr/>
      <dgm:t>
        <a:bodyPr/>
        <a:lstStyle/>
        <a:p>
          <a:endParaRPr lang="zh-CN" altLang="en-US"/>
        </a:p>
      </dgm:t>
    </dgm:pt>
    <dgm:pt modelId="{95BB5B12-D99C-4048-9B1B-8C7CEA3C6400}">
      <dgm:prSet/>
      <dgm:spPr/>
      <dgm:t>
        <a:bodyPr/>
        <a:lstStyle/>
        <a:p>
          <a:r>
            <a:rPr lang="zh-CN" altLang="en-US" dirty="0"/>
            <a:t>估价委托人</a:t>
          </a:r>
        </a:p>
      </dgm:t>
    </dgm:pt>
    <dgm:pt modelId="{482C5922-5D4D-AA45-A737-B9F62B233D51}" type="parTrans" cxnId="{1F1294C8-5C04-EB4E-874B-FA23AD9F446C}">
      <dgm:prSet/>
      <dgm:spPr/>
      <dgm:t>
        <a:bodyPr/>
        <a:lstStyle/>
        <a:p>
          <a:endParaRPr lang="zh-CN" altLang="en-US"/>
        </a:p>
      </dgm:t>
    </dgm:pt>
    <dgm:pt modelId="{54ADED8B-C8EB-C14E-8BEF-C34B2B3D9567}" type="sibTrans" cxnId="{1F1294C8-5C04-EB4E-874B-FA23AD9F446C}">
      <dgm:prSet/>
      <dgm:spPr/>
      <dgm:t>
        <a:bodyPr/>
        <a:lstStyle/>
        <a:p>
          <a:endParaRPr lang="zh-CN" altLang="en-US"/>
        </a:p>
      </dgm:t>
    </dgm:pt>
    <dgm:pt modelId="{68BB4927-EC16-DA47-82E4-36146E5B8426}">
      <dgm:prSet/>
      <dgm:spPr/>
      <dgm:t>
        <a:bodyPr/>
        <a:lstStyle/>
        <a:p>
          <a:r>
            <a:rPr lang="zh-CN" altLang="en-US" dirty="0"/>
            <a:t>房地产估价机构</a:t>
          </a:r>
        </a:p>
      </dgm:t>
    </dgm:pt>
    <dgm:pt modelId="{63F76C26-CAAE-264A-9643-8A362B49A0FD}" type="parTrans" cxnId="{DDA40DDB-3140-3041-A9B1-29ED975DD6FB}">
      <dgm:prSet/>
      <dgm:spPr/>
      <dgm:t>
        <a:bodyPr/>
        <a:lstStyle/>
        <a:p>
          <a:endParaRPr lang="zh-CN" altLang="en-US"/>
        </a:p>
      </dgm:t>
    </dgm:pt>
    <dgm:pt modelId="{B3245018-FF34-9943-A2A9-115115C40B2D}" type="sibTrans" cxnId="{DDA40DDB-3140-3041-A9B1-29ED975DD6FB}">
      <dgm:prSet/>
      <dgm:spPr/>
      <dgm:t>
        <a:bodyPr/>
        <a:lstStyle/>
        <a:p>
          <a:endParaRPr lang="zh-CN" altLang="en-US"/>
        </a:p>
      </dgm:t>
    </dgm:pt>
    <dgm:pt modelId="{240823E3-0091-5B4F-B005-DCD9535FA551}">
      <dgm:prSet/>
      <dgm:spPr/>
      <dgm:t>
        <a:bodyPr/>
        <a:lstStyle/>
        <a:p>
          <a:r>
            <a:rPr lang="zh-CN" altLang="en-US" dirty="0"/>
            <a:t>注册房地产估价师</a:t>
          </a:r>
        </a:p>
      </dgm:t>
    </dgm:pt>
    <dgm:pt modelId="{2CA2A9D4-C07D-5243-BDE8-D7CFC5188DF5}" type="parTrans" cxnId="{91E777D9-9ECB-354D-9D69-FF8F0EC40805}">
      <dgm:prSet/>
      <dgm:spPr/>
      <dgm:t>
        <a:bodyPr/>
        <a:lstStyle/>
        <a:p>
          <a:endParaRPr lang="zh-CN" altLang="en-US"/>
        </a:p>
      </dgm:t>
    </dgm:pt>
    <dgm:pt modelId="{7E59F47F-752C-EA4D-9D8C-88458EE2909C}" type="sibTrans" cxnId="{91E777D9-9ECB-354D-9D69-FF8F0EC40805}">
      <dgm:prSet/>
      <dgm:spPr/>
      <dgm:t>
        <a:bodyPr/>
        <a:lstStyle/>
        <a:p>
          <a:endParaRPr lang="zh-CN" altLang="en-US"/>
        </a:p>
      </dgm:t>
    </dgm:pt>
    <dgm:pt modelId="{0166F7C4-7E22-2841-96F3-ED1BDDC5F4E5}">
      <dgm:prSet/>
      <dgm:spPr/>
      <dgm:t>
        <a:bodyPr/>
        <a:lstStyle/>
        <a:p>
          <a:r>
            <a:rPr lang="zh-CN" altLang="en-US" dirty="0"/>
            <a:t>估价报告出具日期</a:t>
          </a:r>
        </a:p>
      </dgm:t>
    </dgm:pt>
    <dgm:pt modelId="{2871D5EE-EB8C-314C-A223-3A3238544E58}" type="parTrans" cxnId="{60B207EA-C2C7-3E40-85D9-CC56EC5164A7}">
      <dgm:prSet/>
      <dgm:spPr/>
      <dgm:t>
        <a:bodyPr/>
        <a:lstStyle/>
        <a:p>
          <a:endParaRPr lang="zh-CN" altLang="en-US"/>
        </a:p>
      </dgm:t>
    </dgm:pt>
    <dgm:pt modelId="{E506CB8D-B172-8E46-A6D5-B5FA64505F8E}" type="sibTrans" cxnId="{60B207EA-C2C7-3E40-85D9-CC56EC5164A7}">
      <dgm:prSet/>
      <dgm:spPr/>
      <dgm:t>
        <a:bodyPr/>
        <a:lstStyle/>
        <a:p>
          <a:endParaRPr lang="zh-CN" altLang="en-US"/>
        </a:p>
      </dgm:t>
    </dgm:pt>
    <dgm:pt modelId="{BCBC373A-6D1B-9949-BA78-BAD3F82F92BF}" type="pres">
      <dgm:prSet presAssocID="{C9D7CE09-808F-9E4F-9797-D5CC8B66736F}" presName="vert0" presStyleCnt="0">
        <dgm:presLayoutVars>
          <dgm:dir/>
          <dgm:animOne val="branch"/>
          <dgm:animLvl val="lvl"/>
        </dgm:presLayoutVars>
      </dgm:prSet>
      <dgm:spPr/>
    </dgm:pt>
    <dgm:pt modelId="{18C1EBCA-9DF3-2C4C-95E9-D755D7628121}" type="pres">
      <dgm:prSet presAssocID="{8A2118CD-17DE-C345-BED7-DBBB5C4530DF}" presName="thickLine" presStyleLbl="alignNode1" presStyleIdx="0" presStyleCnt="7"/>
      <dgm:spPr/>
    </dgm:pt>
    <dgm:pt modelId="{DB94578A-BD2F-F64A-A469-D561294EA93B}" type="pres">
      <dgm:prSet presAssocID="{8A2118CD-17DE-C345-BED7-DBBB5C4530DF}" presName="horz1" presStyleCnt="0"/>
      <dgm:spPr/>
    </dgm:pt>
    <dgm:pt modelId="{CB03CD09-F0CD-634A-B16D-51BB932C32C2}" type="pres">
      <dgm:prSet presAssocID="{8A2118CD-17DE-C345-BED7-DBBB5C4530DF}" presName="tx1" presStyleLbl="revTx" presStyleIdx="0" presStyleCnt="7"/>
      <dgm:spPr/>
    </dgm:pt>
    <dgm:pt modelId="{3E566DEA-49D0-5B41-941C-E56FF1555BF9}" type="pres">
      <dgm:prSet presAssocID="{8A2118CD-17DE-C345-BED7-DBBB5C4530DF}" presName="vert1" presStyleCnt="0"/>
      <dgm:spPr/>
    </dgm:pt>
    <dgm:pt modelId="{34772DF0-2F39-D649-A307-AB9B0925E85F}" type="pres">
      <dgm:prSet presAssocID="{76512B61-6045-5142-96D5-2141C661459E}" presName="thickLine" presStyleLbl="alignNode1" presStyleIdx="1" presStyleCnt="7"/>
      <dgm:spPr/>
    </dgm:pt>
    <dgm:pt modelId="{891C12F6-A496-ED47-B361-3138E2827863}" type="pres">
      <dgm:prSet presAssocID="{76512B61-6045-5142-96D5-2141C661459E}" presName="horz1" presStyleCnt="0"/>
      <dgm:spPr/>
    </dgm:pt>
    <dgm:pt modelId="{AF22CE54-B889-9149-B981-674EED289D47}" type="pres">
      <dgm:prSet presAssocID="{76512B61-6045-5142-96D5-2141C661459E}" presName="tx1" presStyleLbl="revTx" presStyleIdx="1" presStyleCnt="7"/>
      <dgm:spPr/>
    </dgm:pt>
    <dgm:pt modelId="{D0767A44-535D-7941-873D-D8F1DBCF169A}" type="pres">
      <dgm:prSet presAssocID="{76512B61-6045-5142-96D5-2141C661459E}" presName="vert1" presStyleCnt="0"/>
      <dgm:spPr/>
    </dgm:pt>
    <dgm:pt modelId="{5EC34977-1976-294D-A344-3F8857CFD79D}" type="pres">
      <dgm:prSet presAssocID="{E7989B6F-BC24-BC4F-83CA-4CE4D63A1643}" presName="thickLine" presStyleLbl="alignNode1" presStyleIdx="2" presStyleCnt="7"/>
      <dgm:spPr/>
    </dgm:pt>
    <dgm:pt modelId="{2168194F-786A-B44F-A1A3-52C37B3B6C5A}" type="pres">
      <dgm:prSet presAssocID="{E7989B6F-BC24-BC4F-83CA-4CE4D63A1643}" presName="horz1" presStyleCnt="0"/>
      <dgm:spPr/>
    </dgm:pt>
    <dgm:pt modelId="{BEA5EF55-4BB9-B845-9A3B-D8566A671025}" type="pres">
      <dgm:prSet presAssocID="{E7989B6F-BC24-BC4F-83CA-4CE4D63A1643}" presName="tx1" presStyleLbl="revTx" presStyleIdx="2" presStyleCnt="7"/>
      <dgm:spPr/>
    </dgm:pt>
    <dgm:pt modelId="{8C707391-B5CB-484B-84F5-21C1D4FD7EFC}" type="pres">
      <dgm:prSet presAssocID="{E7989B6F-BC24-BC4F-83CA-4CE4D63A1643}" presName="vert1" presStyleCnt="0"/>
      <dgm:spPr/>
    </dgm:pt>
    <dgm:pt modelId="{57DAE81C-A751-0645-B7FF-C769F97D2B92}" type="pres">
      <dgm:prSet presAssocID="{95BB5B12-D99C-4048-9B1B-8C7CEA3C6400}" presName="thickLine" presStyleLbl="alignNode1" presStyleIdx="3" presStyleCnt="7"/>
      <dgm:spPr/>
    </dgm:pt>
    <dgm:pt modelId="{6081E6B5-FBA4-F244-B7D7-58662BA70A22}" type="pres">
      <dgm:prSet presAssocID="{95BB5B12-D99C-4048-9B1B-8C7CEA3C6400}" presName="horz1" presStyleCnt="0"/>
      <dgm:spPr/>
    </dgm:pt>
    <dgm:pt modelId="{591553B7-A5D3-6E43-803F-7A8F0791C4BD}" type="pres">
      <dgm:prSet presAssocID="{95BB5B12-D99C-4048-9B1B-8C7CEA3C6400}" presName="tx1" presStyleLbl="revTx" presStyleIdx="3" presStyleCnt="7"/>
      <dgm:spPr/>
    </dgm:pt>
    <dgm:pt modelId="{03D8DAA2-BA48-D141-90FE-CB129C7E89B4}" type="pres">
      <dgm:prSet presAssocID="{95BB5B12-D99C-4048-9B1B-8C7CEA3C6400}" presName="vert1" presStyleCnt="0"/>
      <dgm:spPr/>
    </dgm:pt>
    <dgm:pt modelId="{CB43EFCA-CC3B-9347-A806-BB0F5217238A}" type="pres">
      <dgm:prSet presAssocID="{68BB4927-EC16-DA47-82E4-36146E5B8426}" presName="thickLine" presStyleLbl="alignNode1" presStyleIdx="4" presStyleCnt="7"/>
      <dgm:spPr/>
    </dgm:pt>
    <dgm:pt modelId="{AD9EBAD0-E6CA-2448-B4E9-9885CAA21FB3}" type="pres">
      <dgm:prSet presAssocID="{68BB4927-EC16-DA47-82E4-36146E5B8426}" presName="horz1" presStyleCnt="0"/>
      <dgm:spPr/>
    </dgm:pt>
    <dgm:pt modelId="{271EDDD1-F7A9-1146-AA52-B2AA15638FDE}" type="pres">
      <dgm:prSet presAssocID="{68BB4927-EC16-DA47-82E4-36146E5B8426}" presName="tx1" presStyleLbl="revTx" presStyleIdx="4" presStyleCnt="7"/>
      <dgm:spPr/>
    </dgm:pt>
    <dgm:pt modelId="{485A0270-6893-0342-BDDD-8CAE69429E72}" type="pres">
      <dgm:prSet presAssocID="{68BB4927-EC16-DA47-82E4-36146E5B8426}" presName="vert1" presStyleCnt="0"/>
      <dgm:spPr/>
    </dgm:pt>
    <dgm:pt modelId="{119411DE-4C80-7E46-A85F-C3DEE8953A14}" type="pres">
      <dgm:prSet presAssocID="{240823E3-0091-5B4F-B005-DCD9535FA551}" presName="thickLine" presStyleLbl="alignNode1" presStyleIdx="5" presStyleCnt="7"/>
      <dgm:spPr/>
    </dgm:pt>
    <dgm:pt modelId="{E2C4ECEB-49D5-C146-9E68-A9DAE8ED8316}" type="pres">
      <dgm:prSet presAssocID="{240823E3-0091-5B4F-B005-DCD9535FA551}" presName="horz1" presStyleCnt="0"/>
      <dgm:spPr/>
    </dgm:pt>
    <dgm:pt modelId="{43F5CD13-753C-B148-B931-DA7FD7C5422F}" type="pres">
      <dgm:prSet presAssocID="{240823E3-0091-5B4F-B005-DCD9535FA551}" presName="tx1" presStyleLbl="revTx" presStyleIdx="5" presStyleCnt="7"/>
      <dgm:spPr/>
    </dgm:pt>
    <dgm:pt modelId="{0D159720-F742-864D-BFA0-E99A9DE2CE27}" type="pres">
      <dgm:prSet presAssocID="{240823E3-0091-5B4F-B005-DCD9535FA551}" presName="vert1" presStyleCnt="0"/>
      <dgm:spPr/>
    </dgm:pt>
    <dgm:pt modelId="{738191EF-2165-174A-B380-B083EA70A07C}" type="pres">
      <dgm:prSet presAssocID="{0166F7C4-7E22-2841-96F3-ED1BDDC5F4E5}" presName="thickLine" presStyleLbl="alignNode1" presStyleIdx="6" presStyleCnt="7"/>
      <dgm:spPr/>
    </dgm:pt>
    <dgm:pt modelId="{DCA758C5-6233-0948-8A56-095E814CFF27}" type="pres">
      <dgm:prSet presAssocID="{0166F7C4-7E22-2841-96F3-ED1BDDC5F4E5}" presName="horz1" presStyleCnt="0"/>
      <dgm:spPr/>
    </dgm:pt>
    <dgm:pt modelId="{109C2807-4A2D-6D4C-80DA-03941B0D73AC}" type="pres">
      <dgm:prSet presAssocID="{0166F7C4-7E22-2841-96F3-ED1BDDC5F4E5}" presName="tx1" presStyleLbl="revTx" presStyleIdx="6" presStyleCnt="7"/>
      <dgm:spPr/>
    </dgm:pt>
    <dgm:pt modelId="{CA5BCF8A-CEC9-CE43-8CB1-C6980ACA33FD}" type="pres">
      <dgm:prSet presAssocID="{0166F7C4-7E22-2841-96F3-ED1BDDC5F4E5}" presName="vert1" presStyleCnt="0"/>
      <dgm:spPr/>
    </dgm:pt>
  </dgm:ptLst>
  <dgm:cxnLst>
    <dgm:cxn modelId="{7433131E-CAE8-FF41-BCCC-BF39347A1D2A}" srcId="{C9D7CE09-808F-9E4F-9797-D5CC8B66736F}" destId="{8A2118CD-17DE-C345-BED7-DBBB5C4530DF}" srcOrd="0" destOrd="0" parTransId="{B30C8202-7C0D-E242-86B0-6737F0528ED4}" sibTransId="{68D82E01-3E53-9147-A2A5-5F6512087868}"/>
    <dgm:cxn modelId="{98B21B2C-F9F3-EC45-BC7E-90BEC5B6D824}" type="presOf" srcId="{0166F7C4-7E22-2841-96F3-ED1BDDC5F4E5}" destId="{109C2807-4A2D-6D4C-80DA-03941B0D73AC}" srcOrd="0" destOrd="0" presId="urn:microsoft.com/office/officeart/2008/layout/LinedList"/>
    <dgm:cxn modelId="{EA0FF241-D209-EB4F-82C5-B10EDE88F428}" type="presOf" srcId="{68BB4927-EC16-DA47-82E4-36146E5B8426}" destId="{271EDDD1-F7A9-1146-AA52-B2AA15638FDE}" srcOrd="0" destOrd="0" presId="urn:microsoft.com/office/officeart/2008/layout/LinedList"/>
    <dgm:cxn modelId="{80303947-B7AB-9445-8B25-58A23A1EC324}" type="presOf" srcId="{95BB5B12-D99C-4048-9B1B-8C7CEA3C6400}" destId="{591553B7-A5D3-6E43-803F-7A8F0791C4BD}" srcOrd="0" destOrd="0" presId="urn:microsoft.com/office/officeart/2008/layout/LinedList"/>
    <dgm:cxn modelId="{67B1A383-470C-6745-941C-10DA3C117018}" srcId="{C9D7CE09-808F-9E4F-9797-D5CC8B66736F}" destId="{76512B61-6045-5142-96D5-2141C661459E}" srcOrd="1" destOrd="0" parTransId="{F656E9E0-5146-3246-B8F5-4A91D10CCE90}" sibTransId="{5B4A4CBE-D69C-F640-A886-88F6A2E31CB4}"/>
    <dgm:cxn modelId="{D79A7F88-EE02-A842-9D35-DC86C65C236C}" type="presOf" srcId="{C9D7CE09-808F-9E4F-9797-D5CC8B66736F}" destId="{BCBC373A-6D1B-9949-BA78-BAD3F82F92BF}" srcOrd="0" destOrd="0" presId="urn:microsoft.com/office/officeart/2008/layout/LinedList"/>
    <dgm:cxn modelId="{B2F1B892-88D2-634A-94E4-D4CF7C3856F7}" type="presOf" srcId="{E7989B6F-BC24-BC4F-83CA-4CE4D63A1643}" destId="{BEA5EF55-4BB9-B845-9A3B-D8566A671025}" srcOrd="0" destOrd="0" presId="urn:microsoft.com/office/officeart/2008/layout/LinedList"/>
    <dgm:cxn modelId="{E04D8A95-9FB7-584E-84F0-180C09383DDF}" type="presOf" srcId="{8A2118CD-17DE-C345-BED7-DBBB5C4530DF}" destId="{CB03CD09-F0CD-634A-B16D-51BB932C32C2}" srcOrd="0" destOrd="0" presId="urn:microsoft.com/office/officeart/2008/layout/LinedList"/>
    <dgm:cxn modelId="{1A30F8AF-FAA0-604D-A458-CBB89605A176}" type="presOf" srcId="{76512B61-6045-5142-96D5-2141C661459E}" destId="{AF22CE54-B889-9149-B981-674EED289D47}" srcOrd="0" destOrd="0" presId="urn:microsoft.com/office/officeart/2008/layout/LinedList"/>
    <dgm:cxn modelId="{1F1294C8-5C04-EB4E-874B-FA23AD9F446C}" srcId="{C9D7CE09-808F-9E4F-9797-D5CC8B66736F}" destId="{95BB5B12-D99C-4048-9B1B-8C7CEA3C6400}" srcOrd="3" destOrd="0" parTransId="{482C5922-5D4D-AA45-A737-B9F62B233D51}" sibTransId="{54ADED8B-C8EB-C14E-8BEF-C34B2B3D9567}"/>
    <dgm:cxn modelId="{DF2B35D2-64FD-0642-9247-01A1B9BFAEF7}" srcId="{C9D7CE09-808F-9E4F-9797-D5CC8B66736F}" destId="{E7989B6F-BC24-BC4F-83CA-4CE4D63A1643}" srcOrd="2" destOrd="0" parTransId="{2A2CBF1B-43F5-D34B-8445-9CBC2ED0627B}" sibTransId="{2EA35116-F7CA-2948-8500-FAC40373D998}"/>
    <dgm:cxn modelId="{91E777D9-9ECB-354D-9D69-FF8F0EC40805}" srcId="{C9D7CE09-808F-9E4F-9797-D5CC8B66736F}" destId="{240823E3-0091-5B4F-B005-DCD9535FA551}" srcOrd="5" destOrd="0" parTransId="{2CA2A9D4-C07D-5243-BDE8-D7CFC5188DF5}" sibTransId="{7E59F47F-752C-EA4D-9D8C-88458EE2909C}"/>
    <dgm:cxn modelId="{DDA40DDB-3140-3041-A9B1-29ED975DD6FB}" srcId="{C9D7CE09-808F-9E4F-9797-D5CC8B66736F}" destId="{68BB4927-EC16-DA47-82E4-36146E5B8426}" srcOrd="4" destOrd="0" parTransId="{63F76C26-CAAE-264A-9643-8A362B49A0FD}" sibTransId="{B3245018-FF34-9943-A2A9-115115C40B2D}"/>
    <dgm:cxn modelId="{60B207EA-C2C7-3E40-85D9-CC56EC5164A7}" srcId="{C9D7CE09-808F-9E4F-9797-D5CC8B66736F}" destId="{0166F7C4-7E22-2841-96F3-ED1BDDC5F4E5}" srcOrd="6" destOrd="0" parTransId="{2871D5EE-EB8C-314C-A223-3A3238544E58}" sibTransId="{E506CB8D-B172-8E46-A6D5-B5FA64505F8E}"/>
    <dgm:cxn modelId="{78F62CFC-E5B6-C54F-A9E9-E5EE9DFFB9A4}" type="presOf" srcId="{240823E3-0091-5B4F-B005-DCD9535FA551}" destId="{43F5CD13-753C-B148-B931-DA7FD7C5422F}" srcOrd="0" destOrd="0" presId="urn:microsoft.com/office/officeart/2008/layout/LinedList"/>
    <dgm:cxn modelId="{342727D2-6940-5E4C-B54F-E6DCCA063835}" type="presParOf" srcId="{BCBC373A-6D1B-9949-BA78-BAD3F82F92BF}" destId="{18C1EBCA-9DF3-2C4C-95E9-D755D7628121}" srcOrd="0" destOrd="0" presId="urn:microsoft.com/office/officeart/2008/layout/LinedList"/>
    <dgm:cxn modelId="{FF473A7A-BE61-7C41-A5CB-654212008D1B}" type="presParOf" srcId="{BCBC373A-6D1B-9949-BA78-BAD3F82F92BF}" destId="{DB94578A-BD2F-F64A-A469-D561294EA93B}" srcOrd="1" destOrd="0" presId="urn:microsoft.com/office/officeart/2008/layout/LinedList"/>
    <dgm:cxn modelId="{EBCB9925-284D-7845-ADC8-D9B96481CC14}" type="presParOf" srcId="{DB94578A-BD2F-F64A-A469-D561294EA93B}" destId="{CB03CD09-F0CD-634A-B16D-51BB932C32C2}" srcOrd="0" destOrd="0" presId="urn:microsoft.com/office/officeart/2008/layout/LinedList"/>
    <dgm:cxn modelId="{653672F7-A4E8-6147-B8A7-7307831232B2}" type="presParOf" srcId="{DB94578A-BD2F-F64A-A469-D561294EA93B}" destId="{3E566DEA-49D0-5B41-941C-E56FF1555BF9}" srcOrd="1" destOrd="0" presId="urn:microsoft.com/office/officeart/2008/layout/LinedList"/>
    <dgm:cxn modelId="{E4929C12-DDBB-3A4D-8C6E-4A9091CDA7D9}" type="presParOf" srcId="{BCBC373A-6D1B-9949-BA78-BAD3F82F92BF}" destId="{34772DF0-2F39-D649-A307-AB9B0925E85F}" srcOrd="2" destOrd="0" presId="urn:microsoft.com/office/officeart/2008/layout/LinedList"/>
    <dgm:cxn modelId="{6C5ED388-2056-F649-B0DF-2A5D6C1FB9DC}" type="presParOf" srcId="{BCBC373A-6D1B-9949-BA78-BAD3F82F92BF}" destId="{891C12F6-A496-ED47-B361-3138E2827863}" srcOrd="3" destOrd="0" presId="urn:microsoft.com/office/officeart/2008/layout/LinedList"/>
    <dgm:cxn modelId="{8344723D-53C7-6B45-97A9-CE95F1D6042A}" type="presParOf" srcId="{891C12F6-A496-ED47-B361-3138E2827863}" destId="{AF22CE54-B889-9149-B981-674EED289D47}" srcOrd="0" destOrd="0" presId="urn:microsoft.com/office/officeart/2008/layout/LinedList"/>
    <dgm:cxn modelId="{A7238A5B-E674-6B40-9675-81DF89482AB6}" type="presParOf" srcId="{891C12F6-A496-ED47-B361-3138E2827863}" destId="{D0767A44-535D-7941-873D-D8F1DBCF169A}" srcOrd="1" destOrd="0" presId="urn:microsoft.com/office/officeart/2008/layout/LinedList"/>
    <dgm:cxn modelId="{1174B2F9-DADA-1D4C-93D9-1DE2ADE623F8}" type="presParOf" srcId="{BCBC373A-6D1B-9949-BA78-BAD3F82F92BF}" destId="{5EC34977-1976-294D-A344-3F8857CFD79D}" srcOrd="4" destOrd="0" presId="urn:microsoft.com/office/officeart/2008/layout/LinedList"/>
    <dgm:cxn modelId="{C6F1297A-9347-204A-851F-8F6B0C186964}" type="presParOf" srcId="{BCBC373A-6D1B-9949-BA78-BAD3F82F92BF}" destId="{2168194F-786A-B44F-A1A3-52C37B3B6C5A}" srcOrd="5" destOrd="0" presId="urn:microsoft.com/office/officeart/2008/layout/LinedList"/>
    <dgm:cxn modelId="{A1E44A36-E770-2D40-9805-5A31D8EC5487}" type="presParOf" srcId="{2168194F-786A-B44F-A1A3-52C37B3B6C5A}" destId="{BEA5EF55-4BB9-B845-9A3B-D8566A671025}" srcOrd="0" destOrd="0" presId="urn:microsoft.com/office/officeart/2008/layout/LinedList"/>
    <dgm:cxn modelId="{C4202F81-36AD-6C4E-981C-9A7CDD39AE89}" type="presParOf" srcId="{2168194F-786A-B44F-A1A3-52C37B3B6C5A}" destId="{8C707391-B5CB-484B-84F5-21C1D4FD7EFC}" srcOrd="1" destOrd="0" presId="urn:microsoft.com/office/officeart/2008/layout/LinedList"/>
    <dgm:cxn modelId="{8D3B4741-2ECD-3A46-B8EC-F328A40053C2}" type="presParOf" srcId="{BCBC373A-6D1B-9949-BA78-BAD3F82F92BF}" destId="{57DAE81C-A751-0645-B7FF-C769F97D2B92}" srcOrd="6" destOrd="0" presId="urn:microsoft.com/office/officeart/2008/layout/LinedList"/>
    <dgm:cxn modelId="{29D22528-3EB7-AE4A-9875-C9D4F5C5A5AE}" type="presParOf" srcId="{BCBC373A-6D1B-9949-BA78-BAD3F82F92BF}" destId="{6081E6B5-FBA4-F244-B7D7-58662BA70A22}" srcOrd="7" destOrd="0" presId="urn:microsoft.com/office/officeart/2008/layout/LinedList"/>
    <dgm:cxn modelId="{2E51630D-8A4F-EA4B-ABCA-346B4E90B6D4}" type="presParOf" srcId="{6081E6B5-FBA4-F244-B7D7-58662BA70A22}" destId="{591553B7-A5D3-6E43-803F-7A8F0791C4BD}" srcOrd="0" destOrd="0" presId="urn:microsoft.com/office/officeart/2008/layout/LinedList"/>
    <dgm:cxn modelId="{FFCDC314-2369-7845-BEC2-2806BE6BA544}" type="presParOf" srcId="{6081E6B5-FBA4-F244-B7D7-58662BA70A22}" destId="{03D8DAA2-BA48-D141-90FE-CB129C7E89B4}" srcOrd="1" destOrd="0" presId="urn:microsoft.com/office/officeart/2008/layout/LinedList"/>
    <dgm:cxn modelId="{7CCBF154-AA80-ED42-8378-068FDD8DCE6C}" type="presParOf" srcId="{BCBC373A-6D1B-9949-BA78-BAD3F82F92BF}" destId="{CB43EFCA-CC3B-9347-A806-BB0F5217238A}" srcOrd="8" destOrd="0" presId="urn:microsoft.com/office/officeart/2008/layout/LinedList"/>
    <dgm:cxn modelId="{CA3D1F28-21EF-304B-AA28-3777EC57C63D}" type="presParOf" srcId="{BCBC373A-6D1B-9949-BA78-BAD3F82F92BF}" destId="{AD9EBAD0-E6CA-2448-B4E9-9885CAA21FB3}" srcOrd="9" destOrd="0" presId="urn:microsoft.com/office/officeart/2008/layout/LinedList"/>
    <dgm:cxn modelId="{A4E458C1-86D7-2A4B-9432-8E80FA35E06D}" type="presParOf" srcId="{AD9EBAD0-E6CA-2448-B4E9-9885CAA21FB3}" destId="{271EDDD1-F7A9-1146-AA52-B2AA15638FDE}" srcOrd="0" destOrd="0" presId="urn:microsoft.com/office/officeart/2008/layout/LinedList"/>
    <dgm:cxn modelId="{F171D943-6752-934B-A5D0-962039384316}" type="presParOf" srcId="{AD9EBAD0-E6CA-2448-B4E9-9885CAA21FB3}" destId="{485A0270-6893-0342-BDDD-8CAE69429E72}" srcOrd="1" destOrd="0" presId="urn:microsoft.com/office/officeart/2008/layout/LinedList"/>
    <dgm:cxn modelId="{19F3EC29-1BAA-364B-8DD2-3FF727DFE68D}" type="presParOf" srcId="{BCBC373A-6D1B-9949-BA78-BAD3F82F92BF}" destId="{119411DE-4C80-7E46-A85F-C3DEE8953A14}" srcOrd="10" destOrd="0" presId="urn:microsoft.com/office/officeart/2008/layout/LinedList"/>
    <dgm:cxn modelId="{02FB2E14-16F9-894F-9F4C-00D2C1EE86A0}" type="presParOf" srcId="{BCBC373A-6D1B-9949-BA78-BAD3F82F92BF}" destId="{E2C4ECEB-49D5-C146-9E68-A9DAE8ED8316}" srcOrd="11" destOrd="0" presId="urn:microsoft.com/office/officeart/2008/layout/LinedList"/>
    <dgm:cxn modelId="{72E66D69-8C58-264E-AB60-15BFE4A6E4F5}" type="presParOf" srcId="{E2C4ECEB-49D5-C146-9E68-A9DAE8ED8316}" destId="{43F5CD13-753C-B148-B931-DA7FD7C5422F}" srcOrd="0" destOrd="0" presId="urn:microsoft.com/office/officeart/2008/layout/LinedList"/>
    <dgm:cxn modelId="{DF8E4047-AF43-E346-8E9F-6B3E70468072}" type="presParOf" srcId="{E2C4ECEB-49D5-C146-9E68-A9DAE8ED8316}" destId="{0D159720-F742-864D-BFA0-E99A9DE2CE27}" srcOrd="1" destOrd="0" presId="urn:microsoft.com/office/officeart/2008/layout/LinedList"/>
    <dgm:cxn modelId="{E9FF9071-4985-5C4F-AE41-672B1948BE41}" type="presParOf" srcId="{BCBC373A-6D1B-9949-BA78-BAD3F82F92BF}" destId="{738191EF-2165-174A-B380-B083EA70A07C}" srcOrd="12" destOrd="0" presId="urn:microsoft.com/office/officeart/2008/layout/LinedList"/>
    <dgm:cxn modelId="{22320F5F-10FB-E44C-9CE1-15EA140846A7}" type="presParOf" srcId="{BCBC373A-6D1B-9949-BA78-BAD3F82F92BF}" destId="{DCA758C5-6233-0948-8A56-095E814CFF27}" srcOrd="13" destOrd="0" presId="urn:microsoft.com/office/officeart/2008/layout/LinedList"/>
    <dgm:cxn modelId="{6C6466AF-D241-8140-8688-74597AE9C5D2}" type="presParOf" srcId="{DCA758C5-6233-0948-8A56-095E814CFF27}" destId="{109C2807-4A2D-6D4C-80DA-03941B0D73AC}" srcOrd="0" destOrd="0" presId="urn:microsoft.com/office/officeart/2008/layout/LinedList"/>
    <dgm:cxn modelId="{599C4D5B-84C3-6248-94B3-039EA8C9C48A}" type="presParOf" srcId="{DCA758C5-6233-0948-8A56-095E814CFF27}" destId="{CA5BCF8A-CEC9-CE43-8CB1-C6980ACA33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A14A6E1-99E3-C34D-AB9F-C173DE043AD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zh-CN" altLang="en-US"/>
        </a:p>
      </dgm:t>
    </dgm:pt>
    <dgm:pt modelId="{910D81D5-3AB6-EF40-91BD-478520EDF5A5}">
      <dgm:prSet phldrT="[文本]"/>
      <dgm:spPr/>
      <dgm:t>
        <a:bodyPr/>
        <a:lstStyle/>
        <a:p>
          <a:pPr>
            <a:lnSpc>
              <a:spcPct val="100000"/>
            </a:lnSpc>
          </a:pPr>
          <a:r>
            <a:rPr lang="zh-CN" altLang="en-US" dirty="0"/>
            <a:t>独立客观公正原则</a:t>
          </a:r>
        </a:p>
      </dgm:t>
    </dgm:pt>
    <dgm:pt modelId="{64BC172C-D2EB-F443-9F80-19740C301A24}" type="parTrans" cxnId="{18BD79B0-60AC-474E-A45A-01EADDB034CC}">
      <dgm:prSet/>
      <dgm:spPr/>
      <dgm:t>
        <a:bodyPr/>
        <a:lstStyle/>
        <a:p>
          <a:endParaRPr lang="zh-CN" altLang="en-US"/>
        </a:p>
      </dgm:t>
    </dgm:pt>
    <dgm:pt modelId="{840F5A99-5180-1E4A-B3AC-B0A78480E43D}" type="sibTrans" cxnId="{18BD79B0-60AC-474E-A45A-01EADDB034CC}">
      <dgm:prSet/>
      <dgm:spPr/>
      <dgm:t>
        <a:bodyPr/>
        <a:lstStyle/>
        <a:p>
          <a:endParaRPr lang="zh-CN" altLang="en-US"/>
        </a:p>
      </dgm:t>
    </dgm:pt>
    <dgm:pt modelId="{9E8CB5AC-30DF-EF4E-80CA-7C14FB63C95B}">
      <dgm:prSet phldrT="[文本]"/>
      <dgm:spPr/>
      <dgm:t>
        <a:bodyPr/>
        <a:lstStyle/>
        <a:p>
          <a:pPr>
            <a:lnSpc>
              <a:spcPct val="100000"/>
            </a:lnSpc>
          </a:pPr>
          <a:r>
            <a:rPr lang="zh-CN" altLang="en-US" dirty="0"/>
            <a:t>合法原则</a:t>
          </a:r>
        </a:p>
      </dgm:t>
    </dgm:pt>
    <dgm:pt modelId="{9319D322-9906-694A-8635-82835B300351}" type="parTrans" cxnId="{B906A8AA-7B9B-A341-BA84-A17842D2FC26}">
      <dgm:prSet/>
      <dgm:spPr/>
      <dgm:t>
        <a:bodyPr/>
        <a:lstStyle/>
        <a:p>
          <a:endParaRPr lang="zh-CN" altLang="en-US"/>
        </a:p>
      </dgm:t>
    </dgm:pt>
    <dgm:pt modelId="{6B2A7BCD-3420-9B4B-BED8-C9A8766AB951}" type="sibTrans" cxnId="{B906A8AA-7B9B-A341-BA84-A17842D2FC26}">
      <dgm:prSet/>
      <dgm:spPr/>
      <dgm:t>
        <a:bodyPr/>
        <a:lstStyle/>
        <a:p>
          <a:endParaRPr lang="zh-CN" altLang="en-US"/>
        </a:p>
      </dgm:t>
    </dgm:pt>
    <dgm:pt modelId="{6A7C6B6E-95C5-6741-BF1F-FA5509919C93}">
      <dgm:prSet phldrT="[文本]"/>
      <dgm:spPr/>
      <dgm:t>
        <a:bodyPr/>
        <a:lstStyle/>
        <a:p>
          <a:pPr>
            <a:lnSpc>
              <a:spcPct val="100000"/>
            </a:lnSpc>
          </a:pPr>
          <a:r>
            <a:rPr lang="zh-CN" altLang="en-US" dirty="0"/>
            <a:t>价值时点原则</a:t>
          </a:r>
        </a:p>
      </dgm:t>
    </dgm:pt>
    <dgm:pt modelId="{D27A0ADA-71BE-3847-AC03-558E3A7698F5}" type="parTrans" cxnId="{6C2F7E63-EA3C-FF42-A8E2-57194A1D2507}">
      <dgm:prSet/>
      <dgm:spPr/>
      <dgm:t>
        <a:bodyPr/>
        <a:lstStyle/>
        <a:p>
          <a:endParaRPr lang="zh-CN" altLang="en-US"/>
        </a:p>
      </dgm:t>
    </dgm:pt>
    <dgm:pt modelId="{281BD34B-19F8-D841-A0B0-BF9C85382366}" type="sibTrans" cxnId="{6C2F7E63-EA3C-FF42-A8E2-57194A1D2507}">
      <dgm:prSet/>
      <dgm:spPr/>
      <dgm:t>
        <a:bodyPr/>
        <a:lstStyle/>
        <a:p>
          <a:endParaRPr lang="zh-CN" altLang="en-US"/>
        </a:p>
      </dgm:t>
    </dgm:pt>
    <dgm:pt modelId="{B5E06B1C-B8C7-704A-BE93-4A81D1B2D990}">
      <dgm:prSet/>
      <dgm:spPr/>
      <dgm:t>
        <a:bodyPr/>
        <a:lstStyle/>
        <a:p>
          <a:pPr>
            <a:lnSpc>
              <a:spcPct val="100000"/>
            </a:lnSpc>
          </a:pPr>
          <a:r>
            <a:rPr lang="zh-CN" altLang="en-US" dirty="0"/>
            <a:t>替代原则</a:t>
          </a:r>
        </a:p>
      </dgm:t>
    </dgm:pt>
    <dgm:pt modelId="{EFD18C55-87BD-5B42-91E9-459FAC6786F9}" type="parTrans" cxnId="{C4A34B8B-6CB8-5544-A43B-8766655D76CD}">
      <dgm:prSet/>
      <dgm:spPr/>
      <dgm:t>
        <a:bodyPr/>
        <a:lstStyle/>
        <a:p>
          <a:endParaRPr lang="zh-CN" altLang="en-US"/>
        </a:p>
      </dgm:t>
    </dgm:pt>
    <dgm:pt modelId="{25017F0F-A609-974B-B01D-BEED47E49904}" type="sibTrans" cxnId="{C4A34B8B-6CB8-5544-A43B-8766655D76CD}">
      <dgm:prSet/>
      <dgm:spPr/>
      <dgm:t>
        <a:bodyPr/>
        <a:lstStyle/>
        <a:p>
          <a:endParaRPr lang="zh-CN" altLang="en-US"/>
        </a:p>
      </dgm:t>
    </dgm:pt>
    <dgm:pt modelId="{D064CB73-2387-EE4E-9204-428EA014D242}">
      <dgm:prSet/>
      <dgm:spPr/>
      <dgm:t>
        <a:bodyPr/>
        <a:lstStyle/>
        <a:p>
          <a:pPr>
            <a:lnSpc>
              <a:spcPct val="100000"/>
            </a:lnSpc>
          </a:pPr>
          <a:r>
            <a:rPr lang="zh-CN" altLang="en-US" dirty="0"/>
            <a:t>最高最佳利用原则</a:t>
          </a:r>
        </a:p>
      </dgm:t>
    </dgm:pt>
    <dgm:pt modelId="{89C1EC9F-4FBD-004F-89BF-2737B72B2448}" type="parTrans" cxnId="{1548FB9B-3C41-404A-8B6A-C1BACD6B419F}">
      <dgm:prSet/>
      <dgm:spPr/>
      <dgm:t>
        <a:bodyPr/>
        <a:lstStyle/>
        <a:p>
          <a:endParaRPr lang="zh-CN" altLang="en-US"/>
        </a:p>
      </dgm:t>
    </dgm:pt>
    <dgm:pt modelId="{794BD48D-25AE-154E-B107-9CEF957C52DE}" type="sibTrans" cxnId="{1548FB9B-3C41-404A-8B6A-C1BACD6B419F}">
      <dgm:prSet/>
      <dgm:spPr/>
      <dgm:t>
        <a:bodyPr/>
        <a:lstStyle/>
        <a:p>
          <a:endParaRPr lang="zh-CN" altLang="en-US"/>
        </a:p>
      </dgm:t>
    </dgm:pt>
    <dgm:pt modelId="{4B130B95-EC60-454C-9C7E-F3BE675FBA2F}">
      <dgm:prSet/>
      <dgm:spPr/>
      <dgm:t>
        <a:bodyPr/>
        <a:lstStyle/>
        <a:p>
          <a:pPr>
            <a:lnSpc>
              <a:spcPct val="100000"/>
            </a:lnSpc>
          </a:pPr>
          <a:r>
            <a:rPr lang="zh-CN" altLang="en-US" dirty="0"/>
            <a:t>谨慎原则</a:t>
          </a:r>
        </a:p>
      </dgm:t>
    </dgm:pt>
    <dgm:pt modelId="{6A66BD7E-00EC-F443-A368-A2ACFC096B23}" type="parTrans" cxnId="{980EDD38-869B-CC4A-9371-8ECB704AB9D6}">
      <dgm:prSet/>
      <dgm:spPr/>
      <dgm:t>
        <a:bodyPr/>
        <a:lstStyle/>
        <a:p>
          <a:endParaRPr lang="zh-CN" altLang="en-US"/>
        </a:p>
      </dgm:t>
    </dgm:pt>
    <dgm:pt modelId="{47EB10FB-E304-5644-A7E7-94130E9C2279}" type="sibTrans" cxnId="{980EDD38-869B-CC4A-9371-8ECB704AB9D6}">
      <dgm:prSet/>
      <dgm:spPr/>
      <dgm:t>
        <a:bodyPr/>
        <a:lstStyle/>
        <a:p>
          <a:endParaRPr lang="zh-CN" altLang="en-US"/>
        </a:p>
      </dgm:t>
    </dgm:pt>
    <dgm:pt modelId="{E36BD44D-0C6A-48A7-9094-8624302F0AE1}" type="pres">
      <dgm:prSet presAssocID="{EA14A6E1-99E3-C34D-AB9F-C173DE043ADD}" presName="root" presStyleCnt="0">
        <dgm:presLayoutVars>
          <dgm:dir/>
          <dgm:resizeHandles val="exact"/>
        </dgm:presLayoutVars>
      </dgm:prSet>
      <dgm:spPr/>
    </dgm:pt>
    <dgm:pt modelId="{718218A0-2938-4427-9ED1-421D39A2F646}" type="pres">
      <dgm:prSet presAssocID="{910D81D5-3AB6-EF40-91BD-478520EDF5A5}" presName="compNode" presStyleCnt="0"/>
      <dgm:spPr/>
    </dgm:pt>
    <dgm:pt modelId="{30205BDA-672F-4AE4-9E54-CF382D0FF0C7}" type="pres">
      <dgm:prSet presAssocID="{910D81D5-3AB6-EF40-91BD-478520EDF5A5}" presName="bgRect" presStyleLbl="bgShp" presStyleIdx="0" presStyleCnt="6"/>
      <dgm:spPr/>
    </dgm:pt>
    <dgm:pt modelId="{D55E69C3-40A1-4925-9744-BD0A6EA5FC41}" type="pres">
      <dgm:prSet presAssocID="{910D81D5-3AB6-EF40-91BD-478520EDF5A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法槌"/>
        </a:ext>
      </dgm:extLst>
    </dgm:pt>
    <dgm:pt modelId="{EE5D8213-34F6-4676-ABB3-9D40FAAD847A}" type="pres">
      <dgm:prSet presAssocID="{910D81D5-3AB6-EF40-91BD-478520EDF5A5}" presName="spaceRect" presStyleCnt="0"/>
      <dgm:spPr/>
    </dgm:pt>
    <dgm:pt modelId="{9C803F1F-238C-4D49-9611-4931F3472CF2}" type="pres">
      <dgm:prSet presAssocID="{910D81D5-3AB6-EF40-91BD-478520EDF5A5}" presName="parTx" presStyleLbl="revTx" presStyleIdx="0" presStyleCnt="6">
        <dgm:presLayoutVars>
          <dgm:chMax val="0"/>
          <dgm:chPref val="0"/>
        </dgm:presLayoutVars>
      </dgm:prSet>
      <dgm:spPr/>
    </dgm:pt>
    <dgm:pt modelId="{25CFEBA0-A772-4B63-8DE6-3330EBC5A9EE}" type="pres">
      <dgm:prSet presAssocID="{840F5A99-5180-1E4A-B3AC-B0A78480E43D}" presName="sibTrans" presStyleCnt="0"/>
      <dgm:spPr/>
    </dgm:pt>
    <dgm:pt modelId="{07A14A9B-62D3-4DEE-BCE6-AF9610DF8797}" type="pres">
      <dgm:prSet presAssocID="{9E8CB5AC-30DF-EF4E-80CA-7C14FB63C95B}" presName="compNode" presStyleCnt="0"/>
      <dgm:spPr/>
    </dgm:pt>
    <dgm:pt modelId="{40483D89-6F06-46B7-9DC8-21E995C6CC0F}" type="pres">
      <dgm:prSet presAssocID="{9E8CB5AC-30DF-EF4E-80CA-7C14FB63C95B}" presName="bgRect" presStyleLbl="bgShp" presStyleIdx="1" presStyleCnt="6"/>
      <dgm:spPr/>
    </dgm:pt>
    <dgm:pt modelId="{21C84E1E-E781-4540-A18E-3762153A7949}" type="pres">
      <dgm:prSet presAssocID="{9E8CB5AC-30DF-EF4E-80CA-7C14FB63C95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9FE0FF8-7460-4A3E-9B25-39558F8BF896}" type="pres">
      <dgm:prSet presAssocID="{9E8CB5AC-30DF-EF4E-80CA-7C14FB63C95B}" presName="spaceRect" presStyleCnt="0"/>
      <dgm:spPr/>
    </dgm:pt>
    <dgm:pt modelId="{884EA7B3-E973-4CAC-8E77-4CC26A215B09}" type="pres">
      <dgm:prSet presAssocID="{9E8CB5AC-30DF-EF4E-80CA-7C14FB63C95B}" presName="parTx" presStyleLbl="revTx" presStyleIdx="1" presStyleCnt="6">
        <dgm:presLayoutVars>
          <dgm:chMax val="0"/>
          <dgm:chPref val="0"/>
        </dgm:presLayoutVars>
      </dgm:prSet>
      <dgm:spPr/>
    </dgm:pt>
    <dgm:pt modelId="{32514F7C-C2AB-48B2-B563-BD5A95C7F34F}" type="pres">
      <dgm:prSet presAssocID="{6B2A7BCD-3420-9B4B-BED8-C9A8766AB951}" presName="sibTrans" presStyleCnt="0"/>
      <dgm:spPr/>
    </dgm:pt>
    <dgm:pt modelId="{09D6D8CE-ADB3-41EF-8974-A97661361ACB}" type="pres">
      <dgm:prSet presAssocID="{6A7C6B6E-95C5-6741-BF1F-FA5509919C93}" presName="compNode" presStyleCnt="0"/>
      <dgm:spPr/>
    </dgm:pt>
    <dgm:pt modelId="{A7C7DEA0-EE3F-476C-B22A-546AEDD22689}" type="pres">
      <dgm:prSet presAssocID="{6A7C6B6E-95C5-6741-BF1F-FA5509919C93}" presName="bgRect" presStyleLbl="bgShp" presStyleIdx="2" presStyleCnt="6"/>
      <dgm:spPr/>
    </dgm:pt>
    <dgm:pt modelId="{D60B1988-2CF0-4083-B92A-426F6F2DB47A}" type="pres">
      <dgm:prSet presAssocID="{6A7C6B6E-95C5-6741-BF1F-FA5509919C9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菱形"/>
        </a:ext>
      </dgm:extLst>
    </dgm:pt>
    <dgm:pt modelId="{E536D9A7-B296-4686-8F38-B6B5CF513EEF}" type="pres">
      <dgm:prSet presAssocID="{6A7C6B6E-95C5-6741-BF1F-FA5509919C93}" presName="spaceRect" presStyleCnt="0"/>
      <dgm:spPr/>
    </dgm:pt>
    <dgm:pt modelId="{A2E4F751-4629-4917-9639-3BC0D1EE9AF9}" type="pres">
      <dgm:prSet presAssocID="{6A7C6B6E-95C5-6741-BF1F-FA5509919C93}" presName="parTx" presStyleLbl="revTx" presStyleIdx="2" presStyleCnt="6">
        <dgm:presLayoutVars>
          <dgm:chMax val="0"/>
          <dgm:chPref val="0"/>
        </dgm:presLayoutVars>
      </dgm:prSet>
      <dgm:spPr/>
    </dgm:pt>
    <dgm:pt modelId="{7DAF56A8-A277-4CCB-BA78-974C9A7A9CBE}" type="pres">
      <dgm:prSet presAssocID="{281BD34B-19F8-D841-A0B0-BF9C85382366}" presName="sibTrans" presStyleCnt="0"/>
      <dgm:spPr/>
    </dgm:pt>
    <dgm:pt modelId="{91B6838D-3AEF-477D-A0A9-F84C1FC353D0}" type="pres">
      <dgm:prSet presAssocID="{B5E06B1C-B8C7-704A-BE93-4A81D1B2D990}" presName="compNode" presStyleCnt="0"/>
      <dgm:spPr/>
    </dgm:pt>
    <dgm:pt modelId="{97CDD6D4-F2E9-4706-AFBB-B9E1F2BC618E}" type="pres">
      <dgm:prSet presAssocID="{B5E06B1C-B8C7-704A-BE93-4A81D1B2D990}" presName="bgRect" presStyleLbl="bgShp" presStyleIdx="3" presStyleCnt="6"/>
      <dgm:spPr/>
    </dgm:pt>
    <dgm:pt modelId="{C0704F1F-8BE2-4096-A7EB-8FC59BE88669}" type="pres">
      <dgm:prSet presAssocID="{B5E06B1C-B8C7-704A-BE93-4A81D1B2D99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Brainstorm"/>
        </a:ext>
      </dgm:extLst>
    </dgm:pt>
    <dgm:pt modelId="{61866981-7CFB-4C00-ADCB-6F1BD4DE05FA}" type="pres">
      <dgm:prSet presAssocID="{B5E06B1C-B8C7-704A-BE93-4A81D1B2D990}" presName="spaceRect" presStyleCnt="0"/>
      <dgm:spPr/>
    </dgm:pt>
    <dgm:pt modelId="{5589D7F2-42AB-4240-B230-93A4182B2766}" type="pres">
      <dgm:prSet presAssocID="{B5E06B1C-B8C7-704A-BE93-4A81D1B2D990}" presName="parTx" presStyleLbl="revTx" presStyleIdx="3" presStyleCnt="6">
        <dgm:presLayoutVars>
          <dgm:chMax val="0"/>
          <dgm:chPref val="0"/>
        </dgm:presLayoutVars>
      </dgm:prSet>
      <dgm:spPr/>
    </dgm:pt>
    <dgm:pt modelId="{60F6FFE3-806F-4B96-B147-47809775E7CF}" type="pres">
      <dgm:prSet presAssocID="{25017F0F-A609-974B-B01D-BEED47E49904}" presName="sibTrans" presStyleCnt="0"/>
      <dgm:spPr/>
    </dgm:pt>
    <dgm:pt modelId="{F8EA4C5C-5F52-4406-9155-36F889FBFB3D}" type="pres">
      <dgm:prSet presAssocID="{D064CB73-2387-EE4E-9204-428EA014D242}" presName="compNode" presStyleCnt="0"/>
      <dgm:spPr/>
    </dgm:pt>
    <dgm:pt modelId="{1DBD6DE7-AC05-4342-B2AD-1117D60349EE}" type="pres">
      <dgm:prSet presAssocID="{D064CB73-2387-EE4E-9204-428EA014D242}" presName="bgRect" presStyleLbl="bgShp" presStyleIdx="4" presStyleCnt="6"/>
      <dgm:spPr/>
    </dgm:pt>
    <dgm:pt modelId="{0057B679-A229-4235-ABE4-D2FB100DC44F}" type="pres">
      <dgm:prSet presAssocID="{D064CB73-2387-EE4E-9204-428EA014D24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Hand with Plant"/>
        </a:ext>
      </dgm:extLst>
    </dgm:pt>
    <dgm:pt modelId="{C678D9A4-870A-4C04-BE48-67D2EC50C576}" type="pres">
      <dgm:prSet presAssocID="{D064CB73-2387-EE4E-9204-428EA014D242}" presName="spaceRect" presStyleCnt="0"/>
      <dgm:spPr/>
    </dgm:pt>
    <dgm:pt modelId="{4397F85D-0088-44B5-8D65-B74AB6EFD501}" type="pres">
      <dgm:prSet presAssocID="{D064CB73-2387-EE4E-9204-428EA014D242}" presName="parTx" presStyleLbl="revTx" presStyleIdx="4" presStyleCnt="6">
        <dgm:presLayoutVars>
          <dgm:chMax val="0"/>
          <dgm:chPref val="0"/>
        </dgm:presLayoutVars>
      </dgm:prSet>
      <dgm:spPr/>
    </dgm:pt>
    <dgm:pt modelId="{2DC5F51D-B31A-4BC6-B6A1-D0BC41233847}" type="pres">
      <dgm:prSet presAssocID="{794BD48D-25AE-154E-B107-9CEF957C52DE}" presName="sibTrans" presStyleCnt="0"/>
      <dgm:spPr/>
    </dgm:pt>
    <dgm:pt modelId="{7B382E54-6CA8-4CB4-8760-33E42B511FD4}" type="pres">
      <dgm:prSet presAssocID="{4B130B95-EC60-454C-9C7E-F3BE675FBA2F}" presName="compNode" presStyleCnt="0"/>
      <dgm:spPr/>
    </dgm:pt>
    <dgm:pt modelId="{F96BA391-72A4-4F4A-A1AB-83A3CD543432}" type="pres">
      <dgm:prSet presAssocID="{4B130B95-EC60-454C-9C7E-F3BE675FBA2F}" presName="bgRect" presStyleLbl="bgShp" presStyleIdx="5" presStyleCnt="6"/>
      <dgm:spPr/>
    </dgm:pt>
    <dgm:pt modelId="{8BD3FC25-0C13-4D87-A726-140999044C7B}" type="pres">
      <dgm:prSet presAssocID="{4B130B95-EC60-454C-9C7E-F3BE675FBA2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湿滑"/>
        </a:ext>
      </dgm:extLst>
    </dgm:pt>
    <dgm:pt modelId="{0EBF5724-2642-475A-968D-AFF664217DD9}" type="pres">
      <dgm:prSet presAssocID="{4B130B95-EC60-454C-9C7E-F3BE675FBA2F}" presName="spaceRect" presStyleCnt="0"/>
      <dgm:spPr/>
    </dgm:pt>
    <dgm:pt modelId="{6F8A8E46-8D17-45A8-B4DA-51059B24ECA9}" type="pres">
      <dgm:prSet presAssocID="{4B130B95-EC60-454C-9C7E-F3BE675FBA2F}" presName="parTx" presStyleLbl="revTx" presStyleIdx="5" presStyleCnt="6">
        <dgm:presLayoutVars>
          <dgm:chMax val="0"/>
          <dgm:chPref val="0"/>
        </dgm:presLayoutVars>
      </dgm:prSet>
      <dgm:spPr/>
    </dgm:pt>
  </dgm:ptLst>
  <dgm:cxnLst>
    <dgm:cxn modelId="{980EDD38-869B-CC4A-9371-8ECB704AB9D6}" srcId="{EA14A6E1-99E3-C34D-AB9F-C173DE043ADD}" destId="{4B130B95-EC60-454C-9C7E-F3BE675FBA2F}" srcOrd="5" destOrd="0" parTransId="{6A66BD7E-00EC-F443-A368-A2ACFC096B23}" sibTransId="{47EB10FB-E304-5644-A7E7-94130E9C2279}"/>
    <dgm:cxn modelId="{6C2F7E63-EA3C-FF42-A8E2-57194A1D2507}" srcId="{EA14A6E1-99E3-C34D-AB9F-C173DE043ADD}" destId="{6A7C6B6E-95C5-6741-BF1F-FA5509919C93}" srcOrd="2" destOrd="0" parTransId="{D27A0ADA-71BE-3847-AC03-558E3A7698F5}" sibTransId="{281BD34B-19F8-D841-A0B0-BF9C85382366}"/>
    <dgm:cxn modelId="{C4A34B8B-6CB8-5544-A43B-8766655D76CD}" srcId="{EA14A6E1-99E3-C34D-AB9F-C173DE043ADD}" destId="{B5E06B1C-B8C7-704A-BE93-4A81D1B2D990}" srcOrd="3" destOrd="0" parTransId="{EFD18C55-87BD-5B42-91E9-459FAC6786F9}" sibTransId="{25017F0F-A609-974B-B01D-BEED47E49904}"/>
    <dgm:cxn modelId="{B0377E94-565F-A043-986A-9E439EEEADE2}" type="presOf" srcId="{6A7C6B6E-95C5-6741-BF1F-FA5509919C93}" destId="{A2E4F751-4629-4917-9639-3BC0D1EE9AF9}" srcOrd="0" destOrd="0" presId="urn:microsoft.com/office/officeart/2018/2/layout/IconVerticalSolidList"/>
    <dgm:cxn modelId="{1548FB9B-3C41-404A-8B6A-C1BACD6B419F}" srcId="{EA14A6E1-99E3-C34D-AB9F-C173DE043ADD}" destId="{D064CB73-2387-EE4E-9204-428EA014D242}" srcOrd="4" destOrd="0" parTransId="{89C1EC9F-4FBD-004F-89BF-2737B72B2448}" sibTransId="{794BD48D-25AE-154E-B107-9CEF957C52DE}"/>
    <dgm:cxn modelId="{1E5F26A9-BF76-4447-AE78-0CFC4E3505F3}" type="presOf" srcId="{D064CB73-2387-EE4E-9204-428EA014D242}" destId="{4397F85D-0088-44B5-8D65-B74AB6EFD501}" srcOrd="0" destOrd="0" presId="urn:microsoft.com/office/officeart/2018/2/layout/IconVerticalSolidList"/>
    <dgm:cxn modelId="{B906A8AA-7B9B-A341-BA84-A17842D2FC26}" srcId="{EA14A6E1-99E3-C34D-AB9F-C173DE043ADD}" destId="{9E8CB5AC-30DF-EF4E-80CA-7C14FB63C95B}" srcOrd="1" destOrd="0" parTransId="{9319D322-9906-694A-8635-82835B300351}" sibTransId="{6B2A7BCD-3420-9B4B-BED8-C9A8766AB951}"/>
    <dgm:cxn modelId="{B53BACAB-7ED1-DE44-816B-C95C820F9F23}" type="presOf" srcId="{9E8CB5AC-30DF-EF4E-80CA-7C14FB63C95B}" destId="{884EA7B3-E973-4CAC-8E77-4CC26A215B09}" srcOrd="0" destOrd="0" presId="urn:microsoft.com/office/officeart/2018/2/layout/IconVerticalSolidList"/>
    <dgm:cxn modelId="{C9CD46AF-FA26-CB4A-8035-0ABDB8176DCF}" type="presOf" srcId="{EA14A6E1-99E3-C34D-AB9F-C173DE043ADD}" destId="{E36BD44D-0C6A-48A7-9094-8624302F0AE1}" srcOrd="0" destOrd="0" presId="urn:microsoft.com/office/officeart/2018/2/layout/IconVerticalSolidList"/>
    <dgm:cxn modelId="{18BD79B0-60AC-474E-A45A-01EADDB034CC}" srcId="{EA14A6E1-99E3-C34D-AB9F-C173DE043ADD}" destId="{910D81D5-3AB6-EF40-91BD-478520EDF5A5}" srcOrd="0" destOrd="0" parTransId="{64BC172C-D2EB-F443-9F80-19740C301A24}" sibTransId="{840F5A99-5180-1E4A-B3AC-B0A78480E43D}"/>
    <dgm:cxn modelId="{1AD9F2B7-968C-F144-A361-92CA45483EE4}" type="presOf" srcId="{B5E06B1C-B8C7-704A-BE93-4A81D1B2D990}" destId="{5589D7F2-42AB-4240-B230-93A4182B2766}" srcOrd="0" destOrd="0" presId="urn:microsoft.com/office/officeart/2018/2/layout/IconVerticalSolidList"/>
    <dgm:cxn modelId="{549609F8-54CE-D546-BFDD-37445688D579}" type="presOf" srcId="{910D81D5-3AB6-EF40-91BD-478520EDF5A5}" destId="{9C803F1F-238C-4D49-9611-4931F3472CF2}" srcOrd="0" destOrd="0" presId="urn:microsoft.com/office/officeart/2018/2/layout/IconVerticalSolidList"/>
    <dgm:cxn modelId="{604A2CFC-DA9D-DE47-8E2A-5B16C2719ED2}" type="presOf" srcId="{4B130B95-EC60-454C-9C7E-F3BE675FBA2F}" destId="{6F8A8E46-8D17-45A8-B4DA-51059B24ECA9}" srcOrd="0" destOrd="0" presId="urn:microsoft.com/office/officeart/2018/2/layout/IconVerticalSolidList"/>
    <dgm:cxn modelId="{AB031ED7-8203-D948-8F4F-DBE68522A033}" type="presParOf" srcId="{E36BD44D-0C6A-48A7-9094-8624302F0AE1}" destId="{718218A0-2938-4427-9ED1-421D39A2F646}" srcOrd="0" destOrd="0" presId="urn:microsoft.com/office/officeart/2018/2/layout/IconVerticalSolidList"/>
    <dgm:cxn modelId="{A2050CD3-6787-5748-904D-834C8C46F949}" type="presParOf" srcId="{718218A0-2938-4427-9ED1-421D39A2F646}" destId="{30205BDA-672F-4AE4-9E54-CF382D0FF0C7}" srcOrd="0" destOrd="0" presId="urn:microsoft.com/office/officeart/2018/2/layout/IconVerticalSolidList"/>
    <dgm:cxn modelId="{9735F625-B793-2F46-8114-FF672E2B9C05}" type="presParOf" srcId="{718218A0-2938-4427-9ED1-421D39A2F646}" destId="{D55E69C3-40A1-4925-9744-BD0A6EA5FC41}" srcOrd="1" destOrd="0" presId="urn:microsoft.com/office/officeart/2018/2/layout/IconVerticalSolidList"/>
    <dgm:cxn modelId="{E153E2F9-34AC-084E-A957-6A4C39F6A744}" type="presParOf" srcId="{718218A0-2938-4427-9ED1-421D39A2F646}" destId="{EE5D8213-34F6-4676-ABB3-9D40FAAD847A}" srcOrd="2" destOrd="0" presId="urn:microsoft.com/office/officeart/2018/2/layout/IconVerticalSolidList"/>
    <dgm:cxn modelId="{F57B774C-58C5-3948-806C-557B16432650}" type="presParOf" srcId="{718218A0-2938-4427-9ED1-421D39A2F646}" destId="{9C803F1F-238C-4D49-9611-4931F3472CF2}" srcOrd="3" destOrd="0" presId="urn:microsoft.com/office/officeart/2018/2/layout/IconVerticalSolidList"/>
    <dgm:cxn modelId="{2046BBE1-D8EA-F24E-850B-620F1C3E9A82}" type="presParOf" srcId="{E36BD44D-0C6A-48A7-9094-8624302F0AE1}" destId="{25CFEBA0-A772-4B63-8DE6-3330EBC5A9EE}" srcOrd="1" destOrd="0" presId="urn:microsoft.com/office/officeart/2018/2/layout/IconVerticalSolidList"/>
    <dgm:cxn modelId="{13A61237-BB3F-864D-8A83-6C68389AD57D}" type="presParOf" srcId="{E36BD44D-0C6A-48A7-9094-8624302F0AE1}" destId="{07A14A9B-62D3-4DEE-BCE6-AF9610DF8797}" srcOrd="2" destOrd="0" presId="urn:microsoft.com/office/officeart/2018/2/layout/IconVerticalSolidList"/>
    <dgm:cxn modelId="{D73B4C4C-193A-1845-BDA4-8A8F5B7640EF}" type="presParOf" srcId="{07A14A9B-62D3-4DEE-BCE6-AF9610DF8797}" destId="{40483D89-6F06-46B7-9DC8-21E995C6CC0F}" srcOrd="0" destOrd="0" presId="urn:microsoft.com/office/officeart/2018/2/layout/IconVerticalSolidList"/>
    <dgm:cxn modelId="{5E14DEC0-1208-9841-BAE0-E921C7131CC1}" type="presParOf" srcId="{07A14A9B-62D3-4DEE-BCE6-AF9610DF8797}" destId="{21C84E1E-E781-4540-A18E-3762153A7949}" srcOrd="1" destOrd="0" presId="urn:microsoft.com/office/officeart/2018/2/layout/IconVerticalSolidList"/>
    <dgm:cxn modelId="{000CA456-CA9B-8243-AD95-E5E26D55E65D}" type="presParOf" srcId="{07A14A9B-62D3-4DEE-BCE6-AF9610DF8797}" destId="{29FE0FF8-7460-4A3E-9B25-39558F8BF896}" srcOrd="2" destOrd="0" presId="urn:microsoft.com/office/officeart/2018/2/layout/IconVerticalSolidList"/>
    <dgm:cxn modelId="{D481CED3-ED0A-F045-A58E-9A8341FF9A84}" type="presParOf" srcId="{07A14A9B-62D3-4DEE-BCE6-AF9610DF8797}" destId="{884EA7B3-E973-4CAC-8E77-4CC26A215B09}" srcOrd="3" destOrd="0" presId="urn:microsoft.com/office/officeart/2018/2/layout/IconVerticalSolidList"/>
    <dgm:cxn modelId="{ADD44E76-2A9B-D745-A60F-93FDE4972BEC}" type="presParOf" srcId="{E36BD44D-0C6A-48A7-9094-8624302F0AE1}" destId="{32514F7C-C2AB-48B2-B563-BD5A95C7F34F}" srcOrd="3" destOrd="0" presId="urn:microsoft.com/office/officeart/2018/2/layout/IconVerticalSolidList"/>
    <dgm:cxn modelId="{58E5C2F2-CE22-2346-90B5-5658C40143C2}" type="presParOf" srcId="{E36BD44D-0C6A-48A7-9094-8624302F0AE1}" destId="{09D6D8CE-ADB3-41EF-8974-A97661361ACB}" srcOrd="4" destOrd="0" presId="urn:microsoft.com/office/officeart/2018/2/layout/IconVerticalSolidList"/>
    <dgm:cxn modelId="{E7263DC1-725B-9C42-BE9C-69C3E4B04C01}" type="presParOf" srcId="{09D6D8CE-ADB3-41EF-8974-A97661361ACB}" destId="{A7C7DEA0-EE3F-476C-B22A-546AEDD22689}" srcOrd="0" destOrd="0" presId="urn:microsoft.com/office/officeart/2018/2/layout/IconVerticalSolidList"/>
    <dgm:cxn modelId="{E9A12B8F-398B-3042-BFAB-2F945E8A61AA}" type="presParOf" srcId="{09D6D8CE-ADB3-41EF-8974-A97661361ACB}" destId="{D60B1988-2CF0-4083-B92A-426F6F2DB47A}" srcOrd="1" destOrd="0" presId="urn:microsoft.com/office/officeart/2018/2/layout/IconVerticalSolidList"/>
    <dgm:cxn modelId="{007E918A-C766-A443-85BB-9A45F09EBC26}" type="presParOf" srcId="{09D6D8CE-ADB3-41EF-8974-A97661361ACB}" destId="{E536D9A7-B296-4686-8F38-B6B5CF513EEF}" srcOrd="2" destOrd="0" presId="urn:microsoft.com/office/officeart/2018/2/layout/IconVerticalSolidList"/>
    <dgm:cxn modelId="{62A3C200-BF90-F843-8E48-FF57A4BD4EB6}" type="presParOf" srcId="{09D6D8CE-ADB3-41EF-8974-A97661361ACB}" destId="{A2E4F751-4629-4917-9639-3BC0D1EE9AF9}" srcOrd="3" destOrd="0" presId="urn:microsoft.com/office/officeart/2018/2/layout/IconVerticalSolidList"/>
    <dgm:cxn modelId="{92FA734E-8F27-B14A-BCDD-425088BC84EB}" type="presParOf" srcId="{E36BD44D-0C6A-48A7-9094-8624302F0AE1}" destId="{7DAF56A8-A277-4CCB-BA78-974C9A7A9CBE}" srcOrd="5" destOrd="0" presId="urn:microsoft.com/office/officeart/2018/2/layout/IconVerticalSolidList"/>
    <dgm:cxn modelId="{21E0E2BF-B630-4B46-882E-A616125F4E09}" type="presParOf" srcId="{E36BD44D-0C6A-48A7-9094-8624302F0AE1}" destId="{91B6838D-3AEF-477D-A0A9-F84C1FC353D0}" srcOrd="6" destOrd="0" presId="urn:microsoft.com/office/officeart/2018/2/layout/IconVerticalSolidList"/>
    <dgm:cxn modelId="{9F2ACD3D-49F0-6746-A028-126E9F6E3534}" type="presParOf" srcId="{91B6838D-3AEF-477D-A0A9-F84C1FC353D0}" destId="{97CDD6D4-F2E9-4706-AFBB-B9E1F2BC618E}" srcOrd="0" destOrd="0" presId="urn:microsoft.com/office/officeart/2018/2/layout/IconVerticalSolidList"/>
    <dgm:cxn modelId="{CF549FC1-F656-AC43-BCF1-0389FB562175}" type="presParOf" srcId="{91B6838D-3AEF-477D-A0A9-F84C1FC353D0}" destId="{C0704F1F-8BE2-4096-A7EB-8FC59BE88669}" srcOrd="1" destOrd="0" presId="urn:microsoft.com/office/officeart/2018/2/layout/IconVerticalSolidList"/>
    <dgm:cxn modelId="{3BE18283-6F57-A948-BA07-DF1D2E76C34D}" type="presParOf" srcId="{91B6838D-3AEF-477D-A0A9-F84C1FC353D0}" destId="{61866981-7CFB-4C00-ADCB-6F1BD4DE05FA}" srcOrd="2" destOrd="0" presId="urn:microsoft.com/office/officeart/2018/2/layout/IconVerticalSolidList"/>
    <dgm:cxn modelId="{9847E585-3EEB-CB4D-BC8A-CDC9CD520A6E}" type="presParOf" srcId="{91B6838D-3AEF-477D-A0A9-F84C1FC353D0}" destId="{5589D7F2-42AB-4240-B230-93A4182B2766}" srcOrd="3" destOrd="0" presId="urn:microsoft.com/office/officeart/2018/2/layout/IconVerticalSolidList"/>
    <dgm:cxn modelId="{F3FCA211-B6C6-9F40-9D69-5527DF7AFB49}" type="presParOf" srcId="{E36BD44D-0C6A-48A7-9094-8624302F0AE1}" destId="{60F6FFE3-806F-4B96-B147-47809775E7CF}" srcOrd="7" destOrd="0" presId="urn:microsoft.com/office/officeart/2018/2/layout/IconVerticalSolidList"/>
    <dgm:cxn modelId="{8F8CF004-B9FB-4546-A6D1-9E58ED11D1FA}" type="presParOf" srcId="{E36BD44D-0C6A-48A7-9094-8624302F0AE1}" destId="{F8EA4C5C-5F52-4406-9155-36F889FBFB3D}" srcOrd="8" destOrd="0" presId="urn:microsoft.com/office/officeart/2018/2/layout/IconVerticalSolidList"/>
    <dgm:cxn modelId="{87A26B03-BE31-3E4D-B777-9B87E859160B}" type="presParOf" srcId="{F8EA4C5C-5F52-4406-9155-36F889FBFB3D}" destId="{1DBD6DE7-AC05-4342-B2AD-1117D60349EE}" srcOrd="0" destOrd="0" presId="urn:microsoft.com/office/officeart/2018/2/layout/IconVerticalSolidList"/>
    <dgm:cxn modelId="{8F427B5A-BC9A-174F-A1B9-0D7E69E403A2}" type="presParOf" srcId="{F8EA4C5C-5F52-4406-9155-36F889FBFB3D}" destId="{0057B679-A229-4235-ABE4-D2FB100DC44F}" srcOrd="1" destOrd="0" presId="urn:microsoft.com/office/officeart/2018/2/layout/IconVerticalSolidList"/>
    <dgm:cxn modelId="{80723C2A-5A98-924C-A0F5-C796F9D0A678}" type="presParOf" srcId="{F8EA4C5C-5F52-4406-9155-36F889FBFB3D}" destId="{C678D9A4-870A-4C04-BE48-67D2EC50C576}" srcOrd="2" destOrd="0" presId="urn:microsoft.com/office/officeart/2018/2/layout/IconVerticalSolidList"/>
    <dgm:cxn modelId="{2F61225C-987F-FD47-A936-CEBC51FD84EF}" type="presParOf" srcId="{F8EA4C5C-5F52-4406-9155-36F889FBFB3D}" destId="{4397F85D-0088-44B5-8D65-B74AB6EFD501}" srcOrd="3" destOrd="0" presId="urn:microsoft.com/office/officeart/2018/2/layout/IconVerticalSolidList"/>
    <dgm:cxn modelId="{D16C9AE2-3B8A-0D49-8B30-6969C2FDBA68}" type="presParOf" srcId="{E36BD44D-0C6A-48A7-9094-8624302F0AE1}" destId="{2DC5F51D-B31A-4BC6-B6A1-D0BC41233847}" srcOrd="9" destOrd="0" presId="urn:microsoft.com/office/officeart/2018/2/layout/IconVerticalSolidList"/>
    <dgm:cxn modelId="{D2AA0E4D-F21F-0645-9B24-0302339355DD}" type="presParOf" srcId="{E36BD44D-0C6A-48A7-9094-8624302F0AE1}" destId="{7B382E54-6CA8-4CB4-8760-33E42B511FD4}" srcOrd="10" destOrd="0" presId="urn:microsoft.com/office/officeart/2018/2/layout/IconVerticalSolidList"/>
    <dgm:cxn modelId="{6FBDC604-3C78-824B-B6FF-BB580E2F41DF}" type="presParOf" srcId="{7B382E54-6CA8-4CB4-8760-33E42B511FD4}" destId="{F96BA391-72A4-4F4A-A1AB-83A3CD543432}" srcOrd="0" destOrd="0" presId="urn:microsoft.com/office/officeart/2018/2/layout/IconVerticalSolidList"/>
    <dgm:cxn modelId="{C92F7011-085F-7348-92DE-906716DA6B61}" type="presParOf" srcId="{7B382E54-6CA8-4CB4-8760-33E42B511FD4}" destId="{8BD3FC25-0C13-4D87-A726-140999044C7B}" srcOrd="1" destOrd="0" presId="urn:microsoft.com/office/officeart/2018/2/layout/IconVerticalSolidList"/>
    <dgm:cxn modelId="{E39A0211-CAB8-0B4A-A642-8CAD9C63AF84}" type="presParOf" srcId="{7B382E54-6CA8-4CB4-8760-33E42B511FD4}" destId="{0EBF5724-2642-475A-968D-AFF664217DD9}" srcOrd="2" destOrd="0" presId="urn:microsoft.com/office/officeart/2018/2/layout/IconVerticalSolidList"/>
    <dgm:cxn modelId="{3FB09296-C02E-3C4E-9FDC-DF2C82267427}" type="presParOf" srcId="{7B382E54-6CA8-4CB4-8760-33E42B511FD4}" destId="{6F8A8E46-8D17-45A8-B4DA-51059B24EC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FED265-22E3-C341-8D6E-60986787FA7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CN" altLang="en-US"/>
        </a:p>
      </dgm:t>
    </dgm:pt>
    <dgm:pt modelId="{E43F4BAF-6750-1146-89EF-D80E70E1E671}">
      <dgm:prSet phldrT="[文本]"/>
      <dgm:spPr/>
      <dgm:t>
        <a:bodyPr/>
        <a:lstStyle/>
        <a:p>
          <a:r>
            <a:rPr lang="zh-CN" altLang="en-US" dirty="0"/>
            <a:t>国家和地方公布的有关法律法规和地方性规章、政策</a:t>
          </a:r>
        </a:p>
      </dgm:t>
    </dgm:pt>
    <dgm:pt modelId="{27EB0B0A-5358-D342-8136-018607A1D060}" type="parTrans" cxnId="{F44A28D7-2BA6-E74D-9FE0-2901ADFDDBAE}">
      <dgm:prSet/>
      <dgm:spPr/>
      <dgm:t>
        <a:bodyPr/>
        <a:lstStyle/>
        <a:p>
          <a:endParaRPr lang="zh-CN" altLang="en-US"/>
        </a:p>
      </dgm:t>
    </dgm:pt>
    <dgm:pt modelId="{A55EBEFA-CB67-1747-BA8F-D09D11376D59}" type="sibTrans" cxnId="{F44A28D7-2BA6-E74D-9FE0-2901ADFDDBAE}">
      <dgm:prSet/>
      <dgm:spPr/>
      <dgm:t>
        <a:bodyPr/>
        <a:lstStyle/>
        <a:p>
          <a:endParaRPr lang="zh-CN" altLang="en-US"/>
        </a:p>
      </dgm:t>
    </dgm:pt>
    <dgm:pt modelId="{375BAB68-A828-DF4E-B581-D40A69CFC100}">
      <dgm:prSet phldrT="[文本]"/>
      <dgm:spPr/>
      <dgm:t>
        <a:bodyPr/>
        <a:lstStyle/>
        <a:p>
          <a:r>
            <a:rPr lang="en-US" altLang="zh-CN" dirty="0"/>
            <a:t>1.</a:t>
          </a:r>
          <a:r>
            <a:rPr lang="zh-CN" altLang="en-US" dirty="0"/>
            <a:t>中华人民共和国民法典</a:t>
          </a:r>
        </a:p>
      </dgm:t>
    </dgm:pt>
    <dgm:pt modelId="{B278D4DC-106D-7E4C-A42F-AB8399959046}" type="parTrans" cxnId="{3F7A0BDD-3056-E047-8010-F13D083A0B55}">
      <dgm:prSet/>
      <dgm:spPr/>
      <dgm:t>
        <a:bodyPr/>
        <a:lstStyle/>
        <a:p>
          <a:endParaRPr lang="zh-CN" altLang="en-US"/>
        </a:p>
      </dgm:t>
    </dgm:pt>
    <dgm:pt modelId="{100278BD-A147-6E45-A3AC-3D0CC772B023}" type="sibTrans" cxnId="{3F7A0BDD-3056-E047-8010-F13D083A0B55}">
      <dgm:prSet/>
      <dgm:spPr/>
      <dgm:t>
        <a:bodyPr/>
        <a:lstStyle/>
        <a:p>
          <a:endParaRPr lang="zh-CN" altLang="en-US"/>
        </a:p>
      </dgm:t>
    </dgm:pt>
    <dgm:pt modelId="{0D3C551A-C565-D840-AEBB-F04EBEAD3650}">
      <dgm:prSet phldrT="[文本]"/>
      <dgm:spPr/>
      <dgm:t>
        <a:bodyPr/>
        <a:lstStyle/>
        <a:p>
          <a:r>
            <a:rPr lang="en-US" altLang="zh-CN" dirty="0"/>
            <a:t>2.</a:t>
          </a:r>
          <a:r>
            <a:rPr lang="zh-CN" altLang="en-US" dirty="0"/>
            <a:t>中华人民共和国资产评估法</a:t>
          </a:r>
        </a:p>
      </dgm:t>
    </dgm:pt>
    <dgm:pt modelId="{39F58DFB-2BC6-A349-917C-9557D0321D6E}" type="parTrans" cxnId="{6A621B75-DE63-AF45-91C6-41BC70A6F879}">
      <dgm:prSet/>
      <dgm:spPr/>
      <dgm:t>
        <a:bodyPr/>
        <a:lstStyle/>
        <a:p>
          <a:endParaRPr lang="zh-CN" altLang="en-US"/>
        </a:p>
      </dgm:t>
    </dgm:pt>
    <dgm:pt modelId="{3C785F75-502C-DB4D-B369-50FC927CE9BE}" type="sibTrans" cxnId="{6A621B75-DE63-AF45-91C6-41BC70A6F879}">
      <dgm:prSet/>
      <dgm:spPr/>
      <dgm:t>
        <a:bodyPr/>
        <a:lstStyle/>
        <a:p>
          <a:endParaRPr lang="zh-CN" altLang="en-US"/>
        </a:p>
      </dgm:t>
    </dgm:pt>
    <dgm:pt modelId="{D1F11B22-BD6E-1A45-B51B-FFAF26EF8672}">
      <dgm:prSet phldrT="[文本]"/>
      <dgm:spPr/>
      <dgm:t>
        <a:bodyPr/>
        <a:lstStyle/>
        <a:p>
          <a:r>
            <a:rPr lang="zh-CN" altLang="en-US" dirty="0"/>
            <a:t>有关技术标准</a:t>
          </a:r>
        </a:p>
      </dgm:t>
    </dgm:pt>
    <dgm:pt modelId="{509995AB-820A-4C4C-85CB-3B583810214C}" type="parTrans" cxnId="{AA42E3DC-DC1F-EA49-8E9A-11E673D4B8F8}">
      <dgm:prSet/>
      <dgm:spPr/>
      <dgm:t>
        <a:bodyPr/>
        <a:lstStyle/>
        <a:p>
          <a:endParaRPr lang="zh-CN" altLang="en-US"/>
        </a:p>
      </dgm:t>
    </dgm:pt>
    <dgm:pt modelId="{537F0043-5AFD-8440-A04A-2AB1E6A34842}" type="sibTrans" cxnId="{AA42E3DC-DC1F-EA49-8E9A-11E673D4B8F8}">
      <dgm:prSet/>
      <dgm:spPr/>
      <dgm:t>
        <a:bodyPr/>
        <a:lstStyle/>
        <a:p>
          <a:endParaRPr lang="zh-CN" altLang="en-US"/>
        </a:p>
      </dgm:t>
    </dgm:pt>
    <dgm:pt modelId="{D14806F3-DEBA-0D4B-9247-B2E17BB953CB}">
      <dgm:prSet phldrT="[文本]"/>
      <dgm:spPr/>
      <dgm:t>
        <a:bodyPr/>
        <a:lstStyle/>
        <a:p>
          <a:r>
            <a:rPr lang="en-US" altLang="zh-CN" dirty="0"/>
            <a:t>1.</a:t>
          </a:r>
          <a:r>
            <a:rPr lang="zh-CN" altLang="en-US" dirty="0"/>
            <a:t>中华人民共和国国家标准</a:t>
          </a:r>
          <a:r>
            <a:rPr lang="en-US" altLang="zh-CN" dirty="0"/>
            <a:t>《</a:t>
          </a:r>
          <a:r>
            <a:rPr lang="zh-CN" altLang="en-US" dirty="0"/>
            <a:t>房地产估价规范</a:t>
          </a:r>
          <a:r>
            <a:rPr lang="en-US" altLang="zh-CN" dirty="0"/>
            <a:t>》</a:t>
          </a:r>
          <a:endParaRPr lang="zh-CN" altLang="en-US" dirty="0"/>
        </a:p>
      </dgm:t>
    </dgm:pt>
    <dgm:pt modelId="{EFE6DFE0-6F7B-614E-AC81-74587EE3A629}" type="parTrans" cxnId="{9AA00AD8-ED7B-E146-8705-6AD71B731326}">
      <dgm:prSet/>
      <dgm:spPr/>
      <dgm:t>
        <a:bodyPr/>
        <a:lstStyle/>
        <a:p>
          <a:endParaRPr lang="zh-CN" altLang="en-US"/>
        </a:p>
      </dgm:t>
    </dgm:pt>
    <dgm:pt modelId="{56A67C45-007F-2644-9514-B9BED5D29B78}" type="sibTrans" cxnId="{9AA00AD8-ED7B-E146-8705-6AD71B731326}">
      <dgm:prSet/>
      <dgm:spPr/>
      <dgm:t>
        <a:bodyPr/>
        <a:lstStyle/>
        <a:p>
          <a:endParaRPr lang="zh-CN" altLang="en-US"/>
        </a:p>
      </dgm:t>
    </dgm:pt>
    <dgm:pt modelId="{0E832054-0166-AB4A-9986-98829264EE0A}">
      <dgm:prSet phldrT="[文本]"/>
      <dgm:spPr/>
      <dgm:t>
        <a:bodyPr/>
        <a:lstStyle/>
        <a:p>
          <a:r>
            <a:rPr lang="en-US" altLang="zh-CN" dirty="0"/>
            <a:t>2.</a:t>
          </a:r>
          <a:r>
            <a:rPr lang="zh-CN" altLang="en-US" dirty="0"/>
            <a:t>中华人民共和国国家标准</a:t>
          </a:r>
          <a:r>
            <a:rPr lang="en-US" altLang="zh-CN" dirty="0"/>
            <a:t>《</a:t>
          </a:r>
          <a:r>
            <a:rPr lang="zh-CN" altLang="en-US" dirty="0"/>
            <a:t>房地产估价基本术语标准</a:t>
          </a:r>
          <a:r>
            <a:rPr lang="en-US" altLang="zh-CN" dirty="0"/>
            <a:t>》</a:t>
          </a:r>
          <a:endParaRPr lang="zh-CN" altLang="en-US" dirty="0"/>
        </a:p>
      </dgm:t>
    </dgm:pt>
    <dgm:pt modelId="{1B21BDA2-7FC1-B349-996F-9B0FA76CFEF8}" type="parTrans" cxnId="{8A1A0C37-60E8-6047-8236-DF81A2542DD4}">
      <dgm:prSet/>
      <dgm:spPr/>
      <dgm:t>
        <a:bodyPr/>
        <a:lstStyle/>
        <a:p>
          <a:endParaRPr lang="zh-CN" altLang="en-US"/>
        </a:p>
      </dgm:t>
    </dgm:pt>
    <dgm:pt modelId="{6FA99419-7FD8-C741-BC07-2DAF76BA14CC}" type="sibTrans" cxnId="{8A1A0C37-60E8-6047-8236-DF81A2542DD4}">
      <dgm:prSet/>
      <dgm:spPr/>
      <dgm:t>
        <a:bodyPr/>
        <a:lstStyle/>
        <a:p>
          <a:endParaRPr lang="zh-CN" altLang="en-US"/>
        </a:p>
      </dgm:t>
    </dgm:pt>
    <dgm:pt modelId="{00FB3468-1223-4544-A3C8-410F6A899272}">
      <dgm:prSet phldrT="[文本]"/>
      <dgm:spPr/>
      <dgm:t>
        <a:bodyPr/>
        <a:lstStyle/>
        <a:p>
          <a:r>
            <a:rPr lang="zh-CN" altLang="en-US" dirty="0"/>
            <a:t>估价委托书和委托方提供的有关资料</a:t>
          </a:r>
        </a:p>
      </dgm:t>
    </dgm:pt>
    <dgm:pt modelId="{78E05EAF-6401-BB46-82D2-77732656B5D3}" type="parTrans" cxnId="{E2D114DD-9C13-E841-A2CB-A613D85A4696}">
      <dgm:prSet/>
      <dgm:spPr/>
      <dgm:t>
        <a:bodyPr/>
        <a:lstStyle/>
        <a:p>
          <a:endParaRPr lang="zh-CN" altLang="en-US"/>
        </a:p>
      </dgm:t>
    </dgm:pt>
    <dgm:pt modelId="{D243E472-CAA2-E441-948B-419259107817}" type="sibTrans" cxnId="{E2D114DD-9C13-E841-A2CB-A613D85A4696}">
      <dgm:prSet/>
      <dgm:spPr/>
      <dgm:t>
        <a:bodyPr/>
        <a:lstStyle/>
        <a:p>
          <a:endParaRPr lang="zh-CN" altLang="en-US"/>
        </a:p>
      </dgm:t>
    </dgm:pt>
    <dgm:pt modelId="{020C241C-4D3F-F346-87FD-0D810EB2857F}">
      <dgm:prSet phldrT="[文本]"/>
      <dgm:spPr/>
      <dgm:t>
        <a:bodyPr/>
        <a:lstStyle/>
        <a:p>
          <a:r>
            <a:rPr lang="en-US" altLang="zh-CN" dirty="0"/>
            <a:t>1.</a:t>
          </a:r>
          <a:r>
            <a:rPr lang="zh-CN" altLang="en-US" dirty="0"/>
            <a:t>估价委托书</a:t>
          </a:r>
        </a:p>
      </dgm:t>
    </dgm:pt>
    <dgm:pt modelId="{6C4E441C-8875-D247-A521-15BE697D6532}" type="parTrans" cxnId="{D7CA4B35-0539-0C43-842D-952924DF227B}">
      <dgm:prSet/>
      <dgm:spPr/>
      <dgm:t>
        <a:bodyPr/>
        <a:lstStyle/>
        <a:p>
          <a:endParaRPr lang="zh-CN" altLang="en-US"/>
        </a:p>
      </dgm:t>
    </dgm:pt>
    <dgm:pt modelId="{DFE36500-D98C-A34F-A52D-F6CBC16DB8E2}" type="sibTrans" cxnId="{D7CA4B35-0539-0C43-842D-952924DF227B}">
      <dgm:prSet/>
      <dgm:spPr/>
      <dgm:t>
        <a:bodyPr/>
        <a:lstStyle/>
        <a:p>
          <a:endParaRPr lang="zh-CN" altLang="en-US"/>
        </a:p>
      </dgm:t>
    </dgm:pt>
    <dgm:pt modelId="{1107F412-1B2D-ED4C-8E98-98E862B32D4D}">
      <dgm:prSet phldrT="[文本]"/>
      <dgm:spPr/>
      <dgm:t>
        <a:bodyPr/>
        <a:lstStyle/>
        <a:p>
          <a:r>
            <a:rPr lang="en-US" altLang="zh-CN" dirty="0"/>
            <a:t>3.《</a:t>
          </a:r>
          <a:r>
            <a:rPr lang="zh-CN" altLang="en-US" dirty="0"/>
            <a:t>房屋所有权证</a:t>
          </a:r>
          <a:r>
            <a:rPr lang="en-US" altLang="zh-CN" dirty="0"/>
            <a:t>》</a:t>
          </a:r>
          <a:r>
            <a:rPr lang="zh-CN" altLang="en-US" dirty="0"/>
            <a:t>或</a:t>
          </a:r>
          <a:r>
            <a:rPr lang="en-US" altLang="zh-CN" dirty="0"/>
            <a:t>《</a:t>
          </a:r>
          <a:r>
            <a:rPr lang="zh-CN" altLang="en-US" dirty="0"/>
            <a:t>不动产权证书</a:t>
          </a:r>
          <a:r>
            <a:rPr lang="en-US" altLang="zh-CN" dirty="0"/>
            <a:t>》</a:t>
          </a:r>
          <a:endParaRPr lang="zh-CN" altLang="en-US" dirty="0"/>
        </a:p>
      </dgm:t>
    </dgm:pt>
    <dgm:pt modelId="{9888F35D-A85A-E740-A52B-68BD7F40E03C}" type="parTrans" cxnId="{DE044046-62EF-8847-8924-502420008367}">
      <dgm:prSet/>
      <dgm:spPr/>
      <dgm:t>
        <a:bodyPr/>
        <a:lstStyle/>
        <a:p>
          <a:endParaRPr lang="zh-CN" altLang="en-US"/>
        </a:p>
      </dgm:t>
    </dgm:pt>
    <dgm:pt modelId="{3AEC5B1E-84B1-C143-81A3-1893A2F9B64D}" type="sibTrans" cxnId="{DE044046-62EF-8847-8924-502420008367}">
      <dgm:prSet/>
      <dgm:spPr/>
      <dgm:t>
        <a:bodyPr/>
        <a:lstStyle/>
        <a:p>
          <a:endParaRPr lang="zh-CN" altLang="en-US"/>
        </a:p>
      </dgm:t>
    </dgm:pt>
    <dgm:pt modelId="{0E51D6D5-6C94-C048-8CA3-B12502B17523}">
      <dgm:prSet/>
      <dgm:spPr/>
      <dgm:t>
        <a:bodyPr/>
        <a:lstStyle/>
        <a:p>
          <a:r>
            <a:rPr lang="zh-CN" altLang="en-US" dirty="0"/>
            <a:t>房地产估价机构、注册房地产估价师掌握和搜集的估价所需资料</a:t>
          </a:r>
        </a:p>
      </dgm:t>
    </dgm:pt>
    <dgm:pt modelId="{9E3BF668-1310-0B4D-A712-138344AFED4D}" type="parTrans" cxnId="{AAD63160-F6F9-5F49-BCA7-046BA6EDE488}">
      <dgm:prSet/>
      <dgm:spPr/>
      <dgm:t>
        <a:bodyPr/>
        <a:lstStyle/>
        <a:p>
          <a:endParaRPr lang="zh-CN" altLang="en-US"/>
        </a:p>
      </dgm:t>
    </dgm:pt>
    <dgm:pt modelId="{72921A15-8DD7-9443-8311-3AD07C8285AB}" type="sibTrans" cxnId="{AAD63160-F6F9-5F49-BCA7-046BA6EDE488}">
      <dgm:prSet/>
      <dgm:spPr/>
      <dgm:t>
        <a:bodyPr/>
        <a:lstStyle/>
        <a:p>
          <a:endParaRPr lang="zh-CN" altLang="en-US"/>
        </a:p>
      </dgm:t>
    </dgm:pt>
    <dgm:pt modelId="{E90A0934-2B5E-5243-8131-C7516D0D2EDB}">
      <dgm:prSet phldrT="[文本]"/>
      <dgm:spPr/>
      <dgm:t>
        <a:bodyPr/>
        <a:lstStyle/>
        <a:p>
          <a:r>
            <a:rPr lang="en-US" altLang="zh-CN" dirty="0"/>
            <a:t>3.</a:t>
          </a:r>
          <a:r>
            <a:rPr lang="zh-CN" altLang="en-US" dirty="0"/>
            <a:t>中华人民共和国土地管理法</a:t>
          </a:r>
        </a:p>
      </dgm:t>
    </dgm:pt>
    <dgm:pt modelId="{C7C6ECC3-06C5-3543-A6EF-52422B50F81D}" type="parTrans" cxnId="{DCDC3D2E-E74F-B243-AB46-ACAF691E86AF}">
      <dgm:prSet/>
      <dgm:spPr/>
      <dgm:t>
        <a:bodyPr/>
        <a:lstStyle/>
        <a:p>
          <a:endParaRPr lang="zh-CN" altLang="en-US"/>
        </a:p>
      </dgm:t>
    </dgm:pt>
    <dgm:pt modelId="{90A9C796-E4EF-654C-AD8D-6F47DBFD9E2B}" type="sibTrans" cxnId="{DCDC3D2E-E74F-B243-AB46-ACAF691E86AF}">
      <dgm:prSet/>
      <dgm:spPr/>
      <dgm:t>
        <a:bodyPr/>
        <a:lstStyle/>
        <a:p>
          <a:endParaRPr lang="zh-CN" altLang="en-US"/>
        </a:p>
      </dgm:t>
    </dgm:pt>
    <dgm:pt modelId="{42EBFED4-EDD9-9846-A647-77AE1CBE0DA1}">
      <dgm:prSet phldrT="[文本]"/>
      <dgm:spPr/>
      <dgm:t>
        <a:bodyPr/>
        <a:lstStyle/>
        <a:p>
          <a:r>
            <a:rPr lang="en-US" altLang="zh-CN" dirty="0"/>
            <a:t>4.</a:t>
          </a:r>
          <a:r>
            <a:rPr lang="zh-CN" altLang="en-US" dirty="0"/>
            <a:t>中华人民共和国城市房地产管理法</a:t>
          </a:r>
        </a:p>
      </dgm:t>
    </dgm:pt>
    <dgm:pt modelId="{04618B24-ECFD-B04D-B069-9045977BD284}" type="parTrans" cxnId="{B57CD48D-0E11-EC41-AD1B-B9CB1107F101}">
      <dgm:prSet/>
      <dgm:spPr/>
      <dgm:t>
        <a:bodyPr/>
        <a:lstStyle/>
        <a:p>
          <a:endParaRPr lang="zh-CN" altLang="en-US"/>
        </a:p>
      </dgm:t>
    </dgm:pt>
    <dgm:pt modelId="{5ADA5412-562A-1149-A18B-A102D82B6B2D}" type="sibTrans" cxnId="{B57CD48D-0E11-EC41-AD1B-B9CB1107F101}">
      <dgm:prSet/>
      <dgm:spPr/>
      <dgm:t>
        <a:bodyPr/>
        <a:lstStyle/>
        <a:p>
          <a:endParaRPr lang="zh-CN" altLang="en-US"/>
        </a:p>
      </dgm:t>
    </dgm:pt>
    <dgm:pt modelId="{D6BE0BD3-E58F-EA49-B357-33F118AD84E6}">
      <dgm:prSet phldrT="[文本]"/>
      <dgm:spPr/>
      <dgm:t>
        <a:bodyPr/>
        <a:lstStyle/>
        <a:p>
          <a:r>
            <a:rPr lang="en-US" altLang="zh-CN" dirty="0"/>
            <a:t>5.</a:t>
          </a:r>
          <a:r>
            <a:rPr lang="zh-CN" altLang="en-US" dirty="0"/>
            <a:t>中华人民共和国城乡规划法</a:t>
          </a:r>
        </a:p>
      </dgm:t>
    </dgm:pt>
    <dgm:pt modelId="{92AB8B94-D6B1-5D4D-BF29-C06C9757572C}" type="parTrans" cxnId="{879FF5AF-A77D-0B42-9D26-A8E7B875EBC8}">
      <dgm:prSet/>
      <dgm:spPr/>
      <dgm:t>
        <a:bodyPr/>
        <a:lstStyle/>
        <a:p>
          <a:endParaRPr lang="zh-CN" altLang="en-US"/>
        </a:p>
      </dgm:t>
    </dgm:pt>
    <dgm:pt modelId="{ACF4571B-EA32-BB40-9CA7-C28EB756D3A5}" type="sibTrans" cxnId="{879FF5AF-A77D-0B42-9D26-A8E7B875EBC8}">
      <dgm:prSet/>
      <dgm:spPr/>
      <dgm:t>
        <a:bodyPr/>
        <a:lstStyle/>
        <a:p>
          <a:endParaRPr lang="zh-CN" altLang="en-US"/>
        </a:p>
      </dgm:t>
    </dgm:pt>
    <dgm:pt modelId="{E6414462-6245-794C-88B4-6C879C6DDF63}">
      <dgm:prSet phldrT="[文本]"/>
      <dgm:spPr/>
      <dgm:t>
        <a:bodyPr/>
        <a:lstStyle/>
        <a:p>
          <a:r>
            <a:rPr lang="en-US" altLang="zh-CN" dirty="0"/>
            <a:t>2.《</a:t>
          </a:r>
          <a:r>
            <a:rPr lang="zh-CN" altLang="en-US" dirty="0"/>
            <a:t>国有土地使用证</a:t>
          </a:r>
          <a:r>
            <a:rPr lang="en-US" altLang="zh-CN" dirty="0"/>
            <a:t>》</a:t>
          </a:r>
          <a:r>
            <a:rPr lang="zh-CN" altLang="en-US" dirty="0"/>
            <a:t>或</a:t>
          </a:r>
          <a:r>
            <a:rPr lang="en-US" altLang="zh-CN" dirty="0"/>
            <a:t>《</a:t>
          </a:r>
          <a:r>
            <a:rPr lang="zh-CN" altLang="en-US" dirty="0"/>
            <a:t>不动产权证书</a:t>
          </a:r>
          <a:r>
            <a:rPr lang="en-US" altLang="zh-CN" dirty="0"/>
            <a:t>》</a:t>
          </a:r>
          <a:endParaRPr lang="zh-CN" altLang="en-US" dirty="0"/>
        </a:p>
      </dgm:t>
    </dgm:pt>
    <dgm:pt modelId="{C403C05C-D58B-6F4A-BCDB-F52298700ED4}" type="parTrans" cxnId="{0453BEEA-7207-2E4B-85A9-E906E6221CAC}">
      <dgm:prSet/>
      <dgm:spPr/>
      <dgm:t>
        <a:bodyPr/>
        <a:lstStyle/>
        <a:p>
          <a:endParaRPr lang="zh-CN" altLang="en-US"/>
        </a:p>
      </dgm:t>
    </dgm:pt>
    <dgm:pt modelId="{157C5DEC-11B9-8349-B1DB-A08025677925}" type="sibTrans" cxnId="{0453BEEA-7207-2E4B-85A9-E906E6221CAC}">
      <dgm:prSet/>
      <dgm:spPr/>
      <dgm:t>
        <a:bodyPr/>
        <a:lstStyle/>
        <a:p>
          <a:endParaRPr lang="zh-CN" altLang="en-US"/>
        </a:p>
      </dgm:t>
    </dgm:pt>
    <dgm:pt modelId="{5F874EFD-8171-F04C-B4C2-733C5149529E}">
      <dgm:prSet phldrT="[文本]"/>
      <dgm:spPr/>
      <dgm:t>
        <a:bodyPr/>
        <a:lstStyle/>
        <a:p>
          <a:r>
            <a:rPr lang="en-US" altLang="zh-CN" dirty="0"/>
            <a:t>4.《</a:t>
          </a:r>
          <a:r>
            <a:rPr lang="zh-CN" altLang="en-US" dirty="0"/>
            <a:t>国有土地使用权出让合同</a:t>
          </a:r>
          <a:r>
            <a:rPr lang="en-US" altLang="zh-CN" dirty="0"/>
            <a:t>》</a:t>
          </a:r>
          <a:endParaRPr lang="zh-CN" altLang="en-US" dirty="0"/>
        </a:p>
      </dgm:t>
    </dgm:pt>
    <dgm:pt modelId="{28090FA8-276F-B44E-B28A-5D47AE77DC34}" type="parTrans" cxnId="{1A143073-318F-B449-8E32-7F8B594BB3A9}">
      <dgm:prSet/>
      <dgm:spPr/>
      <dgm:t>
        <a:bodyPr/>
        <a:lstStyle/>
        <a:p>
          <a:endParaRPr lang="zh-CN" altLang="en-US"/>
        </a:p>
      </dgm:t>
    </dgm:pt>
    <dgm:pt modelId="{BAAD055C-A069-E449-825C-56196E20D462}" type="sibTrans" cxnId="{1A143073-318F-B449-8E32-7F8B594BB3A9}">
      <dgm:prSet/>
      <dgm:spPr/>
      <dgm:t>
        <a:bodyPr/>
        <a:lstStyle/>
        <a:p>
          <a:endParaRPr lang="zh-CN" altLang="en-US"/>
        </a:p>
      </dgm:t>
    </dgm:pt>
    <dgm:pt modelId="{FA20CD3D-9F53-0A44-A026-DE02D60D83CE}">
      <dgm:prSet phldrT="[文本]"/>
      <dgm:spPr/>
      <dgm:t>
        <a:bodyPr/>
        <a:lstStyle/>
        <a:p>
          <a:r>
            <a:rPr lang="en-US" altLang="zh-CN" dirty="0"/>
            <a:t>5.《</a:t>
          </a:r>
          <a:r>
            <a:rPr lang="zh-CN" altLang="en-US" dirty="0"/>
            <a:t>建设用地规划许可证</a:t>
          </a:r>
          <a:r>
            <a:rPr lang="en-US" altLang="zh-CN" dirty="0"/>
            <a:t>》</a:t>
          </a:r>
          <a:endParaRPr lang="zh-CN" altLang="en-US" dirty="0"/>
        </a:p>
      </dgm:t>
    </dgm:pt>
    <dgm:pt modelId="{DFE8AA2B-1986-4D45-9115-0EA4CA268263}" type="parTrans" cxnId="{5764A658-52AA-154C-B918-634B286E761D}">
      <dgm:prSet/>
      <dgm:spPr/>
      <dgm:t>
        <a:bodyPr/>
        <a:lstStyle/>
        <a:p>
          <a:endParaRPr lang="zh-CN" altLang="en-US"/>
        </a:p>
      </dgm:t>
    </dgm:pt>
    <dgm:pt modelId="{0D073F6A-A4B4-DD47-97A2-894BCD46F994}" type="sibTrans" cxnId="{5764A658-52AA-154C-B918-634B286E761D}">
      <dgm:prSet/>
      <dgm:spPr/>
      <dgm:t>
        <a:bodyPr/>
        <a:lstStyle/>
        <a:p>
          <a:endParaRPr lang="zh-CN" altLang="en-US"/>
        </a:p>
      </dgm:t>
    </dgm:pt>
    <dgm:pt modelId="{8938F53C-9979-2040-9780-59D0ED6DD672}">
      <dgm:prSet phldrT="[文本]"/>
      <dgm:spPr/>
      <dgm:t>
        <a:bodyPr/>
        <a:lstStyle/>
        <a:p>
          <a:r>
            <a:rPr lang="en-US" altLang="zh-CN" dirty="0"/>
            <a:t>6.《</a:t>
          </a:r>
          <a:r>
            <a:rPr lang="zh-CN" altLang="en-US" dirty="0"/>
            <a:t>建设工程规划许可证</a:t>
          </a:r>
          <a:r>
            <a:rPr lang="en-US" altLang="zh-CN" dirty="0"/>
            <a:t>》</a:t>
          </a:r>
          <a:endParaRPr lang="zh-CN" altLang="en-US" dirty="0"/>
        </a:p>
      </dgm:t>
    </dgm:pt>
    <dgm:pt modelId="{B6A06A63-5D2C-D24D-8B1A-1E744D4E3D9E}" type="parTrans" cxnId="{8EDE1F58-AB02-884D-B69B-AEB241CE0A07}">
      <dgm:prSet/>
      <dgm:spPr/>
      <dgm:t>
        <a:bodyPr/>
        <a:lstStyle/>
        <a:p>
          <a:endParaRPr lang="zh-CN" altLang="en-US"/>
        </a:p>
      </dgm:t>
    </dgm:pt>
    <dgm:pt modelId="{4DD2E3E7-B4A2-0E45-B4BE-834AD5105F7C}" type="sibTrans" cxnId="{8EDE1F58-AB02-884D-B69B-AEB241CE0A07}">
      <dgm:prSet/>
      <dgm:spPr/>
      <dgm:t>
        <a:bodyPr/>
        <a:lstStyle/>
        <a:p>
          <a:endParaRPr lang="zh-CN" altLang="en-US"/>
        </a:p>
      </dgm:t>
    </dgm:pt>
    <dgm:pt modelId="{D5841946-9A0B-C644-8461-E78024A3FD3B}">
      <dgm:prSet phldrT="[文本]"/>
      <dgm:spPr/>
      <dgm:t>
        <a:bodyPr/>
        <a:lstStyle/>
        <a:p>
          <a:r>
            <a:rPr lang="en-US" altLang="zh-CN" dirty="0"/>
            <a:t>……</a:t>
          </a:r>
          <a:endParaRPr lang="zh-CN" altLang="en-US" dirty="0"/>
        </a:p>
      </dgm:t>
    </dgm:pt>
    <dgm:pt modelId="{0F1A2A07-3667-3441-94BF-60D63EC44DE7}" type="parTrans" cxnId="{3FB26222-8724-554B-B126-45C0010D17B6}">
      <dgm:prSet/>
      <dgm:spPr/>
      <dgm:t>
        <a:bodyPr/>
        <a:lstStyle/>
        <a:p>
          <a:endParaRPr lang="zh-CN" altLang="en-US"/>
        </a:p>
      </dgm:t>
    </dgm:pt>
    <dgm:pt modelId="{C03B38BA-53CE-6F4E-B35A-87028AC6D4D6}" type="sibTrans" cxnId="{3FB26222-8724-554B-B126-45C0010D17B6}">
      <dgm:prSet/>
      <dgm:spPr/>
      <dgm:t>
        <a:bodyPr/>
        <a:lstStyle/>
        <a:p>
          <a:endParaRPr lang="zh-CN" altLang="en-US"/>
        </a:p>
      </dgm:t>
    </dgm:pt>
    <dgm:pt modelId="{73C0FBFE-0F9B-3645-B87A-F29A588E71A0}">
      <dgm:prSet phldrT="[文本]"/>
      <dgm:spPr/>
      <dgm:t>
        <a:bodyPr/>
        <a:lstStyle/>
        <a:p>
          <a:r>
            <a:rPr lang="en-US" altLang="zh-CN" dirty="0"/>
            <a:t>……</a:t>
          </a:r>
          <a:endParaRPr lang="zh-CN" altLang="en-US" dirty="0"/>
        </a:p>
      </dgm:t>
    </dgm:pt>
    <dgm:pt modelId="{1D1911BB-CA6A-084E-A83D-A9ED8E5FC7A9}" type="parTrans" cxnId="{A0FEBC19-501C-6A4D-B747-94798FA18CE8}">
      <dgm:prSet/>
      <dgm:spPr/>
      <dgm:t>
        <a:bodyPr/>
        <a:lstStyle/>
        <a:p>
          <a:endParaRPr lang="zh-CN" altLang="en-US"/>
        </a:p>
      </dgm:t>
    </dgm:pt>
    <dgm:pt modelId="{6EA6300B-8E3F-2242-A818-4A7E61A8BD1E}" type="sibTrans" cxnId="{A0FEBC19-501C-6A4D-B747-94798FA18CE8}">
      <dgm:prSet/>
      <dgm:spPr/>
      <dgm:t>
        <a:bodyPr/>
        <a:lstStyle/>
        <a:p>
          <a:endParaRPr lang="zh-CN" altLang="en-US"/>
        </a:p>
      </dgm:t>
    </dgm:pt>
    <dgm:pt modelId="{8D5948B9-4DD1-5848-ADAA-B9AF69EFEB11}">
      <dgm:prSet phldrT="[文本]"/>
      <dgm:spPr/>
      <dgm:t>
        <a:bodyPr/>
        <a:lstStyle/>
        <a:p>
          <a:r>
            <a:rPr lang="en-US" altLang="zh-CN" dirty="0"/>
            <a:t>……</a:t>
          </a:r>
          <a:endParaRPr lang="zh-CN" altLang="en-US" dirty="0"/>
        </a:p>
      </dgm:t>
    </dgm:pt>
    <dgm:pt modelId="{AC3F4DF4-BA8F-C945-9F34-8BE04C6B529E}" type="parTrans" cxnId="{12B21AC4-3659-0E47-888B-245738DAF1DC}">
      <dgm:prSet/>
      <dgm:spPr/>
      <dgm:t>
        <a:bodyPr/>
        <a:lstStyle/>
        <a:p>
          <a:endParaRPr lang="zh-CN" altLang="en-US"/>
        </a:p>
      </dgm:t>
    </dgm:pt>
    <dgm:pt modelId="{4415B4F9-D150-A647-B2CC-D897DF82B9BD}" type="sibTrans" cxnId="{12B21AC4-3659-0E47-888B-245738DAF1DC}">
      <dgm:prSet/>
      <dgm:spPr/>
      <dgm:t>
        <a:bodyPr/>
        <a:lstStyle/>
        <a:p>
          <a:endParaRPr lang="zh-CN" altLang="en-US"/>
        </a:p>
      </dgm:t>
    </dgm:pt>
    <dgm:pt modelId="{FF5C3AB8-6ED2-9A46-980A-4965C1D1D5D0}" type="pres">
      <dgm:prSet presAssocID="{97FED265-22E3-C341-8D6E-60986787FA74}" presName="linear" presStyleCnt="0">
        <dgm:presLayoutVars>
          <dgm:dir/>
          <dgm:animLvl val="lvl"/>
          <dgm:resizeHandles val="exact"/>
        </dgm:presLayoutVars>
      </dgm:prSet>
      <dgm:spPr/>
    </dgm:pt>
    <dgm:pt modelId="{0A739343-9696-324C-858E-88FEE45C22D8}" type="pres">
      <dgm:prSet presAssocID="{E43F4BAF-6750-1146-89EF-D80E70E1E671}" presName="parentLin" presStyleCnt="0"/>
      <dgm:spPr/>
    </dgm:pt>
    <dgm:pt modelId="{DEAD9C9D-9037-2947-A6FC-F5B43EA264CB}" type="pres">
      <dgm:prSet presAssocID="{E43F4BAF-6750-1146-89EF-D80E70E1E671}" presName="parentLeftMargin" presStyleLbl="node1" presStyleIdx="0" presStyleCnt="4"/>
      <dgm:spPr/>
    </dgm:pt>
    <dgm:pt modelId="{B07F0FF8-0E80-1B4A-B4DD-30D078C6515E}" type="pres">
      <dgm:prSet presAssocID="{E43F4BAF-6750-1146-89EF-D80E70E1E671}" presName="parentText" presStyleLbl="node1" presStyleIdx="0" presStyleCnt="4">
        <dgm:presLayoutVars>
          <dgm:chMax val="0"/>
          <dgm:bulletEnabled val="1"/>
        </dgm:presLayoutVars>
      </dgm:prSet>
      <dgm:spPr/>
    </dgm:pt>
    <dgm:pt modelId="{75C64BC2-5D32-AD41-85F5-9A7F133F07C3}" type="pres">
      <dgm:prSet presAssocID="{E43F4BAF-6750-1146-89EF-D80E70E1E671}" presName="negativeSpace" presStyleCnt="0"/>
      <dgm:spPr/>
    </dgm:pt>
    <dgm:pt modelId="{B0410D31-4234-AD4A-91EB-0801AE26D77A}" type="pres">
      <dgm:prSet presAssocID="{E43F4BAF-6750-1146-89EF-D80E70E1E671}" presName="childText" presStyleLbl="conFgAcc1" presStyleIdx="0" presStyleCnt="4">
        <dgm:presLayoutVars>
          <dgm:bulletEnabled val="1"/>
        </dgm:presLayoutVars>
      </dgm:prSet>
      <dgm:spPr/>
    </dgm:pt>
    <dgm:pt modelId="{D3EFCB6A-4F2A-114B-B181-F4AEAD639D34}" type="pres">
      <dgm:prSet presAssocID="{A55EBEFA-CB67-1747-BA8F-D09D11376D59}" presName="spaceBetweenRectangles" presStyleCnt="0"/>
      <dgm:spPr/>
    </dgm:pt>
    <dgm:pt modelId="{F6BCD28E-EE9D-FF46-ADF8-3764729C495B}" type="pres">
      <dgm:prSet presAssocID="{D1F11B22-BD6E-1A45-B51B-FFAF26EF8672}" presName="parentLin" presStyleCnt="0"/>
      <dgm:spPr/>
    </dgm:pt>
    <dgm:pt modelId="{3245741C-4396-BD41-9383-0BD6190743BD}" type="pres">
      <dgm:prSet presAssocID="{D1F11B22-BD6E-1A45-B51B-FFAF26EF8672}" presName="parentLeftMargin" presStyleLbl="node1" presStyleIdx="0" presStyleCnt="4"/>
      <dgm:spPr/>
    </dgm:pt>
    <dgm:pt modelId="{43625BEE-C899-9649-8CCC-FD9A097C08BE}" type="pres">
      <dgm:prSet presAssocID="{D1F11B22-BD6E-1A45-B51B-FFAF26EF8672}" presName="parentText" presStyleLbl="node1" presStyleIdx="1" presStyleCnt="4">
        <dgm:presLayoutVars>
          <dgm:chMax val="0"/>
          <dgm:bulletEnabled val="1"/>
        </dgm:presLayoutVars>
      </dgm:prSet>
      <dgm:spPr/>
    </dgm:pt>
    <dgm:pt modelId="{A7BD0AA8-1BE7-8644-BF35-3ADE59ABDFCE}" type="pres">
      <dgm:prSet presAssocID="{D1F11B22-BD6E-1A45-B51B-FFAF26EF8672}" presName="negativeSpace" presStyleCnt="0"/>
      <dgm:spPr/>
    </dgm:pt>
    <dgm:pt modelId="{48C1BE5A-442B-3B4B-A687-3D5131CC6740}" type="pres">
      <dgm:prSet presAssocID="{D1F11B22-BD6E-1A45-B51B-FFAF26EF8672}" presName="childText" presStyleLbl="conFgAcc1" presStyleIdx="1" presStyleCnt="4">
        <dgm:presLayoutVars>
          <dgm:bulletEnabled val="1"/>
        </dgm:presLayoutVars>
      </dgm:prSet>
      <dgm:spPr/>
    </dgm:pt>
    <dgm:pt modelId="{AB97EC8E-A418-3243-8F75-0D04ECF01C3B}" type="pres">
      <dgm:prSet presAssocID="{537F0043-5AFD-8440-A04A-2AB1E6A34842}" presName="spaceBetweenRectangles" presStyleCnt="0"/>
      <dgm:spPr/>
    </dgm:pt>
    <dgm:pt modelId="{AE874510-8952-DF43-8E55-5A3FD8BB3B3D}" type="pres">
      <dgm:prSet presAssocID="{00FB3468-1223-4544-A3C8-410F6A899272}" presName="parentLin" presStyleCnt="0"/>
      <dgm:spPr/>
    </dgm:pt>
    <dgm:pt modelId="{BE5E4DE5-E3CA-D645-A974-6C780CF232CC}" type="pres">
      <dgm:prSet presAssocID="{00FB3468-1223-4544-A3C8-410F6A899272}" presName="parentLeftMargin" presStyleLbl="node1" presStyleIdx="1" presStyleCnt="4"/>
      <dgm:spPr/>
    </dgm:pt>
    <dgm:pt modelId="{E0B32D3C-2408-AD4D-AA1F-F32B2731D69E}" type="pres">
      <dgm:prSet presAssocID="{00FB3468-1223-4544-A3C8-410F6A899272}" presName="parentText" presStyleLbl="node1" presStyleIdx="2" presStyleCnt="4">
        <dgm:presLayoutVars>
          <dgm:chMax val="0"/>
          <dgm:bulletEnabled val="1"/>
        </dgm:presLayoutVars>
      </dgm:prSet>
      <dgm:spPr/>
    </dgm:pt>
    <dgm:pt modelId="{379CBDEA-31DE-6440-9383-96CD7EB89F19}" type="pres">
      <dgm:prSet presAssocID="{00FB3468-1223-4544-A3C8-410F6A899272}" presName="negativeSpace" presStyleCnt="0"/>
      <dgm:spPr/>
    </dgm:pt>
    <dgm:pt modelId="{64D5F98E-7DF3-2B46-B2F8-C3020D5CB428}" type="pres">
      <dgm:prSet presAssocID="{00FB3468-1223-4544-A3C8-410F6A899272}" presName="childText" presStyleLbl="conFgAcc1" presStyleIdx="2" presStyleCnt="4">
        <dgm:presLayoutVars>
          <dgm:bulletEnabled val="1"/>
        </dgm:presLayoutVars>
      </dgm:prSet>
      <dgm:spPr/>
    </dgm:pt>
    <dgm:pt modelId="{A2B2E8EC-B4CA-C647-9C65-E89F05702574}" type="pres">
      <dgm:prSet presAssocID="{D243E472-CAA2-E441-948B-419259107817}" presName="spaceBetweenRectangles" presStyleCnt="0"/>
      <dgm:spPr/>
    </dgm:pt>
    <dgm:pt modelId="{FE4049AA-5371-B64C-917C-4E32ED866C52}" type="pres">
      <dgm:prSet presAssocID="{0E51D6D5-6C94-C048-8CA3-B12502B17523}" presName="parentLin" presStyleCnt="0"/>
      <dgm:spPr/>
    </dgm:pt>
    <dgm:pt modelId="{7F51FE6C-7F80-3D4A-8141-26CD4E9B0595}" type="pres">
      <dgm:prSet presAssocID="{0E51D6D5-6C94-C048-8CA3-B12502B17523}" presName="parentLeftMargin" presStyleLbl="node1" presStyleIdx="2" presStyleCnt="4"/>
      <dgm:spPr/>
    </dgm:pt>
    <dgm:pt modelId="{495F89A3-E7B8-AE40-AD34-210C31114F47}" type="pres">
      <dgm:prSet presAssocID="{0E51D6D5-6C94-C048-8CA3-B12502B17523}" presName="parentText" presStyleLbl="node1" presStyleIdx="3" presStyleCnt="4">
        <dgm:presLayoutVars>
          <dgm:chMax val="0"/>
          <dgm:bulletEnabled val="1"/>
        </dgm:presLayoutVars>
      </dgm:prSet>
      <dgm:spPr/>
    </dgm:pt>
    <dgm:pt modelId="{81D40B6C-A00E-A94D-9617-AAD89C89659D}" type="pres">
      <dgm:prSet presAssocID="{0E51D6D5-6C94-C048-8CA3-B12502B17523}" presName="negativeSpace" presStyleCnt="0"/>
      <dgm:spPr/>
    </dgm:pt>
    <dgm:pt modelId="{7713B3E1-492C-424F-B337-2918DE1974D1}" type="pres">
      <dgm:prSet presAssocID="{0E51D6D5-6C94-C048-8CA3-B12502B17523}" presName="childText" presStyleLbl="conFgAcc1" presStyleIdx="3" presStyleCnt="4">
        <dgm:presLayoutVars>
          <dgm:bulletEnabled val="1"/>
        </dgm:presLayoutVars>
      </dgm:prSet>
      <dgm:spPr/>
    </dgm:pt>
  </dgm:ptLst>
  <dgm:cxnLst>
    <dgm:cxn modelId="{2F874601-F709-8348-B4FB-53A1BDFA722A}" type="presOf" srcId="{00FB3468-1223-4544-A3C8-410F6A899272}" destId="{E0B32D3C-2408-AD4D-AA1F-F32B2731D69E}" srcOrd="1" destOrd="0" presId="urn:microsoft.com/office/officeart/2005/8/layout/list1"/>
    <dgm:cxn modelId="{4DE66805-5204-474F-80C2-77FB04D46C49}" type="presOf" srcId="{E43F4BAF-6750-1146-89EF-D80E70E1E671}" destId="{DEAD9C9D-9037-2947-A6FC-F5B43EA264CB}" srcOrd="0" destOrd="0" presId="urn:microsoft.com/office/officeart/2005/8/layout/list1"/>
    <dgm:cxn modelId="{965D9006-82D5-EB47-A068-509EB8A79094}" type="presOf" srcId="{97FED265-22E3-C341-8D6E-60986787FA74}" destId="{FF5C3AB8-6ED2-9A46-980A-4965C1D1D5D0}" srcOrd="0" destOrd="0" presId="urn:microsoft.com/office/officeart/2005/8/layout/list1"/>
    <dgm:cxn modelId="{A0FEBC19-501C-6A4D-B747-94798FA18CE8}" srcId="{D1F11B22-BD6E-1A45-B51B-FFAF26EF8672}" destId="{73C0FBFE-0F9B-3645-B87A-F29A588E71A0}" srcOrd="2" destOrd="0" parTransId="{1D1911BB-CA6A-084E-A83D-A9ED8E5FC7A9}" sibTransId="{6EA6300B-8E3F-2242-A818-4A7E61A8BD1E}"/>
    <dgm:cxn modelId="{3FB26222-8724-554B-B126-45C0010D17B6}" srcId="{E43F4BAF-6750-1146-89EF-D80E70E1E671}" destId="{D5841946-9A0B-C644-8461-E78024A3FD3B}" srcOrd="5" destOrd="0" parTransId="{0F1A2A07-3667-3441-94BF-60D63EC44DE7}" sibTransId="{C03B38BA-53CE-6F4E-B35A-87028AC6D4D6}"/>
    <dgm:cxn modelId="{BC2E8524-E51F-4D49-B7AE-EA3838AEE567}" type="presOf" srcId="{E43F4BAF-6750-1146-89EF-D80E70E1E671}" destId="{B07F0FF8-0E80-1B4A-B4DD-30D078C6515E}" srcOrd="1" destOrd="0" presId="urn:microsoft.com/office/officeart/2005/8/layout/list1"/>
    <dgm:cxn modelId="{9F7A2C26-A866-7046-A8E4-8C91CABAE30D}" type="presOf" srcId="{0E51D6D5-6C94-C048-8CA3-B12502B17523}" destId="{7F51FE6C-7F80-3D4A-8141-26CD4E9B0595}" srcOrd="0" destOrd="0" presId="urn:microsoft.com/office/officeart/2005/8/layout/list1"/>
    <dgm:cxn modelId="{DCDC3D2E-E74F-B243-AB46-ACAF691E86AF}" srcId="{E43F4BAF-6750-1146-89EF-D80E70E1E671}" destId="{E90A0934-2B5E-5243-8131-C7516D0D2EDB}" srcOrd="2" destOrd="0" parTransId="{C7C6ECC3-06C5-3543-A6EF-52422B50F81D}" sibTransId="{90A9C796-E4EF-654C-AD8D-6F47DBFD9E2B}"/>
    <dgm:cxn modelId="{D7CA4B35-0539-0C43-842D-952924DF227B}" srcId="{00FB3468-1223-4544-A3C8-410F6A899272}" destId="{020C241C-4D3F-F346-87FD-0D810EB2857F}" srcOrd="0" destOrd="0" parTransId="{6C4E441C-8875-D247-A521-15BE697D6532}" sibTransId="{DFE36500-D98C-A34F-A52D-F6CBC16DB8E2}"/>
    <dgm:cxn modelId="{8A1A0C37-60E8-6047-8236-DF81A2542DD4}" srcId="{D1F11B22-BD6E-1A45-B51B-FFAF26EF8672}" destId="{0E832054-0166-AB4A-9986-98829264EE0A}" srcOrd="1" destOrd="0" parTransId="{1B21BDA2-7FC1-B349-996F-9B0FA76CFEF8}" sibTransId="{6FA99419-7FD8-C741-BC07-2DAF76BA14CC}"/>
    <dgm:cxn modelId="{DE044046-62EF-8847-8924-502420008367}" srcId="{00FB3468-1223-4544-A3C8-410F6A899272}" destId="{1107F412-1B2D-ED4C-8E98-98E862B32D4D}" srcOrd="2" destOrd="0" parTransId="{9888F35D-A85A-E740-A52B-68BD7F40E03C}" sibTransId="{3AEC5B1E-84B1-C143-81A3-1893A2F9B64D}"/>
    <dgm:cxn modelId="{3A13224F-40D6-824F-BE61-3D6AE4DA3917}" type="presOf" srcId="{D6BE0BD3-E58F-EA49-B357-33F118AD84E6}" destId="{B0410D31-4234-AD4A-91EB-0801AE26D77A}" srcOrd="0" destOrd="4" presId="urn:microsoft.com/office/officeart/2005/8/layout/list1"/>
    <dgm:cxn modelId="{8EDE1F58-AB02-884D-B69B-AEB241CE0A07}" srcId="{00FB3468-1223-4544-A3C8-410F6A899272}" destId="{8938F53C-9979-2040-9780-59D0ED6DD672}" srcOrd="5" destOrd="0" parTransId="{B6A06A63-5D2C-D24D-8B1A-1E744D4E3D9E}" sibTransId="{4DD2E3E7-B4A2-0E45-B4BE-834AD5105F7C}"/>
    <dgm:cxn modelId="{5764A658-52AA-154C-B918-634B286E761D}" srcId="{00FB3468-1223-4544-A3C8-410F6A899272}" destId="{FA20CD3D-9F53-0A44-A026-DE02D60D83CE}" srcOrd="4" destOrd="0" parTransId="{DFE8AA2B-1986-4D45-9115-0EA4CA268263}" sibTransId="{0D073F6A-A4B4-DD47-97A2-894BCD46F994}"/>
    <dgm:cxn modelId="{AAD63160-F6F9-5F49-BCA7-046BA6EDE488}" srcId="{97FED265-22E3-C341-8D6E-60986787FA74}" destId="{0E51D6D5-6C94-C048-8CA3-B12502B17523}" srcOrd="3" destOrd="0" parTransId="{9E3BF668-1310-0B4D-A712-138344AFED4D}" sibTransId="{72921A15-8DD7-9443-8311-3AD07C8285AB}"/>
    <dgm:cxn modelId="{715CA760-0201-9D4D-90A1-D7F46BB7B286}" type="presOf" srcId="{8D5948B9-4DD1-5848-ADAA-B9AF69EFEB11}" destId="{64D5F98E-7DF3-2B46-B2F8-C3020D5CB428}" srcOrd="0" destOrd="6" presId="urn:microsoft.com/office/officeart/2005/8/layout/list1"/>
    <dgm:cxn modelId="{6B619963-37EC-B64D-876E-349C77C0AB06}" type="presOf" srcId="{E90A0934-2B5E-5243-8131-C7516D0D2EDB}" destId="{B0410D31-4234-AD4A-91EB-0801AE26D77A}" srcOrd="0" destOrd="2" presId="urn:microsoft.com/office/officeart/2005/8/layout/list1"/>
    <dgm:cxn modelId="{82721666-9E85-0C49-A6B3-AF1D491A9726}" type="presOf" srcId="{0E51D6D5-6C94-C048-8CA3-B12502B17523}" destId="{495F89A3-E7B8-AE40-AD34-210C31114F47}" srcOrd="1" destOrd="0" presId="urn:microsoft.com/office/officeart/2005/8/layout/list1"/>
    <dgm:cxn modelId="{85B4DE6B-7B36-344D-956B-D93B3BE581D7}" type="presOf" srcId="{0E832054-0166-AB4A-9986-98829264EE0A}" destId="{48C1BE5A-442B-3B4B-A687-3D5131CC6740}" srcOrd="0" destOrd="1" presId="urn:microsoft.com/office/officeart/2005/8/layout/list1"/>
    <dgm:cxn modelId="{1A143073-318F-B449-8E32-7F8B594BB3A9}" srcId="{00FB3468-1223-4544-A3C8-410F6A899272}" destId="{5F874EFD-8171-F04C-B4C2-733C5149529E}" srcOrd="3" destOrd="0" parTransId="{28090FA8-276F-B44E-B28A-5D47AE77DC34}" sibTransId="{BAAD055C-A069-E449-825C-56196E20D462}"/>
    <dgm:cxn modelId="{6A621B75-DE63-AF45-91C6-41BC70A6F879}" srcId="{E43F4BAF-6750-1146-89EF-D80E70E1E671}" destId="{0D3C551A-C565-D840-AEBB-F04EBEAD3650}" srcOrd="1" destOrd="0" parTransId="{39F58DFB-2BC6-A349-917C-9557D0321D6E}" sibTransId="{3C785F75-502C-DB4D-B369-50FC927CE9BE}"/>
    <dgm:cxn modelId="{839BFD77-DD10-E24A-9CAB-56625310D78F}" type="presOf" srcId="{73C0FBFE-0F9B-3645-B87A-F29A588E71A0}" destId="{48C1BE5A-442B-3B4B-A687-3D5131CC6740}" srcOrd="0" destOrd="2" presId="urn:microsoft.com/office/officeart/2005/8/layout/list1"/>
    <dgm:cxn modelId="{35DA617B-C090-D94E-B978-9609B00A72BC}" type="presOf" srcId="{D5841946-9A0B-C644-8461-E78024A3FD3B}" destId="{B0410D31-4234-AD4A-91EB-0801AE26D77A}" srcOrd="0" destOrd="5" presId="urn:microsoft.com/office/officeart/2005/8/layout/list1"/>
    <dgm:cxn modelId="{3A458689-DF9B-F540-96EF-D0B00E929522}" type="presOf" srcId="{D14806F3-DEBA-0D4B-9247-B2E17BB953CB}" destId="{48C1BE5A-442B-3B4B-A687-3D5131CC6740}" srcOrd="0" destOrd="0" presId="urn:microsoft.com/office/officeart/2005/8/layout/list1"/>
    <dgm:cxn modelId="{B57CD48D-0E11-EC41-AD1B-B9CB1107F101}" srcId="{E43F4BAF-6750-1146-89EF-D80E70E1E671}" destId="{42EBFED4-EDD9-9846-A647-77AE1CBE0DA1}" srcOrd="3" destOrd="0" parTransId="{04618B24-ECFD-B04D-B069-9045977BD284}" sibTransId="{5ADA5412-562A-1149-A18B-A102D82B6B2D}"/>
    <dgm:cxn modelId="{A4AF3C9A-C697-4643-8A34-74AE9EE49C91}" type="presOf" srcId="{E6414462-6245-794C-88B4-6C879C6DDF63}" destId="{64D5F98E-7DF3-2B46-B2F8-C3020D5CB428}" srcOrd="0" destOrd="1" presId="urn:microsoft.com/office/officeart/2005/8/layout/list1"/>
    <dgm:cxn modelId="{49DBDBA8-FBF9-AF43-AEED-258CE7FF8E77}" type="presOf" srcId="{375BAB68-A828-DF4E-B581-D40A69CFC100}" destId="{B0410D31-4234-AD4A-91EB-0801AE26D77A}" srcOrd="0" destOrd="0" presId="urn:microsoft.com/office/officeart/2005/8/layout/list1"/>
    <dgm:cxn modelId="{5A3686AD-C2DE-0C45-A3FC-699340757EB8}" type="presOf" srcId="{00FB3468-1223-4544-A3C8-410F6A899272}" destId="{BE5E4DE5-E3CA-D645-A974-6C780CF232CC}" srcOrd="0" destOrd="0" presId="urn:microsoft.com/office/officeart/2005/8/layout/list1"/>
    <dgm:cxn modelId="{879FF5AF-A77D-0B42-9D26-A8E7B875EBC8}" srcId="{E43F4BAF-6750-1146-89EF-D80E70E1E671}" destId="{D6BE0BD3-E58F-EA49-B357-33F118AD84E6}" srcOrd="4" destOrd="0" parTransId="{92AB8B94-D6B1-5D4D-BF29-C06C9757572C}" sibTransId="{ACF4571B-EA32-BB40-9CA7-C28EB756D3A5}"/>
    <dgm:cxn modelId="{2D609FB9-0D3A-0C47-B806-4B797C9537B3}" type="presOf" srcId="{0D3C551A-C565-D840-AEBB-F04EBEAD3650}" destId="{B0410D31-4234-AD4A-91EB-0801AE26D77A}" srcOrd="0" destOrd="1" presId="urn:microsoft.com/office/officeart/2005/8/layout/list1"/>
    <dgm:cxn modelId="{EDF677BE-F34D-564C-94E8-797FD7B9FFC3}" type="presOf" srcId="{D1F11B22-BD6E-1A45-B51B-FFAF26EF8672}" destId="{3245741C-4396-BD41-9383-0BD6190743BD}" srcOrd="0" destOrd="0" presId="urn:microsoft.com/office/officeart/2005/8/layout/list1"/>
    <dgm:cxn modelId="{F17EA1C2-DC38-184F-A46F-4C08B8911C91}" type="presOf" srcId="{5F874EFD-8171-F04C-B4C2-733C5149529E}" destId="{64D5F98E-7DF3-2B46-B2F8-C3020D5CB428}" srcOrd="0" destOrd="3" presId="urn:microsoft.com/office/officeart/2005/8/layout/list1"/>
    <dgm:cxn modelId="{12B21AC4-3659-0E47-888B-245738DAF1DC}" srcId="{00FB3468-1223-4544-A3C8-410F6A899272}" destId="{8D5948B9-4DD1-5848-ADAA-B9AF69EFEB11}" srcOrd="6" destOrd="0" parTransId="{AC3F4DF4-BA8F-C945-9F34-8BE04C6B529E}" sibTransId="{4415B4F9-D150-A647-B2CC-D897DF82B9BD}"/>
    <dgm:cxn modelId="{16517ED3-021A-6D4F-82D0-53DD64A49D11}" type="presOf" srcId="{D1F11B22-BD6E-1A45-B51B-FFAF26EF8672}" destId="{43625BEE-C899-9649-8CCC-FD9A097C08BE}" srcOrd="1" destOrd="0" presId="urn:microsoft.com/office/officeart/2005/8/layout/list1"/>
    <dgm:cxn modelId="{F44A28D7-2BA6-E74D-9FE0-2901ADFDDBAE}" srcId="{97FED265-22E3-C341-8D6E-60986787FA74}" destId="{E43F4BAF-6750-1146-89EF-D80E70E1E671}" srcOrd="0" destOrd="0" parTransId="{27EB0B0A-5358-D342-8136-018607A1D060}" sibTransId="{A55EBEFA-CB67-1747-BA8F-D09D11376D59}"/>
    <dgm:cxn modelId="{9AA00AD8-ED7B-E146-8705-6AD71B731326}" srcId="{D1F11B22-BD6E-1A45-B51B-FFAF26EF8672}" destId="{D14806F3-DEBA-0D4B-9247-B2E17BB953CB}" srcOrd="0" destOrd="0" parTransId="{EFE6DFE0-6F7B-614E-AC81-74587EE3A629}" sibTransId="{56A67C45-007F-2644-9514-B9BED5D29B78}"/>
    <dgm:cxn modelId="{AA42E3DC-DC1F-EA49-8E9A-11E673D4B8F8}" srcId="{97FED265-22E3-C341-8D6E-60986787FA74}" destId="{D1F11B22-BD6E-1A45-B51B-FFAF26EF8672}" srcOrd="1" destOrd="0" parTransId="{509995AB-820A-4C4C-85CB-3B583810214C}" sibTransId="{537F0043-5AFD-8440-A04A-2AB1E6A34842}"/>
    <dgm:cxn modelId="{3F7A0BDD-3056-E047-8010-F13D083A0B55}" srcId="{E43F4BAF-6750-1146-89EF-D80E70E1E671}" destId="{375BAB68-A828-DF4E-B581-D40A69CFC100}" srcOrd="0" destOrd="0" parTransId="{B278D4DC-106D-7E4C-A42F-AB8399959046}" sibTransId="{100278BD-A147-6E45-A3AC-3D0CC772B023}"/>
    <dgm:cxn modelId="{E2D114DD-9C13-E841-A2CB-A613D85A4696}" srcId="{97FED265-22E3-C341-8D6E-60986787FA74}" destId="{00FB3468-1223-4544-A3C8-410F6A899272}" srcOrd="2" destOrd="0" parTransId="{78E05EAF-6401-BB46-82D2-77732656B5D3}" sibTransId="{D243E472-CAA2-E441-948B-419259107817}"/>
    <dgm:cxn modelId="{7F27B6DF-A8E9-9049-A50A-E1E669CE32E1}" type="presOf" srcId="{8938F53C-9979-2040-9780-59D0ED6DD672}" destId="{64D5F98E-7DF3-2B46-B2F8-C3020D5CB428}" srcOrd="0" destOrd="5" presId="urn:microsoft.com/office/officeart/2005/8/layout/list1"/>
    <dgm:cxn modelId="{038D4BE9-6261-EE4F-A43C-4ED113AA3EFF}" type="presOf" srcId="{020C241C-4D3F-F346-87FD-0D810EB2857F}" destId="{64D5F98E-7DF3-2B46-B2F8-C3020D5CB428}" srcOrd="0" destOrd="0" presId="urn:microsoft.com/office/officeart/2005/8/layout/list1"/>
    <dgm:cxn modelId="{0453BEEA-7207-2E4B-85A9-E906E6221CAC}" srcId="{00FB3468-1223-4544-A3C8-410F6A899272}" destId="{E6414462-6245-794C-88B4-6C879C6DDF63}" srcOrd="1" destOrd="0" parTransId="{C403C05C-D58B-6F4A-BCDB-F52298700ED4}" sibTransId="{157C5DEC-11B9-8349-B1DB-A08025677925}"/>
    <dgm:cxn modelId="{093E97ED-585A-D84A-B0BB-367D4019786F}" type="presOf" srcId="{1107F412-1B2D-ED4C-8E98-98E862B32D4D}" destId="{64D5F98E-7DF3-2B46-B2F8-C3020D5CB428}" srcOrd="0" destOrd="2" presId="urn:microsoft.com/office/officeart/2005/8/layout/list1"/>
    <dgm:cxn modelId="{3B1456F1-7E78-7D4B-A82F-D6512C9E487B}" type="presOf" srcId="{FA20CD3D-9F53-0A44-A026-DE02D60D83CE}" destId="{64D5F98E-7DF3-2B46-B2F8-C3020D5CB428}" srcOrd="0" destOrd="4" presId="urn:microsoft.com/office/officeart/2005/8/layout/list1"/>
    <dgm:cxn modelId="{0F3E05FA-32BC-844B-9FBE-B52015629BBE}" type="presOf" srcId="{42EBFED4-EDD9-9846-A647-77AE1CBE0DA1}" destId="{B0410D31-4234-AD4A-91EB-0801AE26D77A}" srcOrd="0" destOrd="3" presId="urn:microsoft.com/office/officeart/2005/8/layout/list1"/>
    <dgm:cxn modelId="{ECD99EFC-14EF-DA45-936E-98EC6B6A2C8F}" type="presParOf" srcId="{FF5C3AB8-6ED2-9A46-980A-4965C1D1D5D0}" destId="{0A739343-9696-324C-858E-88FEE45C22D8}" srcOrd="0" destOrd="0" presId="urn:microsoft.com/office/officeart/2005/8/layout/list1"/>
    <dgm:cxn modelId="{636DA5AE-358F-2248-8FAA-B62858A72804}" type="presParOf" srcId="{0A739343-9696-324C-858E-88FEE45C22D8}" destId="{DEAD9C9D-9037-2947-A6FC-F5B43EA264CB}" srcOrd="0" destOrd="0" presId="urn:microsoft.com/office/officeart/2005/8/layout/list1"/>
    <dgm:cxn modelId="{2FB451AD-B12A-A94B-AB04-EF937E735BCE}" type="presParOf" srcId="{0A739343-9696-324C-858E-88FEE45C22D8}" destId="{B07F0FF8-0E80-1B4A-B4DD-30D078C6515E}" srcOrd="1" destOrd="0" presId="urn:microsoft.com/office/officeart/2005/8/layout/list1"/>
    <dgm:cxn modelId="{940AEA88-FA1F-4842-A902-025B19F777D4}" type="presParOf" srcId="{FF5C3AB8-6ED2-9A46-980A-4965C1D1D5D0}" destId="{75C64BC2-5D32-AD41-85F5-9A7F133F07C3}" srcOrd="1" destOrd="0" presId="urn:microsoft.com/office/officeart/2005/8/layout/list1"/>
    <dgm:cxn modelId="{5F3356D2-CCE8-C146-875F-0EEDCA8EDC80}" type="presParOf" srcId="{FF5C3AB8-6ED2-9A46-980A-4965C1D1D5D0}" destId="{B0410D31-4234-AD4A-91EB-0801AE26D77A}" srcOrd="2" destOrd="0" presId="urn:microsoft.com/office/officeart/2005/8/layout/list1"/>
    <dgm:cxn modelId="{7C2CE789-F4B9-824E-AE2C-1E6C1C668AA6}" type="presParOf" srcId="{FF5C3AB8-6ED2-9A46-980A-4965C1D1D5D0}" destId="{D3EFCB6A-4F2A-114B-B181-F4AEAD639D34}" srcOrd="3" destOrd="0" presId="urn:microsoft.com/office/officeart/2005/8/layout/list1"/>
    <dgm:cxn modelId="{A4ADCA5E-214B-B44C-A628-59E227DCF9E5}" type="presParOf" srcId="{FF5C3AB8-6ED2-9A46-980A-4965C1D1D5D0}" destId="{F6BCD28E-EE9D-FF46-ADF8-3764729C495B}" srcOrd="4" destOrd="0" presId="urn:microsoft.com/office/officeart/2005/8/layout/list1"/>
    <dgm:cxn modelId="{F912C8A9-0A39-874F-BC99-2E60EF8E24DF}" type="presParOf" srcId="{F6BCD28E-EE9D-FF46-ADF8-3764729C495B}" destId="{3245741C-4396-BD41-9383-0BD6190743BD}" srcOrd="0" destOrd="0" presId="urn:microsoft.com/office/officeart/2005/8/layout/list1"/>
    <dgm:cxn modelId="{EADF324A-0C23-4747-B40E-44355D66027E}" type="presParOf" srcId="{F6BCD28E-EE9D-FF46-ADF8-3764729C495B}" destId="{43625BEE-C899-9649-8CCC-FD9A097C08BE}" srcOrd="1" destOrd="0" presId="urn:microsoft.com/office/officeart/2005/8/layout/list1"/>
    <dgm:cxn modelId="{05E45D00-A9A8-934E-B9FB-BE5642DDD925}" type="presParOf" srcId="{FF5C3AB8-6ED2-9A46-980A-4965C1D1D5D0}" destId="{A7BD0AA8-1BE7-8644-BF35-3ADE59ABDFCE}" srcOrd="5" destOrd="0" presId="urn:microsoft.com/office/officeart/2005/8/layout/list1"/>
    <dgm:cxn modelId="{47B08032-2499-E745-AF43-CEE0538CCD12}" type="presParOf" srcId="{FF5C3AB8-6ED2-9A46-980A-4965C1D1D5D0}" destId="{48C1BE5A-442B-3B4B-A687-3D5131CC6740}" srcOrd="6" destOrd="0" presId="urn:microsoft.com/office/officeart/2005/8/layout/list1"/>
    <dgm:cxn modelId="{B63B1EB5-52A9-1043-B7C6-B96D618DD26D}" type="presParOf" srcId="{FF5C3AB8-6ED2-9A46-980A-4965C1D1D5D0}" destId="{AB97EC8E-A418-3243-8F75-0D04ECF01C3B}" srcOrd="7" destOrd="0" presId="urn:microsoft.com/office/officeart/2005/8/layout/list1"/>
    <dgm:cxn modelId="{F1780A7A-88C4-A845-8F9B-29B2C331774E}" type="presParOf" srcId="{FF5C3AB8-6ED2-9A46-980A-4965C1D1D5D0}" destId="{AE874510-8952-DF43-8E55-5A3FD8BB3B3D}" srcOrd="8" destOrd="0" presId="urn:microsoft.com/office/officeart/2005/8/layout/list1"/>
    <dgm:cxn modelId="{693221E0-33A1-8544-A325-7D3C16E21B05}" type="presParOf" srcId="{AE874510-8952-DF43-8E55-5A3FD8BB3B3D}" destId="{BE5E4DE5-E3CA-D645-A974-6C780CF232CC}" srcOrd="0" destOrd="0" presId="urn:microsoft.com/office/officeart/2005/8/layout/list1"/>
    <dgm:cxn modelId="{109EE877-8FE3-214B-9D39-27AFFC2DFC9B}" type="presParOf" srcId="{AE874510-8952-DF43-8E55-5A3FD8BB3B3D}" destId="{E0B32D3C-2408-AD4D-AA1F-F32B2731D69E}" srcOrd="1" destOrd="0" presId="urn:microsoft.com/office/officeart/2005/8/layout/list1"/>
    <dgm:cxn modelId="{6EE1CFE2-7784-E049-B3E2-A2AF59F24198}" type="presParOf" srcId="{FF5C3AB8-6ED2-9A46-980A-4965C1D1D5D0}" destId="{379CBDEA-31DE-6440-9383-96CD7EB89F19}" srcOrd="9" destOrd="0" presId="urn:microsoft.com/office/officeart/2005/8/layout/list1"/>
    <dgm:cxn modelId="{387351EB-A941-514E-909C-704867C33A7D}" type="presParOf" srcId="{FF5C3AB8-6ED2-9A46-980A-4965C1D1D5D0}" destId="{64D5F98E-7DF3-2B46-B2F8-C3020D5CB428}" srcOrd="10" destOrd="0" presId="urn:microsoft.com/office/officeart/2005/8/layout/list1"/>
    <dgm:cxn modelId="{263BC45D-87DE-5642-BD6C-C590E9BCBE26}" type="presParOf" srcId="{FF5C3AB8-6ED2-9A46-980A-4965C1D1D5D0}" destId="{A2B2E8EC-B4CA-C647-9C65-E89F05702574}" srcOrd="11" destOrd="0" presId="urn:microsoft.com/office/officeart/2005/8/layout/list1"/>
    <dgm:cxn modelId="{2A4DCC49-6F57-B84A-9A87-E20702AAD8A6}" type="presParOf" srcId="{FF5C3AB8-6ED2-9A46-980A-4965C1D1D5D0}" destId="{FE4049AA-5371-B64C-917C-4E32ED866C52}" srcOrd="12" destOrd="0" presId="urn:microsoft.com/office/officeart/2005/8/layout/list1"/>
    <dgm:cxn modelId="{00F64440-D5E0-5D4C-B57C-B3B255231496}" type="presParOf" srcId="{FE4049AA-5371-B64C-917C-4E32ED866C52}" destId="{7F51FE6C-7F80-3D4A-8141-26CD4E9B0595}" srcOrd="0" destOrd="0" presId="urn:microsoft.com/office/officeart/2005/8/layout/list1"/>
    <dgm:cxn modelId="{07BEC9E8-702B-3E42-871E-A2119C034E0B}" type="presParOf" srcId="{FE4049AA-5371-B64C-917C-4E32ED866C52}" destId="{495F89A3-E7B8-AE40-AD34-210C31114F47}" srcOrd="1" destOrd="0" presId="urn:microsoft.com/office/officeart/2005/8/layout/list1"/>
    <dgm:cxn modelId="{ED44BFE2-4C87-0B45-A2FB-53F5E510B6EE}" type="presParOf" srcId="{FF5C3AB8-6ED2-9A46-980A-4965C1D1D5D0}" destId="{81D40B6C-A00E-A94D-9617-AAD89C89659D}" srcOrd="13" destOrd="0" presId="urn:microsoft.com/office/officeart/2005/8/layout/list1"/>
    <dgm:cxn modelId="{F61EC13B-227D-8F49-B121-C9B4A9646AF0}" type="presParOf" srcId="{FF5C3AB8-6ED2-9A46-980A-4965C1D1D5D0}" destId="{7713B3E1-492C-424F-B337-2918DE1974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AAF2D66-16C9-DD4D-BBD2-F709F7C7495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B005C432-8A87-CA4B-978C-118531F3AD69}">
      <dgm:prSet phldrT="[文本]"/>
      <dgm:spPr/>
      <dgm:t>
        <a:bodyPr/>
        <a:lstStyle/>
        <a:p>
          <a:r>
            <a:rPr lang="en-US" altLang="zh-CN" dirty="0"/>
            <a:t>1.</a:t>
          </a:r>
          <a:r>
            <a:rPr lang="zh-CN" altLang="en-US" dirty="0"/>
            <a:t>应说明所采用的估价方法的名称和定义。</a:t>
          </a:r>
        </a:p>
      </dgm:t>
    </dgm:pt>
    <dgm:pt modelId="{981D7A0E-87A6-1147-A8C8-6CCCA68A2528}" type="parTrans" cxnId="{BF88CBB2-AB69-3341-B2A3-F88A985B5BC8}">
      <dgm:prSet/>
      <dgm:spPr/>
      <dgm:t>
        <a:bodyPr/>
        <a:lstStyle/>
        <a:p>
          <a:endParaRPr lang="zh-CN" altLang="en-US"/>
        </a:p>
      </dgm:t>
    </dgm:pt>
    <dgm:pt modelId="{459AB0D2-C11F-8446-88CA-F849CCCD3F47}" type="sibTrans" cxnId="{BF88CBB2-AB69-3341-B2A3-F88A985B5BC8}">
      <dgm:prSet/>
      <dgm:spPr/>
      <dgm:t>
        <a:bodyPr/>
        <a:lstStyle/>
        <a:p>
          <a:endParaRPr lang="zh-CN" altLang="en-US"/>
        </a:p>
      </dgm:t>
    </dgm:pt>
    <dgm:pt modelId="{DFE9FB4A-DF53-F549-8D8D-C5C4AAB1F6D2}">
      <dgm:prSet phldrT="[文本]"/>
      <dgm:spPr/>
      <dgm:t>
        <a:bodyPr/>
        <a:lstStyle/>
        <a:p>
          <a:r>
            <a:rPr lang="en-US" altLang="zh-CN" dirty="0"/>
            <a:t>2.</a:t>
          </a:r>
          <a:r>
            <a:rPr lang="zh-CN" altLang="en-US" dirty="0"/>
            <a:t>当按估价委托合同约定不向估价委托人提供估价技术报告时，应说明估价测算的简要内容</a:t>
          </a:r>
        </a:p>
      </dgm:t>
    </dgm:pt>
    <dgm:pt modelId="{C5648E57-A004-5A43-948C-E456A4EE7E3B}" type="parTrans" cxnId="{51328CF6-EA73-064D-88B6-1C010F2A2CCB}">
      <dgm:prSet/>
      <dgm:spPr/>
      <dgm:t>
        <a:bodyPr/>
        <a:lstStyle/>
        <a:p>
          <a:endParaRPr lang="zh-CN" altLang="en-US"/>
        </a:p>
      </dgm:t>
    </dgm:pt>
    <dgm:pt modelId="{9B7EDA4E-B158-7E4C-A434-9C06D6FA818D}" type="sibTrans" cxnId="{51328CF6-EA73-064D-88B6-1C010F2A2CCB}">
      <dgm:prSet/>
      <dgm:spPr/>
      <dgm:t>
        <a:bodyPr/>
        <a:lstStyle/>
        <a:p>
          <a:endParaRPr lang="zh-CN" altLang="en-US"/>
        </a:p>
      </dgm:t>
    </dgm:pt>
    <dgm:pt modelId="{B03EBFB5-EB88-CF4B-9FC4-23814CE55B96}">
      <dgm:prSet phldrT="[文本]"/>
      <dgm:spPr/>
      <dgm:t>
        <a:bodyPr/>
        <a:lstStyle/>
        <a:p>
          <a:r>
            <a:rPr lang="en-US" altLang="zh-CN" dirty="0"/>
            <a:t>3.</a:t>
          </a:r>
          <a:r>
            <a:rPr lang="zh-CN" altLang="en-US" dirty="0"/>
            <a:t>估价方法有比较法、成本法、收益法、假设开方法等基本方法，以及基准地价修正法、路线假法、标准价调整法、价差法、损失资本化法、修复费用法、多元回归分析法等其他估价方法。</a:t>
          </a:r>
        </a:p>
      </dgm:t>
    </dgm:pt>
    <dgm:pt modelId="{C04C841B-B08E-6745-8A8B-0C6BD39AE001}" type="parTrans" cxnId="{DBB26F4E-D146-7540-9636-B9240639A733}">
      <dgm:prSet/>
      <dgm:spPr/>
      <dgm:t>
        <a:bodyPr/>
        <a:lstStyle/>
        <a:p>
          <a:endParaRPr lang="zh-CN" altLang="en-US"/>
        </a:p>
      </dgm:t>
    </dgm:pt>
    <dgm:pt modelId="{49385859-1EE8-9444-8625-9035AAB09F80}" type="sibTrans" cxnId="{DBB26F4E-D146-7540-9636-B9240639A733}">
      <dgm:prSet/>
      <dgm:spPr/>
      <dgm:t>
        <a:bodyPr/>
        <a:lstStyle/>
        <a:p>
          <a:endParaRPr lang="zh-CN" altLang="en-US"/>
        </a:p>
      </dgm:t>
    </dgm:pt>
    <dgm:pt modelId="{E2B34E1B-89A7-D14C-914A-F255FDFE62A4}" type="pres">
      <dgm:prSet presAssocID="{FAAF2D66-16C9-DD4D-BBD2-F709F7C74958}" presName="vert0" presStyleCnt="0">
        <dgm:presLayoutVars>
          <dgm:dir/>
          <dgm:animOne val="branch"/>
          <dgm:animLvl val="lvl"/>
        </dgm:presLayoutVars>
      </dgm:prSet>
      <dgm:spPr/>
    </dgm:pt>
    <dgm:pt modelId="{29517C86-239E-F74B-AB47-0D77F162BA9F}" type="pres">
      <dgm:prSet presAssocID="{B005C432-8A87-CA4B-978C-118531F3AD69}" presName="thickLine" presStyleLbl="alignNode1" presStyleIdx="0" presStyleCnt="3"/>
      <dgm:spPr/>
    </dgm:pt>
    <dgm:pt modelId="{8859619A-34E0-504C-9743-51727A3599AF}" type="pres">
      <dgm:prSet presAssocID="{B005C432-8A87-CA4B-978C-118531F3AD69}" presName="horz1" presStyleCnt="0"/>
      <dgm:spPr/>
    </dgm:pt>
    <dgm:pt modelId="{4F56CD40-5032-1B47-98A5-D2D04BE42364}" type="pres">
      <dgm:prSet presAssocID="{B005C432-8A87-CA4B-978C-118531F3AD69}" presName="tx1" presStyleLbl="revTx" presStyleIdx="0" presStyleCnt="3"/>
      <dgm:spPr/>
    </dgm:pt>
    <dgm:pt modelId="{56E3598F-8224-0545-90CA-E29F625D8A5D}" type="pres">
      <dgm:prSet presAssocID="{B005C432-8A87-CA4B-978C-118531F3AD69}" presName="vert1" presStyleCnt="0"/>
      <dgm:spPr/>
    </dgm:pt>
    <dgm:pt modelId="{08EAC9F5-A813-BC4B-A137-FB0EBB2ACF97}" type="pres">
      <dgm:prSet presAssocID="{DFE9FB4A-DF53-F549-8D8D-C5C4AAB1F6D2}" presName="thickLine" presStyleLbl="alignNode1" presStyleIdx="1" presStyleCnt="3"/>
      <dgm:spPr/>
    </dgm:pt>
    <dgm:pt modelId="{EFC2D51F-B691-E64E-858B-94AAD72BDFF1}" type="pres">
      <dgm:prSet presAssocID="{DFE9FB4A-DF53-F549-8D8D-C5C4AAB1F6D2}" presName="horz1" presStyleCnt="0"/>
      <dgm:spPr/>
    </dgm:pt>
    <dgm:pt modelId="{CB9973E4-AB45-6E4C-B5E7-1B7F2F7C5046}" type="pres">
      <dgm:prSet presAssocID="{DFE9FB4A-DF53-F549-8D8D-C5C4AAB1F6D2}" presName="tx1" presStyleLbl="revTx" presStyleIdx="1" presStyleCnt="3"/>
      <dgm:spPr/>
    </dgm:pt>
    <dgm:pt modelId="{4A96E776-40E2-2F4D-973C-2AD58AE5E29F}" type="pres">
      <dgm:prSet presAssocID="{DFE9FB4A-DF53-F549-8D8D-C5C4AAB1F6D2}" presName="vert1" presStyleCnt="0"/>
      <dgm:spPr/>
    </dgm:pt>
    <dgm:pt modelId="{E1D5AE5D-0939-B443-9078-65F2D9615DC1}" type="pres">
      <dgm:prSet presAssocID="{B03EBFB5-EB88-CF4B-9FC4-23814CE55B96}" presName="thickLine" presStyleLbl="alignNode1" presStyleIdx="2" presStyleCnt="3"/>
      <dgm:spPr/>
    </dgm:pt>
    <dgm:pt modelId="{3B1FD0C2-4437-0F4F-B608-DA0865F5E33F}" type="pres">
      <dgm:prSet presAssocID="{B03EBFB5-EB88-CF4B-9FC4-23814CE55B96}" presName="horz1" presStyleCnt="0"/>
      <dgm:spPr/>
    </dgm:pt>
    <dgm:pt modelId="{2E3FA983-748C-C24C-99E0-48A8F8E211F4}" type="pres">
      <dgm:prSet presAssocID="{B03EBFB5-EB88-CF4B-9FC4-23814CE55B96}" presName="tx1" presStyleLbl="revTx" presStyleIdx="2" presStyleCnt="3"/>
      <dgm:spPr/>
    </dgm:pt>
    <dgm:pt modelId="{4B63F457-924C-6E44-A231-5B7FEDCC97CE}" type="pres">
      <dgm:prSet presAssocID="{B03EBFB5-EB88-CF4B-9FC4-23814CE55B96}" presName="vert1" presStyleCnt="0"/>
      <dgm:spPr/>
    </dgm:pt>
  </dgm:ptLst>
  <dgm:cxnLst>
    <dgm:cxn modelId="{DA8B2E17-5C09-054B-8FC5-E0BB093F1819}" type="presOf" srcId="{FAAF2D66-16C9-DD4D-BBD2-F709F7C74958}" destId="{E2B34E1B-89A7-D14C-914A-F255FDFE62A4}" srcOrd="0" destOrd="0" presId="urn:microsoft.com/office/officeart/2008/layout/LinedList"/>
    <dgm:cxn modelId="{DBB26F4E-D146-7540-9636-B9240639A733}" srcId="{FAAF2D66-16C9-DD4D-BBD2-F709F7C74958}" destId="{B03EBFB5-EB88-CF4B-9FC4-23814CE55B96}" srcOrd="2" destOrd="0" parTransId="{C04C841B-B08E-6745-8A8B-0C6BD39AE001}" sibTransId="{49385859-1EE8-9444-8625-9035AAB09F80}"/>
    <dgm:cxn modelId="{5D7B0671-A222-274F-8E65-760C2AE14B6E}" type="presOf" srcId="{B03EBFB5-EB88-CF4B-9FC4-23814CE55B96}" destId="{2E3FA983-748C-C24C-99E0-48A8F8E211F4}" srcOrd="0" destOrd="0" presId="urn:microsoft.com/office/officeart/2008/layout/LinedList"/>
    <dgm:cxn modelId="{BBD1B9A2-0C55-B843-8126-C1680B7C13D7}" type="presOf" srcId="{B005C432-8A87-CA4B-978C-118531F3AD69}" destId="{4F56CD40-5032-1B47-98A5-D2D04BE42364}" srcOrd="0" destOrd="0" presId="urn:microsoft.com/office/officeart/2008/layout/LinedList"/>
    <dgm:cxn modelId="{BF88CBB2-AB69-3341-B2A3-F88A985B5BC8}" srcId="{FAAF2D66-16C9-DD4D-BBD2-F709F7C74958}" destId="{B005C432-8A87-CA4B-978C-118531F3AD69}" srcOrd="0" destOrd="0" parTransId="{981D7A0E-87A6-1147-A8C8-6CCCA68A2528}" sibTransId="{459AB0D2-C11F-8446-88CA-F849CCCD3F47}"/>
    <dgm:cxn modelId="{E1111BD1-40AB-9240-9DE9-DA1953D082CF}" type="presOf" srcId="{DFE9FB4A-DF53-F549-8D8D-C5C4AAB1F6D2}" destId="{CB9973E4-AB45-6E4C-B5E7-1B7F2F7C5046}" srcOrd="0" destOrd="0" presId="urn:microsoft.com/office/officeart/2008/layout/LinedList"/>
    <dgm:cxn modelId="{51328CF6-EA73-064D-88B6-1C010F2A2CCB}" srcId="{FAAF2D66-16C9-DD4D-BBD2-F709F7C74958}" destId="{DFE9FB4A-DF53-F549-8D8D-C5C4AAB1F6D2}" srcOrd="1" destOrd="0" parTransId="{C5648E57-A004-5A43-948C-E456A4EE7E3B}" sibTransId="{9B7EDA4E-B158-7E4C-A434-9C06D6FA818D}"/>
    <dgm:cxn modelId="{9A9D1B97-4C9E-794A-919A-13C93C75788D}" type="presParOf" srcId="{E2B34E1B-89A7-D14C-914A-F255FDFE62A4}" destId="{29517C86-239E-F74B-AB47-0D77F162BA9F}" srcOrd="0" destOrd="0" presId="urn:microsoft.com/office/officeart/2008/layout/LinedList"/>
    <dgm:cxn modelId="{8DC3F422-177B-4946-A2D8-3E0A5944F8D3}" type="presParOf" srcId="{E2B34E1B-89A7-D14C-914A-F255FDFE62A4}" destId="{8859619A-34E0-504C-9743-51727A3599AF}" srcOrd="1" destOrd="0" presId="urn:microsoft.com/office/officeart/2008/layout/LinedList"/>
    <dgm:cxn modelId="{D2AB75F8-FC3D-E645-A2C4-C25BF56C4E09}" type="presParOf" srcId="{8859619A-34E0-504C-9743-51727A3599AF}" destId="{4F56CD40-5032-1B47-98A5-D2D04BE42364}" srcOrd="0" destOrd="0" presId="urn:microsoft.com/office/officeart/2008/layout/LinedList"/>
    <dgm:cxn modelId="{706FC426-1519-E34D-B1A9-9EDDE8B399E7}" type="presParOf" srcId="{8859619A-34E0-504C-9743-51727A3599AF}" destId="{56E3598F-8224-0545-90CA-E29F625D8A5D}" srcOrd="1" destOrd="0" presId="urn:microsoft.com/office/officeart/2008/layout/LinedList"/>
    <dgm:cxn modelId="{004343AE-1798-B04B-8D2B-5C9266D24F49}" type="presParOf" srcId="{E2B34E1B-89A7-D14C-914A-F255FDFE62A4}" destId="{08EAC9F5-A813-BC4B-A137-FB0EBB2ACF97}" srcOrd="2" destOrd="0" presId="urn:microsoft.com/office/officeart/2008/layout/LinedList"/>
    <dgm:cxn modelId="{C9E1E011-0412-FD44-A774-00AEF4E37093}" type="presParOf" srcId="{E2B34E1B-89A7-D14C-914A-F255FDFE62A4}" destId="{EFC2D51F-B691-E64E-858B-94AAD72BDFF1}" srcOrd="3" destOrd="0" presId="urn:microsoft.com/office/officeart/2008/layout/LinedList"/>
    <dgm:cxn modelId="{69462998-02E2-0E4A-8041-C06B27876A49}" type="presParOf" srcId="{EFC2D51F-B691-E64E-858B-94AAD72BDFF1}" destId="{CB9973E4-AB45-6E4C-B5E7-1B7F2F7C5046}" srcOrd="0" destOrd="0" presId="urn:microsoft.com/office/officeart/2008/layout/LinedList"/>
    <dgm:cxn modelId="{936578B3-9B26-3046-A497-E0E9F46CB33E}" type="presParOf" srcId="{EFC2D51F-B691-E64E-858B-94AAD72BDFF1}" destId="{4A96E776-40E2-2F4D-973C-2AD58AE5E29F}" srcOrd="1" destOrd="0" presId="urn:microsoft.com/office/officeart/2008/layout/LinedList"/>
    <dgm:cxn modelId="{A36557EB-FFD2-F048-81CD-87A62D90BDC3}" type="presParOf" srcId="{E2B34E1B-89A7-D14C-914A-F255FDFE62A4}" destId="{E1D5AE5D-0939-B443-9078-65F2D9615DC1}" srcOrd="4" destOrd="0" presId="urn:microsoft.com/office/officeart/2008/layout/LinedList"/>
    <dgm:cxn modelId="{5BC6B809-8018-2645-AA12-78B4B06A8142}" type="presParOf" srcId="{E2B34E1B-89A7-D14C-914A-F255FDFE62A4}" destId="{3B1FD0C2-4437-0F4F-B608-DA0865F5E33F}" srcOrd="5" destOrd="0" presId="urn:microsoft.com/office/officeart/2008/layout/LinedList"/>
    <dgm:cxn modelId="{22D89838-8CAD-0E4B-B24B-0360D01C69C3}" type="presParOf" srcId="{3B1FD0C2-4437-0F4F-B608-DA0865F5E33F}" destId="{2E3FA983-748C-C24C-99E0-48A8F8E211F4}" srcOrd="0" destOrd="0" presId="urn:microsoft.com/office/officeart/2008/layout/LinedList"/>
    <dgm:cxn modelId="{CE19807D-7C00-2941-B126-33097DD592B8}" type="presParOf" srcId="{3B1FD0C2-4437-0F4F-B608-DA0865F5E33F}" destId="{4B63F457-924C-6E44-A231-5B7FEDCC97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53A8F84-E6CD-A64F-B450-5417C5934F1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9B22CC5C-9815-3E48-A830-E57890C5712D}">
      <dgm:prSet phldrT="[文本]"/>
      <dgm:spPr/>
      <dgm:t>
        <a:bodyPr/>
        <a:lstStyle/>
        <a:p>
          <a:r>
            <a:rPr lang="zh-CN" altLang="en-US" dirty="0"/>
            <a:t>估价结果应附估价结果明细表。</a:t>
          </a:r>
        </a:p>
      </dgm:t>
    </dgm:pt>
    <dgm:pt modelId="{58AD8ACB-E492-3F41-86DA-D51518170EF2}" type="parTrans" cxnId="{153B81DC-8D94-5B4A-A4B2-73F08715E726}">
      <dgm:prSet/>
      <dgm:spPr/>
      <dgm:t>
        <a:bodyPr/>
        <a:lstStyle/>
        <a:p>
          <a:endParaRPr lang="zh-CN" altLang="en-US"/>
        </a:p>
      </dgm:t>
    </dgm:pt>
    <dgm:pt modelId="{92C7E29A-55AB-2C47-8F1B-8489ED65E97E}" type="sibTrans" cxnId="{153B81DC-8D94-5B4A-A4B2-73F08715E726}">
      <dgm:prSet/>
      <dgm:spPr/>
      <dgm:t>
        <a:bodyPr/>
        <a:lstStyle/>
        <a:p>
          <a:endParaRPr lang="zh-CN" altLang="en-US"/>
        </a:p>
      </dgm:t>
    </dgm:pt>
    <dgm:pt modelId="{5E8B3945-9834-D54D-BC0B-A220C236DCEC}">
      <dgm:prSet phldrT="[文本]"/>
      <dgm:spPr/>
      <dgm:t>
        <a:bodyPr/>
        <a:lstStyle/>
        <a:p>
          <a:r>
            <a:rPr lang="zh-CN" altLang="en-US" dirty="0"/>
            <a:t>抵押估价应有假定未设立法定优先受偿权下的价值、估价师知悉的法定优先受偿款数额、抵押价值。委托人需要提供抵押净值的应提供抵押净值</a:t>
          </a:r>
        </a:p>
      </dgm:t>
    </dgm:pt>
    <dgm:pt modelId="{E31C2DEC-403A-2E4B-A2AB-510219A32939}" type="parTrans" cxnId="{E61CCE5C-EAE6-3D43-BC41-5B291A22B1FC}">
      <dgm:prSet/>
      <dgm:spPr/>
      <dgm:t>
        <a:bodyPr/>
        <a:lstStyle/>
        <a:p>
          <a:endParaRPr lang="zh-CN" altLang="en-US"/>
        </a:p>
      </dgm:t>
    </dgm:pt>
    <dgm:pt modelId="{833F2DA9-618A-4E43-8C26-018CA92311E5}" type="sibTrans" cxnId="{E61CCE5C-EAE6-3D43-BC41-5B291A22B1FC}">
      <dgm:prSet/>
      <dgm:spPr/>
      <dgm:t>
        <a:bodyPr/>
        <a:lstStyle/>
        <a:p>
          <a:endParaRPr lang="zh-CN" altLang="en-US"/>
        </a:p>
      </dgm:t>
    </dgm:pt>
    <dgm:pt modelId="{3170E20E-4972-0B40-A651-E8B4FFBC9C2B}">
      <dgm:prSet phldrT="[文本]"/>
      <dgm:spPr/>
      <dgm:t>
        <a:bodyPr/>
        <a:lstStyle/>
        <a:p>
          <a:r>
            <a:rPr lang="zh-CN" altLang="en-US" dirty="0"/>
            <a:t>估价结果应有单价、总价，总价应有大写金额，用人民币表示。无法用单价表示的，可无单价。</a:t>
          </a:r>
        </a:p>
      </dgm:t>
    </dgm:pt>
    <dgm:pt modelId="{587BE0DF-4423-834C-8CFC-46882BF29840}" type="parTrans" cxnId="{12603984-1EBE-6D4C-96AA-EFB77A3C6FF0}">
      <dgm:prSet/>
      <dgm:spPr/>
      <dgm:t>
        <a:bodyPr/>
        <a:lstStyle/>
        <a:p>
          <a:endParaRPr lang="zh-CN" altLang="en-US"/>
        </a:p>
      </dgm:t>
    </dgm:pt>
    <dgm:pt modelId="{E3F1A841-F76E-3142-A452-0F529CEDAA40}" type="sibTrans" cxnId="{12603984-1EBE-6D4C-96AA-EFB77A3C6FF0}">
      <dgm:prSet/>
      <dgm:spPr/>
      <dgm:t>
        <a:bodyPr/>
        <a:lstStyle/>
        <a:p>
          <a:endParaRPr lang="zh-CN" altLang="en-US"/>
        </a:p>
      </dgm:t>
    </dgm:pt>
    <dgm:pt modelId="{76C6C03A-5472-6945-81A8-CDC5836D85F2}">
      <dgm:prSet/>
      <dgm:spPr/>
      <dgm:t>
        <a:bodyPr/>
        <a:lstStyle/>
        <a:p>
          <a:r>
            <a:rPr lang="zh-CN" altLang="en-US" dirty="0"/>
            <a:t>使用外币表示的，应标注价值时点的外币对人民币的比价。</a:t>
          </a:r>
        </a:p>
      </dgm:t>
    </dgm:pt>
    <dgm:pt modelId="{062CDC93-C11D-854E-9356-B29B9ECA980F}" type="parTrans" cxnId="{054BE964-E8C6-9A4E-A879-9A948C084E7B}">
      <dgm:prSet/>
      <dgm:spPr/>
      <dgm:t>
        <a:bodyPr/>
        <a:lstStyle/>
        <a:p>
          <a:endParaRPr lang="zh-CN" altLang="en-US"/>
        </a:p>
      </dgm:t>
    </dgm:pt>
    <dgm:pt modelId="{F62FFCD9-045D-C446-99FC-286B280B9627}" type="sibTrans" cxnId="{054BE964-E8C6-9A4E-A879-9A948C084E7B}">
      <dgm:prSet/>
      <dgm:spPr/>
      <dgm:t>
        <a:bodyPr/>
        <a:lstStyle/>
        <a:p>
          <a:endParaRPr lang="zh-CN" altLang="en-US"/>
        </a:p>
      </dgm:t>
    </dgm:pt>
    <dgm:pt modelId="{816DD601-042F-AB45-97D7-EA915FAE8289}" type="pres">
      <dgm:prSet presAssocID="{153A8F84-E6CD-A64F-B450-5417C5934F14}" presName="vert0" presStyleCnt="0">
        <dgm:presLayoutVars>
          <dgm:dir/>
          <dgm:animOne val="branch"/>
          <dgm:animLvl val="lvl"/>
        </dgm:presLayoutVars>
      </dgm:prSet>
      <dgm:spPr/>
    </dgm:pt>
    <dgm:pt modelId="{93A7C25F-7196-834B-B13B-DF55A5348019}" type="pres">
      <dgm:prSet presAssocID="{9B22CC5C-9815-3E48-A830-E57890C5712D}" presName="thickLine" presStyleLbl="alignNode1" presStyleIdx="0" presStyleCnt="4"/>
      <dgm:spPr/>
    </dgm:pt>
    <dgm:pt modelId="{EBB17967-1D75-634A-B688-569C6C631848}" type="pres">
      <dgm:prSet presAssocID="{9B22CC5C-9815-3E48-A830-E57890C5712D}" presName="horz1" presStyleCnt="0"/>
      <dgm:spPr/>
    </dgm:pt>
    <dgm:pt modelId="{37E1744C-11B3-0143-B1CE-48D8787037E8}" type="pres">
      <dgm:prSet presAssocID="{9B22CC5C-9815-3E48-A830-E57890C5712D}" presName="tx1" presStyleLbl="revTx" presStyleIdx="0" presStyleCnt="4"/>
      <dgm:spPr/>
    </dgm:pt>
    <dgm:pt modelId="{C2AE453A-E233-6D42-84A6-3989FC77B1ED}" type="pres">
      <dgm:prSet presAssocID="{9B22CC5C-9815-3E48-A830-E57890C5712D}" presName="vert1" presStyleCnt="0"/>
      <dgm:spPr/>
    </dgm:pt>
    <dgm:pt modelId="{A7407643-BF41-0B49-9C07-A5FB8A475E62}" type="pres">
      <dgm:prSet presAssocID="{5E8B3945-9834-D54D-BC0B-A220C236DCEC}" presName="thickLine" presStyleLbl="alignNode1" presStyleIdx="1" presStyleCnt="4"/>
      <dgm:spPr/>
    </dgm:pt>
    <dgm:pt modelId="{87E448E8-D53E-1946-91F9-3A14F4C6F4ED}" type="pres">
      <dgm:prSet presAssocID="{5E8B3945-9834-D54D-BC0B-A220C236DCEC}" presName="horz1" presStyleCnt="0"/>
      <dgm:spPr/>
    </dgm:pt>
    <dgm:pt modelId="{6DFD1D03-9A24-7544-A707-2AA40E2CDD41}" type="pres">
      <dgm:prSet presAssocID="{5E8B3945-9834-D54D-BC0B-A220C236DCEC}" presName="tx1" presStyleLbl="revTx" presStyleIdx="1" presStyleCnt="4"/>
      <dgm:spPr/>
    </dgm:pt>
    <dgm:pt modelId="{CB0C5E46-1AE2-6C44-B6E6-52D64FE34468}" type="pres">
      <dgm:prSet presAssocID="{5E8B3945-9834-D54D-BC0B-A220C236DCEC}" presName="vert1" presStyleCnt="0"/>
      <dgm:spPr/>
    </dgm:pt>
    <dgm:pt modelId="{48B21AF2-44DC-374E-BC01-9C6703D223CF}" type="pres">
      <dgm:prSet presAssocID="{3170E20E-4972-0B40-A651-E8B4FFBC9C2B}" presName="thickLine" presStyleLbl="alignNode1" presStyleIdx="2" presStyleCnt="4"/>
      <dgm:spPr/>
    </dgm:pt>
    <dgm:pt modelId="{2F19A118-5654-FC4D-915B-FF596DDAE3EE}" type="pres">
      <dgm:prSet presAssocID="{3170E20E-4972-0B40-A651-E8B4FFBC9C2B}" presName="horz1" presStyleCnt="0"/>
      <dgm:spPr/>
    </dgm:pt>
    <dgm:pt modelId="{44C4785A-8589-FA46-8A02-42BA6FE49ED8}" type="pres">
      <dgm:prSet presAssocID="{3170E20E-4972-0B40-A651-E8B4FFBC9C2B}" presName="tx1" presStyleLbl="revTx" presStyleIdx="2" presStyleCnt="4"/>
      <dgm:spPr/>
    </dgm:pt>
    <dgm:pt modelId="{CBFD732F-BE10-704C-A500-891AA8977B94}" type="pres">
      <dgm:prSet presAssocID="{3170E20E-4972-0B40-A651-E8B4FFBC9C2B}" presName="vert1" presStyleCnt="0"/>
      <dgm:spPr/>
    </dgm:pt>
    <dgm:pt modelId="{1F3331AB-7E5C-494D-B555-26FAAC74068B}" type="pres">
      <dgm:prSet presAssocID="{76C6C03A-5472-6945-81A8-CDC5836D85F2}" presName="thickLine" presStyleLbl="alignNode1" presStyleIdx="3" presStyleCnt="4"/>
      <dgm:spPr/>
    </dgm:pt>
    <dgm:pt modelId="{4D394B5B-EAC4-6040-B584-1F68DB5E12E8}" type="pres">
      <dgm:prSet presAssocID="{76C6C03A-5472-6945-81A8-CDC5836D85F2}" presName="horz1" presStyleCnt="0"/>
      <dgm:spPr/>
    </dgm:pt>
    <dgm:pt modelId="{859069CD-F41A-EC4C-AA47-7C086B79F792}" type="pres">
      <dgm:prSet presAssocID="{76C6C03A-5472-6945-81A8-CDC5836D85F2}" presName="tx1" presStyleLbl="revTx" presStyleIdx="3" presStyleCnt="4"/>
      <dgm:spPr/>
    </dgm:pt>
    <dgm:pt modelId="{00E3DF78-E00C-3D43-B3BB-22E14A782384}" type="pres">
      <dgm:prSet presAssocID="{76C6C03A-5472-6945-81A8-CDC5836D85F2}" presName="vert1" presStyleCnt="0"/>
      <dgm:spPr/>
    </dgm:pt>
  </dgm:ptLst>
  <dgm:cxnLst>
    <dgm:cxn modelId="{7D45B409-0918-5248-A060-F07CCED2C0DC}" type="presOf" srcId="{9B22CC5C-9815-3E48-A830-E57890C5712D}" destId="{37E1744C-11B3-0143-B1CE-48D8787037E8}" srcOrd="0" destOrd="0" presId="urn:microsoft.com/office/officeart/2008/layout/LinedList"/>
    <dgm:cxn modelId="{FC9B0613-4C34-6D40-B11D-0186CD3FFE51}" type="presOf" srcId="{153A8F84-E6CD-A64F-B450-5417C5934F14}" destId="{816DD601-042F-AB45-97D7-EA915FAE8289}" srcOrd="0" destOrd="0" presId="urn:microsoft.com/office/officeart/2008/layout/LinedList"/>
    <dgm:cxn modelId="{E61CCE5C-EAE6-3D43-BC41-5B291A22B1FC}" srcId="{153A8F84-E6CD-A64F-B450-5417C5934F14}" destId="{5E8B3945-9834-D54D-BC0B-A220C236DCEC}" srcOrd="1" destOrd="0" parTransId="{E31C2DEC-403A-2E4B-A2AB-510219A32939}" sibTransId="{833F2DA9-618A-4E43-8C26-018CA92311E5}"/>
    <dgm:cxn modelId="{054BE964-E8C6-9A4E-A879-9A948C084E7B}" srcId="{153A8F84-E6CD-A64F-B450-5417C5934F14}" destId="{76C6C03A-5472-6945-81A8-CDC5836D85F2}" srcOrd="3" destOrd="0" parTransId="{062CDC93-C11D-854E-9356-B29B9ECA980F}" sibTransId="{F62FFCD9-045D-C446-99FC-286B280B9627}"/>
    <dgm:cxn modelId="{12603984-1EBE-6D4C-96AA-EFB77A3C6FF0}" srcId="{153A8F84-E6CD-A64F-B450-5417C5934F14}" destId="{3170E20E-4972-0B40-A651-E8B4FFBC9C2B}" srcOrd="2" destOrd="0" parTransId="{587BE0DF-4423-834C-8CFC-46882BF29840}" sibTransId="{E3F1A841-F76E-3142-A452-0F529CEDAA40}"/>
    <dgm:cxn modelId="{6FC2F098-95FA-3B47-8391-61BD56981158}" type="presOf" srcId="{76C6C03A-5472-6945-81A8-CDC5836D85F2}" destId="{859069CD-F41A-EC4C-AA47-7C086B79F792}" srcOrd="0" destOrd="0" presId="urn:microsoft.com/office/officeart/2008/layout/LinedList"/>
    <dgm:cxn modelId="{2106B7CA-470D-7A47-A932-4806736189A2}" type="presOf" srcId="{5E8B3945-9834-D54D-BC0B-A220C236DCEC}" destId="{6DFD1D03-9A24-7544-A707-2AA40E2CDD41}" srcOrd="0" destOrd="0" presId="urn:microsoft.com/office/officeart/2008/layout/LinedList"/>
    <dgm:cxn modelId="{153B81DC-8D94-5B4A-A4B2-73F08715E726}" srcId="{153A8F84-E6CD-A64F-B450-5417C5934F14}" destId="{9B22CC5C-9815-3E48-A830-E57890C5712D}" srcOrd="0" destOrd="0" parTransId="{58AD8ACB-E492-3F41-86DA-D51518170EF2}" sibTransId="{92C7E29A-55AB-2C47-8F1B-8489ED65E97E}"/>
    <dgm:cxn modelId="{FE7338F0-7CEA-104F-B91E-B94F38549FAD}" type="presOf" srcId="{3170E20E-4972-0B40-A651-E8B4FFBC9C2B}" destId="{44C4785A-8589-FA46-8A02-42BA6FE49ED8}" srcOrd="0" destOrd="0" presId="urn:microsoft.com/office/officeart/2008/layout/LinedList"/>
    <dgm:cxn modelId="{97089AD2-6467-084A-989F-8DF95D576C9B}" type="presParOf" srcId="{816DD601-042F-AB45-97D7-EA915FAE8289}" destId="{93A7C25F-7196-834B-B13B-DF55A5348019}" srcOrd="0" destOrd="0" presId="urn:microsoft.com/office/officeart/2008/layout/LinedList"/>
    <dgm:cxn modelId="{224D0300-A7F7-CA43-BED6-76148B8EED2C}" type="presParOf" srcId="{816DD601-042F-AB45-97D7-EA915FAE8289}" destId="{EBB17967-1D75-634A-B688-569C6C631848}" srcOrd="1" destOrd="0" presId="urn:microsoft.com/office/officeart/2008/layout/LinedList"/>
    <dgm:cxn modelId="{E6595973-CB7E-7E42-A9A4-DAA737C8863E}" type="presParOf" srcId="{EBB17967-1D75-634A-B688-569C6C631848}" destId="{37E1744C-11B3-0143-B1CE-48D8787037E8}" srcOrd="0" destOrd="0" presId="urn:microsoft.com/office/officeart/2008/layout/LinedList"/>
    <dgm:cxn modelId="{36347411-5430-0940-9A19-F33BEEF7D915}" type="presParOf" srcId="{EBB17967-1D75-634A-B688-569C6C631848}" destId="{C2AE453A-E233-6D42-84A6-3989FC77B1ED}" srcOrd="1" destOrd="0" presId="urn:microsoft.com/office/officeart/2008/layout/LinedList"/>
    <dgm:cxn modelId="{3D44C549-BFD6-3E4E-9135-B1270FF8EF60}" type="presParOf" srcId="{816DD601-042F-AB45-97D7-EA915FAE8289}" destId="{A7407643-BF41-0B49-9C07-A5FB8A475E62}" srcOrd="2" destOrd="0" presId="urn:microsoft.com/office/officeart/2008/layout/LinedList"/>
    <dgm:cxn modelId="{F916D003-57E0-8940-A280-C96B6F55F1CE}" type="presParOf" srcId="{816DD601-042F-AB45-97D7-EA915FAE8289}" destId="{87E448E8-D53E-1946-91F9-3A14F4C6F4ED}" srcOrd="3" destOrd="0" presId="urn:microsoft.com/office/officeart/2008/layout/LinedList"/>
    <dgm:cxn modelId="{217CC15B-CEC8-BB46-A8D6-AAF43BB93779}" type="presParOf" srcId="{87E448E8-D53E-1946-91F9-3A14F4C6F4ED}" destId="{6DFD1D03-9A24-7544-A707-2AA40E2CDD41}" srcOrd="0" destOrd="0" presId="urn:microsoft.com/office/officeart/2008/layout/LinedList"/>
    <dgm:cxn modelId="{6826681C-83E1-084F-84A1-D58E18273A22}" type="presParOf" srcId="{87E448E8-D53E-1946-91F9-3A14F4C6F4ED}" destId="{CB0C5E46-1AE2-6C44-B6E6-52D64FE34468}" srcOrd="1" destOrd="0" presId="urn:microsoft.com/office/officeart/2008/layout/LinedList"/>
    <dgm:cxn modelId="{C579B345-C599-E34F-99B7-F826DE42EA37}" type="presParOf" srcId="{816DD601-042F-AB45-97D7-EA915FAE8289}" destId="{48B21AF2-44DC-374E-BC01-9C6703D223CF}" srcOrd="4" destOrd="0" presId="urn:microsoft.com/office/officeart/2008/layout/LinedList"/>
    <dgm:cxn modelId="{103D1920-7A69-114E-BF97-D801D8A5FF1E}" type="presParOf" srcId="{816DD601-042F-AB45-97D7-EA915FAE8289}" destId="{2F19A118-5654-FC4D-915B-FF596DDAE3EE}" srcOrd="5" destOrd="0" presId="urn:microsoft.com/office/officeart/2008/layout/LinedList"/>
    <dgm:cxn modelId="{799D6DC6-DAE7-8F40-825C-1F0449BE25D8}" type="presParOf" srcId="{2F19A118-5654-FC4D-915B-FF596DDAE3EE}" destId="{44C4785A-8589-FA46-8A02-42BA6FE49ED8}" srcOrd="0" destOrd="0" presId="urn:microsoft.com/office/officeart/2008/layout/LinedList"/>
    <dgm:cxn modelId="{BE7B128D-01A8-4740-8D31-DAC11759438A}" type="presParOf" srcId="{2F19A118-5654-FC4D-915B-FF596DDAE3EE}" destId="{CBFD732F-BE10-704C-A500-891AA8977B94}" srcOrd="1" destOrd="0" presId="urn:microsoft.com/office/officeart/2008/layout/LinedList"/>
    <dgm:cxn modelId="{900B32FF-1DB4-7B41-BA6A-394ADFE58E7B}" type="presParOf" srcId="{816DD601-042F-AB45-97D7-EA915FAE8289}" destId="{1F3331AB-7E5C-494D-B555-26FAAC74068B}" srcOrd="6" destOrd="0" presId="urn:microsoft.com/office/officeart/2008/layout/LinedList"/>
    <dgm:cxn modelId="{2C45A239-B433-5742-AEA5-0D4C1CFDF0F9}" type="presParOf" srcId="{816DD601-042F-AB45-97D7-EA915FAE8289}" destId="{4D394B5B-EAC4-6040-B584-1F68DB5E12E8}" srcOrd="7" destOrd="0" presId="urn:microsoft.com/office/officeart/2008/layout/LinedList"/>
    <dgm:cxn modelId="{F563B327-A4DF-D442-A0CD-6122E85C40AE}" type="presParOf" srcId="{4D394B5B-EAC4-6040-B584-1F68DB5E12E8}" destId="{859069CD-F41A-EC4C-AA47-7C086B79F792}" srcOrd="0" destOrd="0" presId="urn:microsoft.com/office/officeart/2008/layout/LinedList"/>
    <dgm:cxn modelId="{DCB85532-35BC-0943-A6AE-EC25BC585D4D}" type="presParOf" srcId="{4D394B5B-EAC4-6040-B584-1F68DB5E12E8}" destId="{00E3DF78-E00C-3D43-B3BB-22E14A78238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A957919-C630-6B47-B207-3E1C2428CBDD}"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93BA18E3-580F-944D-9A5A-F742A6617948}">
      <dgm:prSet phldrT="[文本]"/>
      <dgm:spPr/>
      <dgm:t>
        <a:bodyPr/>
        <a:lstStyle/>
        <a:p>
          <a:r>
            <a:rPr lang="zh-CN" altLang="en-US" dirty="0"/>
            <a:t>应写明所有参加估价的注册房地产估价师的姓名和注册号</a:t>
          </a:r>
        </a:p>
      </dgm:t>
    </dgm:pt>
    <dgm:pt modelId="{13088D38-95AD-7E40-9BD0-FDE0C532BB9A}" type="parTrans" cxnId="{445DB490-0720-F04C-807D-4A931F41EFD2}">
      <dgm:prSet/>
      <dgm:spPr/>
      <dgm:t>
        <a:bodyPr/>
        <a:lstStyle/>
        <a:p>
          <a:endParaRPr lang="zh-CN" altLang="en-US"/>
        </a:p>
      </dgm:t>
    </dgm:pt>
    <dgm:pt modelId="{9D638D4C-2398-204C-A9B9-B3FD1A1E4457}" type="sibTrans" cxnId="{445DB490-0720-F04C-807D-4A931F41EFD2}">
      <dgm:prSet/>
      <dgm:spPr/>
      <dgm:t>
        <a:bodyPr/>
        <a:lstStyle/>
        <a:p>
          <a:endParaRPr lang="zh-CN" altLang="en-US"/>
        </a:p>
      </dgm:t>
    </dgm:pt>
    <dgm:pt modelId="{9C9F45F1-71FD-AC48-A693-33024AABF264}">
      <dgm:prSet phldrT="[文本]"/>
      <dgm:spPr/>
      <dgm:t>
        <a:bodyPr/>
        <a:lstStyle/>
        <a:p>
          <a:r>
            <a:rPr lang="zh-CN" altLang="en-US" dirty="0"/>
            <a:t>估价师本人签字及注明签字日期</a:t>
          </a:r>
        </a:p>
      </dgm:t>
    </dgm:pt>
    <dgm:pt modelId="{A812E406-A4F5-F641-9529-612D5FF1466F}" type="parTrans" cxnId="{E080B573-7C8E-9748-BB2B-BD770FB98905}">
      <dgm:prSet/>
      <dgm:spPr/>
      <dgm:t>
        <a:bodyPr/>
        <a:lstStyle/>
        <a:p>
          <a:endParaRPr lang="zh-CN" altLang="en-US"/>
        </a:p>
      </dgm:t>
    </dgm:pt>
    <dgm:pt modelId="{0ED07B34-3774-BC48-AC82-CBF59BD020D2}" type="sibTrans" cxnId="{E080B573-7C8E-9748-BB2B-BD770FB98905}">
      <dgm:prSet/>
      <dgm:spPr/>
      <dgm:t>
        <a:bodyPr/>
        <a:lstStyle/>
        <a:p>
          <a:endParaRPr lang="zh-CN" altLang="en-US"/>
        </a:p>
      </dgm:t>
    </dgm:pt>
    <dgm:pt modelId="{28CD5168-1BF8-7748-8E2E-180043619E6E}">
      <dgm:prSet phldrT="[文本]"/>
      <dgm:spPr/>
      <dgm:t>
        <a:bodyPr/>
        <a:lstStyle/>
        <a:p>
          <a:r>
            <a:rPr lang="zh-CN" altLang="en-US" dirty="0"/>
            <a:t>不得以个人印章（含注册房地产估价师专用章）代替签名</a:t>
          </a:r>
        </a:p>
      </dgm:t>
    </dgm:pt>
    <dgm:pt modelId="{59CF0884-D8EA-8948-9772-DAC258C17361}" type="parTrans" cxnId="{4514718C-3EB5-1941-B54A-C8862CE5A117}">
      <dgm:prSet/>
      <dgm:spPr/>
      <dgm:t>
        <a:bodyPr/>
        <a:lstStyle/>
        <a:p>
          <a:endParaRPr lang="zh-CN" altLang="en-US"/>
        </a:p>
      </dgm:t>
    </dgm:pt>
    <dgm:pt modelId="{6B0E7EF5-A6D7-474B-BC47-CAE22383453C}" type="sibTrans" cxnId="{4514718C-3EB5-1941-B54A-C8862CE5A117}">
      <dgm:prSet/>
      <dgm:spPr/>
      <dgm:t>
        <a:bodyPr/>
        <a:lstStyle/>
        <a:p>
          <a:endParaRPr lang="zh-CN" altLang="en-US"/>
        </a:p>
      </dgm:t>
    </dgm:pt>
    <dgm:pt modelId="{335A58C9-3F28-AA4C-BE56-CD9160139781}" type="pres">
      <dgm:prSet presAssocID="{0A957919-C630-6B47-B207-3E1C2428CBDD}" presName="linear" presStyleCnt="0">
        <dgm:presLayoutVars>
          <dgm:dir/>
          <dgm:animLvl val="lvl"/>
          <dgm:resizeHandles val="exact"/>
        </dgm:presLayoutVars>
      </dgm:prSet>
      <dgm:spPr/>
    </dgm:pt>
    <dgm:pt modelId="{995EB2E8-3AD1-894F-B0CD-C93F0CCFB6AA}" type="pres">
      <dgm:prSet presAssocID="{93BA18E3-580F-944D-9A5A-F742A6617948}" presName="parentLin" presStyleCnt="0"/>
      <dgm:spPr/>
    </dgm:pt>
    <dgm:pt modelId="{69E7EA65-F9A9-BA4C-BB5F-BA18958C266B}" type="pres">
      <dgm:prSet presAssocID="{93BA18E3-580F-944D-9A5A-F742A6617948}" presName="parentLeftMargin" presStyleLbl="node1" presStyleIdx="0" presStyleCnt="3"/>
      <dgm:spPr/>
    </dgm:pt>
    <dgm:pt modelId="{52DF5495-3822-D843-BC40-14902AE57F24}" type="pres">
      <dgm:prSet presAssocID="{93BA18E3-580F-944D-9A5A-F742A6617948}" presName="parentText" presStyleLbl="node1" presStyleIdx="0" presStyleCnt="3">
        <dgm:presLayoutVars>
          <dgm:chMax val="0"/>
          <dgm:bulletEnabled val="1"/>
        </dgm:presLayoutVars>
      </dgm:prSet>
      <dgm:spPr/>
    </dgm:pt>
    <dgm:pt modelId="{5D585D9E-914E-AB4C-A8D8-8C8F9D0CC97D}" type="pres">
      <dgm:prSet presAssocID="{93BA18E3-580F-944D-9A5A-F742A6617948}" presName="negativeSpace" presStyleCnt="0"/>
      <dgm:spPr/>
    </dgm:pt>
    <dgm:pt modelId="{EDE92078-939E-7B4C-B380-725A3AAFB76A}" type="pres">
      <dgm:prSet presAssocID="{93BA18E3-580F-944D-9A5A-F742A6617948}" presName="childText" presStyleLbl="conFgAcc1" presStyleIdx="0" presStyleCnt="3">
        <dgm:presLayoutVars>
          <dgm:bulletEnabled val="1"/>
        </dgm:presLayoutVars>
      </dgm:prSet>
      <dgm:spPr/>
    </dgm:pt>
    <dgm:pt modelId="{A446AE61-D4E2-0A46-868F-84C5E9F33847}" type="pres">
      <dgm:prSet presAssocID="{9D638D4C-2398-204C-A9B9-B3FD1A1E4457}" presName="spaceBetweenRectangles" presStyleCnt="0"/>
      <dgm:spPr/>
    </dgm:pt>
    <dgm:pt modelId="{2D77948D-30A8-8245-96E4-F0B0823EDD2A}" type="pres">
      <dgm:prSet presAssocID="{9C9F45F1-71FD-AC48-A693-33024AABF264}" presName="parentLin" presStyleCnt="0"/>
      <dgm:spPr/>
    </dgm:pt>
    <dgm:pt modelId="{546B37FD-BF64-9E40-A49D-A5BEC50A2BB6}" type="pres">
      <dgm:prSet presAssocID="{9C9F45F1-71FD-AC48-A693-33024AABF264}" presName="parentLeftMargin" presStyleLbl="node1" presStyleIdx="0" presStyleCnt="3"/>
      <dgm:spPr/>
    </dgm:pt>
    <dgm:pt modelId="{307B3D2D-3757-8F41-ABA7-56168BA49C2C}" type="pres">
      <dgm:prSet presAssocID="{9C9F45F1-71FD-AC48-A693-33024AABF264}" presName="parentText" presStyleLbl="node1" presStyleIdx="1" presStyleCnt="3">
        <dgm:presLayoutVars>
          <dgm:chMax val="0"/>
          <dgm:bulletEnabled val="1"/>
        </dgm:presLayoutVars>
      </dgm:prSet>
      <dgm:spPr/>
    </dgm:pt>
    <dgm:pt modelId="{EB5E2F32-CC1F-3C4C-AE78-83CE4391BFE2}" type="pres">
      <dgm:prSet presAssocID="{9C9F45F1-71FD-AC48-A693-33024AABF264}" presName="negativeSpace" presStyleCnt="0"/>
      <dgm:spPr/>
    </dgm:pt>
    <dgm:pt modelId="{D679F071-3096-8844-B82E-CC1629883450}" type="pres">
      <dgm:prSet presAssocID="{9C9F45F1-71FD-AC48-A693-33024AABF264}" presName="childText" presStyleLbl="conFgAcc1" presStyleIdx="1" presStyleCnt="3">
        <dgm:presLayoutVars>
          <dgm:bulletEnabled val="1"/>
        </dgm:presLayoutVars>
      </dgm:prSet>
      <dgm:spPr/>
    </dgm:pt>
    <dgm:pt modelId="{7B76D796-F80E-EC43-90FD-4B4B5F0C9BC5}" type="pres">
      <dgm:prSet presAssocID="{0ED07B34-3774-BC48-AC82-CBF59BD020D2}" presName="spaceBetweenRectangles" presStyleCnt="0"/>
      <dgm:spPr/>
    </dgm:pt>
    <dgm:pt modelId="{F996232F-CB4D-0441-829A-098469AF1E87}" type="pres">
      <dgm:prSet presAssocID="{28CD5168-1BF8-7748-8E2E-180043619E6E}" presName="parentLin" presStyleCnt="0"/>
      <dgm:spPr/>
    </dgm:pt>
    <dgm:pt modelId="{5383DCE7-9D90-AD42-B54B-BAD7E2597038}" type="pres">
      <dgm:prSet presAssocID="{28CD5168-1BF8-7748-8E2E-180043619E6E}" presName="parentLeftMargin" presStyleLbl="node1" presStyleIdx="1" presStyleCnt="3"/>
      <dgm:spPr/>
    </dgm:pt>
    <dgm:pt modelId="{6181158E-8D47-5D4D-A2E2-4E56395998CC}" type="pres">
      <dgm:prSet presAssocID="{28CD5168-1BF8-7748-8E2E-180043619E6E}" presName="parentText" presStyleLbl="node1" presStyleIdx="2" presStyleCnt="3">
        <dgm:presLayoutVars>
          <dgm:chMax val="0"/>
          <dgm:bulletEnabled val="1"/>
        </dgm:presLayoutVars>
      </dgm:prSet>
      <dgm:spPr/>
    </dgm:pt>
    <dgm:pt modelId="{18063475-6DF0-C249-AC54-7B5224BDF1D3}" type="pres">
      <dgm:prSet presAssocID="{28CD5168-1BF8-7748-8E2E-180043619E6E}" presName="negativeSpace" presStyleCnt="0"/>
      <dgm:spPr/>
    </dgm:pt>
    <dgm:pt modelId="{F7D6E303-46AF-9543-81A8-979341BD1659}" type="pres">
      <dgm:prSet presAssocID="{28CD5168-1BF8-7748-8E2E-180043619E6E}" presName="childText" presStyleLbl="conFgAcc1" presStyleIdx="2" presStyleCnt="3">
        <dgm:presLayoutVars>
          <dgm:bulletEnabled val="1"/>
        </dgm:presLayoutVars>
      </dgm:prSet>
      <dgm:spPr/>
    </dgm:pt>
  </dgm:ptLst>
  <dgm:cxnLst>
    <dgm:cxn modelId="{6D034907-75A6-DE4D-A8B1-BC97AFA49AF4}" type="presOf" srcId="{93BA18E3-580F-944D-9A5A-F742A6617948}" destId="{69E7EA65-F9A9-BA4C-BB5F-BA18958C266B}" srcOrd="0" destOrd="0" presId="urn:microsoft.com/office/officeart/2005/8/layout/list1"/>
    <dgm:cxn modelId="{87377607-BE50-1A4F-9CE5-17B9BBF9007C}" type="presOf" srcId="{93BA18E3-580F-944D-9A5A-F742A6617948}" destId="{52DF5495-3822-D843-BC40-14902AE57F24}" srcOrd="1" destOrd="0" presId="urn:microsoft.com/office/officeart/2005/8/layout/list1"/>
    <dgm:cxn modelId="{48A21B43-D70C-2F4B-A56A-C6F067434CCB}" type="presOf" srcId="{9C9F45F1-71FD-AC48-A693-33024AABF264}" destId="{546B37FD-BF64-9E40-A49D-A5BEC50A2BB6}" srcOrd="0" destOrd="0" presId="urn:microsoft.com/office/officeart/2005/8/layout/list1"/>
    <dgm:cxn modelId="{E080B573-7C8E-9748-BB2B-BD770FB98905}" srcId="{0A957919-C630-6B47-B207-3E1C2428CBDD}" destId="{9C9F45F1-71FD-AC48-A693-33024AABF264}" srcOrd="1" destOrd="0" parTransId="{A812E406-A4F5-F641-9529-612D5FF1466F}" sibTransId="{0ED07B34-3774-BC48-AC82-CBF59BD020D2}"/>
    <dgm:cxn modelId="{4514718C-3EB5-1941-B54A-C8862CE5A117}" srcId="{0A957919-C630-6B47-B207-3E1C2428CBDD}" destId="{28CD5168-1BF8-7748-8E2E-180043619E6E}" srcOrd="2" destOrd="0" parTransId="{59CF0884-D8EA-8948-9772-DAC258C17361}" sibTransId="{6B0E7EF5-A6D7-474B-BC47-CAE22383453C}"/>
    <dgm:cxn modelId="{445DB490-0720-F04C-807D-4A931F41EFD2}" srcId="{0A957919-C630-6B47-B207-3E1C2428CBDD}" destId="{93BA18E3-580F-944D-9A5A-F742A6617948}" srcOrd="0" destOrd="0" parTransId="{13088D38-95AD-7E40-9BD0-FDE0C532BB9A}" sibTransId="{9D638D4C-2398-204C-A9B9-B3FD1A1E4457}"/>
    <dgm:cxn modelId="{E7D18C92-8E6F-2C4C-8072-C6B2B3F4AF1C}" type="presOf" srcId="{0A957919-C630-6B47-B207-3E1C2428CBDD}" destId="{335A58C9-3F28-AA4C-BE56-CD9160139781}" srcOrd="0" destOrd="0" presId="urn:microsoft.com/office/officeart/2005/8/layout/list1"/>
    <dgm:cxn modelId="{D3A35DB1-211F-8044-8BC5-BAEBD84AF731}" type="presOf" srcId="{28CD5168-1BF8-7748-8E2E-180043619E6E}" destId="{6181158E-8D47-5D4D-A2E2-4E56395998CC}" srcOrd="1" destOrd="0" presId="urn:microsoft.com/office/officeart/2005/8/layout/list1"/>
    <dgm:cxn modelId="{3E5C5DEE-87D0-9F45-8A11-2CAE18068B2B}" type="presOf" srcId="{28CD5168-1BF8-7748-8E2E-180043619E6E}" destId="{5383DCE7-9D90-AD42-B54B-BAD7E2597038}" srcOrd="0" destOrd="0" presId="urn:microsoft.com/office/officeart/2005/8/layout/list1"/>
    <dgm:cxn modelId="{4672CCFE-9A0D-0942-AAF5-94A8CAECDC36}" type="presOf" srcId="{9C9F45F1-71FD-AC48-A693-33024AABF264}" destId="{307B3D2D-3757-8F41-ABA7-56168BA49C2C}" srcOrd="1" destOrd="0" presId="urn:microsoft.com/office/officeart/2005/8/layout/list1"/>
    <dgm:cxn modelId="{C761D27F-2386-CA4B-A26D-BD1CBB45CD5C}" type="presParOf" srcId="{335A58C9-3F28-AA4C-BE56-CD9160139781}" destId="{995EB2E8-3AD1-894F-B0CD-C93F0CCFB6AA}" srcOrd="0" destOrd="0" presId="urn:microsoft.com/office/officeart/2005/8/layout/list1"/>
    <dgm:cxn modelId="{BDB97ACB-4962-8E4F-863E-170A6D542EBA}" type="presParOf" srcId="{995EB2E8-3AD1-894F-B0CD-C93F0CCFB6AA}" destId="{69E7EA65-F9A9-BA4C-BB5F-BA18958C266B}" srcOrd="0" destOrd="0" presId="urn:microsoft.com/office/officeart/2005/8/layout/list1"/>
    <dgm:cxn modelId="{A0FE2426-165E-C941-ABB5-77786771FA06}" type="presParOf" srcId="{995EB2E8-3AD1-894F-B0CD-C93F0CCFB6AA}" destId="{52DF5495-3822-D843-BC40-14902AE57F24}" srcOrd="1" destOrd="0" presId="urn:microsoft.com/office/officeart/2005/8/layout/list1"/>
    <dgm:cxn modelId="{741BEA9B-AF7D-7542-BB2E-85DC85A346C7}" type="presParOf" srcId="{335A58C9-3F28-AA4C-BE56-CD9160139781}" destId="{5D585D9E-914E-AB4C-A8D8-8C8F9D0CC97D}" srcOrd="1" destOrd="0" presId="urn:microsoft.com/office/officeart/2005/8/layout/list1"/>
    <dgm:cxn modelId="{585553B3-9929-A545-AEBB-092292053EB3}" type="presParOf" srcId="{335A58C9-3F28-AA4C-BE56-CD9160139781}" destId="{EDE92078-939E-7B4C-B380-725A3AAFB76A}" srcOrd="2" destOrd="0" presId="urn:microsoft.com/office/officeart/2005/8/layout/list1"/>
    <dgm:cxn modelId="{D1AF962C-9F00-3D4B-8A85-69EB393E5539}" type="presParOf" srcId="{335A58C9-3F28-AA4C-BE56-CD9160139781}" destId="{A446AE61-D4E2-0A46-868F-84C5E9F33847}" srcOrd="3" destOrd="0" presId="urn:microsoft.com/office/officeart/2005/8/layout/list1"/>
    <dgm:cxn modelId="{1C3BFC71-2446-384B-A172-24A16164179E}" type="presParOf" srcId="{335A58C9-3F28-AA4C-BE56-CD9160139781}" destId="{2D77948D-30A8-8245-96E4-F0B0823EDD2A}" srcOrd="4" destOrd="0" presId="urn:microsoft.com/office/officeart/2005/8/layout/list1"/>
    <dgm:cxn modelId="{ABD7E479-21E8-6749-8639-2DB5FAA2CA9E}" type="presParOf" srcId="{2D77948D-30A8-8245-96E4-F0B0823EDD2A}" destId="{546B37FD-BF64-9E40-A49D-A5BEC50A2BB6}" srcOrd="0" destOrd="0" presId="urn:microsoft.com/office/officeart/2005/8/layout/list1"/>
    <dgm:cxn modelId="{A4A412C6-E4F9-754D-94FC-971CED61A9E0}" type="presParOf" srcId="{2D77948D-30A8-8245-96E4-F0B0823EDD2A}" destId="{307B3D2D-3757-8F41-ABA7-56168BA49C2C}" srcOrd="1" destOrd="0" presId="urn:microsoft.com/office/officeart/2005/8/layout/list1"/>
    <dgm:cxn modelId="{5E43B139-9A99-7A40-B3D4-589F76CCB7C8}" type="presParOf" srcId="{335A58C9-3F28-AA4C-BE56-CD9160139781}" destId="{EB5E2F32-CC1F-3C4C-AE78-83CE4391BFE2}" srcOrd="5" destOrd="0" presId="urn:microsoft.com/office/officeart/2005/8/layout/list1"/>
    <dgm:cxn modelId="{063FA7FD-EFDB-B14F-8C2B-5713E6393D69}" type="presParOf" srcId="{335A58C9-3F28-AA4C-BE56-CD9160139781}" destId="{D679F071-3096-8844-B82E-CC1629883450}" srcOrd="6" destOrd="0" presId="urn:microsoft.com/office/officeart/2005/8/layout/list1"/>
    <dgm:cxn modelId="{9666F1E7-D142-D145-8F29-A1E9CB6C6EAC}" type="presParOf" srcId="{335A58C9-3F28-AA4C-BE56-CD9160139781}" destId="{7B76D796-F80E-EC43-90FD-4B4B5F0C9BC5}" srcOrd="7" destOrd="0" presId="urn:microsoft.com/office/officeart/2005/8/layout/list1"/>
    <dgm:cxn modelId="{5ED6A875-B487-1D4A-B24E-1B1E371BCF00}" type="presParOf" srcId="{335A58C9-3F28-AA4C-BE56-CD9160139781}" destId="{F996232F-CB4D-0441-829A-098469AF1E87}" srcOrd="8" destOrd="0" presId="urn:microsoft.com/office/officeart/2005/8/layout/list1"/>
    <dgm:cxn modelId="{19C3890C-3634-4841-9151-72B19D6C86F5}" type="presParOf" srcId="{F996232F-CB4D-0441-829A-098469AF1E87}" destId="{5383DCE7-9D90-AD42-B54B-BAD7E2597038}" srcOrd="0" destOrd="0" presId="urn:microsoft.com/office/officeart/2005/8/layout/list1"/>
    <dgm:cxn modelId="{009B1760-BB78-F840-9032-5B199EBBB93B}" type="presParOf" srcId="{F996232F-CB4D-0441-829A-098469AF1E87}" destId="{6181158E-8D47-5D4D-A2E2-4E56395998CC}" srcOrd="1" destOrd="0" presId="urn:microsoft.com/office/officeart/2005/8/layout/list1"/>
    <dgm:cxn modelId="{9FB2A485-05FF-DB42-B469-0C8B12DA7566}" type="presParOf" srcId="{335A58C9-3F28-AA4C-BE56-CD9160139781}" destId="{18063475-6DF0-C249-AC54-7B5224BDF1D3}" srcOrd="9" destOrd="0" presId="urn:microsoft.com/office/officeart/2005/8/layout/list1"/>
    <dgm:cxn modelId="{5B3DB69A-3AA3-3946-9011-8E3E1FAC80D8}" type="presParOf" srcId="{335A58C9-3F28-AA4C-BE56-CD9160139781}" destId="{F7D6E303-46AF-9543-81A8-979341BD165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9089409-7420-D84A-9ECA-77444A55CD9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E4A51345-048F-1D47-B774-23B36B0AE131}">
      <dgm:prSet phldrT="[文本]"/>
      <dgm:spPr/>
      <dgm:t>
        <a:bodyPr/>
        <a:lstStyle/>
        <a:p>
          <a:r>
            <a:rPr lang="zh-CN" altLang="en-US" dirty="0"/>
            <a:t>现场勘查期</a:t>
          </a:r>
        </a:p>
      </dgm:t>
    </dgm:pt>
    <dgm:pt modelId="{F5315C7A-B104-104C-8FF7-266868E21EAC}" type="parTrans" cxnId="{5A0729CD-3658-0544-8896-0BE0103A2DF5}">
      <dgm:prSet/>
      <dgm:spPr/>
      <dgm:t>
        <a:bodyPr/>
        <a:lstStyle/>
        <a:p>
          <a:endParaRPr lang="zh-CN" altLang="en-US"/>
        </a:p>
      </dgm:t>
    </dgm:pt>
    <dgm:pt modelId="{4B88D04B-ADBE-8F40-9497-C6A319B24922}" type="sibTrans" cxnId="{5A0729CD-3658-0544-8896-0BE0103A2DF5}">
      <dgm:prSet/>
      <dgm:spPr/>
      <dgm:t>
        <a:bodyPr/>
        <a:lstStyle/>
        <a:p>
          <a:endParaRPr lang="zh-CN" altLang="en-US"/>
        </a:p>
      </dgm:t>
    </dgm:pt>
    <dgm:pt modelId="{3D7637FE-5A93-1144-AD6E-2195813A14DB}">
      <dgm:prSet phldrT="[文本]"/>
      <dgm:spPr/>
      <dgm:t>
        <a:bodyPr/>
        <a:lstStyle/>
        <a:p>
          <a:r>
            <a:rPr lang="zh-CN" altLang="en-US" dirty="0"/>
            <a:t>估价作业期</a:t>
          </a:r>
        </a:p>
      </dgm:t>
    </dgm:pt>
    <dgm:pt modelId="{DCE93712-3546-1945-8958-D74CE63E2A4B}" type="parTrans" cxnId="{DC091B1D-05B2-0D4C-B6A6-953DEE2EF863}">
      <dgm:prSet/>
      <dgm:spPr/>
      <dgm:t>
        <a:bodyPr/>
        <a:lstStyle/>
        <a:p>
          <a:endParaRPr lang="zh-CN" altLang="en-US"/>
        </a:p>
      </dgm:t>
    </dgm:pt>
    <dgm:pt modelId="{A9F11C66-FFA7-C54B-B203-6B5A8748577B}" type="sibTrans" cxnId="{DC091B1D-05B2-0D4C-B6A6-953DEE2EF863}">
      <dgm:prSet/>
      <dgm:spPr/>
      <dgm:t>
        <a:bodyPr/>
        <a:lstStyle/>
        <a:p>
          <a:endParaRPr lang="zh-CN" altLang="en-US"/>
        </a:p>
      </dgm:t>
    </dgm:pt>
    <dgm:pt modelId="{D3A2C1A3-C676-BB4A-AF1E-AC8B480901D0}" type="pres">
      <dgm:prSet presAssocID="{89089409-7420-D84A-9ECA-77444A55CD97}" presName="linear" presStyleCnt="0">
        <dgm:presLayoutVars>
          <dgm:dir/>
          <dgm:animLvl val="lvl"/>
          <dgm:resizeHandles val="exact"/>
        </dgm:presLayoutVars>
      </dgm:prSet>
      <dgm:spPr/>
    </dgm:pt>
    <dgm:pt modelId="{C52658FB-414F-8843-B6BE-8BF62E8FEE74}" type="pres">
      <dgm:prSet presAssocID="{E4A51345-048F-1D47-B774-23B36B0AE131}" presName="parentLin" presStyleCnt="0"/>
      <dgm:spPr/>
    </dgm:pt>
    <dgm:pt modelId="{EA5B7BAF-2CB2-C44D-9938-F823A3891C0A}" type="pres">
      <dgm:prSet presAssocID="{E4A51345-048F-1D47-B774-23B36B0AE131}" presName="parentLeftMargin" presStyleLbl="node1" presStyleIdx="0" presStyleCnt="2"/>
      <dgm:spPr/>
    </dgm:pt>
    <dgm:pt modelId="{DD4951B0-C34C-4149-BC1F-C28DB595DDEF}" type="pres">
      <dgm:prSet presAssocID="{E4A51345-048F-1D47-B774-23B36B0AE131}" presName="parentText" presStyleLbl="node1" presStyleIdx="0" presStyleCnt="2">
        <dgm:presLayoutVars>
          <dgm:chMax val="0"/>
          <dgm:bulletEnabled val="1"/>
        </dgm:presLayoutVars>
      </dgm:prSet>
      <dgm:spPr/>
    </dgm:pt>
    <dgm:pt modelId="{AACA405D-1EE4-9C47-A73B-70A1EDD45418}" type="pres">
      <dgm:prSet presAssocID="{E4A51345-048F-1D47-B774-23B36B0AE131}" presName="negativeSpace" presStyleCnt="0"/>
      <dgm:spPr/>
    </dgm:pt>
    <dgm:pt modelId="{B123D999-A843-FA4E-96E1-F3BEBD7E34DE}" type="pres">
      <dgm:prSet presAssocID="{E4A51345-048F-1D47-B774-23B36B0AE131}" presName="childText" presStyleLbl="conFgAcc1" presStyleIdx="0" presStyleCnt="2">
        <dgm:presLayoutVars>
          <dgm:bulletEnabled val="1"/>
        </dgm:presLayoutVars>
      </dgm:prSet>
      <dgm:spPr/>
    </dgm:pt>
    <dgm:pt modelId="{CF7314CE-9534-6741-B032-3F296252AF7D}" type="pres">
      <dgm:prSet presAssocID="{4B88D04B-ADBE-8F40-9497-C6A319B24922}" presName="spaceBetweenRectangles" presStyleCnt="0"/>
      <dgm:spPr/>
    </dgm:pt>
    <dgm:pt modelId="{C6328B53-3783-F44C-9246-CC57DACAD419}" type="pres">
      <dgm:prSet presAssocID="{3D7637FE-5A93-1144-AD6E-2195813A14DB}" presName="parentLin" presStyleCnt="0"/>
      <dgm:spPr/>
    </dgm:pt>
    <dgm:pt modelId="{75D4737C-0F22-8341-886C-BC50A9200CE9}" type="pres">
      <dgm:prSet presAssocID="{3D7637FE-5A93-1144-AD6E-2195813A14DB}" presName="parentLeftMargin" presStyleLbl="node1" presStyleIdx="0" presStyleCnt="2"/>
      <dgm:spPr/>
    </dgm:pt>
    <dgm:pt modelId="{B4035963-85B3-A14A-97E4-5DD782F5DBAD}" type="pres">
      <dgm:prSet presAssocID="{3D7637FE-5A93-1144-AD6E-2195813A14DB}" presName="parentText" presStyleLbl="node1" presStyleIdx="1" presStyleCnt="2">
        <dgm:presLayoutVars>
          <dgm:chMax val="0"/>
          <dgm:bulletEnabled val="1"/>
        </dgm:presLayoutVars>
      </dgm:prSet>
      <dgm:spPr/>
    </dgm:pt>
    <dgm:pt modelId="{1CB95B9B-D5A4-C146-AC15-5549C0ED7474}" type="pres">
      <dgm:prSet presAssocID="{3D7637FE-5A93-1144-AD6E-2195813A14DB}" presName="negativeSpace" presStyleCnt="0"/>
      <dgm:spPr/>
    </dgm:pt>
    <dgm:pt modelId="{6B3DC6B0-D02D-C14E-9D07-6414E7B930AA}" type="pres">
      <dgm:prSet presAssocID="{3D7637FE-5A93-1144-AD6E-2195813A14DB}" presName="childText" presStyleLbl="conFgAcc1" presStyleIdx="1" presStyleCnt="2">
        <dgm:presLayoutVars>
          <dgm:bulletEnabled val="1"/>
        </dgm:presLayoutVars>
      </dgm:prSet>
      <dgm:spPr/>
    </dgm:pt>
  </dgm:ptLst>
  <dgm:cxnLst>
    <dgm:cxn modelId="{6574220C-1F08-E448-815B-5E12BD3C7161}" type="presOf" srcId="{3D7637FE-5A93-1144-AD6E-2195813A14DB}" destId="{B4035963-85B3-A14A-97E4-5DD782F5DBAD}" srcOrd="1" destOrd="0" presId="urn:microsoft.com/office/officeart/2005/8/layout/list1"/>
    <dgm:cxn modelId="{DC091B1D-05B2-0D4C-B6A6-953DEE2EF863}" srcId="{89089409-7420-D84A-9ECA-77444A55CD97}" destId="{3D7637FE-5A93-1144-AD6E-2195813A14DB}" srcOrd="1" destOrd="0" parTransId="{DCE93712-3546-1945-8958-D74CE63E2A4B}" sibTransId="{A9F11C66-FFA7-C54B-B203-6B5A8748577B}"/>
    <dgm:cxn modelId="{17D33182-3782-324B-9DF1-017E640D330C}" type="presOf" srcId="{E4A51345-048F-1D47-B774-23B36B0AE131}" destId="{DD4951B0-C34C-4149-BC1F-C28DB595DDEF}" srcOrd="1" destOrd="0" presId="urn:microsoft.com/office/officeart/2005/8/layout/list1"/>
    <dgm:cxn modelId="{68B5CDA2-9D40-264F-9C6C-0387D7F1FF4A}" type="presOf" srcId="{89089409-7420-D84A-9ECA-77444A55CD97}" destId="{D3A2C1A3-C676-BB4A-AF1E-AC8B480901D0}" srcOrd="0" destOrd="0" presId="urn:microsoft.com/office/officeart/2005/8/layout/list1"/>
    <dgm:cxn modelId="{53840CB9-DF4C-A44F-B7EC-55736B399C49}" type="presOf" srcId="{3D7637FE-5A93-1144-AD6E-2195813A14DB}" destId="{75D4737C-0F22-8341-886C-BC50A9200CE9}" srcOrd="0" destOrd="0" presId="urn:microsoft.com/office/officeart/2005/8/layout/list1"/>
    <dgm:cxn modelId="{5A0729CD-3658-0544-8896-0BE0103A2DF5}" srcId="{89089409-7420-D84A-9ECA-77444A55CD97}" destId="{E4A51345-048F-1D47-B774-23B36B0AE131}" srcOrd="0" destOrd="0" parTransId="{F5315C7A-B104-104C-8FF7-266868E21EAC}" sibTransId="{4B88D04B-ADBE-8F40-9497-C6A319B24922}"/>
    <dgm:cxn modelId="{8D04D9E2-2D09-7242-B11C-9D7251C23913}" type="presOf" srcId="{E4A51345-048F-1D47-B774-23B36B0AE131}" destId="{EA5B7BAF-2CB2-C44D-9938-F823A3891C0A}" srcOrd="0" destOrd="0" presId="urn:microsoft.com/office/officeart/2005/8/layout/list1"/>
    <dgm:cxn modelId="{31B15B22-7C29-094E-9438-33C783E94369}" type="presParOf" srcId="{D3A2C1A3-C676-BB4A-AF1E-AC8B480901D0}" destId="{C52658FB-414F-8843-B6BE-8BF62E8FEE74}" srcOrd="0" destOrd="0" presId="urn:microsoft.com/office/officeart/2005/8/layout/list1"/>
    <dgm:cxn modelId="{581F380C-FF1D-9D41-999A-BE8502C40531}" type="presParOf" srcId="{C52658FB-414F-8843-B6BE-8BF62E8FEE74}" destId="{EA5B7BAF-2CB2-C44D-9938-F823A3891C0A}" srcOrd="0" destOrd="0" presId="urn:microsoft.com/office/officeart/2005/8/layout/list1"/>
    <dgm:cxn modelId="{3532CDAA-CBEC-5B41-9A31-F7491F0EE746}" type="presParOf" srcId="{C52658FB-414F-8843-B6BE-8BF62E8FEE74}" destId="{DD4951B0-C34C-4149-BC1F-C28DB595DDEF}" srcOrd="1" destOrd="0" presId="urn:microsoft.com/office/officeart/2005/8/layout/list1"/>
    <dgm:cxn modelId="{750D09B4-AAA4-8E4C-AD7B-A85DAC8B0C63}" type="presParOf" srcId="{D3A2C1A3-C676-BB4A-AF1E-AC8B480901D0}" destId="{AACA405D-1EE4-9C47-A73B-70A1EDD45418}" srcOrd="1" destOrd="0" presId="urn:microsoft.com/office/officeart/2005/8/layout/list1"/>
    <dgm:cxn modelId="{CB4FD8C2-12C8-724A-8D68-37FB26BE7608}" type="presParOf" srcId="{D3A2C1A3-C676-BB4A-AF1E-AC8B480901D0}" destId="{B123D999-A843-FA4E-96E1-F3BEBD7E34DE}" srcOrd="2" destOrd="0" presId="urn:microsoft.com/office/officeart/2005/8/layout/list1"/>
    <dgm:cxn modelId="{AF8670DF-5AE8-4B4A-B723-015E7DD7A810}" type="presParOf" srcId="{D3A2C1A3-C676-BB4A-AF1E-AC8B480901D0}" destId="{CF7314CE-9534-6741-B032-3F296252AF7D}" srcOrd="3" destOrd="0" presId="urn:microsoft.com/office/officeart/2005/8/layout/list1"/>
    <dgm:cxn modelId="{B88935EA-4A0B-0B45-974E-6B1B5B18525D}" type="presParOf" srcId="{D3A2C1A3-C676-BB4A-AF1E-AC8B480901D0}" destId="{C6328B53-3783-F44C-9246-CC57DACAD419}" srcOrd="4" destOrd="0" presId="urn:microsoft.com/office/officeart/2005/8/layout/list1"/>
    <dgm:cxn modelId="{5B1EF89F-9FD5-0744-8E70-6DBB20DB965E}" type="presParOf" srcId="{C6328B53-3783-F44C-9246-CC57DACAD419}" destId="{75D4737C-0F22-8341-886C-BC50A9200CE9}" srcOrd="0" destOrd="0" presId="urn:microsoft.com/office/officeart/2005/8/layout/list1"/>
    <dgm:cxn modelId="{28DC3ACE-BEC6-7546-A873-4A0F6ABB194C}" type="presParOf" srcId="{C6328B53-3783-F44C-9246-CC57DACAD419}" destId="{B4035963-85B3-A14A-97E4-5DD782F5DBAD}" srcOrd="1" destOrd="0" presId="urn:microsoft.com/office/officeart/2005/8/layout/list1"/>
    <dgm:cxn modelId="{82B4677F-82B4-014A-BCBA-7F151E74C616}" type="presParOf" srcId="{D3A2C1A3-C676-BB4A-AF1E-AC8B480901D0}" destId="{1CB95B9B-D5A4-C146-AC15-5549C0ED7474}" srcOrd="5" destOrd="0" presId="urn:microsoft.com/office/officeart/2005/8/layout/list1"/>
    <dgm:cxn modelId="{9840CB12-61C1-1843-B2E1-B02388422EE1}" type="presParOf" srcId="{D3A2C1A3-C676-BB4A-AF1E-AC8B480901D0}" destId="{6B3DC6B0-D02D-C14E-9D07-6414E7B930A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A75F260-A54C-0248-B8AC-859B3E58069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E381EA7B-A972-9D42-A3AD-A08CCF3BAF30}">
      <dgm:prSet phldrT="[文本]"/>
      <dgm:spPr/>
      <dgm:t>
        <a:bodyPr/>
        <a:lstStyle/>
        <a:p>
          <a:r>
            <a:rPr lang="zh-CN" altLang="en-US" dirty="0"/>
            <a:t>此为抵押估价的特有内容</a:t>
          </a:r>
        </a:p>
      </dgm:t>
    </dgm:pt>
    <dgm:pt modelId="{97338A4C-1DB2-224F-9EE5-C7129A24676F}" type="parTrans" cxnId="{2475D4C2-082A-084E-8B91-0285A4CE27C7}">
      <dgm:prSet/>
      <dgm:spPr/>
      <dgm:t>
        <a:bodyPr/>
        <a:lstStyle/>
        <a:p>
          <a:endParaRPr lang="zh-CN" altLang="en-US"/>
        </a:p>
      </dgm:t>
    </dgm:pt>
    <dgm:pt modelId="{6387B03A-0652-DC49-8F4B-475ED6AA7789}" type="sibTrans" cxnId="{2475D4C2-082A-084E-8B91-0285A4CE27C7}">
      <dgm:prSet/>
      <dgm:spPr/>
      <dgm:t>
        <a:bodyPr/>
        <a:lstStyle/>
        <a:p>
          <a:endParaRPr lang="zh-CN" altLang="en-US"/>
        </a:p>
      </dgm:t>
    </dgm:pt>
    <dgm:pt modelId="{709ACA16-4322-FD49-9A6E-A3BE8F399F83}">
      <dgm:prSet phldrT="[文本]"/>
      <dgm:spPr/>
      <dgm:t>
        <a:bodyPr/>
        <a:lstStyle/>
        <a:p>
          <a:r>
            <a:rPr lang="zh-CN" altLang="en-US" dirty="0"/>
            <a:t>风险提示</a:t>
          </a:r>
        </a:p>
      </dgm:t>
    </dgm:pt>
    <dgm:pt modelId="{C53DF380-55D1-264B-B7B7-01CF64BE24BC}" type="parTrans" cxnId="{A8B086D9-87C1-FD46-855A-5CAF48038DA9}">
      <dgm:prSet/>
      <dgm:spPr/>
      <dgm:t>
        <a:bodyPr/>
        <a:lstStyle/>
        <a:p>
          <a:endParaRPr lang="zh-CN" altLang="en-US"/>
        </a:p>
      </dgm:t>
    </dgm:pt>
    <dgm:pt modelId="{F876E538-870F-2444-8117-47A99FB73C52}" type="sibTrans" cxnId="{A8B086D9-87C1-FD46-855A-5CAF48038DA9}">
      <dgm:prSet/>
      <dgm:spPr/>
      <dgm:t>
        <a:bodyPr/>
        <a:lstStyle/>
        <a:p>
          <a:endParaRPr lang="zh-CN" altLang="en-US"/>
        </a:p>
      </dgm:t>
    </dgm:pt>
    <dgm:pt modelId="{89AA174B-2062-B54A-898F-B03665EE8EBC}">
      <dgm:prSet phldrT="[文本]"/>
      <dgm:spPr/>
      <dgm:t>
        <a:bodyPr/>
        <a:lstStyle/>
        <a:p>
          <a:r>
            <a:rPr lang="zh-CN" altLang="en-US" dirty="0"/>
            <a:t>变现能力分析</a:t>
          </a:r>
        </a:p>
      </dgm:t>
    </dgm:pt>
    <dgm:pt modelId="{A598EC48-8373-7A46-AAC4-891E34B43BEB}" type="parTrans" cxnId="{EAC3B4AA-5DBE-B647-BAB4-E6587C5B09D5}">
      <dgm:prSet/>
      <dgm:spPr/>
      <dgm:t>
        <a:bodyPr/>
        <a:lstStyle/>
        <a:p>
          <a:endParaRPr lang="zh-CN" altLang="en-US"/>
        </a:p>
      </dgm:t>
    </dgm:pt>
    <dgm:pt modelId="{2B225AEF-C358-734D-94CC-1192F7F3EDEF}" type="sibTrans" cxnId="{EAC3B4AA-5DBE-B647-BAB4-E6587C5B09D5}">
      <dgm:prSet/>
      <dgm:spPr/>
      <dgm:t>
        <a:bodyPr/>
        <a:lstStyle/>
        <a:p>
          <a:endParaRPr lang="zh-CN" altLang="en-US"/>
        </a:p>
      </dgm:t>
    </dgm:pt>
    <dgm:pt modelId="{8F4488E4-17BE-3642-BF5D-8E3F729F8CB3}" type="pres">
      <dgm:prSet presAssocID="{1A75F260-A54C-0248-B8AC-859B3E58069D}" presName="vert0" presStyleCnt="0">
        <dgm:presLayoutVars>
          <dgm:dir/>
          <dgm:animOne val="branch"/>
          <dgm:animLvl val="lvl"/>
        </dgm:presLayoutVars>
      </dgm:prSet>
      <dgm:spPr/>
    </dgm:pt>
    <dgm:pt modelId="{1DF8CBD6-33BE-354C-956C-1A532090BD2D}" type="pres">
      <dgm:prSet presAssocID="{E381EA7B-A972-9D42-A3AD-A08CCF3BAF30}" presName="thickLine" presStyleLbl="alignNode1" presStyleIdx="0" presStyleCnt="3"/>
      <dgm:spPr/>
    </dgm:pt>
    <dgm:pt modelId="{4BC87DDE-EC8B-1443-9A38-B1849789BBA8}" type="pres">
      <dgm:prSet presAssocID="{E381EA7B-A972-9D42-A3AD-A08CCF3BAF30}" presName="horz1" presStyleCnt="0"/>
      <dgm:spPr/>
    </dgm:pt>
    <dgm:pt modelId="{438E0CA7-03EC-E449-8477-39DFC6416612}" type="pres">
      <dgm:prSet presAssocID="{E381EA7B-A972-9D42-A3AD-A08CCF3BAF30}" presName="tx1" presStyleLbl="revTx" presStyleIdx="0" presStyleCnt="3"/>
      <dgm:spPr/>
    </dgm:pt>
    <dgm:pt modelId="{40D841EB-7256-D34F-882D-D2E87CEBF010}" type="pres">
      <dgm:prSet presAssocID="{E381EA7B-A972-9D42-A3AD-A08CCF3BAF30}" presName="vert1" presStyleCnt="0"/>
      <dgm:spPr/>
    </dgm:pt>
    <dgm:pt modelId="{CFA6D588-EC79-AA40-9F87-EB01334FE4A1}" type="pres">
      <dgm:prSet presAssocID="{709ACA16-4322-FD49-9A6E-A3BE8F399F83}" presName="thickLine" presStyleLbl="alignNode1" presStyleIdx="1" presStyleCnt="3"/>
      <dgm:spPr/>
    </dgm:pt>
    <dgm:pt modelId="{BE552EAC-83E1-254F-A483-90F1EEB0AA7F}" type="pres">
      <dgm:prSet presAssocID="{709ACA16-4322-FD49-9A6E-A3BE8F399F83}" presName="horz1" presStyleCnt="0"/>
      <dgm:spPr/>
    </dgm:pt>
    <dgm:pt modelId="{A7A8CDEB-8AB3-6C43-A5A4-DE4D0F8736C1}" type="pres">
      <dgm:prSet presAssocID="{709ACA16-4322-FD49-9A6E-A3BE8F399F83}" presName="tx1" presStyleLbl="revTx" presStyleIdx="1" presStyleCnt="3"/>
      <dgm:spPr/>
    </dgm:pt>
    <dgm:pt modelId="{C4CB90B5-1FFB-6F48-9E4A-BC8DA6471894}" type="pres">
      <dgm:prSet presAssocID="{709ACA16-4322-FD49-9A6E-A3BE8F399F83}" presName="vert1" presStyleCnt="0"/>
      <dgm:spPr/>
    </dgm:pt>
    <dgm:pt modelId="{A60F083E-0971-9644-BF6C-97B7D9D0315E}" type="pres">
      <dgm:prSet presAssocID="{89AA174B-2062-B54A-898F-B03665EE8EBC}" presName="thickLine" presStyleLbl="alignNode1" presStyleIdx="2" presStyleCnt="3"/>
      <dgm:spPr/>
    </dgm:pt>
    <dgm:pt modelId="{3A373CA1-44B5-3942-B63B-109A6F2907BD}" type="pres">
      <dgm:prSet presAssocID="{89AA174B-2062-B54A-898F-B03665EE8EBC}" presName="horz1" presStyleCnt="0"/>
      <dgm:spPr/>
    </dgm:pt>
    <dgm:pt modelId="{ACEE7A11-598F-514A-8699-9E058A0C8E7F}" type="pres">
      <dgm:prSet presAssocID="{89AA174B-2062-B54A-898F-B03665EE8EBC}" presName="tx1" presStyleLbl="revTx" presStyleIdx="2" presStyleCnt="3"/>
      <dgm:spPr/>
    </dgm:pt>
    <dgm:pt modelId="{49424E3F-2B1B-A94C-A73B-A83C60A16D60}" type="pres">
      <dgm:prSet presAssocID="{89AA174B-2062-B54A-898F-B03665EE8EBC}" presName="vert1" presStyleCnt="0"/>
      <dgm:spPr/>
    </dgm:pt>
  </dgm:ptLst>
  <dgm:cxnLst>
    <dgm:cxn modelId="{44A3E717-A17F-CD44-998F-1CCB6F5831CA}" type="presOf" srcId="{89AA174B-2062-B54A-898F-B03665EE8EBC}" destId="{ACEE7A11-598F-514A-8699-9E058A0C8E7F}" srcOrd="0" destOrd="0" presId="urn:microsoft.com/office/officeart/2008/layout/LinedList"/>
    <dgm:cxn modelId="{E66E7352-A634-A744-A112-F5CBFAE9E06B}" type="presOf" srcId="{E381EA7B-A972-9D42-A3AD-A08CCF3BAF30}" destId="{438E0CA7-03EC-E449-8477-39DFC6416612}" srcOrd="0" destOrd="0" presId="urn:microsoft.com/office/officeart/2008/layout/LinedList"/>
    <dgm:cxn modelId="{7108AA65-0FBA-6140-86A3-92ED42529C33}" type="presOf" srcId="{709ACA16-4322-FD49-9A6E-A3BE8F399F83}" destId="{A7A8CDEB-8AB3-6C43-A5A4-DE4D0F8736C1}" srcOrd="0" destOrd="0" presId="urn:microsoft.com/office/officeart/2008/layout/LinedList"/>
    <dgm:cxn modelId="{EAC3B4AA-5DBE-B647-BAB4-E6587C5B09D5}" srcId="{1A75F260-A54C-0248-B8AC-859B3E58069D}" destId="{89AA174B-2062-B54A-898F-B03665EE8EBC}" srcOrd="2" destOrd="0" parTransId="{A598EC48-8373-7A46-AAC4-891E34B43BEB}" sibTransId="{2B225AEF-C358-734D-94CC-1192F7F3EDEF}"/>
    <dgm:cxn modelId="{2475D4C2-082A-084E-8B91-0285A4CE27C7}" srcId="{1A75F260-A54C-0248-B8AC-859B3E58069D}" destId="{E381EA7B-A972-9D42-A3AD-A08CCF3BAF30}" srcOrd="0" destOrd="0" parTransId="{97338A4C-1DB2-224F-9EE5-C7129A24676F}" sibTransId="{6387B03A-0652-DC49-8F4B-475ED6AA7789}"/>
    <dgm:cxn modelId="{E44AECCC-17DD-6D44-9515-30B4B2791174}" type="presOf" srcId="{1A75F260-A54C-0248-B8AC-859B3E58069D}" destId="{8F4488E4-17BE-3642-BF5D-8E3F729F8CB3}" srcOrd="0" destOrd="0" presId="urn:microsoft.com/office/officeart/2008/layout/LinedList"/>
    <dgm:cxn modelId="{A8B086D9-87C1-FD46-855A-5CAF48038DA9}" srcId="{1A75F260-A54C-0248-B8AC-859B3E58069D}" destId="{709ACA16-4322-FD49-9A6E-A3BE8F399F83}" srcOrd="1" destOrd="0" parTransId="{C53DF380-55D1-264B-B7B7-01CF64BE24BC}" sibTransId="{F876E538-870F-2444-8117-47A99FB73C52}"/>
    <dgm:cxn modelId="{DE27C70E-E1D9-CA42-99A6-7E242A64AD75}" type="presParOf" srcId="{8F4488E4-17BE-3642-BF5D-8E3F729F8CB3}" destId="{1DF8CBD6-33BE-354C-956C-1A532090BD2D}" srcOrd="0" destOrd="0" presId="urn:microsoft.com/office/officeart/2008/layout/LinedList"/>
    <dgm:cxn modelId="{93312BFD-F696-994B-8675-C4F5F83FE3B3}" type="presParOf" srcId="{8F4488E4-17BE-3642-BF5D-8E3F729F8CB3}" destId="{4BC87DDE-EC8B-1443-9A38-B1849789BBA8}" srcOrd="1" destOrd="0" presId="urn:microsoft.com/office/officeart/2008/layout/LinedList"/>
    <dgm:cxn modelId="{8767E55E-A402-7947-9263-AEE8AA36D6D3}" type="presParOf" srcId="{4BC87DDE-EC8B-1443-9A38-B1849789BBA8}" destId="{438E0CA7-03EC-E449-8477-39DFC6416612}" srcOrd="0" destOrd="0" presId="urn:microsoft.com/office/officeart/2008/layout/LinedList"/>
    <dgm:cxn modelId="{6E746E2F-03DA-0C48-A57C-EDE616961BFB}" type="presParOf" srcId="{4BC87DDE-EC8B-1443-9A38-B1849789BBA8}" destId="{40D841EB-7256-D34F-882D-D2E87CEBF010}" srcOrd="1" destOrd="0" presId="urn:microsoft.com/office/officeart/2008/layout/LinedList"/>
    <dgm:cxn modelId="{B1FA7A8F-687D-9649-A07C-71C7BDAE6E71}" type="presParOf" srcId="{8F4488E4-17BE-3642-BF5D-8E3F729F8CB3}" destId="{CFA6D588-EC79-AA40-9F87-EB01334FE4A1}" srcOrd="2" destOrd="0" presId="urn:microsoft.com/office/officeart/2008/layout/LinedList"/>
    <dgm:cxn modelId="{9FE6C872-0BF1-7F4B-890F-0067F77C1762}" type="presParOf" srcId="{8F4488E4-17BE-3642-BF5D-8E3F729F8CB3}" destId="{BE552EAC-83E1-254F-A483-90F1EEB0AA7F}" srcOrd="3" destOrd="0" presId="urn:microsoft.com/office/officeart/2008/layout/LinedList"/>
    <dgm:cxn modelId="{AEE0C737-4788-9848-88FC-3178A88918B3}" type="presParOf" srcId="{BE552EAC-83E1-254F-A483-90F1EEB0AA7F}" destId="{A7A8CDEB-8AB3-6C43-A5A4-DE4D0F8736C1}" srcOrd="0" destOrd="0" presId="urn:microsoft.com/office/officeart/2008/layout/LinedList"/>
    <dgm:cxn modelId="{A9EC2FA1-0E35-5C4E-82C9-7BE9FD1A2941}" type="presParOf" srcId="{BE552EAC-83E1-254F-A483-90F1EEB0AA7F}" destId="{C4CB90B5-1FFB-6F48-9E4A-BC8DA6471894}" srcOrd="1" destOrd="0" presId="urn:microsoft.com/office/officeart/2008/layout/LinedList"/>
    <dgm:cxn modelId="{3CCA9AE8-64A4-B341-BB46-7989DDDD652C}" type="presParOf" srcId="{8F4488E4-17BE-3642-BF5D-8E3F729F8CB3}" destId="{A60F083E-0971-9644-BF6C-97B7D9D0315E}" srcOrd="4" destOrd="0" presId="urn:microsoft.com/office/officeart/2008/layout/LinedList"/>
    <dgm:cxn modelId="{AF961EE8-3642-EF48-9B09-D65656A3E4AE}" type="presParOf" srcId="{8F4488E4-17BE-3642-BF5D-8E3F729F8CB3}" destId="{3A373CA1-44B5-3942-B63B-109A6F2907BD}" srcOrd="5" destOrd="0" presId="urn:microsoft.com/office/officeart/2008/layout/LinedList"/>
    <dgm:cxn modelId="{81971734-56C6-6C4C-9ABC-52976011E8E0}" type="presParOf" srcId="{3A373CA1-44B5-3942-B63B-109A6F2907BD}" destId="{ACEE7A11-598F-514A-8699-9E058A0C8E7F}" srcOrd="0" destOrd="0" presId="urn:microsoft.com/office/officeart/2008/layout/LinedList"/>
    <dgm:cxn modelId="{8F09771C-B350-7544-B7DF-9CB593185DD2}" type="presParOf" srcId="{3A373CA1-44B5-3942-B63B-109A6F2907BD}" destId="{49424E3F-2B1B-A94C-A73B-A83C60A16D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CB058A3-6365-D442-9882-8C37F8CF18A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486C7DD8-0721-EF45-B425-23D00A5E789A}">
      <dgm:prSet phldrT="[文本]"/>
      <dgm:spPr/>
      <dgm:t>
        <a:bodyPr/>
        <a:lstStyle/>
        <a:p>
          <a:r>
            <a:rPr lang="zh-CN" altLang="en-US" dirty="0"/>
            <a:t>通用性、独立使用性、可分割转让性、区位、开发程度、价值大小、房地产市场状况等影响估价对象变现能力的因素及其对变现能力的影响，假定估价对象在价值时点拍卖或变现时最可能实现的价格与其市场价格的差异程度，变现的时间长短及费用、税金的种类和清偿顺序</a:t>
          </a:r>
        </a:p>
      </dgm:t>
    </dgm:pt>
    <dgm:pt modelId="{C31C91D0-99A9-8A4E-BEC1-FE5A3C835367}" type="parTrans" cxnId="{AC5C2BDB-FB54-C940-96B5-5404FF27EAC1}">
      <dgm:prSet/>
      <dgm:spPr/>
      <dgm:t>
        <a:bodyPr/>
        <a:lstStyle/>
        <a:p>
          <a:endParaRPr lang="zh-CN" altLang="en-US"/>
        </a:p>
      </dgm:t>
    </dgm:pt>
    <dgm:pt modelId="{98EEF961-F7A7-D341-A62D-697E08EC863D}" type="sibTrans" cxnId="{AC5C2BDB-FB54-C940-96B5-5404FF27EAC1}">
      <dgm:prSet/>
      <dgm:spPr/>
      <dgm:t>
        <a:bodyPr/>
        <a:lstStyle/>
        <a:p>
          <a:endParaRPr lang="zh-CN" altLang="en-US"/>
        </a:p>
      </dgm:t>
    </dgm:pt>
    <dgm:pt modelId="{BAD7C350-4222-3148-A65D-9B7E4097E0DF}">
      <dgm:prSet phldrT="[文本]"/>
      <dgm:spPr/>
      <dgm:t>
        <a:bodyPr/>
        <a:lstStyle/>
        <a:p>
          <a:r>
            <a:rPr lang="zh-CN" altLang="en-US" dirty="0"/>
            <a:t>预期可能导致估价对象抵押价值或抵押净值下跌的因素及其对估价对象抵押价值或抵押净值的影响，未来可能产生的房地产信贷风险关注点等</a:t>
          </a:r>
        </a:p>
      </dgm:t>
    </dgm:pt>
    <dgm:pt modelId="{0C7D43FD-A08B-134A-9508-395269CD02C7}" type="parTrans" cxnId="{D572D513-B219-C342-BA28-5113C19088A2}">
      <dgm:prSet/>
      <dgm:spPr/>
      <dgm:t>
        <a:bodyPr/>
        <a:lstStyle/>
        <a:p>
          <a:endParaRPr lang="zh-CN" altLang="en-US"/>
        </a:p>
      </dgm:t>
    </dgm:pt>
    <dgm:pt modelId="{775D4D2F-1D1F-AE48-9C6A-DE37E40BF3EB}" type="sibTrans" cxnId="{D572D513-B219-C342-BA28-5113C19088A2}">
      <dgm:prSet/>
      <dgm:spPr/>
      <dgm:t>
        <a:bodyPr/>
        <a:lstStyle/>
        <a:p>
          <a:endParaRPr lang="zh-CN" altLang="en-US"/>
        </a:p>
      </dgm:t>
    </dgm:pt>
    <dgm:pt modelId="{40D74C0F-E9A6-B246-8C90-156404B9B808}" type="pres">
      <dgm:prSet presAssocID="{3CB058A3-6365-D442-9882-8C37F8CF18AC}" presName="vert0" presStyleCnt="0">
        <dgm:presLayoutVars>
          <dgm:dir/>
          <dgm:animOne val="branch"/>
          <dgm:animLvl val="lvl"/>
        </dgm:presLayoutVars>
      </dgm:prSet>
      <dgm:spPr/>
    </dgm:pt>
    <dgm:pt modelId="{30FCBDF9-4A49-DE4C-9CCA-05833BB698C1}" type="pres">
      <dgm:prSet presAssocID="{486C7DD8-0721-EF45-B425-23D00A5E789A}" presName="thickLine" presStyleLbl="alignNode1" presStyleIdx="0" presStyleCnt="2"/>
      <dgm:spPr/>
    </dgm:pt>
    <dgm:pt modelId="{3F6A429E-F336-3341-8863-2E8AA0925E2F}" type="pres">
      <dgm:prSet presAssocID="{486C7DD8-0721-EF45-B425-23D00A5E789A}" presName="horz1" presStyleCnt="0"/>
      <dgm:spPr/>
    </dgm:pt>
    <dgm:pt modelId="{4DC3A915-4F21-D747-9FDA-AC4BD25B4D25}" type="pres">
      <dgm:prSet presAssocID="{486C7DD8-0721-EF45-B425-23D00A5E789A}" presName="tx1" presStyleLbl="revTx" presStyleIdx="0" presStyleCnt="2"/>
      <dgm:spPr/>
    </dgm:pt>
    <dgm:pt modelId="{39E298E4-67E9-4140-A86E-F7E31D3CB914}" type="pres">
      <dgm:prSet presAssocID="{486C7DD8-0721-EF45-B425-23D00A5E789A}" presName="vert1" presStyleCnt="0"/>
      <dgm:spPr/>
    </dgm:pt>
    <dgm:pt modelId="{64D714FE-A7A0-3B47-8F6F-D66AC6707686}" type="pres">
      <dgm:prSet presAssocID="{BAD7C350-4222-3148-A65D-9B7E4097E0DF}" presName="thickLine" presStyleLbl="alignNode1" presStyleIdx="1" presStyleCnt="2"/>
      <dgm:spPr/>
    </dgm:pt>
    <dgm:pt modelId="{A4095ADC-2A54-8F41-9732-DA38CA8AD386}" type="pres">
      <dgm:prSet presAssocID="{BAD7C350-4222-3148-A65D-9B7E4097E0DF}" presName="horz1" presStyleCnt="0"/>
      <dgm:spPr/>
    </dgm:pt>
    <dgm:pt modelId="{375B7FA3-52D6-4F4F-8879-0C500C784E1C}" type="pres">
      <dgm:prSet presAssocID="{BAD7C350-4222-3148-A65D-9B7E4097E0DF}" presName="tx1" presStyleLbl="revTx" presStyleIdx="1" presStyleCnt="2"/>
      <dgm:spPr/>
    </dgm:pt>
    <dgm:pt modelId="{46871218-5E99-1B40-B905-C48DE2BBDBDF}" type="pres">
      <dgm:prSet presAssocID="{BAD7C350-4222-3148-A65D-9B7E4097E0DF}" presName="vert1" presStyleCnt="0"/>
      <dgm:spPr/>
    </dgm:pt>
  </dgm:ptLst>
  <dgm:cxnLst>
    <dgm:cxn modelId="{D572D513-B219-C342-BA28-5113C19088A2}" srcId="{3CB058A3-6365-D442-9882-8C37F8CF18AC}" destId="{BAD7C350-4222-3148-A65D-9B7E4097E0DF}" srcOrd="1" destOrd="0" parTransId="{0C7D43FD-A08B-134A-9508-395269CD02C7}" sibTransId="{775D4D2F-1D1F-AE48-9C6A-DE37E40BF3EB}"/>
    <dgm:cxn modelId="{7FB79C77-C2F8-DE49-A3AA-A7340C429E2C}" type="presOf" srcId="{BAD7C350-4222-3148-A65D-9B7E4097E0DF}" destId="{375B7FA3-52D6-4F4F-8879-0C500C784E1C}" srcOrd="0" destOrd="0" presId="urn:microsoft.com/office/officeart/2008/layout/LinedList"/>
    <dgm:cxn modelId="{FED8BA79-7369-FF4C-B4E0-5A16B47F678C}" type="presOf" srcId="{3CB058A3-6365-D442-9882-8C37F8CF18AC}" destId="{40D74C0F-E9A6-B246-8C90-156404B9B808}" srcOrd="0" destOrd="0" presId="urn:microsoft.com/office/officeart/2008/layout/LinedList"/>
    <dgm:cxn modelId="{E1B2F27F-3BF2-A846-AC65-51CEFBE56623}" type="presOf" srcId="{486C7DD8-0721-EF45-B425-23D00A5E789A}" destId="{4DC3A915-4F21-D747-9FDA-AC4BD25B4D25}" srcOrd="0" destOrd="0" presId="urn:microsoft.com/office/officeart/2008/layout/LinedList"/>
    <dgm:cxn modelId="{AC5C2BDB-FB54-C940-96B5-5404FF27EAC1}" srcId="{3CB058A3-6365-D442-9882-8C37F8CF18AC}" destId="{486C7DD8-0721-EF45-B425-23D00A5E789A}" srcOrd="0" destOrd="0" parTransId="{C31C91D0-99A9-8A4E-BEC1-FE5A3C835367}" sibTransId="{98EEF961-F7A7-D341-A62D-697E08EC863D}"/>
    <dgm:cxn modelId="{A02332D0-5369-AA4E-A7DF-38E4670FE8E0}" type="presParOf" srcId="{40D74C0F-E9A6-B246-8C90-156404B9B808}" destId="{30FCBDF9-4A49-DE4C-9CCA-05833BB698C1}" srcOrd="0" destOrd="0" presId="urn:microsoft.com/office/officeart/2008/layout/LinedList"/>
    <dgm:cxn modelId="{681F97A3-9732-894E-AC9F-BE5663F5E98D}" type="presParOf" srcId="{40D74C0F-E9A6-B246-8C90-156404B9B808}" destId="{3F6A429E-F336-3341-8863-2E8AA0925E2F}" srcOrd="1" destOrd="0" presId="urn:microsoft.com/office/officeart/2008/layout/LinedList"/>
    <dgm:cxn modelId="{83738251-6F35-5042-A4CF-5907A41716D1}" type="presParOf" srcId="{3F6A429E-F336-3341-8863-2E8AA0925E2F}" destId="{4DC3A915-4F21-D747-9FDA-AC4BD25B4D25}" srcOrd="0" destOrd="0" presId="urn:microsoft.com/office/officeart/2008/layout/LinedList"/>
    <dgm:cxn modelId="{4D98EE47-8FA1-2549-BB5E-5720FF6D3D81}" type="presParOf" srcId="{3F6A429E-F336-3341-8863-2E8AA0925E2F}" destId="{39E298E4-67E9-4140-A86E-F7E31D3CB914}" srcOrd="1" destOrd="0" presId="urn:microsoft.com/office/officeart/2008/layout/LinedList"/>
    <dgm:cxn modelId="{2C4F4D43-0102-2B4C-A43F-6A89EFD6BAC0}" type="presParOf" srcId="{40D74C0F-E9A6-B246-8C90-156404B9B808}" destId="{64D714FE-A7A0-3B47-8F6F-D66AC6707686}" srcOrd="2" destOrd="0" presId="urn:microsoft.com/office/officeart/2008/layout/LinedList"/>
    <dgm:cxn modelId="{C5EFABF5-5223-814E-AD6E-BE14126DD778}" type="presParOf" srcId="{40D74C0F-E9A6-B246-8C90-156404B9B808}" destId="{A4095ADC-2A54-8F41-9732-DA38CA8AD386}" srcOrd="3" destOrd="0" presId="urn:microsoft.com/office/officeart/2008/layout/LinedList"/>
    <dgm:cxn modelId="{C003A99B-FD6F-9740-B9BB-79AB7B6B7FF7}" type="presParOf" srcId="{A4095ADC-2A54-8F41-9732-DA38CA8AD386}" destId="{375B7FA3-52D6-4F4F-8879-0C500C784E1C}" srcOrd="0" destOrd="0" presId="urn:microsoft.com/office/officeart/2008/layout/LinedList"/>
    <dgm:cxn modelId="{64707AAC-B704-9A47-B6A3-B39AE90BA2C5}" type="presParOf" srcId="{A4095ADC-2A54-8F41-9732-DA38CA8AD386}" destId="{46871218-5E99-1B40-B905-C48DE2BBDB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097CF49-5FFA-2F43-8858-4B1539F5AE9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537207A8-4F79-C840-95DC-7A8CCE51C451}">
      <dgm:prSet phldrT="[文本]"/>
      <dgm:spPr/>
      <dgm:t>
        <a:bodyPr/>
        <a:lstStyle/>
        <a:p>
          <a:r>
            <a:rPr lang="zh-CN" altLang="en-US" dirty="0"/>
            <a:t>一、估价对象描述与分析</a:t>
          </a:r>
        </a:p>
      </dgm:t>
    </dgm:pt>
    <dgm:pt modelId="{48BADAD1-3DB3-0142-9C34-17A3EBA6C479}" type="parTrans" cxnId="{98B2659A-CDB1-CA4F-B932-0AEBFCC17AF7}">
      <dgm:prSet/>
      <dgm:spPr/>
      <dgm:t>
        <a:bodyPr/>
        <a:lstStyle/>
        <a:p>
          <a:endParaRPr lang="zh-CN" altLang="en-US" sz="1800"/>
        </a:p>
      </dgm:t>
    </dgm:pt>
    <dgm:pt modelId="{9A098B23-28FB-3B41-B7A4-6262853711A1}" type="sibTrans" cxnId="{98B2659A-CDB1-CA4F-B932-0AEBFCC17AF7}">
      <dgm:prSet/>
      <dgm:spPr/>
      <dgm:t>
        <a:bodyPr/>
        <a:lstStyle/>
        <a:p>
          <a:endParaRPr lang="zh-CN" altLang="en-US"/>
        </a:p>
      </dgm:t>
    </dgm:pt>
    <dgm:pt modelId="{C6E6F348-1D1C-1F42-ADB3-8C4CBA84E9D4}">
      <dgm:prSet phldrT="[文本]"/>
      <dgm:spPr/>
      <dgm:t>
        <a:bodyPr/>
        <a:lstStyle/>
        <a:p>
          <a:r>
            <a:rPr lang="zh-CN" altLang="en-US" dirty="0"/>
            <a:t>二、市场背景描述与分析</a:t>
          </a:r>
        </a:p>
      </dgm:t>
    </dgm:pt>
    <dgm:pt modelId="{5059E8A6-F9B1-0643-8AF5-6E4A991D09CE}" type="parTrans" cxnId="{FF68ADC4-B8A7-0E4F-901C-E52E051A6C44}">
      <dgm:prSet/>
      <dgm:spPr/>
      <dgm:t>
        <a:bodyPr/>
        <a:lstStyle/>
        <a:p>
          <a:endParaRPr lang="zh-CN" altLang="en-US" sz="1800"/>
        </a:p>
      </dgm:t>
    </dgm:pt>
    <dgm:pt modelId="{2DAF76C1-5FE7-C74E-A41F-EE616DF79C9A}" type="sibTrans" cxnId="{FF68ADC4-B8A7-0E4F-901C-E52E051A6C44}">
      <dgm:prSet/>
      <dgm:spPr/>
      <dgm:t>
        <a:bodyPr/>
        <a:lstStyle/>
        <a:p>
          <a:endParaRPr lang="zh-CN" altLang="en-US"/>
        </a:p>
      </dgm:t>
    </dgm:pt>
    <dgm:pt modelId="{A1CF7A1D-6F0E-F549-BA54-8DE37A935BE3}">
      <dgm:prSet phldrT="[文本]"/>
      <dgm:spPr/>
      <dgm:t>
        <a:bodyPr/>
        <a:lstStyle/>
        <a:p>
          <a:r>
            <a:rPr lang="zh-CN" altLang="en-US" dirty="0"/>
            <a:t>三、最高最佳利用分析</a:t>
          </a:r>
        </a:p>
      </dgm:t>
    </dgm:pt>
    <dgm:pt modelId="{F962FFE4-538E-9144-8848-E27B0285D0A7}" type="parTrans" cxnId="{61E7B445-6E2D-4C4E-BE01-AEA2AFD741BA}">
      <dgm:prSet/>
      <dgm:spPr/>
      <dgm:t>
        <a:bodyPr/>
        <a:lstStyle/>
        <a:p>
          <a:endParaRPr lang="zh-CN" altLang="en-US" sz="1800"/>
        </a:p>
      </dgm:t>
    </dgm:pt>
    <dgm:pt modelId="{9A25A1C9-6BBB-3D49-AD53-54A208BADC42}" type="sibTrans" cxnId="{61E7B445-6E2D-4C4E-BE01-AEA2AFD741BA}">
      <dgm:prSet/>
      <dgm:spPr/>
      <dgm:t>
        <a:bodyPr/>
        <a:lstStyle/>
        <a:p>
          <a:endParaRPr lang="zh-CN" altLang="en-US"/>
        </a:p>
      </dgm:t>
    </dgm:pt>
    <dgm:pt modelId="{294F630B-BFA2-2144-93AA-C011BFC18BF3}">
      <dgm:prSet/>
      <dgm:spPr/>
      <dgm:t>
        <a:bodyPr/>
        <a:lstStyle/>
        <a:p>
          <a:r>
            <a:rPr lang="zh-CN" altLang="en-US" dirty="0"/>
            <a:t>四、估价方法适用性分析</a:t>
          </a:r>
        </a:p>
      </dgm:t>
    </dgm:pt>
    <dgm:pt modelId="{B31FBAF4-7AC9-9B4A-89B2-8EDE13EF2171}" type="parTrans" cxnId="{4123BEE8-50CA-9C4A-BABB-947C7ACFAF70}">
      <dgm:prSet/>
      <dgm:spPr/>
      <dgm:t>
        <a:bodyPr/>
        <a:lstStyle/>
        <a:p>
          <a:endParaRPr lang="zh-CN" altLang="en-US" sz="1800"/>
        </a:p>
      </dgm:t>
    </dgm:pt>
    <dgm:pt modelId="{19CAE313-5C68-654D-9B81-6DDF1E9B0904}" type="sibTrans" cxnId="{4123BEE8-50CA-9C4A-BABB-947C7ACFAF70}">
      <dgm:prSet/>
      <dgm:spPr/>
      <dgm:t>
        <a:bodyPr/>
        <a:lstStyle/>
        <a:p>
          <a:endParaRPr lang="zh-CN" altLang="en-US"/>
        </a:p>
      </dgm:t>
    </dgm:pt>
    <dgm:pt modelId="{5AF873A7-9B37-D44E-9EA5-0362BAFDB4D7}">
      <dgm:prSet/>
      <dgm:spPr/>
      <dgm:t>
        <a:bodyPr/>
        <a:lstStyle/>
        <a:p>
          <a:r>
            <a:rPr lang="zh-CN" altLang="en-US"/>
            <a:t>五、估价测算过程</a:t>
          </a:r>
        </a:p>
      </dgm:t>
    </dgm:pt>
    <dgm:pt modelId="{20755169-BECE-D54C-A4BF-87492D1B7EBA}" type="parTrans" cxnId="{EA058C28-76BC-0C46-B3C3-98F59DCF5AC8}">
      <dgm:prSet/>
      <dgm:spPr/>
      <dgm:t>
        <a:bodyPr/>
        <a:lstStyle/>
        <a:p>
          <a:endParaRPr lang="zh-CN" altLang="en-US" sz="1800"/>
        </a:p>
      </dgm:t>
    </dgm:pt>
    <dgm:pt modelId="{7E6D8E8F-D9E5-DE4A-8EB6-BF3B7597D0DA}" type="sibTrans" cxnId="{EA058C28-76BC-0C46-B3C3-98F59DCF5AC8}">
      <dgm:prSet/>
      <dgm:spPr/>
      <dgm:t>
        <a:bodyPr/>
        <a:lstStyle/>
        <a:p>
          <a:endParaRPr lang="zh-CN" altLang="en-US"/>
        </a:p>
      </dgm:t>
    </dgm:pt>
    <dgm:pt modelId="{A76C7670-30E9-D743-9B3A-80B530A8FC53}">
      <dgm:prSet/>
      <dgm:spPr/>
      <dgm:t>
        <a:bodyPr/>
        <a:lstStyle/>
        <a:p>
          <a:r>
            <a:rPr lang="zh-CN" altLang="en-US" dirty="0"/>
            <a:t>六、估价结果的确定</a:t>
          </a:r>
        </a:p>
      </dgm:t>
    </dgm:pt>
    <dgm:pt modelId="{F607BB4D-E5CE-5441-870D-DFBFDAFE97CA}" type="parTrans" cxnId="{DAABA268-8C79-A64D-AF56-F93014613296}">
      <dgm:prSet/>
      <dgm:spPr/>
      <dgm:t>
        <a:bodyPr/>
        <a:lstStyle/>
        <a:p>
          <a:endParaRPr lang="zh-CN" altLang="en-US" sz="1800"/>
        </a:p>
      </dgm:t>
    </dgm:pt>
    <dgm:pt modelId="{DBF44285-1F04-AB4F-930E-DA739C457DFE}" type="sibTrans" cxnId="{DAABA268-8C79-A64D-AF56-F93014613296}">
      <dgm:prSet/>
      <dgm:spPr/>
      <dgm:t>
        <a:bodyPr/>
        <a:lstStyle/>
        <a:p>
          <a:endParaRPr lang="zh-CN" altLang="en-US"/>
        </a:p>
      </dgm:t>
    </dgm:pt>
    <dgm:pt modelId="{2A805CAE-C905-184D-A764-1BF68599B44F}" type="pres">
      <dgm:prSet presAssocID="{1097CF49-5FFA-2F43-8858-4B1539F5AE94}" presName="vert0" presStyleCnt="0">
        <dgm:presLayoutVars>
          <dgm:dir/>
          <dgm:animOne val="branch"/>
          <dgm:animLvl val="lvl"/>
        </dgm:presLayoutVars>
      </dgm:prSet>
      <dgm:spPr/>
    </dgm:pt>
    <dgm:pt modelId="{D7FB8DB6-C055-6847-9B14-AA1EDE53A0D4}" type="pres">
      <dgm:prSet presAssocID="{537207A8-4F79-C840-95DC-7A8CCE51C451}" presName="thickLine" presStyleLbl="alignNode1" presStyleIdx="0" presStyleCnt="6"/>
      <dgm:spPr/>
    </dgm:pt>
    <dgm:pt modelId="{D112E9DF-3882-0F46-A828-BA4BB00353BE}" type="pres">
      <dgm:prSet presAssocID="{537207A8-4F79-C840-95DC-7A8CCE51C451}" presName="horz1" presStyleCnt="0"/>
      <dgm:spPr/>
    </dgm:pt>
    <dgm:pt modelId="{6BF83599-23FA-0743-AECC-A60A224D4000}" type="pres">
      <dgm:prSet presAssocID="{537207A8-4F79-C840-95DC-7A8CCE51C451}" presName="tx1" presStyleLbl="revTx" presStyleIdx="0" presStyleCnt="6"/>
      <dgm:spPr/>
    </dgm:pt>
    <dgm:pt modelId="{DEA5F676-A753-8445-87FF-F6B983455B33}" type="pres">
      <dgm:prSet presAssocID="{537207A8-4F79-C840-95DC-7A8CCE51C451}" presName="vert1" presStyleCnt="0"/>
      <dgm:spPr/>
    </dgm:pt>
    <dgm:pt modelId="{DCA427A3-14B5-284F-B7AD-5D5256466606}" type="pres">
      <dgm:prSet presAssocID="{C6E6F348-1D1C-1F42-ADB3-8C4CBA84E9D4}" presName="thickLine" presStyleLbl="alignNode1" presStyleIdx="1" presStyleCnt="6"/>
      <dgm:spPr/>
    </dgm:pt>
    <dgm:pt modelId="{CF512E8E-8122-074C-A486-4EEF2AA985CD}" type="pres">
      <dgm:prSet presAssocID="{C6E6F348-1D1C-1F42-ADB3-8C4CBA84E9D4}" presName="horz1" presStyleCnt="0"/>
      <dgm:spPr/>
    </dgm:pt>
    <dgm:pt modelId="{808B47E0-8032-E844-8651-444342B04824}" type="pres">
      <dgm:prSet presAssocID="{C6E6F348-1D1C-1F42-ADB3-8C4CBA84E9D4}" presName="tx1" presStyleLbl="revTx" presStyleIdx="1" presStyleCnt="6"/>
      <dgm:spPr/>
    </dgm:pt>
    <dgm:pt modelId="{FBE03D8B-0223-5047-9F3E-864C6D80DC2E}" type="pres">
      <dgm:prSet presAssocID="{C6E6F348-1D1C-1F42-ADB3-8C4CBA84E9D4}" presName="vert1" presStyleCnt="0"/>
      <dgm:spPr/>
    </dgm:pt>
    <dgm:pt modelId="{2135C098-8D6C-414C-A823-B5B8201A4A12}" type="pres">
      <dgm:prSet presAssocID="{A1CF7A1D-6F0E-F549-BA54-8DE37A935BE3}" presName="thickLine" presStyleLbl="alignNode1" presStyleIdx="2" presStyleCnt="6"/>
      <dgm:spPr/>
    </dgm:pt>
    <dgm:pt modelId="{2F45D815-18E6-D146-8BAD-56A5F206ED08}" type="pres">
      <dgm:prSet presAssocID="{A1CF7A1D-6F0E-F549-BA54-8DE37A935BE3}" presName="horz1" presStyleCnt="0"/>
      <dgm:spPr/>
    </dgm:pt>
    <dgm:pt modelId="{72A9ED4E-1F6F-DC48-B6CC-18BD0FC02A7C}" type="pres">
      <dgm:prSet presAssocID="{A1CF7A1D-6F0E-F549-BA54-8DE37A935BE3}" presName="tx1" presStyleLbl="revTx" presStyleIdx="2" presStyleCnt="6"/>
      <dgm:spPr/>
    </dgm:pt>
    <dgm:pt modelId="{90162703-14F6-694B-A10D-2E21B47182AB}" type="pres">
      <dgm:prSet presAssocID="{A1CF7A1D-6F0E-F549-BA54-8DE37A935BE3}" presName="vert1" presStyleCnt="0"/>
      <dgm:spPr/>
    </dgm:pt>
    <dgm:pt modelId="{7A8F591F-BB6E-5648-B712-2B3137C1F210}" type="pres">
      <dgm:prSet presAssocID="{294F630B-BFA2-2144-93AA-C011BFC18BF3}" presName="thickLine" presStyleLbl="alignNode1" presStyleIdx="3" presStyleCnt="6"/>
      <dgm:spPr/>
    </dgm:pt>
    <dgm:pt modelId="{F5712DEE-CB43-FC46-A4FC-16B598F5CD36}" type="pres">
      <dgm:prSet presAssocID="{294F630B-BFA2-2144-93AA-C011BFC18BF3}" presName="horz1" presStyleCnt="0"/>
      <dgm:spPr/>
    </dgm:pt>
    <dgm:pt modelId="{3C9D33E6-F194-2E43-ACFB-544AAF6C4728}" type="pres">
      <dgm:prSet presAssocID="{294F630B-BFA2-2144-93AA-C011BFC18BF3}" presName="tx1" presStyleLbl="revTx" presStyleIdx="3" presStyleCnt="6"/>
      <dgm:spPr/>
    </dgm:pt>
    <dgm:pt modelId="{6F6EC6D4-5F3A-7842-BD52-576B90A057DD}" type="pres">
      <dgm:prSet presAssocID="{294F630B-BFA2-2144-93AA-C011BFC18BF3}" presName="vert1" presStyleCnt="0"/>
      <dgm:spPr/>
    </dgm:pt>
    <dgm:pt modelId="{6B7AF4B8-FE0B-7747-9611-B86558244BDE}" type="pres">
      <dgm:prSet presAssocID="{5AF873A7-9B37-D44E-9EA5-0362BAFDB4D7}" presName="thickLine" presStyleLbl="alignNode1" presStyleIdx="4" presStyleCnt="6"/>
      <dgm:spPr/>
    </dgm:pt>
    <dgm:pt modelId="{A8513DAC-2DBF-1643-A809-916E9CA092BA}" type="pres">
      <dgm:prSet presAssocID="{5AF873A7-9B37-D44E-9EA5-0362BAFDB4D7}" presName="horz1" presStyleCnt="0"/>
      <dgm:spPr/>
    </dgm:pt>
    <dgm:pt modelId="{F45666E8-D63D-B74F-BD91-52C185C89278}" type="pres">
      <dgm:prSet presAssocID="{5AF873A7-9B37-D44E-9EA5-0362BAFDB4D7}" presName="tx1" presStyleLbl="revTx" presStyleIdx="4" presStyleCnt="6"/>
      <dgm:spPr/>
    </dgm:pt>
    <dgm:pt modelId="{235E4651-248C-F84B-950A-4B972A17669C}" type="pres">
      <dgm:prSet presAssocID="{5AF873A7-9B37-D44E-9EA5-0362BAFDB4D7}" presName="vert1" presStyleCnt="0"/>
      <dgm:spPr/>
    </dgm:pt>
    <dgm:pt modelId="{A2E9D781-9DB4-AD4A-9A66-00BF8D9B9255}" type="pres">
      <dgm:prSet presAssocID="{A76C7670-30E9-D743-9B3A-80B530A8FC53}" presName="thickLine" presStyleLbl="alignNode1" presStyleIdx="5" presStyleCnt="6"/>
      <dgm:spPr/>
    </dgm:pt>
    <dgm:pt modelId="{6C453A7D-4AA7-1940-8EF3-D16FC76867C1}" type="pres">
      <dgm:prSet presAssocID="{A76C7670-30E9-D743-9B3A-80B530A8FC53}" presName="horz1" presStyleCnt="0"/>
      <dgm:spPr/>
    </dgm:pt>
    <dgm:pt modelId="{40C4D944-25F9-9048-B7C8-82AF7191890D}" type="pres">
      <dgm:prSet presAssocID="{A76C7670-30E9-D743-9B3A-80B530A8FC53}" presName="tx1" presStyleLbl="revTx" presStyleIdx="5" presStyleCnt="6"/>
      <dgm:spPr/>
    </dgm:pt>
    <dgm:pt modelId="{E997F32A-39A5-3A43-9B73-15665CB429F2}" type="pres">
      <dgm:prSet presAssocID="{A76C7670-30E9-D743-9B3A-80B530A8FC53}" presName="vert1" presStyleCnt="0"/>
      <dgm:spPr/>
    </dgm:pt>
  </dgm:ptLst>
  <dgm:cxnLst>
    <dgm:cxn modelId="{EA058C28-76BC-0C46-B3C3-98F59DCF5AC8}" srcId="{1097CF49-5FFA-2F43-8858-4B1539F5AE94}" destId="{5AF873A7-9B37-D44E-9EA5-0362BAFDB4D7}" srcOrd="4" destOrd="0" parTransId="{20755169-BECE-D54C-A4BF-87492D1B7EBA}" sibTransId="{7E6D8E8F-D9E5-DE4A-8EB6-BF3B7597D0DA}"/>
    <dgm:cxn modelId="{61E7B445-6E2D-4C4E-BE01-AEA2AFD741BA}" srcId="{1097CF49-5FFA-2F43-8858-4B1539F5AE94}" destId="{A1CF7A1D-6F0E-F549-BA54-8DE37A935BE3}" srcOrd="2" destOrd="0" parTransId="{F962FFE4-538E-9144-8848-E27B0285D0A7}" sibTransId="{9A25A1C9-6BBB-3D49-AD53-54A208BADC42}"/>
    <dgm:cxn modelId="{5C9E875A-8B19-9140-BEC4-3A61D2E53DF2}" type="presOf" srcId="{C6E6F348-1D1C-1F42-ADB3-8C4CBA84E9D4}" destId="{808B47E0-8032-E844-8651-444342B04824}" srcOrd="0" destOrd="0" presId="urn:microsoft.com/office/officeart/2008/layout/LinedList"/>
    <dgm:cxn modelId="{D2DAC966-39E5-C143-BE2D-598044E776A1}" type="presOf" srcId="{1097CF49-5FFA-2F43-8858-4B1539F5AE94}" destId="{2A805CAE-C905-184D-A764-1BF68599B44F}" srcOrd="0" destOrd="0" presId="urn:microsoft.com/office/officeart/2008/layout/LinedList"/>
    <dgm:cxn modelId="{DAABA268-8C79-A64D-AF56-F93014613296}" srcId="{1097CF49-5FFA-2F43-8858-4B1539F5AE94}" destId="{A76C7670-30E9-D743-9B3A-80B530A8FC53}" srcOrd="5" destOrd="0" parTransId="{F607BB4D-E5CE-5441-870D-DFBFDAFE97CA}" sibTransId="{DBF44285-1F04-AB4F-930E-DA739C457DFE}"/>
    <dgm:cxn modelId="{79CAF08E-A077-3E4C-A980-A401B581A4FC}" type="presOf" srcId="{5AF873A7-9B37-D44E-9EA5-0362BAFDB4D7}" destId="{F45666E8-D63D-B74F-BD91-52C185C89278}" srcOrd="0" destOrd="0" presId="urn:microsoft.com/office/officeart/2008/layout/LinedList"/>
    <dgm:cxn modelId="{40281095-FE3D-6549-9290-3119E4A0B0A8}" type="presOf" srcId="{294F630B-BFA2-2144-93AA-C011BFC18BF3}" destId="{3C9D33E6-F194-2E43-ACFB-544AAF6C4728}" srcOrd="0" destOrd="0" presId="urn:microsoft.com/office/officeart/2008/layout/LinedList"/>
    <dgm:cxn modelId="{98B2659A-CDB1-CA4F-B932-0AEBFCC17AF7}" srcId="{1097CF49-5FFA-2F43-8858-4B1539F5AE94}" destId="{537207A8-4F79-C840-95DC-7A8CCE51C451}" srcOrd="0" destOrd="0" parTransId="{48BADAD1-3DB3-0142-9C34-17A3EBA6C479}" sibTransId="{9A098B23-28FB-3B41-B7A4-6262853711A1}"/>
    <dgm:cxn modelId="{3781D7B7-3DF7-B24A-8EF3-8183ECD8349D}" type="presOf" srcId="{A76C7670-30E9-D743-9B3A-80B530A8FC53}" destId="{40C4D944-25F9-9048-B7C8-82AF7191890D}" srcOrd="0" destOrd="0" presId="urn:microsoft.com/office/officeart/2008/layout/LinedList"/>
    <dgm:cxn modelId="{EE08AAB8-B227-FB45-8AEF-FD1B22B02999}" type="presOf" srcId="{A1CF7A1D-6F0E-F549-BA54-8DE37A935BE3}" destId="{72A9ED4E-1F6F-DC48-B6CC-18BD0FC02A7C}" srcOrd="0" destOrd="0" presId="urn:microsoft.com/office/officeart/2008/layout/LinedList"/>
    <dgm:cxn modelId="{FF68ADC4-B8A7-0E4F-901C-E52E051A6C44}" srcId="{1097CF49-5FFA-2F43-8858-4B1539F5AE94}" destId="{C6E6F348-1D1C-1F42-ADB3-8C4CBA84E9D4}" srcOrd="1" destOrd="0" parTransId="{5059E8A6-F9B1-0643-8AF5-6E4A991D09CE}" sibTransId="{2DAF76C1-5FE7-C74E-A41F-EE616DF79C9A}"/>
    <dgm:cxn modelId="{CA5A30DC-D641-8742-BBAE-D8B7B3BC3A09}" type="presOf" srcId="{537207A8-4F79-C840-95DC-7A8CCE51C451}" destId="{6BF83599-23FA-0743-AECC-A60A224D4000}" srcOrd="0" destOrd="0" presId="urn:microsoft.com/office/officeart/2008/layout/LinedList"/>
    <dgm:cxn modelId="{4123BEE8-50CA-9C4A-BABB-947C7ACFAF70}" srcId="{1097CF49-5FFA-2F43-8858-4B1539F5AE94}" destId="{294F630B-BFA2-2144-93AA-C011BFC18BF3}" srcOrd="3" destOrd="0" parTransId="{B31FBAF4-7AC9-9B4A-89B2-8EDE13EF2171}" sibTransId="{19CAE313-5C68-654D-9B81-6DDF1E9B0904}"/>
    <dgm:cxn modelId="{8B870566-08AF-4544-ABA7-35B92D4BC290}" type="presParOf" srcId="{2A805CAE-C905-184D-A764-1BF68599B44F}" destId="{D7FB8DB6-C055-6847-9B14-AA1EDE53A0D4}" srcOrd="0" destOrd="0" presId="urn:microsoft.com/office/officeart/2008/layout/LinedList"/>
    <dgm:cxn modelId="{27DEB411-0C4C-B04D-B3C6-0A3EA5591B83}" type="presParOf" srcId="{2A805CAE-C905-184D-A764-1BF68599B44F}" destId="{D112E9DF-3882-0F46-A828-BA4BB00353BE}" srcOrd="1" destOrd="0" presId="urn:microsoft.com/office/officeart/2008/layout/LinedList"/>
    <dgm:cxn modelId="{52579592-8202-CE48-9E33-3097D88FFF83}" type="presParOf" srcId="{D112E9DF-3882-0F46-A828-BA4BB00353BE}" destId="{6BF83599-23FA-0743-AECC-A60A224D4000}" srcOrd="0" destOrd="0" presId="urn:microsoft.com/office/officeart/2008/layout/LinedList"/>
    <dgm:cxn modelId="{EEAF53B3-F9BA-0D45-B6A8-571CBE842B3D}" type="presParOf" srcId="{D112E9DF-3882-0F46-A828-BA4BB00353BE}" destId="{DEA5F676-A753-8445-87FF-F6B983455B33}" srcOrd="1" destOrd="0" presId="urn:microsoft.com/office/officeart/2008/layout/LinedList"/>
    <dgm:cxn modelId="{5837BF84-C628-5E42-8E50-772794BF0C34}" type="presParOf" srcId="{2A805CAE-C905-184D-A764-1BF68599B44F}" destId="{DCA427A3-14B5-284F-B7AD-5D5256466606}" srcOrd="2" destOrd="0" presId="urn:microsoft.com/office/officeart/2008/layout/LinedList"/>
    <dgm:cxn modelId="{B3DD708C-6160-A043-BE80-244FFE21B6D7}" type="presParOf" srcId="{2A805CAE-C905-184D-A764-1BF68599B44F}" destId="{CF512E8E-8122-074C-A486-4EEF2AA985CD}" srcOrd="3" destOrd="0" presId="urn:microsoft.com/office/officeart/2008/layout/LinedList"/>
    <dgm:cxn modelId="{2B697EBB-982C-3A44-956E-665C499E4DFF}" type="presParOf" srcId="{CF512E8E-8122-074C-A486-4EEF2AA985CD}" destId="{808B47E0-8032-E844-8651-444342B04824}" srcOrd="0" destOrd="0" presId="urn:microsoft.com/office/officeart/2008/layout/LinedList"/>
    <dgm:cxn modelId="{B83D3D2E-5E50-014C-B27D-CDB82954513D}" type="presParOf" srcId="{CF512E8E-8122-074C-A486-4EEF2AA985CD}" destId="{FBE03D8B-0223-5047-9F3E-864C6D80DC2E}" srcOrd="1" destOrd="0" presId="urn:microsoft.com/office/officeart/2008/layout/LinedList"/>
    <dgm:cxn modelId="{D2D1B99D-770F-504E-8FCC-676926E918D4}" type="presParOf" srcId="{2A805CAE-C905-184D-A764-1BF68599B44F}" destId="{2135C098-8D6C-414C-A823-B5B8201A4A12}" srcOrd="4" destOrd="0" presId="urn:microsoft.com/office/officeart/2008/layout/LinedList"/>
    <dgm:cxn modelId="{7BD39BB6-07A8-F344-8A10-54F2034AC8DD}" type="presParOf" srcId="{2A805CAE-C905-184D-A764-1BF68599B44F}" destId="{2F45D815-18E6-D146-8BAD-56A5F206ED08}" srcOrd="5" destOrd="0" presId="urn:microsoft.com/office/officeart/2008/layout/LinedList"/>
    <dgm:cxn modelId="{7DBB6ECB-BE3D-1B4D-A031-0F551DDD5F89}" type="presParOf" srcId="{2F45D815-18E6-D146-8BAD-56A5F206ED08}" destId="{72A9ED4E-1F6F-DC48-B6CC-18BD0FC02A7C}" srcOrd="0" destOrd="0" presId="urn:microsoft.com/office/officeart/2008/layout/LinedList"/>
    <dgm:cxn modelId="{7EC9E805-F9E1-4343-94D1-2A76D033E910}" type="presParOf" srcId="{2F45D815-18E6-D146-8BAD-56A5F206ED08}" destId="{90162703-14F6-694B-A10D-2E21B47182AB}" srcOrd="1" destOrd="0" presId="urn:microsoft.com/office/officeart/2008/layout/LinedList"/>
    <dgm:cxn modelId="{DDC36032-261D-5749-A80B-C8364D181DD9}" type="presParOf" srcId="{2A805CAE-C905-184D-A764-1BF68599B44F}" destId="{7A8F591F-BB6E-5648-B712-2B3137C1F210}" srcOrd="6" destOrd="0" presId="urn:microsoft.com/office/officeart/2008/layout/LinedList"/>
    <dgm:cxn modelId="{B095E675-3012-4E41-871D-BAA3D0B9F122}" type="presParOf" srcId="{2A805CAE-C905-184D-A764-1BF68599B44F}" destId="{F5712DEE-CB43-FC46-A4FC-16B598F5CD36}" srcOrd="7" destOrd="0" presId="urn:microsoft.com/office/officeart/2008/layout/LinedList"/>
    <dgm:cxn modelId="{039A7CD1-CA42-534F-A640-BBEDD92D7E60}" type="presParOf" srcId="{F5712DEE-CB43-FC46-A4FC-16B598F5CD36}" destId="{3C9D33E6-F194-2E43-ACFB-544AAF6C4728}" srcOrd="0" destOrd="0" presId="urn:microsoft.com/office/officeart/2008/layout/LinedList"/>
    <dgm:cxn modelId="{393FBA13-2B20-2340-B3E7-DF65A4BFA956}" type="presParOf" srcId="{F5712DEE-CB43-FC46-A4FC-16B598F5CD36}" destId="{6F6EC6D4-5F3A-7842-BD52-576B90A057DD}" srcOrd="1" destOrd="0" presId="urn:microsoft.com/office/officeart/2008/layout/LinedList"/>
    <dgm:cxn modelId="{16040D46-9C24-4E40-A5C1-CBB6DA773025}" type="presParOf" srcId="{2A805CAE-C905-184D-A764-1BF68599B44F}" destId="{6B7AF4B8-FE0B-7747-9611-B86558244BDE}" srcOrd="8" destOrd="0" presId="urn:microsoft.com/office/officeart/2008/layout/LinedList"/>
    <dgm:cxn modelId="{AE6D46C4-7AD4-024F-9119-37FB2D369C98}" type="presParOf" srcId="{2A805CAE-C905-184D-A764-1BF68599B44F}" destId="{A8513DAC-2DBF-1643-A809-916E9CA092BA}" srcOrd="9" destOrd="0" presId="urn:microsoft.com/office/officeart/2008/layout/LinedList"/>
    <dgm:cxn modelId="{C66001F7-7EE1-D148-8063-7C7D6E8A7D40}" type="presParOf" srcId="{A8513DAC-2DBF-1643-A809-916E9CA092BA}" destId="{F45666E8-D63D-B74F-BD91-52C185C89278}" srcOrd="0" destOrd="0" presId="urn:microsoft.com/office/officeart/2008/layout/LinedList"/>
    <dgm:cxn modelId="{567BF6E0-4DEB-E64E-997C-102323B78E3F}" type="presParOf" srcId="{A8513DAC-2DBF-1643-A809-916E9CA092BA}" destId="{235E4651-248C-F84B-950A-4B972A17669C}" srcOrd="1" destOrd="0" presId="urn:microsoft.com/office/officeart/2008/layout/LinedList"/>
    <dgm:cxn modelId="{398158C3-9E09-FA43-8711-970FEB5B3843}" type="presParOf" srcId="{2A805CAE-C905-184D-A764-1BF68599B44F}" destId="{A2E9D781-9DB4-AD4A-9A66-00BF8D9B9255}" srcOrd="10" destOrd="0" presId="urn:microsoft.com/office/officeart/2008/layout/LinedList"/>
    <dgm:cxn modelId="{7ABCF9ED-325B-2F4D-914A-98DAA5B109B5}" type="presParOf" srcId="{2A805CAE-C905-184D-A764-1BF68599B44F}" destId="{6C453A7D-4AA7-1940-8EF3-D16FC76867C1}" srcOrd="11" destOrd="0" presId="urn:microsoft.com/office/officeart/2008/layout/LinedList"/>
    <dgm:cxn modelId="{710EA44C-3B8D-FE4C-B63C-98F287691FF6}" type="presParOf" srcId="{6C453A7D-4AA7-1940-8EF3-D16FC76867C1}" destId="{40C4D944-25F9-9048-B7C8-82AF7191890D}" srcOrd="0" destOrd="0" presId="urn:microsoft.com/office/officeart/2008/layout/LinedList"/>
    <dgm:cxn modelId="{8C126E98-B470-264A-8D6C-CFEC57C9C896}" type="presParOf" srcId="{6C453A7D-4AA7-1940-8EF3-D16FC76867C1}" destId="{E997F32A-39A5-3A43-9B73-15665CB429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B5D2036-0A00-4E41-B2B7-04F109F30A8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B171B28E-8AFE-074D-B4EF-E9D591D57558}">
      <dgm:prSet phldrT="[文本]"/>
      <dgm:spPr/>
      <dgm:t>
        <a:bodyPr/>
        <a:lstStyle/>
        <a:p>
          <a:r>
            <a:rPr lang="en-US" altLang="zh-CN" dirty="0"/>
            <a:t>1.</a:t>
          </a:r>
          <a:r>
            <a:rPr lang="zh-CN" altLang="en-US" dirty="0"/>
            <a:t>估价对象区位状况描述与分析</a:t>
          </a:r>
        </a:p>
      </dgm:t>
    </dgm:pt>
    <dgm:pt modelId="{C9F80D82-045A-B84C-9FFD-C8DD121B8F4D}" type="parTrans" cxnId="{16B99BAC-3798-D24B-B200-4C8B5521B403}">
      <dgm:prSet/>
      <dgm:spPr/>
      <dgm:t>
        <a:bodyPr/>
        <a:lstStyle/>
        <a:p>
          <a:endParaRPr lang="zh-CN" altLang="en-US"/>
        </a:p>
      </dgm:t>
    </dgm:pt>
    <dgm:pt modelId="{7B3B0F2E-F6C2-CB43-8CC4-1C57DC4F2C85}" type="sibTrans" cxnId="{16B99BAC-3798-D24B-B200-4C8B5521B403}">
      <dgm:prSet/>
      <dgm:spPr/>
      <dgm:t>
        <a:bodyPr/>
        <a:lstStyle/>
        <a:p>
          <a:endParaRPr lang="zh-CN" altLang="en-US"/>
        </a:p>
      </dgm:t>
    </dgm:pt>
    <dgm:pt modelId="{A661E8B7-3919-0B4F-8EB9-861D9D34A7B3}">
      <dgm:prSet phldrT="[文本]"/>
      <dgm:spPr/>
      <dgm:t>
        <a:bodyPr/>
        <a:lstStyle/>
        <a:p>
          <a:r>
            <a:rPr lang="en-US" altLang="zh-CN" dirty="0"/>
            <a:t>2.</a:t>
          </a:r>
          <a:r>
            <a:rPr lang="zh-CN" altLang="en-US" dirty="0"/>
            <a:t>估价对象实物状况描述与分析</a:t>
          </a:r>
        </a:p>
      </dgm:t>
    </dgm:pt>
    <dgm:pt modelId="{C68FCFBD-4C06-9241-A58F-065224655F29}" type="parTrans" cxnId="{AA8EAEBC-4716-A44A-AE6D-5C4CBC2D6C1F}">
      <dgm:prSet/>
      <dgm:spPr/>
      <dgm:t>
        <a:bodyPr/>
        <a:lstStyle/>
        <a:p>
          <a:endParaRPr lang="zh-CN" altLang="en-US"/>
        </a:p>
      </dgm:t>
    </dgm:pt>
    <dgm:pt modelId="{7FC8E335-72AF-9A4D-91CB-A1940E3C7841}" type="sibTrans" cxnId="{AA8EAEBC-4716-A44A-AE6D-5C4CBC2D6C1F}">
      <dgm:prSet/>
      <dgm:spPr/>
      <dgm:t>
        <a:bodyPr/>
        <a:lstStyle/>
        <a:p>
          <a:endParaRPr lang="zh-CN" altLang="en-US"/>
        </a:p>
      </dgm:t>
    </dgm:pt>
    <dgm:pt modelId="{8D864075-19F8-9A4B-8C35-9762F661608F}">
      <dgm:prSet phldrT="[文本]"/>
      <dgm:spPr/>
      <dgm:t>
        <a:bodyPr/>
        <a:lstStyle/>
        <a:p>
          <a:r>
            <a:rPr lang="en-US" altLang="zh-CN" dirty="0"/>
            <a:t>3.</a:t>
          </a:r>
          <a:r>
            <a:rPr lang="zh-CN" altLang="en-US" dirty="0"/>
            <a:t>估价对象权益状况描述与分析</a:t>
          </a:r>
        </a:p>
      </dgm:t>
    </dgm:pt>
    <dgm:pt modelId="{082C4001-582B-7748-ABCE-74C4316E5A52}" type="parTrans" cxnId="{0C453035-6CC1-734C-826A-B5B474FED955}">
      <dgm:prSet/>
      <dgm:spPr/>
      <dgm:t>
        <a:bodyPr/>
        <a:lstStyle/>
        <a:p>
          <a:endParaRPr lang="zh-CN" altLang="en-US"/>
        </a:p>
      </dgm:t>
    </dgm:pt>
    <dgm:pt modelId="{C703E40D-2E9F-674D-ADA9-A7AE2B44FD4C}" type="sibTrans" cxnId="{0C453035-6CC1-734C-826A-B5B474FED955}">
      <dgm:prSet/>
      <dgm:spPr/>
      <dgm:t>
        <a:bodyPr/>
        <a:lstStyle/>
        <a:p>
          <a:endParaRPr lang="zh-CN" altLang="en-US"/>
        </a:p>
      </dgm:t>
    </dgm:pt>
    <dgm:pt modelId="{5885E120-D51E-EB49-A45C-F263A38C5745}" type="pres">
      <dgm:prSet presAssocID="{6B5D2036-0A00-4E41-B2B7-04F109F30A8F}" presName="vert0" presStyleCnt="0">
        <dgm:presLayoutVars>
          <dgm:dir/>
          <dgm:animOne val="branch"/>
          <dgm:animLvl val="lvl"/>
        </dgm:presLayoutVars>
      </dgm:prSet>
      <dgm:spPr/>
    </dgm:pt>
    <dgm:pt modelId="{30435F01-DD2C-D045-A89B-484C6F7DF0C0}" type="pres">
      <dgm:prSet presAssocID="{B171B28E-8AFE-074D-B4EF-E9D591D57558}" presName="thickLine" presStyleLbl="alignNode1" presStyleIdx="0" presStyleCnt="3"/>
      <dgm:spPr/>
    </dgm:pt>
    <dgm:pt modelId="{BEF281CA-F9DB-914F-9354-A040F905900C}" type="pres">
      <dgm:prSet presAssocID="{B171B28E-8AFE-074D-B4EF-E9D591D57558}" presName="horz1" presStyleCnt="0"/>
      <dgm:spPr/>
    </dgm:pt>
    <dgm:pt modelId="{D1858213-1AF5-2841-B32E-510E92078A5A}" type="pres">
      <dgm:prSet presAssocID="{B171B28E-8AFE-074D-B4EF-E9D591D57558}" presName="tx1" presStyleLbl="revTx" presStyleIdx="0" presStyleCnt="3"/>
      <dgm:spPr/>
    </dgm:pt>
    <dgm:pt modelId="{C77FE25A-B705-1143-A1CF-820D9ABCF4BE}" type="pres">
      <dgm:prSet presAssocID="{B171B28E-8AFE-074D-B4EF-E9D591D57558}" presName="vert1" presStyleCnt="0"/>
      <dgm:spPr/>
    </dgm:pt>
    <dgm:pt modelId="{E382FD59-F258-844E-B9B3-36CAB0511880}" type="pres">
      <dgm:prSet presAssocID="{A661E8B7-3919-0B4F-8EB9-861D9D34A7B3}" presName="thickLine" presStyleLbl="alignNode1" presStyleIdx="1" presStyleCnt="3"/>
      <dgm:spPr/>
    </dgm:pt>
    <dgm:pt modelId="{8CFF5EA9-5949-B044-AE79-04B7F73B2FFB}" type="pres">
      <dgm:prSet presAssocID="{A661E8B7-3919-0B4F-8EB9-861D9D34A7B3}" presName="horz1" presStyleCnt="0"/>
      <dgm:spPr/>
    </dgm:pt>
    <dgm:pt modelId="{0A71DDD5-BF7D-7148-8BD6-9B860133B48E}" type="pres">
      <dgm:prSet presAssocID="{A661E8B7-3919-0B4F-8EB9-861D9D34A7B3}" presName="tx1" presStyleLbl="revTx" presStyleIdx="1" presStyleCnt="3"/>
      <dgm:spPr/>
    </dgm:pt>
    <dgm:pt modelId="{0BFE285F-2EAF-1843-A443-B3524D15A4EC}" type="pres">
      <dgm:prSet presAssocID="{A661E8B7-3919-0B4F-8EB9-861D9D34A7B3}" presName="vert1" presStyleCnt="0"/>
      <dgm:spPr/>
    </dgm:pt>
    <dgm:pt modelId="{6CFF1A70-57FD-BA45-AE84-13D9ACAA2EB9}" type="pres">
      <dgm:prSet presAssocID="{8D864075-19F8-9A4B-8C35-9762F661608F}" presName="thickLine" presStyleLbl="alignNode1" presStyleIdx="2" presStyleCnt="3"/>
      <dgm:spPr/>
    </dgm:pt>
    <dgm:pt modelId="{251DF83C-3910-074C-8191-7BF8FA341158}" type="pres">
      <dgm:prSet presAssocID="{8D864075-19F8-9A4B-8C35-9762F661608F}" presName="horz1" presStyleCnt="0"/>
      <dgm:spPr/>
    </dgm:pt>
    <dgm:pt modelId="{751B0E64-F880-534B-8FB5-509E13840171}" type="pres">
      <dgm:prSet presAssocID="{8D864075-19F8-9A4B-8C35-9762F661608F}" presName="tx1" presStyleLbl="revTx" presStyleIdx="2" presStyleCnt="3"/>
      <dgm:spPr/>
    </dgm:pt>
    <dgm:pt modelId="{99637971-4F1F-7545-9A80-98E886A4F412}" type="pres">
      <dgm:prSet presAssocID="{8D864075-19F8-9A4B-8C35-9762F661608F}" presName="vert1" presStyleCnt="0"/>
      <dgm:spPr/>
    </dgm:pt>
  </dgm:ptLst>
  <dgm:cxnLst>
    <dgm:cxn modelId="{727DCE33-86ED-7E4E-BC0F-69DED7FE5D9C}" type="presOf" srcId="{8D864075-19F8-9A4B-8C35-9762F661608F}" destId="{751B0E64-F880-534B-8FB5-509E13840171}" srcOrd="0" destOrd="0" presId="urn:microsoft.com/office/officeart/2008/layout/LinedList"/>
    <dgm:cxn modelId="{0C453035-6CC1-734C-826A-B5B474FED955}" srcId="{6B5D2036-0A00-4E41-B2B7-04F109F30A8F}" destId="{8D864075-19F8-9A4B-8C35-9762F661608F}" srcOrd="2" destOrd="0" parTransId="{082C4001-582B-7748-ABCE-74C4316E5A52}" sibTransId="{C703E40D-2E9F-674D-ADA9-A7AE2B44FD4C}"/>
    <dgm:cxn modelId="{6552AC53-818E-4445-974B-68C350FAB0D7}" type="presOf" srcId="{B171B28E-8AFE-074D-B4EF-E9D591D57558}" destId="{D1858213-1AF5-2841-B32E-510E92078A5A}" srcOrd="0" destOrd="0" presId="urn:microsoft.com/office/officeart/2008/layout/LinedList"/>
    <dgm:cxn modelId="{C0F43766-E288-3B45-8244-B06DB6ED5C88}" type="presOf" srcId="{A661E8B7-3919-0B4F-8EB9-861D9D34A7B3}" destId="{0A71DDD5-BF7D-7148-8BD6-9B860133B48E}" srcOrd="0" destOrd="0" presId="urn:microsoft.com/office/officeart/2008/layout/LinedList"/>
    <dgm:cxn modelId="{16B99BAC-3798-D24B-B200-4C8B5521B403}" srcId="{6B5D2036-0A00-4E41-B2B7-04F109F30A8F}" destId="{B171B28E-8AFE-074D-B4EF-E9D591D57558}" srcOrd="0" destOrd="0" parTransId="{C9F80D82-045A-B84C-9FFD-C8DD121B8F4D}" sibTransId="{7B3B0F2E-F6C2-CB43-8CC4-1C57DC4F2C85}"/>
    <dgm:cxn modelId="{AA8EAEBC-4716-A44A-AE6D-5C4CBC2D6C1F}" srcId="{6B5D2036-0A00-4E41-B2B7-04F109F30A8F}" destId="{A661E8B7-3919-0B4F-8EB9-861D9D34A7B3}" srcOrd="1" destOrd="0" parTransId="{C68FCFBD-4C06-9241-A58F-065224655F29}" sibTransId="{7FC8E335-72AF-9A4D-91CB-A1940E3C7841}"/>
    <dgm:cxn modelId="{B7FC19C9-1A2E-6A4B-A28A-3C5F6E3CEC69}" type="presOf" srcId="{6B5D2036-0A00-4E41-B2B7-04F109F30A8F}" destId="{5885E120-D51E-EB49-A45C-F263A38C5745}" srcOrd="0" destOrd="0" presId="urn:microsoft.com/office/officeart/2008/layout/LinedList"/>
    <dgm:cxn modelId="{9EC1D297-6819-4E4C-A07B-84B64818E5DF}" type="presParOf" srcId="{5885E120-D51E-EB49-A45C-F263A38C5745}" destId="{30435F01-DD2C-D045-A89B-484C6F7DF0C0}" srcOrd="0" destOrd="0" presId="urn:microsoft.com/office/officeart/2008/layout/LinedList"/>
    <dgm:cxn modelId="{244E908B-39B1-D148-BBEF-4EBF9279C140}" type="presParOf" srcId="{5885E120-D51E-EB49-A45C-F263A38C5745}" destId="{BEF281CA-F9DB-914F-9354-A040F905900C}" srcOrd="1" destOrd="0" presId="urn:microsoft.com/office/officeart/2008/layout/LinedList"/>
    <dgm:cxn modelId="{48664762-BB4F-F144-B204-4FB1900969B8}" type="presParOf" srcId="{BEF281CA-F9DB-914F-9354-A040F905900C}" destId="{D1858213-1AF5-2841-B32E-510E92078A5A}" srcOrd="0" destOrd="0" presId="urn:microsoft.com/office/officeart/2008/layout/LinedList"/>
    <dgm:cxn modelId="{15054DD5-6FBA-B84F-9B57-9B01453F5646}" type="presParOf" srcId="{BEF281CA-F9DB-914F-9354-A040F905900C}" destId="{C77FE25A-B705-1143-A1CF-820D9ABCF4BE}" srcOrd="1" destOrd="0" presId="urn:microsoft.com/office/officeart/2008/layout/LinedList"/>
    <dgm:cxn modelId="{147CCA2D-E440-954A-9312-B9A66209C31D}" type="presParOf" srcId="{5885E120-D51E-EB49-A45C-F263A38C5745}" destId="{E382FD59-F258-844E-B9B3-36CAB0511880}" srcOrd="2" destOrd="0" presId="urn:microsoft.com/office/officeart/2008/layout/LinedList"/>
    <dgm:cxn modelId="{A1DEE050-6556-894B-806E-82B12A7C084B}" type="presParOf" srcId="{5885E120-D51E-EB49-A45C-F263A38C5745}" destId="{8CFF5EA9-5949-B044-AE79-04B7F73B2FFB}" srcOrd="3" destOrd="0" presId="urn:microsoft.com/office/officeart/2008/layout/LinedList"/>
    <dgm:cxn modelId="{BFD22519-944B-6641-A2A9-3391EB5695CE}" type="presParOf" srcId="{8CFF5EA9-5949-B044-AE79-04B7F73B2FFB}" destId="{0A71DDD5-BF7D-7148-8BD6-9B860133B48E}" srcOrd="0" destOrd="0" presId="urn:microsoft.com/office/officeart/2008/layout/LinedList"/>
    <dgm:cxn modelId="{0C227164-25A4-F643-BDFF-136C027D5A86}" type="presParOf" srcId="{8CFF5EA9-5949-B044-AE79-04B7F73B2FFB}" destId="{0BFE285F-2EAF-1843-A443-B3524D15A4EC}" srcOrd="1" destOrd="0" presId="urn:microsoft.com/office/officeart/2008/layout/LinedList"/>
    <dgm:cxn modelId="{45BB49CC-50BE-CE48-9159-DD61961E21F9}" type="presParOf" srcId="{5885E120-D51E-EB49-A45C-F263A38C5745}" destId="{6CFF1A70-57FD-BA45-AE84-13D9ACAA2EB9}" srcOrd="4" destOrd="0" presId="urn:microsoft.com/office/officeart/2008/layout/LinedList"/>
    <dgm:cxn modelId="{FBD7657A-51A2-D643-9C38-33C0963F1C37}" type="presParOf" srcId="{5885E120-D51E-EB49-A45C-F263A38C5745}" destId="{251DF83C-3910-074C-8191-7BF8FA341158}" srcOrd="5" destOrd="0" presId="urn:microsoft.com/office/officeart/2008/layout/LinedList"/>
    <dgm:cxn modelId="{23CDEAF7-ABDC-124B-AC83-0D70D1DA40B2}" type="presParOf" srcId="{251DF83C-3910-074C-8191-7BF8FA341158}" destId="{751B0E64-F880-534B-8FB5-509E13840171}" srcOrd="0" destOrd="0" presId="urn:microsoft.com/office/officeart/2008/layout/LinedList"/>
    <dgm:cxn modelId="{D3E7EFBB-3619-F747-A2AD-E5D79B4CB07A}" type="presParOf" srcId="{251DF83C-3910-074C-8191-7BF8FA341158}" destId="{99637971-4F1F-7545-9A80-98E886A4F4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97AB56-DCAE-2848-B9FD-33AC0B8D14D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8487D5B3-61EB-6C47-B814-F9B6FBD8E451}">
      <dgm:prSet phldrT="[文本]"/>
      <dgm:spPr/>
      <dgm:t>
        <a:bodyPr/>
        <a:lstStyle/>
        <a:p>
          <a:r>
            <a:rPr lang="zh-CN" altLang="en-US" dirty="0"/>
            <a:t>标题</a:t>
          </a:r>
        </a:p>
      </dgm:t>
    </dgm:pt>
    <dgm:pt modelId="{8A778756-0436-B643-AECD-263F6DC35D29}" type="parTrans" cxnId="{188EA8ED-33EA-6649-8A1D-C82FD7F41611}">
      <dgm:prSet/>
      <dgm:spPr/>
      <dgm:t>
        <a:bodyPr/>
        <a:lstStyle/>
        <a:p>
          <a:endParaRPr lang="zh-CN" altLang="en-US"/>
        </a:p>
      </dgm:t>
    </dgm:pt>
    <dgm:pt modelId="{5D45A6DD-BBEA-3F4C-AADF-997912DB8554}" type="sibTrans" cxnId="{188EA8ED-33EA-6649-8A1D-C82FD7F41611}">
      <dgm:prSet/>
      <dgm:spPr/>
      <dgm:t>
        <a:bodyPr/>
        <a:lstStyle/>
        <a:p>
          <a:endParaRPr lang="zh-CN" altLang="en-US"/>
        </a:p>
      </dgm:t>
    </dgm:pt>
    <dgm:pt modelId="{9CD6A12E-CA22-FE4B-BA3C-14CA44B8AAB2}">
      <dgm:prSet phldrT="[文本]"/>
      <dgm:spPr/>
      <dgm:t>
        <a:bodyPr/>
        <a:lstStyle/>
        <a:p>
          <a:r>
            <a:rPr lang="zh-CN" altLang="en-US" dirty="0"/>
            <a:t>致函对象</a:t>
          </a:r>
        </a:p>
      </dgm:t>
    </dgm:pt>
    <dgm:pt modelId="{08DB988B-7FF0-1244-BFB9-33BD981E0740}" type="parTrans" cxnId="{DDEB237A-E29D-0F4E-B35A-1C1509C05D78}">
      <dgm:prSet/>
      <dgm:spPr/>
      <dgm:t>
        <a:bodyPr/>
        <a:lstStyle/>
        <a:p>
          <a:endParaRPr lang="zh-CN" altLang="en-US"/>
        </a:p>
      </dgm:t>
    </dgm:pt>
    <dgm:pt modelId="{EB2977D1-E679-A946-8861-49687CB28F88}" type="sibTrans" cxnId="{DDEB237A-E29D-0F4E-B35A-1C1509C05D78}">
      <dgm:prSet/>
      <dgm:spPr/>
      <dgm:t>
        <a:bodyPr/>
        <a:lstStyle/>
        <a:p>
          <a:endParaRPr lang="zh-CN" altLang="en-US"/>
        </a:p>
      </dgm:t>
    </dgm:pt>
    <dgm:pt modelId="{C7FB1C42-055A-C14E-B0C6-47C3881AE1BC}">
      <dgm:prSet phldrT="[文本]"/>
      <dgm:spPr/>
      <dgm:t>
        <a:bodyPr/>
        <a:lstStyle/>
        <a:p>
          <a:r>
            <a:rPr lang="zh-CN" altLang="en-US" dirty="0"/>
            <a:t>一、估价目的</a:t>
          </a:r>
        </a:p>
      </dgm:t>
    </dgm:pt>
    <dgm:pt modelId="{B051F29A-CE3A-7E49-8082-7E4C782FD477}" type="parTrans" cxnId="{EAE143AA-208F-B34E-B7F8-7F4E7522D7F0}">
      <dgm:prSet/>
      <dgm:spPr/>
      <dgm:t>
        <a:bodyPr/>
        <a:lstStyle/>
        <a:p>
          <a:endParaRPr lang="zh-CN" altLang="en-US"/>
        </a:p>
      </dgm:t>
    </dgm:pt>
    <dgm:pt modelId="{276E2616-5DC7-F74F-A581-8D69C4D8A488}" type="sibTrans" cxnId="{EAE143AA-208F-B34E-B7F8-7F4E7522D7F0}">
      <dgm:prSet/>
      <dgm:spPr/>
      <dgm:t>
        <a:bodyPr/>
        <a:lstStyle/>
        <a:p>
          <a:endParaRPr lang="zh-CN" altLang="en-US"/>
        </a:p>
      </dgm:t>
    </dgm:pt>
    <dgm:pt modelId="{39B4F7AD-FED2-3E4A-9315-076C0268A418}">
      <dgm:prSet/>
      <dgm:spPr/>
      <dgm:t>
        <a:bodyPr/>
        <a:lstStyle/>
        <a:p>
          <a:r>
            <a:rPr lang="zh-CN" altLang="en-US" dirty="0"/>
            <a:t>二、估价对象</a:t>
          </a:r>
        </a:p>
      </dgm:t>
    </dgm:pt>
    <dgm:pt modelId="{FB0ACA02-CE5F-114C-B507-A13138B806C0}" type="parTrans" cxnId="{91729933-7A66-7847-82B4-64E57861CA71}">
      <dgm:prSet/>
      <dgm:spPr/>
      <dgm:t>
        <a:bodyPr/>
        <a:lstStyle/>
        <a:p>
          <a:endParaRPr lang="zh-CN" altLang="en-US"/>
        </a:p>
      </dgm:t>
    </dgm:pt>
    <dgm:pt modelId="{D0959FF9-F1E6-FE4D-9E5E-4A3893489C3D}" type="sibTrans" cxnId="{91729933-7A66-7847-82B4-64E57861CA71}">
      <dgm:prSet/>
      <dgm:spPr/>
      <dgm:t>
        <a:bodyPr/>
        <a:lstStyle/>
        <a:p>
          <a:endParaRPr lang="zh-CN" altLang="en-US"/>
        </a:p>
      </dgm:t>
    </dgm:pt>
    <dgm:pt modelId="{F9B23B19-4596-CC4E-884C-9CB67C9C499C}">
      <dgm:prSet/>
      <dgm:spPr/>
      <dgm:t>
        <a:bodyPr/>
        <a:lstStyle/>
        <a:p>
          <a:r>
            <a:rPr lang="zh-CN" altLang="en-US" dirty="0"/>
            <a:t>三、价值时点</a:t>
          </a:r>
        </a:p>
      </dgm:t>
    </dgm:pt>
    <dgm:pt modelId="{0AF91634-C1D5-4B4D-A29A-29C367DC5CD7}" type="parTrans" cxnId="{E17A39AA-E615-F349-9037-3506B5850554}">
      <dgm:prSet/>
      <dgm:spPr/>
      <dgm:t>
        <a:bodyPr/>
        <a:lstStyle/>
        <a:p>
          <a:endParaRPr lang="zh-CN" altLang="en-US"/>
        </a:p>
      </dgm:t>
    </dgm:pt>
    <dgm:pt modelId="{60A83D74-1374-4E4B-A5CB-EABCA2088697}" type="sibTrans" cxnId="{E17A39AA-E615-F349-9037-3506B5850554}">
      <dgm:prSet/>
      <dgm:spPr/>
      <dgm:t>
        <a:bodyPr/>
        <a:lstStyle/>
        <a:p>
          <a:endParaRPr lang="zh-CN" altLang="en-US"/>
        </a:p>
      </dgm:t>
    </dgm:pt>
    <dgm:pt modelId="{D3C0E002-F5BF-0245-9028-B24E9BF4B9F5}">
      <dgm:prSet/>
      <dgm:spPr/>
      <dgm:t>
        <a:bodyPr/>
        <a:lstStyle/>
        <a:p>
          <a:r>
            <a:rPr lang="zh-CN" altLang="en-US" dirty="0"/>
            <a:t>四、价值类型</a:t>
          </a:r>
        </a:p>
      </dgm:t>
    </dgm:pt>
    <dgm:pt modelId="{D815A238-52B7-364E-9EBA-52ACF87E19B7}" type="parTrans" cxnId="{3FD37586-5C45-3B41-A627-911A82CE0464}">
      <dgm:prSet/>
      <dgm:spPr/>
      <dgm:t>
        <a:bodyPr/>
        <a:lstStyle/>
        <a:p>
          <a:endParaRPr lang="zh-CN" altLang="en-US"/>
        </a:p>
      </dgm:t>
    </dgm:pt>
    <dgm:pt modelId="{DF1A9379-B00F-9743-A5A2-031BE79B1D2E}" type="sibTrans" cxnId="{3FD37586-5C45-3B41-A627-911A82CE0464}">
      <dgm:prSet/>
      <dgm:spPr/>
      <dgm:t>
        <a:bodyPr/>
        <a:lstStyle/>
        <a:p>
          <a:endParaRPr lang="zh-CN" altLang="en-US"/>
        </a:p>
      </dgm:t>
    </dgm:pt>
    <dgm:pt modelId="{02CD3BEA-2F1E-2040-A8E7-51A3746B28AB}">
      <dgm:prSet/>
      <dgm:spPr/>
      <dgm:t>
        <a:bodyPr/>
        <a:lstStyle/>
        <a:p>
          <a:r>
            <a:rPr lang="zh-CN" altLang="en-US" dirty="0"/>
            <a:t>五、估价方法</a:t>
          </a:r>
        </a:p>
      </dgm:t>
    </dgm:pt>
    <dgm:pt modelId="{BA3AC796-04EA-6349-AF06-99F0587958FD}" type="parTrans" cxnId="{3DF3C72F-B8D6-F24A-B835-37DB81BEF170}">
      <dgm:prSet/>
      <dgm:spPr/>
      <dgm:t>
        <a:bodyPr/>
        <a:lstStyle/>
        <a:p>
          <a:endParaRPr lang="zh-CN" altLang="en-US"/>
        </a:p>
      </dgm:t>
    </dgm:pt>
    <dgm:pt modelId="{548BDDF4-8A6E-4147-9763-733DFF5FBD5B}" type="sibTrans" cxnId="{3DF3C72F-B8D6-F24A-B835-37DB81BEF170}">
      <dgm:prSet/>
      <dgm:spPr/>
      <dgm:t>
        <a:bodyPr/>
        <a:lstStyle/>
        <a:p>
          <a:endParaRPr lang="zh-CN" altLang="en-US"/>
        </a:p>
      </dgm:t>
    </dgm:pt>
    <dgm:pt modelId="{1AC7D7B8-5A4E-F141-A94F-FE6DF2C8C5EC}">
      <dgm:prSet/>
      <dgm:spPr/>
      <dgm:t>
        <a:bodyPr/>
        <a:lstStyle/>
        <a:p>
          <a:r>
            <a:rPr lang="zh-CN" altLang="en-US" dirty="0"/>
            <a:t>六、估价结果</a:t>
          </a:r>
        </a:p>
      </dgm:t>
    </dgm:pt>
    <dgm:pt modelId="{7511BBE0-FA1B-7244-9F1E-25D1D6BA3C80}" type="parTrans" cxnId="{7F34DA8B-60E5-AB46-850D-2C86BFFCF3F5}">
      <dgm:prSet/>
      <dgm:spPr/>
      <dgm:t>
        <a:bodyPr/>
        <a:lstStyle/>
        <a:p>
          <a:endParaRPr lang="zh-CN" altLang="en-US"/>
        </a:p>
      </dgm:t>
    </dgm:pt>
    <dgm:pt modelId="{66327EBA-31FC-7D43-B68F-147971534A68}" type="sibTrans" cxnId="{7F34DA8B-60E5-AB46-850D-2C86BFFCF3F5}">
      <dgm:prSet/>
      <dgm:spPr/>
      <dgm:t>
        <a:bodyPr/>
        <a:lstStyle/>
        <a:p>
          <a:endParaRPr lang="zh-CN" altLang="en-US"/>
        </a:p>
      </dgm:t>
    </dgm:pt>
    <dgm:pt modelId="{B1255974-3718-D248-99F1-9A14848F1816}">
      <dgm:prSet/>
      <dgm:spPr/>
      <dgm:t>
        <a:bodyPr/>
        <a:lstStyle/>
        <a:p>
          <a:r>
            <a:rPr lang="zh-CN" altLang="en-US" dirty="0"/>
            <a:t>七、特别提示</a:t>
          </a:r>
        </a:p>
      </dgm:t>
    </dgm:pt>
    <dgm:pt modelId="{79303D5C-3A97-F342-AF5E-25ABAF950FDC}" type="parTrans" cxnId="{FEF0620F-DAA8-0F46-B9A9-FF41BDC4C5C0}">
      <dgm:prSet/>
      <dgm:spPr/>
      <dgm:t>
        <a:bodyPr/>
        <a:lstStyle/>
        <a:p>
          <a:endParaRPr lang="zh-CN" altLang="en-US"/>
        </a:p>
      </dgm:t>
    </dgm:pt>
    <dgm:pt modelId="{8C4B84B6-06F7-924A-8462-9210DB973CC2}" type="sibTrans" cxnId="{FEF0620F-DAA8-0F46-B9A9-FF41BDC4C5C0}">
      <dgm:prSet/>
      <dgm:spPr/>
      <dgm:t>
        <a:bodyPr/>
        <a:lstStyle/>
        <a:p>
          <a:endParaRPr lang="zh-CN" altLang="en-US"/>
        </a:p>
      </dgm:t>
    </dgm:pt>
    <dgm:pt modelId="{241A1B0D-393D-1248-9BCD-F7170DFBEB0F}">
      <dgm:prSet/>
      <dgm:spPr/>
      <dgm:t>
        <a:bodyPr/>
        <a:lstStyle/>
        <a:p>
          <a:r>
            <a:rPr lang="zh-CN" altLang="en-US" dirty="0"/>
            <a:t>致函日期、签章</a:t>
          </a:r>
        </a:p>
      </dgm:t>
    </dgm:pt>
    <dgm:pt modelId="{14C0AA3F-AC73-904E-BD18-71533ECF2290}" type="parTrans" cxnId="{0905DEFA-BC2B-4D4C-BBDC-645A3E727690}">
      <dgm:prSet/>
      <dgm:spPr/>
      <dgm:t>
        <a:bodyPr/>
        <a:lstStyle/>
        <a:p>
          <a:endParaRPr lang="zh-CN" altLang="en-US"/>
        </a:p>
      </dgm:t>
    </dgm:pt>
    <dgm:pt modelId="{78DD7FCA-C75B-2044-82EC-5958C8A42672}" type="sibTrans" cxnId="{0905DEFA-BC2B-4D4C-BBDC-645A3E727690}">
      <dgm:prSet/>
      <dgm:spPr/>
      <dgm:t>
        <a:bodyPr/>
        <a:lstStyle/>
        <a:p>
          <a:endParaRPr lang="zh-CN" altLang="en-US"/>
        </a:p>
      </dgm:t>
    </dgm:pt>
    <dgm:pt modelId="{7B810E10-721F-E142-926D-5F049CB1BFA3}" type="pres">
      <dgm:prSet presAssocID="{3897AB56-DCAE-2848-B9FD-33AC0B8D14DC}" presName="vert0" presStyleCnt="0">
        <dgm:presLayoutVars>
          <dgm:dir/>
          <dgm:animOne val="branch"/>
          <dgm:animLvl val="lvl"/>
        </dgm:presLayoutVars>
      </dgm:prSet>
      <dgm:spPr/>
    </dgm:pt>
    <dgm:pt modelId="{20D9D813-A88E-6348-883D-983432168DBA}" type="pres">
      <dgm:prSet presAssocID="{8487D5B3-61EB-6C47-B814-F9B6FBD8E451}" presName="thickLine" presStyleLbl="alignNode1" presStyleIdx="0" presStyleCnt="10"/>
      <dgm:spPr/>
    </dgm:pt>
    <dgm:pt modelId="{3E389798-FE93-4643-9E82-22E1C1808A34}" type="pres">
      <dgm:prSet presAssocID="{8487D5B3-61EB-6C47-B814-F9B6FBD8E451}" presName="horz1" presStyleCnt="0"/>
      <dgm:spPr/>
    </dgm:pt>
    <dgm:pt modelId="{74C368E4-EF56-7E46-B59D-16A57AB6B1E0}" type="pres">
      <dgm:prSet presAssocID="{8487D5B3-61EB-6C47-B814-F9B6FBD8E451}" presName="tx1" presStyleLbl="revTx" presStyleIdx="0" presStyleCnt="10"/>
      <dgm:spPr/>
    </dgm:pt>
    <dgm:pt modelId="{3AE9D2D4-1D11-8A4D-9B70-32E3D44D84D7}" type="pres">
      <dgm:prSet presAssocID="{8487D5B3-61EB-6C47-B814-F9B6FBD8E451}" presName="vert1" presStyleCnt="0"/>
      <dgm:spPr/>
    </dgm:pt>
    <dgm:pt modelId="{15BC8558-5229-F044-AA3D-3C29786AA80F}" type="pres">
      <dgm:prSet presAssocID="{9CD6A12E-CA22-FE4B-BA3C-14CA44B8AAB2}" presName="thickLine" presStyleLbl="alignNode1" presStyleIdx="1" presStyleCnt="10"/>
      <dgm:spPr/>
    </dgm:pt>
    <dgm:pt modelId="{5F6EA8D0-1A66-2047-A47A-CDD2AF64E207}" type="pres">
      <dgm:prSet presAssocID="{9CD6A12E-CA22-FE4B-BA3C-14CA44B8AAB2}" presName="horz1" presStyleCnt="0"/>
      <dgm:spPr/>
    </dgm:pt>
    <dgm:pt modelId="{7AEDFC22-1E00-CC48-8E38-64EA13474CAE}" type="pres">
      <dgm:prSet presAssocID="{9CD6A12E-CA22-FE4B-BA3C-14CA44B8AAB2}" presName="tx1" presStyleLbl="revTx" presStyleIdx="1" presStyleCnt="10"/>
      <dgm:spPr/>
    </dgm:pt>
    <dgm:pt modelId="{D062E37D-FD91-3F49-9BD2-7CB073885B14}" type="pres">
      <dgm:prSet presAssocID="{9CD6A12E-CA22-FE4B-BA3C-14CA44B8AAB2}" presName="vert1" presStyleCnt="0"/>
      <dgm:spPr/>
    </dgm:pt>
    <dgm:pt modelId="{6B0DD358-A3F1-074C-B588-56E7E0A3C46B}" type="pres">
      <dgm:prSet presAssocID="{C7FB1C42-055A-C14E-B0C6-47C3881AE1BC}" presName="thickLine" presStyleLbl="alignNode1" presStyleIdx="2" presStyleCnt="10"/>
      <dgm:spPr/>
    </dgm:pt>
    <dgm:pt modelId="{DFA46AA2-AB3E-154C-B769-E9419FF5B65A}" type="pres">
      <dgm:prSet presAssocID="{C7FB1C42-055A-C14E-B0C6-47C3881AE1BC}" presName="horz1" presStyleCnt="0"/>
      <dgm:spPr/>
    </dgm:pt>
    <dgm:pt modelId="{1B8CAC03-14C4-434F-B686-097F4431340A}" type="pres">
      <dgm:prSet presAssocID="{C7FB1C42-055A-C14E-B0C6-47C3881AE1BC}" presName="tx1" presStyleLbl="revTx" presStyleIdx="2" presStyleCnt="10"/>
      <dgm:spPr/>
    </dgm:pt>
    <dgm:pt modelId="{45E5AD71-BE77-A944-A3BC-11F8EAC6F3AD}" type="pres">
      <dgm:prSet presAssocID="{C7FB1C42-055A-C14E-B0C6-47C3881AE1BC}" presName="vert1" presStyleCnt="0"/>
      <dgm:spPr/>
    </dgm:pt>
    <dgm:pt modelId="{BDA00144-29F2-8047-97D9-A8C909C419EF}" type="pres">
      <dgm:prSet presAssocID="{39B4F7AD-FED2-3E4A-9315-076C0268A418}" presName="thickLine" presStyleLbl="alignNode1" presStyleIdx="3" presStyleCnt="10"/>
      <dgm:spPr/>
    </dgm:pt>
    <dgm:pt modelId="{7DDA7B5D-93EB-1148-8490-B06B92CECDB1}" type="pres">
      <dgm:prSet presAssocID="{39B4F7AD-FED2-3E4A-9315-076C0268A418}" presName="horz1" presStyleCnt="0"/>
      <dgm:spPr/>
    </dgm:pt>
    <dgm:pt modelId="{3360D40E-29B9-C340-AAD5-E0F3CE3169FF}" type="pres">
      <dgm:prSet presAssocID="{39B4F7AD-FED2-3E4A-9315-076C0268A418}" presName="tx1" presStyleLbl="revTx" presStyleIdx="3" presStyleCnt="10"/>
      <dgm:spPr/>
    </dgm:pt>
    <dgm:pt modelId="{D04AD508-EF07-2547-9196-1D867F434E7F}" type="pres">
      <dgm:prSet presAssocID="{39B4F7AD-FED2-3E4A-9315-076C0268A418}" presName="vert1" presStyleCnt="0"/>
      <dgm:spPr/>
    </dgm:pt>
    <dgm:pt modelId="{A132212D-FB50-1843-82C7-2C618FF7888C}" type="pres">
      <dgm:prSet presAssocID="{F9B23B19-4596-CC4E-884C-9CB67C9C499C}" presName="thickLine" presStyleLbl="alignNode1" presStyleIdx="4" presStyleCnt="10"/>
      <dgm:spPr/>
    </dgm:pt>
    <dgm:pt modelId="{7B4E3B17-D708-DB49-9AE1-BE975C3CFD42}" type="pres">
      <dgm:prSet presAssocID="{F9B23B19-4596-CC4E-884C-9CB67C9C499C}" presName="horz1" presStyleCnt="0"/>
      <dgm:spPr/>
    </dgm:pt>
    <dgm:pt modelId="{D772449C-EB59-8642-8973-13B9F5583B3E}" type="pres">
      <dgm:prSet presAssocID="{F9B23B19-4596-CC4E-884C-9CB67C9C499C}" presName="tx1" presStyleLbl="revTx" presStyleIdx="4" presStyleCnt="10"/>
      <dgm:spPr/>
    </dgm:pt>
    <dgm:pt modelId="{15EADC3A-CFA9-3B4F-856A-21BA537D3AD1}" type="pres">
      <dgm:prSet presAssocID="{F9B23B19-4596-CC4E-884C-9CB67C9C499C}" presName="vert1" presStyleCnt="0"/>
      <dgm:spPr/>
    </dgm:pt>
    <dgm:pt modelId="{DFB5ECBE-D03F-B14D-AFA4-2B76CD98E45C}" type="pres">
      <dgm:prSet presAssocID="{D3C0E002-F5BF-0245-9028-B24E9BF4B9F5}" presName="thickLine" presStyleLbl="alignNode1" presStyleIdx="5" presStyleCnt="10"/>
      <dgm:spPr/>
    </dgm:pt>
    <dgm:pt modelId="{771D4888-0FC1-CD4A-8307-D49C28EF8C93}" type="pres">
      <dgm:prSet presAssocID="{D3C0E002-F5BF-0245-9028-B24E9BF4B9F5}" presName="horz1" presStyleCnt="0"/>
      <dgm:spPr/>
    </dgm:pt>
    <dgm:pt modelId="{5CD15376-FEC5-E74C-84A7-DDD3B8F11040}" type="pres">
      <dgm:prSet presAssocID="{D3C0E002-F5BF-0245-9028-B24E9BF4B9F5}" presName="tx1" presStyleLbl="revTx" presStyleIdx="5" presStyleCnt="10"/>
      <dgm:spPr/>
    </dgm:pt>
    <dgm:pt modelId="{1945CA8E-608D-5747-B86F-EC031181954D}" type="pres">
      <dgm:prSet presAssocID="{D3C0E002-F5BF-0245-9028-B24E9BF4B9F5}" presName="vert1" presStyleCnt="0"/>
      <dgm:spPr/>
    </dgm:pt>
    <dgm:pt modelId="{4DF8548E-751E-A84C-B025-19E39D302698}" type="pres">
      <dgm:prSet presAssocID="{02CD3BEA-2F1E-2040-A8E7-51A3746B28AB}" presName="thickLine" presStyleLbl="alignNode1" presStyleIdx="6" presStyleCnt="10"/>
      <dgm:spPr/>
    </dgm:pt>
    <dgm:pt modelId="{11104CB4-4297-A14A-96EE-D5C516EFB59C}" type="pres">
      <dgm:prSet presAssocID="{02CD3BEA-2F1E-2040-A8E7-51A3746B28AB}" presName="horz1" presStyleCnt="0"/>
      <dgm:spPr/>
    </dgm:pt>
    <dgm:pt modelId="{9DDD4FC1-4D59-CD45-A707-64E77C982035}" type="pres">
      <dgm:prSet presAssocID="{02CD3BEA-2F1E-2040-A8E7-51A3746B28AB}" presName="tx1" presStyleLbl="revTx" presStyleIdx="6" presStyleCnt="10"/>
      <dgm:spPr/>
    </dgm:pt>
    <dgm:pt modelId="{1B84DC4F-F903-7447-8C48-7490EB751171}" type="pres">
      <dgm:prSet presAssocID="{02CD3BEA-2F1E-2040-A8E7-51A3746B28AB}" presName="vert1" presStyleCnt="0"/>
      <dgm:spPr/>
    </dgm:pt>
    <dgm:pt modelId="{67EAFDA0-9724-C842-A0B3-2ECF0C4B1F41}" type="pres">
      <dgm:prSet presAssocID="{1AC7D7B8-5A4E-F141-A94F-FE6DF2C8C5EC}" presName="thickLine" presStyleLbl="alignNode1" presStyleIdx="7" presStyleCnt="10"/>
      <dgm:spPr/>
    </dgm:pt>
    <dgm:pt modelId="{F15D5DC1-663B-8041-AF2C-BC9BCC8B8AB6}" type="pres">
      <dgm:prSet presAssocID="{1AC7D7B8-5A4E-F141-A94F-FE6DF2C8C5EC}" presName="horz1" presStyleCnt="0"/>
      <dgm:spPr/>
    </dgm:pt>
    <dgm:pt modelId="{98F46AB2-2E9C-0D48-B36F-2A420ACA17A0}" type="pres">
      <dgm:prSet presAssocID="{1AC7D7B8-5A4E-F141-A94F-FE6DF2C8C5EC}" presName="tx1" presStyleLbl="revTx" presStyleIdx="7" presStyleCnt="10"/>
      <dgm:spPr/>
    </dgm:pt>
    <dgm:pt modelId="{590C56A7-F9E1-2A46-96AB-3BCF99E15D12}" type="pres">
      <dgm:prSet presAssocID="{1AC7D7B8-5A4E-F141-A94F-FE6DF2C8C5EC}" presName="vert1" presStyleCnt="0"/>
      <dgm:spPr/>
    </dgm:pt>
    <dgm:pt modelId="{8A741D4E-3668-FB42-9C77-427676347A08}" type="pres">
      <dgm:prSet presAssocID="{B1255974-3718-D248-99F1-9A14848F1816}" presName="thickLine" presStyleLbl="alignNode1" presStyleIdx="8" presStyleCnt="10"/>
      <dgm:spPr/>
    </dgm:pt>
    <dgm:pt modelId="{28FB57E0-84F0-E54B-BBAA-9F7517C2FABB}" type="pres">
      <dgm:prSet presAssocID="{B1255974-3718-D248-99F1-9A14848F1816}" presName="horz1" presStyleCnt="0"/>
      <dgm:spPr/>
    </dgm:pt>
    <dgm:pt modelId="{D264FB0C-99C7-9B49-9DC9-AA4B51D04E2D}" type="pres">
      <dgm:prSet presAssocID="{B1255974-3718-D248-99F1-9A14848F1816}" presName="tx1" presStyleLbl="revTx" presStyleIdx="8" presStyleCnt="10"/>
      <dgm:spPr/>
    </dgm:pt>
    <dgm:pt modelId="{06790758-8230-C54D-A747-40FF1F9182BC}" type="pres">
      <dgm:prSet presAssocID="{B1255974-3718-D248-99F1-9A14848F1816}" presName="vert1" presStyleCnt="0"/>
      <dgm:spPr/>
    </dgm:pt>
    <dgm:pt modelId="{07336629-0B7D-B34A-818A-B107101F979D}" type="pres">
      <dgm:prSet presAssocID="{241A1B0D-393D-1248-9BCD-F7170DFBEB0F}" presName="thickLine" presStyleLbl="alignNode1" presStyleIdx="9" presStyleCnt="10"/>
      <dgm:spPr/>
    </dgm:pt>
    <dgm:pt modelId="{AA54CFC7-6D58-1F47-966D-468A6AF6B61F}" type="pres">
      <dgm:prSet presAssocID="{241A1B0D-393D-1248-9BCD-F7170DFBEB0F}" presName="horz1" presStyleCnt="0"/>
      <dgm:spPr/>
    </dgm:pt>
    <dgm:pt modelId="{4C21C345-BBBA-8E40-A35B-D8196EB40A6D}" type="pres">
      <dgm:prSet presAssocID="{241A1B0D-393D-1248-9BCD-F7170DFBEB0F}" presName="tx1" presStyleLbl="revTx" presStyleIdx="9" presStyleCnt="10"/>
      <dgm:spPr/>
    </dgm:pt>
    <dgm:pt modelId="{FBC004A9-1D0F-424F-A38A-AF7C0B9D6997}" type="pres">
      <dgm:prSet presAssocID="{241A1B0D-393D-1248-9BCD-F7170DFBEB0F}" presName="vert1" presStyleCnt="0"/>
      <dgm:spPr/>
    </dgm:pt>
  </dgm:ptLst>
  <dgm:cxnLst>
    <dgm:cxn modelId="{FEF0620F-DAA8-0F46-B9A9-FF41BDC4C5C0}" srcId="{3897AB56-DCAE-2848-B9FD-33AC0B8D14DC}" destId="{B1255974-3718-D248-99F1-9A14848F1816}" srcOrd="8" destOrd="0" parTransId="{79303D5C-3A97-F342-AF5E-25ABAF950FDC}" sibTransId="{8C4B84B6-06F7-924A-8462-9210DB973CC2}"/>
    <dgm:cxn modelId="{64C35227-5C0E-4E43-9BDB-70798CCA34D4}" type="presOf" srcId="{02CD3BEA-2F1E-2040-A8E7-51A3746B28AB}" destId="{9DDD4FC1-4D59-CD45-A707-64E77C982035}" srcOrd="0" destOrd="0" presId="urn:microsoft.com/office/officeart/2008/layout/LinedList"/>
    <dgm:cxn modelId="{1926EC2E-7062-6748-A32E-622BE180E4F1}" type="presOf" srcId="{B1255974-3718-D248-99F1-9A14848F1816}" destId="{D264FB0C-99C7-9B49-9DC9-AA4B51D04E2D}" srcOrd="0" destOrd="0" presId="urn:microsoft.com/office/officeart/2008/layout/LinedList"/>
    <dgm:cxn modelId="{3DF3C72F-B8D6-F24A-B835-37DB81BEF170}" srcId="{3897AB56-DCAE-2848-B9FD-33AC0B8D14DC}" destId="{02CD3BEA-2F1E-2040-A8E7-51A3746B28AB}" srcOrd="6" destOrd="0" parTransId="{BA3AC796-04EA-6349-AF06-99F0587958FD}" sibTransId="{548BDDF4-8A6E-4147-9763-733DFF5FBD5B}"/>
    <dgm:cxn modelId="{91729933-7A66-7847-82B4-64E57861CA71}" srcId="{3897AB56-DCAE-2848-B9FD-33AC0B8D14DC}" destId="{39B4F7AD-FED2-3E4A-9315-076C0268A418}" srcOrd="3" destOrd="0" parTransId="{FB0ACA02-CE5F-114C-B507-A13138B806C0}" sibTransId="{D0959FF9-F1E6-FE4D-9E5E-4A3893489C3D}"/>
    <dgm:cxn modelId="{96637E37-BB1B-AD4E-A713-641544D7F587}" type="presOf" srcId="{1AC7D7B8-5A4E-F141-A94F-FE6DF2C8C5EC}" destId="{98F46AB2-2E9C-0D48-B36F-2A420ACA17A0}" srcOrd="0" destOrd="0" presId="urn:microsoft.com/office/officeart/2008/layout/LinedList"/>
    <dgm:cxn modelId="{34159C3C-E7A6-114A-8114-72F7D8870817}" type="presOf" srcId="{F9B23B19-4596-CC4E-884C-9CB67C9C499C}" destId="{D772449C-EB59-8642-8973-13B9F5583B3E}" srcOrd="0" destOrd="0" presId="urn:microsoft.com/office/officeart/2008/layout/LinedList"/>
    <dgm:cxn modelId="{2A246746-6332-884D-B3A1-501B963F1583}" type="presOf" srcId="{C7FB1C42-055A-C14E-B0C6-47C3881AE1BC}" destId="{1B8CAC03-14C4-434F-B686-097F4431340A}" srcOrd="0" destOrd="0" presId="urn:microsoft.com/office/officeart/2008/layout/LinedList"/>
    <dgm:cxn modelId="{33B7EC65-FAB9-C745-A31F-8DD9BF8E6DA3}" type="presOf" srcId="{3897AB56-DCAE-2848-B9FD-33AC0B8D14DC}" destId="{7B810E10-721F-E142-926D-5F049CB1BFA3}" srcOrd="0" destOrd="0" presId="urn:microsoft.com/office/officeart/2008/layout/LinedList"/>
    <dgm:cxn modelId="{B9D59368-68CC-2D4E-B295-1595EADD0A3F}" type="presOf" srcId="{D3C0E002-F5BF-0245-9028-B24E9BF4B9F5}" destId="{5CD15376-FEC5-E74C-84A7-DDD3B8F11040}" srcOrd="0" destOrd="0" presId="urn:microsoft.com/office/officeart/2008/layout/LinedList"/>
    <dgm:cxn modelId="{BC743F70-FC26-9B48-AEFD-536816367CFE}" type="presOf" srcId="{39B4F7AD-FED2-3E4A-9315-076C0268A418}" destId="{3360D40E-29B9-C340-AAD5-E0F3CE3169FF}" srcOrd="0" destOrd="0" presId="urn:microsoft.com/office/officeart/2008/layout/LinedList"/>
    <dgm:cxn modelId="{DDEB237A-E29D-0F4E-B35A-1C1509C05D78}" srcId="{3897AB56-DCAE-2848-B9FD-33AC0B8D14DC}" destId="{9CD6A12E-CA22-FE4B-BA3C-14CA44B8AAB2}" srcOrd="1" destOrd="0" parTransId="{08DB988B-7FF0-1244-BFB9-33BD981E0740}" sibTransId="{EB2977D1-E679-A946-8861-49687CB28F88}"/>
    <dgm:cxn modelId="{3FD37586-5C45-3B41-A627-911A82CE0464}" srcId="{3897AB56-DCAE-2848-B9FD-33AC0B8D14DC}" destId="{D3C0E002-F5BF-0245-9028-B24E9BF4B9F5}" srcOrd="5" destOrd="0" parTransId="{D815A238-52B7-364E-9EBA-52ACF87E19B7}" sibTransId="{DF1A9379-B00F-9743-A5A2-031BE79B1D2E}"/>
    <dgm:cxn modelId="{7F34DA8B-60E5-AB46-850D-2C86BFFCF3F5}" srcId="{3897AB56-DCAE-2848-B9FD-33AC0B8D14DC}" destId="{1AC7D7B8-5A4E-F141-A94F-FE6DF2C8C5EC}" srcOrd="7" destOrd="0" parTransId="{7511BBE0-FA1B-7244-9F1E-25D1D6BA3C80}" sibTransId="{66327EBA-31FC-7D43-B68F-147971534A68}"/>
    <dgm:cxn modelId="{E17A39AA-E615-F349-9037-3506B5850554}" srcId="{3897AB56-DCAE-2848-B9FD-33AC0B8D14DC}" destId="{F9B23B19-4596-CC4E-884C-9CB67C9C499C}" srcOrd="4" destOrd="0" parTransId="{0AF91634-C1D5-4B4D-A29A-29C367DC5CD7}" sibTransId="{60A83D74-1374-4E4B-A5CB-EABCA2088697}"/>
    <dgm:cxn modelId="{EAE143AA-208F-B34E-B7F8-7F4E7522D7F0}" srcId="{3897AB56-DCAE-2848-B9FD-33AC0B8D14DC}" destId="{C7FB1C42-055A-C14E-B0C6-47C3881AE1BC}" srcOrd="2" destOrd="0" parTransId="{B051F29A-CE3A-7E49-8082-7E4C782FD477}" sibTransId="{276E2616-5DC7-F74F-A581-8D69C4D8A488}"/>
    <dgm:cxn modelId="{70512FB0-84A8-014E-9544-1EE5020B1C52}" type="presOf" srcId="{9CD6A12E-CA22-FE4B-BA3C-14CA44B8AAB2}" destId="{7AEDFC22-1E00-CC48-8E38-64EA13474CAE}" srcOrd="0" destOrd="0" presId="urn:microsoft.com/office/officeart/2008/layout/LinedList"/>
    <dgm:cxn modelId="{0D19E9EB-C11A-EF40-9F27-37048F15BE37}" type="presOf" srcId="{8487D5B3-61EB-6C47-B814-F9B6FBD8E451}" destId="{74C368E4-EF56-7E46-B59D-16A57AB6B1E0}" srcOrd="0" destOrd="0" presId="urn:microsoft.com/office/officeart/2008/layout/LinedList"/>
    <dgm:cxn modelId="{188EA8ED-33EA-6649-8A1D-C82FD7F41611}" srcId="{3897AB56-DCAE-2848-B9FD-33AC0B8D14DC}" destId="{8487D5B3-61EB-6C47-B814-F9B6FBD8E451}" srcOrd="0" destOrd="0" parTransId="{8A778756-0436-B643-AECD-263F6DC35D29}" sibTransId="{5D45A6DD-BBEA-3F4C-AADF-997912DB8554}"/>
    <dgm:cxn modelId="{67176FF1-3C2F-B848-BD55-B9DAC23598E2}" type="presOf" srcId="{241A1B0D-393D-1248-9BCD-F7170DFBEB0F}" destId="{4C21C345-BBBA-8E40-A35B-D8196EB40A6D}" srcOrd="0" destOrd="0" presId="urn:microsoft.com/office/officeart/2008/layout/LinedList"/>
    <dgm:cxn modelId="{0905DEFA-BC2B-4D4C-BBDC-645A3E727690}" srcId="{3897AB56-DCAE-2848-B9FD-33AC0B8D14DC}" destId="{241A1B0D-393D-1248-9BCD-F7170DFBEB0F}" srcOrd="9" destOrd="0" parTransId="{14C0AA3F-AC73-904E-BD18-71533ECF2290}" sibTransId="{78DD7FCA-C75B-2044-82EC-5958C8A42672}"/>
    <dgm:cxn modelId="{D7504F55-0CCD-DA44-ADC6-908A6CDF2E63}" type="presParOf" srcId="{7B810E10-721F-E142-926D-5F049CB1BFA3}" destId="{20D9D813-A88E-6348-883D-983432168DBA}" srcOrd="0" destOrd="0" presId="urn:microsoft.com/office/officeart/2008/layout/LinedList"/>
    <dgm:cxn modelId="{6858E559-44CE-2E49-A029-C414B4B9A4CF}" type="presParOf" srcId="{7B810E10-721F-E142-926D-5F049CB1BFA3}" destId="{3E389798-FE93-4643-9E82-22E1C1808A34}" srcOrd="1" destOrd="0" presId="urn:microsoft.com/office/officeart/2008/layout/LinedList"/>
    <dgm:cxn modelId="{E7C2CFFA-DC41-B34C-BD18-376510C27886}" type="presParOf" srcId="{3E389798-FE93-4643-9E82-22E1C1808A34}" destId="{74C368E4-EF56-7E46-B59D-16A57AB6B1E0}" srcOrd="0" destOrd="0" presId="urn:microsoft.com/office/officeart/2008/layout/LinedList"/>
    <dgm:cxn modelId="{935BA42D-81AB-A94A-B1F0-0D5EFC32CE8C}" type="presParOf" srcId="{3E389798-FE93-4643-9E82-22E1C1808A34}" destId="{3AE9D2D4-1D11-8A4D-9B70-32E3D44D84D7}" srcOrd="1" destOrd="0" presId="urn:microsoft.com/office/officeart/2008/layout/LinedList"/>
    <dgm:cxn modelId="{3ABFFC4E-3406-D841-B10F-DA21626B4E17}" type="presParOf" srcId="{7B810E10-721F-E142-926D-5F049CB1BFA3}" destId="{15BC8558-5229-F044-AA3D-3C29786AA80F}" srcOrd="2" destOrd="0" presId="urn:microsoft.com/office/officeart/2008/layout/LinedList"/>
    <dgm:cxn modelId="{88BFB809-0C0F-F145-B34E-52C22DCC48FF}" type="presParOf" srcId="{7B810E10-721F-E142-926D-5F049CB1BFA3}" destId="{5F6EA8D0-1A66-2047-A47A-CDD2AF64E207}" srcOrd="3" destOrd="0" presId="urn:microsoft.com/office/officeart/2008/layout/LinedList"/>
    <dgm:cxn modelId="{31487706-B7DE-CA49-9EEF-A0599174E19A}" type="presParOf" srcId="{5F6EA8D0-1A66-2047-A47A-CDD2AF64E207}" destId="{7AEDFC22-1E00-CC48-8E38-64EA13474CAE}" srcOrd="0" destOrd="0" presId="urn:microsoft.com/office/officeart/2008/layout/LinedList"/>
    <dgm:cxn modelId="{8204AEF4-5739-4443-8596-83B9D72FAAE7}" type="presParOf" srcId="{5F6EA8D0-1A66-2047-A47A-CDD2AF64E207}" destId="{D062E37D-FD91-3F49-9BD2-7CB073885B14}" srcOrd="1" destOrd="0" presId="urn:microsoft.com/office/officeart/2008/layout/LinedList"/>
    <dgm:cxn modelId="{05BD530F-A140-FB49-A929-81D6F5C86CE4}" type="presParOf" srcId="{7B810E10-721F-E142-926D-5F049CB1BFA3}" destId="{6B0DD358-A3F1-074C-B588-56E7E0A3C46B}" srcOrd="4" destOrd="0" presId="urn:microsoft.com/office/officeart/2008/layout/LinedList"/>
    <dgm:cxn modelId="{57049C00-B65A-7E4F-ADEB-92262A0E23BB}" type="presParOf" srcId="{7B810E10-721F-E142-926D-5F049CB1BFA3}" destId="{DFA46AA2-AB3E-154C-B769-E9419FF5B65A}" srcOrd="5" destOrd="0" presId="urn:microsoft.com/office/officeart/2008/layout/LinedList"/>
    <dgm:cxn modelId="{CD4E9998-3464-0643-AB85-DDF080330798}" type="presParOf" srcId="{DFA46AA2-AB3E-154C-B769-E9419FF5B65A}" destId="{1B8CAC03-14C4-434F-B686-097F4431340A}" srcOrd="0" destOrd="0" presId="urn:microsoft.com/office/officeart/2008/layout/LinedList"/>
    <dgm:cxn modelId="{C5B1E202-0A50-8243-AD13-33F92E111E10}" type="presParOf" srcId="{DFA46AA2-AB3E-154C-B769-E9419FF5B65A}" destId="{45E5AD71-BE77-A944-A3BC-11F8EAC6F3AD}" srcOrd="1" destOrd="0" presId="urn:microsoft.com/office/officeart/2008/layout/LinedList"/>
    <dgm:cxn modelId="{87EDEC41-EF44-D545-9B54-4540C9BC79D5}" type="presParOf" srcId="{7B810E10-721F-E142-926D-5F049CB1BFA3}" destId="{BDA00144-29F2-8047-97D9-A8C909C419EF}" srcOrd="6" destOrd="0" presId="urn:microsoft.com/office/officeart/2008/layout/LinedList"/>
    <dgm:cxn modelId="{4433F12F-B584-C044-9E8E-C974EED45374}" type="presParOf" srcId="{7B810E10-721F-E142-926D-5F049CB1BFA3}" destId="{7DDA7B5D-93EB-1148-8490-B06B92CECDB1}" srcOrd="7" destOrd="0" presId="urn:microsoft.com/office/officeart/2008/layout/LinedList"/>
    <dgm:cxn modelId="{9C76D55B-D317-8147-BBD3-123B45E72C58}" type="presParOf" srcId="{7DDA7B5D-93EB-1148-8490-B06B92CECDB1}" destId="{3360D40E-29B9-C340-AAD5-E0F3CE3169FF}" srcOrd="0" destOrd="0" presId="urn:microsoft.com/office/officeart/2008/layout/LinedList"/>
    <dgm:cxn modelId="{E2EB0F86-41C3-0E41-9DB9-5BDC4A588ECD}" type="presParOf" srcId="{7DDA7B5D-93EB-1148-8490-B06B92CECDB1}" destId="{D04AD508-EF07-2547-9196-1D867F434E7F}" srcOrd="1" destOrd="0" presId="urn:microsoft.com/office/officeart/2008/layout/LinedList"/>
    <dgm:cxn modelId="{4B1D1CF2-BC2F-464E-8F2B-D3C97F8CBF41}" type="presParOf" srcId="{7B810E10-721F-E142-926D-5F049CB1BFA3}" destId="{A132212D-FB50-1843-82C7-2C618FF7888C}" srcOrd="8" destOrd="0" presId="urn:microsoft.com/office/officeart/2008/layout/LinedList"/>
    <dgm:cxn modelId="{267C61DC-5081-CA4C-94B7-4099C8A903BD}" type="presParOf" srcId="{7B810E10-721F-E142-926D-5F049CB1BFA3}" destId="{7B4E3B17-D708-DB49-9AE1-BE975C3CFD42}" srcOrd="9" destOrd="0" presId="urn:microsoft.com/office/officeart/2008/layout/LinedList"/>
    <dgm:cxn modelId="{F4DE1C8B-DDAE-1E4D-8F1F-2FD8563B6CD8}" type="presParOf" srcId="{7B4E3B17-D708-DB49-9AE1-BE975C3CFD42}" destId="{D772449C-EB59-8642-8973-13B9F5583B3E}" srcOrd="0" destOrd="0" presId="urn:microsoft.com/office/officeart/2008/layout/LinedList"/>
    <dgm:cxn modelId="{9593E28A-AAFB-2741-BF0B-F6D9B9F26017}" type="presParOf" srcId="{7B4E3B17-D708-DB49-9AE1-BE975C3CFD42}" destId="{15EADC3A-CFA9-3B4F-856A-21BA537D3AD1}" srcOrd="1" destOrd="0" presId="urn:microsoft.com/office/officeart/2008/layout/LinedList"/>
    <dgm:cxn modelId="{7F08FC74-4B78-E04E-9D71-06D0A5B1AE4D}" type="presParOf" srcId="{7B810E10-721F-E142-926D-5F049CB1BFA3}" destId="{DFB5ECBE-D03F-B14D-AFA4-2B76CD98E45C}" srcOrd="10" destOrd="0" presId="urn:microsoft.com/office/officeart/2008/layout/LinedList"/>
    <dgm:cxn modelId="{DD0C194E-664E-AC49-9AD2-CAF17CD86DC5}" type="presParOf" srcId="{7B810E10-721F-E142-926D-5F049CB1BFA3}" destId="{771D4888-0FC1-CD4A-8307-D49C28EF8C93}" srcOrd="11" destOrd="0" presId="urn:microsoft.com/office/officeart/2008/layout/LinedList"/>
    <dgm:cxn modelId="{441213D9-C747-4D47-A3A2-8F8B5039CC74}" type="presParOf" srcId="{771D4888-0FC1-CD4A-8307-D49C28EF8C93}" destId="{5CD15376-FEC5-E74C-84A7-DDD3B8F11040}" srcOrd="0" destOrd="0" presId="urn:microsoft.com/office/officeart/2008/layout/LinedList"/>
    <dgm:cxn modelId="{CCBC7663-FD04-754A-A0DC-3656AAD3D222}" type="presParOf" srcId="{771D4888-0FC1-CD4A-8307-D49C28EF8C93}" destId="{1945CA8E-608D-5747-B86F-EC031181954D}" srcOrd="1" destOrd="0" presId="urn:microsoft.com/office/officeart/2008/layout/LinedList"/>
    <dgm:cxn modelId="{8479818B-E28D-0143-A564-927C726FDA6D}" type="presParOf" srcId="{7B810E10-721F-E142-926D-5F049CB1BFA3}" destId="{4DF8548E-751E-A84C-B025-19E39D302698}" srcOrd="12" destOrd="0" presId="urn:microsoft.com/office/officeart/2008/layout/LinedList"/>
    <dgm:cxn modelId="{A159C26F-824B-3341-A6BB-ABB0E4F6FB87}" type="presParOf" srcId="{7B810E10-721F-E142-926D-5F049CB1BFA3}" destId="{11104CB4-4297-A14A-96EE-D5C516EFB59C}" srcOrd="13" destOrd="0" presId="urn:microsoft.com/office/officeart/2008/layout/LinedList"/>
    <dgm:cxn modelId="{A1F261FE-428C-7B42-B864-519034F50BE7}" type="presParOf" srcId="{11104CB4-4297-A14A-96EE-D5C516EFB59C}" destId="{9DDD4FC1-4D59-CD45-A707-64E77C982035}" srcOrd="0" destOrd="0" presId="urn:microsoft.com/office/officeart/2008/layout/LinedList"/>
    <dgm:cxn modelId="{313EED5F-FBDB-B245-B91A-7A93FD118E67}" type="presParOf" srcId="{11104CB4-4297-A14A-96EE-D5C516EFB59C}" destId="{1B84DC4F-F903-7447-8C48-7490EB751171}" srcOrd="1" destOrd="0" presId="urn:microsoft.com/office/officeart/2008/layout/LinedList"/>
    <dgm:cxn modelId="{83AA3ACA-4BED-9347-8535-C43F13DD8FFE}" type="presParOf" srcId="{7B810E10-721F-E142-926D-5F049CB1BFA3}" destId="{67EAFDA0-9724-C842-A0B3-2ECF0C4B1F41}" srcOrd="14" destOrd="0" presId="urn:microsoft.com/office/officeart/2008/layout/LinedList"/>
    <dgm:cxn modelId="{FE42D0A4-EB91-954C-9299-3FA72B36C435}" type="presParOf" srcId="{7B810E10-721F-E142-926D-5F049CB1BFA3}" destId="{F15D5DC1-663B-8041-AF2C-BC9BCC8B8AB6}" srcOrd="15" destOrd="0" presId="urn:microsoft.com/office/officeart/2008/layout/LinedList"/>
    <dgm:cxn modelId="{F1E82B31-4369-DB4E-9815-45723A425F3F}" type="presParOf" srcId="{F15D5DC1-663B-8041-AF2C-BC9BCC8B8AB6}" destId="{98F46AB2-2E9C-0D48-B36F-2A420ACA17A0}" srcOrd="0" destOrd="0" presId="urn:microsoft.com/office/officeart/2008/layout/LinedList"/>
    <dgm:cxn modelId="{68837F6F-A591-1C4F-9120-83E8C8290556}" type="presParOf" srcId="{F15D5DC1-663B-8041-AF2C-BC9BCC8B8AB6}" destId="{590C56A7-F9E1-2A46-96AB-3BCF99E15D12}" srcOrd="1" destOrd="0" presId="urn:microsoft.com/office/officeart/2008/layout/LinedList"/>
    <dgm:cxn modelId="{778E7248-C7E4-4046-AA4C-EA41B1024247}" type="presParOf" srcId="{7B810E10-721F-E142-926D-5F049CB1BFA3}" destId="{8A741D4E-3668-FB42-9C77-427676347A08}" srcOrd="16" destOrd="0" presId="urn:microsoft.com/office/officeart/2008/layout/LinedList"/>
    <dgm:cxn modelId="{A123BE11-5CE9-4543-BA6D-B6110FF8F5F1}" type="presParOf" srcId="{7B810E10-721F-E142-926D-5F049CB1BFA3}" destId="{28FB57E0-84F0-E54B-BBAA-9F7517C2FABB}" srcOrd="17" destOrd="0" presId="urn:microsoft.com/office/officeart/2008/layout/LinedList"/>
    <dgm:cxn modelId="{76087B12-79A7-7C4E-86BC-F4DD957830FD}" type="presParOf" srcId="{28FB57E0-84F0-E54B-BBAA-9F7517C2FABB}" destId="{D264FB0C-99C7-9B49-9DC9-AA4B51D04E2D}" srcOrd="0" destOrd="0" presId="urn:microsoft.com/office/officeart/2008/layout/LinedList"/>
    <dgm:cxn modelId="{0907FE80-FD0B-1643-8827-06D0840174BB}" type="presParOf" srcId="{28FB57E0-84F0-E54B-BBAA-9F7517C2FABB}" destId="{06790758-8230-C54D-A747-40FF1F9182BC}" srcOrd="1" destOrd="0" presId="urn:microsoft.com/office/officeart/2008/layout/LinedList"/>
    <dgm:cxn modelId="{F32F86F2-E264-D443-AF5F-09EEB61E5AB7}" type="presParOf" srcId="{7B810E10-721F-E142-926D-5F049CB1BFA3}" destId="{07336629-0B7D-B34A-818A-B107101F979D}" srcOrd="18" destOrd="0" presId="urn:microsoft.com/office/officeart/2008/layout/LinedList"/>
    <dgm:cxn modelId="{E045FD61-F021-F34B-B031-A48426BC64A2}" type="presParOf" srcId="{7B810E10-721F-E142-926D-5F049CB1BFA3}" destId="{AA54CFC7-6D58-1F47-966D-468A6AF6B61F}" srcOrd="19" destOrd="0" presId="urn:microsoft.com/office/officeart/2008/layout/LinedList"/>
    <dgm:cxn modelId="{F5A8FDBE-D853-5845-A2A7-89EE7870C93C}" type="presParOf" srcId="{AA54CFC7-6D58-1F47-966D-468A6AF6B61F}" destId="{4C21C345-BBBA-8E40-A35B-D8196EB40A6D}" srcOrd="0" destOrd="0" presId="urn:microsoft.com/office/officeart/2008/layout/LinedList"/>
    <dgm:cxn modelId="{60129AEA-7FED-8C4E-90DC-F68E4CF76625}" type="presParOf" srcId="{AA54CFC7-6D58-1F47-966D-468A6AF6B61F}" destId="{FBC004A9-1D0F-424F-A38A-AF7C0B9D69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E05ED1D-FC7C-2840-88BB-BDD8C0A2775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EC800449-C1F9-C648-9C47-06C92BD17BD5}">
      <dgm:prSet phldrT="[文本]"/>
      <dgm:spPr/>
      <dgm:t>
        <a:bodyPr/>
        <a:lstStyle/>
        <a:p>
          <a:r>
            <a:rPr lang="zh-CN" altLang="en-US" dirty="0"/>
            <a:t>位置</a:t>
          </a:r>
        </a:p>
      </dgm:t>
    </dgm:pt>
    <dgm:pt modelId="{E76FC7AA-874A-7747-9D8B-0E173E634183}" type="parTrans" cxnId="{1FEF300D-7111-6A4D-A6E1-1D7ED71E2020}">
      <dgm:prSet/>
      <dgm:spPr/>
      <dgm:t>
        <a:bodyPr/>
        <a:lstStyle/>
        <a:p>
          <a:endParaRPr lang="zh-CN" altLang="en-US"/>
        </a:p>
      </dgm:t>
    </dgm:pt>
    <dgm:pt modelId="{A07403C4-0761-D748-BEE9-5159431A4B7A}" type="sibTrans" cxnId="{1FEF300D-7111-6A4D-A6E1-1D7ED71E2020}">
      <dgm:prSet/>
      <dgm:spPr/>
      <dgm:t>
        <a:bodyPr/>
        <a:lstStyle/>
        <a:p>
          <a:endParaRPr lang="zh-CN" altLang="en-US"/>
        </a:p>
      </dgm:t>
    </dgm:pt>
    <dgm:pt modelId="{64ABB1DC-F447-E24C-8414-49863D6FC4B4}">
      <dgm:prSet phldrT="[文本]"/>
      <dgm:spPr/>
      <dgm:t>
        <a:bodyPr/>
        <a:lstStyle/>
        <a:p>
          <a:r>
            <a:rPr lang="zh-CN" altLang="en-US" dirty="0"/>
            <a:t>交通</a:t>
          </a:r>
        </a:p>
      </dgm:t>
    </dgm:pt>
    <dgm:pt modelId="{EFC41F83-5CE0-A247-9CE0-6A53EB184748}" type="parTrans" cxnId="{7CABDBB7-AA59-A847-B9C2-631FD5C364AC}">
      <dgm:prSet/>
      <dgm:spPr/>
      <dgm:t>
        <a:bodyPr/>
        <a:lstStyle/>
        <a:p>
          <a:endParaRPr lang="zh-CN" altLang="en-US"/>
        </a:p>
      </dgm:t>
    </dgm:pt>
    <dgm:pt modelId="{B5FB01E7-FF1E-2A4A-929A-7F1126D7FD0C}" type="sibTrans" cxnId="{7CABDBB7-AA59-A847-B9C2-631FD5C364AC}">
      <dgm:prSet/>
      <dgm:spPr/>
      <dgm:t>
        <a:bodyPr/>
        <a:lstStyle/>
        <a:p>
          <a:endParaRPr lang="zh-CN" altLang="en-US"/>
        </a:p>
      </dgm:t>
    </dgm:pt>
    <dgm:pt modelId="{832C969E-7B9D-0742-A02D-234802ABFB5A}">
      <dgm:prSet phldrT="[文本]"/>
      <dgm:spPr/>
      <dgm:t>
        <a:bodyPr/>
        <a:lstStyle/>
        <a:p>
          <a:r>
            <a:rPr lang="zh-CN" altLang="en-US" dirty="0"/>
            <a:t>外部配套设施</a:t>
          </a:r>
        </a:p>
      </dgm:t>
    </dgm:pt>
    <dgm:pt modelId="{A04F4138-3BBC-DA42-978E-B270F6544A3D}" type="parTrans" cxnId="{3C66C3DB-2DCC-8A48-AA04-FA57316BAD31}">
      <dgm:prSet/>
      <dgm:spPr/>
      <dgm:t>
        <a:bodyPr/>
        <a:lstStyle/>
        <a:p>
          <a:endParaRPr lang="zh-CN" altLang="en-US"/>
        </a:p>
      </dgm:t>
    </dgm:pt>
    <dgm:pt modelId="{4266B7BE-92B5-9E47-B3A0-F99FB3E02A37}" type="sibTrans" cxnId="{3C66C3DB-2DCC-8A48-AA04-FA57316BAD31}">
      <dgm:prSet/>
      <dgm:spPr/>
      <dgm:t>
        <a:bodyPr/>
        <a:lstStyle/>
        <a:p>
          <a:endParaRPr lang="zh-CN" altLang="en-US"/>
        </a:p>
      </dgm:t>
    </dgm:pt>
    <dgm:pt modelId="{F857F425-5706-EA45-BBF0-C234E3642B31}">
      <dgm:prSet/>
      <dgm:spPr/>
      <dgm:t>
        <a:bodyPr/>
        <a:lstStyle/>
        <a:p>
          <a:r>
            <a:rPr lang="zh-CN" altLang="en-US" dirty="0"/>
            <a:t>周围环境</a:t>
          </a:r>
        </a:p>
      </dgm:t>
    </dgm:pt>
    <dgm:pt modelId="{6A6B1D62-5675-AC48-81C0-FD916B479CEF}" type="parTrans" cxnId="{42DC706E-0BF2-BC4A-81F9-E1CC2EC29B50}">
      <dgm:prSet/>
      <dgm:spPr/>
      <dgm:t>
        <a:bodyPr/>
        <a:lstStyle/>
        <a:p>
          <a:endParaRPr lang="zh-CN" altLang="en-US"/>
        </a:p>
      </dgm:t>
    </dgm:pt>
    <dgm:pt modelId="{FEBD9BE1-74DF-BE44-AFF3-DF6225A6D48D}" type="sibTrans" cxnId="{42DC706E-0BF2-BC4A-81F9-E1CC2EC29B50}">
      <dgm:prSet/>
      <dgm:spPr/>
      <dgm:t>
        <a:bodyPr/>
        <a:lstStyle/>
        <a:p>
          <a:endParaRPr lang="zh-CN" altLang="en-US"/>
        </a:p>
      </dgm:t>
    </dgm:pt>
    <dgm:pt modelId="{B3BD1B68-AF24-9943-856D-5AA8F6E63DDD}">
      <dgm:prSet/>
      <dgm:spPr/>
      <dgm:t>
        <a:bodyPr/>
        <a:lstStyle/>
        <a:p>
          <a:r>
            <a:rPr lang="zh-CN" altLang="en-US" dirty="0"/>
            <a:t>单套住宅：所处楼幢、楼层、朝向</a:t>
          </a:r>
        </a:p>
      </dgm:t>
    </dgm:pt>
    <dgm:pt modelId="{D57AB6EF-AA6B-334E-B6D4-DFC858146E8F}" type="parTrans" cxnId="{EDA95FCB-F553-1544-AB98-620980C4A9D1}">
      <dgm:prSet/>
      <dgm:spPr/>
      <dgm:t>
        <a:bodyPr/>
        <a:lstStyle/>
        <a:p>
          <a:endParaRPr lang="zh-CN" altLang="en-US"/>
        </a:p>
      </dgm:t>
    </dgm:pt>
    <dgm:pt modelId="{5BE66E24-D73A-B641-935D-A00061C7F16E}" type="sibTrans" cxnId="{EDA95FCB-F553-1544-AB98-620980C4A9D1}">
      <dgm:prSet/>
      <dgm:spPr/>
      <dgm:t>
        <a:bodyPr/>
        <a:lstStyle/>
        <a:p>
          <a:endParaRPr lang="zh-CN" altLang="en-US"/>
        </a:p>
      </dgm:t>
    </dgm:pt>
    <dgm:pt modelId="{43AD8D81-609F-D742-8C68-26FADF60A297}" type="pres">
      <dgm:prSet presAssocID="{EE05ED1D-FC7C-2840-88BB-BDD8C0A2775B}" presName="vert0" presStyleCnt="0">
        <dgm:presLayoutVars>
          <dgm:dir/>
          <dgm:animOne val="branch"/>
          <dgm:animLvl val="lvl"/>
        </dgm:presLayoutVars>
      </dgm:prSet>
      <dgm:spPr/>
    </dgm:pt>
    <dgm:pt modelId="{106031DA-014C-C54C-948B-DF689CBC29DF}" type="pres">
      <dgm:prSet presAssocID="{EC800449-C1F9-C648-9C47-06C92BD17BD5}" presName="thickLine" presStyleLbl="alignNode1" presStyleIdx="0" presStyleCnt="5"/>
      <dgm:spPr/>
    </dgm:pt>
    <dgm:pt modelId="{7F0056D4-CCDD-4D47-81C1-F2C39D94D03E}" type="pres">
      <dgm:prSet presAssocID="{EC800449-C1F9-C648-9C47-06C92BD17BD5}" presName="horz1" presStyleCnt="0"/>
      <dgm:spPr/>
    </dgm:pt>
    <dgm:pt modelId="{A451223E-9D53-214A-98B6-90427A46F836}" type="pres">
      <dgm:prSet presAssocID="{EC800449-C1F9-C648-9C47-06C92BD17BD5}" presName="tx1" presStyleLbl="revTx" presStyleIdx="0" presStyleCnt="5"/>
      <dgm:spPr/>
    </dgm:pt>
    <dgm:pt modelId="{F9542CCF-745C-EE41-A36C-3BA8F890A1F7}" type="pres">
      <dgm:prSet presAssocID="{EC800449-C1F9-C648-9C47-06C92BD17BD5}" presName="vert1" presStyleCnt="0"/>
      <dgm:spPr/>
    </dgm:pt>
    <dgm:pt modelId="{AF1BDA42-0E38-0249-960E-9EED708E622B}" type="pres">
      <dgm:prSet presAssocID="{64ABB1DC-F447-E24C-8414-49863D6FC4B4}" presName="thickLine" presStyleLbl="alignNode1" presStyleIdx="1" presStyleCnt="5"/>
      <dgm:spPr/>
    </dgm:pt>
    <dgm:pt modelId="{A4F202F4-E707-A149-B3A6-83E9F7A2C192}" type="pres">
      <dgm:prSet presAssocID="{64ABB1DC-F447-E24C-8414-49863D6FC4B4}" presName="horz1" presStyleCnt="0"/>
      <dgm:spPr/>
    </dgm:pt>
    <dgm:pt modelId="{76DDC995-5D40-DD43-BB27-5ABFC538D360}" type="pres">
      <dgm:prSet presAssocID="{64ABB1DC-F447-E24C-8414-49863D6FC4B4}" presName="tx1" presStyleLbl="revTx" presStyleIdx="1" presStyleCnt="5"/>
      <dgm:spPr/>
    </dgm:pt>
    <dgm:pt modelId="{D153DE89-7C59-AE45-B3C4-507A47D53747}" type="pres">
      <dgm:prSet presAssocID="{64ABB1DC-F447-E24C-8414-49863D6FC4B4}" presName="vert1" presStyleCnt="0"/>
      <dgm:spPr/>
    </dgm:pt>
    <dgm:pt modelId="{2A36D0F1-A974-CD41-8D06-02A723ECFD4A}" type="pres">
      <dgm:prSet presAssocID="{832C969E-7B9D-0742-A02D-234802ABFB5A}" presName="thickLine" presStyleLbl="alignNode1" presStyleIdx="2" presStyleCnt="5"/>
      <dgm:spPr/>
    </dgm:pt>
    <dgm:pt modelId="{E9130F40-173D-4D4E-BCB5-2A296D30CDD5}" type="pres">
      <dgm:prSet presAssocID="{832C969E-7B9D-0742-A02D-234802ABFB5A}" presName="horz1" presStyleCnt="0"/>
      <dgm:spPr/>
    </dgm:pt>
    <dgm:pt modelId="{AEB8B151-F2F0-B845-9000-44C3C1389E45}" type="pres">
      <dgm:prSet presAssocID="{832C969E-7B9D-0742-A02D-234802ABFB5A}" presName="tx1" presStyleLbl="revTx" presStyleIdx="2" presStyleCnt="5"/>
      <dgm:spPr/>
    </dgm:pt>
    <dgm:pt modelId="{3470F916-0CB5-2341-8DDF-FD6D7B643ED3}" type="pres">
      <dgm:prSet presAssocID="{832C969E-7B9D-0742-A02D-234802ABFB5A}" presName="vert1" presStyleCnt="0"/>
      <dgm:spPr/>
    </dgm:pt>
    <dgm:pt modelId="{7CD958ED-4F49-BD44-A70F-23F9331DA0C3}" type="pres">
      <dgm:prSet presAssocID="{F857F425-5706-EA45-BBF0-C234E3642B31}" presName="thickLine" presStyleLbl="alignNode1" presStyleIdx="3" presStyleCnt="5"/>
      <dgm:spPr/>
    </dgm:pt>
    <dgm:pt modelId="{DB7C7A87-5B5C-8347-8C9F-1F2A4D706333}" type="pres">
      <dgm:prSet presAssocID="{F857F425-5706-EA45-BBF0-C234E3642B31}" presName="horz1" presStyleCnt="0"/>
      <dgm:spPr/>
    </dgm:pt>
    <dgm:pt modelId="{AAE26ADF-B5C6-5F41-9826-032A78076121}" type="pres">
      <dgm:prSet presAssocID="{F857F425-5706-EA45-BBF0-C234E3642B31}" presName="tx1" presStyleLbl="revTx" presStyleIdx="3" presStyleCnt="5"/>
      <dgm:spPr/>
    </dgm:pt>
    <dgm:pt modelId="{926B32A6-8352-0A45-92AF-86B8C7E3DE45}" type="pres">
      <dgm:prSet presAssocID="{F857F425-5706-EA45-BBF0-C234E3642B31}" presName="vert1" presStyleCnt="0"/>
      <dgm:spPr/>
    </dgm:pt>
    <dgm:pt modelId="{A451C2C9-1C03-FC44-865A-72BB73E885CD}" type="pres">
      <dgm:prSet presAssocID="{B3BD1B68-AF24-9943-856D-5AA8F6E63DDD}" presName="thickLine" presStyleLbl="alignNode1" presStyleIdx="4" presStyleCnt="5"/>
      <dgm:spPr/>
    </dgm:pt>
    <dgm:pt modelId="{A26E9D4C-DC2C-F74C-B9E4-FDA7C0F3AE9E}" type="pres">
      <dgm:prSet presAssocID="{B3BD1B68-AF24-9943-856D-5AA8F6E63DDD}" presName="horz1" presStyleCnt="0"/>
      <dgm:spPr/>
    </dgm:pt>
    <dgm:pt modelId="{391067A2-E626-5045-AF2A-9419EC933C03}" type="pres">
      <dgm:prSet presAssocID="{B3BD1B68-AF24-9943-856D-5AA8F6E63DDD}" presName="tx1" presStyleLbl="revTx" presStyleIdx="4" presStyleCnt="5"/>
      <dgm:spPr/>
    </dgm:pt>
    <dgm:pt modelId="{FCA4CF75-5D7C-B44B-A9C9-1C2E2FF831B4}" type="pres">
      <dgm:prSet presAssocID="{B3BD1B68-AF24-9943-856D-5AA8F6E63DDD}" presName="vert1" presStyleCnt="0"/>
      <dgm:spPr/>
    </dgm:pt>
  </dgm:ptLst>
  <dgm:cxnLst>
    <dgm:cxn modelId="{1FEF300D-7111-6A4D-A6E1-1D7ED71E2020}" srcId="{EE05ED1D-FC7C-2840-88BB-BDD8C0A2775B}" destId="{EC800449-C1F9-C648-9C47-06C92BD17BD5}" srcOrd="0" destOrd="0" parTransId="{E76FC7AA-874A-7747-9D8B-0E173E634183}" sibTransId="{A07403C4-0761-D748-BEE9-5159431A4B7A}"/>
    <dgm:cxn modelId="{878BB31C-BA22-5F49-BF6F-B74A6FCA7D19}" type="presOf" srcId="{B3BD1B68-AF24-9943-856D-5AA8F6E63DDD}" destId="{391067A2-E626-5045-AF2A-9419EC933C03}" srcOrd="0" destOrd="0" presId="urn:microsoft.com/office/officeart/2008/layout/LinedList"/>
    <dgm:cxn modelId="{886D6F24-0F0F-104D-8F60-16D829887E08}" type="presOf" srcId="{EC800449-C1F9-C648-9C47-06C92BD17BD5}" destId="{A451223E-9D53-214A-98B6-90427A46F836}" srcOrd="0" destOrd="0" presId="urn:microsoft.com/office/officeart/2008/layout/LinedList"/>
    <dgm:cxn modelId="{43812051-BD3A-044F-A3B3-AFDC0AE121DA}" type="presOf" srcId="{832C969E-7B9D-0742-A02D-234802ABFB5A}" destId="{AEB8B151-F2F0-B845-9000-44C3C1389E45}" srcOrd="0" destOrd="0" presId="urn:microsoft.com/office/officeart/2008/layout/LinedList"/>
    <dgm:cxn modelId="{42DC706E-0BF2-BC4A-81F9-E1CC2EC29B50}" srcId="{EE05ED1D-FC7C-2840-88BB-BDD8C0A2775B}" destId="{F857F425-5706-EA45-BBF0-C234E3642B31}" srcOrd="3" destOrd="0" parTransId="{6A6B1D62-5675-AC48-81C0-FD916B479CEF}" sibTransId="{FEBD9BE1-74DF-BE44-AFF3-DF6225A6D48D}"/>
    <dgm:cxn modelId="{7CABDBB7-AA59-A847-B9C2-631FD5C364AC}" srcId="{EE05ED1D-FC7C-2840-88BB-BDD8C0A2775B}" destId="{64ABB1DC-F447-E24C-8414-49863D6FC4B4}" srcOrd="1" destOrd="0" parTransId="{EFC41F83-5CE0-A247-9CE0-6A53EB184748}" sibTransId="{B5FB01E7-FF1E-2A4A-929A-7F1126D7FD0C}"/>
    <dgm:cxn modelId="{EDA95FCB-F553-1544-AB98-620980C4A9D1}" srcId="{EE05ED1D-FC7C-2840-88BB-BDD8C0A2775B}" destId="{B3BD1B68-AF24-9943-856D-5AA8F6E63DDD}" srcOrd="4" destOrd="0" parTransId="{D57AB6EF-AA6B-334E-B6D4-DFC858146E8F}" sibTransId="{5BE66E24-D73A-B641-935D-A00061C7F16E}"/>
    <dgm:cxn modelId="{75CD55D2-4E5D-6044-9B4F-50DD69675831}" type="presOf" srcId="{F857F425-5706-EA45-BBF0-C234E3642B31}" destId="{AAE26ADF-B5C6-5F41-9826-032A78076121}" srcOrd="0" destOrd="0" presId="urn:microsoft.com/office/officeart/2008/layout/LinedList"/>
    <dgm:cxn modelId="{3C66C3DB-2DCC-8A48-AA04-FA57316BAD31}" srcId="{EE05ED1D-FC7C-2840-88BB-BDD8C0A2775B}" destId="{832C969E-7B9D-0742-A02D-234802ABFB5A}" srcOrd="2" destOrd="0" parTransId="{A04F4138-3BBC-DA42-978E-B270F6544A3D}" sibTransId="{4266B7BE-92B5-9E47-B3A0-F99FB3E02A37}"/>
    <dgm:cxn modelId="{935A4FDF-33DE-2344-B745-C1D0801BB85D}" type="presOf" srcId="{64ABB1DC-F447-E24C-8414-49863D6FC4B4}" destId="{76DDC995-5D40-DD43-BB27-5ABFC538D360}" srcOrd="0" destOrd="0" presId="urn:microsoft.com/office/officeart/2008/layout/LinedList"/>
    <dgm:cxn modelId="{D18488E9-91B0-2244-BFD5-52FCDE515A86}" type="presOf" srcId="{EE05ED1D-FC7C-2840-88BB-BDD8C0A2775B}" destId="{43AD8D81-609F-D742-8C68-26FADF60A297}" srcOrd="0" destOrd="0" presId="urn:microsoft.com/office/officeart/2008/layout/LinedList"/>
    <dgm:cxn modelId="{98C5F5A6-C652-2848-9B0B-4B47DEDF5917}" type="presParOf" srcId="{43AD8D81-609F-D742-8C68-26FADF60A297}" destId="{106031DA-014C-C54C-948B-DF689CBC29DF}" srcOrd="0" destOrd="0" presId="urn:microsoft.com/office/officeart/2008/layout/LinedList"/>
    <dgm:cxn modelId="{34D891D1-6EB3-1448-928B-E9FB7861F953}" type="presParOf" srcId="{43AD8D81-609F-D742-8C68-26FADF60A297}" destId="{7F0056D4-CCDD-4D47-81C1-F2C39D94D03E}" srcOrd="1" destOrd="0" presId="urn:microsoft.com/office/officeart/2008/layout/LinedList"/>
    <dgm:cxn modelId="{4B9C3065-3936-7C45-BE00-B7A349557AED}" type="presParOf" srcId="{7F0056D4-CCDD-4D47-81C1-F2C39D94D03E}" destId="{A451223E-9D53-214A-98B6-90427A46F836}" srcOrd="0" destOrd="0" presId="urn:microsoft.com/office/officeart/2008/layout/LinedList"/>
    <dgm:cxn modelId="{06D8AFC3-EBCD-6242-8983-C9895ECF54EC}" type="presParOf" srcId="{7F0056D4-CCDD-4D47-81C1-F2C39D94D03E}" destId="{F9542CCF-745C-EE41-A36C-3BA8F890A1F7}" srcOrd="1" destOrd="0" presId="urn:microsoft.com/office/officeart/2008/layout/LinedList"/>
    <dgm:cxn modelId="{AA69A7B5-F996-B84F-978E-021084B08684}" type="presParOf" srcId="{43AD8D81-609F-D742-8C68-26FADF60A297}" destId="{AF1BDA42-0E38-0249-960E-9EED708E622B}" srcOrd="2" destOrd="0" presId="urn:microsoft.com/office/officeart/2008/layout/LinedList"/>
    <dgm:cxn modelId="{A0C3E352-3ECD-3F42-A0F6-1BC060E3B67F}" type="presParOf" srcId="{43AD8D81-609F-D742-8C68-26FADF60A297}" destId="{A4F202F4-E707-A149-B3A6-83E9F7A2C192}" srcOrd="3" destOrd="0" presId="urn:microsoft.com/office/officeart/2008/layout/LinedList"/>
    <dgm:cxn modelId="{F1413497-6373-1A4D-AA81-6938B82C4C09}" type="presParOf" srcId="{A4F202F4-E707-A149-B3A6-83E9F7A2C192}" destId="{76DDC995-5D40-DD43-BB27-5ABFC538D360}" srcOrd="0" destOrd="0" presId="urn:microsoft.com/office/officeart/2008/layout/LinedList"/>
    <dgm:cxn modelId="{262E3E7D-8249-D744-B621-9ED9ED4DB86F}" type="presParOf" srcId="{A4F202F4-E707-A149-B3A6-83E9F7A2C192}" destId="{D153DE89-7C59-AE45-B3C4-507A47D53747}" srcOrd="1" destOrd="0" presId="urn:microsoft.com/office/officeart/2008/layout/LinedList"/>
    <dgm:cxn modelId="{3ECD25BA-DEAD-124F-9924-6C51760454B8}" type="presParOf" srcId="{43AD8D81-609F-D742-8C68-26FADF60A297}" destId="{2A36D0F1-A974-CD41-8D06-02A723ECFD4A}" srcOrd="4" destOrd="0" presId="urn:microsoft.com/office/officeart/2008/layout/LinedList"/>
    <dgm:cxn modelId="{1FC0D317-2B24-6347-ACB0-04879F03A0EC}" type="presParOf" srcId="{43AD8D81-609F-D742-8C68-26FADF60A297}" destId="{E9130F40-173D-4D4E-BCB5-2A296D30CDD5}" srcOrd="5" destOrd="0" presId="urn:microsoft.com/office/officeart/2008/layout/LinedList"/>
    <dgm:cxn modelId="{8D308E8A-99E6-C64C-8F1B-D5DEF14547A8}" type="presParOf" srcId="{E9130F40-173D-4D4E-BCB5-2A296D30CDD5}" destId="{AEB8B151-F2F0-B845-9000-44C3C1389E45}" srcOrd="0" destOrd="0" presId="urn:microsoft.com/office/officeart/2008/layout/LinedList"/>
    <dgm:cxn modelId="{0E4E85BC-9C39-2842-8D16-843D8DAA792D}" type="presParOf" srcId="{E9130F40-173D-4D4E-BCB5-2A296D30CDD5}" destId="{3470F916-0CB5-2341-8DDF-FD6D7B643ED3}" srcOrd="1" destOrd="0" presId="urn:microsoft.com/office/officeart/2008/layout/LinedList"/>
    <dgm:cxn modelId="{87B2D005-0A25-FD4D-8BF9-316AB4E03C1F}" type="presParOf" srcId="{43AD8D81-609F-D742-8C68-26FADF60A297}" destId="{7CD958ED-4F49-BD44-A70F-23F9331DA0C3}" srcOrd="6" destOrd="0" presId="urn:microsoft.com/office/officeart/2008/layout/LinedList"/>
    <dgm:cxn modelId="{2C4D7A0F-F82D-344A-819E-CDB7A2CFE842}" type="presParOf" srcId="{43AD8D81-609F-D742-8C68-26FADF60A297}" destId="{DB7C7A87-5B5C-8347-8C9F-1F2A4D706333}" srcOrd="7" destOrd="0" presId="urn:microsoft.com/office/officeart/2008/layout/LinedList"/>
    <dgm:cxn modelId="{C6B117F0-E63F-DA4A-A0BA-D99D55CBFA70}" type="presParOf" srcId="{DB7C7A87-5B5C-8347-8C9F-1F2A4D706333}" destId="{AAE26ADF-B5C6-5F41-9826-032A78076121}" srcOrd="0" destOrd="0" presId="urn:microsoft.com/office/officeart/2008/layout/LinedList"/>
    <dgm:cxn modelId="{D7F4F1C0-5E4C-6147-ACA1-8C64EF876706}" type="presParOf" srcId="{DB7C7A87-5B5C-8347-8C9F-1F2A4D706333}" destId="{926B32A6-8352-0A45-92AF-86B8C7E3DE45}" srcOrd="1" destOrd="0" presId="urn:microsoft.com/office/officeart/2008/layout/LinedList"/>
    <dgm:cxn modelId="{CC0FABF5-FA63-1B4A-8695-B975705C96A3}" type="presParOf" srcId="{43AD8D81-609F-D742-8C68-26FADF60A297}" destId="{A451C2C9-1C03-FC44-865A-72BB73E885CD}" srcOrd="8" destOrd="0" presId="urn:microsoft.com/office/officeart/2008/layout/LinedList"/>
    <dgm:cxn modelId="{4B4F5BA3-3E9E-CD4F-BDC8-5BAA9ECB4A5A}" type="presParOf" srcId="{43AD8D81-609F-D742-8C68-26FADF60A297}" destId="{A26E9D4C-DC2C-F74C-B9E4-FDA7C0F3AE9E}" srcOrd="9" destOrd="0" presId="urn:microsoft.com/office/officeart/2008/layout/LinedList"/>
    <dgm:cxn modelId="{52FB90B1-715B-EA45-9EFD-5E9DDCCC2C6C}" type="presParOf" srcId="{A26E9D4C-DC2C-F74C-B9E4-FDA7C0F3AE9E}" destId="{391067A2-E626-5045-AF2A-9419EC933C03}" srcOrd="0" destOrd="0" presId="urn:microsoft.com/office/officeart/2008/layout/LinedList"/>
    <dgm:cxn modelId="{70B8C211-8490-274D-BDC4-A5E1C6ED951D}" type="presParOf" srcId="{A26E9D4C-DC2C-F74C-B9E4-FDA7C0F3AE9E}" destId="{FCA4CF75-5D7C-B44B-A9C9-1C2E2FF831B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AE3A70B-B3A7-EB43-A537-02DA945E915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CN" altLang="en-US"/>
        </a:p>
      </dgm:t>
    </dgm:pt>
    <dgm:pt modelId="{0787F946-5BF7-C14D-A9C9-EDFF7B698890}">
      <dgm:prSet phldrT="[文本]"/>
      <dgm:spPr/>
      <dgm:t>
        <a:bodyPr/>
        <a:lstStyle/>
        <a:p>
          <a:r>
            <a:rPr lang="zh-CN" altLang="en-US" dirty="0"/>
            <a:t>建筑物实物状况</a:t>
          </a:r>
        </a:p>
      </dgm:t>
    </dgm:pt>
    <dgm:pt modelId="{7120754D-E642-9647-8BC9-E041BB1789BF}" type="parTrans" cxnId="{9BA0EC1F-FEB9-124C-BDBC-0E531B9FA56C}">
      <dgm:prSet/>
      <dgm:spPr/>
      <dgm:t>
        <a:bodyPr/>
        <a:lstStyle/>
        <a:p>
          <a:endParaRPr lang="zh-CN" altLang="en-US"/>
        </a:p>
      </dgm:t>
    </dgm:pt>
    <dgm:pt modelId="{ADA75E77-2AE0-8D4B-A419-09B5D96D90F8}" type="sibTrans" cxnId="{9BA0EC1F-FEB9-124C-BDBC-0E531B9FA56C}">
      <dgm:prSet/>
      <dgm:spPr/>
      <dgm:t>
        <a:bodyPr/>
        <a:lstStyle/>
        <a:p>
          <a:endParaRPr lang="zh-CN" altLang="en-US"/>
        </a:p>
      </dgm:t>
    </dgm:pt>
    <dgm:pt modelId="{1F23E9B5-10C9-6347-8AB2-48611CBE6102}">
      <dgm:prSet phldrT="[文本]"/>
      <dgm:spPr/>
      <dgm:t>
        <a:bodyPr/>
        <a:lstStyle/>
        <a:p>
          <a:r>
            <a:rPr lang="zh-CN" altLang="en-US" dirty="0"/>
            <a:t>建筑规模</a:t>
          </a:r>
        </a:p>
      </dgm:t>
    </dgm:pt>
    <dgm:pt modelId="{CF16BD69-0743-F743-81BB-5C507ABA0E86}" type="parTrans" cxnId="{D6A8DD60-6BEC-114C-AFAB-8A0DB2DA4402}">
      <dgm:prSet/>
      <dgm:spPr/>
      <dgm:t>
        <a:bodyPr/>
        <a:lstStyle/>
        <a:p>
          <a:endParaRPr lang="zh-CN" altLang="en-US"/>
        </a:p>
      </dgm:t>
    </dgm:pt>
    <dgm:pt modelId="{009E6716-A90F-184C-B87E-7BC04BD708B5}" type="sibTrans" cxnId="{D6A8DD60-6BEC-114C-AFAB-8A0DB2DA4402}">
      <dgm:prSet/>
      <dgm:spPr/>
      <dgm:t>
        <a:bodyPr/>
        <a:lstStyle/>
        <a:p>
          <a:endParaRPr lang="zh-CN" altLang="en-US"/>
        </a:p>
      </dgm:t>
    </dgm:pt>
    <dgm:pt modelId="{2A41AC2C-7DC3-D142-B4A6-0CAF4480B020}">
      <dgm:prSet phldrT="[文本]"/>
      <dgm:spPr/>
      <dgm:t>
        <a:bodyPr/>
        <a:lstStyle/>
        <a:p>
          <a:r>
            <a:rPr lang="zh-CN" altLang="en-US" dirty="0"/>
            <a:t>建筑结构</a:t>
          </a:r>
        </a:p>
      </dgm:t>
    </dgm:pt>
    <dgm:pt modelId="{22212D12-157D-3840-9B51-8D09A682EEAA}" type="parTrans" cxnId="{CD7AC085-69EB-9F48-B30B-80BC62AF40AA}">
      <dgm:prSet/>
      <dgm:spPr/>
      <dgm:t>
        <a:bodyPr/>
        <a:lstStyle/>
        <a:p>
          <a:endParaRPr lang="zh-CN" altLang="en-US"/>
        </a:p>
      </dgm:t>
    </dgm:pt>
    <dgm:pt modelId="{BD01D352-E7A8-2241-8A28-0072C7D1EB6E}" type="sibTrans" cxnId="{CD7AC085-69EB-9F48-B30B-80BC62AF40AA}">
      <dgm:prSet/>
      <dgm:spPr/>
      <dgm:t>
        <a:bodyPr/>
        <a:lstStyle/>
        <a:p>
          <a:endParaRPr lang="zh-CN" altLang="en-US"/>
        </a:p>
      </dgm:t>
    </dgm:pt>
    <dgm:pt modelId="{67C08821-9E26-A14B-B812-DF19DED56C85}">
      <dgm:prSet phldrT="[文本]"/>
      <dgm:spPr/>
      <dgm:t>
        <a:bodyPr/>
        <a:lstStyle/>
        <a:p>
          <a:r>
            <a:rPr lang="zh-CN" altLang="en-US" dirty="0"/>
            <a:t>土地实物状况</a:t>
          </a:r>
        </a:p>
      </dgm:t>
    </dgm:pt>
    <dgm:pt modelId="{5A05233E-E871-D140-B40E-821A3D80F783}" type="parTrans" cxnId="{93697E81-18EC-E246-AE93-3F7BFADB38A6}">
      <dgm:prSet/>
      <dgm:spPr/>
      <dgm:t>
        <a:bodyPr/>
        <a:lstStyle/>
        <a:p>
          <a:endParaRPr lang="zh-CN" altLang="en-US"/>
        </a:p>
      </dgm:t>
    </dgm:pt>
    <dgm:pt modelId="{F916ABDB-A6A2-C143-8C10-583DBE829FE1}" type="sibTrans" cxnId="{93697E81-18EC-E246-AE93-3F7BFADB38A6}">
      <dgm:prSet/>
      <dgm:spPr/>
      <dgm:t>
        <a:bodyPr/>
        <a:lstStyle/>
        <a:p>
          <a:endParaRPr lang="zh-CN" altLang="en-US"/>
        </a:p>
      </dgm:t>
    </dgm:pt>
    <dgm:pt modelId="{BB1CBE9B-BB46-9A4C-AE9B-1086DA412FD8}">
      <dgm:prSet phldrT="[文本]"/>
      <dgm:spPr/>
      <dgm:t>
        <a:bodyPr/>
        <a:lstStyle/>
        <a:p>
          <a:r>
            <a:rPr lang="zh-CN" altLang="en-US" dirty="0"/>
            <a:t>土地面积</a:t>
          </a:r>
        </a:p>
      </dgm:t>
    </dgm:pt>
    <dgm:pt modelId="{1FA76512-68A2-7C40-91AF-378D99AD5D33}" type="parTrans" cxnId="{B67B1D07-94CF-044F-B573-B5CD51E58981}">
      <dgm:prSet/>
      <dgm:spPr/>
      <dgm:t>
        <a:bodyPr/>
        <a:lstStyle/>
        <a:p>
          <a:endParaRPr lang="zh-CN" altLang="en-US"/>
        </a:p>
      </dgm:t>
    </dgm:pt>
    <dgm:pt modelId="{A263AB90-2A13-094B-A840-F3A95E2217E6}" type="sibTrans" cxnId="{B67B1D07-94CF-044F-B573-B5CD51E58981}">
      <dgm:prSet/>
      <dgm:spPr/>
      <dgm:t>
        <a:bodyPr/>
        <a:lstStyle/>
        <a:p>
          <a:endParaRPr lang="zh-CN" altLang="en-US"/>
        </a:p>
      </dgm:t>
    </dgm:pt>
    <dgm:pt modelId="{7355A561-635D-A244-BB6E-DC00FD804D56}">
      <dgm:prSet phldrT="[文本]"/>
      <dgm:spPr/>
      <dgm:t>
        <a:bodyPr/>
        <a:lstStyle/>
        <a:p>
          <a:r>
            <a:rPr lang="zh-CN" altLang="en-US" dirty="0"/>
            <a:t>土地形状</a:t>
          </a:r>
        </a:p>
      </dgm:t>
    </dgm:pt>
    <dgm:pt modelId="{FE8E9206-1F2C-CF4C-9D66-956184279373}" type="parTrans" cxnId="{1AFC653F-20A8-9D49-8B6C-78580BCB88D3}">
      <dgm:prSet/>
      <dgm:spPr/>
      <dgm:t>
        <a:bodyPr/>
        <a:lstStyle/>
        <a:p>
          <a:endParaRPr lang="zh-CN" altLang="en-US"/>
        </a:p>
      </dgm:t>
    </dgm:pt>
    <dgm:pt modelId="{C6DF15A8-CE49-484C-8322-68FC4D6CF267}" type="sibTrans" cxnId="{1AFC653F-20A8-9D49-8B6C-78580BCB88D3}">
      <dgm:prSet/>
      <dgm:spPr/>
      <dgm:t>
        <a:bodyPr/>
        <a:lstStyle/>
        <a:p>
          <a:endParaRPr lang="zh-CN" altLang="en-US"/>
        </a:p>
      </dgm:t>
    </dgm:pt>
    <dgm:pt modelId="{9E03500E-A800-0D48-9957-486558898A6D}">
      <dgm:prSet phldrT="[文本]"/>
      <dgm:spPr/>
      <dgm:t>
        <a:bodyPr/>
        <a:lstStyle/>
        <a:p>
          <a:r>
            <a:rPr lang="zh-CN" altLang="en-US" dirty="0"/>
            <a:t>设施设备</a:t>
          </a:r>
        </a:p>
      </dgm:t>
    </dgm:pt>
    <dgm:pt modelId="{D08B0A4C-32B6-9B4A-AB59-5A05DF14F546}" type="parTrans" cxnId="{ECF847D0-9579-8C43-A341-EEAD679D6657}">
      <dgm:prSet/>
      <dgm:spPr/>
      <dgm:t>
        <a:bodyPr/>
        <a:lstStyle/>
        <a:p>
          <a:endParaRPr lang="zh-CN" altLang="en-US"/>
        </a:p>
      </dgm:t>
    </dgm:pt>
    <dgm:pt modelId="{8BBB4CC1-A39F-534F-AE82-A27680355309}" type="sibTrans" cxnId="{ECF847D0-9579-8C43-A341-EEAD679D6657}">
      <dgm:prSet/>
      <dgm:spPr/>
      <dgm:t>
        <a:bodyPr/>
        <a:lstStyle/>
        <a:p>
          <a:endParaRPr lang="zh-CN" altLang="en-US"/>
        </a:p>
      </dgm:t>
    </dgm:pt>
    <dgm:pt modelId="{E3CE526F-5FC6-684D-A261-3B267BB40631}">
      <dgm:prSet phldrT="[文本]"/>
      <dgm:spPr/>
      <dgm:t>
        <a:bodyPr/>
        <a:lstStyle/>
        <a:p>
          <a:r>
            <a:rPr lang="zh-CN" altLang="en-US" dirty="0"/>
            <a:t>装饰装修</a:t>
          </a:r>
        </a:p>
      </dgm:t>
    </dgm:pt>
    <dgm:pt modelId="{7577E94D-9FD4-964C-884A-C14A44F0C510}" type="parTrans" cxnId="{3035B9E0-10EE-534B-8A3B-CA83FB0EE4DE}">
      <dgm:prSet/>
      <dgm:spPr/>
      <dgm:t>
        <a:bodyPr/>
        <a:lstStyle/>
        <a:p>
          <a:endParaRPr lang="zh-CN" altLang="en-US"/>
        </a:p>
      </dgm:t>
    </dgm:pt>
    <dgm:pt modelId="{A54E6C25-CCEF-5F46-A740-BE35FCE495E8}" type="sibTrans" cxnId="{3035B9E0-10EE-534B-8A3B-CA83FB0EE4DE}">
      <dgm:prSet/>
      <dgm:spPr/>
      <dgm:t>
        <a:bodyPr/>
        <a:lstStyle/>
        <a:p>
          <a:endParaRPr lang="zh-CN" altLang="en-US"/>
        </a:p>
      </dgm:t>
    </dgm:pt>
    <dgm:pt modelId="{8CC163C1-8338-6A48-8E72-00FC783E5B0C}">
      <dgm:prSet phldrT="[文本]"/>
      <dgm:spPr/>
      <dgm:t>
        <a:bodyPr/>
        <a:lstStyle/>
        <a:p>
          <a:r>
            <a:rPr lang="zh-CN" altLang="en-US" dirty="0"/>
            <a:t>空间布局</a:t>
          </a:r>
        </a:p>
      </dgm:t>
    </dgm:pt>
    <dgm:pt modelId="{458E8DC6-B896-6048-87CC-FFCCDAE09F60}" type="parTrans" cxnId="{835B4203-03CF-C242-8EEF-9FA6B8494074}">
      <dgm:prSet/>
      <dgm:spPr/>
      <dgm:t>
        <a:bodyPr/>
        <a:lstStyle/>
        <a:p>
          <a:endParaRPr lang="zh-CN" altLang="en-US"/>
        </a:p>
      </dgm:t>
    </dgm:pt>
    <dgm:pt modelId="{B40F6B39-AC5B-DB4D-AE74-4231731469C3}" type="sibTrans" cxnId="{835B4203-03CF-C242-8EEF-9FA6B8494074}">
      <dgm:prSet/>
      <dgm:spPr/>
      <dgm:t>
        <a:bodyPr/>
        <a:lstStyle/>
        <a:p>
          <a:endParaRPr lang="zh-CN" altLang="en-US"/>
        </a:p>
      </dgm:t>
    </dgm:pt>
    <dgm:pt modelId="{D8CB393B-C274-994D-9E77-14BF67684A6E}">
      <dgm:prSet phldrT="[文本]"/>
      <dgm:spPr/>
      <dgm:t>
        <a:bodyPr/>
        <a:lstStyle/>
        <a:p>
          <a:r>
            <a:rPr lang="zh-CN" altLang="en-US" dirty="0"/>
            <a:t>建筑功能</a:t>
          </a:r>
        </a:p>
      </dgm:t>
    </dgm:pt>
    <dgm:pt modelId="{39FDCFF8-362C-AE49-A5A2-D27628AEE051}" type="parTrans" cxnId="{4682BA36-48E1-3048-8372-2C3AC63E79CF}">
      <dgm:prSet/>
      <dgm:spPr/>
      <dgm:t>
        <a:bodyPr/>
        <a:lstStyle/>
        <a:p>
          <a:endParaRPr lang="zh-CN" altLang="en-US"/>
        </a:p>
      </dgm:t>
    </dgm:pt>
    <dgm:pt modelId="{FFCD63D2-73A4-7B40-BC08-FF6B9C45A41C}" type="sibTrans" cxnId="{4682BA36-48E1-3048-8372-2C3AC63E79CF}">
      <dgm:prSet/>
      <dgm:spPr/>
      <dgm:t>
        <a:bodyPr/>
        <a:lstStyle/>
        <a:p>
          <a:endParaRPr lang="zh-CN" altLang="en-US"/>
        </a:p>
      </dgm:t>
    </dgm:pt>
    <dgm:pt modelId="{B49EF22D-6673-EB40-A928-5A7C5A1EC0F0}">
      <dgm:prSet phldrT="[文本]"/>
      <dgm:spPr/>
      <dgm:t>
        <a:bodyPr/>
        <a:lstStyle/>
        <a:p>
          <a:r>
            <a:rPr lang="zh-CN" altLang="en-US" dirty="0"/>
            <a:t>外观</a:t>
          </a:r>
        </a:p>
      </dgm:t>
    </dgm:pt>
    <dgm:pt modelId="{4B480798-D08D-9242-9723-1B18ED2F964D}" type="parTrans" cxnId="{6095F94A-C2D4-4946-82F1-F68DCFE049E0}">
      <dgm:prSet/>
      <dgm:spPr/>
      <dgm:t>
        <a:bodyPr/>
        <a:lstStyle/>
        <a:p>
          <a:endParaRPr lang="zh-CN" altLang="en-US"/>
        </a:p>
      </dgm:t>
    </dgm:pt>
    <dgm:pt modelId="{28BA0952-C871-D945-9EC8-9D1C630C0EC3}" type="sibTrans" cxnId="{6095F94A-C2D4-4946-82F1-F68DCFE049E0}">
      <dgm:prSet/>
      <dgm:spPr/>
      <dgm:t>
        <a:bodyPr/>
        <a:lstStyle/>
        <a:p>
          <a:endParaRPr lang="zh-CN" altLang="en-US"/>
        </a:p>
      </dgm:t>
    </dgm:pt>
    <dgm:pt modelId="{8337E31B-D495-BB4F-A2B2-EE7FA297707F}">
      <dgm:prSet phldrT="[文本]"/>
      <dgm:spPr/>
      <dgm:t>
        <a:bodyPr/>
        <a:lstStyle/>
        <a:p>
          <a:r>
            <a:rPr lang="zh-CN" altLang="en-US" dirty="0"/>
            <a:t>新旧程度</a:t>
          </a:r>
        </a:p>
      </dgm:t>
    </dgm:pt>
    <dgm:pt modelId="{B266AC60-C7B6-DC4A-B731-C27B5A7AE546}" type="parTrans" cxnId="{FCBC4BFE-9E33-4242-BD68-5E145A19819B}">
      <dgm:prSet/>
      <dgm:spPr/>
      <dgm:t>
        <a:bodyPr/>
        <a:lstStyle/>
        <a:p>
          <a:endParaRPr lang="zh-CN" altLang="en-US"/>
        </a:p>
      </dgm:t>
    </dgm:pt>
    <dgm:pt modelId="{DD5AAD0A-99F5-8C42-8ABF-A818238C43B7}" type="sibTrans" cxnId="{FCBC4BFE-9E33-4242-BD68-5E145A19819B}">
      <dgm:prSet/>
      <dgm:spPr/>
      <dgm:t>
        <a:bodyPr/>
        <a:lstStyle/>
        <a:p>
          <a:endParaRPr lang="zh-CN" altLang="en-US"/>
        </a:p>
      </dgm:t>
    </dgm:pt>
    <dgm:pt modelId="{9A161E3E-78F4-2844-AA03-E441B74BA0B0}">
      <dgm:prSet phldrT="[文本]"/>
      <dgm:spPr/>
      <dgm:t>
        <a:bodyPr/>
        <a:lstStyle/>
        <a:p>
          <a:r>
            <a:rPr lang="zh-CN" altLang="en-US" dirty="0"/>
            <a:t>地形地势</a:t>
          </a:r>
        </a:p>
      </dgm:t>
    </dgm:pt>
    <dgm:pt modelId="{D84C6E0D-C5D6-DC47-B7EF-DEBBC3BB0093}" type="parTrans" cxnId="{ABB5FBFE-D2C9-AB42-B5B1-19D067C57B03}">
      <dgm:prSet/>
      <dgm:spPr/>
      <dgm:t>
        <a:bodyPr/>
        <a:lstStyle/>
        <a:p>
          <a:endParaRPr lang="zh-CN" altLang="en-US"/>
        </a:p>
      </dgm:t>
    </dgm:pt>
    <dgm:pt modelId="{BE1F2643-907D-F543-83CC-AAC0C828FDFC}" type="sibTrans" cxnId="{ABB5FBFE-D2C9-AB42-B5B1-19D067C57B03}">
      <dgm:prSet/>
      <dgm:spPr/>
      <dgm:t>
        <a:bodyPr/>
        <a:lstStyle/>
        <a:p>
          <a:endParaRPr lang="zh-CN" altLang="en-US"/>
        </a:p>
      </dgm:t>
    </dgm:pt>
    <dgm:pt modelId="{71E04B24-71DE-4E4B-BEF1-1BFD86F5C617}">
      <dgm:prSet phldrT="[文本]"/>
      <dgm:spPr/>
      <dgm:t>
        <a:bodyPr/>
        <a:lstStyle/>
        <a:p>
          <a:r>
            <a:rPr lang="zh-CN" altLang="en-US" dirty="0"/>
            <a:t>地质条件</a:t>
          </a:r>
        </a:p>
      </dgm:t>
    </dgm:pt>
    <dgm:pt modelId="{D1FD744A-07B7-BE4F-9134-C2F508B80F81}" type="parTrans" cxnId="{A957F553-33BD-BB47-A42A-F7B8D62E13EE}">
      <dgm:prSet/>
      <dgm:spPr/>
      <dgm:t>
        <a:bodyPr/>
        <a:lstStyle/>
        <a:p>
          <a:endParaRPr lang="zh-CN" altLang="en-US"/>
        </a:p>
      </dgm:t>
    </dgm:pt>
    <dgm:pt modelId="{B1251701-5AB2-B24D-A96A-156EF85D417C}" type="sibTrans" cxnId="{A957F553-33BD-BB47-A42A-F7B8D62E13EE}">
      <dgm:prSet/>
      <dgm:spPr/>
      <dgm:t>
        <a:bodyPr/>
        <a:lstStyle/>
        <a:p>
          <a:endParaRPr lang="zh-CN" altLang="en-US"/>
        </a:p>
      </dgm:t>
    </dgm:pt>
    <dgm:pt modelId="{48D191D4-12E0-964A-8CDA-66FFEC84A3CA}">
      <dgm:prSet phldrT="[文本]"/>
      <dgm:spPr/>
      <dgm:t>
        <a:bodyPr/>
        <a:lstStyle/>
        <a:p>
          <a:r>
            <a:rPr lang="zh-CN" altLang="en-US" dirty="0"/>
            <a:t>土壤</a:t>
          </a:r>
        </a:p>
      </dgm:t>
    </dgm:pt>
    <dgm:pt modelId="{A3DC0FD0-DBB9-8F4A-AFDA-E7259F91DE4B}" type="parTrans" cxnId="{440CC972-4199-884E-A4C9-56F6A05DD7B7}">
      <dgm:prSet/>
      <dgm:spPr/>
      <dgm:t>
        <a:bodyPr/>
        <a:lstStyle/>
        <a:p>
          <a:endParaRPr lang="zh-CN" altLang="en-US"/>
        </a:p>
      </dgm:t>
    </dgm:pt>
    <dgm:pt modelId="{10BCBB5B-895E-5D48-8059-5D26771BF4ED}" type="sibTrans" cxnId="{440CC972-4199-884E-A4C9-56F6A05DD7B7}">
      <dgm:prSet/>
      <dgm:spPr/>
      <dgm:t>
        <a:bodyPr/>
        <a:lstStyle/>
        <a:p>
          <a:endParaRPr lang="zh-CN" altLang="en-US"/>
        </a:p>
      </dgm:t>
    </dgm:pt>
    <dgm:pt modelId="{B2BD945D-1DDD-664A-869F-979782B7D11F}">
      <dgm:prSet phldrT="[文本]"/>
      <dgm:spPr/>
      <dgm:t>
        <a:bodyPr/>
        <a:lstStyle/>
        <a:p>
          <a:r>
            <a:rPr lang="zh-CN" altLang="en-US" dirty="0"/>
            <a:t>开发程度</a:t>
          </a:r>
        </a:p>
      </dgm:t>
    </dgm:pt>
    <dgm:pt modelId="{AD49F0EF-139F-C344-8E38-E556C836F482}" type="parTrans" cxnId="{6794085E-C969-404E-BCBE-72D14EEB5788}">
      <dgm:prSet/>
      <dgm:spPr/>
      <dgm:t>
        <a:bodyPr/>
        <a:lstStyle/>
        <a:p>
          <a:endParaRPr lang="zh-CN" altLang="en-US"/>
        </a:p>
      </dgm:t>
    </dgm:pt>
    <dgm:pt modelId="{5CE89E58-AE49-E04F-A356-A66B9427EB94}" type="sibTrans" cxnId="{6794085E-C969-404E-BCBE-72D14EEB5788}">
      <dgm:prSet/>
      <dgm:spPr/>
      <dgm:t>
        <a:bodyPr/>
        <a:lstStyle/>
        <a:p>
          <a:endParaRPr lang="zh-CN" altLang="en-US"/>
        </a:p>
      </dgm:t>
    </dgm:pt>
    <dgm:pt modelId="{42DC2F94-BAD0-FE45-BF09-C9DB34A42518}" type="pres">
      <dgm:prSet presAssocID="{EAE3A70B-B3A7-EB43-A537-02DA945E915B}" presName="linear" presStyleCnt="0">
        <dgm:presLayoutVars>
          <dgm:dir/>
          <dgm:animLvl val="lvl"/>
          <dgm:resizeHandles val="exact"/>
        </dgm:presLayoutVars>
      </dgm:prSet>
      <dgm:spPr/>
    </dgm:pt>
    <dgm:pt modelId="{807D31DD-61C8-5D4A-92CD-90E2A1E316C3}" type="pres">
      <dgm:prSet presAssocID="{0787F946-5BF7-C14D-A9C9-EDFF7B698890}" presName="parentLin" presStyleCnt="0"/>
      <dgm:spPr/>
    </dgm:pt>
    <dgm:pt modelId="{A0E394A5-0A54-A540-AD6C-26350815DC31}" type="pres">
      <dgm:prSet presAssocID="{0787F946-5BF7-C14D-A9C9-EDFF7B698890}" presName="parentLeftMargin" presStyleLbl="node1" presStyleIdx="0" presStyleCnt="2"/>
      <dgm:spPr/>
    </dgm:pt>
    <dgm:pt modelId="{1B341EC6-9188-CC43-9C1B-E55564778CEF}" type="pres">
      <dgm:prSet presAssocID="{0787F946-5BF7-C14D-A9C9-EDFF7B698890}" presName="parentText" presStyleLbl="node1" presStyleIdx="0" presStyleCnt="2">
        <dgm:presLayoutVars>
          <dgm:chMax val="0"/>
          <dgm:bulletEnabled val="1"/>
        </dgm:presLayoutVars>
      </dgm:prSet>
      <dgm:spPr/>
    </dgm:pt>
    <dgm:pt modelId="{A1959EAC-B86D-6A4E-8E10-A40141A48F77}" type="pres">
      <dgm:prSet presAssocID="{0787F946-5BF7-C14D-A9C9-EDFF7B698890}" presName="negativeSpace" presStyleCnt="0"/>
      <dgm:spPr/>
    </dgm:pt>
    <dgm:pt modelId="{A3051C09-E7E9-E646-87DC-99909DFC621D}" type="pres">
      <dgm:prSet presAssocID="{0787F946-5BF7-C14D-A9C9-EDFF7B698890}" presName="childText" presStyleLbl="conFgAcc1" presStyleIdx="0" presStyleCnt="2">
        <dgm:presLayoutVars>
          <dgm:bulletEnabled val="1"/>
        </dgm:presLayoutVars>
      </dgm:prSet>
      <dgm:spPr/>
    </dgm:pt>
    <dgm:pt modelId="{C9D96D7F-D0C4-1B4C-A949-B9F7E98D35DE}" type="pres">
      <dgm:prSet presAssocID="{ADA75E77-2AE0-8D4B-A419-09B5D96D90F8}" presName="spaceBetweenRectangles" presStyleCnt="0"/>
      <dgm:spPr/>
    </dgm:pt>
    <dgm:pt modelId="{F25821A2-13F4-2A4D-B686-D6FF32D9A71B}" type="pres">
      <dgm:prSet presAssocID="{67C08821-9E26-A14B-B812-DF19DED56C85}" presName="parentLin" presStyleCnt="0"/>
      <dgm:spPr/>
    </dgm:pt>
    <dgm:pt modelId="{E13B7E05-E6D4-744F-96B8-53E94AE86A70}" type="pres">
      <dgm:prSet presAssocID="{67C08821-9E26-A14B-B812-DF19DED56C85}" presName="parentLeftMargin" presStyleLbl="node1" presStyleIdx="0" presStyleCnt="2"/>
      <dgm:spPr/>
    </dgm:pt>
    <dgm:pt modelId="{2059BA19-EB12-5249-9D5D-045B856D6F98}" type="pres">
      <dgm:prSet presAssocID="{67C08821-9E26-A14B-B812-DF19DED56C85}" presName="parentText" presStyleLbl="node1" presStyleIdx="1" presStyleCnt="2">
        <dgm:presLayoutVars>
          <dgm:chMax val="0"/>
          <dgm:bulletEnabled val="1"/>
        </dgm:presLayoutVars>
      </dgm:prSet>
      <dgm:spPr/>
    </dgm:pt>
    <dgm:pt modelId="{702366D0-F7E1-D148-BBFA-5A883DBB8516}" type="pres">
      <dgm:prSet presAssocID="{67C08821-9E26-A14B-B812-DF19DED56C85}" presName="negativeSpace" presStyleCnt="0"/>
      <dgm:spPr/>
    </dgm:pt>
    <dgm:pt modelId="{BECE26CA-52A5-6943-9385-6A8915DFA4A3}" type="pres">
      <dgm:prSet presAssocID="{67C08821-9E26-A14B-B812-DF19DED56C85}" presName="childText" presStyleLbl="conFgAcc1" presStyleIdx="1" presStyleCnt="2">
        <dgm:presLayoutVars>
          <dgm:bulletEnabled val="1"/>
        </dgm:presLayoutVars>
      </dgm:prSet>
      <dgm:spPr/>
    </dgm:pt>
  </dgm:ptLst>
  <dgm:cxnLst>
    <dgm:cxn modelId="{C4B9E201-EA9F-0F4F-83B4-3BFDB12B501D}" type="presOf" srcId="{71E04B24-71DE-4E4B-BEF1-1BFD86F5C617}" destId="{BECE26CA-52A5-6943-9385-6A8915DFA4A3}" srcOrd="0" destOrd="3" presId="urn:microsoft.com/office/officeart/2005/8/layout/list1"/>
    <dgm:cxn modelId="{835B4203-03CF-C242-8EEF-9FA6B8494074}" srcId="{0787F946-5BF7-C14D-A9C9-EDFF7B698890}" destId="{8CC163C1-8338-6A48-8E72-00FC783E5B0C}" srcOrd="4" destOrd="0" parTransId="{458E8DC6-B896-6048-87CC-FFCCDAE09F60}" sibTransId="{B40F6B39-AC5B-DB4D-AE74-4231731469C3}"/>
    <dgm:cxn modelId="{B67B1D07-94CF-044F-B573-B5CD51E58981}" srcId="{67C08821-9E26-A14B-B812-DF19DED56C85}" destId="{BB1CBE9B-BB46-9A4C-AE9B-1086DA412FD8}" srcOrd="0" destOrd="0" parTransId="{1FA76512-68A2-7C40-91AF-378D99AD5D33}" sibTransId="{A263AB90-2A13-094B-A840-F3A95E2217E6}"/>
    <dgm:cxn modelId="{9BA0EC1F-FEB9-124C-BDBC-0E531B9FA56C}" srcId="{EAE3A70B-B3A7-EB43-A537-02DA945E915B}" destId="{0787F946-5BF7-C14D-A9C9-EDFF7B698890}" srcOrd="0" destOrd="0" parTransId="{7120754D-E642-9647-8BC9-E041BB1789BF}" sibTransId="{ADA75E77-2AE0-8D4B-A419-09B5D96D90F8}"/>
    <dgm:cxn modelId="{716AED35-DF71-4A44-88E9-3BCF1B9F434E}" type="presOf" srcId="{EAE3A70B-B3A7-EB43-A537-02DA945E915B}" destId="{42DC2F94-BAD0-FE45-BF09-C9DB34A42518}" srcOrd="0" destOrd="0" presId="urn:microsoft.com/office/officeart/2005/8/layout/list1"/>
    <dgm:cxn modelId="{51AA4D36-119D-9C49-9BF1-00AE8B3E76BC}" type="presOf" srcId="{8337E31B-D495-BB4F-A2B2-EE7FA297707F}" destId="{A3051C09-E7E9-E646-87DC-99909DFC621D}" srcOrd="0" destOrd="7" presId="urn:microsoft.com/office/officeart/2005/8/layout/list1"/>
    <dgm:cxn modelId="{4682BA36-48E1-3048-8372-2C3AC63E79CF}" srcId="{0787F946-5BF7-C14D-A9C9-EDFF7B698890}" destId="{D8CB393B-C274-994D-9E77-14BF67684A6E}" srcOrd="5" destOrd="0" parTransId="{39FDCFF8-362C-AE49-A5A2-D27628AEE051}" sibTransId="{FFCD63D2-73A4-7B40-BC08-FF6B9C45A41C}"/>
    <dgm:cxn modelId="{1AFC653F-20A8-9D49-8B6C-78580BCB88D3}" srcId="{67C08821-9E26-A14B-B812-DF19DED56C85}" destId="{7355A561-635D-A244-BB6E-DC00FD804D56}" srcOrd="1" destOrd="0" parTransId="{FE8E9206-1F2C-CF4C-9D66-956184279373}" sibTransId="{C6DF15A8-CE49-484C-8322-68FC4D6CF267}"/>
    <dgm:cxn modelId="{6095F94A-C2D4-4946-82F1-F68DCFE049E0}" srcId="{0787F946-5BF7-C14D-A9C9-EDFF7B698890}" destId="{B49EF22D-6673-EB40-A928-5A7C5A1EC0F0}" srcOrd="6" destOrd="0" parTransId="{4B480798-D08D-9242-9723-1B18ED2F964D}" sibTransId="{28BA0952-C871-D945-9EC8-9D1C630C0EC3}"/>
    <dgm:cxn modelId="{A957F553-33BD-BB47-A42A-F7B8D62E13EE}" srcId="{67C08821-9E26-A14B-B812-DF19DED56C85}" destId="{71E04B24-71DE-4E4B-BEF1-1BFD86F5C617}" srcOrd="3" destOrd="0" parTransId="{D1FD744A-07B7-BE4F-9134-C2F508B80F81}" sibTransId="{B1251701-5AB2-B24D-A96A-156EF85D417C}"/>
    <dgm:cxn modelId="{DD4F7657-33B5-6245-9840-6F9AD553BCF8}" type="presOf" srcId="{B2BD945D-1DDD-664A-869F-979782B7D11F}" destId="{BECE26CA-52A5-6943-9385-6A8915DFA4A3}" srcOrd="0" destOrd="5" presId="urn:microsoft.com/office/officeart/2005/8/layout/list1"/>
    <dgm:cxn modelId="{6794085E-C969-404E-BCBE-72D14EEB5788}" srcId="{67C08821-9E26-A14B-B812-DF19DED56C85}" destId="{B2BD945D-1DDD-664A-869F-979782B7D11F}" srcOrd="5" destOrd="0" parTransId="{AD49F0EF-139F-C344-8E38-E556C836F482}" sibTransId="{5CE89E58-AE49-E04F-A356-A66B9427EB94}"/>
    <dgm:cxn modelId="{D6A8DD60-6BEC-114C-AFAB-8A0DB2DA4402}" srcId="{0787F946-5BF7-C14D-A9C9-EDFF7B698890}" destId="{1F23E9B5-10C9-6347-8AB2-48611CBE6102}" srcOrd="0" destOrd="0" parTransId="{CF16BD69-0743-F743-81BB-5C507ABA0E86}" sibTransId="{009E6716-A90F-184C-B87E-7BC04BD708B5}"/>
    <dgm:cxn modelId="{98F0636A-1DC0-EC4C-889F-6DBB040E280F}" type="presOf" srcId="{8CC163C1-8338-6A48-8E72-00FC783E5B0C}" destId="{A3051C09-E7E9-E646-87DC-99909DFC621D}" srcOrd="0" destOrd="4" presId="urn:microsoft.com/office/officeart/2005/8/layout/list1"/>
    <dgm:cxn modelId="{DC423C72-B680-2C42-B7DB-8D4D9501EDA7}" type="presOf" srcId="{7355A561-635D-A244-BB6E-DC00FD804D56}" destId="{BECE26CA-52A5-6943-9385-6A8915DFA4A3}" srcOrd="0" destOrd="1" presId="urn:microsoft.com/office/officeart/2005/8/layout/list1"/>
    <dgm:cxn modelId="{440CC972-4199-884E-A4C9-56F6A05DD7B7}" srcId="{67C08821-9E26-A14B-B812-DF19DED56C85}" destId="{48D191D4-12E0-964A-8CDA-66FFEC84A3CA}" srcOrd="4" destOrd="0" parTransId="{A3DC0FD0-DBB9-8F4A-AFDA-E7259F91DE4B}" sibTransId="{10BCBB5B-895E-5D48-8059-5D26771BF4ED}"/>
    <dgm:cxn modelId="{2AD39E79-46F0-DE41-9A0D-AFDE32EE5C40}" type="presOf" srcId="{E3CE526F-5FC6-684D-A261-3B267BB40631}" destId="{A3051C09-E7E9-E646-87DC-99909DFC621D}" srcOrd="0" destOrd="3" presId="urn:microsoft.com/office/officeart/2005/8/layout/list1"/>
    <dgm:cxn modelId="{5761D37B-43F2-EE4D-9333-78DE9B189A34}" type="presOf" srcId="{D8CB393B-C274-994D-9E77-14BF67684A6E}" destId="{A3051C09-E7E9-E646-87DC-99909DFC621D}" srcOrd="0" destOrd="5" presId="urn:microsoft.com/office/officeart/2005/8/layout/list1"/>
    <dgm:cxn modelId="{93697E81-18EC-E246-AE93-3F7BFADB38A6}" srcId="{EAE3A70B-B3A7-EB43-A537-02DA945E915B}" destId="{67C08821-9E26-A14B-B812-DF19DED56C85}" srcOrd="1" destOrd="0" parTransId="{5A05233E-E871-D140-B40E-821A3D80F783}" sibTransId="{F916ABDB-A6A2-C143-8C10-583DBE829FE1}"/>
    <dgm:cxn modelId="{CD7AC085-69EB-9F48-B30B-80BC62AF40AA}" srcId="{0787F946-5BF7-C14D-A9C9-EDFF7B698890}" destId="{2A41AC2C-7DC3-D142-B4A6-0CAF4480B020}" srcOrd="1" destOrd="0" parTransId="{22212D12-157D-3840-9B51-8D09A682EEAA}" sibTransId="{BD01D352-E7A8-2241-8A28-0072C7D1EB6E}"/>
    <dgm:cxn modelId="{41558690-02F7-314D-B42C-C84FBF04E3A0}" type="presOf" srcId="{48D191D4-12E0-964A-8CDA-66FFEC84A3CA}" destId="{BECE26CA-52A5-6943-9385-6A8915DFA4A3}" srcOrd="0" destOrd="4" presId="urn:microsoft.com/office/officeart/2005/8/layout/list1"/>
    <dgm:cxn modelId="{8EC8F692-6EA1-544E-B132-5D30839BAEC3}" type="presOf" srcId="{9E03500E-A800-0D48-9957-486558898A6D}" destId="{A3051C09-E7E9-E646-87DC-99909DFC621D}" srcOrd="0" destOrd="2" presId="urn:microsoft.com/office/officeart/2005/8/layout/list1"/>
    <dgm:cxn modelId="{7BCF2499-97AF-094B-82A8-541364D5AD76}" type="presOf" srcId="{67C08821-9E26-A14B-B812-DF19DED56C85}" destId="{E13B7E05-E6D4-744F-96B8-53E94AE86A70}" srcOrd="0" destOrd="0" presId="urn:microsoft.com/office/officeart/2005/8/layout/list1"/>
    <dgm:cxn modelId="{2651859D-A93E-5143-9896-1A678BD3F90C}" type="presOf" srcId="{0787F946-5BF7-C14D-A9C9-EDFF7B698890}" destId="{A0E394A5-0A54-A540-AD6C-26350815DC31}" srcOrd="0" destOrd="0" presId="urn:microsoft.com/office/officeart/2005/8/layout/list1"/>
    <dgm:cxn modelId="{2E0DE0A0-84AC-D347-8CAB-92DAB3099750}" type="presOf" srcId="{1F23E9B5-10C9-6347-8AB2-48611CBE6102}" destId="{A3051C09-E7E9-E646-87DC-99909DFC621D}" srcOrd="0" destOrd="0" presId="urn:microsoft.com/office/officeart/2005/8/layout/list1"/>
    <dgm:cxn modelId="{320B41A8-B340-3741-B012-606A88DE02D5}" type="presOf" srcId="{67C08821-9E26-A14B-B812-DF19DED56C85}" destId="{2059BA19-EB12-5249-9D5D-045B856D6F98}" srcOrd="1" destOrd="0" presId="urn:microsoft.com/office/officeart/2005/8/layout/list1"/>
    <dgm:cxn modelId="{6174A6C4-6CB6-8045-B859-3545EF564136}" type="presOf" srcId="{9A161E3E-78F4-2844-AA03-E441B74BA0B0}" destId="{BECE26CA-52A5-6943-9385-6A8915DFA4A3}" srcOrd="0" destOrd="2" presId="urn:microsoft.com/office/officeart/2005/8/layout/list1"/>
    <dgm:cxn modelId="{D7A41AC9-40BF-824C-A61B-1412DF51EECC}" type="presOf" srcId="{0787F946-5BF7-C14D-A9C9-EDFF7B698890}" destId="{1B341EC6-9188-CC43-9C1B-E55564778CEF}" srcOrd="1" destOrd="0" presId="urn:microsoft.com/office/officeart/2005/8/layout/list1"/>
    <dgm:cxn modelId="{ECF847D0-9579-8C43-A341-EEAD679D6657}" srcId="{0787F946-5BF7-C14D-A9C9-EDFF7B698890}" destId="{9E03500E-A800-0D48-9957-486558898A6D}" srcOrd="2" destOrd="0" parTransId="{D08B0A4C-32B6-9B4A-AB59-5A05DF14F546}" sibTransId="{8BBB4CC1-A39F-534F-AE82-A27680355309}"/>
    <dgm:cxn modelId="{FBB1C7DC-F7C9-D043-BE23-6BC8B85F9ACB}" type="presOf" srcId="{BB1CBE9B-BB46-9A4C-AE9B-1086DA412FD8}" destId="{BECE26CA-52A5-6943-9385-6A8915DFA4A3}" srcOrd="0" destOrd="0" presId="urn:microsoft.com/office/officeart/2005/8/layout/list1"/>
    <dgm:cxn modelId="{3035B9E0-10EE-534B-8A3B-CA83FB0EE4DE}" srcId="{0787F946-5BF7-C14D-A9C9-EDFF7B698890}" destId="{E3CE526F-5FC6-684D-A261-3B267BB40631}" srcOrd="3" destOrd="0" parTransId="{7577E94D-9FD4-964C-884A-C14A44F0C510}" sibTransId="{A54E6C25-CCEF-5F46-A740-BE35FCE495E8}"/>
    <dgm:cxn modelId="{395E98E8-E10D-7948-8670-7D9089ED4E6E}" type="presOf" srcId="{B49EF22D-6673-EB40-A928-5A7C5A1EC0F0}" destId="{A3051C09-E7E9-E646-87DC-99909DFC621D}" srcOrd="0" destOrd="6" presId="urn:microsoft.com/office/officeart/2005/8/layout/list1"/>
    <dgm:cxn modelId="{C1E287F1-C97C-1A48-8B00-2DDACB092749}" type="presOf" srcId="{2A41AC2C-7DC3-D142-B4A6-0CAF4480B020}" destId="{A3051C09-E7E9-E646-87DC-99909DFC621D}" srcOrd="0" destOrd="1" presId="urn:microsoft.com/office/officeart/2005/8/layout/list1"/>
    <dgm:cxn modelId="{FCBC4BFE-9E33-4242-BD68-5E145A19819B}" srcId="{0787F946-5BF7-C14D-A9C9-EDFF7B698890}" destId="{8337E31B-D495-BB4F-A2B2-EE7FA297707F}" srcOrd="7" destOrd="0" parTransId="{B266AC60-C7B6-DC4A-B731-C27B5A7AE546}" sibTransId="{DD5AAD0A-99F5-8C42-8ABF-A818238C43B7}"/>
    <dgm:cxn modelId="{ABB5FBFE-D2C9-AB42-B5B1-19D067C57B03}" srcId="{67C08821-9E26-A14B-B812-DF19DED56C85}" destId="{9A161E3E-78F4-2844-AA03-E441B74BA0B0}" srcOrd="2" destOrd="0" parTransId="{D84C6E0D-C5D6-DC47-B7EF-DEBBC3BB0093}" sibTransId="{BE1F2643-907D-F543-83CC-AAC0C828FDFC}"/>
    <dgm:cxn modelId="{69E197C0-15D3-9E44-A922-BEFB38ED8D2D}" type="presParOf" srcId="{42DC2F94-BAD0-FE45-BF09-C9DB34A42518}" destId="{807D31DD-61C8-5D4A-92CD-90E2A1E316C3}" srcOrd="0" destOrd="0" presId="urn:microsoft.com/office/officeart/2005/8/layout/list1"/>
    <dgm:cxn modelId="{5C18CEDC-8D25-9946-B36C-3B94F26D09F2}" type="presParOf" srcId="{807D31DD-61C8-5D4A-92CD-90E2A1E316C3}" destId="{A0E394A5-0A54-A540-AD6C-26350815DC31}" srcOrd="0" destOrd="0" presId="urn:microsoft.com/office/officeart/2005/8/layout/list1"/>
    <dgm:cxn modelId="{ADA30BBF-FD6E-7245-84C9-A2FC8CF7893C}" type="presParOf" srcId="{807D31DD-61C8-5D4A-92CD-90E2A1E316C3}" destId="{1B341EC6-9188-CC43-9C1B-E55564778CEF}" srcOrd="1" destOrd="0" presId="urn:microsoft.com/office/officeart/2005/8/layout/list1"/>
    <dgm:cxn modelId="{DD146707-E395-214D-A039-C0651E7A59AA}" type="presParOf" srcId="{42DC2F94-BAD0-FE45-BF09-C9DB34A42518}" destId="{A1959EAC-B86D-6A4E-8E10-A40141A48F77}" srcOrd="1" destOrd="0" presId="urn:microsoft.com/office/officeart/2005/8/layout/list1"/>
    <dgm:cxn modelId="{341DB23B-8833-4446-A9DA-354EEB22E3EF}" type="presParOf" srcId="{42DC2F94-BAD0-FE45-BF09-C9DB34A42518}" destId="{A3051C09-E7E9-E646-87DC-99909DFC621D}" srcOrd="2" destOrd="0" presId="urn:microsoft.com/office/officeart/2005/8/layout/list1"/>
    <dgm:cxn modelId="{AD24524A-6277-FF4C-9246-BCBA36C0C206}" type="presParOf" srcId="{42DC2F94-BAD0-FE45-BF09-C9DB34A42518}" destId="{C9D96D7F-D0C4-1B4C-A949-B9F7E98D35DE}" srcOrd="3" destOrd="0" presId="urn:microsoft.com/office/officeart/2005/8/layout/list1"/>
    <dgm:cxn modelId="{3BA5DC29-814D-9F4E-A777-052675C35634}" type="presParOf" srcId="{42DC2F94-BAD0-FE45-BF09-C9DB34A42518}" destId="{F25821A2-13F4-2A4D-B686-D6FF32D9A71B}" srcOrd="4" destOrd="0" presId="urn:microsoft.com/office/officeart/2005/8/layout/list1"/>
    <dgm:cxn modelId="{ABF4E6AA-DB2C-864A-93DA-E0026A65EADB}" type="presParOf" srcId="{F25821A2-13F4-2A4D-B686-D6FF32D9A71B}" destId="{E13B7E05-E6D4-744F-96B8-53E94AE86A70}" srcOrd="0" destOrd="0" presId="urn:microsoft.com/office/officeart/2005/8/layout/list1"/>
    <dgm:cxn modelId="{5823F8F1-EA93-154D-90A8-B8EAC647AD21}" type="presParOf" srcId="{F25821A2-13F4-2A4D-B686-D6FF32D9A71B}" destId="{2059BA19-EB12-5249-9D5D-045B856D6F98}" srcOrd="1" destOrd="0" presId="urn:microsoft.com/office/officeart/2005/8/layout/list1"/>
    <dgm:cxn modelId="{0AE03B28-157A-F44B-A88F-B9ED64876274}" type="presParOf" srcId="{42DC2F94-BAD0-FE45-BF09-C9DB34A42518}" destId="{702366D0-F7E1-D148-BBFA-5A883DBB8516}" srcOrd="5" destOrd="0" presId="urn:microsoft.com/office/officeart/2005/8/layout/list1"/>
    <dgm:cxn modelId="{FC341A5B-5486-9940-B678-AA6792CBF278}" type="presParOf" srcId="{42DC2F94-BAD0-FE45-BF09-C9DB34A42518}" destId="{BECE26CA-52A5-6943-9385-6A8915DFA4A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2EFE6DB-B4D3-5A45-AD59-C8F205B2B0B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9060D378-1BC0-444F-8875-348CEB6AAFDC}">
      <dgm:prSet phldrT="[文本]"/>
      <dgm:spPr/>
      <dgm:t>
        <a:bodyPr/>
        <a:lstStyle/>
        <a:p>
          <a:r>
            <a:rPr lang="zh-CN" altLang="en-US" dirty="0"/>
            <a:t>用途</a:t>
          </a:r>
        </a:p>
      </dgm:t>
    </dgm:pt>
    <dgm:pt modelId="{3C9C7CD2-9D7F-304E-9D49-82D1C77E51F9}" type="parTrans" cxnId="{0AE7EC2E-F5B9-8B41-9AF3-70CF94055961}">
      <dgm:prSet/>
      <dgm:spPr/>
      <dgm:t>
        <a:bodyPr/>
        <a:lstStyle/>
        <a:p>
          <a:endParaRPr lang="zh-CN" altLang="en-US"/>
        </a:p>
      </dgm:t>
    </dgm:pt>
    <dgm:pt modelId="{25B7DCDB-F0CE-4A43-954A-0667B6310D50}" type="sibTrans" cxnId="{0AE7EC2E-F5B9-8B41-9AF3-70CF94055961}">
      <dgm:prSet/>
      <dgm:spPr/>
      <dgm:t>
        <a:bodyPr/>
        <a:lstStyle/>
        <a:p>
          <a:endParaRPr lang="zh-CN" altLang="en-US"/>
        </a:p>
      </dgm:t>
    </dgm:pt>
    <dgm:pt modelId="{FCAE5388-C09F-7044-810C-A561BAD486CD}">
      <dgm:prSet phldrT="[文本]"/>
      <dgm:spPr/>
      <dgm:t>
        <a:bodyPr/>
        <a:lstStyle/>
        <a:p>
          <a:r>
            <a:rPr lang="zh-CN" altLang="en-US" dirty="0"/>
            <a:t>规划条件</a:t>
          </a:r>
        </a:p>
      </dgm:t>
    </dgm:pt>
    <dgm:pt modelId="{C4710610-88B1-D743-B709-15388E550A26}" type="parTrans" cxnId="{C3E17813-6884-B84D-95D7-700C36CB4485}">
      <dgm:prSet/>
      <dgm:spPr/>
      <dgm:t>
        <a:bodyPr/>
        <a:lstStyle/>
        <a:p>
          <a:endParaRPr lang="zh-CN" altLang="en-US"/>
        </a:p>
      </dgm:t>
    </dgm:pt>
    <dgm:pt modelId="{113D31A4-CB9C-A745-B751-73CAF9DA0008}" type="sibTrans" cxnId="{C3E17813-6884-B84D-95D7-700C36CB4485}">
      <dgm:prSet/>
      <dgm:spPr/>
      <dgm:t>
        <a:bodyPr/>
        <a:lstStyle/>
        <a:p>
          <a:endParaRPr lang="zh-CN" altLang="en-US"/>
        </a:p>
      </dgm:t>
    </dgm:pt>
    <dgm:pt modelId="{8299D7AB-7FB9-4C47-96EB-974BB583AD75}">
      <dgm:prSet phldrT="[文本]"/>
      <dgm:spPr/>
      <dgm:t>
        <a:bodyPr/>
        <a:lstStyle/>
        <a:p>
          <a:r>
            <a:rPr lang="zh-CN" altLang="en-US" dirty="0"/>
            <a:t>所有权</a:t>
          </a:r>
        </a:p>
      </dgm:t>
    </dgm:pt>
    <dgm:pt modelId="{B7D80D02-BB0A-114D-AAC1-00AEA1C03472}" type="parTrans" cxnId="{671E3B1E-CCCF-834A-919D-6948B5BFB84C}">
      <dgm:prSet/>
      <dgm:spPr/>
      <dgm:t>
        <a:bodyPr/>
        <a:lstStyle/>
        <a:p>
          <a:endParaRPr lang="zh-CN" altLang="en-US"/>
        </a:p>
      </dgm:t>
    </dgm:pt>
    <dgm:pt modelId="{F84B7E4C-7B66-1946-882F-F6A23AFDDC5E}" type="sibTrans" cxnId="{671E3B1E-CCCF-834A-919D-6948B5BFB84C}">
      <dgm:prSet/>
      <dgm:spPr/>
      <dgm:t>
        <a:bodyPr/>
        <a:lstStyle/>
        <a:p>
          <a:endParaRPr lang="zh-CN" altLang="en-US"/>
        </a:p>
      </dgm:t>
    </dgm:pt>
    <dgm:pt modelId="{74A885E8-2985-8745-9F9B-F0D8137183C0}">
      <dgm:prSet/>
      <dgm:spPr/>
      <dgm:t>
        <a:bodyPr/>
        <a:lstStyle/>
        <a:p>
          <a:r>
            <a:rPr lang="zh-CN" altLang="en-US" dirty="0"/>
            <a:t>土地使用权</a:t>
          </a:r>
        </a:p>
      </dgm:t>
    </dgm:pt>
    <dgm:pt modelId="{AF5E4BFF-3F04-BE44-8473-F08F6D631289}" type="parTrans" cxnId="{C8AAF39E-A356-974C-93C4-5D01EFCBDDCC}">
      <dgm:prSet/>
      <dgm:spPr/>
      <dgm:t>
        <a:bodyPr/>
        <a:lstStyle/>
        <a:p>
          <a:endParaRPr lang="zh-CN" altLang="en-US"/>
        </a:p>
      </dgm:t>
    </dgm:pt>
    <dgm:pt modelId="{5061F919-DEDF-8D4D-B5FE-8C3FF0D8BB61}" type="sibTrans" cxnId="{C8AAF39E-A356-974C-93C4-5D01EFCBDDCC}">
      <dgm:prSet/>
      <dgm:spPr/>
      <dgm:t>
        <a:bodyPr/>
        <a:lstStyle/>
        <a:p>
          <a:endParaRPr lang="zh-CN" altLang="en-US"/>
        </a:p>
      </dgm:t>
    </dgm:pt>
    <dgm:pt modelId="{029D2AF9-2376-FA43-AE2F-CB7A4AB4A7B2}">
      <dgm:prSet/>
      <dgm:spPr/>
      <dgm:t>
        <a:bodyPr/>
        <a:lstStyle/>
        <a:p>
          <a:r>
            <a:rPr lang="zh-CN" altLang="en-US" dirty="0"/>
            <a:t>共有情况</a:t>
          </a:r>
        </a:p>
      </dgm:t>
    </dgm:pt>
    <dgm:pt modelId="{4701ACFD-316C-9147-8293-BF5B5D2532B8}" type="parTrans" cxnId="{754D2DA9-103D-184D-B9A2-C9A7B4EE7CCE}">
      <dgm:prSet/>
      <dgm:spPr/>
      <dgm:t>
        <a:bodyPr/>
        <a:lstStyle/>
        <a:p>
          <a:endParaRPr lang="zh-CN" altLang="en-US"/>
        </a:p>
      </dgm:t>
    </dgm:pt>
    <dgm:pt modelId="{E925E8F4-3F25-3B45-B289-CD53111B2374}" type="sibTrans" cxnId="{754D2DA9-103D-184D-B9A2-C9A7B4EE7CCE}">
      <dgm:prSet/>
      <dgm:spPr/>
      <dgm:t>
        <a:bodyPr/>
        <a:lstStyle/>
        <a:p>
          <a:endParaRPr lang="zh-CN" altLang="en-US"/>
        </a:p>
      </dgm:t>
    </dgm:pt>
    <dgm:pt modelId="{DD480DF5-3544-1142-9F9E-C2493C577092}">
      <dgm:prSet/>
      <dgm:spPr/>
      <dgm:t>
        <a:bodyPr/>
        <a:lstStyle/>
        <a:p>
          <a:r>
            <a:rPr lang="zh-CN" altLang="en-US" dirty="0"/>
            <a:t>用益物权设立情况</a:t>
          </a:r>
        </a:p>
      </dgm:t>
    </dgm:pt>
    <dgm:pt modelId="{3AE8D828-63B1-644D-8D53-B34A39DA3E39}" type="parTrans" cxnId="{B4C0D3AC-F30F-7249-B330-CA88859581EA}">
      <dgm:prSet/>
      <dgm:spPr/>
      <dgm:t>
        <a:bodyPr/>
        <a:lstStyle/>
        <a:p>
          <a:endParaRPr lang="zh-CN" altLang="en-US"/>
        </a:p>
      </dgm:t>
    </dgm:pt>
    <dgm:pt modelId="{0FCA26EB-5719-4642-97AE-1201A8BA1810}" type="sibTrans" cxnId="{B4C0D3AC-F30F-7249-B330-CA88859581EA}">
      <dgm:prSet/>
      <dgm:spPr/>
      <dgm:t>
        <a:bodyPr/>
        <a:lstStyle/>
        <a:p>
          <a:endParaRPr lang="zh-CN" altLang="en-US"/>
        </a:p>
      </dgm:t>
    </dgm:pt>
    <dgm:pt modelId="{6BE06A94-0810-E142-AB3F-BCEA3DD8195D}">
      <dgm:prSet/>
      <dgm:spPr/>
      <dgm:t>
        <a:bodyPr/>
        <a:lstStyle/>
        <a:p>
          <a:r>
            <a:rPr lang="zh-CN" altLang="en-US" dirty="0"/>
            <a:t>担保物权设立情况</a:t>
          </a:r>
        </a:p>
      </dgm:t>
    </dgm:pt>
    <dgm:pt modelId="{59210C38-11F3-1C4F-A04F-D13515A63C95}" type="parTrans" cxnId="{9D9EDE41-51F4-A64F-826E-6D64338FDD77}">
      <dgm:prSet/>
      <dgm:spPr/>
      <dgm:t>
        <a:bodyPr/>
        <a:lstStyle/>
        <a:p>
          <a:endParaRPr lang="zh-CN" altLang="en-US"/>
        </a:p>
      </dgm:t>
    </dgm:pt>
    <dgm:pt modelId="{B4C3F69B-E268-6345-B878-48A3FCD7276F}" type="sibTrans" cxnId="{9D9EDE41-51F4-A64F-826E-6D64338FDD77}">
      <dgm:prSet/>
      <dgm:spPr/>
      <dgm:t>
        <a:bodyPr/>
        <a:lstStyle/>
        <a:p>
          <a:endParaRPr lang="zh-CN" altLang="en-US"/>
        </a:p>
      </dgm:t>
    </dgm:pt>
    <dgm:pt modelId="{5BD63555-2FE3-5B47-B9E8-CFE6D5B75550}">
      <dgm:prSet/>
      <dgm:spPr/>
      <dgm:t>
        <a:bodyPr/>
        <a:lstStyle/>
        <a:p>
          <a:r>
            <a:rPr lang="zh-CN" altLang="en-US" dirty="0"/>
            <a:t>租赁或占有情况</a:t>
          </a:r>
        </a:p>
      </dgm:t>
    </dgm:pt>
    <dgm:pt modelId="{D06BBEF4-DF1A-D04E-B0F4-3AAB065C7FAD}" type="parTrans" cxnId="{99B71FFB-476F-DB42-ABD6-FC81DCDD3BF4}">
      <dgm:prSet/>
      <dgm:spPr/>
      <dgm:t>
        <a:bodyPr/>
        <a:lstStyle/>
        <a:p>
          <a:endParaRPr lang="zh-CN" altLang="en-US"/>
        </a:p>
      </dgm:t>
    </dgm:pt>
    <dgm:pt modelId="{F013FE3C-13FC-E945-A6AD-E0005F301E1A}" type="sibTrans" cxnId="{99B71FFB-476F-DB42-ABD6-FC81DCDD3BF4}">
      <dgm:prSet/>
      <dgm:spPr/>
      <dgm:t>
        <a:bodyPr/>
        <a:lstStyle/>
        <a:p>
          <a:endParaRPr lang="zh-CN" altLang="en-US"/>
        </a:p>
      </dgm:t>
    </dgm:pt>
    <dgm:pt modelId="{4DBFD09D-93C3-004D-B2E2-EA1DAF490D00}">
      <dgm:prSet/>
      <dgm:spPr/>
      <dgm:t>
        <a:bodyPr/>
        <a:lstStyle/>
        <a:p>
          <a:r>
            <a:rPr lang="zh-CN" altLang="en-US" dirty="0"/>
            <a:t>拖欠税费情况</a:t>
          </a:r>
        </a:p>
      </dgm:t>
    </dgm:pt>
    <dgm:pt modelId="{3281697F-4399-3E4B-BBA8-67BB17AC1796}" type="parTrans" cxnId="{0952F354-1C3C-1944-B142-6E013B434C35}">
      <dgm:prSet/>
      <dgm:spPr/>
      <dgm:t>
        <a:bodyPr/>
        <a:lstStyle/>
        <a:p>
          <a:endParaRPr lang="zh-CN" altLang="en-US"/>
        </a:p>
      </dgm:t>
    </dgm:pt>
    <dgm:pt modelId="{68301D29-A5B7-4C46-A19D-50003B92B88C}" type="sibTrans" cxnId="{0952F354-1C3C-1944-B142-6E013B434C35}">
      <dgm:prSet/>
      <dgm:spPr/>
      <dgm:t>
        <a:bodyPr/>
        <a:lstStyle/>
        <a:p>
          <a:endParaRPr lang="zh-CN" altLang="en-US"/>
        </a:p>
      </dgm:t>
    </dgm:pt>
    <dgm:pt modelId="{9B1C7841-EE45-E143-BA26-7E1356C86431}">
      <dgm:prSet/>
      <dgm:spPr/>
      <dgm:t>
        <a:bodyPr/>
        <a:lstStyle/>
        <a:p>
          <a:r>
            <a:rPr lang="zh-CN" altLang="en-US" dirty="0"/>
            <a:t>查封等形式限制权利情况</a:t>
          </a:r>
        </a:p>
      </dgm:t>
    </dgm:pt>
    <dgm:pt modelId="{C1EC5492-8E46-E64E-9A3E-761F2B59B98A}" type="parTrans" cxnId="{422F8360-9055-DF41-947E-1E3D90A8A817}">
      <dgm:prSet/>
      <dgm:spPr/>
      <dgm:t>
        <a:bodyPr/>
        <a:lstStyle/>
        <a:p>
          <a:endParaRPr lang="zh-CN" altLang="en-US"/>
        </a:p>
      </dgm:t>
    </dgm:pt>
    <dgm:pt modelId="{B30BF17F-438E-3B4B-ACB8-FDD9888AF0F8}" type="sibTrans" cxnId="{422F8360-9055-DF41-947E-1E3D90A8A817}">
      <dgm:prSet/>
      <dgm:spPr/>
      <dgm:t>
        <a:bodyPr/>
        <a:lstStyle/>
        <a:p>
          <a:endParaRPr lang="zh-CN" altLang="en-US"/>
        </a:p>
      </dgm:t>
    </dgm:pt>
    <dgm:pt modelId="{E0A4E361-1078-DC4A-9377-54D6BF5531BC}">
      <dgm:prSet/>
      <dgm:spPr/>
      <dgm:t>
        <a:bodyPr/>
        <a:lstStyle/>
        <a:p>
          <a:r>
            <a:rPr lang="zh-CN" altLang="en-US" dirty="0"/>
            <a:t>权属清晰情况</a:t>
          </a:r>
        </a:p>
      </dgm:t>
    </dgm:pt>
    <dgm:pt modelId="{DA77B10A-F63A-524C-987E-651E494EA872}" type="parTrans" cxnId="{384671F5-D37A-A043-9F73-278566D025D7}">
      <dgm:prSet/>
      <dgm:spPr/>
      <dgm:t>
        <a:bodyPr/>
        <a:lstStyle/>
        <a:p>
          <a:endParaRPr lang="zh-CN" altLang="en-US"/>
        </a:p>
      </dgm:t>
    </dgm:pt>
    <dgm:pt modelId="{A0562346-6C90-C841-A62E-C7E048550376}" type="sibTrans" cxnId="{384671F5-D37A-A043-9F73-278566D025D7}">
      <dgm:prSet/>
      <dgm:spPr/>
      <dgm:t>
        <a:bodyPr/>
        <a:lstStyle/>
        <a:p>
          <a:endParaRPr lang="zh-CN" altLang="en-US"/>
        </a:p>
      </dgm:t>
    </dgm:pt>
    <dgm:pt modelId="{03BCA479-B3C1-F948-8AFE-8CFB9426ACE9}" type="pres">
      <dgm:prSet presAssocID="{22EFE6DB-B4D3-5A45-AD59-C8F205B2B0B9}" presName="vert0" presStyleCnt="0">
        <dgm:presLayoutVars>
          <dgm:dir/>
          <dgm:animOne val="branch"/>
          <dgm:animLvl val="lvl"/>
        </dgm:presLayoutVars>
      </dgm:prSet>
      <dgm:spPr/>
    </dgm:pt>
    <dgm:pt modelId="{A29181C2-0AC4-DE42-B3F8-AD9FB0968FE8}" type="pres">
      <dgm:prSet presAssocID="{9060D378-1BC0-444F-8875-348CEB6AAFDC}" presName="thickLine" presStyleLbl="alignNode1" presStyleIdx="0" presStyleCnt="11"/>
      <dgm:spPr/>
    </dgm:pt>
    <dgm:pt modelId="{62B43496-936B-6642-BF4C-6C3AD2E5BE75}" type="pres">
      <dgm:prSet presAssocID="{9060D378-1BC0-444F-8875-348CEB6AAFDC}" presName="horz1" presStyleCnt="0"/>
      <dgm:spPr/>
    </dgm:pt>
    <dgm:pt modelId="{67648E02-78D2-0740-A4C3-F458CF46982A}" type="pres">
      <dgm:prSet presAssocID="{9060D378-1BC0-444F-8875-348CEB6AAFDC}" presName="tx1" presStyleLbl="revTx" presStyleIdx="0" presStyleCnt="11"/>
      <dgm:spPr/>
    </dgm:pt>
    <dgm:pt modelId="{38EDD5FB-C56C-F648-95C7-363042D26910}" type="pres">
      <dgm:prSet presAssocID="{9060D378-1BC0-444F-8875-348CEB6AAFDC}" presName="vert1" presStyleCnt="0"/>
      <dgm:spPr/>
    </dgm:pt>
    <dgm:pt modelId="{CCE20A21-2CD5-D946-ADFD-BBF8E3452513}" type="pres">
      <dgm:prSet presAssocID="{FCAE5388-C09F-7044-810C-A561BAD486CD}" presName="thickLine" presStyleLbl="alignNode1" presStyleIdx="1" presStyleCnt="11"/>
      <dgm:spPr/>
    </dgm:pt>
    <dgm:pt modelId="{3D8CB73A-94A6-BD40-8827-213ED057A483}" type="pres">
      <dgm:prSet presAssocID="{FCAE5388-C09F-7044-810C-A561BAD486CD}" presName="horz1" presStyleCnt="0"/>
      <dgm:spPr/>
    </dgm:pt>
    <dgm:pt modelId="{BD3CFAF1-0267-E447-AF66-16CEE2077BA7}" type="pres">
      <dgm:prSet presAssocID="{FCAE5388-C09F-7044-810C-A561BAD486CD}" presName="tx1" presStyleLbl="revTx" presStyleIdx="1" presStyleCnt="11"/>
      <dgm:spPr/>
    </dgm:pt>
    <dgm:pt modelId="{FD32C83A-BF06-BF41-AABA-043ABD3E4A60}" type="pres">
      <dgm:prSet presAssocID="{FCAE5388-C09F-7044-810C-A561BAD486CD}" presName="vert1" presStyleCnt="0"/>
      <dgm:spPr/>
    </dgm:pt>
    <dgm:pt modelId="{1449798B-FCD3-9746-9A9A-907A2F03BF8F}" type="pres">
      <dgm:prSet presAssocID="{8299D7AB-7FB9-4C47-96EB-974BB583AD75}" presName="thickLine" presStyleLbl="alignNode1" presStyleIdx="2" presStyleCnt="11"/>
      <dgm:spPr/>
    </dgm:pt>
    <dgm:pt modelId="{C5D41245-2D4F-244E-BF87-95BD529A1BD5}" type="pres">
      <dgm:prSet presAssocID="{8299D7AB-7FB9-4C47-96EB-974BB583AD75}" presName="horz1" presStyleCnt="0"/>
      <dgm:spPr/>
    </dgm:pt>
    <dgm:pt modelId="{B2026692-E0B0-CC44-BD2C-CEFC9166CB18}" type="pres">
      <dgm:prSet presAssocID="{8299D7AB-7FB9-4C47-96EB-974BB583AD75}" presName="tx1" presStyleLbl="revTx" presStyleIdx="2" presStyleCnt="11"/>
      <dgm:spPr/>
    </dgm:pt>
    <dgm:pt modelId="{68A8B5A7-2659-734D-9B4E-D88EA74D017B}" type="pres">
      <dgm:prSet presAssocID="{8299D7AB-7FB9-4C47-96EB-974BB583AD75}" presName="vert1" presStyleCnt="0"/>
      <dgm:spPr/>
    </dgm:pt>
    <dgm:pt modelId="{EBB40460-DF28-B643-BB11-1BA996CEEA60}" type="pres">
      <dgm:prSet presAssocID="{74A885E8-2985-8745-9F9B-F0D8137183C0}" presName="thickLine" presStyleLbl="alignNode1" presStyleIdx="3" presStyleCnt="11"/>
      <dgm:spPr/>
    </dgm:pt>
    <dgm:pt modelId="{A17B1C2D-F374-104A-A400-9EB084219246}" type="pres">
      <dgm:prSet presAssocID="{74A885E8-2985-8745-9F9B-F0D8137183C0}" presName="horz1" presStyleCnt="0"/>
      <dgm:spPr/>
    </dgm:pt>
    <dgm:pt modelId="{D45C7586-B29C-EC41-81F2-AC420C637594}" type="pres">
      <dgm:prSet presAssocID="{74A885E8-2985-8745-9F9B-F0D8137183C0}" presName="tx1" presStyleLbl="revTx" presStyleIdx="3" presStyleCnt="11"/>
      <dgm:spPr/>
    </dgm:pt>
    <dgm:pt modelId="{942E6453-7BD2-0549-AF3F-B945AD930427}" type="pres">
      <dgm:prSet presAssocID="{74A885E8-2985-8745-9F9B-F0D8137183C0}" presName="vert1" presStyleCnt="0"/>
      <dgm:spPr/>
    </dgm:pt>
    <dgm:pt modelId="{48EE3D77-2D43-F745-876D-B2B20F7F588F}" type="pres">
      <dgm:prSet presAssocID="{029D2AF9-2376-FA43-AE2F-CB7A4AB4A7B2}" presName="thickLine" presStyleLbl="alignNode1" presStyleIdx="4" presStyleCnt="11"/>
      <dgm:spPr/>
    </dgm:pt>
    <dgm:pt modelId="{F745D487-A4FD-E44F-B0B1-BCEBF148952B}" type="pres">
      <dgm:prSet presAssocID="{029D2AF9-2376-FA43-AE2F-CB7A4AB4A7B2}" presName="horz1" presStyleCnt="0"/>
      <dgm:spPr/>
    </dgm:pt>
    <dgm:pt modelId="{DDF2F2B0-65F2-6F4F-BF4C-1E1CDDA64896}" type="pres">
      <dgm:prSet presAssocID="{029D2AF9-2376-FA43-AE2F-CB7A4AB4A7B2}" presName="tx1" presStyleLbl="revTx" presStyleIdx="4" presStyleCnt="11"/>
      <dgm:spPr/>
    </dgm:pt>
    <dgm:pt modelId="{2967F476-6B29-5C40-91D7-CED65A00E1E5}" type="pres">
      <dgm:prSet presAssocID="{029D2AF9-2376-FA43-AE2F-CB7A4AB4A7B2}" presName="vert1" presStyleCnt="0"/>
      <dgm:spPr/>
    </dgm:pt>
    <dgm:pt modelId="{62E3ED40-0A0B-F043-A5F0-335D007EF3AB}" type="pres">
      <dgm:prSet presAssocID="{DD480DF5-3544-1142-9F9E-C2493C577092}" presName="thickLine" presStyleLbl="alignNode1" presStyleIdx="5" presStyleCnt="11"/>
      <dgm:spPr/>
    </dgm:pt>
    <dgm:pt modelId="{57F07FD7-D8A3-E342-A0B5-EDCEF8B752F7}" type="pres">
      <dgm:prSet presAssocID="{DD480DF5-3544-1142-9F9E-C2493C577092}" presName="horz1" presStyleCnt="0"/>
      <dgm:spPr/>
    </dgm:pt>
    <dgm:pt modelId="{3DC53307-1C2A-0F4B-9947-C654D2015986}" type="pres">
      <dgm:prSet presAssocID="{DD480DF5-3544-1142-9F9E-C2493C577092}" presName="tx1" presStyleLbl="revTx" presStyleIdx="5" presStyleCnt="11"/>
      <dgm:spPr/>
    </dgm:pt>
    <dgm:pt modelId="{B9E16F4E-1DA2-9A4A-83F1-74D55415A424}" type="pres">
      <dgm:prSet presAssocID="{DD480DF5-3544-1142-9F9E-C2493C577092}" presName="vert1" presStyleCnt="0"/>
      <dgm:spPr/>
    </dgm:pt>
    <dgm:pt modelId="{52B0C447-EFC2-A742-8148-6728CBB5A249}" type="pres">
      <dgm:prSet presAssocID="{6BE06A94-0810-E142-AB3F-BCEA3DD8195D}" presName="thickLine" presStyleLbl="alignNode1" presStyleIdx="6" presStyleCnt="11"/>
      <dgm:spPr/>
    </dgm:pt>
    <dgm:pt modelId="{A6AAFBF1-2DBD-6D41-B9E8-781B7F67D4E8}" type="pres">
      <dgm:prSet presAssocID="{6BE06A94-0810-E142-AB3F-BCEA3DD8195D}" presName="horz1" presStyleCnt="0"/>
      <dgm:spPr/>
    </dgm:pt>
    <dgm:pt modelId="{F0ED118D-65E4-654C-9680-909F04665023}" type="pres">
      <dgm:prSet presAssocID="{6BE06A94-0810-E142-AB3F-BCEA3DD8195D}" presName="tx1" presStyleLbl="revTx" presStyleIdx="6" presStyleCnt="11"/>
      <dgm:spPr/>
    </dgm:pt>
    <dgm:pt modelId="{F058BA96-59AB-474F-B36D-8EE64B078952}" type="pres">
      <dgm:prSet presAssocID="{6BE06A94-0810-E142-AB3F-BCEA3DD8195D}" presName="vert1" presStyleCnt="0"/>
      <dgm:spPr/>
    </dgm:pt>
    <dgm:pt modelId="{109E343A-1600-604B-962A-7698D54D8DA5}" type="pres">
      <dgm:prSet presAssocID="{5BD63555-2FE3-5B47-B9E8-CFE6D5B75550}" presName="thickLine" presStyleLbl="alignNode1" presStyleIdx="7" presStyleCnt="11"/>
      <dgm:spPr/>
    </dgm:pt>
    <dgm:pt modelId="{F76DF91B-55A5-7B4F-A472-0B2824DC31DA}" type="pres">
      <dgm:prSet presAssocID="{5BD63555-2FE3-5B47-B9E8-CFE6D5B75550}" presName="horz1" presStyleCnt="0"/>
      <dgm:spPr/>
    </dgm:pt>
    <dgm:pt modelId="{71ECF209-D23D-484B-96FF-CA6CA621124C}" type="pres">
      <dgm:prSet presAssocID="{5BD63555-2FE3-5B47-B9E8-CFE6D5B75550}" presName="tx1" presStyleLbl="revTx" presStyleIdx="7" presStyleCnt="11"/>
      <dgm:spPr/>
    </dgm:pt>
    <dgm:pt modelId="{82540215-1238-0049-B4B2-9CFEF5B0CA02}" type="pres">
      <dgm:prSet presAssocID="{5BD63555-2FE3-5B47-B9E8-CFE6D5B75550}" presName="vert1" presStyleCnt="0"/>
      <dgm:spPr/>
    </dgm:pt>
    <dgm:pt modelId="{04681588-2A81-EA4D-B032-43C43A2592CA}" type="pres">
      <dgm:prSet presAssocID="{4DBFD09D-93C3-004D-B2E2-EA1DAF490D00}" presName="thickLine" presStyleLbl="alignNode1" presStyleIdx="8" presStyleCnt="11"/>
      <dgm:spPr/>
    </dgm:pt>
    <dgm:pt modelId="{52F5EF3F-BDFB-2D4E-8B82-66C8C87C4F4F}" type="pres">
      <dgm:prSet presAssocID="{4DBFD09D-93C3-004D-B2E2-EA1DAF490D00}" presName="horz1" presStyleCnt="0"/>
      <dgm:spPr/>
    </dgm:pt>
    <dgm:pt modelId="{B7645C14-8501-3044-A920-83C5DEEA58BB}" type="pres">
      <dgm:prSet presAssocID="{4DBFD09D-93C3-004D-B2E2-EA1DAF490D00}" presName="tx1" presStyleLbl="revTx" presStyleIdx="8" presStyleCnt="11"/>
      <dgm:spPr/>
    </dgm:pt>
    <dgm:pt modelId="{77DE6B74-3FBC-5E4F-AA43-77F10D281A8E}" type="pres">
      <dgm:prSet presAssocID="{4DBFD09D-93C3-004D-B2E2-EA1DAF490D00}" presName="vert1" presStyleCnt="0"/>
      <dgm:spPr/>
    </dgm:pt>
    <dgm:pt modelId="{F4A08AC3-38FF-1144-83C0-AA301015C03D}" type="pres">
      <dgm:prSet presAssocID="{9B1C7841-EE45-E143-BA26-7E1356C86431}" presName="thickLine" presStyleLbl="alignNode1" presStyleIdx="9" presStyleCnt="11"/>
      <dgm:spPr/>
    </dgm:pt>
    <dgm:pt modelId="{4DEBCFFF-A02C-7C48-8857-BAF3B4F374B0}" type="pres">
      <dgm:prSet presAssocID="{9B1C7841-EE45-E143-BA26-7E1356C86431}" presName="horz1" presStyleCnt="0"/>
      <dgm:spPr/>
    </dgm:pt>
    <dgm:pt modelId="{44D0F3FD-E1A2-2E4C-99F8-3DADDB884634}" type="pres">
      <dgm:prSet presAssocID="{9B1C7841-EE45-E143-BA26-7E1356C86431}" presName="tx1" presStyleLbl="revTx" presStyleIdx="9" presStyleCnt="11"/>
      <dgm:spPr/>
    </dgm:pt>
    <dgm:pt modelId="{DB511017-5C7A-B949-A350-0F07C0CB3B2E}" type="pres">
      <dgm:prSet presAssocID="{9B1C7841-EE45-E143-BA26-7E1356C86431}" presName="vert1" presStyleCnt="0"/>
      <dgm:spPr/>
    </dgm:pt>
    <dgm:pt modelId="{427A4999-FB41-304D-A949-88CBCD35A31E}" type="pres">
      <dgm:prSet presAssocID="{E0A4E361-1078-DC4A-9377-54D6BF5531BC}" presName="thickLine" presStyleLbl="alignNode1" presStyleIdx="10" presStyleCnt="11"/>
      <dgm:spPr/>
    </dgm:pt>
    <dgm:pt modelId="{088E4DB7-D3D2-7745-83AA-ED61645B20EA}" type="pres">
      <dgm:prSet presAssocID="{E0A4E361-1078-DC4A-9377-54D6BF5531BC}" presName="horz1" presStyleCnt="0"/>
      <dgm:spPr/>
    </dgm:pt>
    <dgm:pt modelId="{E8F309F1-88FD-0141-A114-999B1F893DFA}" type="pres">
      <dgm:prSet presAssocID="{E0A4E361-1078-DC4A-9377-54D6BF5531BC}" presName="tx1" presStyleLbl="revTx" presStyleIdx="10" presStyleCnt="11"/>
      <dgm:spPr/>
    </dgm:pt>
    <dgm:pt modelId="{1639742F-201C-2B45-B70A-8755CAD7DB86}" type="pres">
      <dgm:prSet presAssocID="{E0A4E361-1078-DC4A-9377-54D6BF5531BC}" presName="vert1" presStyleCnt="0"/>
      <dgm:spPr/>
    </dgm:pt>
  </dgm:ptLst>
  <dgm:cxnLst>
    <dgm:cxn modelId="{FCE67701-3847-5B44-B4A9-42CB053B2EFD}" type="presOf" srcId="{9B1C7841-EE45-E143-BA26-7E1356C86431}" destId="{44D0F3FD-E1A2-2E4C-99F8-3DADDB884634}" srcOrd="0" destOrd="0" presId="urn:microsoft.com/office/officeart/2008/layout/LinedList"/>
    <dgm:cxn modelId="{C3E17813-6884-B84D-95D7-700C36CB4485}" srcId="{22EFE6DB-B4D3-5A45-AD59-C8F205B2B0B9}" destId="{FCAE5388-C09F-7044-810C-A561BAD486CD}" srcOrd="1" destOrd="0" parTransId="{C4710610-88B1-D743-B709-15388E550A26}" sibTransId="{113D31A4-CB9C-A745-B751-73CAF9DA0008}"/>
    <dgm:cxn modelId="{F2BCA813-4310-5A4E-8E89-BDE39AA450BC}" type="presOf" srcId="{22EFE6DB-B4D3-5A45-AD59-C8F205B2B0B9}" destId="{03BCA479-B3C1-F948-8AFE-8CFB9426ACE9}" srcOrd="0" destOrd="0" presId="urn:microsoft.com/office/officeart/2008/layout/LinedList"/>
    <dgm:cxn modelId="{671E3B1E-CCCF-834A-919D-6948B5BFB84C}" srcId="{22EFE6DB-B4D3-5A45-AD59-C8F205B2B0B9}" destId="{8299D7AB-7FB9-4C47-96EB-974BB583AD75}" srcOrd="2" destOrd="0" parTransId="{B7D80D02-BB0A-114D-AAC1-00AEA1C03472}" sibTransId="{F84B7E4C-7B66-1946-882F-F6A23AFDDC5E}"/>
    <dgm:cxn modelId="{C3230C25-27F5-9041-92E1-761A7051F30D}" type="presOf" srcId="{4DBFD09D-93C3-004D-B2E2-EA1DAF490D00}" destId="{B7645C14-8501-3044-A920-83C5DEEA58BB}" srcOrd="0" destOrd="0" presId="urn:microsoft.com/office/officeart/2008/layout/LinedList"/>
    <dgm:cxn modelId="{4918A628-889D-AE48-AF89-FE11FBBE124A}" type="presOf" srcId="{5BD63555-2FE3-5B47-B9E8-CFE6D5B75550}" destId="{71ECF209-D23D-484B-96FF-CA6CA621124C}" srcOrd="0" destOrd="0" presId="urn:microsoft.com/office/officeart/2008/layout/LinedList"/>
    <dgm:cxn modelId="{0AE7EC2E-F5B9-8B41-9AF3-70CF94055961}" srcId="{22EFE6DB-B4D3-5A45-AD59-C8F205B2B0B9}" destId="{9060D378-1BC0-444F-8875-348CEB6AAFDC}" srcOrd="0" destOrd="0" parTransId="{3C9C7CD2-9D7F-304E-9D49-82D1C77E51F9}" sibTransId="{25B7DCDB-F0CE-4A43-954A-0667B6310D50}"/>
    <dgm:cxn modelId="{DA85A52F-7BB4-BB47-BBE2-D47C189FED1D}" type="presOf" srcId="{74A885E8-2985-8745-9F9B-F0D8137183C0}" destId="{D45C7586-B29C-EC41-81F2-AC420C637594}" srcOrd="0" destOrd="0" presId="urn:microsoft.com/office/officeart/2008/layout/LinedList"/>
    <dgm:cxn modelId="{9D9EDE41-51F4-A64F-826E-6D64338FDD77}" srcId="{22EFE6DB-B4D3-5A45-AD59-C8F205B2B0B9}" destId="{6BE06A94-0810-E142-AB3F-BCEA3DD8195D}" srcOrd="6" destOrd="0" parTransId="{59210C38-11F3-1C4F-A04F-D13515A63C95}" sibTransId="{B4C3F69B-E268-6345-B878-48A3FCD7276F}"/>
    <dgm:cxn modelId="{0952F354-1C3C-1944-B142-6E013B434C35}" srcId="{22EFE6DB-B4D3-5A45-AD59-C8F205B2B0B9}" destId="{4DBFD09D-93C3-004D-B2E2-EA1DAF490D00}" srcOrd="8" destOrd="0" parTransId="{3281697F-4399-3E4B-BBA8-67BB17AC1796}" sibTransId="{68301D29-A5B7-4C46-A19D-50003B92B88C}"/>
    <dgm:cxn modelId="{FC6E4056-8EDC-7E4B-99DD-83F6FB6AF3EC}" type="presOf" srcId="{6BE06A94-0810-E142-AB3F-BCEA3DD8195D}" destId="{F0ED118D-65E4-654C-9680-909F04665023}" srcOrd="0" destOrd="0" presId="urn:microsoft.com/office/officeart/2008/layout/LinedList"/>
    <dgm:cxn modelId="{0DA9B657-933C-9344-9DE0-360F79D5217F}" type="presOf" srcId="{DD480DF5-3544-1142-9F9E-C2493C577092}" destId="{3DC53307-1C2A-0F4B-9947-C654D2015986}" srcOrd="0" destOrd="0" presId="urn:microsoft.com/office/officeart/2008/layout/LinedList"/>
    <dgm:cxn modelId="{B8D6CA57-4A8A-6F43-931D-9BFCFD178427}" type="presOf" srcId="{9060D378-1BC0-444F-8875-348CEB6AAFDC}" destId="{67648E02-78D2-0740-A4C3-F458CF46982A}" srcOrd="0" destOrd="0" presId="urn:microsoft.com/office/officeart/2008/layout/LinedList"/>
    <dgm:cxn modelId="{422F8360-9055-DF41-947E-1E3D90A8A817}" srcId="{22EFE6DB-B4D3-5A45-AD59-C8F205B2B0B9}" destId="{9B1C7841-EE45-E143-BA26-7E1356C86431}" srcOrd="9" destOrd="0" parTransId="{C1EC5492-8E46-E64E-9A3E-761F2B59B98A}" sibTransId="{B30BF17F-438E-3B4B-ACB8-FDD9888AF0F8}"/>
    <dgm:cxn modelId="{553E0C65-AF14-B048-8206-06F198272488}" type="presOf" srcId="{029D2AF9-2376-FA43-AE2F-CB7A4AB4A7B2}" destId="{DDF2F2B0-65F2-6F4F-BF4C-1E1CDDA64896}" srcOrd="0" destOrd="0" presId="urn:microsoft.com/office/officeart/2008/layout/LinedList"/>
    <dgm:cxn modelId="{EE244A71-35AB-F346-AE0A-5747E8F3041F}" type="presOf" srcId="{8299D7AB-7FB9-4C47-96EB-974BB583AD75}" destId="{B2026692-E0B0-CC44-BD2C-CEFC9166CB18}" srcOrd="0" destOrd="0" presId="urn:microsoft.com/office/officeart/2008/layout/LinedList"/>
    <dgm:cxn modelId="{C8AAF39E-A356-974C-93C4-5D01EFCBDDCC}" srcId="{22EFE6DB-B4D3-5A45-AD59-C8F205B2B0B9}" destId="{74A885E8-2985-8745-9F9B-F0D8137183C0}" srcOrd="3" destOrd="0" parTransId="{AF5E4BFF-3F04-BE44-8473-F08F6D631289}" sibTransId="{5061F919-DEDF-8D4D-B5FE-8C3FF0D8BB61}"/>
    <dgm:cxn modelId="{754D2DA9-103D-184D-B9A2-C9A7B4EE7CCE}" srcId="{22EFE6DB-B4D3-5A45-AD59-C8F205B2B0B9}" destId="{029D2AF9-2376-FA43-AE2F-CB7A4AB4A7B2}" srcOrd="4" destOrd="0" parTransId="{4701ACFD-316C-9147-8293-BF5B5D2532B8}" sibTransId="{E925E8F4-3F25-3B45-B289-CD53111B2374}"/>
    <dgm:cxn modelId="{B4C0D3AC-F30F-7249-B330-CA88859581EA}" srcId="{22EFE6DB-B4D3-5A45-AD59-C8F205B2B0B9}" destId="{DD480DF5-3544-1142-9F9E-C2493C577092}" srcOrd="5" destOrd="0" parTransId="{3AE8D828-63B1-644D-8D53-B34A39DA3E39}" sibTransId="{0FCA26EB-5719-4642-97AE-1201A8BA1810}"/>
    <dgm:cxn modelId="{1E39D5B9-7D46-974C-9397-6D4D3EC5A195}" type="presOf" srcId="{E0A4E361-1078-DC4A-9377-54D6BF5531BC}" destId="{E8F309F1-88FD-0141-A114-999B1F893DFA}" srcOrd="0" destOrd="0" presId="urn:microsoft.com/office/officeart/2008/layout/LinedList"/>
    <dgm:cxn modelId="{541EA5D9-3A7B-5E46-9132-398B5CEE6D25}" type="presOf" srcId="{FCAE5388-C09F-7044-810C-A561BAD486CD}" destId="{BD3CFAF1-0267-E447-AF66-16CEE2077BA7}" srcOrd="0" destOrd="0" presId="urn:microsoft.com/office/officeart/2008/layout/LinedList"/>
    <dgm:cxn modelId="{384671F5-D37A-A043-9F73-278566D025D7}" srcId="{22EFE6DB-B4D3-5A45-AD59-C8F205B2B0B9}" destId="{E0A4E361-1078-DC4A-9377-54D6BF5531BC}" srcOrd="10" destOrd="0" parTransId="{DA77B10A-F63A-524C-987E-651E494EA872}" sibTransId="{A0562346-6C90-C841-A62E-C7E048550376}"/>
    <dgm:cxn modelId="{99B71FFB-476F-DB42-ABD6-FC81DCDD3BF4}" srcId="{22EFE6DB-B4D3-5A45-AD59-C8F205B2B0B9}" destId="{5BD63555-2FE3-5B47-B9E8-CFE6D5B75550}" srcOrd="7" destOrd="0" parTransId="{D06BBEF4-DF1A-D04E-B0F4-3AAB065C7FAD}" sibTransId="{F013FE3C-13FC-E945-A6AD-E0005F301E1A}"/>
    <dgm:cxn modelId="{CC79A9D2-5418-F643-B94A-7AD4B4482B07}" type="presParOf" srcId="{03BCA479-B3C1-F948-8AFE-8CFB9426ACE9}" destId="{A29181C2-0AC4-DE42-B3F8-AD9FB0968FE8}" srcOrd="0" destOrd="0" presId="urn:microsoft.com/office/officeart/2008/layout/LinedList"/>
    <dgm:cxn modelId="{66DDC2CF-0B8A-7D47-9FC6-16C9E2353491}" type="presParOf" srcId="{03BCA479-B3C1-F948-8AFE-8CFB9426ACE9}" destId="{62B43496-936B-6642-BF4C-6C3AD2E5BE75}" srcOrd="1" destOrd="0" presId="urn:microsoft.com/office/officeart/2008/layout/LinedList"/>
    <dgm:cxn modelId="{713CEBF0-3358-4E42-8750-2D8E4E3475EC}" type="presParOf" srcId="{62B43496-936B-6642-BF4C-6C3AD2E5BE75}" destId="{67648E02-78D2-0740-A4C3-F458CF46982A}" srcOrd="0" destOrd="0" presId="urn:microsoft.com/office/officeart/2008/layout/LinedList"/>
    <dgm:cxn modelId="{418BFFB1-B50B-9344-B66A-9C72D9E298AE}" type="presParOf" srcId="{62B43496-936B-6642-BF4C-6C3AD2E5BE75}" destId="{38EDD5FB-C56C-F648-95C7-363042D26910}" srcOrd="1" destOrd="0" presId="urn:microsoft.com/office/officeart/2008/layout/LinedList"/>
    <dgm:cxn modelId="{57DB1D3E-3544-9D48-B056-BF53F482F116}" type="presParOf" srcId="{03BCA479-B3C1-F948-8AFE-8CFB9426ACE9}" destId="{CCE20A21-2CD5-D946-ADFD-BBF8E3452513}" srcOrd="2" destOrd="0" presId="urn:microsoft.com/office/officeart/2008/layout/LinedList"/>
    <dgm:cxn modelId="{24B7DCDE-2B20-B245-8C1C-8494E38A9BB6}" type="presParOf" srcId="{03BCA479-B3C1-F948-8AFE-8CFB9426ACE9}" destId="{3D8CB73A-94A6-BD40-8827-213ED057A483}" srcOrd="3" destOrd="0" presId="urn:microsoft.com/office/officeart/2008/layout/LinedList"/>
    <dgm:cxn modelId="{A2EF7EFE-5392-1943-815C-3B578467D10E}" type="presParOf" srcId="{3D8CB73A-94A6-BD40-8827-213ED057A483}" destId="{BD3CFAF1-0267-E447-AF66-16CEE2077BA7}" srcOrd="0" destOrd="0" presId="urn:microsoft.com/office/officeart/2008/layout/LinedList"/>
    <dgm:cxn modelId="{2883AEAD-6B6F-684C-8499-EBD44E633C17}" type="presParOf" srcId="{3D8CB73A-94A6-BD40-8827-213ED057A483}" destId="{FD32C83A-BF06-BF41-AABA-043ABD3E4A60}" srcOrd="1" destOrd="0" presId="urn:microsoft.com/office/officeart/2008/layout/LinedList"/>
    <dgm:cxn modelId="{E5F5D75D-E00C-AC4F-8020-1CD95B3A4850}" type="presParOf" srcId="{03BCA479-B3C1-F948-8AFE-8CFB9426ACE9}" destId="{1449798B-FCD3-9746-9A9A-907A2F03BF8F}" srcOrd="4" destOrd="0" presId="urn:microsoft.com/office/officeart/2008/layout/LinedList"/>
    <dgm:cxn modelId="{6B8C66AA-E9A1-F54A-8042-B7B1C11161C8}" type="presParOf" srcId="{03BCA479-B3C1-F948-8AFE-8CFB9426ACE9}" destId="{C5D41245-2D4F-244E-BF87-95BD529A1BD5}" srcOrd="5" destOrd="0" presId="urn:microsoft.com/office/officeart/2008/layout/LinedList"/>
    <dgm:cxn modelId="{371C7243-ED83-9B42-A5DA-523A3FE771D6}" type="presParOf" srcId="{C5D41245-2D4F-244E-BF87-95BD529A1BD5}" destId="{B2026692-E0B0-CC44-BD2C-CEFC9166CB18}" srcOrd="0" destOrd="0" presId="urn:microsoft.com/office/officeart/2008/layout/LinedList"/>
    <dgm:cxn modelId="{BDC07F7B-CB78-164A-AFAC-6078EEF9FF99}" type="presParOf" srcId="{C5D41245-2D4F-244E-BF87-95BD529A1BD5}" destId="{68A8B5A7-2659-734D-9B4E-D88EA74D017B}" srcOrd="1" destOrd="0" presId="urn:microsoft.com/office/officeart/2008/layout/LinedList"/>
    <dgm:cxn modelId="{26FB6C7A-A6B5-0149-806F-D87D95981D91}" type="presParOf" srcId="{03BCA479-B3C1-F948-8AFE-8CFB9426ACE9}" destId="{EBB40460-DF28-B643-BB11-1BA996CEEA60}" srcOrd="6" destOrd="0" presId="urn:microsoft.com/office/officeart/2008/layout/LinedList"/>
    <dgm:cxn modelId="{C754BA4B-94D1-824C-9701-8829DB297ED8}" type="presParOf" srcId="{03BCA479-B3C1-F948-8AFE-8CFB9426ACE9}" destId="{A17B1C2D-F374-104A-A400-9EB084219246}" srcOrd="7" destOrd="0" presId="urn:microsoft.com/office/officeart/2008/layout/LinedList"/>
    <dgm:cxn modelId="{6CE84547-F09D-F643-818A-AF1E8DC67BCF}" type="presParOf" srcId="{A17B1C2D-F374-104A-A400-9EB084219246}" destId="{D45C7586-B29C-EC41-81F2-AC420C637594}" srcOrd="0" destOrd="0" presId="urn:microsoft.com/office/officeart/2008/layout/LinedList"/>
    <dgm:cxn modelId="{74029649-DDF8-FF45-B434-2F97147D4026}" type="presParOf" srcId="{A17B1C2D-F374-104A-A400-9EB084219246}" destId="{942E6453-7BD2-0549-AF3F-B945AD930427}" srcOrd="1" destOrd="0" presId="urn:microsoft.com/office/officeart/2008/layout/LinedList"/>
    <dgm:cxn modelId="{167A0D65-E49F-4642-B09D-5579A959F6B0}" type="presParOf" srcId="{03BCA479-B3C1-F948-8AFE-8CFB9426ACE9}" destId="{48EE3D77-2D43-F745-876D-B2B20F7F588F}" srcOrd="8" destOrd="0" presId="urn:microsoft.com/office/officeart/2008/layout/LinedList"/>
    <dgm:cxn modelId="{86D7DBBF-5ACE-A44F-8AD9-3732AEEC12B6}" type="presParOf" srcId="{03BCA479-B3C1-F948-8AFE-8CFB9426ACE9}" destId="{F745D487-A4FD-E44F-B0B1-BCEBF148952B}" srcOrd="9" destOrd="0" presId="urn:microsoft.com/office/officeart/2008/layout/LinedList"/>
    <dgm:cxn modelId="{52D0EF7C-F877-9E44-A1CC-6F80024D3E40}" type="presParOf" srcId="{F745D487-A4FD-E44F-B0B1-BCEBF148952B}" destId="{DDF2F2B0-65F2-6F4F-BF4C-1E1CDDA64896}" srcOrd="0" destOrd="0" presId="urn:microsoft.com/office/officeart/2008/layout/LinedList"/>
    <dgm:cxn modelId="{077CDC3D-4094-5F4F-B6BC-80A121B146B3}" type="presParOf" srcId="{F745D487-A4FD-E44F-B0B1-BCEBF148952B}" destId="{2967F476-6B29-5C40-91D7-CED65A00E1E5}" srcOrd="1" destOrd="0" presId="urn:microsoft.com/office/officeart/2008/layout/LinedList"/>
    <dgm:cxn modelId="{BC41F0B0-4249-064F-98FD-96E0DE3E9817}" type="presParOf" srcId="{03BCA479-B3C1-F948-8AFE-8CFB9426ACE9}" destId="{62E3ED40-0A0B-F043-A5F0-335D007EF3AB}" srcOrd="10" destOrd="0" presId="urn:microsoft.com/office/officeart/2008/layout/LinedList"/>
    <dgm:cxn modelId="{D32D50B1-92FD-9646-B3DC-92DA55017F28}" type="presParOf" srcId="{03BCA479-B3C1-F948-8AFE-8CFB9426ACE9}" destId="{57F07FD7-D8A3-E342-A0B5-EDCEF8B752F7}" srcOrd="11" destOrd="0" presId="urn:microsoft.com/office/officeart/2008/layout/LinedList"/>
    <dgm:cxn modelId="{4B8F7796-92CD-4F43-9086-C93D0AAC2122}" type="presParOf" srcId="{57F07FD7-D8A3-E342-A0B5-EDCEF8B752F7}" destId="{3DC53307-1C2A-0F4B-9947-C654D2015986}" srcOrd="0" destOrd="0" presId="urn:microsoft.com/office/officeart/2008/layout/LinedList"/>
    <dgm:cxn modelId="{54AF6925-B11C-BF4A-A4CF-72761CB2A811}" type="presParOf" srcId="{57F07FD7-D8A3-E342-A0B5-EDCEF8B752F7}" destId="{B9E16F4E-1DA2-9A4A-83F1-74D55415A424}" srcOrd="1" destOrd="0" presId="urn:microsoft.com/office/officeart/2008/layout/LinedList"/>
    <dgm:cxn modelId="{6D4592CB-5CAD-8747-96B5-FE24D3A3AC81}" type="presParOf" srcId="{03BCA479-B3C1-F948-8AFE-8CFB9426ACE9}" destId="{52B0C447-EFC2-A742-8148-6728CBB5A249}" srcOrd="12" destOrd="0" presId="urn:microsoft.com/office/officeart/2008/layout/LinedList"/>
    <dgm:cxn modelId="{F7D0B257-A02D-A24B-B8B7-E39EB8B34C6E}" type="presParOf" srcId="{03BCA479-B3C1-F948-8AFE-8CFB9426ACE9}" destId="{A6AAFBF1-2DBD-6D41-B9E8-781B7F67D4E8}" srcOrd="13" destOrd="0" presId="urn:microsoft.com/office/officeart/2008/layout/LinedList"/>
    <dgm:cxn modelId="{020AAEE8-3519-8345-BE35-993B8668B0C4}" type="presParOf" srcId="{A6AAFBF1-2DBD-6D41-B9E8-781B7F67D4E8}" destId="{F0ED118D-65E4-654C-9680-909F04665023}" srcOrd="0" destOrd="0" presId="urn:microsoft.com/office/officeart/2008/layout/LinedList"/>
    <dgm:cxn modelId="{38CA3EA3-AAC7-C54D-A771-958D5DABDA9B}" type="presParOf" srcId="{A6AAFBF1-2DBD-6D41-B9E8-781B7F67D4E8}" destId="{F058BA96-59AB-474F-B36D-8EE64B078952}" srcOrd="1" destOrd="0" presId="urn:microsoft.com/office/officeart/2008/layout/LinedList"/>
    <dgm:cxn modelId="{77222B3E-19F0-F048-8389-49229FC8C5A5}" type="presParOf" srcId="{03BCA479-B3C1-F948-8AFE-8CFB9426ACE9}" destId="{109E343A-1600-604B-962A-7698D54D8DA5}" srcOrd="14" destOrd="0" presId="urn:microsoft.com/office/officeart/2008/layout/LinedList"/>
    <dgm:cxn modelId="{90C6DF99-CCB4-4341-8F26-9882A16D55E0}" type="presParOf" srcId="{03BCA479-B3C1-F948-8AFE-8CFB9426ACE9}" destId="{F76DF91B-55A5-7B4F-A472-0B2824DC31DA}" srcOrd="15" destOrd="0" presId="urn:microsoft.com/office/officeart/2008/layout/LinedList"/>
    <dgm:cxn modelId="{90CF9003-D492-EF4A-8478-0440A4532B6C}" type="presParOf" srcId="{F76DF91B-55A5-7B4F-A472-0B2824DC31DA}" destId="{71ECF209-D23D-484B-96FF-CA6CA621124C}" srcOrd="0" destOrd="0" presId="urn:microsoft.com/office/officeart/2008/layout/LinedList"/>
    <dgm:cxn modelId="{BFB822BD-154F-3742-93A1-A9C310FF92DE}" type="presParOf" srcId="{F76DF91B-55A5-7B4F-A472-0B2824DC31DA}" destId="{82540215-1238-0049-B4B2-9CFEF5B0CA02}" srcOrd="1" destOrd="0" presId="urn:microsoft.com/office/officeart/2008/layout/LinedList"/>
    <dgm:cxn modelId="{C08B0406-794A-DE48-A909-8001F7F37669}" type="presParOf" srcId="{03BCA479-B3C1-F948-8AFE-8CFB9426ACE9}" destId="{04681588-2A81-EA4D-B032-43C43A2592CA}" srcOrd="16" destOrd="0" presId="urn:microsoft.com/office/officeart/2008/layout/LinedList"/>
    <dgm:cxn modelId="{B548ABD3-B913-E440-913B-645076B9CA1C}" type="presParOf" srcId="{03BCA479-B3C1-F948-8AFE-8CFB9426ACE9}" destId="{52F5EF3F-BDFB-2D4E-8B82-66C8C87C4F4F}" srcOrd="17" destOrd="0" presId="urn:microsoft.com/office/officeart/2008/layout/LinedList"/>
    <dgm:cxn modelId="{EF229100-BFC0-434F-AC18-7DF333F80561}" type="presParOf" srcId="{52F5EF3F-BDFB-2D4E-8B82-66C8C87C4F4F}" destId="{B7645C14-8501-3044-A920-83C5DEEA58BB}" srcOrd="0" destOrd="0" presId="urn:microsoft.com/office/officeart/2008/layout/LinedList"/>
    <dgm:cxn modelId="{2FD006F8-6351-A44E-86B3-494F2E703C87}" type="presParOf" srcId="{52F5EF3F-BDFB-2D4E-8B82-66C8C87C4F4F}" destId="{77DE6B74-3FBC-5E4F-AA43-77F10D281A8E}" srcOrd="1" destOrd="0" presId="urn:microsoft.com/office/officeart/2008/layout/LinedList"/>
    <dgm:cxn modelId="{4E056DF9-74A5-C04D-AA62-384551974C13}" type="presParOf" srcId="{03BCA479-B3C1-F948-8AFE-8CFB9426ACE9}" destId="{F4A08AC3-38FF-1144-83C0-AA301015C03D}" srcOrd="18" destOrd="0" presId="urn:microsoft.com/office/officeart/2008/layout/LinedList"/>
    <dgm:cxn modelId="{0ECAECFA-696F-E84A-937A-7A250D1AC316}" type="presParOf" srcId="{03BCA479-B3C1-F948-8AFE-8CFB9426ACE9}" destId="{4DEBCFFF-A02C-7C48-8857-BAF3B4F374B0}" srcOrd="19" destOrd="0" presId="urn:microsoft.com/office/officeart/2008/layout/LinedList"/>
    <dgm:cxn modelId="{FF035C75-0169-4444-A182-E169C27A68C2}" type="presParOf" srcId="{4DEBCFFF-A02C-7C48-8857-BAF3B4F374B0}" destId="{44D0F3FD-E1A2-2E4C-99F8-3DADDB884634}" srcOrd="0" destOrd="0" presId="urn:microsoft.com/office/officeart/2008/layout/LinedList"/>
    <dgm:cxn modelId="{FDAA0DCD-DEA6-6642-B6C7-918CB37B2C20}" type="presParOf" srcId="{4DEBCFFF-A02C-7C48-8857-BAF3B4F374B0}" destId="{DB511017-5C7A-B949-A350-0F07C0CB3B2E}" srcOrd="1" destOrd="0" presId="urn:microsoft.com/office/officeart/2008/layout/LinedList"/>
    <dgm:cxn modelId="{9695DC54-992C-884A-8F3E-ACB98B9C3695}" type="presParOf" srcId="{03BCA479-B3C1-F948-8AFE-8CFB9426ACE9}" destId="{427A4999-FB41-304D-A949-88CBCD35A31E}" srcOrd="20" destOrd="0" presId="urn:microsoft.com/office/officeart/2008/layout/LinedList"/>
    <dgm:cxn modelId="{DAAE8FD7-7BB6-EF49-8299-570B90D3A202}" type="presParOf" srcId="{03BCA479-B3C1-F948-8AFE-8CFB9426ACE9}" destId="{088E4DB7-D3D2-7745-83AA-ED61645B20EA}" srcOrd="21" destOrd="0" presId="urn:microsoft.com/office/officeart/2008/layout/LinedList"/>
    <dgm:cxn modelId="{527EE9CC-9243-EC43-B586-6436CC9595BC}" type="presParOf" srcId="{088E4DB7-D3D2-7745-83AA-ED61645B20EA}" destId="{E8F309F1-88FD-0141-A114-999B1F893DFA}" srcOrd="0" destOrd="0" presId="urn:microsoft.com/office/officeart/2008/layout/LinedList"/>
    <dgm:cxn modelId="{5801D564-1DD5-934F-BB84-14FA1A0F2349}" type="presParOf" srcId="{088E4DB7-D3D2-7745-83AA-ED61645B20EA}" destId="{1639742F-201C-2B45-B70A-8755CAD7DB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61407BF-6047-D744-B4D1-15401C0769F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B1AA0357-A094-5D42-A002-AB0AC3028015}">
      <dgm:prSet phldrT="[文本]"/>
      <dgm:spPr/>
      <dgm:t>
        <a:bodyPr/>
        <a:lstStyle/>
        <a:p>
          <a:r>
            <a:rPr lang="zh-CN" altLang="en-US" dirty="0"/>
            <a:t>所在地区的社会经济发展状况描述与分析</a:t>
          </a:r>
        </a:p>
      </dgm:t>
    </dgm:pt>
    <dgm:pt modelId="{B8A14101-79D0-E841-B014-F499E28D4C2B}" type="parTrans" cxnId="{BF62DC9C-ABF9-3A40-A452-B9A91B2089D2}">
      <dgm:prSet/>
      <dgm:spPr/>
      <dgm:t>
        <a:bodyPr/>
        <a:lstStyle/>
        <a:p>
          <a:endParaRPr lang="zh-CN" altLang="en-US"/>
        </a:p>
      </dgm:t>
    </dgm:pt>
    <dgm:pt modelId="{02733EE9-8BC4-CA40-8EA8-A01E88786A54}" type="sibTrans" cxnId="{BF62DC9C-ABF9-3A40-A452-B9A91B2089D2}">
      <dgm:prSet/>
      <dgm:spPr/>
      <dgm:t>
        <a:bodyPr/>
        <a:lstStyle/>
        <a:p>
          <a:endParaRPr lang="zh-CN" altLang="en-US"/>
        </a:p>
      </dgm:t>
    </dgm:pt>
    <dgm:pt modelId="{E9B519DD-25FE-254F-B2EC-02E44BDF393E}">
      <dgm:prSet phldrT="[文本]"/>
      <dgm:spPr/>
      <dgm:t>
        <a:bodyPr/>
        <a:lstStyle/>
        <a:p>
          <a:r>
            <a:rPr lang="zh-CN" altLang="en-US" dirty="0"/>
            <a:t>所在地区房地产市场总体状况描述与分析</a:t>
          </a:r>
        </a:p>
      </dgm:t>
    </dgm:pt>
    <dgm:pt modelId="{5B2ACD84-5431-114B-B962-039517474BF2}" type="parTrans" cxnId="{FDE0744D-D4FC-C341-86EE-50389C5773A4}">
      <dgm:prSet/>
      <dgm:spPr/>
      <dgm:t>
        <a:bodyPr/>
        <a:lstStyle/>
        <a:p>
          <a:endParaRPr lang="zh-CN" altLang="en-US"/>
        </a:p>
      </dgm:t>
    </dgm:pt>
    <dgm:pt modelId="{4012EB09-3FB0-4A42-8008-AB6076585D49}" type="sibTrans" cxnId="{FDE0744D-D4FC-C341-86EE-50389C5773A4}">
      <dgm:prSet/>
      <dgm:spPr/>
      <dgm:t>
        <a:bodyPr/>
        <a:lstStyle/>
        <a:p>
          <a:endParaRPr lang="zh-CN" altLang="en-US"/>
        </a:p>
      </dgm:t>
    </dgm:pt>
    <dgm:pt modelId="{5F8A39E5-0515-EE49-88C3-14B73C3D148C}">
      <dgm:prSet phldrT="[文本]"/>
      <dgm:spPr/>
      <dgm:t>
        <a:bodyPr/>
        <a:lstStyle/>
        <a:p>
          <a:r>
            <a:rPr lang="zh-CN" altLang="en-US" dirty="0"/>
            <a:t>所在地区同类房地产市场状况描述与分析</a:t>
          </a:r>
        </a:p>
      </dgm:t>
    </dgm:pt>
    <dgm:pt modelId="{EEBB0D49-2F7A-A845-8CF5-01817A9E7979}" type="parTrans" cxnId="{5EC5F385-D3CF-E44D-82EF-B271ADF54735}">
      <dgm:prSet/>
      <dgm:spPr/>
      <dgm:t>
        <a:bodyPr/>
        <a:lstStyle/>
        <a:p>
          <a:endParaRPr lang="zh-CN" altLang="en-US"/>
        </a:p>
      </dgm:t>
    </dgm:pt>
    <dgm:pt modelId="{B567A6D9-4EED-614C-9F8E-F40E8050E1DD}" type="sibTrans" cxnId="{5EC5F385-D3CF-E44D-82EF-B271ADF54735}">
      <dgm:prSet/>
      <dgm:spPr/>
      <dgm:t>
        <a:bodyPr/>
        <a:lstStyle/>
        <a:p>
          <a:endParaRPr lang="zh-CN" altLang="en-US"/>
        </a:p>
      </dgm:t>
    </dgm:pt>
    <dgm:pt modelId="{2ED09377-B408-F346-BB28-7A4C86E391C0}" type="pres">
      <dgm:prSet presAssocID="{261407BF-6047-D744-B4D1-15401C0769F6}" presName="vert0" presStyleCnt="0">
        <dgm:presLayoutVars>
          <dgm:dir/>
          <dgm:animOne val="branch"/>
          <dgm:animLvl val="lvl"/>
        </dgm:presLayoutVars>
      </dgm:prSet>
      <dgm:spPr/>
    </dgm:pt>
    <dgm:pt modelId="{622BA4B0-E3A7-A343-BA8B-949B40D51C49}" type="pres">
      <dgm:prSet presAssocID="{B1AA0357-A094-5D42-A002-AB0AC3028015}" presName="thickLine" presStyleLbl="alignNode1" presStyleIdx="0" presStyleCnt="3"/>
      <dgm:spPr/>
    </dgm:pt>
    <dgm:pt modelId="{72619E83-CEE6-EE49-810B-D3BA0EE1815C}" type="pres">
      <dgm:prSet presAssocID="{B1AA0357-A094-5D42-A002-AB0AC3028015}" presName="horz1" presStyleCnt="0"/>
      <dgm:spPr/>
    </dgm:pt>
    <dgm:pt modelId="{8128B606-889C-6C4C-978D-595E0ED1EA94}" type="pres">
      <dgm:prSet presAssocID="{B1AA0357-A094-5D42-A002-AB0AC3028015}" presName="tx1" presStyleLbl="revTx" presStyleIdx="0" presStyleCnt="3"/>
      <dgm:spPr/>
    </dgm:pt>
    <dgm:pt modelId="{25CF147C-D478-9146-9B16-8F334DDE8914}" type="pres">
      <dgm:prSet presAssocID="{B1AA0357-A094-5D42-A002-AB0AC3028015}" presName="vert1" presStyleCnt="0"/>
      <dgm:spPr/>
    </dgm:pt>
    <dgm:pt modelId="{921DD89C-E113-4A4A-A755-D5FF113928FF}" type="pres">
      <dgm:prSet presAssocID="{E9B519DD-25FE-254F-B2EC-02E44BDF393E}" presName="thickLine" presStyleLbl="alignNode1" presStyleIdx="1" presStyleCnt="3"/>
      <dgm:spPr/>
    </dgm:pt>
    <dgm:pt modelId="{7AFFF87E-C2E5-3D43-8ABE-13428C1EAEFA}" type="pres">
      <dgm:prSet presAssocID="{E9B519DD-25FE-254F-B2EC-02E44BDF393E}" presName="horz1" presStyleCnt="0"/>
      <dgm:spPr/>
    </dgm:pt>
    <dgm:pt modelId="{60B9EE57-FF90-6048-9809-07A46CF47D79}" type="pres">
      <dgm:prSet presAssocID="{E9B519DD-25FE-254F-B2EC-02E44BDF393E}" presName="tx1" presStyleLbl="revTx" presStyleIdx="1" presStyleCnt="3"/>
      <dgm:spPr/>
    </dgm:pt>
    <dgm:pt modelId="{650488FB-887B-BD44-9BE3-E438B663BF61}" type="pres">
      <dgm:prSet presAssocID="{E9B519DD-25FE-254F-B2EC-02E44BDF393E}" presName="vert1" presStyleCnt="0"/>
      <dgm:spPr/>
    </dgm:pt>
    <dgm:pt modelId="{8F1676AD-9356-024D-9ABB-FB3D67E9C0F1}" type="pres">
      <dgm:prSet presAssocID="{5F8A39E5-0515-EE49-88C3-14B73C3D148C}" presName="thickLine" presStyleLbl="alignNode1" presStyleIdx="2" presStyleCnt="3"/>
      <dgm:spPr/>
    </dgm:pt>
    <dgm:pt modelId="{7831C3F5-D3E9-3344-835D-B07C4A942422}" type="pres">
      <dgm:prSet presAssocID="{5F8A39E5-0515-EE49-88C3-14B73C3D148C}" presName="horz1" presStyleCnt="0"/>
      <dgm:spPr/>
    </dgm:pt>
    <dgm:pt modelId="{641092DC-0C2F-FF44-A6ED-27E7D9EFDCAE}" type="pres">
      <dgm:prSet presAssocID="{5F8A39E5-0515-EE49-88C3-14B73C3D148C}" presName="tx1" presStyleLbl="revTx" presStyleIdx="2" presStyleCnt="3"/>
      <dgm:spPr/>
    </dgm:pt>
    <dgm:pt modelId="{F3F66F02-28D0-724E-94EE-BE5C83FC037F}" type="pres">
      <dgm:prSet presAssocID="{5F8A39E5-0515-EE49-88C3-14B73C3D148C}" presName="vert1" presStyleCnt="0"/>
      <dgm:spPr/>
    </dgm:pt>
  </dgm:ptLst>
  <dgm:cxnLst>
    <dgm:cxn modelId="{E43E532D-1E37-0042-A46C-CDE63CD64A8A}" type="presOf" srcId="{261407BF-6047-D744-B4D1-15401C0769F6}" destId="{2ED09377-B408-F346-BB28-7A4C86E391C0}" srcOrd="0" destOrd="0" presId="urn:microsoft.com/office/officeart/2008/layout/LinedList"/>
    <dgm:cxn modelId="{FDE0744D-D4FC-C341-86EE-50389C5773A4}" srcId="{261407BF-6047-D744-B4D1-15401C0769F6}" destId="{E9B519DD-25FE-254F-B2EC-02E44BDF393E}" srcOrd="1" destOrd="0" parTransId="{5B2ACD84-5431-114B-B962-039517474BF2}" sibTransId="{4012EB09-3FB0-4A42-8008-AB6076585D49}"/>
    <dgm:cxn modelId="{ECBC107A-638E-9E4D-97B3-D96D70847E3F}" type="presOf" srcId="{E9B519DD-25FE-254F-B2EC-02E44BDF393E}" destId="{60B9EE57-FF90-6048-9809-07A46CF47D79}" srcOrd="0" destOrd="0" presId="urn:microsoft.com/office/officeart/2008/layout/LinedList"/>
    <dgm:cxn modelId="{5EC5F385-D3CF-E44D-82EF-B271ADF54735}" srcId="{261407BF-6047-D744-B4D1-15401C0769F6}" destId="{5F8A39E5-0515-EE49-88C3-14B73C3D148C}" srcOrd="2" destOrd="0" parTransId="{EEBB0D49-2F7A-A845-8CF5-01817A9E7979}" sibTransId="{B567A6D9-4EED-614C-9F8E-F40E8050E1DD}"/>
    <dgm:cxn modelId="{BF62DC9C-ABF9-3A40-A452-B9A91B2089D2}" srcId="{261407BF-6047-D744-B4D1-15401C0769F6}" destId="{B1AA0357-A094-5D42-A002-AB0AC3028015}" srcOrd="0" destOrd="0" parTransId="{B8A14101-79D0-E841-B014-F499E28D4C2B}" sibTransId="{02733EE9-8BC4-CA40-8EA8-A01E88786A54}"/>
    <dgm:cxn modelId="{6B4835AB-74E6-C64A-B87D-325FC6CD4260}" type="presOf" srcId="{B1AA0357-A094-5D42-A002-AB0AC3028015}" destId="{8128B606-889C-6C4C-978D-595E0ED1EA94}" srcOrd="0" destOrd="0" presId="urn:microsoft.com/office/officeart/2008/layout/LinedList"/>
    <dgm:cxn modelId="{37331CC5-DB9F-1E40-99AB-93AAD5AC1B47}" type="presOf" srcId="{5F8A39E5-0515-EE49-88C3-14B73C3D148C}" destId="{641092DC-0C2F-FF44-A6ED-27E7D9EFDCAE}" srcOrd="0" destOrd="0" presId="urn:microsoft.com/office/officeart/2008/layout/LinedList"/>
    <dgm:cxn modelId="{DD5DCDC5-1D12-704E-9729-F764EFE7E631}" type="presParOf" srcId="{2ED09377-B408-F346-BB28-7A4C86E391C0}" destId="{622BA4B0-E3A7-A343-BA8B-949B40D51C49}" srcOrd="0" destOrd="0" presId="urn:microsoft.com/office/officeart/2008/layout/LinedList"/>
    <dgm:cxn modelId="{3E76C657-6587-A04E-B908-6E5ED57A68EB}" type="presParOf" srcId="{2ED09377-B408-F346-BB28-7A4C86E391C0}" destId="{72619E83-CEE6-EE49-810B-D3BA0EE1815C}" srcOrd="1" destOrd="0" presId="urn:microsoft.com/office/officeart/2008/layout/LinedList"/>
    <dgm:cxn modelId="{AC77E5F4-B7F8-6547-8E55-5AEF496E415A}" type="presParOf" srcId="{72619E83-CEE6-EE49-810B-D3BA0EE1815C}" destId="{8128B606-889C-6C4C-978D-595E0ED1EA94}" srcOrd="0" destOrd="0" presId="urn:microsoft.com/office/officeart/2008/layout/LinedList"/>
    <dgm:cxn modelId="{EF32BE50-B818-CA4F-8488-F0A5155F8B4C}" type="presParOf" srcId="{72619E83-CEE6-EE49-810B-D3BA0EE1815C}" destId="{25CF147C-D478-9146-9B16-8F334DDE8914}" srcOrd="1" destOrd="0" presId="urn:microsoft.com/office/officeart/2008/layout/LinedList"/>
    <dgm:cxn modelId="{1C14F49F-627B-324F-BCAF-4E0B26F182BC}" type="presParOf" srcId="{2ED09377-B408-F346-BB28-7A4C86E391C0}" destId="{921DD89C-E113-4A4A-A755-D5FF113928FF}" srcOrd="2" destOrd="0" presId="urn:microsoft.com/office/officeart/2008/layout/LinedList"/>
    <dgm:cxn modelId="{9A170015-9D26-8741-B2E5-CDF0E53AD431}" type="presParOf" srcId="{2ED09377-B408-F346-BB28-7A4C86E391C0}" destId="{7AFFF87E-C2E5-3D43-8ABE-13428C1EAEFA}" srcOrd="3" destOrd="0" presId="urn:microsoft.com/office/officeart/2008/layout/LinedList"/>
    <dgm:cxn modelId="{FC1EC504-A2D7-AF4B-A591-DB81D974C434}" type="presParOf" srcId="{7AFFF87E-C2E5-3D43-8ABE-13428C1EAEFA}" destId="{60B9EE57-FF90-6048-9809-07A46CF47D79}" srcOrd="0" destOrd="0" presId="urn:microsoft.com/office/officeart/2008/layout/LinedList"/>
    <dgm:cxn modelId="{5D237AD0-88EB-F54E-A938-C1503D16F1DA}" type="presParOf" srcId="{7AFFF87E-C2E5-3D43-8ABE-13428C1EAEFA}" destId="{650488FB-887B-BD44-9BE3-E438B663BF61}" srcOrd="1" destOrd="0" presId="urn:microsoft.com/office/officeart/2008/layout/LinedList"/>
    <dgm:cxn modelId="{33AF3961-3CFB-334D-94C7-2E6A02433C16}" type="presParOf" srcId="{2ED09377-B408-F346-BB28-7A4C86E391C0}" destId="{8F1676AD-9356-024D-9ABB-FB3D67E9C0F1}" srcOrd="4" destOrd="0" presId="urn:microsoft.com/office/officeart/2008/layout/LinedList"/>
    <dgm:cxn modelId="{5EC1AC08-180F-C742-B388-EEDAD9EC311F}" type="presParOf" srcId="{2ED09377-B408-F346-BB28-7A4C86E391C0}" destId="{7831C3F5-D3E9-3344-835D-B07C4A942422}" srcOrd="5" destOrd="0" presId="urn:microsoft.com/office/officeart/2008/layout/LinedList"/>
    <dgm:cxn modelId="{E2ADBAA8-551E-5D48-8CD8-79B48E209BA7}" type="presParOf" srcId="{7831C3F5-D3E9-3344-835D-B07C4A942422}" destId="{641092DC-0C2F-FF44-A6ED-27E7D9EFDCAE}" srcOrd="0" destOrd="0" presId="urn:microsoft.com/office/officeart/2008/layout/LinedList"/>
    <dgm:cxn modelId="{7B6C3187-B012-9943-9072-D4F12B334B92}" type="presParOf" srcId="{7831C3F5-D3E9-3344-835D-B07C4A942422}" destId="{F3F66F02-28D0-724E-94EE-BE5C83FC037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1724474-315E-3644-8D83-3F0643EF44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253536F1-0245-E548-A49B-D32688898EB9}">
      <dgm:prSet phldrT="[文本]"/>
      <dgm:spPr/>
      <dgm:t>
        <a:bodyPr/>
        <a:lstStyle/>
        <a:p>
          <a:r>
            <a:rPr lang="zh-CN" altLang="en-US" dirty="0"/>
            <a:t>应说明以估价对象的最高最佳利用状况为估价前提，并应有针对性地较详细分析、说明估价对象的最高最佳利用状况</a:t>
          </a:r>
        </a:p>
      </dgm:t>
    </dgm:pt>
    <dgm:pt modelId="{1BECCFDD-F25E-304E-8F60-6D6123328A2F}" type="parTrans" cxnId="{7576890B-4E8C-984B-A432-9575A46DFE46}">
      <dgm:prSet/>
      <dgm:spPr/>
      <dgm:t>
        <a:bodyPr/>
        <a:lstStyle/>
        <a:p>
          <a:endParaRPr lang="zh-CN" altLang="en-US"/>
        </a:p>
      </dgm:t>
    </dgm:pt>
    <dgm:pt modelId="{3630AA84-75A8-6643-86C2-F00BFAC4FEB3}" type="sibTrans" cxnId="{7576890B-4E8C-984B-A432-9575A46DFE46}">
      <dgm:prSet/>
      <dgm:spPr/>
      <dgm:t>
        <a:bodyPr/>
        <a:lstStyle/>
        <a:p>
          <a:endParaRPr lang="zh-CN" altLang="en-US"/>
        </a:p>
      </dgm:t>
    </dgm:pt>
    <dgm:pt modelId="{199ED22D-869A-4142-8739-B047116CF5E7}">
      <dgm:prSet phldrT="[文本]"/>
      <dgm:spPr/>
      <dgm:t>
        <a:bodyPr/>
        <a:lstStyle/>
        <a:p>
          <a:r>
            <a:rPr lang="zh-CN" altLang="en-US" dirty="0"/>
            <a:t>当估价对象已为某种利用时，应从维持现状、更新改造、改变规模、宠溺开发及它们的某种组合或其他特殊利用中分析、判断何种利用为最高最佳利用</a:t>
          </a:r>
        </a:p>
      </dgm:t>
    </dgm:pt>
    <dgm:pt modelId="{82B3BAC6-0335-B441-9A9B-C582C19FD0E5}" type="parTrans" cxnId="{F8C240E4-68EE-B547-B1E7-2A2CE124709B}">
      <dgm:prSet/>
      <dgm:spPr/>
      <dgm:t>
        <a:bodyPr/>
        <a:lstStyle/>
        <a:p>
          <a:endParaRPr lang="zh-CN" altLang="en-US"/>
        </a:p>
      </dgm:t>
    </dgm:pt>
    <dgm:pt modelId="{9718D070-7FF9-264B-84FF-9BB8538E281D}" type="sibTrans" cxnId="{F8C240E4-68EE-B547-B1E7-2A2CE124709B}">
      <dgm:prSet/>
      <dgm:spPr/>
      <dgm:t>
        <a:bodyPr/>
        <a:lstStyle/>
        <a:p>
          <a:endParaRPr lang="zh-CN" altLang="en-US"/>
        </a:p>
      </dgm:t>
    </dgm:pt>
    <dgm:pt modelId="{4B518166-9EBC-B742-93AD-21F8B4AD4603}">
      <dgm:prSet phldrT="[文本]"/>
      <dgm:spPr/>
      <dgm:t>
        <a:bodyPr/>
        <a:lstStyle/>
        <a:p>
          <a:r>
            <a:rPr lang="zh-CN" altLang="en-US" dirty="0"/>
            <a:t>当根据估价目的不以最高最佳利用状况为估价前提时，可不进行估价对象最高最佳利用分析</a:t>
          </a:r>
        </a:p>
      </dgm:t>
    </dgm:pt>
    <dgm:pt modelId="{AF241AE5-438C-0E47-9608-C299D39041D5}" type="parTrans" cxnId="{CE5242C2-86C8-E24E-8FE6-F0253B3D8163}">
      <dgm:prSet/>
      <dgm:spPr/>
      <dgm:t>
        <a:bodyPr/>
        <a:lstStyle/>
        <a:p>
          <a:endParaRPr lang="zh-CN" altLang="en-US"/>
        </a:p>
      </dgm:t>
    </dgm:pt>
    <dgm:pt modelId="{D6A9F2D7-DC91-7D46-ACFE-53F6B9DFA16F}" type="sibTrans" cxnId="{CE5242C2-86C8-E24E-8FE6-F0253B3D8163}">
      <dgm:prSet/>
      <dgm:spPr/>
      <dgm:t>
        <a:bodyPr/>
        <a:lstStyle/>
        <a:p>
          <a:endParaRPr lang="zh-CN" altLang="en-US"/>
        </a:p>
      </dgm:t>
    </dgm:pt>
    <dgm:pt modelId="{9A4367B5-EE04-244D-A829-C30B33222DCD}" type="pres">
      <dgm:prSet presAssocID="{31724474-315E-3644-8D83-3F0643EF44FE}" presName="vert0" presStyleCnt="0">
        <dgm:presLayoutVars>
          <dgm:dir/>
          <dgm:animOne val="branch"/>
          <dgm:animLvl val="lvl"/>
        </dgm:presLayoutVars>
      </dgm:prSet>
      <dgm:spPr/>
    </dgm:pt>
    <dgm:pt modelId="{976EC794-6D7F-6C44-BDD9-247B97C361DE}" type="pres">
      <dgm:prSet presAssocID="{253536F1-0245-E548-A49B-D32688898EB9}" presName="thickLine" presStyleLbl="alignNode1" presStyleIdx="0" presStyleCnt="3"/>
      <dgm:spPr/>
    </dgm:pt>
    <dgm:pt modelId="{D6C51084-D4D6-9942-9565-9F4A46250E1D}" type="pres">
      <dgm:prSet presAssocID="{253536F1-0245-E548-A49B-D32688898EB9}" presName="horz1" presStyleCnt="0"/>
      <dgm:spPr/>
    </dgm:pt>
    <dgm:pt modelId="{9E0EB2FD-2820-2F44-9F00-658C1EF5B2AE}" type="pres">
      <dgm:prSet presAssocID="{253536F1-0245-E548-A49B-D32688898EB9}" presName="tx1" presStyleLbl="revTx" presStyleIdx="0" presStyleCnt="3"/>
      <dgm:spPr/>
    </dgm:pt>
    <dgm:pt modelId="{EA44DB0E-46BF-2342-A6DB-A8555DCBCD0E}" type="pres">
      <dgm:prSet presAssocID="{253536F1-0245-E548-A49B-D32688898EB9}" presName="vert1" presStyleCnt="0"/>
      <dgm:spPr/>
    </dgm:pt>
    <dgm:pt modelId="{E181FFBD-6863-D643-A467-506AF4B49038}" type="pres">
      <dgm:prSet presAssocID="{199ED22D-869A-4142-8739-B047116CF5E7}" presName="thickLine" presStyleLbl="alignNode1" presStyleIdx="1" presStyleCnt="3"/>
      <dgm:spPr/>
    </dgm:pt>
    <dgm:pt modelId="{6EED2236-CB9C-2148-AB9C-4C90D8950C22}" type="pres">
      <dgm:prSet presAssocID="{199ED22D-869A-4142-8739-B047116CF5E7}" presName="horz1" presStyleCnt="0"/>
      <dgm:spPr/>
    </dgm:pt>
    <dgm:pt modelId="{E840547F-53C6-6147-B63D-4F288DF5B884}" type="pres">
      <dgm:prSet presAssocID="{199ED22D-869A-4142-8739-B047116CF5E7}" presName="tx1" presStyleLbl="revTx" presStyleIdx="1" presStyleCnt="3"/>
      <dgm:spPr/>
    </dgm:pt>
    <dgm:pt modelId="{96C281AF-38B3-D84A-85F5-913C56AA2CDA}" type="pres">
      <dgm:prSet presAssocID="{199ED22D-869A-4142-8739-B047116CF5E7}" presName="vert1" presStyleCnt="0"/>
      <dgm:spPr/>
    </dgm:pt>
    <dgm:pt modelId="{88275A04-C6BA-604A-A5C1-FA8D8BA9CBF6}" type="pres">
      <dgm:prSet presAssocID="{4B518166-9EBC-B742-93AD-21F8B4AD4603}" presName="thickLine" presStyleLbl="alignNode1" presStyleIdx="2" presStyleCnt="3"/>
      <dgm:spPr/>
    </dgm:pt>
    <dgm:pt modelId="{ABA6E535-C8BF-524F-8E7F-803AFB373A8A}" type="pres">
      <dgm:prSet presAssocID="{4B518166-9EBC-B742-93AD-21F8B4AD4603}" presName="horz1" presStyleCnt="0"/>
      <dgm:spPr/>
    </dgm:pt>
    <dgm:pt modelId="{A8AC8D1D-E9C7-DC45-A871-C39ADE0FF06A}" type="pres">
      <dgm:prSet presAssocID="{4B518166-9EBC-B742-93AD-21F8B4AD4603}" presName="tx1" presStyleLbl="revTx" presStyleIdx="2" presStyleCnt="3"/>
      <dgm:spPr/>
    </dgm:pt>
    <dgm:pt modelId="{ECC2EC78-A177-A748-9AAE-B99B6157390D}" type="pres">
      <dgm:prSet presAssocID="{4B518166-9EBC-B742-93AD-21F8B4AD4603}" presName="vert1" presStyleCnt="0"/>
      <dgm:spPr/>
    </dgm:pt>
  </dgm:ptLst>
  <dgm:cxnLst>
    <dgm:cxn modelId="{7576890B-4E8C-984B-A432-9575A46DFE46}" srcId="{31724474-315E-3644-8D83-3F0643EF44FE}" destId="{253536F1-0245-E548-A49B-D32688898EB9}" srcOrd="0" destOrd="0" parTransId="{1BECCFDD-F25E-304E-8F60-6D6123328A2F}" sibTransId="{3630AA84-75A8-6643-86C2-F00BFAC4FEB3}"/>
    <dgm:cxn modelId="{8702B666-79CB-9B4E-AD8F-85C7EC59545D}" type="presOf" srcId="{31724474-315E-3644-8D83-3F0643EF44FE}" destId="{9A4367B5-EE04-244D-A829-C30B33222DCD}" srcOrd="0" destOrd="0" presId="urn:microsoft.com/office/officeart/2008/layout/LinedList"/>
    <dgm:cxn modelId="{DD5D72AB-FD77-9842-96D6-1A323075E492}" type="presOf" srcId="{199ED22D-869A-4142-8739-B047116CF5E7}" destId="{E840547F-53C6-6147-B63D-4F288DF5B884}" srcOrd="0" destOrd="0" presId="urn:microsoft.com/office/officeart/2008/layout/LinedList"/>
    <dgm:cxn modelId="{CE5242C2-86C8-E24E-8FE6-F0253B3D8163}" srcId="{31724474-315E-3644-8D83-3F0643EF44FE}" destId="{4B518166-9EBC-B742-93AD-21F8B4AD4603}" srcOrd="2" destOrd="0" parTransId="{AF241AE5-438C-0E47-9608-C299D39041D5}" sibTransId="{D6A9F2D7-DC91-7D46-ACFE-53F6B9DFA16F}"/>
    <dgm:cxn modelId="{F8C240E4-68EE-B547-B1E7-2A2CE124709B}" srcId="{31724474-315E-3644-8D83-3F0643EF44FE}" destId="{199ED22D-869A-4142-8739-B047116CF5E7}" srcOrd="1" destOrd="0" parTransId="{82B3BAC6-0335-B441-9A9B-C582C19FD0E5}" sibTransId="{9718D070-7FF9-264B-84FF-9BB8538E281D}"/>
    <dgm:cxn modelId="{AD84F4EF-6C3C-C146-9869-B04D01664D7D}" type="presOf" srcId="{4B518166-9EBC-B742-93AD-21F8B4AD4603}" destId="{A8AC8D1D-E9C7-DC45-A871-C39ADE0FF06A}" srcOrd="0" destOrd="0" presId="urn:microsoft.com/office/officeart/2008/layout/LinedList"/>
    <dgm:cxn modelId="{06504EFB-D448-DA47-9D0E-20453E333313}" type="presOf" srcId="{253536F1-0245-E548-A49B-D32688898EB9}" destId="{9E0EB2FD-2820-2F44-9F00-658C1EF5B2AE}" srcOrd="0" destOrd="0" presId="urn:microsoft.com/office/officeart/2008/layout/LinedList"/>
    <dgm:cxn modelId="{7CC3F06E-B533-204C-A7E1-17F562FA2AB3}" type="presParOf" srcId="{9A4367B5-EE04-244D-A829-C30B33222DCD}" destId="{976EC794-6D7F-6C44-BDD9-247B97C361DE}" srcOrd="0" destOrd="0" presId="urn:microsoft.com/office/officeart/2008/layout/LinedList"/>
    <dgm:cxn modelId="{76C243BB-6685-B74C-9D40-8FF17630FFEE}" type="presParOf" srcId="{9A4367B5-EE04-244D-A829-C30B33222DCD}" destId="{D6C51084-D4D6-9942-9565-9F4A46250E1D}" srcOrd="1" destOrd="0" presId="urn:microsoft.com/office/officeart/2008/layout/LinedList"/>
    <dgm:cxn modelId="{66F1E61F-E936-3647-8096-6039F1D767B5}" type="presParOf" srcId="{D6C51084-D4D6-9942-9565-9F4A46250E1D}" destId="{9E0EB2FD-2820-2F44-9F00-658C1EF5B2AE}" srcOrd="0" destOrd="0" presId="urn:microsoft.com/office/officeart/2008/layout/LinedList"/>
    <dgm:cxn modelId="{7ABDB9A4-A1AE-C042-8565-5C30E15E764D}" type="presParOf" srcId="{D6C51084-D4D6-9942-9565-9F4A46250E1D}" destId="{EA44DB0E-46BF-2342-A6DB-A8555DCBCD0E}" srcOrd="1" destOrd="0" presId="urn:microsoft.com/office/officeart/2008/layout/LinedList"/>
    <dgm:cxn modelId="{09A90961-BA8E-7747-B01F-3FEABE4EA4B6}" type="presParOf" srcId="{9A4367B5-EE04-244D-A829-C30B33222DCD}" destId="{E181FFBD-6863-D643-A467-506AF4B49038}" srcOrd="2" destOrd="0" presId="urn:microsoft.com/office/officeart/2008/layout/LinedList"/>
    <dgm:cxn modelId="{B524A5B8-17AB-9347-B87E-1504FBFF5BA4}" type="presParOf" srcId="{9A4367B5-EE04-244D-A829-C30B33222DCD}" destId="{6EED2236-CB9C-2148-AB9C-4C90D8950C22}" srcOrd="3" destOrd="0" presId="urn:microsoft.com/office/officeart/2008/layout/LinedList"/>
    <dgm:cxn modelId="{5DD49C35-9519-1C4F-B037-154B7A278F1E}" type="presParOf" srcId="{6EED2236-CB9C-2148-AB9C-4C90D8950C22}" destId="{E840547F-53C6-6147-B63D-4F288DF5B884}" srcOrd="0" destOrd="0" presId="urn:microsoft.com/office/officeart/2008/layout/LinedList"/>
    <dgm:cxn modelId="{80D74F71-F7A7-AB49-980D-71AC1281D0F1}" type="presParOf" srcId="{6EED2236-CB9C-2148-AB9C-4C90D8950C22}" destId="{96C281AF-38B3-D84A-85F5-913C56AA2CDA}" srcOrd="1" destOrd="0" presId="urn:microsoft.com/office/officeart/2008/layout/LinedList"/>
    <dgm:cxn modelId="{2AFB93ED-BC34-FB49-9106-9DD9D9832484}" type="presParOf" srcId="{9A4367B5-EE04-244D-A829-C30B33222DCD}" destId="{88275A04-C6BA-604A-A5C1-FA8D8BA9CBF6}" srcOrd="4" destOrd="0" presId="urn:microsoft.com/office/officeart/2008/layout/LinedList"/>
    <dgm:cxn modelId="{917F2CBC-2F06-0144-A1BC-C218ED490486}" type="presParOf" srcId="{9A4367B5-EE04-244D-A829-C30B33222DCD}" destId="{ABA6E535-C8BF-524F-8E7F-803AFB373A8A}" srcOrd="5" destOrd="0" presId="urn:microsoft.com/office/officeart/2008/layout/LinedList"/>
    <dgm:cxn modelId="{50434CE3-2AA3-4642-85B5-D8FB6C53424B}" type="presParOf" srcId="{ABA6E535-C8BF-524F-8E7F-803AFB373A8A}" destId="{A8AC8D1D-E9C7-DC45-A871-C39ADE0FF06A}" srcOrd="0" destOrd="0" presId="urn:microsoft.com/office/officeart/2008/layout/LinedList"/>
    <dgm:cxn modelId="{38FC2AF0-DCD6-6145-B0D8-AEDA1953EE52}" type="presParOf" srcId="{ABA6E535-C8BF-524F-8E7F-803AFB373A8A}" destId="{ECC2EC78-A177-A748-9AAE-B99B6157390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FDFCE05-448F-354A-BCE8-4CAC9157A11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C0E8A04E-A41D-4447-9534-62AEF93C3848}">
      <dgm:prSet phldrT="[文本]"/>
      <dgm:spPr/>
      <dgm:t>
        <a:bodyPr/>
        <a:lstStyle/>
        <a:p>
          <a:r>
            <a:rPr lang="zh-CN" altLang="en-US" dirty="0"/>
            <a:t>逐一分析比较法、收益法、成本法、假设开方法等估价方法对估价对象的适用性</a:t>
          </a:r>
        </a:p>
      </dgm:t>
    </dgm:pt>
    <dgm:pt modelId="{3B2AD1D1-E5A3-E642-8104-0F0CAC0CED2E}" type="parTrans" cxnId="{C8A8FB38-A7EB-374D-B9EC-05BAEA41EB18}">
      <dgm:prSet/>
      <dgm:spPr/>
      <dgm:t>
        <a:bodyPr/>
        <a:lstStyle/>
        <a:p>
          <a:endParaRPr lang="zh-CN" altLang="en-US"/>
        </a:p>
      </dgm:t>
    </dgm:pt>
    <dgm:pt modelId="{D9E24630-696F-3D48-8CCD-B700DFF879EA}" type="sibTrans" cxnId="{C8A8FB38-A7EB-374D-B9EC-05BAEA41EB18}">
      <dgm:prSet/>
      <dgm:spPr/>
      <dgm:t>
        <a:bodyPr/>
        <a:lstStyle/>
        <a:p>
          <a:endParaRPr lang="zh-CN" altLang="en-US"/>
        </a:p>
      </dgm:t>
    </dgm:pt>
    <dgm:pt modelId="{503F443D-6BE8-274D-B5A5-B6D6057B08A5}">
      <dgm:prSet phldrT="[文本]"/>
      <dgm:spPr/>
      <dgm:t>
        <a:bodyPr/>
        <a:lstStyle/>
        <a:p>
          <a:r>
            <a:rPr lang="zh-CN" altLang="en-US" dirty="0"/>
            <a:t>对理论上不适用而不选用的，应简要说明不选用的理由</a:t>
          </a:r>
        </a:p>
      </dgm:t>
    </dgm:pt>
    <dgm:pt modelId="{45B30C8D-6E11-494A-8F08-41FF1ED5C57C}" type="parTrans" cxnId="{C7AB3A2C-3DCC-2745-AC85-D8C0E9A00006}">
      <dgm:prSet/>
      <dgm:spPr/>
      <dgm:t>
        <a:bodyPr/>
        <a:lstStyle/>
        <a:p>
          <a:endParaRPr lang="zh-CN" altLang="en-US"/>
        </a:p>
      </dgm:t>
    </dgm:pt>
    <dgm:pt modelId="{3AA05705-A450-8B4C-BCF1-F119BC44800D}" type="sibTrans" cxnId="{C7AB3A2C-3DCC-2745-AC85-D8C0E9A00006}">
      <dgm:prSet/>
      <dgm:spPr/>
      <dgm:t>
        <a:bodyPr/>
        <a:lstStyle/>
        <a:p>
          <a:endParaRPr lang="zh-CN" altLang="en-US"/>
        </a:p>
      </dgm:t>
    </dgm:pt>
    <dgm:pt modelId="{1396277E-ECC7-A741-B806-9C713E637F6D}">
      <dgm:prSet phldrT="[文本]"/>
      <dgm:spPr/>
      <dgm:t>
        <a:bodyPr/>
        <a:lstStyle/>
        <a:p>
          <a:r>
            <a:rPr lang="zh-CN" altLang="en-US" dirty="0"/>
            <a:t>对理论上适用而不选用的，应充分陈述不选用的理由</a:t>
          </a:r>
        </a:p>
      </dgm:t>
    </dgm:pt>
    <dgm:pt modelId="{C28C7853-9459-7843-B273-831F9B16DCD3}" type="parTrans" cxnId="{00CE358F-EE2C-2542-859F-9FE166422382}">
      <dgm:prSet/>
      <dgm:spPr/>
      <dgm:t>
        <a:bodyPr/>
        <a:lstStyle/>
        <a:p>
          <a:endParaRPr lang="zh-CN" altLang="en-US"/>
        </a:p>
      </dgm:t>
    </dgm:pt>
    <dgm:pt modelId="{EB97E630-E74D-FB45-9339-7323FCDEDE4A}" type="sibTrans" cxnId="{00CE358F-EE2C-2542-859F-9FE166422382}">
      <dgm:prSet/>
      <dgm:spPr/>
      <dgm:t>
        <a:bodyPr/>
        <a:lstStyle/>
        <a:p>
          <a:endParaRPr lang="zh-CN" altLang="en-US"/>
        </a:p>
      </dgm:t>
    </dgm:pt>
    <dgm:pt modelId="{3E802A61-36B5-1E45-8D56-BE15D5B31B17}">
      <dgm:prSet/>
      <dgm:spPr/>
      <dgm:t>
        <a:bodyPr/>
        <a:lstStyle/>
        <a:p>
          <a:r>
            <a:rPr lang="zh-CN" altLang="en-US" dirty="0"/>
            <a:t>对选用的估价方法，应简述选用的理由并说明其技术路线</a:t>
          </a:r>
        </a:p>
      </dgm:t>
    </dgm:pt>
    <dgm:pt modelId="{7998A561-81E5-204E-AA5E-C7E0AFCD3621}" type="parTrans" cxnId="{AD5CD1BE-4AAF-504E-997B-5B6899DABCB3}">
      <dgm:prSet/>
      <dgm:spPr/>
      <dgm:t>
        <a:bodyPr/>
        <a:lstStyle/>
        <a:p>
          <a:endParaRPr lang="zh-CN" altLang="en-US"/>
        </a:p>
      </dgm:t>
    </dgm:pt>
    <dgm:pt modelId="{6FBC621B-FDCD-7B4D-8246-7AE4552C62B2}" type="sibTrans" cxnId="{AD5CD1BE-4AAF-504E-997B-5B6899DABCB3}">
      <dgm:prSet/>
      <dgm:spPr/>
      <dgm:t>
        <a:bodyPr/>
        <a:lstStyle/>
        <a:p>
          <a:endParaRPr lang="zh-CN" altLang="en-US"/>
        </a:p>
      </dgm:t>
    </dgm:pt>
    <dgm:pt modelId="{7C1D530D-4A73-1E43-AAB6-9BFA496B01B9}" type="pres">
      <dgm:prSet presAssocID="{4FDFCE05-448F-354A-BCE8-4CAC9157A11D}" presName="vert0" presStyleCnt="0">
        <dgm:presLayoutVars>
          <dgm:dir/>
          <dgm:animOne val="branch"/>
          <dgm:animLvl val="lvl"/>
        </dgm:presLayoutVars>
      </dgm:prSet>
      <dgm:spPr/>
    </dgm:pt>
    <dgm:pt modelId="{E5AC150E-7D8E-F842-B2EE-08516332CF7D}" type="pres">
      <dgm:prSet presAssocID="{C0E8A04E-A41D-4447-9534-62AEF93C3848}" presName="thickLine" presStyleLbl="alignNode1" presStyleIdx="0" presStyleCnt="4"/>
      <dgm:spPr/>
    </dgm:pt>
    <dgm:pt modelId="{EC69D046-24A2-9840-810B-3DCF8AA535C6}" type="pres">
      <dgm:prSet presAssocID="{C0E8A04E-A41D-4447-9534-62AEF93C3848}" presName="horz1" presStyleCnt="0"/>
      <dgm:spPr/>
    </dgm:pt>
    <dgm:pt modelId="{D4EA9298-8988-794C-99F7-EFFC4D15F0E8}" type="pres">
      <dgm:prSet presAssocID="{C0E8A04E-A41D-4447-9534-62AEF93C3848}" presName="tx1" presStyleLbl="revTx" presStyleIdx="0" presStyleCnt="4"/>
      <dgm:spPr/>
    </dgm:pt>
    <dgm:pt modelId="{20282BDE-659A-AC4B-BB6F-801D61440B37}" type="pres">
      <dgm:prSet presAssocID="{C0E8A04E-A41D-4447-9534-62AEF93C3848}" presName="vert1" presStyleCnt="0"/>
      <dgm:spPr/>
    </dgm:pt>
    <dgm:pt modelId="{00DB35A1-C4D4-0E4D-9F66-2C3280525AC0}" type="pres">
      <dgm:prSet presAssocID="{503F443D-6BE8-274D-B5A5-B6D6057B08A5}" presName="thickLine" presStyleLbl="alignNode1" presStyleIdx="1" presStyleCnt="4"/>
      <dgm:spPr/>
    </dgm:pt>
    <dgm:pt modelId="{7CE8300F-513F-1C45-BEAF-A6A999DA7E57}" type="pres">
      <dgm:prSet presAssocID="{503F443D-6BE8-274D-B5A5-B6D6057B08A5}" presName="horz1" presStyleCnt="0"/>
      <dgm:spPr/>
    </dgm:pt>
    <dgm:pt modelId="{E8104AB8-B20A-9F47-96B7-4C6706AD590A}" type="pres">
      <dgm:prSet presAssocID="{503F443D-6BE8-274D-B5A5-B6D6057B08A5}" presName="tx1" presStyleLbl="revTx" presStyleIdx="1" presStyleCnt="4"/>
      <dgm:spPr/>
    </dgm:pt>
    <dgm:pt modelId="{78949B64-39E1-184E-9B5F-23108F6B2E6D}" type="pres">
      <dgm:prSet presAssocID="{503F443D-6BE8-274D-B5A5-B6D6057B08A5}" presName="vert1" presStyleCnt="0"/>
      <dgm:spPr/>
    </dgm:pt>
    <dgm:pt modelId="{D26349CD-D01F-BA4D-9BCA-ED8B47A15C1A}" type="pres">
      <dgm:prSet presAssocID="{1396277E-ECC7-A741-B806-9C713E637F6D}" presName="thickLine" presStyleLbl="alignNode1" presStyleIdx="2" presStyleCnt="4"/>
      <dgm:spPr/>
    </dgm:pt>
    <dgm:pt modelId="{5CC700AF-2FA9-0D46-A1E2-229B7F77CAC9}" type="pres">
      <dgm:prSet presAssocID="{1396277E-ECC7-A741-B806-9C713E637F6D}" presName="horz1" presStyleCnt="0"/>
      <dgm:spPr/>
    </dgm:pt>
    <dgm:pt modelId="{17866E27-0A6A-CD4B-A496-3126CFF11207}" type="pres">
      <dgm:prSet presAssocID="{1396277E-ECC7-A741-B806-9C713E637F6D}" presName="tx1" presStyleLbl="revTx" presStyleIdx="2" presStyleCnt="4"/>
      <dgm:spPr/>
    </dgm:pt>
    <dgm:pt modelId="{BD8A8DA2-5CFD-0844-89CC-D0DFF9D89CF4}" type="pres">
      <dgm:prSet presAssocID="{1396277E-ECC7-A741-B806-9C713E637F6D}" presName="vert1" presStyleCnt="0"/>
      <dgm:spPr/>
    </dgm:pt>
    <dgm:pt modelId="{882676FC-719A-334C-91E1-D1B8B380FFC2}" type="pres">
      <dgm:prSet presAssocID="{3E802A61-36B5-1E45-8D56-BE15D5B31B17}" presName="thickLine" presStyleLbl="alignNode1" presStyleIdx="3" presStyleCnt="4"/>
      <dgm:spPr/>
    </dgm:pt>
    <dgm:pt modelId="{C12F96BE-1840-6043-B1D5-86C2BD64FEA5}" type="pres">
      <dgm:prSet presAssocID="{3E802A61-36B5-1E45-8D56-BE15D5B31B17}" presName="horz1" presStyleCnt="0"/>
      <dgm:spPr/>
    </dgm:pt>
    <dgm:pt modelId="{D4711BB4-CEB0-3944-AB08-6B5D8D0457A7}" type="pres">
      <dgm:prSet presAssocID="{3E802A61-36B5-1E45-8D56-BE15D5B31B17}" presName="tx1" presStyleLbl="revTx" presStyleIdx="3" presStyleCnt="4"/>
      <dgm:spPr/>
    </dgm:pt>
    <dgm:pt modelId="{D1851496-9CB7-A345-8E3F-2C9B0D8954EC}" type="pres">
      <dgm:prSet presAssocID="{3E802A61-36B5-1E45-8D56-BE15D5B31B17}" presName="vert1" presStyleCnt="0"/>
      <dgm:spPr/>
    </dgm:pt>
  </dgm:ptLst>
  <dgm:cxnLst>
    <dgm:cxn modelId="{C7AB3A2C-3DCC-2745-AC85-D8C0E9A00006}" srcId="{4FDFCE05-448F-354A-BCE8-4CAC9157A11D}" destId="{503F443D-6BE8-274D-B5A5-B6D6057B08A5}" srcOrd="1" destOrd="0" parTransId="{45B30C8D-6E11-494A-8F08-41FF1ED5C57C}" sibTransId="{3AA05705-A450-8B4C-BCF1-F119BC44800D}"/>
    <dgm:cxn modelId="{A6BC0036-9646-BE46-8CEB-747963A9A127}" type="presOf" srcId="{3E802A61-36B5-1E45-8D56-BE15D5B31B17}" destId="{D4711BB4-CEB0-3944-AB08-6B5D8D0457A7}" srcOrd="0" destOrd="0" presId="urn:microsoft.com/office/officeart/2008/layout/LinedList"/>
    <dgm:cxn modelId="{C8A8FB38-A7EB-374D-B9EC-05BAEA41EB18}" srcId="{4FDFCE05-448F-354A-BCE8-4CAC9157A11D}" destId="{C0E8A04E-A41D-4447-9534-62AEF93C3848}" srcOrd="0" destOrd="0" parTransId="{3B2AD1D1-E5A3-E642-8104-0F0CAC0CED2E}" sibTransId="{D9E24630-696F-3D48-8CCD-B700DFF879EA}"/>
    <dgm:cxn modelId="{EEA56C5F-E706-B340-8879-C16AE5CC2BDE}" type="presOf" srcId="{C0E8A04E-A41D-4447-9534-62AEF93C3848}" destId="{D4EA9298-8988-794C-99F7-EFFC4D15F0E8}" srcOrd="0" destOrd="0" presId="urn:microsoft.com/office/officeart/2008/layout/LinedList"/>
    <dgm:cxn modelId="{00CE358F-EE2C-2542-859F-9FE166422382}" srcId="{4FDFCE05-448F-354A-BCE8-4CAC9157A11D}" destId="{1396277E-ECC7-A741-B806-9C713E637F6D}" srcOrd="2" destOrd="0" parTransId="{C28C7853-9459-7843-B273-831F9B16DCD3}" sibTransId="{EB97E630-E74D-FB45-9339-7323FCDEDE4A}"/>
    <dgm:cxn modelId="{19ED89A4-A043-AD40-82F8-59E47422D0AE}" type="presOf" srcId="{503F443D-6BE8-274D-B5A5-B6D6057B08A5}" destId="{E8104AB8-B20A-9F47-96B7-4C6706AD590A}" srcOrd="0" destOrd="0" presId="urn:microsoft.com/office/officeart/2008/layout/LinedList"/>
    <dgm:cxn modelId="{C467DFB9-F3EF-7141-8DA3-47F08374F62A}" type="presOf" srcId="{4FDFCE05-448F-354A-BCE8-4CAC9157A11D}" destId="{7C1D530D-4A73-1E43-AAB6-9BFA496B01B9}" srcOrd="0" destOrd="0" presId="urn:microsoft.com/office/officeart/2008/layout/LinedList"/>
    <dgm:cxn modelId="{AD5CD1BE-4AAF-504E-997B-5B6899DABCB3}" srcId="{4FDFCE05-448F-354A-BCE8-4CAC9157A11D}" destId="{3E802A61-36B5-1E45-8D56-BE15D5B31B17}" srcOrd="3" destOrd="0" parTransId="{7998A561-81E5-204E-AA5E-C7E0AFCD3621}" sibTransId="{6FBC621B-FDCD-7B4D-8246-7AE4552C62B2}"/>
    <dgm:cxn modelId="{D8465AEF-2B95-A344-92C8-060EBD6D5A51}" type="presOf" srcId="{1396277E-ECC7-A741-B806-9C713E637F6D}" destId="{17866E27-0A6A-CD4B-A496-3126CFF11207}" srcOrd="0" destOrd="0" presId="urn:microsoft.com/office/officeart/2008/layout/LinedList"/>
    <dgm:cxn modelId="{F5DEB1FF-04CA-AF4E-B338-A0FC17489DA8}" type="presParOf" srcId="{7C1D530D-4A73-1E43-AAB6-9BFA496B01B9}" destId="{E5AC150E-7D8E-F842-B2EE-08516332CF7D}" srcOrd="0" destOrd="0" presId="urn:microsoft.com/office/officeart/2008/layout/LinedList"/>
    <dgm:cxn modelId="{E82CFE5E-91E2-1445-9E4B-AD69991E5DC7}" type="presParOf" srcId="{7C1D530D-4A73-1E43-AAB6-9BFA496B01B9}" destId="{EC69D046-24A2-9840-810B-3DCF8AA535C6}" srcOrd="1" destOrd="0" presId="urn:microsoft.com/office/officeart/2008/layout/LinedList"/>
    <dgm:cxn modelId="{6BB96294-42E4-6146-91E3-03043F4E98BA}" type="presParOf" srcId="{EC69D046-24A2-9840-810B-3DCF8AA535C6}" destId="{D4EA9298-8988-794C-99F7-EFFC4D15F0E8}" srcOrd="0" destOrd="0" presId="urn:microsoft.com/office/officeart/2008/layout/LinedList"/>
    <dgm:cxn modelId="{F9F3E484-A79C-A046-8F8F-755B4E08385C}" type="presParOf" srcId="{EC69D046-24A2-9840-810B-3DCF8AA535C6}" destId="{20282BDE-659A-AC4B-BB6F-801D61440B37}" srcOrd="1" destOrd="0" presId="urn:microsoft.com/office/officeart/2008/layout/LinedList"/>
    <dgm:cxn modelId="{642CF875-4170-9F46-99A2-A1E0F45308A2}" type="presParOf" srcId="{7C1D530D-4A73-1E43-AAB6-9BFA496B01B9}" destId="{00DB35A1-C4D4-0E4D-9F66-2C3280525AC0}" srcOrd="2" destOrd="0" presId="urn:microsoft.com/office/officeart/2008/layout/LinedList"/>
    <dgm:cxn modelId="{64AE6FF7-00FB-7242-996D-032706BB44B4}" type="presParOf" srcId="{7C1D530D-4A73-1E43-AAB6-9BFA496B01B9}" destId="{7CE8300F-513F-1C45-BEAF-A6A999DA7E57}" srcOrd="3" destOrd="0" presId="urn:microsoft.com/office/officeart/2008/layout/LinedList"/>
    <dgm:cxn modelId="{1AB62D28-84C1-9743-BD24-0FA1AFFC8685}" type="presParOf" srcId="{7CE8300F-513F-1C45-BEAF-A6A999DA7E57}" destId="{E8104AB8-B20A-9F47-96B7-4C6706AD590A}" srcOrd="0" destOrd="0" presId="urn:microsoft.com/office/officeart/2008/layout/LinedList"/>
    <dgm:cxn modelId="{8D766B90-84E8-BA4B-A5ED-D09B8E828EAC}" type="presParOf" srcId="{7CE8300F-513F-1C45-BEAF-A6A999DA7E57}" destId="{78949B64-39E1-184E-9B5F-23108F6B2E6D}" srcOrd="1" destOrd="0" presId="urn:microsoft.com/office/officeart/2008/layout/LinedList"/>
    <dgm:cxn modelId="{58145980-0B2F-B84F-887C-4F5FC12E61FD}" type="presParOf" srcId="{7C1D530D-4A73-1E43-AAB6-9BFA496B01B9}" destId="{D26349CD-D01F-BA4D-9BCA-ED8B47A15C1A}" srcOrd="4" destOrd="0" presId="urn:microsoft.com/office/officeart/2008/layout/LinedList"/>
    <dgm:cxn modelId="{06CDC056-E377-A64E-A134-F27C8E6606F1}" type="presParOf" srcId="{7C1D530D-4A73-1E43-AAB6-9BFA496B01B9}" destId="{5CC700AF-2FA9-0D46-A1E2-229B7F77CAC9}" srcOrd="5" destOrd="0" presId="urn:microsoft.com/office/officeart/2008/layout/LinedList"/>
    <dgm:cxn modelId="{28271FB3-DF7F-3248-85A3-EC8E1351D294}" type="presParOf" srcId="{5CC700AF-2FA9-0D46-A1E2-229B7F77CAC9}" destId="{17866E27-0A6A-CD4B-A496-3126CFF11207}" srcOrd="0" destOrd="0" presId="urn:microsoft.com/office/officeart/2008/layout/LinedList"/>
    <dgm:cxn modelId="{82D059F9-32EF-6F4E-96FC-2D23A3723CEF}" type="presParOf" srcId="{5CC700AF-2FA9-0D46-A1E2-229B7F77CAC9}" destId="{BD8A8DA2-5CFD-0844-89CC-D0DFF9D89CF4}" srcOrd="1" destOrd="0" presId="urn:microsoft.com/office/officeart/2008/layout/LinedList"/>
    <dgm:cxn modelId="{251B9A63-9276-5442-8732-CA89058BA832}" type="presParOf" srcId="{7C1D530D-4A73-1E43-AAB6-9BFA496B01B9}" destId="{882676FC-719A-334C-91E1-D1B8B380FFC2}" srcOrd="6" destOrd="0" presId="urn:microsoft.com/office/officeart/2008/layout/LinedList"/>
    <dgm:cxn modelId="{CFD5A410-CA7C-3040-95AB-B09E46DDC6D8}" type="presParOf" srcId="{7C1D530D-4A73-1E43-AAB6-9BFA496B01B9}" destId="{C12F96BE-1840-6043-B1D5-86C2BD64FEA5}" srcOrd="7" destOrd="0" presId="urn:microsoft.com/office/officeart/2008/layout/LinedList"/>
    <dgm:cxn modelId="{3FA16823-838F-524C-BD9A-3D9F87E402C7}" type="presParOf" srcId="{C12F96BE-1840-6043-B1D5-86C2BD64FEA5}" destId="{D4711BB4-CEB0-3944-AB08-6B5D8D0457A7}" srcOrd="0" destOrd="0" presId="urn:microsoft.com/office/officeart/2008/layout/LinedList"/>
    <dgm:cxn modelId="{4214A319-5F4C-A047-939C-D9BE09E98B1C}" type="presParOf" srcId="{C12F96BE-1840-6043-B1D5-86C2BD64FEA5}" destId="{D1851496-9CB7-A345-8E3F-2C9B0D8954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06D5136-9CDC-8040-92A8-688F3A08415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ED10CBAE-8B26-414C-AC0D-6E8DF8257C5E}">
      <dgm:prSet phldrT="[文本]"/>
      <dgm:spPr/>
      <dgm:t>
        <a:bodyPr/>
        <a:lstStyle/>
        <a:p>
          <a:r>
            <a:rPr lang="zh-CN" altLang="en-US" dirty="0"/>
            <a:t>比较案例的选取</a:t>
          </a:r>
        </a:p>
      </dgm:t>
    </dgm:pt>
    <dgm:pt modelId="{289D5C4D-B95A-6C4F-91EF-6B87B2FAC8EB}" type="parTrans" cxnId="{2BB12FB3-25DE-9243-862E-DDC244CC7112}">
      <dgm:prSet/>
      <dgm:spPr/>
      <dgm:t>
        <a:bodyPr/>
        <a:lstStyle/>
        <a:p>
          <a:endParaRPr lang="zh-CN" altLang="en-US"/>
        </a:p>
      </dgm:t>
    </dgm:pt>
    <dgm:pt modelId="{DAD36E77-5EE3-CE4D-BA6E-D500D5D07388}" type="sibTrans" cxnId="{2BB12FB3-25DE-9243-862E-DDC244CC7112}">
      <dgm:prSet/>
      <dgm:spPr/>
      <dgm:t>
        <a:bodyPr/>
        <a:lstStyle/>
        <a:p>
          <a:endParaRPr lang="zh-CN" altLang="en-US"/>
        </a:p>
      </dgm:t>
    </dgm:pt>
    <dgm:pt modelId="{F8D6DBBE-98E0-6D45-A6C9-BC577F997187}">
      <dgm:prSet phldrT="[文本]"/>
      <dgm:spPr/>
      <dgm:t>
        <a:bodyPr/>
        <a:lstStyle/>
        <a:p>
          <a:r>
            <a:rPr lang="zh-CN" altLang="en-US" dirty="0"/>
            <a:t>比较因素的确定</a:t>
          </a:r>
        </a:p>
      </dgm:t>
    </dgm:pt>
    <dgm:pt modelId="{84B3D5AD-EF65-3049-98A6-76CCB54B1C17}" type="parTrans" cxnId="{ED3C8473-9086-774D-A831-E7D155733479}">
      <dgm:prSet/>
      <dgm:spPr/>
      <dgm:t>
        <a:bodyPr/>
        <a:lstStyle/>
        <a:p>
          <a:endParaRPr lang="zh-CN" altLang="en-US"/>
        </a:p>
      </dgm:t>
    </dgm:pt>
    <dgm:pt modelId="{5DBC9374-3062-0843-97F4-42C687456C8F}" type="sibTrans" cxnId="{ED3C8473-9086-774D-A831-E7D155733479}">
      <dgm:prSet/>
      <dgm:spPr/>
      <dgm:t>
        <a:bodyPr/>
        <a:lstStyle/>
        <a:p>
          <a:endParaRPr lang="zh-CN" altLang="en-US"/>
        </a:p>
      </dgm:t>
    </dgm:pt>
    <dgm:pt modelId="{CB5DC3F7-6931-9740-A9B3-BE17515F7501}">
      <dgm:prSet phldrT="[文本]"/>
      <dgm:spPr/>
      <dgm:t>
        <a:bodyPr/>
        <a:lstStyle/>
        <a:p>
          <a:r>
            <a:rPr lang="zh-CN" altLang="en-US" dirty="0"/>
            <a:t>估价对象和可比实例比较因素描述</a:t>
          </a:r>
        </a:p>
      </dgm:t>
    </dgm:pt>
    <dgm:pt modelId="{880F7B07-6E9C-3248-AD23-154E0B4C181C}" type="parTrans" cxnId="{21F688F9-29C8-A343-9A19-1A853C1F96FB}">
      <dgm:prSet/>
      <dgm:spPr/>
      <dgm:t>
        <a:bodyPr/>
        <a:lstStyle/>
        <a:p>
          <a:endParaRPr lang="zh-CN" altLang="en-US"/>
        </a:p>
      </dgm:t>
    </dgm:pt>
    <dgm:pt modelId="{2A8B67EC-4069-6243-8489-39CEACE2DB27}" type="sibTrans" cxnId="{21F688F9-29C8-A343-9A19-1A853C1F96FB}">
      <dgm:prSet/>
      <dgm:spPr/>
      <dgm:t>
        <a:bodyPr/>
        <a:lstStyle/>
        <a:p>
          <a:endParaRPr lang="zh-CN" altLang="en-US"/>
        </a:p>
      </dgm:t>
    </dgm:pt>
    <dgm:pt modelId="{3D72113F-CDCD-3F47-9245-C8E69A3BBBAC}">
      <dgm:prSet/>
      <dgm:spPr/>
      <dgm:t>
        <a:bodyPr/>
        <a:lstStyle/>
        <a:p>
          <a:r>
            <a:rPr lang="zh-CN" altLang="en-US" dirty="0"/>
            <a:t>估价对象和可比实例比较因素状况优劣评价</a:t>
          </a:r>
        </a:p>
      </dgm:t>
    </dgm:pt>
    <dgm:pt modelId="{97B8AF39-EBF6-E84E-8D19-1084E2792A42}" type="parTrans" cxnId="{979440B1-9CD4-5346-8A8C-40731E8541B3}">
      <dgm:prSet/>
      <dgm:spPr/>
      <dgm:t>
        <a:bodyPr/>
        <a:lstStyle/>
        <a:p>
          <a:endParaRPr lang="zh-CN" altLang="en-US"/>
        </a:p>
      </dgm:t>
    </dgm:pt>
    <dgm:pt modelId="{8C7A2439-4C5C-8841-A92D-3A2AEA9FDFEA}" type="sibTrans" cxnId="{979440B1-9CD4-5346-8A8C-40731E8541B3}">
      <dgm:prSet/>
      <dgm:spPr/>
      <dgm:t>
        <a:bodyPr/>
        <a:lstStyle/>
        <a:p>
          <a:endParaRPr lang="zh-CN" altLang="en-US"/>
        </a:p>
      </dgm:t>
    </dgm:pt>
    <dgm:pt modelId="{EB769E5D-FD10-4C4E-8660-F85A527D1451}">
      <dgm:prSet/>
      <dgm:spPr/>
      <dgm:t>
        <a:bodyPr/>
        <a:lstStyle/>
        <a:p>
          <a:r>
            <a:rPr lang="zh-CN" altLang="en-US" dirty="0"/>
            <a:t>估价对象和可比实例比较因素指数确定</a:t>
          </a:r>
        </a:p>
      </dgm:t>
    </dgm:pt>
    <dgm:pt modelId="{454E00B6-61C8-574F-8B50-D289C97C1C51}" type="parTrans" cxnId="{30DF3A9E-2272-D346-8B91-270B5921D54B}">
      <dgm:prSet/>
      <dgm:spPr/>
      <dgm:t>
        <a:bodyPr/>
        <a:lstStyle/>
        <a:p>
          <a:endParaRPr lang="zh-CN" altLang="en-US"/>
        </a:p>
      </dgm:t>
    </dgm:pt>
    <dgm:pt modelId="{13C548EA-6E80-844F-ACFE-E06EB27CB356}" type="sibTrans" cxnId="{30DF3A9E-2272-D346-8B91-270B5921D54B}">
      <dgm:prSet/>
      <dgm:spPr/>
      <dgm:t>
        <a:bodyPr/>
        <a:lstStyle/>
        <a:p>
          <a:endParaRPr lang="zh-CN" altLang="en-US"/>
        </a:p>
      </dgm:t>
    </dgm:pt>
    <dgm:pt modelId="{631F385B-1661-C34D-92B1-50D48C9107CC}">
      <dgm:prSet/>
      <dgm:spPr/>
      <dgm:t>
        <a:bodyPr/>
        <a:lstStyle/>
        <a:p>
          <a:r>
            <a:rPr lang="zh-CN" altLang="en-US" dirty="0"/>
            <a:t>可比实例比较因素修正系数的确定</a:t>
          </a:r>
        </a:p>
      </dgm:t>
    </dgm:pt>
    <dgm:pt modelId="{6AFFE09F-1C28-EB41-917C-8B1DD5F125DB}" type="parTrans" cxnId="{4657E6A0-CF8E-5042-B217-41E96F9A880B}">
      <dgm:prSet/>
      <dgm:spPr/>
      <dgm:t>
        <a:bodyPr/>
        <a:lstStyle/>
        <a:p>
          <a:endParaRPr lang="zh-CN" altLang="en-US"/>
        </a:p>
      </dgm:t>
    </dgm:pt>
    <dgm:pt modelId="{5E9CF751-3243-054C-9F0E-79E4396CA19A}" type="sibTrans" cxnId="{4657E6A0-CF8E-5042-B217-41E96F9A880B}">
      <dgm:prSet/>
      <dgm:spPr/>
      <dgm:t>
        <a:bodyPr/>
        <a:lstStyle/>
        <a:p>
          <a:endParaRPr lang="zh-CN" altLang="en-US"/>
        </a:p>
      </dgm:t>
    </dgm:pt>
    <dgm:pt modelId="{41070EAE-904A-1D40-81C2-69BDA3275BCA}">
      <dgm:prSet/>
      <dgm:spPr/>
      <dgm:t>
        <a:bodyPr/>
        <a:lstStyle/>
        <a:p>
          <a:r>
            <a:rPr lang="zh-CN" altLang="en-US" dirty="0"/>
            <a:t>统一可比基础</a:t>
          </a:r>
        </a:p>
      </dgm:t>
    </dgm:pt>
    <dgm:pt modelId="{481C7438-6AAD-0545-AC81-3B860D0B9A84}" type="parTrans" cxnId="{05FA9CD2-6D4A-2F42-8079-1630CF7B2E13}">
      <dgm:prSet/>
      <dgm:spPr/>
      <dgm:t>
        <a:bodyPr/>
        <a:lstStyle/>
        <a:p>
          <a:endParaRPr lang="zh-CN" altLang="en-US"/>
        </a:p>
      </dgm:t>
    </dgm:pt>
    <dgm:pt modelId="{9BB4BCB7-E2DB-4E47-AB0A-0BFE0F14AEA3}" type="sibTrans" cxnId="{05FA9CD2-6D4A-2F42-8079-1630CF7B2E13}">
      <dgm:prSet/>
      <dgm:spPr/>
      <dgm:t>
        <a:bodyPr/>
        <a:lstStyle/>
        <a:p>
          <a:endParaRPr lang="zh-CN" altLang="en-US"/>
        </a:p>
      </dgm:t>
    </dgm:pt>
    <dgm:pt modelId="{1CE81CF9-5EE8-8649-BA22-60E34918A8D6}">
      <dgm:prSet/>
      <dgm:spPr/>
      <dgm:t>
        <a:bodyPr/>
        <a:lstStyle/>
        <a:p>
          <a:r>
            <a:rPr lang="zh-CN" altLang="en-US" dirty="0"/>
            <a:t>确定比准价格</a:t>
          </a:r>
        </a:p>
      </dgm:t>
    </dgm:pt>
    <dgm:pt modelId="{C14D4B76-2B19-6D40-A62C-5F9B96BBFF9B}" type="parTrans" cxnId="{1BCADD77-AD46-8E4A-BD84-6B9516B220AD}">
      <dgm:prSet/>
      <dgm:spPr/>
      <dgm:t>
        <a:bodyPr/>
        <a:lstStyle/>
        <a:p>
          <a:endParaRPr lang="zh-CN" altLang="en-US"/>
        </a:p>
      </dgm:t>
    </dgm:pt>
    <dgm:pt modelId="{E49ED7D1-5A7C-D34E-9099-F1BD2B4BEF28}" type="sibTrans" cxnId="{1BCADD77-AD46-8E4A-BD84-6B9516B220AD}">
      <dgm:prSet/>
      <dgm:spPr/>
      <dgm:t>
        <a:bodyPr/>
        <a:lstStyle/>
        <a:p>
          <a:endParaRPr lang="zh-CN" altLang="en-US"/>
        </a:p>
      </dgm:t>
    </dgm:pt>
    <dgm:pt modelId="{F1C9E0C5-8030-2E4C-9C7C-FDFEEBF60893}" type="pres">
      <dgm:prSet presAssocID="{C06D5136-9CDC-8040-92A8-688F3A084154}" presName="vert0" presStyleCnt="0">
        <dgm:presLayoutVars>
          <dgm:dir/>
          <dgm:animOne val="branch"/>
          <dgm:animLvl val="lvl"/>
        </dgm:presLayoutVars>
      </dgm:prSet>
      <dgm:spPr/>
    </dgm:pt>
    <dgm:pt modelId="{0A196733-CF87-4244-B3C2-B12C8D12AFEA}" type="pres">
      <dgm:prSet presAssocID="{ED10CBAE-8B26-414C-AC0D-6E8DF8257C5E}" presName="thickLine" presStyleLbl="alignNode1" presStyleIdx="0" presStyleCnt="8"/>
      <dgm:spPr/>
    </dgm:pt>
    <dgm:pt modelId="{82A093B2-7604-7D41-A3AE-A3B0368F06E2}" type="pres">
      <dgm:prSet presAssocID="{ED10CBAE-8B26-414C-AC0D-6E8DF8257C5E}" presName="horz1" presStyleCnt="0"/>
      <dgm:spPr/>
    </dgm:pt>
    <dgm:pt modelId="{1D5D29C9-3860-3945-BD7E-3DA5C10376B1}" type="pres">
      <dgm:prSet presAssocID="{ED10CBAE-8B26-414C-AC0D-6E8DF8257C5E}" presName="tx1" presStyleLbl="revTx" presStyleIdx="0" presStyleCnt="8"/>
      <dgm:spPr/>
    </dgm:pt>
    <dgm:pt modelId="{1DF57658-4875-0D42-B00D-3AB5658EE853}" type="pres">
      <dgm:prSet presAssocID="{ED10CBAE-8B26-414C-AC0D-6E8DF8257C5E}" presName="vert1" presStyleCnt="0"/>
      <dgm:spPr/>
    </dgm:pt>
    <dgm:pt modelId="{CB7B3A26-A37A-694F-B430-3BD99906336A}" type="pres">
      <dgm:prSet presAssocID="{41070EAE-904A-1D40-81C2-69BDA3275BCA}" presName="thickLine" presStyleLbl="alignNode1" presStyleIdx="1" presStyleCnt="8"/>
      <dgm:spPr/>
    </dgm:pt>
    <dgm:pt modelId="{4CB8F2C0-E391-B14B-8644-21F8E385E8E4}" type="pres">
      <dgm:prSet presAssocID="{41070EAE-904A-1D40-81C2-69BDA3275BCA}" presName="horz1" presStyleCnt="0"/>
      <dgm:spPr/>
    </dgm:pt>
    <dgm:pt modelId="{2660E58B-EBBA-6149-B0F2-E1CA8F15CA5E}" type="pres">
      <dgm:prSet presAssocID="{41070EAE-904A-1D40-81C2-69BDA3275BCA}" presName="tx1" presStyleLbl="revTx" presStyleIdx="1" presStyleCnt="8"/>
      <dgm:spPr/>
    </dgm:pt>
    <dgm:pt modelId="{F4EE6969-A54F-BF4F-8CFF-2354D370C677}" type="pres">
      <dgm:prSet presAssocID="{41070EAE-904A-1D40-81C2-69BDA3275BCA}" presName="vert1" presStyleCnt="0"/>
      <dgm:spPr/>
    </dgm:pt>
    <dgm:pt modelId="{50A0F348-129B-1448-978C-25CAB0233660}" type="pres">
      <dgm:prSet presAssocID="{F8D6DBBE-98E0-6D45-A6C9-BC577F997187}" presName="thickLine" presStyleLbl="alignNode1" presStyleIdx="2" presStyleCnt="8"/>
      <dgm:spPr/>
    </dgm:pt>
    <dgm:pt modelId="{C7159493-0853-4943-96C4-6C30B634F3F9}" type="pres">
      <dgm:prSet presAssocID="{F8D6DBBE-98E0-6D45-A6C9-BC577F997187}" presName="horz1" presStyleCnt="0"/>
      <dgm:spPr/>
    </dgm:pt>
    <dgm:pt modelId="{2F68DF15-A047-B348-A721-58FFEC1C3FB9}" type="pres">
      <dgm:prSet presAssocID="{F8D6DBBE-98E0-6D45-A6C9-BC577F997187}" presName="tx1" presStyleLbl="revTx" presStyleIdx="2" presStyleCnt="8"/>
      <dgm:spPr/>
    </dgm:pt>
    <dgm:pt modelId="{90F736EF-CC26-8E40-A454-012A293EB2DB}" type="pres">
      <dgm:prSet presAssocID="{F8D6DBBE-98E0-6D45-A6C9-BC577F997187}" presName="vert1" presStyleCnt="0"/>
      <dgm:spPr/>
    </dgm:pt>
    <dgm:pt modelId="{86920C72-6853-C74C-80F7-3233128CA87E}" type="pres">
      <dgm:prSet presAssocID="{CB5DC3F7-6931-9740-A9B3-BE17515F7501}" presName="thickLine" presStyleLbl="alignNode1" presStyleIdx="3" presStyleCnt="8"/>
      <dgm:spPr/>
    </dgm:pt>
    <dgm:pt modelId="{643C1903-7872-2447-A99E-4522D788FDD0}" type="pres">
      <dgm:prSet presAssocID="{CB5DC3F7-6931-9740-A9B3-BE17515F7501}" presName="horz1" presStyleCnt="0"/>
      <dgm:spPr/>
    </dgm:pt>
    <dgm:pt modelId="{6CA5F668-D8B0-9948-B0F0-1F9083501FED}" type="pres">
      <dgm:prSet presAssocID="{CB5DC3F7-6931-9740-A9B3-BE17515F7501}" presName="tx1" presStyleLbl="revTx" presStyleIdx="3" presStyleCnt="8"/>
      <dgm:spPr/>
    </dgm:pt>
    <dgm:pt modelId="{F977CAE1-5317-3A4E-836F-D6A5BCF710C8}" type="pres">
      <dgm:prSet presAssocID="{CB5DC3F7-6931-9740-A9B3-BE17515F7501}" presName="vert1" presStyleCnt="0"/>
      <dgm:spPr/>
    </dgm:pt>
    <dgm:pt modelId="{A0C48A6C-379C-1643-93F3-45070C948C8B}" type="pres">
      <dgm:prSet presAssocID="{3D72113F-CDCD-3F47-9245-C8E69A3BBBAC}" presName="thickLine" presStyleLbl="alignNode1" presStyleIdx="4" presStyleCnt="8"/>
      <dgm:spPr/>
    </dgm:pt>
    <dgm:pt modelId="{84BDA921-C43A-5A48-A9EB-2066440C4651}" type="pres">
      <dgm:prSet presAssocID="{3D72113F-CDCD-3F47-9245-C8E69A3BBBAC}" presName="horz1" presStyleCnt="0"/>
      <dgm:spPr/>
    </dgm:pt>
    <dgm:pt modelId="{8D38F28C-900B-9844-9A59-3E7B8CF3B25A}" type="pres">
      <dgm:prSet presAssocID="{3D72113F-CDCD-3F47-9245-C8E69A3BBBAC}" presName="tx1" presStyleLbl="revTx" presStyleIdx="4" presStyleCnt="8"/>
      <dgm:spPr/>
    </dgm:pt>
    <dgm:pt modelId="{E25506C1-3E99-E248-B0E0-A6AAFAB2D468}" type="pres">
      <dgm:prSet presAssocID="{3D72113F-CDCD-3F47-9245-C8E69A3BBBAC}" presName="vert1" presStyleCnt="0"/>
      <dgm:spPr/>
    </dgm:pt>
    <dgm:pt modelId="{617B1354-0B9C-514D-9241-DE42125CA1D7}" type="pres">
      <dgm:prSet presAssocID="{EB769E5D-FD10-4C4E-8660-F85A527D1451}" presName="thickLine" presStyleLbl="alignNode1" presStyleIdx="5" presStyleCnt="8"/>
      <dgm:spPr/>
    </dgm:pt>
    <dgm:pt modelId="{41787F5A-0206-5F46-87E9-A7EA6B0E5239}" type="pres">
      <dgm:prSet presAssocID="{EB769E5D-FD10-4C4E-8660-F85A527D1451}" presName="horz1" presStyleCnt="0"/>
      <dgm:spPr/>
    </dgm:pt>
    <dgm:pt modelId="{260CA776-DDE7-4F4E-87F3-3518DC7040C4}" type="pres">
      <dgm:prSet presAssocID="{EB769E5D-FD10-4C4E-8660-F85A527D1451}" presName="tx1" presStyleLbl="revTx" presStyleIdx="5" presStyleCnt="8"/>
      <dgm:spPr/>
    </dgm:pt>
    <dgm:pt modelId="{8267932D-3BC1-8948-A764-435DAA51E740}" type="pres">
      <dgm:prSet presAssocID="{EB769E5D-FD10-4C4E-8660-F85A527D1451}" presName="vert1" presStyleCnt="0"/>
      <dgm:spPr/>
    </dgm:pt>
    <dgm:pt modelId="{2F9C2818-1B15-3147-BD49-1A9761B808AF}" type="pres">
      <dgm:prSet presAssocID="{631F385B-1661-C34D-92B1-50D48C9107CC}" presName="thickLine" presStyleLbl="alignNode1" presStyleIdx="6" presStyleCnt="8"/>
      <dgm:spPr/>
    </dgm:pt>
    <dgm:pt modelId="{03258629-E196-D143-9131-E03E6AF6976F}" type="pres">
      <dgm:prSet presAssocID="{631F385B-1661-C34D-92B1-50D48C9107CC}" presName="horz1" presStyleCnt="0"/>
      <dgm:spPr/>
    </dgm:pt>
    <dgm:pt modelId="{287F3B3D-15D5-C442-AF33-5A0C25EFE1AD}" type="pres">
      <dgm:prSet presAssocID="{631F385B-1661-C34D-92B1-50D48C9107CC}" presName="tx1" presStyleLbl="revTx" presStyleIdx="6" presStyleCnt="8"/>
      <dgm:spPr/>
    </dgm:pt>
    <dgm:pt modelId="{0FEA8264-A38B-B049-BDC8-1962E77489A3}" type="pres">
      <dgm:prSet presAssocID="{631F385B-1661-C34D-92B1-50D48C9107CC}" presName="vert1" presStyleCnt="0"/>
      <dgm:spPr/>
    </dgm:pt>
    <dgm:pt modelId="{BCAE91F8-4C4E-474E-A559-EA230F5E7FE6}" type="pres">
      <dgm:prSet presAssocID="{1CE81CF9-5EE8-8649-BA22-60E34918A8D6}" presName="thickLine" presStyleLbl="alignNode1" presStyleIdx="7" presStyleCnt="8"/>
      <dgm:spPr/>
    </dgm:pt>
    <dgm:pt modelId="{345F2E54-6609-E848-87AC-1FFE2BC94788}" type="pres">
      <dgm:prSet presAssocID="{1CE81CF9-5EE8-8649-BA22-60E34918A8D6}" presName="horz1" presStyleCnt="0"/>
      <dgm:spPr/>
    </dgm:pt>
    <dgm:pt modelId="{09874CD4-2AEE-514E-96EB-184D59FC9418}" type="pres">
      <dgm:prSet presAssocID="{1CE81CF9-5EE8-8649-BA22-60E34918A8D6}" presName="tx1" presStyleLbl="revTx" presStyleIdx="7" presStyleCnt="8"/>
      <dgm:spPr/>
    </dgm:pt>
    <dgm:pt modelId="{63B16A52-5F33-4443-825D-3756E68B0DAA}" type="pres">
      <dgm:prSet presAssocID="{1CE81CF9-5EE8-8649-BA22-60E34918A8D6}" presName="vert1" presStyleCnt="0"/>
      <dgm:spPr/>
    </dgm:pt>
  </dgm:ptLst>
  <dgm:cxnLst>
    <dgm:cxn modelId="{ED5B6C0A-4F86-F147-9C81-F85E37830F52}" type="presOf" srcId="{EB769E5D-FD10-4C4E-8660-F85A527D1451}" destId="{260CA776-DDE7-4F4E-87F3-3518DC7040C4}" srcOrd="0" destOrd="0" presId="urn:microsoft.com/office/officeart/2008/layout/LinedList"/>
    <dgm:cxn modelId="{8301133B-673E-7244-8EB8-E07664756AAF}" type="presOf" srcId="{41070EAE-904A-1D40-81C2-69BDA3275BCA}" destId="{2660E58B-EBBA-6149-B0F2-E1CA8F15CA5E}" srcOrd="0" destOrd="0" presId="urn:microsoft.com/office/officeart/2008/layout/LinedList"/>
    <dgm:cxn modelId="{04A5E441-FB29-4C44-8E9B-132D8306D59F}" type="presOf" srcId="{F8D6DBBE-98E0-6D45-A6C9-BC577F997187}" destId="{2F68DF15-A047-B348-A721-58FFEC1C3FB9}" srcOrd="0" destOrd="0" presId="urn:microsoft.com/office/officeart/2008/layout/LinedList"/>
    <dgm:cxn modelId="{785DD15E-7291-214D-B18C-7ED6F02FB192}" type="presOf" srcId="{ED10CBAE-8B26-414C-AC0D-6E8DF8257C5E}" destId="{1D5D29C9-3860-3945-BD7E-3DA5C10376B1}" srcOrd="0" destOrd="0" presId="urn:microsoft.com/office/officeart/2008/layout/LinedList"/>
    <dgm:cxn modelId="{ED3C8473-9086-774D-A831-E7D155733479}" srcId="{C06D5136-9CDC-8040-92A8-688F3A084154}" destId="{F8D6DBBE-98E0-6D45-A6C9-BC577F997187}" srcOrd="2" destOrd="0" parTransId="{84B3D5AD-EF65-3049-98A6-76CCB54B1C17}" sibTransId="{5DBC9374-3062-0843-97F4-42C687456C8F}"/>
    <dgm:cxn modelId="{1BCADD77-AD46-8E4A-BD84-6B9516B220AD}" srcId="{C06D5136-9CDC-8040-92A8-688F3A084154}" destId="{1CE81CF9-5EE8-8649-BA22-60E34918A8D6}" srcOrd="7" destOrd="0" parTransId="{C14D4B76-2B19-6D40-A62C-5F9B96BBFF9B}" sibTransId="{E49ED7D1-5A7C-D34E-9099-F1BD2B4BEF28}"/>
    <dgm:cxn modelId="{4A1F0F98-7C6F-4743-8B9A-BD70EB3ED096}" type="presOf" srcId="{1CE81CF9-5EE8-8649-BA22-60E34918A8D6}" destId="{09874CD4-2AEE-514E-96EB-184D59FC9418}" srcOrd="0" destOrd="0" presId="urn:microsoft.com/office/officeart/2008/layout/LinedList"/>
    <dgm:cxn modelId="{D9237798-1544-7947-B013-659B70DF2F9F}" type="presOf" srcId="{C06D5136-9CDC-8040-92A8-688F3A084154}" destId="{F1C9E0C5-8030-2E4C-9C7C-FDFEEBF60893}" srcOrd="0" destOrd="0" presId="urn:microsoft.com/office/officeart/2008/layout/LinedList"/>
    <dgm:cxn modelId="{30DF3A9E-2272-D346-8B91-270B5921D54B}" srcId="{C06D5136-9CDC-8040-92A8-688F3A084154}" destId="{EB769E5D-FD10-4C4E-8660-F85A527D1451}" srcOrd="5" destOrd="0" parTransId="{454E00B6-61C8-574F-8B50-D289C97C1C51}" sibTransId="{13C548EA-6E80-844F-ACFE-E06EB27CB356}"/>
    <dgm:cxn modelId="{56AB78A0-5CA1-4247-91D2-F90575514AFD}" type="presOf" srcId="{3D72113F-CDCD-3F47-9245-C8E69A3BBBAC}" destId="{8D38F28C-900B-9844-9A59-3E7B8CF3B25A}" srcOrd="0" destOrd="0" presId="urn:microsoft.com/office/officeart/2008/layout/LinedList"/>
    <dgm:cxn modelId="{4657E6A0-CF8E-5042-B217-41E96F9A880B}" srcId="{C06D5136-9CDC-8040-92A8-688F3A084154}" destId="{631F385B-1661-C34D-92B1-50D48C9107CC}" srcOrd="6" destOrd="0" parTransId="{6AFFE09F-1C28-EB41-917C-8B1DD5F125DB}" sibTransId="{5E9CF751-3243-054C-9F0E-79E4396CA19A}"/>
    <dgm:cxn modelId="{979440B1-9CD4-5346-8A8C-40731E8541B3}" srcId="{C06D5136-9CDC-8040-92A8-688F3A084154}" destId="{3D72113F-CDCD-3F47-9245-C8E69A3BBBAC}" srcOrd="4" destOrd="0" parTransId="{97B8AF39-EBF6-E84E-8D19-1084E2792A42}" sibTransId="{8C7A2439-4C5C-8841-A92D-3A2AEA9FDFEA}"/>
    <dgm:cxn modelId="{2BB12FB3-25DE-9243-862E-DDC244CC7112}" srcId="{C06D5136-9CDC-8040-92A8-688F3A084154}" destId="{ED10CBAE-8B26-414C-AC0D-6E8DF8257C5E}" srcOrd="0" destOrd="0" parTransId="{289D5C4D-B95A-6C4F-91EF-6B87B2FAC8EB}" sibTransId="{DAD36E77-5EE3-CE4D-BA6E-D500D5D07388}"/>
    <dgm:cxn modelId="{DBBC3EC9-1C2A-E94E-94F7-3885B68C8823}" type="presOf" srcId="{631F385B-1661-C34D-92B1-50D48C9107CC}" destId="{287F3B3D-15D5-C442-AF33-5A0C25EFE1AD}" srcOrd="0" destOrd="0" presId="urn:microsoft.com/office/officeart/2008/layout/LinedList"/>
    <dgm:cxn modelId="{05FA9CD2-6D4A-2F42-8079-1630CF7B2E13}" srcId="{C06D5136-9CDC-8040-92A8-688F3A084154}" destId="{41070EAE-904A-1D40-81C2-69BDA3275BCA}" srcOrd="1" destOrd="0" parTransId="{481C7438-6AAD-0545-AC81-3B860D0B9A84}" sibTransId="{9BB4BCB7-E2DB-4E47-AB0A-0BFE0F14AEA3}"/>
    <dgm:cxn modelId="{55009BE4-102D-8D4D-8501-B840C3200E09}" type="presOf" srcId="{CB5DC3F7-6931-9740-A9B3-BE17515F7501}" destId="{6CA5F668-D8B0-9948-B0F0-1F9083501FED}" srcOrd="0" destOrd="0" presId="urn:microsoft.com/office/officeart/2008/layout/LinedList"/>
    <dgm:cxn modelId="{21F688F9-29C8-A343-9A19-1A853C1F96FB}" srcId="{C06D5136-9CDC-8040-92A8-688F3A084154}" destId="{CB5DC3F7-6931-9740-A9B3-BE17515F7501}" srcOrd="3" destOrd="0" parTransId="{880F7B07-6E9C-3248-AD23-154E0B4C181C}" sibTransId="{2A8B67EC-4069-6243-8489-39CEACE2DB27}"/>
    <dgm:cxn modelId="{9D92E1E8-581D-D041-8304-AEF1C204DC70}" type="presParOf" srcId="{F1C9E0C5-8030-2E4C-9C7C-FDFEEBF60893}" destId="{0A196733-CF87-4244-B3C2-B12C8D12AFEA}" srcOrd="0" destOrd="0" presId="urn:microsoft.com/office/officeart/2008/layout/LinedList"/>
    <dgm:cxn modelId="{CC8C73F6-DBDE-974D-9F22-52709297C514}" type="presParOf" srcId="{F1C9E0C5-8030-2E4C-9C7C-FDFEEBF60893}" destId="{82A093B2-7604-7D41-A3AE-A3B0368F06E2}" srcOrd="1" destOrd="0" presId="urn:microsoft.com/office/officeart/2008/layout/LinedList"/>
    <dgm:cxn modelId="{78D71869-BE6F-8E4C-81D3-BCF91BC3E148}" type="presParOf" srcId="{82A093B2-7604-7D41-A3AE-A3B0368F06E2}" destId="{1D5D29C9-3860-3945-BD7E-3DA5C10376B1}" srcOrd="0" destOrd="0" presId="urn:microsoft.com/office/officeart/2008/layout/LinedList"/>
    <dgm:cxn modelId="{A080D9FE-1E66-2E42-9DE1-C8E0279E44A3}" type="presParOf" srcId="{82A093B2-7604-7D41-A3AE-A3B0368F06E2}" destId="{1DF57658-4875-0D42-B00D-3AB5658EE853}" srcOrd="1" destOrd="0" presId="urn:microsoft.com/office/officeart/2008/layout/LinedList"/>
    <dgm:cxn modelId="{66EFF200-63CB-1F4A-A9C2-B8C814CE11D6}" type="presParOf" srcId="{F1C9E0C5-8030-2E4C-9C7C-FDFEEBF60893}" destId="{CB7B3A26-A37A-694F-B430-3BD99906336A}" srcOrd="2" destOrd="0" presId="urn:microsoft.com/office/officeart/2008/layout/LinedList"/>
    <dgm:cxn modelId="{82F7EE1D-F8DF-1840-9422-AFCEDF5C305F}" type="presParOf" srcId="{F1C9E0C5-8030-2E4C-9C7C-FDFEEBF60893}" destId="{4CB8F2C0-E391-B14B-8644-21F8E385E8E4}" srcOrd="3" destOrd="0" presId="urn:microsoft.com/office/officeart/2008/layout/LinedList"/>
    <dgm:cxn modelId="{E19CB068-F223-8B4C-8BE1-0FB7A77827FF}" type="presParOf" srcId="{4CB8F2C0-E391-B14B-8644-21F8E385E8E4}" destId="{2660E58B-EBBA-6149-B0F2-E1CA8F15CA5E}" srcOrd="0" destOrd="0" presId="urn:microsoft.com/office/officeart/2008/layout/LinedList"/>
    <dgm:cxn modelId="{9C1721D5-5147-E84D-AAE9-67FC8F8048A0}" type="presParOf" srcId="{4CB8F2C0-E391-B14B-8644-21F8E385E8E4}" destId="{F4EE6969-A54F-BF4F-8CFF-2354D370C677}" srcOrd="1" destOrd="0" presId="urn:microsoft.com/office/officeart/2008/layout/LinedList"/>
    <dgm:cxn modelId="{CC1EDCFA-C464-5142-90CF-93C0F24C1D02}" type="presParOf" srcId="{F1C9E0C5-8030-2E4C-9C7C-FDFEEBF60893}" destId="{50A0F348-129B-1448-978C-25CAB0233660}" srcOrd="4" destOrd="0" presId="urn:microsoft.com/office/officeart/2008/layout/LinedList"/>
    <dgm:cxn modelId="{FC86D366-62C1-3946-BEEE-7AD497CC3011}" type="presParOf" srcId="{F1C9E0C5-8030-2E4C-9C7C-FDFEEBF60893}" destId="{C7159493-0853-4943-96C4-6C30B634F3F9}" srcOrd="5" destOrd="0" presId="urn:microsoft.com/office/officeart/2008/layout/LinedList"/>
    <dgm:cxn modelId="{6F0938B4-D589-3F4C-8245-B1E1D567ECEA}" type="presParOf" srcId="{C7159493-0853-4943-96C4-6C30B634F3F9}" destId="{2F68DF15-A047-B348-A721-58FFEC1C3FB9}" srcOrd="0" destOrd="0" presId="urn:microsoft.com/office/officeart/2008/layout/LinedList"/>
    <dgm:cxn modelId="{0D69CEE9-0188-AC46-A12F-A9DF15A299E1}" type="presParOf" srcId="{C7159493-0853-4943-96C4-6C30B634F3F9}" destId="{90F736EF-CC26-8E40-A454-012A293EB2DB}" srcOrd="1" destOrd="0" presId="urn:microsoft.com/office/officeart/2008/layout/LinedList"/>
    <dgm:cxn modelId="{44E71C6C-EAF1-4348-AF43-B4DC7D026858}" type="presParOf" srcId="{F1C9E0C5-8030-2E4C-9C7C-FDFEEBF60893}" destId="{86920C72-6853-C74C-80F7-3233128CA87E}" srcOrd="6" destOrd="0" presId="urn:microsoft.com/office/officeart/2008/layout/LinedList"/>
    <dgm:cxn modelId="{23A5B9AD-EDBF-CE43-A4D9-AAAAFCD42387}" type="presParOf" srcId="{F1C9E0C5-8030-2E4C-9C7C-FDFEEBF60893}" destId="{643C1903-7872-2447-A99E-4522D788FDD0}" srcOrd="7" destOrd="0" presId="urn:microsoft.com/office/officeart/2008/layout/LinedList"/>
    <dgm:cxn modelId="{E5B3DE08-C8EA-2045-814E-B567C274DAA8}" type="presParOf" srcId="{643C1903-7872-2447-A99E-4522D788FDD0}" destId="{6CA5F668-D8B0-9948-B0F0-1F9083501FED}" srcOrd="0" destOrd="0" presId="urn:microsoft.com/office/officeart/2008/layout/LinedList"/>
    <dgm:cxn modelId="{B4CF41D3-4D03-114F-A6B1-ECAB589E7D8A}" type="presParOf" srcId="{643C1903-7872-2447-A99E-4522D788FDD0}" destId="{F977CAE1-5317-3A4E-836F-D6A5BCF710C8}" srcOrd="1" destOrd="0" presId="urn:microsoft.com/office/officeart/2008/layout/LinedList"/>
    <dgm:cxn modelId="{68821F37-E37C-C545-991F-CA3A8E1F66E4}" type="presParOf" srcId="{F1C9E0C5-8030-2E4C-9C7C-FDFEEBF60893}" destId="{A0C48A6C-379C-1643-93F3-45070C948C8B}" srcOrd="8" destOrd="0" presId="urn:microsoft.com/office/officeart/2008/layout/LinedList"/>
    <dgm:cxn modelId="{C7E69677-1964-2447-9734-38DD397EA6DA}" type="presParOf" srcId="{F1C9E0C5-8030-2E4C-9C7C-FDFEEBF60893}" destId="{84BDA921-C43A-5A48-A9EB-2066440C4651}" srcOrd="9" destOrd="0" presId="urn:microsoft.com/office/officeart/2008/layout/LinedList"/>
    <dgm:cxn modelId="{C72A82D2-B2EC-9648-BB6A-B605C409E97E}" type="presParOf" srcId="{84BDA921-C43A-5A48-A9EB-2066440C4651}" destId="{8D38F28C-900B-9844-9A59-3E7B8CF3B25A}" srcOrd="0" destOrd="0" presId="urn:microsoft.com/office/officeart/2008/layout/LinedList"/>
    <dgm:cxn modelId="{8216FC7E-B9D1-D645-8981-3816E8438760}" type="presParOf" srcId="{84BDA921-C43A-5A48-A9EB-2066440C4651}" destId="{E25506C1-3E99-E248-B0E0-A6AAFAB2D468}" srcOrd="1" destOrd="0" presId="urn:microsoft.com/office/officeart/2008/layout/LinedList"/>
    <dgm:cxn modelId="{8D8E0002-AA8A-3640-824F-961C59C376BD}" type="presParOf" srcId="{F1C9E0C5-8030-2E4C-9C7C-FDFEEBF60893}" destId="{617B1354-0B9C-514D-9241-DE42125CA1D7}" srcOrd="10" destOrd="0" presId="urn:microsoft.com/office/officeart/2008/layout/LinedList"/>
    <dgm:cxn modelId="{0E8514A3-310A-164D-AFBC-A12CD6F84D63}" type="presParOf" srcId="{F1C9E0C5-8030-2E4C-9C7C-FDFEEBF60893}" destId="{41787F5A-0206-5F46-87E9-A7EA6B0E5239}" srcOrd="11" destOrd="0" presId="urn:microsoft.com/office/officeart/2008/layout/LinedList"/>
    <dgm:cxn modelId="{2AAECC00-A36C-524B-903A-8C6CCE18CCD4}" type="presParOf" srcId="{41787F5A-0206-5F46-87E9-A7EA6B0E5239}" destId="{260CA776-DDE7-4F4E-87F3-3518DC7040C4}" srcOrd="0" destOrd="0" presId="urn:microsoft.com/office/officeart/2008/layout/LinedList"/>
    <dgm:cxn modelId="{C2B8CB51-1FF9-C844-AF57-1AEE4004F10C}" type="presParOf" srcId="{41787F5A-0206-5F46-87E9-A7EA6B0E5239}" destId="{8267932D-3BC1-8948-A764-435DAA51E740}" srcOrd="1" destOrd="0" presId="urn:microsoft.com/office/officeart/2008/layout/LinedList"/>
    <dgm:cxn modelId="{79A6ACE8-77C8-9647-BC6B-B3D166870437}" type="presParOf" srcId="{F1C9E0C5-8030-2E4C-9C7C-FDFEEBF60893}" destId="{2F9C2818-1B15-3147-BD49-1A9761B808AF}" srcOrd="12" destOrd="0" presId="urn:microsoft.com/office/officeart/2008/layout/LinedList"/>
    <dgm:cxn modelId="{5433DE6F-9DC6-C040-BFCA-205ECB62ABA3}" type="presParOf" srcId="{F1C9E0C5-8030-2E4C-9C7C-FDFEEBF60893}" destId="{03258629-E196-D143-9131-E03E6AF6976F}" srcOrd="13" destOrd="0" presId="urn:microsoft.com/office/officeart/2008/layout/LinedList"/>
    <dgm:cxn modelId="{09C289CF-D15D-024D-A48C-87D613C8C016}" type="presParOf" srcId="{03258629-E196-D143-9131-E03E6AF6976F}" destId="{287F3B3D-15D5-C442-AF33-5A0C25EFE1AD}" srcOrd="0" destOrd="0" presId="urn:microsoft.com/office/officeart/2008/layout/LinedList"/>
    <dgm:cxn modelId="{3A4B7B2C-6DE0-3F47-8EEE-D42636334893}" type="presParOf" srcId="{03258629-E196-D143-9131-E03E6AF6976F}" destId="{0FEA8264-A38B-B049-BDC8-1962E77489A3}" srcOrd="1" destOrd="0" presId="urn:microsoft.com/office/officeart/2008/layout/LinedList"/>
    <dgm:cxn modelId="{D9E1D9A6-18B5-F74F-B9A3-E3CBC5406CEE}" type="presParOf" srcId="{F1C9E0C5-8030-2E4C-9C7C-FDFEEBF60893}" destId="{BCAE91F8-4C4E-474E-A559-EA230F5E7FE6}" srcOrd="14" destOrd="0" presId="urn:microsoft.com/office/officeart/2008/layout/LinedList"/>
    <dgm:cxn modelId="{A97315BE-D4BE-CA4C-8E08-19999537090A}" type="presParOf" srcId="{F1C9E0C5-8030-2E4C-9C7C-FDFEEBF60893}" destId="{345F2E54-6609-E848-87AC-1FFE2BC94788}" srcOrd="15" destOrd="0" presId="urn:microsoft.com/office/officeart/2008/layout/LinedList"/>
    <dgm:cxn modelId="{5B476A72-CC25-2D45-8B2B-0B217BB1F88E}" type="presParOf" srcId="{345F2E54-6609-E848-87AC-1FFE2BC94788}" destId="{09874CD4-2AEE-514E-96EB-184D59FC9418}" srcOrd="0" destOrd="0" presId="urn:microsoft.com/office/officeart/2008/layout/LinedList"/>
    <dgm:cxn modelId="{7A527C8F-7117-9148-BA98-BDFC9B83EC84}" type="presParOf" srcId="{345F2E54-6609-E848-87AC-1FFE2BC94788}" destId="{63B16A52-5F33-4443-825D-3756E68B0D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9EE0F1E-2475-AC43-93B1-7D14BD3946D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3AF5E608-B511-AF40-9BE7-EF9FCBE9EDDF}">
      <dgm:prSet phldrT="[文本]"/>
      <dgm:spPr/>
      <dgm:t>
        <a:bodyPr/>
        <a:lstStyle/>
        <a:p>
          <a:r>
            <a:rPr lang="zh-CN" altLang="en-US" dirty="0"/>
            <a:t>时点接近</a:t>
          </a:r>
        </a:p>
      </dgm:t>
    </dgm:pt>
    <dgm:pt modelId="{720279D9-BCD0-2245-A137-ADE5F14A07F1}" type="parTrans" cxnId="{5365AA28-D8DB-0143-8A73-4AB4B58A83BF}">
      <dgm:prSet/>
      <dgm:spPr/>
      <dgm:t>
        <a:bodyPr/>
        <a:lstStyle/>
        <a:p>
          <a:endParaRPr lang="zh-CN" altLang="en-US"/>
        </a:p>
      </dgm:t>
    </dgm:pt>
    <dgm:pt modelId="{F287DCB7-7FB6-0D48-B919-D7C388C9590E}" type="sibTrans" cxnId="{5365AA28-D8DB-0143-8A73-4AB4B58A83BF}">
      <dgm:prSet/>
      <dgm:spPr/>
      <dgm:t>
        <a:bodyPr/>
        <a:lstStyle/>
        <a:p>
          <a:endParaRPr lang="zh-CN" altLang="en-US"/>
        </a:p>
      </dgm:t>
    </dgm:pt>
    <dgm:pt modelId="{9A00B455-DA5E-DC47-B9A9-A40396723EC4}">
      <dgm:prSet phldrT="[文本]"/>
      <dgm:spPr/>
      <dgm:t>
        <a:bodyPr/>
        <a:lstStyle/>
        <a:p>
          <a:r>
            <a:rPr lang="zh-CN" altLang="en-US" dirty="0"/>
            <a:t>用途相同或相似</a:t>
          </a:r>
        </a:p>
      </dgm:t>
    </dgm:pt>
    <dgm:pt modelId="{E29ACC4A-D0D0-0F41-A97D-212A12FC5F64}" type="parTrans" cxnId="{A3665147-CF4F-DF48-B517-6C312F8EE751}">
      <dgm:prSet/>
      <dgm:spPr/>
      <dgm:t>
        <a:bodyPr/>
        <a:lstStyle/>
        <a:p>
          <a:endParaRPr lang="zh-CN" altLang="en-US"/>
        </a:p>
      </dgm:t>
    </dgm:pt>
    <dgm:pt modelId="{98844B57-2AFB-9444-A779-172F0849E1B3}" type="sibTrans" cxnId="{A3665147-CF4F-DF48-B517-6C312F8EE751}">
      <dgm:prSet/>
      <dgm:spPr/>
      <dgm:t>
        <a:bodyPr/>
        <a:lstStyle/>
        <a:p>
          <a:endParaRPr lang="zh-CN" altLang="en-US"/>
        </a:p>
      </dgm:t>
    </dgm:pt>
    <dgm:pt modelId="{C2EFA879-0EFA-2F4B-92BF-0BDF5DB3BF88}">
      <dgm:prSet phldrT="[文本]"/>
      <dgm:spPr/>
      <dgm:t>
        <a:bodyPr/>
        <a:lstStyle/>
        <a:p>
          <a:r>
            <a:rPr lang="zh-CN" altLang="en-US" dirty="0"/>
            <a:t>结构类型相同或相似</a:t>
          </a:r>
        </a:p>
      </dgm:t>
    </dgm:pt>
    <dgm:pt modelId="{3DD16376-7E2A-DF4D-A942-8A356D9D3781}" type="parTrans" cxnId="{CB8E450F-1A06-D149-8044-D407D2C08AEC}">
      <dgm:prSet/>
      <dgm:spPr/>
      <dgm:t>
        <a:bodyPr/>
        <a:lstStyle/>
        <a:p>
          <a:endParaRPr lang="zh-CN" altLang="en-US"/>
        </a:p>
      </dgm:t>
    </dgm:pt>
    <dgm:pt modelId="{E556D72B-1986-6D4F-9F66-969EA42F49CF}" type="sibTrans" cxnId="{CB8E450F-1A06-D149-8044-D407D2C08AEC}">
      <dgm:prSet/>
      <dgm:spPr/>
      <dgm:t>
        <a:bodyPr/>
        <a:lstStyle/>
        <a:p>
          <a:endParaRPr lang="zh-CN" altLang="en-US"/>
        </a:p>
      </dgm:t>
    </dgm:pt>
    <dgm:pt modelId="{186CC4F6-129D-E44C-8007-91B69492F658}">
      <dgm:prSet/>
      <dgm:spPr/>
      <dgm:t>
        <a:bodyPr/>
        <a:lstStyle/>
        <a:p>
          <a:r>
            <a:rPr lang="zh-CN" altLang="en-US" dirty="0"/>
            <a:t>位置接近，在同一供需圈</a:t>
          </a:r>
        </a:p>
      </dgm:t>
    </dgm:pt>
    <dgm:pt modelId="{FCFB49CD-5F00-B140-A3D4-146DA28173AD}" type="parTrans" cxnId="{675EE92A-E782-614B-8064-3DD92E2B9791}">
      <dgm:prSet/>
      <dgm:spPr/>
      <dgm:t>
        <a:bodyPr/>
        <a:lstStyle/>
        <a:p>
          <a:endParaRPr lang="zh-CN" altLang="en-US"/>
        </a:p>
      </dgm:t>
    </dgm:pt>
    <dgm:pt modelId="{11DAEF1C-E415-6748-889F-3CA0B5FB2CFF}" type="sibTrans" cxnId="{675EE92A-E782-614B-8064-3DD92E2B9791}">
      <dgm:prSet/>
      <dgm:spPr/>
      <dgm:t>
        <a:bodyPr/>
        <a:lstStyle/>
        <a:p>
          <a:endParaRPr lang="zh-CN" altLang="en-US"/>
        </a:p>
      </dgm:t>
    </dgm:pt>
    <dgm:pt modelId="{23285205-13BE-8741-894E-993B7AA112C2}">
      <dgm:prSet/>
      <dgm:spPr/>
      <dgm:t>
        <a:bodyPr/>
        <a:lstStyle/>
        <a:p>
          <a:r>
            <a:rPr lang="zh-CN" altLang="en-US" dirty="0"/>
            <a:t>交易情况正常或可调整为正常</a:t>
          </a:r>
        </a:p>
      </dgm:t>
    </dgm:pt>
    <dgm:pt modelId="{F227A9EF-E08A-B14D-8AF6-F2E0CC676271}" type="parTrans" cxnId="{3EA83E89-A5F0-7A48-AAA2-2DD20540FEC1}">
      <dgm:prSet/>
      <dgm:spPr/>
      <dgm:t>
        <a:bodyPr/>
        <a:lstStyle/>
        <a:p>
          <a:endParaRPr lang="zh-CN" altLang="en-US"/>
        </a:p>
      </dgm:t>
    </dgm:pt>
    <dgm:pt modelId="{A3950510-0966-F845-AD08-11D8D699970C}" type="sibTrans" cxnId="{3EA83E89-A5F0-7A48-AAA2-2DD20540FEC1}">
      <dgm:prSet/>
      <dgm:spPr/>
      <dgm:t>
        <a:bodyPr/>
        <a:lstStyle/>
        <a:p>
          <a:endParaRPr lang="zh-CN" altLang="en-US"/>
        </a:p>
      </dgm:t>
    </dgm:pt>
    <dgm:pt modelId="{647C89D3-8D33-0243-B8D5-7E33A90BA496}">
      <dgm:prSet/>
      <dgm:spPr/>
      <dgm:t>
        <a:bodyPr/>
        <a:lstStyle/>
        <a:p>
          <a:r>
            <a:rPr lang="zh-CN" altLang="en-US" dirty="0"/>
            <a:t>建成年份接近最好</a:t>
          </a:r>
        </a:p>
      </dgm:t>
    </dgm:pt>
    <dgm:pt modelId="{C8D3ECAD-8A29-4C4C-9848-445BA3BF1DD3}" type="parTrans" cxnId="{5449A759-930C-0E41-9757-53156A236780}">
      <dgm:prSet/>
      <dgm:spPr/>
      <dgm:t>
        <a:bodyPr/>
        <a:lstStyle/>
        <a:p>
          <a:endParaRPr lang="zh-CN" altLang="en-US"/>
        </a:p>
      </dgm:t>
    </dgm:pt>
    <dgm:pt modelId="{F3211246-AA0A-2545-B0FA-A93199AE25BC}" type="sibTrans" cxnId="{5449A759-930C-0E41-9757-53156A236780}">
      <dgm:prSet/>
      <dgm:spPr/>
      <dgm:t>
        <a:bodyPr/>
        <a:lstStyle/>
        <a:p>
          <a:endParaRPr lang="zh-CN" altLang="en-US"/>
        </a:p>
      </dgm:t>
    </dgm:pt>
    <dgm:pt modelId="{9E14B79A-13CB-B445-80E9-511608F6C789}">
      <dgm:prSet/>
      <dgm:spPr/>
      <dgm:t>
        <a:bodyPr/>
        <a:lstStyle/>
        <a:p>
          <a:r>
            <a:rPr lang="zh-CN" altLang="en-US" dirty="0"/>
            <a:t>数量</a:t>
          </a:r>
          <a:r>
            <a:rPr lang="en-US" altLang="zh-CN" dirty="0"/>
            <a:t>3-10</a:t>
          </a:r>
          <a:r>
            <a:rPr lang="zh-CN" altLang="en-US" dirty="0"/>
            <a:t>个</a:t>
          </a:r>
        </a:p>
      </dgm:t>
    </dgm:pt>
    <dgm:pt modelId="{3B8A0824-984D-194F-AABD-B38C04CC068E}" type="parTrans" cxnId="{35BC67B9-27A1-C640-8635-2F844228CC93}">
      <dgm:prSet/>
      <dgm:spPr/>
      <dgm:t>
        <a:bodyPr/>
        <a:lstStyle/>
        <a:p>
          <a:endParaRPr lang="zh-CN" altLang="en-US"/>
        </a:p>
      </dgm:t>
    </dgm:pt>
    <dgm:pt modelId="{DDB8B082-1FF2-8044-82C9-E755D29BE895}" type="sibTrans" cxnId="{35BC67B9-27A1-C640-8635-2F844228CC93}">
      <dgm:prSet/>
      <dgm:spPr/>
      <dgm:t>
        <a:bodyPr/>
        <a:lstStyle/>
        <a:p>
          <a:endParaRPr lang="zh-CN" altLang="en-US"/>
        </a:p>
      </dgm:t>
    </dgm:pt>
    <dgm:pt modelId="{FD2459DB-BEFB-8A47-AECD-CE23BBCCFA32}" type="pres">
      <dgm:prSet presAssocID="{09EE0F1E-2475-AC43-93B1-7D14BD3946D6}" presName="vert0" presStyleCnt="0">
        <dgm:presLayoutVars>
          <dgm:dir/>
          <dgm:animOne val="branch"/>
          <dgm:animLvl val="lvl"/>
        </dgm:presLayoutVars>
      </dgm:prSet>
      <dgm:spPr/>
    </dgm:pt>
    <dgm:pt modelId="{FF71C3C2-FD6C-AC4F-BD6A-8D12B9FDBC6F}" type="pres">
      <dgm:prSet presAssocID="{3AF5E608-B511-AF40-9BE7-EF9FCBE9EDDF}" presName="thickLine" presStyleLbl="alignNode1" presStyleIdx="0" presStyleCnt="7"/>
      <dgm:spPr/>
    </dgm:pt>
    <dgm:pt modelId="{2DDE08CF-1314-544A-AA8E-E55FCF7E9E4B}" type="pres">
      <dgm:prSet presAssocID="{3AF5E608-B511-AF40-9BE7-EF9FCBE9EDDF}" presName="horz1" presStyleCnt="0"/>
      <dgm:spPr/>
    </dgm:pt>
    <dgm:pt modelId="{17B1B179-F87B-3647-A5B5-7B04A5177BFB}" type="pres">
      <dgm:prSet presAssocID="{3AF5E608-B511-AF40-9BE7-EF9FCBE9EDDF}" presName="tx1" presStyleLbl="revTx" presStyleIdx="0" presStyleCnt="7"/>
      <dgm:spPr/>
    </dgm:pt>
    <dgm:pt modelId="{C9180328-F94B-3148-9647-8D1AF152D0AB}" type="pres">
      <dgm:prSet presAssocID="{3AF5E608-B511-AF40-9BE7-EF9FCBE9EDDF}" presName="vert1" presStyleCnt="0"/>
      <dgm:spPr/>
    </dgm:pt>
    <dgm:pt modelId="{64D1D143-A47C-6D4F-99C3-C217E75131E0}" type="pres">
      <dgm:prSet presAssocID="{9A00B455-DA5E-DC47-B9A9-A40396723EC4}" presName="thickLine" presStyleLbl="alignNode1" presStyleIdx="1" presStyleCnt="7"/>
      <dgm:spPr/>
    </dgm:pt>
    <dgm:pt modelId="{B779A514-A38C-C248-AD2F-7B0E2F7FC7B9}" type="pres">
      <dgm:prSet presAssocID="{9A00B455-DA5E-DC47-B9A9-A40396723EC4}" presName="horz1" presStyleCnt="0"/>
      <dgm:spPr/>
    </dgm:pt>
    <dgm:pt modelId="{7B4FB396-DB42-534D-A254-5512861AA4A0}" type="pres">
      <dgm:prSet presAssocID="{9A00B455-DA5E-DC47-B9A9-A40396723EC4}" presName="tx1" presStyleLbl="revTx" presStyleIdx="1" presStyleCnt="7"/>
      <dgm:spPr/>
    </dgm:pt>
    <dgm:pt modelId="{70D52539-3C50-9A4B-92EF-F7716256381F}" type="pres">
      <dgm:prSet presAssocID="{9A00B455-DA5E-DC47-B9A9-A40396723EC4}" presName="vert1" presStyleCnt="0"/>
      <dgm:spPr/>
    </dgm:pt>
    <dgm:pt modelId="{24047836-13B3-1840-B607-9B46D74BDF60}" type="pres">
      <dgm:prSet presAssocID="{C2EFA879-0EFA-2F4B-92BF-0BDF5DB3BF88}" presName="thickLine" presStyleLbl="alignNode1" presStyleIdx="2" presStyleCnt="7"/>
      <dgm:spPr/>
    </dgm:pt>
    <dgm:pt modelId="{9683B149-6286-E546-881D-2C70A2391E9A}" type="pres">
      <dgm:prSet presAssocID="{C2EFA879-0EFA-2F4B-92BF-0BDF5DB3BF88}" presName="horz1" presStyleCnt="0"/>
      <dgm:spPr/>
    </dgm:pt>
    <dgm:pt modelId="{DC24E230-85F0-2040-9246-9F56688128D7}" type="pres">
      <dgm:prSet presAssocID="{C2EFA879-0EFA-2F4B-92BF-0BDF5DB3BF88}" presName="tx1" presStyleLbl="revTx" presStyleIdx="2" presStyleCnt="7"/>
      <dgm:spPr/>
    </dgm:pt>
    <dgm:pt modelId="{5EA76F73-08F1-1547-8425-B96AF6220EF3}" type="pres">
      <dgm:prSet presAssocID="{C2EFA879-0EFA-2F4B-92BF-0BDF5DB3BF88}" presName="vert1" presStyleCnt="0"/>
      <dgm:spPr/>
    </dgm:pt>
    <dgm:pt modelId="{22C36906-9827-2E4C-BBA1-22E6E3652012}" type="pres">
      <dgm:prSet presAssocID="{186CC4F6-129D-E44C-8007-91B69492F658}" presName="thickLine" presStyleLbl="alignNode1" presStyleIdx="3" presStyleCnt="7"/>
      <dgm:spPr/>
    </dgm:pt>
    <dgm:pt modelId="{88DF18A7-D9C9-5740-95A8-857C24753978}" type="pres">
      <dgm:prSet presAssocID="{186CC4F6-129D-E44C-8007-91B69492F658}" presName="horz1" presStyleCnt="0"/>
      <dgm:spPr/>
    </dgm:pt>
    <dgm:pt modelId="{C8D874DD-4D76-724B-8881-BE985809790B}" type="pres">
      <dgm:prSet presAssocID="{186CC4F6-129D-E44C-8007-91B69492F658}" presName="tx1" presStyleLbl="revTx" presStyleIdx="3" presStyleCnt="7"/>
      <dgm:spPr/>
    </dgm:pt>
    <dgm:pt modelId="{57E151A6-EFF7-0840-AC26-B89D84BFB6BB}" type="pres">
      <dgm:prSet presAssocID="{186CC4F6-129D-E44C-8007-91B69492F658}" presName="vert1" presStyleCnt="0"/>
      <dgm:spPr/>
    </dgm:pt>
    <dgm:pt modelId="{2553D753-8681-744C-B92B-0D6162FBDA36}" type="pres">
      <dgm:prSet presAssocID="{23285205-13BE-8741-894E-993B7AA112C2}" presName="thickLine" presStyleLbl="alignNode1" presStyleIdx="4" presStyleCnt="7"/>
      <dgm:spPr/>
    </dgm:pt>
    <dgm:pt modelId="{80C43AB4-01C0-0B47-98F5-35C26AC23CA2}" type="pres">
      <dgm:prSet presAssocID="{23285205-13BE-8741-894E-993B7AA112C2}" presName="horz1" presStyleCnt="0"/>
      <dgm:spPr/>
    </dgm:pt>
    <dgm:pt modelId="{58061ECB-9323-C94F-A3C5-80829CCC1839}" type="pres">
      <dgm:prSet presAssocID="{23285205-13BE-8741-894E-993B7AA112C2}" presName="tx1" presStyleLbl="revTx" presStyleIdx="4" presStyleCnt="7"/>
      <dgm:spPr/>
    </dgm:pt>
    <dgm:pt modelId="{B2D03B36-C661-4D43-9FA8-662F504A8332}" type="pres">
      <dgm:prSet presAssocID="{23285205-13BE-8741-894E-993B7AA112C2}" presName="vert1" presStyleCnt="0"/>
      <dgm:spPr/>
    </dgm:pt>
    <dgm:pt modelId="{57CAC246-26FC-554A-8AAD-1BF7002034BE}" type="pres">
      <dgm:prSet presAssocID="{647C89D3-8D33-0243-B8D5-7E33A90BA496}" presName="thickLine" presStyleLbl="alignNode1" presStyleIdx="5" presStyleCnt="7"/>
      <dgm:spPr/>
    </dgm:pt>
    <dgm:pt modelId="{6FECE79B-7F80-964B-B35A-32CF3996F6CF}" type="pres">
      <dgm:prSet presAssocID="{647C89D3-8D33-0243-B8D5-7E33A90BA496}" presName="horz1" presStyleCnt="0"/>
      <dgm:spPr/>
    </dgm:pt>
    <dgm:pt modelId="{3651672A-E1DA-1F49-AC76-17A18665AEA7}" type="pres">
      <dgm:prSet presAssocID="{647C89D3-8D33-0243-B8D5-7E33A90BA496}" presName="tx1" presStyleLbl="revTx" presStyleIdx="5" presStyleCnt="7"/>
      <dgm:spPr/>
    </dgm:pt>
    <dgm:pt modelId="{1DE985FF-6D8E-D14C-AD59-0B7EDC720344}" type="pres">
      <dgm:prSet presAssocID="{647C89D3-8D33-0243-B8D5-7E33A90BA496}" presName="vert1" presStyleCnt="0"/>
      <dgm:spPr/>
    </dgm:pt>
    <dgm:pt modelId="{048EF9AA-97F7-8247-96D4-F1F2ED008B8A}" type="pres">
      <dgm:prSet presAssocID="{9E14B79A-13CB-B445-80E9-511608F6C789}" presName="thickLine" presStyleLbl="alignNode1" presStyleIdx="6" presStyleCnt="7"/>
      <dgm:spPr/>
    </dgm:pt>
    <dgm:pt modelId="{A51E350D-7AF8-204A-9AC8-A309662211D5}" type="pres">
      <dgm:prSet presAssocID="{9E14B79A-13CB-B445-80E9-511608F6C789}" presName="horz1" presStyleCnt="0"/>
      <dgm:spPr/>
    </dgm:pt>
    <dgm:pt modelId="{60DABD12-1D8D-E34A-AA7D-BF705348A3B4}" type="pres">
      <dgm:prSet presAssocID="{9E14B79A-13CB-B445-80E9-511608F6C789}" presName="tx1" presStyleLbl="revTx" presStyleIdx="6" presStyleCnt="7"/>
      <dgm:spPr/>
    </dgm:pt>
    <dgm:pt modelId="{39AB0A6C-98C4-C34C-AD21-2E5B7306F965}" type="pres">
      <dgm:prSet presAssocID="{9E14B79A-13CB-B445-80E9-511608F6C789}" presName="vert1" presStyleCnt="0"/>
      <dgm:spPr/>
    </dgm:pt>
  </dgm:ptLst>
  <dgm:cxnLst>
    <dgm:cxn modelId="{CB8E450F-1A06-D149-8044-D407D2C08AEC}" srcId="{09EE0F1E-2475-AC43-93B1-7D14BD3946D6}" destId="{C2EFA879-0EFA-2F4B-92BF-0BDF5DB3BF88}" srcOrd="2" destOrd="0" parTransId="{3DD16376-7E2A-DF4D-A942-8A356D9D3781}" sibTransId="{E556D72B-1986-6D4F-9F66-969EA42F49CF}"/>
    <dgm:cxn modelId="{5365AA28-D8DB-0143-8A73-4AB4B58A83BF}" srcId="{09EE0F1E-2475-AC43-93B1-7D14BD3946D6}" destId="{3AF5E608-B511-AF40-9BE7-EF9FCBE9EDDF}" srcOrd="0" destOrd="0" parTransId="{720279D9-BCD0-2245-A137-ADE5F14A07F1}" sibTransId="{F287DCB7-7FB6-0D48-B919-D7C388C9590E}"/>
    <dgm:cxn modelId="{675EE92A-E782-614B-8064-3DD92E2B9791}" srcId="{09EE0F1E-2475-AC43-93B1-7D14BD3946D6}" destId="{186CC4F6-129D-E44C-8007-91B69492F658}" srcOrd="3" destOrd="0" parTransId="{FCFB49CD-5F00-B140-A3D4-146DA28173AD}" sibTransId="{11DAEF1C-E415-6748-889F-3CA0B5FB2CFF}"/>
    <dgm:cxn modelId="{98548830-7AFF-4545-9FE4-6E4AE5C32636}" type="presOf" srcId="{9A00B455-DA5E-DC47-B9A9-A40396723EC4}" destId="{7B4FB396-DB42-534D-A254-5512861AA4A0}" srcOrd="0" destOrd="0" presId="urn:microsoft.com/office/officeart/2008/layout/LinedList"/>
    <dgm:cxn modelId="{023F063E-9FCB-D240-8F05-FFB56341B6B0}" type="presOf" srcId="{3AF5E608-B511-AF40-9BE7-EF9FCBE9EDDF}" destId="{17B1B179-F87B-3647-A5B5-7B04A5177BFB}" srcOrd="0" destOrd="0" presId="urn:microsoft.com/office/officeart/2008/layout/LinedList"/>
    <dgm:cxn modelId="{5D50BB42-51EF-8540-B9B2-D1955F8914B0}" type="presOf" srcId="{9E14B79A-13CB-B445-80E9-511608F6C789}" destId="{60DABD12-1D8D-E34A-AA7D-BF705348A3B4}" srcOrd="0" destOrd="0" presId="urn:microsoft.com/office/officeart/2008/layout/LinedList"/>
    <dgm:cxn modelId="{A3665147-CF4F-DF48-B517-6C312F8EE751}" srcId="{09EE0F1E-2475-AC43-93B1-7D14BD3946D6}" destId="{9A00B455-DA5E-DC47-B9A9-A40396723EC4}" srcOrd="1" destOrd="0" parTransId="{E29ACC4A-D0D0-0F41-A97D-212A12FC5F64}" sibTransId="{98844B57-2AFB-9444-A779-172F0849E1B3}"/>
    <dgm:cxn modelId="{5449A759-930C-0E41-9757-53156A236780}" srcId="{09EE0F1E-2475-AC43-93B1-7D14BD3946D6}" destId="{647C89D3-8D33-0243-B8D5-7E33A90BA496}" srcOrd="5" destOrd="0" parTransId="{C8D3ECAD-8A29-4C4C-9848-445BA3BF1DD3}" sibTransId="{F3211246-AA0A-2545-B0FA-A93199AE25BC}"/>
    <dgm:cxn modelId="{3EA83E89-A5F0-7A48-AAA2-2DD20540FEC1}" srcId="{09EE0F1E-2475-AC43-93B1-7D14BD3946D6}" destId="{23285205-13BE-8741-894E-993B7AA112C2}" srcOrd="4" destOrd="0" parTransId="{F227A9EF-E08A-B14D-8AF6-F2E0CC676271}" sibTransId="{A3950510-0966-F845-AD08-11D8D699970C}"/>
    <dgm:cxn modelId="{9385A2A9-3A09-8647-AC3D-55977CE61CF4}" type="presOf" srcId="{09EE0F1E-2475-AC43-93B1-7D14BD3946D6}" destId="{FD2459DB-BEFB-8A47-AECD-CE23BBCCFA32}" srcOrd="0" destOrd="0" presId="urn:microsoft.com/office/officeart/2008/layout/LinedList"/>
    <dgm:cxn modelId="{35BC67B9-27A1-C640-8635-2F844228CC93}" srcId="{09EE0F1E-2475-AC43-93B1-7D14BD3946D6}" destId="{9E14B79A-13CB-B445-80E9-511608F6C789}" srcOrd="6" destOrd="0" parTransId="{3B8A0824-984D-194F-AABD-B38C04CC068E}" sibTransId="{DDB8B082-1FF2-8044-82C9-E755D29BE895}"/>
    <dgm:cxn modelId="{6904ADC3-0097-9E40-BD70-DDBABEFD9798}" type="presOf" srcId="{647C89D3-8D33-0243-B8D5-7E33A90BA496}" destId="{3651672A-E1DA-1F49-AC76-17A18665AEA7}" srcOrd="0" destOrd="0" presId="urn:microsoft.com/office/officeart/2008/layout/LinedList"/>
    <dgm:cxn modelId="{D1778AF3-E01E-7E48-933E-96B10BA4C90A}" type="presOf" srcId="{23285205-13BE-8741-894E-993B7AA112C2}" destId="{58061ECB-9323-C94F-A3C5-80829CCC1839}" srcOrd="0" destOrd="0" presId="urn:microsoft.com/office/officeart/2008/layout/LinedList"/>
    <dgm:cxn modelId="{45A73DF9-15BA-5840-8705-8EEC69C6B7AA}" type="presOf" srcId="{C2EFA879-0EFA-2F4B-92BF-0BDF5DB3BF88}" destId="{DC24E230-85F0-2040-9246-9F56688128D7}" srcOrd="0" destOrd="0" presId="urn:microsoft.com/office/officeart/2008/layout/LinedList"/>
    <dgm:cxn modelId="{71D080FF-6173-4549-A71B-BB4765EBF5B3}" type="presOf" srcId="{186CC4F6-129D-E44C-8007-91B69492F658}" destId="{C8D874DD-4D76-724B-8881-BE985809790B}" srcOrd="0" destOrd="0" presId="urn:microsoft.com/office/officeart/2008/layout/LinedList"/>
    <dgm:cxn modelId="{127ABDB8-8AF2-D546-8917-7DE3D68C7451}" type="presParOf" srcId="{FD2459DB-BEFB-8A47-AECD-CE23BBCCFA32}" destId="{FF71C3C2-FD6C-AC4F-BD6A-8D12B9FDBC6F}" srcOrd="0" destOrd="0" presId="urn:microsoft.com/office/officeart/2008/layout/LinedList"/>
    <dgm:cxn modelId="{63FA0A0F-9174-3740-9453-8B76353D8F7A}" type="presParOf" srcId="{FD2459DB-BEFB-8A47-AECD-CE23BBCCFA32}" destId="{2DDE08CF-1314-544A-AA8E-E55FCF7E9E4B}" srcOrd="1" destOrd="0" presId="urn:microsoft.com/office/officeart/2008/layout/LinedList"/>
    <dgm:cxn modelId="{E4009496-C734-7942-99D7-08EC841A351D}" type="presParOf" srcId="{2DDE08CF-1314-544A-AA8E-E55FCF7E9E4B}" destId="{17B1B179-F87B-3647-A5B5-7B04A5177BFB}" srcOrd="0" destOrd="0" presId="urn:microsoft.com/office/officeart/2008/layout/LinedList"/>
    <dgm:cxn modelId="{02CB7C7F-F7C9-3143-9708-4DC08F0BC960}" type="presParOf" srcId="{2DDE08CF-1314-544A-AA8E-E55FCF7E9E4B}" destId="{C9180328-F94B-3148-9647-8D1AF152D0AB}" srcOrd="1" destOrd="0" presId="urn:microsoft.com/office/officeart/2008/layout/LinedList"/>
    <dgm:cxn modelId="{8BA63A3E-7CCF-674F-8FA5-F0108D8E1436}" type="presParOf" srcId="{FD2459DB-BEFB-8A47-AECD-CE23BBCCFA32}" destId="{64D1D143-A47C-6D4F-99C3-C217E75131E0}" srcOrd="2" destOrd="0" presId="urn:microsoft.com/office/officeart/2008/layout/LinedList"/>
    <dgm:cxn modelId="{3E3E8B76-7CEC-F94B-8625-414FF5931299}" type="presParOf" srcId="{FD2459DB-BEFB-8A47-AECD-CE23BBCCFA32}" destId="{B779A514-A38C-C248-AD2F-7B0E2F7FC7B9}" srcOrd="3" destOrd="0" presId="urn:microsoft.com/office/officeart/2008/layout/LinedList"/>
    <dgm:cxn modelId="{FE58FB27-E1A7-2843-A43C-A7FA4A8A64C3}" type="presParOf" srcId="{B779A514-A38C-C248-AD2F-7B0E2F7FC7B9}" destId="{7B4FB396-DB42-534D-A254-5512861AA4A0}" srcOrd="0" destOrd="0" presId="urn:microsoft.com/office/officeart/2008/layout/LinedList"/>
    <dgm:cxn modelId="{CD1ED658-9396-BC44-8004-C7B30BBD8093}" type="presParOf" srcId="{B779A514-A38C-C248-AD2F-7B0E2F7FC7B9}" destId="{70D52539-3C50-9A4B-92EF-F7716256381F}" srcOrd="1" destOrd="0" presId="urn:microsoft.com/office/officeart/2008/layout/LinedList"/>
    <dgm:cxn modelId="{B7E1E203-1953-CC49-A6EF-4993DEE696B2}" type="presParOf" srcId="{FD2459DB-BEFB-8A47-AECD-CE23BBCCFA32}" destId="{24047836-13B3-1840-B607-9B46D74BDF60}" srcOrd="4" destOrd="0" presId="urn:microsoft.com/office/officeart/2008/layout/LinedList"/>
    <dgm:cxn modelId="{2F37F5F3-2ABA-744A-964A-686F8BF4330F}" type="presParOf" srcId="{FD2459DB-BEFB-8A47-AECD-CE23BBCCFA32}" destId="{9683B149-6286-E546-881D-2C70A2391E9A}" srcOrd="5" destOrd="0" presId="urn:microsoft.com/office/officeart/2008/layout/LinedList"/>
    <dgm:cxn modelId="{12837158-1102-1C46-8CB0-2B53A3F7C59D}" type="presParOf" srcId="{9683B149-6286-E546-881D-2C70A2391E9A}" destId="{DC24E230-85F0-2040-9246-9F56688128D7}" srcOrd="0" destOrd="0" presId="urn:microsoft.com/office/officeart/2008/layout/LinedList"/>
    <dgm:cxn modelId="{9ED3E052-CDF0-1C41-BC70-FBA04F4195D1}" type="presParOf" srcId="{9683B149-6286-E546-881D-2C70A2391E9A}" destId="{5EA76F73-08F1-1547-8425-B96AF6220EF3}" srcOrd="1" destOrd="0" presId="urn:microsoft.com/office/officeart/2008/layout/LinedList"/>
    <dgm:cxn modelId="{7C9C16A7-3D26-F546-AC9A-26379CAD33F8}" type="presParOf" srcId="{FD2459DB-BEFB-8A47-AECD-CE23BBCCFA32}" destId="{22C36906-9827-2E4C-BBA1-22E6E3652012}" srcOrd="6" destOrd="0" presId="urn:microsoft.com/office/officeart/2008/layout/LinedList"/>
    <dgm:cxn modelId="{79F0509C-E44F-E44F-8EF1-95D53E487F60}" type="presParOf" srcId="{FD2459DB-BEFB-8A47-AECD-CE23BBCCFA32}" destId="{88DF18A7-D9C9-5740-95A8-857C24753978}" srcOrd="7" destOrd="0" presId="urn:microsoft.com/office/officeart/2008/layout/LinedList"/>
    <dgm:cxn modelId="{AC9989B8-1DD1-934D-A0C9-D909D0126C51}" type="presParOf" srcId="{88DF18A7-D9C9-5740-95A8-857C24753978}" destId="{C8D874DD-4D76-724B-8881-BE985809790B}" srcOrd="0" destOrd="0" presId="urn:microsoft.com/office/officeart/2008/layout/LinedList"/>
    <dgm:cxn modelId="{3E6D3E52-CEC0-E74F-B298-F8911529259C}" type="presParOf" srcId="{88DF18A7-D9C9-5740-95A8-857C24753978}" destId="{57E151A6-EFF7-0840-AC26-B89D84BFB6BB}" srcOrd="1" destOrd="0" presId="urn:microsoft.com/office/officeart/2008/layout/LinedList"/>
    <dgm:cxn modelId="{7C792C6A-27D1-A14C-8C00-02111277DCC9}" type="presParOf" srcId="{FD2459DB-BEFB-8A47-AECD-CE23BBCCFA32}" destId="{2553D753-8681-744C-B92B-0D6162FBDA36}" srcOrd="8" destOrd="0" presId="urn:microsoft.com/office/officeart/2008/layout/LinedList"/>
    <dgm:cxn modelId="{2A696F2A-80EE-624D-9FC6-A4327593A223}" type="presParOf" srcId="{FD2459DB-BEFB-8A47-AECD-CE23BBCCFA32}" destId="{80C43AB4-01C0-0B47-98F5-35C26AC23CA2}" srcOrd="9" destOrd="0" presId="urn:microsoft.com/office/officeart/2008/layout/LinedList"/>
    <dgm:cxn modelId="{41E11F05-F514-7342-9DDB-88CFA98765F2}" type="presParOf" srcId="{80C43AB4-01C0-0B47-98F5-35C26AC23CA2}" destId="{58061ECB-9323-C94F-A3C5-80829CCC1839}" srcOrd="0" destOrd="0" presId="urn:microsoft.com/office/officeart/2008/layout/LinedList"/>
    <dgm:cxn modelId="{DF21012E-9365-3E48-9A6F-5CB7A8DCF299}" type="presParOf" srcId="{80C43AB4-01C0-0B47-98F5-35C26AC23CA2}" destId="{B2D03B36-C661-4D43-9FA8-662F504A8332}" srcOrd="1" destOrd="0" presId="urn:microsoft.com/office/officeart/2008/layout/LinedList"/>
    <dgm:cxn modelId="{DE407D2C-9103-494E-A75C-87C054F069DF}" type="presParOf" srcId="{FD2459DB-BEFB-8A47-AECD-CE23BBCCFA32}" destId="{57CAC246-26FC-554A-8AAD-1BF7002034BE}" srcOrd="10" destOrd="0" presId="urn:microsoft.com/office/officeart/2008/layout/LinedList"/>
    <dgm:cxn modelId="{001430D9-1A8D-3449-9DB8-697D78AEAAA4}" type="presParOf" srcId="{FD2459DB-BEFB-8A47-AECD-CE23BBCCFA32}" destId="{6FECE79B-7F80-964B-B35A-32CF3996F6CF}" srcOrd="11" destOrd="0" presId="urn:microsoft.com/office/officeart/2008/layout/LinedList"/>
    <dgm:cxn modelId="{6BEAE537-DF44-6D4E-A49B-2A224E3E8748}" type="presParOf" srcId="{6FECE79B-7F80-964B-B35A-32CF3996F6CF}" destId="{3651672A-E1DA-1F49-AC76-17A18665AEA7}" srcOrd="0" destOrd="0" presId="urn:microsoft.com/office/officeart/2008/layout/LinedList"/>
    <dgm:cxn modelId="{F23F0C92-678E-3B4A-904E-CE29F6961547}" type="presParOf" srcId="{6FECE79B-7F80-964B-B35A-32CF3996F6CF}" destId="{1DE985FF-6D8E-D14C-AD59-0B7EDC720344}" srcOrd="1" destOrd="0" presId="urn:microsoft.com/office/officeart/2008/layout/LinedList"/>
    <dgm:cxn modelId="{AD1BA21B-AA26-E34F-BFF6-6FFDE69A9831}" type="presParOf" srcId="{FD2459DB-BEFB-8A47-AECD-CE23BBCCFA32}" destId="{048EF9AA-97F7-8247-96D4-F1F2ED008B8A}" srcOrd="12" destOrd="0" presId="urn:microsoft.com/office/officeart/2008/layout/LinedList"/>
    <dgm:cxn modelId="{CA1DAF71-EB02-9443-8024-29B58DAD426C}" type="presParOf" srcId="{FD2459DB-BEFB-8A47-AECD-CE23BBCCFA32}" destId="{A51E350D-7AF8-204A-9AC8-A309662211D5}" srcOrd="13" destOrd="0" presId="urn:microsoft.com/office/officeart/2008/layout/LinedList"/>
    <dgm:cxn modelId="{E9D73CF2-8F30-9E44-B0DF-439AD9DD5BF8}" type="presParOf" srcId="{A51E350D-7AF8-204A-9AC8-A309662211D5}" destId="{60DABD12-1D8D-E34A-AA7D-BF705348A3B4}" srcOrd="0" destOrd="0" presId="urn:microsoft.com/office/officeart/2008/layout/LinedList"/>
    <dgm:cxn modelId="{EA03F945-2613-DC4F-B4A8-94F5CEABB563}" type="presParOf" srcId="{A51E350D-7AF8-204A-9AC8-A309662211D5}" destId="{39AB0A6C-98C4-C34C-AD21-2E5B7306F9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3E25EDE-7753-3647-BEFF-104D650DEDF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2646AB55-AA16-0F4B-B6A6-EE38F1B63C38}">
      <dgm:prSet phldrT="[文本]"/>
      <dgm:spPr/>
      <dgm:t>
        <a:bodyPr/>
        <a:lstStyle/>
        <a:p>
          <a:r>
            <a:rPr lang="zh-CN" altLang="en-US" dirty="0"/>
            <a:t>统一付款条件</a:t>
          </a:r>
        </a:p>
      </dgm:t>
    </dgm:pt>
    <dgm:pt modelId="{33B05E15-80B5-864C-8698-FE67762E4E50}" type="parTrans" cxnId="{022179ED-0519-EE45-8F69-A736299451E3}">
      <dgm:prSet/>
      <dgm:spPr/>
      <dgm:t>
        <a:bodyPr/>
        <a:lstStyle/>
        <a:p>
          <a:endParaRPr lang="zh-CN" altLang="en-US"/>
        </a:p>
      </dgm:t>
    </dgm:pt>
    <dgm:pt modelId="{CFF97646-1ED7-1141-B46F-84B2B56249B2}" type="sibTrans" cxnId="{022179ED-0519-EE45-8F69-A736299451E3}">
      <dgm:prSet/>
      <dgm:spPr/>
      <dgm:t>
        <a:bodyPr/>
        <a:lstStyle/>
        <a:p>
          <a:endParaRPr lang="zh-CN" altLang="en-US"/>
        </a:p>
      </dgm:t>
    </dgm:pt>
    <dgm:pt modelId="{C1B29295-FA95-E34B-9FD4-B6B967F85797}">
      <dgm:prSet phldrT="[文本]"/>
      <dgm:spPr/>
      <dgm:t>
        <a:bodyPr/>
        <a:lstStyle/>
        <a:p>
          <a:r>
            <a:rPr lang="zh-CN" altLang="en-US" dirty="0"/>
            <a:t>统一面积内涵</a:t>
          </a:r>
        </a:p>
      </dgm:t>
    </dgm:pt>
    <dgm:pt modelId="{131545E6-0AFF-564D-BAF5-EBD738ED398B}" type="parTrans" cxnId="{E7FA2103-DC57-9D48-BBCB-2EB5C9970BFA}">
      <dgm:prSet/>
      <dgm:spPr/>
      <dgm:t>
        <a:bodyPr/>
        <a:lstStyle/>
        <a:p>
          <a:endParaRPr lang="zh-CN" altLang="en-US"/>
        </a:p>
      </dgm:t>
    </dgm:pt>
    <dgm:pt modelId="{45725B13-FF86-8442-AD64-769432AEE60B}" type="sibTrans" cxnId="{E7FA2103-DC57-9D48-BBCB-2EB5C9970BFA}">
      <dgm:prSet/>
      <dgm:spPr/>
      <dgm:t>
        <a:bodyPr/>
        <a:lstStyle/>
        <a:p>
          <a:endParaRPr lang="zh-CN" altLang="en-US"/>
        </a:p>
      </dgm:t>
    </dgm:pt>
    <dgm:pt modelId="{CA328F49-529F-084D-8BCE-1DFA49658AE3}">
      <dgm:prSet phldrT="[文本]"/>
      <dgm:spPr/>
      <dgm:t>
        <a:bodyPr/>
        <a:lstStyle/>
        <a:p>
          <a:r>
            <a:rPr lang="zh-CN" altLang="en-US" dirty="0"/>
            <a:t>统一币种</a:t>
          </a:r>
        </a:p>
      </dgm:t>
    </dgm:pt>
    <dgm:pt modelId="{F4DBC7B8-0DF3-B149-9D67-F97966E3A748}" type="parTrans" cxnId="{DE357D06-6589-4841-9CF5-91BD0497C255}">
      <dgm:prSet/>
      <dgm:spPr/>
      <dgm:t>
        <a:bodyPr/>
        <a:lstStyle/>
        <a:p>
          <a:endParaRPr lang="zh-CN" altLang="en-US"/>
        </a:p>
      </dgm:t>
    </dgm:pt>
    <dgm:pt modelId="{2BABB1F2-F336-0845-9006-F4ECC28ECB7D}" type="sibTrans" cxnId="{DE357D06-6589-4841-9CF5-91BD0497C255}">
      <dgm:prSet/>
      <dgm:spPr/>
      <dgm:t>
        <a:bodyPr/>
        <a:lstStyle/>
        <a:p>
          <a:endParaRPr lang="zh-CN" altLang="en-US"/>
        </a:p>
      </dgm:t>
    </dgm:pt>
    <dgm:pt modelId="{89D1CF2A-7F28-C648-8F11-289E69D347B5}">
      <dgm:prSet/>
      <dgm:spPr/>
      <dgm:t>
        <a:bodyPr/>
        <a:lstStyle/>
        <a:p>
          <a:r>
            <a:rPr lang="zh-CN" altLang="en-US" dirty="0"/>
            <a:t>统一税负负担</a:t>
          </a:r>
        </a:p>
      </dgm:t>
    </dgm:pt>
    <dgm:pt modelId="{281DE2DB-427E-7F4A-B318-6856C23BCE05}" type="parTrans" cxnId="{9225CBD4-C34E-8B4E-BFDB-4E285C8993DA}">
      <dgm:prSet/>
      <dgm:spPr/>
      <dgm:t>
        <a:bodyPr/>
        <a:lstStyle/>
        <a:p>
          <a:endParaRPr lang="zh-CN" altLang="en-US"/>
        </a:p>
      </dgm:t>
    </dgm:pt>
    <dgm:pt modelId="{CA0F7EAC-1767-7440-BB87-A322C5634268}" type="sibTrans" cxnId="{9225CBD4-C34E-8B4E-BFDB-4E285C8993DA}">
      <dgm:prSet/>
      <dgm:spPr/>
      <dgm:t>
        <a:bodyPr/>
        <a:lstStyle/>
        <a:p>
          <a:endParaRPr lang="zh-CN" altLang="en-US"/>
        </a:p>
      </dgm:t>
    </dgm:pt>
    <dgm:pt modelId="{AD4631BF-AD11-A44D-8543-E0050DF95520}">
      <dgm:prSet/>
      <dgm:spPr/>
      <dgm:t>
        <a:bodyPr/>
        <a:lstStyle/>
        <a:p>
          <a:r>
            <a:rPr lang="zh-CN" altLang="en-US" dirty="0"/>
            <a:t>统一容积率标准（宝业恒标准）</a:t>
          </a:r>
        </a:p>
      </dgm:t>
    </dgm:pt>
    <dgm:pt modelId="{30FBB5BF-D66D-DF4D-85A8-457D4EA0E1BD}" type="parTrans" cxnId="{81A447A2-ECB5-ED4C-B886-31B9FBDAF9FA}">
      <dgm:prSet/>
      <dgm:spPr/>
      <dgm:t>
        <a:bodyPr/>
        <a:lstStyle/>
        <a:p>
          <a:endParaRPr lang="zh-CN" altLang="en-US"/>
        </a:p>
      </dgm:t>
    </dgm:pt>
    <dgm:pt modelId="{C7D1CB88-1536-5C42-AEBB-9128BF0188CE}" type="sibTrans" cxnId="{81A447A2-ECB5-ED4C-B886-31B9FBDAF9FA}">
      <dgm:prSet/>
      <dgm:spPr/>
      <dgm:t>
        <a:bodyPr/>
        <a:lstStyle/>
        <a:p>
          <a:endParaRPr lang="zh-CN" altLang="en-US"/>
        </a:p>
      </dgm:t>
    </dgm:pt>
    <dgm:pt modelId="{C4BCF4BC-55B2-1447-858F-5A47B0D95FEE}" type="pres">
      <dgm:prSet presAssocID="{23E25EDE-7753-3647-BEFF-104D650DEDF6}" presName="vert0" presStyleCnt="0">
        <dgm:presLayoutVars>
          <dgm:dir/>
          <dgm:animOne val="branch"/>
          <dgm:animLvl val="lvl"/>
        </dgm:presLayoutVars>
      </dgm:prSet>
      <dgm:spPr/>
    </dgm:pt>
    <dgm:pt modelId="{C28E536C-4C31-1F48-8A2B-E76E40D13BDF}" type="pres">
      <dgm:prSet presAssocID="{2646AB55-AA16-0F4B-B6A6-EE38F1B63C38}" presName="thickLine" presStyleLbl="alignNode1" presStyleIdx="0" presStyleCnt="5"/>
      <dgm:spPr/>
    </dgm:pt>
    <dgm:pt modelId="{F0615265-3447-3249-98E7-9BEA203DCCAC}" type="pres">
      <dgm:prSet presAssocID="{2646AB55-AA16-0F4B-B6A6-EE38F1B63C38}" presName="horz1" presStyleCnt="0"/>
      <dgm:spPr/>
    </dgm:pt>
    <dgm:pt modelId="{0C233206-AFF3-834F-916C-7A128A035117}" type="pres">
      <dgm:prSet presAssocID="{2646AB55-AA16-0F4B-B6A6-EE38F1B63C38}" presName="tx1" presStyleLbl="revTx" presStyleIdx="0" presStyleCnt="5"/>
      <dgm:spPr/>
    </dgm:pt>
    <dgm:pt modelId="{60B984CC-2CD1-254C-BE6F-5E6D72A8F523}" type="pres">
      <dgm:prSet presAssocID="{2646AB55-AA16-0F4B-B6A6-EE38F1B63C38}" presName="vert1" presStyleCnt="0"/>
      <dgm:spPr/>
    </dgm:pt>
    <dgm:pt modelId="{BD8162A1-4958-084C-BD3A-A70381486337}" type="pres">
      <dgm:prSet presAssocID="{C1B29295-FA95-E34B-9FD4-B6B967F85797}" presName="thickLine" presStyleLbl="alignNode1" presStyleIdx="1" presStyleCnt="5"/>
      <dgm:spPr/>
    </dgm:pt>
    <dgm:pt modelId="{AE84C29A-C084-6542-B7CF-E6BC5C0442AD}" type="pres">
      <dgm:prSet presAssocID="{C1B29295-FA95-E34B-9FD4-B6B967F85797}" presName="horz1" presStyleCnt="0"/>
      <dgm:spPr/>
    </dgm:pt>
    <dgm:pt modelId="{AC507635-231A-6D4C-9636-A9905C6A6A8D}" type="pres">
      <dgm:prSet presAssocID="{C1B29295-FA95-E34B-9FD4-B6B967F85797}" presName="tx1" presStyleLbl="revTx" presStyleIdx="1" presStyleCnt="5"/>
      <dgm:spPr/>
    </dgm:pt>
    <dgm:pt modelId="{A65636F9-DD2B-3C4B-B36B-990743AFA104}" type="pres">
      <dgm:prSet presAssocID="{C1B29295-FA95-E34B-9FD4-B6B967F85797}" presName="vert1" presStyleCnt="0"/>
      <dgm:spPr/>
    </dgm:pt>
    <dgm:pt modelId="{DA05915C-0BF8-AE4C-9AB8-AC1B511F3CB5}" type="pres">
      <dgm:prSet presAssocID="{CA328F49-529F-084D-8BCE-1DFA49658AE3}" presName="thickLine" presStyleLbl="alignNode1" presStyleIdx="2" presStyleCnt="5"/>
      <dgm:spPr/>
    </dgm:pt>
    <dgm:pt modelId="{7D1D4B30-D27A-0A4D-8F5D-E318B3E26BB3}" type="pres">
      <dgm:prSet presAssocID="{CA328F49-529F-084D-8BCE-1DFA49658AE3}" presName="horz1" presStyleCnt="0"/>
      <dgm:spPr/>
    </dgm:pt>
    <dgm:pt modelId="{B940F0AC-9E12-7445-BBD0-F59E380D4F99}" type="pres">
      <dgm:prSet presAssocID="{CA328F49-529F-084D-8BCE-1DFA49658AE3}" presName="tx1" presStyleLbl="revTx" presStyleIdx="2" presStyleCnt="5"/>
      <dgm:spPr/>
    </dgm:pt>
    <dgm:pt modelId="{88DA7CB7-92EB-4246-9EF8-7FF704F2C8B9}" type="pres">
      <dgm:prSet presAssocID="{CA328F49-529F-084D-8BCE-1DFA49658AE3}" presName="vert1" presStyleCnt="0"/>
      <dgm:spPr/>
    </dgm:pt>
    <dgm:pt modelId="{976C8357-6607-BB40-886C-C961B127915D}" type="pres">
      <dgm:prSet presAssocID="{89D1CF2A-7F28-C648-8F11-289E69D347B5}" presName="thickLine" presStyleLbl="alignNode1" presStyleIdx="3" presStyleCnt="5"/>
      <dgm:spPr/>
    </dgm:pt>
    <dgm:pt modelId="{89CD0B4F-9DB4-1341-A985-007603E40805}" type="pres">
      <dgm:prSet presAssocID="{89D1CF2A-7F28-C648-8F11-289E69D347B5}" presName="horz1" presStyleCnt="0"/>
      <dgm:spPr/>
    </dgm:pt>
    <dgm:pt modelId="{3B3AC5FA-3711-E147-9246-1253FEBE8DD8}" type="pres">
      <dgm:prSet presAssocID="{89D1CF2A-7F28-C648-8F11-289E69D347B5}" presName="tx1" presStyleLbl="revTx" presStyleIdx="3" presStyleCnt="5"/>
      <dgm:spPr/>
    </dgm:pt>
    <dgm:pt modelId="{4EE1BCB3-654A-494E-A5ED-645F850E3267}" type="pres">
      <dgm:prSet presAssocID="{89D1CF2A-7F28-C648-8F11-289E69D347B5}" presName="vert1" presStyleCnt="0"/>
      <dgm:spPr/>
    </dgm:pt>
    <dgm:pt modelId="{6DD4DF4E-263C-7644-BC4E-F41F894DCAB6}" type="pres">
      <dgm:prSet presAssocID="{AD4631BF-AD11-A44D-8543-E0050DF95520}" presName="thickLine" presStyleLbl="alignNode1" presStyleIdx="4" presStyleCnt="5"/>
      <dgm:spPr/>
    </dgm:pt>
    <dgm:pt modelId="{560FE7F2-1345-E144-9D5E-CE7C0DA56AA5}" type="pres">
      <dgm:prSet presAssocID="{AD4631BF-AD11-A44D-8543-E0050DF95520}" presName="horz1" presStyleCnt="0"/>
      <dgm:spPr/>
    </dgm:pt>
    <dgm:pt modelId="{484121FA-D0B6-B346-A32E-CDFF28E86E7C}" type="pres">
      <dgm:prSet presAssocID="{AD4631BF-AD11-A44D-8543-E0050DF95520}" presName="tx1" presStyleLbl="revTx" presStyleIdx="4" presStyleCnt="5"/>
      <dgm:spPr/>
    </dgm:pt>
    <dgm:pt modelId="{416E1213-F4BA-944B-80EB-0BD0804788A5}" type="pres">
      <dgm:prSet presAssocID="{AD4631BF-AD11-A44D-8543-E0050DF95520}" presName="vert1" presStyleCnt="0"/>
      <dgm:spPr/>
    </dgm:pt>
  </dgm:ptLst>
  <dgm:cxnLst>
    <dgm:cxn modelId="{E7FA2103-DC57-9D48-BBCB-2EB5C9970BFA}" srcId="{23E25EDE-7753-3647-BEFF-104D650DEDF6}" destId="{C1B29295-FA95-E34B-9FD4-B6B967F85797}" srcOrd="1" destOrd="0" parTransId="{131545E6-0AFF-564D-BAF5-EBD738ED398B}" sibTransId="{45725B13-FF86-8442-AD64-769432AEE60B}"/>
    <dgm:cxn modelId="{DE357D06-6589-4841-9CF5-91BD0497C255}" srcId="{23E25EDE-7753-3647-BEFF-104D650DEDF6}" destId="{CA328F49-529F-084D-8BCE-1DFA49658AE3}" srcOrd="2" destOrd="0" parTransId="{F4DBC7B8-0DF3-B149-9D67-F97966E3A748}" sibTransId="{2BABB1F2-F336-0845-9006-F4ECC28ECB7D}"/>
    <dgm:cxn modelId="{59E4142A-66EE-DA40-A59D-7C45A4D8D1ED}" type="presOf" srcId="{C1B29295-FA95-E34B-9FD4-B6B967F85797}" destId="{AC507635-231A-6D4C-9636-A9905C6A6A8D}" srcOrd="0" destOrd="0" presId="urn:microsoft.com/office/officeart/2008/layout/LinedList"/>
    <dgm:cxn modelId="{B1294F39-580B-5E4E-9E5A-799F982FC63E}" type="presOf" srcId="{2646AB55-AA16-0F4B-B6A6-EE38F1B63C38}" destId="{0C233206-AFF3-834F-916C-7A128A035117}" srcOrd="0" destOrd="0" presId="urn:microsoft.com/office/officeart/2008/layout/LinedList"/>
    <dgm:cxn modelId="{2B55EB3C-755C-324D-9A93-34C9D8331C5B}" type="presOf" srcId="{CA328F49-529F-084D-8BCE-1DFA49658AE3}" destId="{B940F0AC-9E12-7445-BBD0-F59E380D4F99}" srcOrd="0" destOrd="0" presId="urn:microsoft.com/office/officeart/2008/layout/LinedList"/>
    <dgm:cxn modelId="{37615C4C-62D9-1542-AC1E-E12DA2B105CD}" type="presOf" srcId="{23E25EDE-7753-3647-BEFF-104D650DEDF6}" destId="{C4BCF4BC-55B2-1447-858F-5A47B0D95FEE}" srcOrd="0" destOrd="0" presId="urn:microsoft.com/office/officeart/2008/layout/LinedList"/>
    <dgm:cxn modelId="{3F0EBC82-DB95-1043-83EF-EEF1630EDCE3}" type="presOf" srcId="{AD4631BF-AD11-A44D-8543-E0050DF95520}" destId="{484121FA-D0B6-B346-A32E-CDFF28E86E7C}" srcOrd="0" destOrd="0" presId="urn:microsoft.com/office/officeart/2008/layout/LinedList"/>
    <dgm:cxn modelId="{81A447A2-ECB5-ED4C-B886-31B9FBDAF9FA}" srcId="{23E25EDE-7753-3647-BEFF-104D650DEDF6}" destId="{AD4631BF-AD11-A44D-8543-E0050DF95520}" srcOrd="4" destOrd="0" parTransId="{30FBB5BF-D66D-DF4D-85A8-457D4EA0E1BD}" sibTransId="{C7D1CB88-1536-5C42-AEBB-9128BF0188CE}"/>
    <dgm:cxn modelId="{9225CBD4-C34E-8B4E-BFDB-4E285C8993DA}" srcId="{23E25EDE-7753-3647-BEFF-104D650DEDF6}" destId="{89D1CF2A-7F28-C648-8F11-289E69D347B5}" srcOrd="3" destOrd="0" parTransId="{281DE2DB-427E-7F4A-B318-6856C23BCE05}" sibTransId="{CA0F7EAC-1767-7440-BB87-A322C5634268}"/>
    <dgm:cxn modelId="{B1FC69E1-DEAD-F840-A932-F597FE6AD7D1}" type="presOf" srcId="{89D1CF2A-7F28-C648-8F11-289E69D347B5}" destId="{3B3AC5FA-3711-E147-9246-1253FEBE8DD8}" srcOrd="0" destOrd="0" presId="urn:microsoft.com/office/officeart/2008/layout/LinedList"/>
    <dgm:cxn modelId="{022179ED-0519-EE45-8F69-A736299451E3}" srcId="{23E25EDE-7753-3647-BEFF-104D650DEDF6}" destId="{2646AB55-AA16-0F4B-B6A6-EE38F1B63C38}" srcOrd="0" destOrd="0" parTransId="{33B05E15-80B5-864C-8698-FE67762E4E50}" sibTransId="{CFF97646-1ED7-1141-B46F-84B2B56249B2}"/>
    <dgm:cxn modelId="{35A0A807-637E-FF4E-8D83-0A911B3A2824}" type="presParOf" srcId="{C4BCF4BC-55B2-1447-858F-5A47B0D95FEE}" destId="{C28E536C-4C31-1F48-8A2B-E76E40D13BDF}" srcOrd="0" destOrd="0" presId="urn:microsoft.com/office/officeart/2008/layout/LinedList"/>
    <dgm:cxn modelId="{5CCCCDE3-9403-CD4D-8E15-2056FCD831CA}" type="presParOf" srcId="{C4BCF4BC-55B2-1447-858F-5A47B0D95FEE}" destId="{F0615265-3447-3249-98E7-9BEA203DCCAC}" srcOrd="1" destOrd="0" presId="urn:microsoft.com/office/officeart/2008/layout/LinedList"/>
    <dgm:cxn modelId="{3ABDE3BB-CA49-2447-9D12-D3D8ECCE19EA}" type="presParOf" srcId="{F0615265-3447-3249-98E7-9BEA203DCCAC}" destId="{0C233206-AFF3-834F-916C-7A128A035117}" srcOrd="0" destOrd="0" presId="urn:microsoft.com/office/officeart/2008/layout/LinedList"/>
    <dgm:cxn modelId="{76B12B6E-1CFA-CE4C-ABA1-3FB4524FA556}" type="presParOf" srcId="{F0615265-3447-3249-98E7-9BEA203DCCAC}" destId="{60B984CC-2CD1-254C-BE6F-5E6D72A8F523}" srcOrd="1" destOrd="0" presId="urn:microsoft.com/office/officeart/2008/layout/LinedList"/>
    <dgm:cxn modelId="{9C8252A3-BCC5-8E4A-ACEE-3D927C4EF143}" type="presParOf" srcId="{C4BCF4BC-55B2-1447-858F-5A47B0D95FEE}" destId="{BD8162A1-4958-084C-BD3A-A70381486337}" srcOrd="2" destOrd="0" presId="urn:microsoft.com/office/officeart/2008/layout/LinedList"/>
    <dgm:cxn modelId="{4D4027D3-55F0-8142-A1FF-4232F4E32E55}" type="presParOf" srcId="{C4BCF4BC-55B2-1447-858F-5A47B0D95FEE}" destId="{AE84C29A-C084-6542-B7CF-E6BC5C0442AD}" srcOrd="3" destOrd="0" presId="urn:microsoft.com/office/officeart/2008/layout/LinedList"/>
    <dgm:cxn modelId="{B8FAA0E0-610D-744F-91A1-3220198B1CD4}" type="presParOf" srcId="{AE84C29A-C084-6542-B7CF-E6BC5C0442AD}" destId="{AC507635-231A-6D4C-9636-A9905C6A6A8D}" srcOrd="0" destOrd="0" presId="urn:microsoft.com/office/officeart/2008/layout/LinedList"/>
    <dgm:cxn modelId="{4DC6CE51-8139-9D40-B76C-8E98DC9553EE}" type="presParOf" srcId="{AE84C29A-C084-6542-B7CF-E6BC5C0442AD}" destId="{A65636F9-DD2B-3C4B-B36B-990743AFA104}" srcOrd="1" destOrd="0" presId="urn:microsoft.com/office/officeart/2008/layout/LinedList"/>
    <dgm:cxn modelId="{864D4AD8-B868-6F41-88D4-FC38FD007B52}" type="presParOf" srcId="{C4BCF4BC-55B2-1447-858F-5A47B0D95FEE}" destId="{DA05915C-0BF8-AE4C-9AB8-AC1B511F3CB5}" srcOrd="4" destOrd="0" presId="urn:microsoft.com/office/officeart/2008/layout/LinedList"/>
    <dgm:cxn modelId="{06A342A0-0749-8A44-A79C-7CAD34EF4781}" type="presParOf" srcId="{C4BCF4BC-55B2-1447-858F-5A47B0D95FEE}" destId="{7D1D4B30-D27A-0A4D-8F5D-E318B3E26BB3}" srcOrd="5" destOrd="0" presId="urn:microsoft.com/office/officeart/2008/layout/LinedList"/>
    <dgm:cxn modelId="{68BBD339-94C4-A84E-8808-9FCEB1CF36C3}" type="presParOf" srcId="{7D1D4B30-D27A-0A4D-8F5D-E318B3E26BB3}" destId="{B940F0AC-9E12-7445-BBD0-F59E380D4F99}" srcOrd="0" destOrd="0" presId="urn:microsoft.com/office/officeart/2008/layout/LinedList"/>
    <dgm:cxn modelId="{0C18F699-03F9-524E-8341-2D64BA965F2E}" type="presParOf" srcId="{7D1D4B30-D27A-0A4D-8F5D-E318B3E26BB3}" destId="{88DA7CB7-92EB-4246-9EF8-7FF704F2C8B9}" srcOrd="1" destOrd="0" presId="urn:microsoft.com/office/officeart/2008/layout/LinedList"/>
    <dgm:cxn modelId="{B8AA4F71-5D1E-7B4B-BEAB-5BED144E6C05}" type="presParOf" srcId="{C4BCF4BC-55B2-1447-858F-5A47B0D95FEE}" destId="{976C8357-6607-BB40-886C-C961B127915D}" srcOrd="6" destOrd="0" presId="urn:microsoft.com/office/officeart/2008/layout/LinedList"/>
    <dgm:cxn modelId="{517F768F-FEF8-3849-99D5-B803BD3A7884}" type="presParOf" srcId="{C4BCF4BC-55B2-1447-858F-5A47B0D95FEE}" destId="{89CD0B4F-9DB4-1341-A985-007603E40805}" srcOrd="7" destOrd="0" presId="urn:microsoft.com/office/officeart/2008/layout/LinedList"/>
    <dgm:cxn modelId="{58679B2D-BF58-1B42-9D06-8FD74BDD9F09}" type="presParOf" srcId="{89CD0B4F-9DB4-1341-A985-007603E40805}" destId="{3B3AC5FA-3711-E147-9246-1253FEBE8DD8}" srcOrd="0" destOrd="0" presId="urn:microsoft.com/office/officeart/2008/layout/LinedList"/>
    <dgm:cxn modelId="{D4B566E3-8AB7-FA41-8A5B-E3BC983F05EA}" type="presParOf" srcId="{89CD0B4F-9DB4-1341-A985-007603E40805}" destId="{4EE1BCB3-654A-494E-A5ED-645F850E3267}" srcOrd="1" destOrd="0" presId="urn:microsoft.com/office/officeart/2008/layout/LinedList"/>
    <dgm:cxn modelId="{B609824A-56D1-C943-9159-7652913BEF04}" type="presParOf" srcId="{C4BCF4BC-55B2-1447-858F-5A47B0D95FEE}" destId="{6DD4DF4E-263C-7644-BC4E-F41F894DCAB6}" srcOrd="8" destOrd="0" presId="urn:microsoft.com/office/officeart/2008/layout/LinedList"/>
    <dgm:cxn modelId="{8CB6A52F-CC30-ED40-A430-11EDCF57AF1C}" type="presParOf" srcId="{C4BCF4BC-55B2-1447-858F-5A47B0D95FEE}" destId="{560FE7F2-1345-E144-9D5E-CE7C0DA56AA5}" srcOrd="9" destOrd="0" presId="urn:microsoft.com/office/officeart/2008/layout/LinedList"/>
    <dgm:cxn modelId="{DB8A02E0-0D33-E645-9BC0-B4B96B5510F6}" type="presParOf" srcId="{560FE7F2-1345-E144-9D5E-CE7C0DA56AA5}" destId="{484121FA-D0B6-B346-A32E-CDFF28E86E7C}" srcOrd="0" destOrd="0" presId="urn:microsoft.com/office/officeart/2008/layout/LinedList"/>
    <dgm:cxn modelId="{7C641C4E-492B-9C4F-AC7C-DA18BD4D6620}" type="presParOf" srcId="{560FE7F2-1345-E144-9D5E-CE7C0DA56AA5}" destId="{416E1213-F4BA-944B-80EB-0BD0804788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9C1AF84-E74D-0F4B-BF0E-A6FA849CA92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D5736B57-84D9-7E4E-BE73-DCDDF8329721}">
      <dgm:prSet phldrT="[文本]"/>
      <dgm:spPr/>
      <dgm:t>
        <a:bodyPr/>
        <a:lstStyle/>
        <a:p>
          <a:r>
            <a:rPr lang="zh-CN" altLang="en-US" dirty="0"/>
            <a:t>价格指数：定基价格指数、环比价格指数</a:t>
          </a:r>
        </a:p>
      </dgm:t>
    </dgm:pt>
    <dgm:pt modelId="{B675C76E-3614-4441-AFB8-63DC5A387C29}" type="parTrans" cxnId="{17F7E944-8837-A545-B508-E00AAF87DBFA}">
      <dgm:prSet/>
      <dgm:spPr/>
      <dgm:t>
        <a:bodyPr/>
        <a:lstStyle/>
        <a:p>
          <a:endParaRPr lang="zh-CN" altLang="en-US"/>
        </a:p>
      </dgm:t>
    </dgm:pt>
    <dgm:pt modelId="{E68660EA-3871-9C40-A7A2-4A47633B61FA}" type="sibTrans" cxnId="{17F7E944-8837-A545-B508-E00AAF87DBFA}">
      <dgm:prSet/>
      <dgm:spPr/>
      <dgm:t>
        <a:bodyPr/>
        <a:lstStyle/>
        <a:p>
          <a:endParaRPr lang="zh-CN" altLang="en-US"/>
        </a:p>
      </dgm:t>
    </dgm:pt>
    <dgm:pt modelId="{1EA59591-953B-9D4B-B6A2-CC4371FD553E}">
      <dgm:prSet phldrT="[文本]"/>
      <dgm:spPr/>
      <dgm:t>
        <a:bodyPr/>
        <a:lstStyle/>
        <a:p>
          <a:r>
            <a:rPr lang="zh-CN" altLang="en-US" dirty="0"/>
            <a:t>增长率的概念</a:t>
          </a:r>
        </a:p>
      </dgm:t>
    </dgm:pt>
    <dgm:pt modelId="{CD3188C1-4ECC-FE46-A657-3B4E8FEC12A3}" type="parTrans" cxnId="{9D416038-7309-6A46-B634-E427D28E7B0C}">
      <dgm:prSet/>
      <dgm:spPr/>
      <dgm:t>
        <a:bodyPr/>
        <a:lstStyle/>
        <a:p>
          <a:endParaRPr lang="zh-CN" altLang="en-US"/>
        </a:p>
      </dgm:t>
    </dgm:pt>
    <dgm:pt modelId="{FD0DC80B-D1AF-C04C-B016-CC0087835699}" type="sibTrans" cxnId="{9D416038-7309-6A46-B634-E427D28E7B0C}">
      <dgm:prSet/>
      <dgm:spPr/>
      <dgm:t>
        <a:bodyPr/>
        <a:lstStyle/>
        <a:p>
          <a:endParaRPr lang="zh-CN" altLang="en-US"/>
        </a:p>
      </dgm:t>
    </dgm:pt>
    <dgm:pt modelId="{C7E85AEF-86E4-2C40-BDEA-4C28BA050601}">
      <dgm:prSet phldrT="[文本]"/>
      <dgm:spPr/>
      <dgm:t>
        <a:bodyPr/>
        <a:lstStyle/>
        <a:p>
          <a:r>
            <a:rPr lang="zh-CN" altLang="en-US" dirty="0"/>
            <a:t>容积率修正系数的确定</a:t>
          </a:r>
        </a:p>
      </dgm:t>
    </dgm:pt>
    <dgm:pt modelId="{DCA2447A-9CD4-A64B-AFE2-06FCE8280FAB}" type="parTrans" cxnId="{0311CD7F-4445-5440-AFF4-2B896CF2D218}">
      <dgm:prSet/>
      <dgm:spPr/>
      <dgm:t>
        <a:bodyPr/>
        <a:lstStyle/>
        <a:p>
          <a:endParaRPr lang="zh-CN" altLang="en-US"/>
        </a:p>
      </dgm:t>
    </dgm:pt>
    <dgm:pt modelId="{27D4D7F5-B232-BD41-9681-73ED88A7D337}" type="sibTrans" cxnId="{0311CD7F-4445-5440-AFF4-2B896CF2D218}">
      <dgm:prSet/>
      <dgm:spPr/>
      <dgm:t>
        <a:bodyPr/>
        <a:lstStyle/>
        <a:p>
          <a:endParaRPr lang="zh-CN" altLang="en-US"/>
        </a:p>
      </dgm:t>
    </dgm:pt>
    <dgm:pt modelId="{630FB9FF-52C7-A041-BA99-DA67ECA66251}" type="pres">
      <dgm:prSet presAssocID="{E9C1AF84-E74D-0F4B-BF0E-A6FA849CA925}" presName="vert0" presStyleCnt="0">
        <dgm:presLayoutVars>
          <dgm:dir/>
          <dgm:animOne val="branch"/>
          <dgm:animLvl val="lvl"/>
        </dgm:presLayoutVars>
      </dgm:prSet>
      <dgm:spPr/>
    </dgm:pt>
    <dgm:pt modelId="{6371DEE0-1216-E344-9985-739DF9B8FB40}" type="pres">
      <dgm:prSet presAssocID="{D5736B57-84D9-7E4E-BE73-DCDDF8329721}" presName="thickLine" presStyleLbl="alignNode1" presStyleIdx="0" presStyleCnt="3"/>
      <dgm:spPr/>
    </dgm:pt>
    <dgm:pt modelId="{5C1CD95C-32F5-7A49-B5DE-4199A21643A4}" type="pres">
      <dgm:prSet presAssocID="{D5736B57-84D9-7E4E-BE73-DCDDF8329721}" presName="horz1" presStyleCnt="0"/>
      <dgm:spPr/>
    </dgm:pt>
    <dgm:pt modelId="{9932F1D4-773C-B34C-8B9D-4A0A6B761419}" type="pres">
      <dgm:prSet presAssocID="{D5736B57-84D9-7E4E-BE73-DCDDF8329721}" presName="tx1" presStyleLbl="revTx" presStyleIdx="0" presStyleCnt="3"/>
      <dgm:spPr/>
    </dgm:pt>
    <dgm:pt modelId="{DFCEA494-C894-3A41-91C9-2755EC6178F9}" type="pres">
      <dgm:prSet presAssocID="{D5736B57-84D9-7E4E-BE73-DCDDF8329721}" presName="vert1" presStyleCnt="0"/>
      <dgm:spPr/>
    </dgm:pt>
    <dgm:pt modelId="{4DCE2DF9-87C4-5D4B-88D1-F6C5FE333A0A}" type="pres">
      <dgm:prSet presAssocID="{1EA59591-953B-9D4B-B6A2-CC4371FD553E}" presName="thickLine" presStyleLbl="alignNode1" presStyleIdx="1" presStyleCnt="3"/>
      <dgm:spPr/>
    </dgm:pt>
    <dgm:pt modelId="{7AFB14F2-F7D5-EF47-9595-C0ED7E224836}" type="pres">
      <dgm:prSet presAssocID="{1EA59591-953B-9D4B-B6A2-CC4371FD553E}" presName="horz1" presStyleCnt="0"/>
      <dgm:spPr/>
    </dgm:pt>
    <dgm:pt modelId="{E851D38A-2217-2445-9DF5-FA400173D564}" type="pres">
      <dgm:prSet presAssocID="{1EA59591-953B-9D4B-B6A2-CC4371FD553E}" presName="tx1" presStyleLbl="revTx" presStyleIdx="1" presStyleCnt="3"/>
      <dgm:spPr/>
    </dgm:pt>
    <dgm:pt modelId="{56EF54B5-6B3C-6B4E-9122-87E0618C2A3B}" type="pres">
      <dgm:prSet presAssocID="{1EA59591-953B-9D4B-B6A2-CC4371FD553E}" presName="vert1" presStyleCnt="0"/>
      <dgm:spPr/>
    </dgm:pt>
    <dgm:pt modelId="{F2B2477C-29CD-9049-96D1-DB496B93A279}" type="pres">
      <dgm:prSet presAssocID="{C7E85AEF-86E4-2C40-BDEA-4C28BA050601}" presName="thickLine" presStyleLbl="alignNode1" presStyleIdx="2" presStyleCnt="3"/>
      <dgm:spPr/>
    </dgm:pt>
    <dgm:pt modelId="{A6193294-7448-2247-BA01-84446DFECA60}" type="pres">
      <dgm:prSet presAssocID="{C7E85AEF-86E4-2C40-BDEA-4C28BA050601}" presName="horz1" presStyleCnt="0"/>
      <dgm:spPr/>
    </dgm:pt>
    <dgm:pt modelId="{5A60AA4E-3B55-A643-A025-4CE612744E26}" type="pres">
      <dgm:prSet presAssocID="{C7E85AEF-86E4-2C40-BDEA-4C28BA050601}" presName="tx1" presStyleLbl="revTx" presStyleIdx="2" presStyleCnt="3"/>
      <dgm:spPr/>
    </dgm:pt>
    <dgm:pt modelId="{6C1EFACC-BA1A-EE49-9EBF-67E896DD970E}" type="pres">
      <dgm:prSet presAssocID="{C7E85AEF-86E4-2C40-BDEA-4C28BA050601}" presName="vert1" presStyleCnt="0"/>
      <dgm:spPr/>
    </dgm:pt>
  </dgm:ptLst>
  <dgm:cxnLst>
    <dgm:cxn modelId="{DAEAEB07-2508-D446-BFD9-4FA0EB2812A5}" type="presOf" srcId="{D5736B57-84D9-7E4E-BE73-DCDDF8329721}" destId="{9932F1D4-773C-B34C-8B9D-4A0A6B761419}" srcOrd="0" destOrd="0" presId="urn:microsoft.com/office/officeart/2008/layout/LinedList"/>
    <dgm:cxn modelId="{68BF852B-B755-6F4E-9EF3-B85C7A632CE7}" type="presOf" srcId="{E9C1AF84-E74D-0F4B-BF0E-A6FA849CA925}" destId="{630FB9FF-52C7-A041-BA99-DA67ECA66251}" srcOrd="0" destOrd="0" presId="urn:microsoft.com/office/officeart/2008/layout/LinedList"/>
    <dgm:cxn modelId="{9D416038-7309-6A46-B634-E427D28E7B0C}" srcId="{E9C1AF84-E74D-0F4B-BF0E-A6FA849CA925}" destId="{1EA59591-953B-9D4B-B6A2-CC4371FD553E}" srcOrd="1" destOrd="0" parTransId="{CD3188C1-4ECC-FE46-A657-3B4E8FEC12A3}" sibTransId="{FD0DC80B-D1AF-C04C-B016-CC0087835699}"/>
    <dgm:cxn modelId="{17F7E944-8837-A545-B508-E00AAF87DBFA}" srcId="{E9C1AF84-E74D-0F4B-BF0E-A6FA849CA925}" destId="{D5736B57-84D9-7E4E-BE73-DCDDF8329721}" srcOrd="0" destOrd="0" parTransId="{B675C76E-3614-4441-AFB8-63DC5A387C29}" sibTransId="{E68660EA-3871-9C40-A7A2-4A47633B61FA}"/>
    <dgm:cxn modelId="{0311CD7F-4445-5440-AFF4-2B896CF2D218}" srcId="{E9C1AF84-E74D-0F4B-BF0E-A6FA849CA925}" destId="{C7E85AEF-86E4-2C40-BDEA-4C28BA050601}" srcOrd="2" destOrd="0" parTransId="{DCA2447A-9CD4-A64B-AFE2-06FCE8280FAB}" sibTransId="{27D4D7F5-B232-BD41-9681-73ED88A7D337}"/>
    <dgm:cxn modelId="{37BFFFB9-DC95-5F4B-AB14-A4B144FA0BB0}" type="presOf" srcId="{1EA59591-953B-9D4B-B6A2-CC4371FD553E}" destId="{E851D38A-2217-2445-9DF5-FA400173D564}" srcOrd="0" destOrd="0" presId="urn:microsoft.com/office/officeart/2008/layout/LinedList"/>
    <dgm:cxn modelId="{AE25E7D5-839D-844B-B06D-E51C1FC1ED7C}" type="presOf" srcId="{C7E85AEF-86E4-2C40-BDEA-4C28BA050601}" destId="{5A60AA4E-3B55-A643-A025-4CE612744E26}" srcOrd="0" destOrd="0" presId="urn:microsoft.com/office/officeart/2008/layout/LinedList"/>
    <dgm:cxn modelId="{503A5D83-9E8A-8542-8242-0D3D69E6F14C}" type="presParOf" srcId="{630FB9FF-52C7-A041-BA99-DA67ECA66251}" destId="{6371DEE0-1216-E344-9985-739DF9B8FB40}" srcOrd="0" destOrd="0" presId="urn:microsoft.com/office/officeart/2008/layout/LinedList"/>
    <dgm:cxn modelId="{E69F3358-0CB6-7F43-88B2-58957F16D0DC}" type="presParOf" srcId="{630FB9FF-52C7-A041-BA99-DA67ECA66251}" destId="{5C1CD95C-32F5-7A49-B5DE-4199A21643A4}" srcOrd="1" destOrd="0" presId="urn:microsoft.com/office/officeart/2008/layout/LinedList"/>
    <dgm:cxn modelId="{F2A5516C-F159-F348-96D6-5928E09F884C}" type="presParOf" srcId="{5C1CD95C-32F5-7A49-B5DE-4199A21643A4}" destId="{9932F1D4-773C-B34C-8B9D-4A0A6B761419}" srcOrd="0" destOrd="0" presId="urn:microsoft.com/office/officeart/2008/layout/LinedList"/>
    <dgm:cxn modelId="{3453BB89-1582-324B-90D4-4F03C3863D64}" type="presParOf" srcId="{5C1CD95C-32F5-7A49-B5DE-4199A21643A4}" destId="{DFCEA494-C894-3A41-91C9-2755EC6178F9}" srcOrd="1" destOrd="0" presId="urn:microsoft.com/office/officeart/2008/layout/LinedList"/>
    <dgm:cxn modelId="{1423E747-ABF6-A043-8E2C-98D6FAAD2D3A}" type="presParOf" srcId="{630FB9FF-52C7-A041-BA99-DA67ECA66251}" destId="{4DCE2DF9-87C4-5D4B-88D1-F6C5FE333A0A}" srcOrd="2" destOrd="0" presId="urn:microsoft.com/office/officeart/2008/layout/LinedList"/>
    <dgm:cxn modelId="{14CBECCF-8E23-DE49-95CA-6E49753E27B2}" type="presParOf" srcId="{630FB9FF-52C7-A041-BA99-DA67ECA66251}" destId="{7AFB14F2-F7D5-EF47-9595-C0ED7E224836}" srcOrd="3" destOrd="0" presId="urn:microsoft.com/office/officeart/2008/layout/LinedList"/>
    <dgm:cxn modelId="{A9E35EA1-D0C7-7342-BFE7-76F790C1613A}" type="presParOf" srcId="{7AFB14F2-F7D5-EF47-9595-C0ED7E224836}" destId="{E851D38A-2217-2445-9DF5-FA400173D564}" srcOrd="0" destOrd="0" presId="urn:microsoft.com/office/officeart/2008/layout/LinedList"/>
    <dgm:cxn modelId="{A5B18DBA-0D77-0E4C-8A96-DBEC15D6761C}" type="presParOf" srcId="{7AFB14F2-F7D5-EF47-9595-C0ED7E224836}" destId="{56EF54B5-6B3C-6B4E-9122-87E0618C2A3B}" srcOrd="1" destOrd="0" presId="urn:microsoft.com/office/officeart/2008/layout/LinedList"/>
    <dgm:cxn modelId="{A257A026-35C7-E246-85E8-203C391375F3}" type="presParOf" srcId="{630FB9FF-52C7-A041-BA99-DA67ECA66251}" destId="{F2B2477C-29CD-9049-96D1-DB496B93A279}" srcOrd="4" destOrd="0" presId="urn:microsoft.com/office/officeart/2008/layout/LinedList"/>
    <dgm:cxn modelId="{F6F85581-079A-BE40-BFD5-6DFFF310884E}" type="presParOf" srcId="{630FB9FF-52C7-A041-BA99-DA67ECA66251}" destId="{A6193294-7448-2247-BA01-84446DFECA60}" srcOrd="5" destOrd="0" presId="urn:microsoft.com/office/officeart/2008/layout/LinedList"/>
    <dgm:cxn modelId="{737E101F-F1AE-CD4D-908E-7844D0427F99}" type="presParOf" srcId="{A6193294-7448-2247-BA01-84446DFECA60}" destId="{5A60AA4E-3B55-A643-A025-4CE612744E26}" srcOrd="0" destOrd="0" presId="urn:microsoft.com/office/officeart/2008/layout/LinedList"/>
    <dgm:cxn modelId="{D3A0F051-01CC-864D-898D-7CBC7704584C}" type="presParOf" srcId="{A6193294-7448-2247-BA01-84446DFECA60}" destId="{6C1EFACC-BA1A-EE49-9EBF-67E896DD97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AB299-BB5A-7F46-8674-4F8851D574B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AD6195A1-17A4-6743-A041-92927FB8ED67}">
      <dgm:prSet/>
      <dgm:spPr/>
      <dgm:t>
        <a:bodyPr/>
        <a:lstStyle/>
        <a:p>
          <a:r>
            <a:rPr lang="zh-CN" altLang="en-US" b="0" i="0" u="none" dirty="0"/>
            <a:t>（一）应当按照法律规定和评估报告载明的用途、使用人、使用期限等使用范围使用评估报告。否则，房地产估价机构和注册房地产估价师依法不承担责任；</a:t>
          </a:r>
        </a:p>
      </dgm:t>
    </dgm:pt>
    <dgm:pt modelId="{2B7A2CD2-D9FF-CC4D-9291-08EC310BC3C8}" type="parTrans" cxnId="{85043F88-7E42-444F-947B-262B1BD949E8}">
      <dgm:prSet/>
      <dgm:spPr/>
      <dgm:t>
        <a:bodyPr/>
        <a:lstStyle/>
        <a:p>
          <a:endParaRPr lang="zh-CN" altLang="en-US"/>
        </a:p>
      </dgm:t>
    </dgm:pt>
    <dgm:pt modelId="{9979B7A1-6F10-4E45-A088-867CC834946F}" type="sibTrans" cxnId="{85043F88-7E42-444F-947B-262B1BD949E8}">
      <dgm:prSet/>
      <dgm:spPr/>
      <dgm:t>
        <a:bodyPr/>
        <a:lstStyle/>
        <a:p>
          <a:endParaRPr lang="zh-CN" altLang="en-US"/>
        </a:p>
      </dgm:t>
    </dgm:pt>
    <dgm:pt modelId="{9D60CD05-7EDA-9E45-A2BE-88EB239B232C}">
      <dgm:prSet/>
      <dgm:spPr/>
      <dgm:t>
        <a:bodyPr/>
        <a:lstStyle/>
        <a:p>
          <a:r>
            <a:rPr lang="zh-CN" altLang="en-US" b="0" i="0" u="none" dirty="0"/>
            <a:t>（二）评估结果仅为人民法院确定财产处置参考价服务，不是评估对象处置可实现的成交价格，也不应当被视为对评估对象处置成交价格的保证；</a:t>
          </a:r>
        </a:p>
      </dgm:t>
    </dgm:pt>
    <dgm:pt modelId="{9ACFE1AC-595B-A34D-949C-2FB0035CD4C3}" type="parTrans" cxnId="{8EC4DE00-C745-FD42-98C2-08BFD451A969}">
      <dgm:prSet/>
      <dgm:spPr/>
      <dgm:t>
        <a:bodyPr/>
        <a:lstStyle/>
        <a:p>
          <a:endParaRPr lang="zh-CN" altLang="en-US"/>
        </a:p>
      </dgm:t>
    </dgm:pt>
    <dgm:pt modelId="{93EBCD13-D29E-E64F-BBFD-65244C5C6159}" type="sibTrans" cxnId="{8EC4DE00-C745-FD42-98C2-08BFD451A969}">
      <dgm:prSet/>
      <dgm:spPr/>
      <dgm:t>
        <a:bodyPr/>
        <a:lstStyle/>
        <a:p>
          <a:endParaRPr lang="zh-CN" altLang="en-US"/>
        </a:p>
      </dgm:t>
    </dgm:pt>
    <dgm:pt modelId="{676F9BCF-3869-1647-90DD-CA892F46D8ED}">
      <dgm:prSet/>
      <dgm:spPr/>
      <dgm:t>
        <a:bodyPr/>
        <a:lstStyle/>
        <a:p>
          <a:r>
            <a:rPr lang="zh-CN" altLang="en-US" b="0" i="0" u="none" dirty="0"/>
            <a:t>（三）财产拍卖或者变卖之日与价值时点不一致，可能导致评估结果对应的评估对象状况、房地产市场状况、欠缴税费状况等与财产拍卖或者变卖时的相应状况不一致，发生明显变化的，评估结果应当进行相应调整后才可使用；</a:t>
          </a:r>
        </a:p>
      </dgm:t>
    </dgm:pt>
    <dgm:pt modelId="{995228C6-897C-D54B-942D-057B5C17C7DB}" type="parTrans" cxnId="{058FEDE2-D1B2-DE4C-BDB3-8043F5B936E2}">
      <dgm:prSet/>
      <dgm:spPr/>
      <dgm:t>
        <a:bodyPr/>
        <a:lstStyle/>
        <a:p>
          <a:endParaRPr lang="zh-CN" altLang="en-US"/>
        </a:p>
      </dgm:t>
    </dgm:pt>
    <dgm:pt modelId="{EAF9F929-2582-A44C-AC8C-10C155E5A905}" type="sibTrans" cxnId="{058FEDE2-D1B2-DE4C-BDB3-8043F5B936E2}">
      <dgm:prSet/>
      <dgm:spPr/>
      <dgm:t>
        <a:bodyPr/>
        <a:lstStyle/>
        <a:p>
          <a:endParaRPr lang="zh-CN" altLang="en-US"/>
        </a:p>
      </dgm:t>
    </dgm:pt>
    <dgm:pt modelId="{1A3B518E-34E8-864E-B344-F4C705572CEA}">
      <dgm:prSet/>
      <dgm:spPr/>
      <dgm:t>
        <a:bodyPr/>
        <a:lstStyle/>
        <a:p>
          <a:r>
            <a:rPr lang="zh-CN" altLang="en-US" b="0" i="0" u="none" dirty="0"/>
            <a:t>（四）在评估报告使用期限或者评估结果有效期内，评估报告或者评估结果未使用之前，如果评估对象状况或者房地产市场状况发生明显变化的，评估结果应当进行相应调整后才可使用；</a:t>
          </a:r>
        </a:p>
      </dgm:t>
    </dgm:pt>
    <dgm:pt modelId="{C9D46B77-A0E2-5C4A-88FC-D7C6E684E23B}" type="parTrans" cxnId="{5F03E930-9C33-0B46-8A17-8D6CB6602E17}">
      <dgm:prSet/>
      <dgm:spPr/>
      <dgm:t>
        <a:bodyPr/>
        <a:lstStyle/>
        <a:p>
          <a:endParaRPr lang="zh-CN" altLang="en-US"/>
        </a:p>
      </dgm:t>
    </dgm:pt>
    <dgm:pt modelId="{40CFDE6C-DB4B-E141-9D9F-C0C80A2BEA1A}" type="sibTrans" cxnId="{5F03E930-9C33-0B46-8A17-8D6CB6602E17}">
      <dgm:prSet/>
      <dgm:spPr/>
      <dgm:t>
        <a:bodyPr/>
        <a:lstStyle/>
        <a:p>
          <a:endParaRPr lang="zh-CN" altLang="en-US"/>
        </a:p>
      </dgm:t>
    </dgm:pt>
    <dgm:pt modelId="{6B021DD3-047D-094C-8819-51A865B734E6}">
      <dgm:prSet/>
      <dgm:spPr/>
      <dgm:t>
        <a:bodyPr/>
        <a:lstStyle/>
        <a:p>
          <a:r>
            <a:rPr lang="zh-CN" altLang="en-US" b="0" i="0" u="none" dirty="0"/>
            <a:t>（五）当事人、利害关系人收到评估报告后五日内可对评估报告的参照标准、计算方法或者评估结果等向人民法院提出书面异议；当事人、利害关系人对评估机构作出的说明仍有异议的，可以提请人民法院委托评估行业组织进行专业技术评审。</a:t>
          </a:r>
        </a:p>
      </dgm:t>
    </dgm:pt>
    <dgm:pt modelId="{266257B1-AF95-1940-B8FC-2C6E593DA190}" type="parTrans" cxnId="{9246C926-B7B9-3347-A52F-DC1316D14DA1}">
      <dgm:prSet/>
      <dgm:spPr/>
      <dgm:t>
        <a:bodyPr/>
        <a:lstStyle/>
        <a:p>
          <a:endParaRPr lang="zh-CN" altLang="en-US"/>
        </a:p>
      </dgm:t>
    </dgm:pt>
    <dgm:pt modelId="{74FDDDD2-531F-3B41-BE94-4F49EB57782F}" type="sibTrans" cxnId="{9246C926-B7B9-3347-A52F-DC1316D14DA1}">
      <dgm:prSet/>
      <dgm:spPr/>
      <dgm:t>
        <a:bodyPr/>
        <a:lstStyle/>
        <a:p>
          <a:endParaRPr lang="zh-CN" altLang="en-US"/>
        </a:p>
      </dgm:t>
    </dgm:pt>
    <dgm:pt modelId="{21FE02A2-2AC8-6D4F-8DD3-D6E91A3BF460}" type="pres">
      <dgm:prSet presAssocID="{A86AB299-BB5A-7F46-8674-4F8851D574BE}" presName="vert0" presStyleCnt="0">
        <dgm:presLayoutVars>
          <dgm:dir/>
          <dgm:animOne val="branch"/>
          <dgm:animLvl val="lvl"/>
        </dgm:presLayoutVars>
      </dgm:prSet>
      <dgm:spPr/>
    </dgm:pt>
    <dgm:pt modelId="{C0CD81D4-7678-9946-82A1-3B0AD73C63D7}" type="pres">
      <dgm:prSet presAssocID="{AD6195A1-17A4-6743-A041-92927FB8ED67}" presName="thickLine" presStyleLbl="alignNode1" presStyleIdx="0" presStyleCnt="5"/>
      <dgm:spPr/>
    </dgm:pt>
    <dgm:pt modelId="{00336E0F-5049-B747-8092-25D9B560020B}" type="pres">
      <dgm:prSet presAssocID="{AD6195A1-17A4-6743-A041-92927FB8ED67}" presName="horz1" presStyleCnt="0"/>
      <dgm:spPr/>
    </dgm:pt>
    <dgm:pt modelId="{079DB9C8-A13B-BD49-A2CA-F46F2D89AAF0}" type="pres">
      <dgm:prSet presAssocID="{AD6195A1-17A4-6743-A041-92927FB8ED67}" presName="tx1" presStyleLbl="revTx" presStyleIdx="0" presStyleCnt="5"/>
      <dgm:spPr/>
    </dgm:pt>
    <dgm:pt modelId="{46EB449D-961E-844F-8A81-AD32E29523F6}" type="pres">
      <dgm:prSet presAssocID="{AD6195A1-17A4-6743-A041-92927FB8ED67}" presName="vert1" presStyleCnt="0"/>
      <dgm:spPr/>
    </dgm:pt>
    <dgm:pt modelId="{656D525D-C412-8B4D-BAEF-6ACB03C93EAF}" type="pres">
      <dgm:prSet presAssocID="{9D60CD05-7EDA-9E45-A2BE-88EB239B232C}" presName="thickLine" presStyleLbl="alignNode1" presStyleIdx="1" presStyleCnt="5"/>
      <dgm:spPr/>
    </dgm:pt>
    <dgm:pt modelId="{3E890F3A-5C78-DC46-84BC-20F2D4874F5F}" type="pres">
      <dgm:prSet presAssocID="{9D60CD05-7EDA-9E45-A2BE-88EB239B232C}" presName="horz1" presStyleCnt="0"/>
      <dgm:spPr/>
    </dgm:pt>
    <dgm:pt modelId="{149B27C2-25E9-5040-8C66-FAE8376DE2C2}" type="pres">
      <dgm:prSet presAssocID="{9D60CD05-7EDA-9E45-A2BE-88EB239B232C}" presName="tx1" presStyleLbl="revTx" presStyleIdx="1" presStyleCnt="5"/>
      <dgm:spPr/>
    </dgm:pt>
    <dgm:pt modelId="{3D5C7713-5954-A442-8741-223C6AE40E38}" type="pres">
      <dgm:prSet presAssocID="{9D60CD05-7EDA-9E45-A2BE-88EB239B232C}" presName="vert1" presStyleCnt="0"/>
      <dgm:spPr/>
    </dgm:pt>
    <dgm:pt modelId="{9957E122-D2AC-484B-8912-A668B7664691}" type="pres">
      <dgm:prSet presAssocID="{676F9BCF-3869-1647-90DD-CA892F46D8ED}" presName="thickLine" presStyleLbl="alignNode1" presStyleIdx="2" presStyleCnt="5"/>
      <dgm:spPr/>
    </dgm:pt>
    <dgm:pt modelId="{5B5C0056-1107-DB41-B04A-B854DF40D608}" type="pres">
      <dgm:prSet presAssocID="{676F9BCF-3869-1647-90DD-CA892F46D8ED}" presName="horz1" presStyleCnt="0"/>
      <dgm:spPr/>
    </dgm:pt>
    <dgm:pt modelId="{F6B62951-6425-B648-A94C-FFB8541C461D}" type="pres">
      <dgm:prSet presAssocID="{676F9BCF-3869-1647-90DD-CA892F46D8ED}" presName="tx1" presStyleLbl="revTx" presStyleIdx="2" presStyleCnt="5"/>
      <dgm:spPr/>
    </dgm:pt>
    <dgm:pt modelId="{B94EFDD6-3958-FF45-8570-271EC7E6AC76}" type="pres">
      <dgm:prSet presAssocID="{676F9BCF-3869-1647-90DD-CA892F46D8ED}" presName="vert1" presStyleCnt="0"/>
      <dgm:spPr/>
    </dgm:pt>
    <dgm:pt modelId="{DC258648-E6A7-8049-BA8A-D4C3F1CE2B95}" type="pres">
      <dgm:prSet presAssocID="{1A3B518E-34E8-864E-B344-F4C705572CEA}" presName="thickLine" presStyleLbl="alignNode1" presStyleIdx="3" presStyleCnt="5"/>
      <dgm:spPr/>
    </dgm:pt>
    <dgm:pt modelId="{A0FA5B50-867F-234D-A2EE-3A420179BFCE}" type="pres">
      <dgm:prSet presAssocID="{1A3B518E-34E8-864E-B344-F4C705572CEA}" presName="horz1" presStyleCnt="0"/>
      <dgm:spPr/>
    </dgm:pt>
    <dgm:pt modelId="{8BFB7910-27B4-184B-A873-832CFD592BA8}" type="pres">
      <dgm:prSet presAssocID="{1A3B518E-34E8-864E-B344-F4C705572CEA}" presName="tx1" presStyleLbl="revTx" presStyleIdx="3" presStyleCnt="5"/>
      <dgm:spPr/>
    </dgm:pt>
    <dgm:pt modelId="{FC9F4F0A-A95E-E54E-965C-929A7DD9F03F}" type="pres">
      <dgm:prSet presAssocID="{1A3B518E-34E8-864E-B344-F4C705572CEA}" presName="vert1" presStyleCnt="0"/>
      <dgm:spPr/>
    </dgm:pt>
    <dgm:pt modelId="{988ACAB0-2B98-7049-84EE-45B5B5C949FE}" type="pres">
      <dgm:prSet presAssocID="{6B021DD3-047D-094C-8819-51A865B734E6}" presName="thickLine" presStyleLbl="alignNode1" presStyleIdx="4" presStyleCnt="5"/>
      <dgm:spPr/>
    </dgm:pt>
    <dgm:pt modelId="{2A732BDA-3873-7046-8E9A-2506ED90EA52}" type="pres">
      <dgm:prSet presAssocID="{6B021DD3-047D-094C-8819-51A865B734E6}" presName="horz1" presStyleCnt="0"/>
      <dgm:spPr/>
    </dgm:pt>
    <dgm:pt modelId="{C7A66A59-8931-E743-A1DE-7955BD25985F}" type="pres">
      <dgm:prSet presAssocID="{6B021DD3-047D-094C-8819-51A865B734E6}" presName="tx1" presStyleLbl="revTx" presStyleIdx="4" presStyleCnt="5"/>
      <dgm:spPr/>
    </dgm:pt>
    <dgm:pt modelId="{6601ED00-BAB5-6646-B396-40E0E29A6FC5}" type="pres">
      <dgm:prSet presAssocID="{6B021DD3-047D-094C-8819-51A865B734E6}" presName="vert1" presStyleCnt="0"/>
      <dgm:spPr/>
    </dgm:pt>
  </dgm:ptLst>
  <dgm:cxnLst>
    <dgm:cxn modelId="{8EC4DE00-C745-FD42-98C2-08BFD451A969}" srcId="{A86AB299-BB5A-7F46-8674-4F8851D574BE}" destId="{9D60CD05-7EDA-9E45-A2BE-88EB239B232C}" srcOrd="1" destOrd="0" parTransId="{9ACFE1AC-595B-A34D-949C-2FB0035CD4C3}" sibTransId="{93EBCD13-D29E-E64F-BBFD-65244C5C6159}"/>
    <dgm:cxn modelId="{6E54E210-28D2-6443-94CA-615E7D0F4B4A}" type="presOf" srcId="{6B021DD3-047D-094C-8819-51A865B734E6}" destId="{C7A66A59-8931-E743-A1DE-7955BD25985F}" srcOrd="0" destOrd="0" presId="urn:microsoft.com/office/officeart/2008/layout/LinedList"/>
    <dgm:cxn modelId="{9246C926-B7B9-3347-A52F-DC1316D14DA1}" srcId="{A86AB299-BB5A-7F46-8674-4F8851D574BE}" destId="{6B021DD3-047D-094C-8819-51A865B734E6}" srcOrd="4" destOrd="0" parTransId="{266257B1-AF95-1940-B8FC-2C6E593DA190}" sibTransId="{74FDDDD2-531F-3B41-BE94-4F49EB57782F}"/>
    <dgm:cxn modelId="{5F03E930-9C33-0B46-8A17-8D6CB6602E17}" srcId="{A86AB299-BB5A-7F46-8674-4F8851D574BE}" destId="{1A3B518E-34E8-864E-B344-F4C705572CEA}" srcOrd="3" destOrd="0" parTransId="{C9D46B77-A0E2-5C4A-88FC-D7C6E684E23B}" sibTransId="{40CFDE6C-DB4B-E141-9D9F-C0C80A2BEA1A}"/>
    <dgm:cxn modelId="{7FEAA871-C566-9F4F-95EE-B07A3B5FE61E}" type="presOf" srcId="{AD6195A1-17A4-6743-A041-92927FB8ED67}" destId="{079DB9C8-A13B-BD49-A2CA-F46F2D89AAF0}" srcOrd="0" destOrd="0" presId="urn:microsoft.com/office/officeart/2008/layout/LinedList"/>
    <dgm:cxn modelId="{85043F88-7E42-444F-947B-262B1BD949E8}" srcId="{A86AB299-BB5A-7F46-8674-4F8851D574BE}" destId="{AD6195A1-17A4-6743-A041-92927FB8ED67}" srcOrd="0" destOrd="0" parTransId="{2B7A2CD2-D9FF-CC4D-9291-08EC310BC3C8}" sibTransId="{9979B7A1-6F10-4E45-A088-867CC834946F}"/>
    <dgm:cxn modelId="{C36733A9-E6AC-A442-AE2B-5D878B1EAD0C}" type="presOf" srcId="{676F9BCF-3869-1647-90DD-CA892F46D8ED}" destId="{F6B62951-6425-B648-A94C-FFB8541C461D}" srcOrd="0" destOrd="0" presId="urn:microsoft.com/office/officeart/2008/layout/LinedList"/>
    <dgm:cxn modelId="{4A040FB3-9ED2-E046-857F-10FF600CECBC}" type="presOf" srcId="{A86AB299-BB5A-7F46-8674-4F8851D574BE}" destId="{21FE02A2-2AC8-6D4F-8DD3-D6E91A3BF460}" srcOrd="0" destOrd="0" presId="urn:microsoft.com/office/officeart/2008/layout/LinedList"/>
    <dgm:cxn modelId="{2367C4CF-4950-C840-A8A0-C456A39C8881}" type="presOf" srcId="{1A3B518E-34E8-864E-B344-F4C705572CEA}" destId="{8BFB7910-27B4-184B-A873-832CFD592BA8}" srcOrd="0" destOrd="0" presId="urn:microsoft.com/office/officeart/2008/layout/LinedList"/>
    <dgm:cxn modelId="{058FEDE2-D1B2-DE4C-BDB3-8043F5B936E2}" srcId="{A86AB299-BB5A-7F46-8674-4F8851D574BE}" destId="{676F9BCF-3869-1647-90DD-CA892F46D8ED}" srcOrd="2" destOrd="0" parTransId="{995228C6-897C-D54B-942D-057B5C17C7DB}" sibTransId="{EAF9F929-2582-A44C-AC8C-10C155E5A905}"/>
    <dgm:cxn modelId="{A576A2F9-DDB1-A945-AF45-AE16A7551747}" type="presOf" srcId="{9D60CD05-7EDA-9E45-A2BE-88EB239B232C}" destId="{149B27C2-25E9-5040-8C66-FAE8376DE2C2}" srcOrd="0" destOrd="0" presId="urn:microsoft.com/office/officeart/2008/layout/LinedList"/>
    <dgm:cxn modelId="{C619E765-508D-4642-9C0E-1D757633C313}" type="presParOf" srcId="{21FE02A2-2AC8-6D4F-8DD3-D6E91A3BF460}" destId="{C0CD81D4-7678-9946-82A1-3B0AD73C63D7}" srcOrd="0" destOrd="0" presId="urn:microsoft.com/office/officeart/2008/layout/LinedList"/>
    <dgm:cxn modelId="{80DD4D95-6E63-7B48-87E3-1C536B142E28}" type="presParOf" srcId="{21FE02A2-2AC8-6D4F-8DD3-D6E91A3BF460}" destId="{00336E0F-5049-B747-8092-25D9B560020B}" srcOrd="1" destOrd="0" presId="urn:microsoft.com/office/officeart/2008/layout/LinedList"/>
    <dgm:cxn modelId="{50353A9E-1C82-AB46-A395-39E246D276FA}" type="presParOf" srcId="{00336E0F-5049-B747-8092-25D9B560020B}" destId="{079DB9C8-A13B-BD49-A2CA-F46F2D89AAF0}" srcOrd="0" destOrd="0" presId="urn:microsoft.com/office/officeart/2008/layout/LinedList"/>
    <dgm:cxn modelId="{1C013687-FF92-DB49-ACA3-F543D06AA816}" type="presParOf" srcId="{00336E0F-5049-B747-8092-25D9B560020B}" destId="{46EB449D-961E-844F-8A81-AD32E29523F6}" srcOrd="1" destOrd="0" presId="urn:microsoft.com/office/officeart/2008/layout/LinedList"/>
    <dgm:cxn modelId="{FDCAD9A9-C5B1-044D-B8C4-70620A90843E}" type="presParOf" srcId="{21FE02A2-2AC8-6D4F-8DD3-D6E91A3BF460}" destId="{656D525D-C412-8B4D-BAEF-6ACB03C93EAF}" srcOrd="2" destOrd="0" presId="urn:microsoft.com/office/officeart/2008/layout/LinedList"/>
    <dgm:cxn modelId="{E70CF7AB-FE60-2543-B6D7-6D8F708502FE}" type="presParOf" srcId="{21FE02A2-2AC8-6D4F-8DD3-D6E91A3BF460}" destId="{3E890F3A-5C78-DC46-84BC-20F2D4874F5F}" srcOrd="3" destOrd="0" presId="urn:microsoft.com/office/officeart/2008/layout/LinedList"/>
    <dgm:cxn modelId="{4C8B0911-9BC9-8340-82D8-13567641682A}" type="presParOf" srcId="{3E890F3A-5C78-DC46-84BC-20F2D4874F5F}" destId="{149B27C2-25E9-5040-8C66-FAE8376DE2C2}" srcOrd="0" destOrd="0" presId="urn:microsoft.com/office/officeart/2008/layout/LinedList"/>
    <dgm:cxn modelId="{F5D2E28A-0D43-004D-B77A-AB2AC5D0A79D}" type="presParOf" srcId="{3E890F3A-5C78-DC46-84BC-20F2D4874F5F}" destId="{3D5C7713-5954-A442-8741-223C6AE40E38}" srcOrd="1" destOrd="0" presId="urn:microsoft.com/office/officeart/2008/layout/LinedList"/>
    <dgm:cxn modelId="{711FBCE0-D9B8-764F-94B3-99AF4BD6327D}" type="presParOf" srcId="{21FE02A2-2AC8-6D4F-8DD3-D6E91A3BF460}" destId="{9957E122-D2AC-484B-8912-A668B7664691}" srcOrd="4" destOrd="0" presId="urn:microsoft.com/office/officeart/2008/layout/LinedList"/>
    <dgm:cxn modelId="{538F9830-4B9B-DC42-A9BB-6C9525F6FF56}" type="presParOf" srcId="{21FE02A2-2AC8-6D4F-8DD3-D6E91A3BF460}" destId="{5B5C0056-1107-DB41-B04A-B854DF40D608}" srcOrd="5" destOrd="0" presId="urn:microsoft.com/office/officeart/2008/layout/LinedList"/>
    <dgm:cxn modelId="{251774F2-C737-014B-94A2-424408093C43}" type="presParOf" srcId="{5B5C0056-1107-DB41-B04A-B854DF40D608}" destId="{F6B62951-6425-B648-A94C-FFB8541C461D}" srcOrd="0" destOrd="0" presId="urn:microsoft.com/office/officeart/2008/layout/LinedList"/>
    <dgm:cxn modelId="{FE9ABE74-9B1C-9A40-8DF5-7677A64FD7FD}" type="presParOf" srcId="{5B5C0056-1107-DB41-B04A-B854DF40D608}" destId="{B94EFDD6-3958-FF45-8570-271EC7E6AC76}" srcOrd="1" destOrd="0" presId="urn:microsoft.com/office/officeart/2008/layout/LinedList"/>
    <dgm:cxn modelId="{8572825C-3DDA-7C4E-BBFD-CB16A748021C}" type="presParOf" srcId="{21FE02A2-2AC8-6D4F-8DD3-D6E91A3BF460}" destId="{DC258648-E6A7-8049-BA8A-D4C3F1CE2B95}" srcOrd="6" destOrd="0" presId="urn:microsoft.com/office/officeart/2008/layout/LinedList"/>
    <dgm:cxn modelId="{9A8FA467-0452-CC47-B25B-9A11615B8013}" type="presParOf" srcId="{21FE02A2-2AC8-6D4F-8DD3-D6E91A3BF460}" destId="{A0FA5B50-867F-234D-A2EE-3A420179BFCE}" srcOrd="7" destOrd="0" presId="urn:microsoft.com/office/officeart/2008/layout/LinedList"/>
    <dgm:cxn modelId="{7ABA87F5-4F55-8A46-8C51-52266E8F7A91}" type="presParOf" srcId="{A0FA5B50-867F-234D-A2EE-3A420179BFCE}" destId="{8BFB7910-27B4-184B-A873-832CFD592BA8}" srcOrd="0" destOrd="0" presId="urn:microsoft.com/office/officeart/2008/layout/LinedList"/>
    <dgm:cxn modelId="{80BE63CB-982B-7B46-83C3-D5D03083F278}" type="presParOf" srcId="{A0FA5B50-867F-234D-A2EE-3A420179BFCE}" destId="{FC9F4F0A-A95E-E54E-965C-929A7DD9F03F}" srcOrd="1" destOrd="0" presId="urn:microsoft.com/office/officeart/2008/layout/LinedList"/>
    <dgm:cxn modelId="{1AFBB065-CDB5-C44E-B3B8-D47DC816B0FE}" type="presParOf" srcId="{21FE02A2-2AC8-6D4F-8DD3-D6E91A3BF460}" destId="{988ACAB0-2B98-7049-84EE-45B5B5C949FE}" srcOrd="8" destOrd="0" presId="urn:microsoft.com/office/officeart/2008/layout/LinedList"/>
    <dgm:cxn modelId="{41B98BAF-E259-3F4D-B86B-2415D3FCC4A4}" type="presParOf" srcId="{21FE02A2-2AC8-6D4F-8DD3-D6E91A3BF460}" destId="{2A732BDA-3873-7046-8E9A-2506ED90EA52}" srcOrd="9" destOrd="0" presId="urn:microsoft.com/office/officeart/2008/layout/LinedList"/>
    <dgm:cxn modelId="{3860B8E8-7156-8848-B9C9-2B152F324234}" type="presParOf" srcId="{2A732BDA-3873-7046-8E9A-2506ED90EA52}" destId="{C7A66A59-8931-E743-A1DE-7955BD25985F}" srcOrd="0" destOrd="0" presId="urn:microsoft.com/office/officeart/2008/layout/LinedList"/>
    <dgm:cxn modelId="{F02FCB73-7821-4946-906A-B9E150660497}" type="presParOf" srcId="{2A732BDA-3873-7046-8E9A-2506ED90EA52}" destId="{6601ED00-BAB5-6646-B396-40E0E29A6F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196F3C7-CE25-8F4A-BC55-80F65D88B02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911EE4C0-3D9A-C849-B6D6-B84B9C1F067A}">
      <dgm:prSet phldrT="[文本]"/>
      <dgm:spPr/>
      <dgm:t>
        <a:bodyPr/>
        <a:lstStyle/>
        <a:p>
          <a:r>
            <a:rPr lang="zh-CN" altLang="en-US" dirty="0"/>
            <a:t>土地取得成本的确定</a:t>
          </a:r>
        </a:p>
      </dgm:t>
    </dgm:pt>
    <dgm:pt modelId="{259F424D-5A12-6947-951E-07732B5669AE}" type="parTrans" cxnId="{59094836-6348-DE40-80F5-6CC68A935804}">
      <dgm:prSet/>
      <dgm:spPr/>
      <dgm:t>
        <a:bodyPr/>
        <a:lstStyle/>
        <a:p>
          <a:endParaRPr lang="zh-CN" altLang="en-US"/>
        </a:p>
      </dgm:t>
    </dgm:pt>
    <dgm:pt modelId="{E70CCFF3-CAAB-2346-819C-16B161962A01}" type="sibTrans" cxnId="{59094836-6348-DE40-80F5-6CC68A935804}">
      <dgm:prSet/>
      <dgm:spPr/>
      <dgm:t>
        <a:bodyPr/>
        <a:lstStyle/>
        <a:p>
          <a:endParaRPr lang="zh-CN" altLang="en-US"/>
        </a:p>
      </dgm:t>
    </dgm:pt>
    <dgm:pt modelId="{3EC431B3-5D9A-ED48-9254-659911F32D05}">
      <dgm:prSet phldrT="[文本]"/>
      <dgm:spPr/>
      <dgm:t>
        <a:bodyPr/>
        <a:lstStyle/>
        <a:p>
          <a:r>
            <a:rPr lang="zh-CN" altLang="en-US" dirty="0"/>
            <a:t>建安成本的确定</a:t>
          </a:r>
        </a:p>
      </dgm:t>
    </dgm:pt>
    <dgm:pt modelId="{4F6BD111-3A77-F947-9999-2B3EE3EA6AC6}" type="parTrans" cxnId="{7622121C-EA63-DE44-8C4A-C7BAC2C93D92}">
      <dgm:prSet/>
      <dgm:spPr/>
      <dgm:t>
        <a:bodyPr/>
        <a:lstStyle/>
        <a:p>
          <a:endParaRPr lang="zh-CN" altLang="en-US"/>
        </a:p>
      </dgm:t>
    </dgm:pt>
    <dgm:pt modelId="{53BC9FDF-6545-054C-8276-FB5F907AB76C}" type="sibTrans" cxnId="{7622121C-EA63-DE44-8C4A-C7BAC2C93D92}">
      <dgm:prSet/>
      <dgm:spPr/>
      <dgm:t>
        <a:bodyPr/>
        <a:lstStyle/>
        <a:p>
          <a:endParaRPr lang="zh-CN" altLang="en-US"/>
        </a:p>
      </dgm:t>
    </dgm:pt>
    <dgm:pt modelId="{D29F0739-52FE-534D-8489-0504EC8083AD}">
      <dgm:prSet phldrT="[文本]"/>
      <dgm:spPr/>
      <dgm:t>
        <a:bodyPr/>
        <a:lstStyle/>
        <a:p>
          <a:r>
            <a:rPr lang="zh-CN" altLang="en-US" dirty="0"/>
            <a:t>前期费用</a:t>
          </a:r>
        </a:p>
      </dgm:t>
    </dgm:pt>
    <dgm:pt modelId="{FA3D7AAB-8730-994A-A3A6-3CF9A9D9EF5D}" type="parTrans" cxnId="{7FB1ADD6-5A85-C448-B289-347E007D5E26}">
      <dgm:prSet/>
      <dgm:spPr/>
      <dgm:t>
        <a:bodyPr/>
        <a:lstStyle/>
        <a:p>
          <a:endParaRPr lang="zh-CN" altLang="en-US"/>
        </a:p>
      </dgm:t>
    </dgm:pt>
    <dgm:pt modelId="{BBB1A3E7-9C04-4845-88A1-7FEF9A04ECF0}" type="sibTrans" cxnId="{7FB1ADD6-5A85-C448-B289-347E007D5E26}">
      <dgm:prSet/>
      <dgm:spPr/>
      <dgm:t>
        <a:bodyPr/>
        <a:lstStyle/>
        <a:p>
          <a:endParaRPr lang="zh-CN" altLang="en-US"/>
        </a:p>
      </dgm:t>
    </dgm:pt>
    <dgm:pt modelId="{79E32262-A838-9E49-B504-D5706278A060}">
      <dgm:prSet/>
      <dgm:spPr/>
      <dgm:t>
        <a:bodyPr/>
        <a:lstStyle/>
        <a:p>
          <a:r>
            <a:rPr lang="zh-CN" altLang="en-US" dirty="0"/>
            <a:t>管理费用</a:t>
          </a:r>
        </a:p>
      </dgm:t>
    </dgm:pt>
    <dgm:pt modelId="{8BC0046B-2141-F844-9A06-F8308F1D6F47}" type="parTrans" cxnId="{BE0E5B72-6777-6A49-A929-01A951B37031}">
      <dgm:prSet/>
      <dgm:spPr/>
      <dgm:t>
        <a:bodyPr/>
        <a:lstStyle/>
        <a:p>
          <a:endParaRPr lang="zh-CN" altLang="en-US"/>
        </a:p>
      </dgm:t>
    </dgm:pt>
    <dgm:pt modelId="{AE63F70B-5E09-924F-916B-92D40C785548}" type="sibTrans" cxnId="{BE0E5B72-6777-6A49-A929-01A951B37031}">
      <dgm:prSet/>
      <dgm:spPr/>
      <dgm:t>
        <a:bodyPr/>
        <a:lstStyle/>
        <a:p>
          <a:endParaRPr lang="zh-CN" altLang="en-US"/>
        </a:p>
      </dgm:t>
    </dgm:pt>
    <dgm:pt modelId="{F4A6933A-6288-8243-844C-ADA67D067B1B}">
      <dgm:prSet/>
      <dgm:spPr/>
      <dgm:t>
        <a:bodyPr/>
        <a:lstStyle/>
        <a:p>
          <a:r>
            <a:rPr lang="zh-CN" altLang="en-US" dirty="0"/>
            <a:t>销售费用</a:t>
          </a:r>
        </a:p>
      </dgm:t>
    </dgm:pt>
    <dgm:pt modelId="{79D5CB35-CBAF-B34B-BCBF-32E96392D225}" type="parTrans" cxnId="{089BFA66-F81D-D448-AFD3-08966A90AEA8}">
      <dgm:prSet/>
      <dgm:spPr/>
      <dgm:t>
        <a:bodyPr/>
        <a:lstStyle/>
        <a:p>
          <a:endParaRPr lang="zh-CN" altLang="en-US"/>
        </a:p>
      </dgm:t>
    </dgm:pt>
    <dgm:pt modelId="{00166187-D208-1745-A3F4-3AEA98414FC6}" type="sibTrans" cxnId="{089BFA66-F81D-D448-AFD3-08966A90AEA8}">
      <dgm:prSet/>
      <dgm:spPr/>
      <dgm:t>
        <a:bodyPr/>
        <a:lstStyle/>
        <a:p>
          <a:endParaRPr lang="zh-CN" altLang="en-US"/>
        </a:p>
      </dgm:t>
    </dgm:pt>
    <dgm:pt modelId="{8DA47035-F7C7-5F4D-A733-C9BDA62C0C7A}">
      <dgm:prSet/>
      <dgm:spPr/>
      <dgm:t>
        <a:bodyPr/>
        <a:lstStyle/>
        <a:p>
          <a:r>
            <a:rPr lang="zh-CN" altLang="en-US" dirty="0"/>
            <a:t>建设期利息</a:t>
          </a:r>
        </a:p>
      </dgm:t>
    </dgm:pt>
    <dgm:pt modelId="{6D8D36A3-C103-C149-A10E-CEFBDEC5B721}" type="parTrans" cxnId="{D7793CE0-3A98-DF43-B494-3953545D4FFC}">
      <dgm:prSet/>
      <dgm:spPr/>
      <dgm:t>
        <a:bodyPr/>
        <a:lstStyle/>
        <a:p>
          <a:endParaRPr lang="zh-CN" altLang="en-US"/>
        </a:p>
      </dgm:t>
    </dgm:pt>
    <dgm:pt modelId="{93958818-91E0-2246-96A0-59BE2DCE30B4}" type="sibTrans" cxnId="{D7793CE0-3A98-DF43-B494-3953545D4FFC}">
      <dgm:prSet/>
      <dgm:spPr/>
      <dgm:t>
        <a:bodyPr/>
        <a:lstStyle/>
        <a:p>
          <a:endParaRPr lang="zh-CN" altLang="en-US"/>
        </a:p>
      </dgm:t>
    </dgm:pt>
    <dgm:pt modelId="{818047CA-A670-9C47-A05C-649A5A3B9631}">
      <dgm:prSet/>
      <dgm:spPr/>
      <dgm:t>
        <a:bodyPr/>
        <a:lstStyle/>
        <a:p>
          <a:r>
            <a:rPr lang="zh-CN" altLang="en-US" dirty="0"/>
            <a:t>利润</a:t>
          </a:r>
        </a:p>
      </dgm:t>
    </dgm:pt>
    <dgm:pt modelId="{2594D86B-5F4B-EB47-9079-293E94F161D2}" type="parTrans" cxnId="{A7DCED4B-5EF2-1149-B8BA-577F2A1D7732}">
      <dgm:prSet/>
      <dgm:spPr/>
      <dgm:t>
        <a:bodyPr/>
        <a:lstStyle/>
        <a:p>
          <a:endParaRPr lang="zh-CN" altLang="en-US"/>
        </a:p>
      </dgm:t>
    </dgm:pt>
    <dgm:pt modelId="{4F465878-0AAE-D749-B2A6-502613FD49D6}" type="sibTrans" cxnId="{A7DCED4B-5EF2-1149-B8BA-577F2A1D7732}">
      <dgm:prSet/>
      <dgm:spPr/>
      <dgm:t>
        <a:bodyPr/>
        <a:lstStyle/>
        <a:p>
          <a:endParaRPr lang="zh-CN" altLang="en-US"/>
        </a:p>
      </dgm:t>
    </dgm:pt>
    <dgm:pt modelId="{AA88C2AC-E1F2-BD49-A041-F3147D2D89DA}">
      <dgm:prSet/>
      <dgm:spPr/>
      <dgm:t>
        <a:bodyPr/>
        <a:lstStyle/>
        <a:p>
          <a:r>
            <a:rPr lang="zh-CN" altLang="en-US" dirty="0"/>
            <a:t>税金</a:t>
          </a:r>
        </a:p>
      </dgm:t>
    </dgm:pt>
    <dgm:pt modelId="{AB1D7725-4E18-BE46-AF63-ED5E9CCBAF8E}" type="parTrans" cxnId="{862B5705-FCBC-CA45-9214-E67C8A56C045}">
      <dgm:prSet/>
      <dgm:spPr/>
      <dgm:t>
        <a:bodyPr/>
        <a:lstStyle/>
        <a:p>
          <a:endParaRPr lang="zh-CN" altLang="en-US"/>
        </a:p>
      </dgm:t>
    </dgm:pt>
    <dgm:pt modelId="{743AFA70-FD77-504C-A7A8-A0B789CEC43C}" type="sibTrans" cxnId="{862B5705-FCBC-CA45-9214-E67C8A56C045}">
      <dgm:prSet/>
      <dgm:spPr/>
      <dgm:t>
        <a:bodyPr/>
        <a:lstStyle/>
        <a:p>
          <a:endParaRPr lang="zh-CN" altLang="en-US"/>
        </a:p>
      </dgm:t>
    </dgm:pt>
    <dgm:pt modelId="{9AE62E55-EA79-864E-9EE9-1D7003BE66B6}">
      <dgm:prSet/>
      <dgm:spPr/>
      <dgm:t>
        <a:bodyPr/>
        <a:lstStyle/>
        <a:p>
          <a:r>
            <a:rPr lang="zh-CN" altLang="en-US" dirty="0"/>
            <a:t>重新购置成本或重新购建成本</a:t>
          </a:r>
        </a:p>
      </dgm:t>
    </dgm:pt>
    <dgm:pt modelId="{FF9709B4-60F5-2F4C-BE98-48C71119C062}" type="parTrans" cxnId="{0063AF9D-16A5-9949-9968-77344ED63024}">
      <dgm:prSet/>
      <dgm:spPr/>
      <dgm:t>
        <a:bodyPr/>
        <a:lstStyle/>
        <a:p>
          <a:endParaRPr lang="zh-CN" altLang="en-US"/>
        </a:p>
      </dgm:t>
    </dgm:pt>
    <dgm:pt modelId="{A02D54CB-EBAE-484B-A5F4-10818D886A5D}" type="sibTrans" cxnId="{0063AF9D-16A5-9949-9968-77344ED63024}">
      <dgm:prSet/>
      <dgm:spPr/>
      <dgm:t>
        <a:bodyPr/>
        <a:lstStyle/>
        <a:p>
          <a:endParaRPr lang="zh-CN" altLang="en-US"/>
        </a:p>
      </dgm:t>
    </dgm:pt>
    <dgm:pt modelId="{C7FC38E3-A2D0-6440-9087-27A1AA609186}">
      <dgm:prSet/>
      <dgm:spPr/>
      <dgm:t>
        <a:bodyPr/>
        <a:lstStyle/>
        <a:p>
          <a:r>
            <a:rPr lang="zh-CN" altLang="en-US" dirty="0"/>
            <a:t>折旧的确定</a:t>
          </a:r>
        </a:p>
      </dgm:t>
    </dgm:pt>
    <dgm:pt modelId="{BAAF3A03-69E7-AD49-8755-A1526DE1416F}" type="parTrans" cxnId="{6C2A83A3-7A47-0446-9687-81A589838E91}">
      <dgm:prSet/>
      <dgm:spPr/>
      <dgm:t>
        <a:bodyPr/>
        <a:lstStyle/>
        <a:p>
          <a:endParaRPr lang="zh-CN" altLang="en-US"/>
        </a:p>
      </dgm:t>
    </dgm:pt>
    <dgm:pt modelId="{2486E211-34A6-4D45-AF5A-E5EF5D6E13FA}" type="sibTrans" cxnId="{6C2A83A3-7A47-0446-9687-81A589838E91}">
      <dgm:prSet/>
      <dgm:spPr/>
      <dgm:t>
        <a:bodyPr/>
        <a:lstStyle/>
        <a:p>
          <a:endParaRPr lang="zh-CN" altLang="en-US"/>
        </a:p>
      </dgm:t>
    </dgm:pt>
    <dgm:pt modelId="{5BCCC3A2-8910-7749-A28B-B37BF2D7C06C}">
      <dgm:prSet/>
      <dgm:spPr/>
      <dgm:t>
        <a:bodyPr/>
        <a:lstStyle/>
        <a:p>
          <a:r>
            <a:rPr lang="zh-CN" altLang="en-US" dirty="0"/>
            <a:t>评估价值（重置成新价值）</a:t>
          </a:r>
        </a:p>
      </dgm:t>
    </dgm:pt>
    <dgm:pt modelId="{E3A32685-955C-8A4E-B633-C1110BC608AB}" type="parTrans" cxnId="{43973B5F-3061-A041-A792-6C40008F2ED1}">
      <dgm:prSet/>
      <dgm:spPr/>
      <dgm:t>
        <a:bodyPr/>
        <a:lstStyle/>
        <a:p>
          <a:endParaRPr lang="zh-CN" altLang="en-US"/>
        </a:p>
      </dgm:t>
    </dgm:pt>
    <dgm:pt modelId="{F38EB700-B42F-EC43-BDE7-EAB0142D2576}" type="sibTrans" cxnId="{43973B5F-3061-A041-A792-6C40008F2ED1}">
      <dgm:prSet/>
      <dgm:spPr/>
      <dgm:t>
        <a:bodyPr/>
        <a:lstStyle/>
        <a:p>
          <a:endParaRPr lang="zh-CN" altLang="en-US"/>
        </a:p>
      </dgm:t>
    </dgm:pt>
    <dgm:pt modelId="{1D916878-2E1C-664C-A2F8-7C4E26DEA40F}">
      <dgm:prSet/>
      <dgm:spPr/>
      <dgm:t>
        <a:bodyPr/>
        <a:lstStyle/>
        <a:p>
          <a:r>
            <a:rPr lang="zh-CN" altLang="en-US" dirty="0"/>
            <a:t>成新率的确定</a:t>
          </a:r>
        </a:p>
      </dgm:t>
    </dgm:pt>
    <dgm:pt modelId="{736ED85D-87DB-A048-9734-CC799E1D80A9}" type="parTrans" cxnId="{2D7A4BCC-174D-794C-ABA1-955018EB6051}">
      <dgm:prSet/>
      <dgm:spPr/>
      <dgm:t>
        <a:bodyPr/>
        <a:lstStyle/>
        <a:p>
          <a:endParaRPr lang="zh-CN" altLang="en-US"/>
        </a:p>
      </dgm:t>
    </dgm:pt>
    <dgm:pt modelId="{F86FCB79-00BB-D440-B08C-58A539F6E07A}" type="sibTrans" cxnId="{2D7A4BCC-174D-794C-ABA1-955018EB6051}">
      <dgm:prSet/>
      <dgm:spPr/>
      <dgm:t>
        <a:bodyPr/>
        <a:lstStyle/>
        <a:p>
          <a:endParaRPr lang="zh-CN" altLang="en-US"/>
        </a:p>
      </dgm:t>
    </dgm:pt>
    <dgm:pt modelId="{DA31C577-0084-A548-A84B-8CA5C5A82BB2}" type="pres">
      <dgm:prSet presAssocID="{F196F3C7-CE25-8F4A-BC55-80F65D88B024}" presName="vert0" presStyleCnt="0">
        <dgm:presLayoutVars>
          <dgm:dir/>
          <dgm:animOne val="branch"/>
          <dgm:animLvl val="lvl"/>
        </dgm:presLayoutVars>
      </dgm:prSet>
      <dgm:spPr/>
    </dgm:pt>
    <dgm:pt modelId="{8ED99B98-B7CB-9547-BE31-D0AD105F7C0B}" type="pres">
      <dgm:prSet presAssocID="{911EE4C0-3D9A-C849-B6D6-B84B9C1F067A}" presName="thickLine" presStyleLbl="alignNode1" presStyleIdx="0" presStyleCnt="12"/>
      <dgm:spPr/>
    </dgm:pt>
    <dgm:pt modelId="{1BA0AB4C-5CC3-324E-828C-EC996FB0F32A}" type="pres">
      <dgm:prSet presAssocID="{911EE4C0-3D9A-C849-B6D6-B84B9C1F067A}" presName="horz1" presStyleCnt="0"/>
      <dgm:spPr/>
    </dgm:pt>
    <dgm:pt modelId="{4B175B62-BB67-2D44-9CBE-958726B25244}" type="pres">
      <dgm:prSet presAssocID="{911EE4C0-3D9A-C849-B6D6-B84B9C1F067A}" presName="tx1" presStyleLbl="revTx" presStyleIdx="0" presStyleCnt="12"/>
      <dgm:spPr/>
    </dgm:pt>
    <dgm:pt modelId="{BAF7A74E-DD64-EB44-9A49-552D30F02598}" type="pres">
      <dgm:prSet presAssocID="{911EE4C0-3D9A-C849-B6D6-B84B9C1F067A}" presName="vert1" presStyleCnt="0"/>
      <dgm:spPr/>
    </dgm:pt>
    <dgm:pt modelId="{DF78E370-A1C6-B846-AFA4-91987CABA91F}" type="pres">
      <dgm:prSet presAssocID="{3EC431B3-5D9A-ED48-9254-659911F32D05}" presName="thickLine" presStyleLbl="alignNode1" presStyleIdx="1" presStyleCnt="12"/>
      <dgm:spPr/>
    </dgm:pt>
    <dgm:pt modelId="{FAF09FBD-C16E-024F-B9B6-D33B8A5CE1BC}" type="pres">
      <dgm:prSet presAssocID="{3EC431B3-5D9A-ED48-9254-659911F32D05}" presName="horz1" presStyleCnt="0"/>
      <dgm:spPr/>
    </dgm:pt>
    <dgm:pt modelId="{EB58AB2D-7494-F54C-9E43-AD68BDAC50C9}" type="pres">
      <dgm:prSet presAssocID="{3EC431B3-5D9A-ED48-9254-659911F32D05}" presName="tx1" presStyleLbl="revTx" presStyleIdx="1" presStyleCnt="12"/>
      <dgm:spPr/>
    </dgm:pt>
    <dgm:pt modelId="{3A75B33B-CFD7-4948-A0D5-561AE7614750}" type="pres">
      <dgm:prSet presAssocID="{3EC431B3-5D9A-ED48-9254-659911F32D05}" presName="vert1" presStyleCnt="0"/>
      <dgm:spPr/>
    </dgm:pt>
    <dgm:pt modelId="{75C10329-92D0-CD45-993F-2BC7A3FF1D49}" type="pres">
      <dgm:prSet presAssocID="{D29F0739-52FE-534D-8489-0504EC8083AD}" presName="thickLine" presStyleLbl="alignNode1" presStyleIdx="2" presStyleCnt="12"/>
      <dgm:spPr/>
    </dgm:pt>
    <dgm:pt modelId="{A8C3D755-2B37-E54F-A42C-6D1F16FC867D}" type="pres">
      <dgm:prSet presAssocID="{D29F0739-52FE-534D-8489-0504EC8083AD}" presName="horz1" presStyleCnt="0"/>
      <dgm:spPr/>
    </dgm:pt>
    <dgm:pt modelId="{E1313E3E-08D3-5141-AC6C-3A4669F33D9A}" type="pres">
      <dgm:prSet presAssocID="{D29F0739-52FE-534D-8489-0504EC8083AD}" presName="tx1" presStyleLbl="revTx" presStyleIdx="2" presStyleCnt="12"/>
      <dgm:spPr/>
    </dgm:pt>
    <dgm:pt modelId="{71034EB5-1F8C-E941-B7B1-40C3A090E6E2}" type="pres">
      <dgm:prSet presAssocID="{D29F0739-52FE-534D-8489-0504EC8083AD}" presName="vert1" presStyleCnt="0"/>
      <dgm:spPr/>
    </dgm:pt>
    <dgm:pt modelId="{E9237544-36B1-6946-A1C1-50DC6026D810}" type="pres">
      <dgm:prSet presAssocID="{79E32262-A838-9E49-B504-D5706278A060}" presName="thickLine" presStyleLbl="alignNode1" presStyleIdx="3" presStyleCnt="12"/>
      <dgm:spPr/>
    </dgm:pt>
    <dgm:pt modelId="{143781FD-DD6E-8D45-84D9-65B550A7130B}" type="pres">
      <dgm:prSet presAssocID="{79E32262-A838-9E49-B504-D5706278A060}" presName="horz1" presStyleCnt="0"/>
      <dgm:spPr/>
    </dgm:pt>
    <dgm:pt modelId="{5E63ABFD-97CD-404A-BD8A-A8F473925D5A}" type="pres">
      <dgm:prSet presAssocID="{79E32262-A838-9E49-B504-D5706278A060}" presName="tx1" presStyleLbl="revTx" presStyleIdx="3" presStyleCnt="12"/>
      <dgm:spPr/>
    </dgm:pt>
    <dgm:pt modelId="{071F6343-E74E-6C4B-9CE6-35BCF0AE98CC}" type="pres">
      <dgm:prSet presAssocID="{79E32262-A838-9E49-B504-D5706278A060}" presName="vert1" presStyleCnt="0"/>
      <dgm:spPr/>
    </dgm:pt>
    <dgm:pt modelId="{B44B1055-3DF5-E140-ACC4-A9E5D2CF061D}" type="pres">
      <dgm:prSet presAssocID="{F4A6933A-6288-8243-844C-ADA67D067B1B}" presName="thickLine" presStyleLbl="alignNode1" presStyleIdx="4" presStyleCnt="12"/>
      <dgm:spPr/>
    </dgm:pt>
    <dgm:pt modelId="{284CFC87-06F3-F44C-B1EF-0CF641B0B9A0}" type="pres">
      <dgm:prSet presAssocID="{F4A6933A-6288-8243-844C-ADA67D067B1B}" presName="horz1" presStyleCnt="0"/>
      <dgm:spPr/>
    </dgm:pt>
    <dgm:pt modelId="{FA3443A4-F819-B34F-A2BB-0177FB0F483C}" type="pres">
      <dgm:prSet presAssocID="{F4A6933A-6288-8243-844C-ADA67D067B1B}" presName="tx1" presStyleLbl="revTx" presStyleIdx="4" presStyleCnt="12"/>
      <dgm:spPr/>
    </dgm:pt>
    <dgm:pt modelId="{9CE0BB3F-1DF5-E940-995A-33ADA04B855E}" type="pres">
      <dgm:prSet presAssocID="{F4A6933A-6288-8243-844C-ADA67D067B1B}" presName="vert1" presStyleCnt="0"/>
      <dgm:spPr/>
    </dgm:pt>
    <dgm:pt modelId="{58AD31D3-EAF3-BD43-B94B-932F4A1F1781}" type="pres">
      <dgm:prSet presAssocID="{8DA47035-F7C7-5F4D-A733-C9BDA62C0C7A}" presName="thickLine" presStyleLbl="alignNode1" presStyleIdx="5" presStyleCnt="12"/>
      <dgm:spPr/>
    </dgm:pt>
    <dgm:pt modelId="{C90D352D-041C-D446-8D54-94BA9FCF1700}" type="pres">
      <dgm:prSet presAssocID="{8DA47035-F7C7-5F4D-A733-C9BDA62C0C7A}" presName="horz1" presStyleCnt="0"/>
      <dgm:spPr/>
    </dgm:pt>
    <dgm:pt modelId="{75208D7B-DDAD-6041-91FB-A9196E50ADE5}" type="pres">
      <dgm:prSet presAssocID="{8DA47035-F7C7-5F4D-A733-C9BDA62C0C7A}" presName="tx1" presStyleLbl="revTx" presStyleIdx="5" presStyleCnt="12"/>
      <dgm:spPr/>
    </dgm:pt>
    <dgm:pt modelId="{72CA94C5-3C99-BA4A-A575-CCF19610F26D}" type="pres">
      <dgm:prSet presAssocID="{8DA47035-F7C7-5F4D-A733-C9BDA62C0C7A}" presName="vert1" presStyleCnt="0"/>
      <dgm:spPr/>
    </dgm:pt>
    <dgm:pt modelId="{7FBFE6D2-2BAB-D94E-B431-77D835646E45}" type="pres">
      <dgm:prSet presAssocID="{818047CA-A670-9C47-A05C-649A5A3B9631}" presName="thickLine" presStyleLbl="alignNode1" presStyleIdx="6" presStyleCnt="12"/>
      <dgm:spPr/>
    </dgm:pt>
    <dgm:pt modelId="{14D83344-5AFD-7847-AB4A-60589C7BA2F9}" type="pres">
      <dgm:prSet presAssocID="{818047CA-A670-9C47-A05C-649A5A3B9631}" presName="horz1" presStyleCnt="0"/>
      <dgm:spPr/>
    </dgm:pt>
    <dgm:pt modelId="{0079CF5F-94D6-8F44-A762-B03F482FC06F}" type="pres">
      <dgm:prSet presAssocID="{818047CA-A670-9C47-A05C-649A5A3B9631}" presName="tx1" presStyleLbl="revTx" presStyleIdx="6" presStyleCnt="12"/>
      <dgm:spPr/>
    </dgm:pt>
    <dgm:pt modelId="{009D0A14-31EE-E34D-B208-D40AD7C4A2DF}" type="pres">
      <dgm:prSet presAssocID="{818047CA-A670-9C47-A05C-649A5A3B9631}" presName="vert1" presStyleCnt="0"/>
      <dgm:spPr/>
    </dgm:pt>
    <dgm:pt modelId="{BCBAD48B-00FF-0B49-ADA3-BF6A3C47BEA6}" type="pres">
      <dgm:prSet presAssocID="{AA88C2AC-E1F2-BD49-A041-F3147D2D89DA}" presName="thickLine" presStyleLbl="alignNode1" presStyleIdx="7" presStyleCnt="12"/>
      <dgm:spPr/>
    </dgm:pt>
    <dgm:pt modelId="{C9060F3C-EA04-4242-9C49-37A9BAB657A8}" type="pres">
      <dgm:prSet presAssocID="{AA88C2AC-E1F2-BD49-A041-F3147D2D89DA}" presName="horz1" presStyleCnt="0"/>
      <dgm:spPr/>
    </dgm:pt>
    <dgm:pt modelId="{FDDED13F-7A95-D844-8F90-98D6458F5624}" type="pres">
      <dgm:prSet presAssocID="{AA88C2AC-E1F2-BD49-A041-F3147D2D89DA}" presName="tx1" presStyleLbl="revTx" presStyleIdx="7" presStyleCnt="12"/>
      <dgm:spPr/>
    </dgm:pt>
    <dgm:pt modelId="{FE9FA84D-0DF6-CE42-8D1D-4B0EB679AC30}" type="pres">
      <dgm:prSet presAssocID="{AA88C2AC-E1F2-BD49-A041-F3147D2D89DA}" presName="vert1" presStyleCnt="0"/>
      <dgm:spPr/>
    </dgm:pt>
    <dgm:pt modelId="{A903B8A2-B48F-7043-AB16-7A2510EDE399}" type="pres">
      <dgm:prSet presAssocID="{9AE62E55-EA79-864E-9EE9-1D7003BE66B6}" presName="thickLine" presStyleLbl="alignNode1" presStyleIdx="8" presStyleCnt="12"/>
      <dgm:spPr/>
    </dgm:pt>
    <dgm:pt modelId="{6490C63A-A861-4442-A85D-C12E85C53DDE}" type="pres">
      <dgm:prSet presAssocID="{9AE62E55-EA79-864E-9EE9-1D7003BE66B6}" presName="horz1" presStyleCnt="0"/>
      <dgm:spPr/>
    </dgm:pt>
    <dgm:pt modelId="{BA9B1FB6-51F1-0145-B190-EDCD4A227800}" type="pres">
      <dgm:prSet presAssocID="{9AE62E55-EA79-864E-9EE9-1D7003BE66B6}" presName="tx1" presStyleLbl="revTx" presStyleIdx="8" presStyleCnt="12"/>
      <dgm:spPr/>
    </dgm:pt>
    <dgm:pt modelId="{988D8484-154C-5F43-9C1F-4BF3485A3E6C}" type="pres">
      <dgm:prSet presAssocID="{9AE62E55-EA79-864E-9EE9-1D7003BE66B6}" presName="vert1" presStyleCnt="0"/>
      <dgm:spPr/>
    </dgm:pt>
    <dgm:pt modelId="{11650159-DB55-7B41-B49A-904FC84A3433}" type="pres">
      <dgm:prSet presAssocID="{C7FC38E3-A2D0-6440-9087-27A1AA609186}" presName="thickLine" presStyleLbl="alignNode1" presStyleIdx="9" presStyleCnt="12"/>
      <dgm:spPr/>
    </dgm:pt>
    <dgm:pt modelId="{09D30EFB-4712-224F-B2EF-4B0901B09749}" type="pres">
      <dgm:prSet presAssocID="{C7FC38E3-A2D0-6440-9087-27A1AA609186}" presName="horz1" presStyleCnt="0"/>
      <dgm:spPr/>
    </dgm:pt>
    <dgm:pt modelId="{343EFBDA-D4E0-784D-8EB5-9E101735B0B2}" type="pres">
      <dgm:prSet presAssocID="{C7FC38E3-A2D0-6440-9087-27A1AA609186}" presName="tx1" presStyleLbl="revTx" presStyleIdx="9" presStyleCnt="12"/>
      <dgm:spPr/>
    </dgm:pt>
    <dgm:pt modelId="{1E7048CF-46E5-BA45-9A96-9148207ABE93}" type="pres">
      <dgm:prSet presAssocID="{C7FC38E3-A2D0-6440-9087-27A1AA609186}" presName="vert1" presStyleCnt="0"/>
      <dgm:spPr/>
    </dgm:pt>
    <dgm:pt modelId="{F12A5B5F-87FF-EA40-A601-D760CC5CF744}" type="pres">
      <dgm:prSet presAssocID="{1D916878-2E1C-664C-A2F8-7C4E26DEA40F}" presName="thickLine" presStyleLbl="alignNode1" presStyleIdx="10" presStyleCnt="12"/>
      <dgm:spPr/>
    </dgm:pt>
    <dgm:pt modelId="{493CE8DE-66D9-624A-9829-6AC537889201}" type="pres">
      <dgm:prSet presAssocID="{1D916878-2E1C-664C-A2F8-7C4E26DEA40F}" presName="horz1" presStyleCnt="0"/>
      <dgm:spPr/>
    </dgm:pt>
    <dgm:pt modelId="{66920FCE-AC6E-5647-AA9E-9A1B572FE6EA}" type="pres">
      <dgm:prSet presAssocID="{1D916878-2E1C-664C-A2F8-7C4E26DEA40F}" presName="tx1" presStyleLbl="revTx" presStyleIdx="10" presStyleCnt="12"/>
      <dgm:spPr/>
    </dgm:pt>
    <dgm:pt modelId="{0B2CD50E-F6FF-5C4A-89BE-CE1957BC8DF4}" type="pres">
      <dgm:prSet presAssocID="{1D916878-2E1C-664C-A2F8-7C4E26DEA40F}" presName="vert1" presStyleCnt="0"/>
      <dgm:spPr/>
    </dgm:pt>
    <dgm:pt modelId="{D22D3683-323C-1E42-945A-345DB4BE5535}" type="pres">
      <dgm:prSet presAssocID="{5BCCC3A2-8910-7749-A28B-B37BF2D7C06C}" presName="thickLine" presStyleLbl="alignNode1" presStyleIdx="11" presStyleCnt="12"/>
      <dgm:spPr/>
    </dgm:pt>
    <dgm:pt modelId="{A3808E62-28AD-8A4B-AE18-B9A46F607535}" type="pres">
      <dgm:prSet presAssocID="{5BCCC3A2-8910-7749-A28B-B37BF2D7C06C}" presName="horz1" presStyleCnt="0"/>
      <dgm:spPr/>
    </dgm:pt>
    <dgm:pt modelId="{0A42598B-E821-4940-84F4-A794E627536A}" type="pres">
      <dgm:prSet presAssocID="{5BCCC3A2-8910-7749-A28B-B37BF2D7C06C}" presName="tx1" presStyleLbl="revTx" presStyleIdx="11" presStyleCnt="12"/>
      <dgm:spPr/>
    </dgm:pt>
    <dgm:pt modelId="{3A8A24FD-0E62-B244-A7E8-E4CE836B0EE6}" type="pres">
      <dgm:prSet presAssocID="{5BCCC3A2-8910-7749-A28B-B37BF2D7C06C}" presName="vert1" presStyleCnt="0"/>
      <dgm:spPr/>
    </dgm:pt>
  </dgm:ptLst>
  <dgm:cxnLst>
    <dgm:cxn modelId="{862B5705-FCBC-CA45-9214-E67C8A56C045}" srcId="{F196F3C7-CE25-8F4A-BC55-80F65D88B024}" destId="{AA88C2AC-E1F2-BD49-A041-F3147D2D89DA}" srcOrd="7" destOrd="0" parTransId="{AB1D7725-4E18-BE46-AF63-ED5E9CCBAF8E}" sibTransId="{743AFA70-FD77-504C-A7A8-A0B789CEC43C}"/>
    <dgm:cxn modelId="{AAD4CA0A-E3E1-6B48-A3A1-890AB2E8BBDC}" type="presOf" srcId="{F196F3C7-CE25-8F4A-BC55-80F65D88B024}" destId="{DA31C577-0084-A548-A84B-8CA5C5A82BB2}" srcOrd="0" destOrd="0" presId="urn:microsoft.com/office/officeart/2008/layout/LinedList"/>
    <dgm:cxn modelId="{7622121C-EA63-DE44-8C4A-C7BAC2C93D92}" srcId="{F196F3C7-CE25-8F4A-BC55-80F65D88B024}" destId="{3EC431B3-5D9A-ED48-9254-659911F32D05}" srcOrd="1" destOrd="0" parTransId="{4F6BD111-3A77-F947-9999-2B3EE3EA6AC6}" sibTransId="{53BC9FDF-6545-054C-8276-FB5F907AB76C}"/>
    <dgm:cxn modelId="{41F62D29-127B-B54E-A978-0952C07F5192}" type="presOf" srcId="{911EE4C0-3D9A-C849-B6D6-B84B9C1F067A}" destId="{4B175B62-BB67-2D44-9CBE-958726B25244}" srcOrd="0" destOrd="0" presId="urn:microsoft.com/office/officeart/2008/layout/LinedList"/>
    <dgm:cxn modelId="{59094836-6348-DE40-80F5-6CC68A935804}" srcId="{F196F3C7-CE25-8F4A-BC55-80F65D88B024}" destId="{911EE4C0-3D9A-C849-B6D6-B84B9C1F067A}" srcOrd="0" destOrd="0" parTransId="{259F424D-5A12-6947-951E-07732B5669AE}" sibTransId="{E70CCFF3-CAAB-2346-819C-16B161962A01}"/>
    <dgm:cxn modelId="{3FE56839-C5E0-7E4B-BBF0-6C27FCE0B5AF}" type="presOf" srcId="{9AE62E55-EA79-864E-9EE9-1D7003BE66B6}" destId="{BA9B1FB6-51F1-0145-B190-EDCD4A227800}" srcOrd="0" destOrd="0" presId="urn:microsoft.com/office/officeart/2008/layout/LinedList"/>
    <dgm:cxn modelId="{C51CE93F-4702-DC4B-9C7E-E4D3038C87E4}" type="presOf" srcId="{5BCCC3A2-8910-7749-A28B-B37BF2D7C06C}" destId="{0A42598B-E821-4940-84F4-A794E627536A}" srcOrd="0" destOrd="0" presId="urn:microsoft.com/office/officeart/2008/layout/LinedList"/>
    <dgm:cxn modelId="{A7DCED4B-5EF2-1149-B8BA-577F2A1D7732}" srcId="{F196F3C7-CE25-8F4A-BC55-80F65D88B024}" destId="{818047CA-A670-9C47-A05C-649A5A3B9631}" srcOrd="6" destOrd="0" parTransId="{2594D86B-5F4B-EB47-9079-293E94F161D2}" sibTransId="{4F465878-0AAE-D749-B2A6-502613FD49D6}"/>
    <dgm:cxn modelId="{A7B34052-98FA-E54A-BEE1-965253897476}" type="presOf" srcId="{F4A6933A-6288-8243-844C-ADA67D067B1B}" destId="{FA3443A4-F819-B34F-A2BB-0177FB0F483C}" srcOrd="0" destOrd="0" presId="urn:microsoft.com/office/officeart/2008/layout/LinedList"/>
    <dgm:cxn modelId="{812A5252-BBDF-6A40-B973-E6AF13A332E9}" type="presOf" srcId="{3EC431B3-5D9A-ED48-9254-659911F32D05}" destId="{EB58AB2D-7494-F54C-9E43-AD68BDAC50C9}" srcOrd="0" destOrd="0" presId="urn:microsoft.com/office/officeart/2008/layout/LinedList"/>
    <dgm:cxn modelId="{43973B5F-3061-A041-A792-6C40008F2ED1}" srcId="{F196F3C7-CE25-8F4A-BC55-80F65D88B024}" destId="{5BCCC3A2-8910-7749-A28B-B37BF2D7C06C}" srcOrd="11" destOrd="0" parTransId="{E3A32685-955C-8A4E-B633-C1110BC608AB}" sibTransId="{F38EB700-B42F-EC43-BDE7-EAB0142D2576}"/>
    <dgm:cxn modelId="{1AD16565-70CB-CB43-A911-61115945DFC7}" type="presOf" srcId="{79E32262-A838-9E49-B504-D5706278A060}" destId="{5E63ABFD-97CD-404A-BD8A-A8F473925D5A}" srcOrd="0" destOrd="0" presId="urn:microsoft.com/office/officeart/2008/layout/LinedList"/>
    <dgm:cxn modelId="{089BFA66-F81D-D448-AFD3-08966A90AEA8}" srcId="{F196F3C7-CE25-8F4A-BC55-80F65D88B024}" destId="{F4A6933A-6288-8243-844C-ADA67D067B1B}" srcOrd="4" destOrd="0" parTransId="{79D5CB35-CBAF-B34B-BCBF-32E96392D225}" sibTransId="{00166187-D208-1745-A3F4-3AEA98414FC6}"/>
    <dgm:cxn modelId="{BE0E5B72-6777-6A49-A929-01A951B37031}" srcId="{F196F3C7-CE25-8F4A-BC55-80F65D88B024}" destId="{79E32262-A838-9E49-B504-D5706278A060}" srcOrd="3" destOrd="0" parTransId="{8BC0046B-2141-F844-9A06-F8308F1D6F47}" sibTransId="{AE63F70B-5E09-924F-916B-92D40C785548}"/>
    <dgm:cxn modelId="{DDE73779-1432-3D45-AE49-348CEB8638B7}" type="presOf" srcId="{C7FC38E3-A2D0-6440-9087-27A1AA609186}" destId="{343EFBDA-D4E0-784D-8EB5-9E101735B0B2}" srcOrd="0" destOrd="0" presId="urn:microsoft.com/office/officeart/2008/layout/LinedList"/>
    <dgm:cxn modelId="{0063AF9D-16A5-9949-9968-77344ED63024}" srcId="{F196F3C7-CE25-8F4A-BC55-80F65D88B024}" destId="{9AE62E55-EA79-864E-9EE9-1D7003BE66B6}" srcOrd="8" destOrd="0" parTransId="{FF9709B4-60F5-2F4C-BE98-48C71119C062}" sibTransId="{A02D54CB-EBAE-484B-A5F4-10818D886A5D}"/>
    <dgm:cxn modelId="{6C2A83A3-7A47-0446-9687-81A589838E91}" srcId="{F196F3C7-CE25-8F4A-BC55-80F65D88B024}" destId="{C7FC38E3-A2D0-6440-9087-27A1AA609186}" srcOrd="9" destOrd="0" parTransId="{BAAF3A03-69E7-AD49-8755-A1526DE1416F}" sibTransId="{2486E211-34A6-4D45-AF5A-E5EF5D6E13FA}"/>
    <dgm:cxn modelId="{AEC27EA6-0DB6-3548-9853-FF8DC89A571A}" type="presOf" srcId="{1D916878-2E1C-664C-A2F8-7C4E26DEA40F}" destId="{66920FCE-AC6E-5647-AA9E-9A1B572FE6EA}" srcOrd="0" destOrd="0" presId="urn:microsoft.com/office/officeart/2008/layout/LinedList"/>
    <dgm:cxn modelId="{E48F04A7-FDF7-4F4A-A9EE-A22F7F296199}" type="presOf" srcId="{8DA47035-F7C7-5F4D-A733-C9BDA62C0C7A}" destId="{75208D7B-DDAD-6041-91FB-A9196E50ADE5}" srcOrd="0" destOrd="0" presId="urn:microsoft.com/office/officeart/2008/layout/LinedList"/>
    <dgm:cxn modelId="{D1D286BF-0B99-D64F-AA05-51B01E90F837}" type="presOf" srcId="{D29F0739-52FE-534D-8489-0504EC8083AD}" destId="{E1313E3E-08D3-5141-AC6C-3A4669F33D9A}" srcOrd="0" destOrd="0" presId="urn:microsoft.com/office/officeart/2008/layout/LinedList"/>
    <dgm:cxn modelId="{2D7A4BCC-174D-794C-ABA1-955018EB6051}" srcId="{F196F3C7-CE25-8F4A-BC55-80F65D88B024}" destId="{1D916878-2E1C-664C-A2F8-7C4E26DEA40F}" srcOrd="10" destOrd="0" parTransId="{736ED85D-87DB-A048-9734-CC799E1D80A9}" sibTransId="{F86FCB79-00BB-D440-B08C-58A539F6E07A}"/>
    <dgm:cxn modelId="{77E8BDD4-2EA8-4048-A964-0B65A0B58E39}" type="presOf" srcId="{AA88C2AC-E1F2-BD49-A041-F3147D2D89DA}" destId="{FDDED13F-7A95-D844-8F90-98D6458F5624}" srcOrd="0" destOrd="0" presId="urn:microsoft.com/office/officeart/2008/layout/LinedList"/>
    <dgm:cxn modelId="{7FB1ADD6-5A85-C448-B289-347E007D5E26}" srcId="{F196F3C7-CE25-8F4A-BC55-80F65D88B024}" destId="{D29F0739-52FE-534D-8489-0504EC8083AD}" srcOrd="2" destOrd="0" parTransId="{FA3D7AAB-8730-994A-A3A6-3CF9A9D9EF5D}" sibTransId="{BBB1A3E7-9C04-4845-88A1-7FEF9A04ECF0}"/>
    <dgm:cxn modelId="{D7793CE0-3A98-DF43-B494-3953545D4FFC}" srcId="{F196F3C7-CE25-8F4A-BC55-80F65D88B024}" destId="{8DA47035-F7C7-5F4D-A733-C9BDA62C0C7A}" srcOrd="5" destOrd="0" parTransId="{6D8D36A3-C103-C149-A10E-CEFBDEC5B721}" sibTransId="{93958818-91E0-2246-96A0-59BE2DCE30B4}"/>
    <dgm:cxn modelId="{1ECF18F0-A1CA-3142-AB00-0E74FC144E93}" type="presOf" srcId="{818047CA-A670-9C47-A05C-649A5A3B9631}" destId="{0079CF5F-94D6-8F44-A762-B03F482FC06F}" srcOrd="0" destOrd="0" presId="urn:microsoft.com/office/officeart/2008/layout/LinedList"/>
    <dgm:cxn modelId="{1C3D0DA2-BEBA-394D-B78F-3C0172FC642F}" type="presParOf" srcId="{DA31C577-0084-A548-A84B-8CA5C5A82BB2}" destId="{8ED99B98-B7CB-9547-BE31-D0AD105F7C0B}" srcOrd="0" destOrd="0" presId="urn:microsoft.com/office/officeart/2008/layout/LinedList"/>
    <dgm:cxn modelId="{B6BBC43F-4685-664E-A8EC-C3C49C71E705}" type="presParOf" srcId="{DA31C577-0084-A548-A84B-8CA5C5A82BB2}" destId="{1BA0AB4C-5CC3-324E-828C-EC996FB0F32A}" srcOrd="1" destOrd="0" presId="urn:microsoft.com/office/officeart/2008/layout/LinedList"/>
    <dgm:cxn modelId="{D6E53E87-3A3D-0F4D-A70F-F3F9C9F7DF15}" type="presParOf" srcId="{1BA0AB4C-5CC3-324E-828C-EC996FB0F32A}" destId="{4B175B62-BB67-2D44-9CBE-958726B25244}" srcOrd="0" destOrd="0" presId="urn:microsoft.com/office/officeart/2008/layout/LinedList"/>
    <dgm:cxn modelId="{6D16E8B4-4BF4-DD40-BAD0-F4205431DC58}" type="presParOf" srcId="{1BA0AB4C-5CC3-324E-828C-EC996FB0F32A}" destId="{BAF7A74E-DD64-EB44-9A49-552D30F02598}" srcOrd="1" destOrd="0" presId="urn:microsoft.com/office/officeart/2008/layout/LinedList"/>
    <dgm:cxn modelId="{D1B2735E-D646-2545-862A-D2892D6291E3}" type="presParOf" srcId="{DA31C577-0084-A548-A84B-8CA5C5A82BB2}" destId="{DF78E370-A1C6-B846-AFA4-91987CABA91F}" srcOrd="2" destOrd="0" presId="urn:microsoft.com/office/officeart/2008/layout/LinedList"/>
    <dgm:cxn modelId="{7B1CAB2C-7640-3643-BE4D-F1473FA17ECE}" type="presParOf" srcId="{DA31C577-0084-A548-A84B-8CA5C5A82BB2}" destId="{FAF09FBD-C16E-024F-B9B6-D33B8A5CE1BC}" srcOrd="3" destOrd="0" presId="urn:microsoft.com/office/officeart/2008/layout/LinedList"/>
    <dgm:cxn modelId="{90278675-2517-0541-9492-D8FABC532C68}" type="presParOf" srcId="{FAF09FBD-C16E-024F-B9B6-D33B8A5CE1BC}" destId="{EB58AB2D-7494-F54C-9E43-AD68BDAC50C9}" srcOrd="0" destOrd="0" presId="urn:microsoft.com/office/officeart/2008/layout/LinedList"/>
    <dgm:cxn modelId="{9034E8C4-82DB-BC44-ACCE-870BFC9B6754}" type="presParOf" srcId="{FAF09FBD-C16E-024F-B9B6-D33B8A5CE1BC}" destId="{3A75B33B-CFD7-4948-A0D5-561AE7614750}" srcOrd="1" destOrd="0" presId="urn:microsoft.com/office/officeart/2008/layout/LinedList"/>
    <dgm:cxn modelId="{DE1DC7E6-9D0F-2649-BD22-D6463EF904DA}" type="presParOf" srcId="{DA31C577-0084-A548-A84B-8CA5C5A82BB2}" destId="{75C10329-92D0-CD45-993F-2BC7A3FF1D49}" srcOrd="4" destOrd="0" presId="urn:microsoft.com/office/officeart/2008/layout/LinedList"/>
    <dgm:cxn modelId="{7EF2F0DB-F30B-2B4D-90E9-8BBFEBB9093E}" type="presParOf" srcId="{DA31C577-0084-A548-A84B-8CA5C5A82BB2}" destId="{A8C3D755-2B37-E54F-A42C-6D1F16FC867D}" srcOrd="5" destOrd="0" presId="urn:microsoft.com/office/officeart/2008/layout/LinedList"/>
    <dgm:cxn modelId="{3AE24BC3-A196-EA45-8450-01A6D4C27B03}" type="presParOf" srcId="{A8C3D755-2B37-E54F-A42C-6D1F16FC867D}" destId="{E1313E3E-08D3-5141-AC6C-3A4669F33D9A}" srcOrd="0" destOrd="0" presId="urn:microsoft.com/office/officeart/2008/layout/LinedList"/>
    <dgm:cxn modelId="{EB2BF432-D098-8C41-B605-4A24103AF641}" type="presParOf" srcId="{A8C3D755-2B37-E54F-A42C-6D1F16FC867D}" destId="{71034EB5-1F8C-E941-B7B1-40C3A090E6E2}" srcOrd="1" destOrd="0" presId="urn:microsoft.com/office/officeart/2008/layout/LinedList"/>
    <dgm:cxn modelId="{6A00D09F-E946-7845-9E99-FFAC3A1E1244}" type="presParOf" srcId="{DA31C577-0084-A548-A84B-8CA5C5A82BB2}" destId="{E9237544-36B1-6946-A1C1-50DC6026D810}" srcOrd="6" destOrd="0" presId="urn:microsoft.com/office/officeart/2008/layout/LinedList"/>
    <dgm:cxn modelId="{E8B23234-B4B8-A44B-9E1C-967506A92967}" type="presParOf" srcId="{DA31C577-0084-A548-A84B-8CA5C5A82BB2}" destId="{143781FD-DD6E-8D45-84D9-65B550A7130B}" srcOrd="7" destOrd="0" presId="urn:microsoft.com/office/officeart/2008/layout/LinedList"/>
    <dgm:cxn modelId="{1049FABA-617B-4841-AE43-196E1690FD1C}" type="presParOf" srcId="{143781FD-DD6E-8D45-84D9-65B550A7130B}" destId="{5E63ABFD-97CD-404A-BD8A-A8F473925D5A}" srcOrd="0" destOrd="0" presId="urn:microsoft.com/office/officeart/2008/layout/LinedList"/>
    <dgm:cxn modelId="{D427EC42-27C8-0740-969A-D7BE86918D6E}" type="presParOf" srcId="{143781FD-DD6E-8D45-84D9-65B550A7130B}" destId="{071F6343-E74E-6C4B-9CE6-35BCF0AE98CC}" srcOrd="1" destOrd="0" presId="urn:microsoft.com/office/officeart/2008/layout/LinedList"/>
    <dgm:cxn modelId="{D1B44DCB-85F3-2943-B115-450DAB56D920}" type="presParOf" srcId="{DA31C577-0084-A548-A84B-8CA5C5A82BB2}" destId="{B44B1055-3DF5-E140-ACC4-A9E5D2CF061D}" srcOrd="8" destOrd="0" presId="urn:microsoft.com/office/officeart/2008/layout/LinedList"/>
    <dgm:cxn modelId="{8A9A499A-FFB0-0E48-B2D0-F0CB60ED8A42}" type="presParOf" srcId="{DA31C577-0084-A548-A84B-8CA5C5A82BB2}" destId="{284CFC87-06F3-F44C-B1EF-0CF641B0B9A0}" srcOrd="9" destOrd="0" presId="urn:microsoft.com/office/officeart/2008/layout/LinedList"/>
    <dgm:cxn modelId="{08D8A967-88D3-184A-B924-56149AEA7B92}" type="presParOf" srcId="{284CFC87-06F3-F44C-B1EF-0CF641B0B9A0}" destId="{FA3443A4-F819-B34F-A2BB-0177FB0F483C}" srcOrd="0" destOrd="0" presId="urn:microsoft.com/office/officeart/2008/layout/LinedList"/>
    <dgm:cxn modelId="{32D5002D-FEA6-3142-AA54-A902D16F8DA0}" type="presParOf" srcId="{284CFC87-06F3-F44C-B1EF-0CF641B0B9A0}" destId="{9CE0BB3F-1DF5-E940-995A-33ADA04B855E}" srcOrd="1" destOrd="0" presId="urn:microsoft.com/office/officeart/2008/layout/LinedList"/>
    <dgm:cxn modelId="{D09D1AC2-3DAD-D247-B2BE-58183B9698C3}" type="presParOf" srcId="{DA31C577-0084-A548-A84B-8CA5C5A82BB2}" destId="{58AD31D3-EAF3-BD43-B94B-932F4A1F1781}" srcOrd="10" destOrd="0" presId="urn:microsoft.com/office/officeart/2008/layout/LinedList"/>
    <dgm:cxn modelId="{CC7A03F3-5D63-134C-9F66-6466407918B3}" type="presParOf" srcId="{DA31C577-0084-A548-A84B-8CA5C5A82BB2}" destId="{C90D352D-041C-D446-8D54-94BA9FCF1700}" srcOrd="11" destOrd="0" presId="urn:microsoft.com/office/officeart/2008/layout/LinedList"/>
    <dgm:cxn modelId="{D29FF831-053A-4740-B48E-BA553602799E}" type="presParOf" srcId="{C90D352D-041C-D446-8D54-94BA9FCF1700}" destId="{75208D7B-DDAD-6041-91FB-A9196E50ADE5}" srcOrd="0" destOrd="0" presId="urn:microsoft.com/office/officeart/2008/layout/LinedList"/>
    <dgm:cxn modelId="{AB867586-7CD8-8949-9133-906F8F53B4F9}" type="presParOf" srcId="{C90D352D-041C-D446-8D54-94BA9FCF1700}" destId="{72CA94C5-3C99-BA4A-A575-CCF19610F26D}" srcOrd="1" destOrd="0" presId="urn:microsoft.com/office/officeart/2008/layout/LinedList"/>
    <dgm:cxn modelId="{86C7E6FD-614A-7142-A1C6-81F08CE73710}" type="presParOf" srcId="{DA31C577-0084-A548-A84B-8CA5C5A82BB2}" destId="{7FBFE6D2-2BAB-D94E-B431-77D835646E45}" srcOrd="12" destOrd="0" presId="urn:microsoft.com/office/officeart/2008/layout/LinedList"/>
    <dgm:cxn modelId="{8A460BC7-680A-B54C-8631-33CD1484D5EE}" type="presParOf" srcId="{DA31C577-0084-A548-A84B-8CA5C5A82BB2}" destId="{14D83344-5AFD-7847-AB4A-60589C7BA2F9}" srcOrd="13" destOrd="0" presId="urn:microsoft.com/office/officeart/2008/layout/LinedList"/>
    <dgm:cxn modelId="{C99292BF-E713-B942-91FC-3607E0778468}" type="presParOf" srcId="{14D83344-5AFD-7847-AB4A-60589C7BA2F9}" destId="{0079CF5F-94D6-8F44-A762-B03F482FC06F}" srcOrd="0" destOrd="0" presId="urn:microsoft.com/office/officeart/2008/layout/LinedList"/>
    <dgm:cxn modelId="{7CA4A756-5201-C14B-8B5D-A6C14F2B6267}" type="presParOf" srcId="{14D83344-5AFD-7847-AB4A-60589C7BA2F9}" destId="{009D0A14-31EE-E34D-B208-D40AD7C4A2DF}" srcOrd="1" destOrd="0" presId="urn:microsoft.com/office/officeart/2008/layout/LinedList"/>
    <dgm:cxn modelId="{90AEDBCF-09CB-0D4B-A904-4E96BBB8B2A5}" type="presParOf" srcId="{DA31C577-0084-A548-A84B-8CA5C5A82BB2}" destId="{BCBAD48B-00FF-0B49-ADA3-BF6A3C47BEA6}" srcOrd="14" destOrd="0" presId="urn:microsoft.com/office/officeart/2008/layout/LinedList"/>
    <dgm:cxn modelId="{2DC91198-3752-7D4D-95B6-15C779A8664B}" type="presParOf" srcId="{DA31C577-0084-A548-A84B-8CA5C5A82BB2}" destId="{C9060F3C-EA04-4242-9C49-37A9BAB657A8}" srcOrd="15" destOrd="0" presId="urn:microsoft.com/office/officeart/2008/layout/LinedList"/>
    <dgm:cxn modelId="{CC62FB10-EEAD-AA41-A348-751ED548F034}" type="presParOf" srcId="{C9060F3C-EA04-4242-9C49-37A9BAB657A8}" destId="{FDDED13F-7A95-D844-8F90-98D6458F5624}" srcOrd="0" destOrd="0" presId="urn:microsoft.com/office/officeart/2008/layout/LinedList"/>
    <dgm:cxn modelId="{773BD279-2896-514F-B50D-6327B0E2E4A8}" type="presParOf" srcId="{C9060F3C-EA04-4242-9C49-37A9BAB657A8}" destId="{FE9FA84D-0DF6-CE42-8D1D-4B0EB679AC30}" srcOrd="1" destOrd="0" presId="urn:microsoft.com/office/officeart/2008/layout/LinedList"/>
    <dgm:cxn modelId="{170B56B4-5744-F24B-856D-7A64A087B46D}" type="presParOf" srcId="{DA31C577-0084-A548-A84B-8CA5C5A82BB2}" destId="{A903B8A2-B48F-7043-AB16-7A2510EDE399}" srcOrd="16" destOrd="0" presId="urn:microsoft.com/office/officeart/2008/layout/LinedList"/>
    <dgm:cxn modelId="{3CC43FFC-2807-4740-AFA2-CB83DAAF7951}" type="presParOf" srcId="{DA31C577-0084-A548-A84B-8CA5C5A82BB2}" destId="{6490C63A-A861-4442-A85D-C12E85C53DDE}" srcOrd="17" destOrd="0" presId="urn:microsoft.com/office/officeart/2008/layout/LinedList"/>
    <dgm:cxn modelId="{565ADE9D-0790-AA45-B6A4-A3EFCBB1ABCC}" type="presParOf" srcId="{6490C63A-A861-4442-A85D-C12E85C53DDE}" destId="{BA9B1FB6-51F1-0145-B190-EDCD4A227800}" srcOrd="0" destOrd="0" presId="urn:microsoft.com/office/officeart/2008/layout/LinedList"/>
    <dgm:cxn modelId="{4F3FE0BE-6006-0645-9049-A5AE98CC0A06}" type="presParOf" srcId="{6490C63A-A861-4442-A85D-C12E85C53DDE}" destId="{988D8484-154C-5F43-9C1F-4BF3485A3E6C}" srcOrd="1" destOrd="0" presId="urn:microsoft.com/office/officeart/2008/layout/LinedList"/>
    <dgm:cxn modelId="{2222344F-8D57-994E-85B3-14268988D182}" type="presParOf" srcId="{DA31C577-0084-A548-A84B-8CA5C5A82BB2}" destId="{11650159-DB55-7B41-B49A-904FC84A3433}" srcOrd="18" destOrd="0" presId="urn:microsoft.com/office/officeart/2008/layout/LinedList"/>
    <dgm:cxn modelId="{EC452B1C-59BD-2A41-8D1B-E0865A509EE5}" type="presParOf" srcId="{DA31C577-0084-A548-A84B-8CA5C5A82BB2}" destId="{09D30EFB-4712-224F-B2EF-4B0901B09749}" srcOrd="19" destOrd="0" presId="urn:microsoft.com/office/officeart/2008/layout/LinedList"/>
    <dgm:cxn modelId="{441820EA-F4E4-5C49-88D1-A24389E7A219}" type="presParOf" srcId="{09D30EFB-4712-224F-B2EF-4B0901B09749}" destId="{343EFBDA-D4E0-784D-8EB5-9E101735B0B2}" srcOrd="0" destOrd="0" presId="urn:microsoft.com/office/officeart/2008/layout/LinedList"/>
    <dgm:cxn modelId="{C2FB6FBC-3AAE-0D4D-8412-BFCF44B9C048}" type="presParOf" srcId="{09D30EFB-4712-224F-B2EF-4B0901B09749}" destId="{1E7048CF-46E5-BA45-9A96-9148207ABE93}" srcOrd="1" destOrd="0" presId="urn:microsoft.com/office/officeart/2008/layout/LinedList"/>
    <dgm:cxn modelId="{8D76DA55-B1CF-E34B-8B3B-0C1B5EDC6A3A}" type="presParOf" srcId="{DA31C577-0084-A548-A84B-8CA5C5A82BB2}" destId="{F12A5B5F-87FF-EA40-A601-D760CC5CF744}" srcOrd="20" destOrd="0" presId="urn:microsoft.com/office/officeart/2008/layout/LinedList"/>
    <dgm:cxn modelId="{685E24FB-94FD-8B46-82C5-295344859019}" type="presParOf" srcId="{DA31C577-0084-A548-A84B-8CA5C5A82BB2}" destId="{493CE8DE-66D9-624A-9829-6AC537889201}" srcOrd="21" destOrd="0" presId="urn:microsoft.com/office/officeart/2008/layout/LinedList"/>
    <dgm:cxn modelId="{478B2065-6FDF-8A4B-9596-AF282079F9CF}" type="presParOf" srcId="{493CE8DE-66D9-624A-9829-6AC537889201}" destId="{66920FCE-AC6E-5647-AA9E-9A1B572FE6EA}" srcOrd="0" destOrd="0" presId="urn:microsoft.com/office/officeart/2008/layout/LinedList"/>
    <dgm:cxn modelId="{87AADB8F-6C79-CA4D-9EAB-F2AEAEECAE44}" type="presParOf" srcId="{493CE8DE-66D9-624A-9829-6AC537889201}" destId="{0B2CD50E-F6FF-5C4A-89BE-CE1957BC8DF4}" srcOrd="1" destOrd="0" presId="urn:microsoft.com/office/officeart/2008/layout/LinedList"/>
    <dgm:cxn modelId="{1C099863-B907-0243-8E96-554C747DB56A}" type="presParOf" srcId="{DA31C577-0084-A548-A84B-8CA5C5A82BB2}" destId="{D22D3683-323C-1E42-945A-345DB4BE5535}" srcOrd="22" destOrd="0" presId="urn:microsoft.com/office/officeart/2008/layout/LinedList"/>
    <dgm:cxn modelId="{BC52BC42-2EBF-174C-9548-4B806D15EB9E}" type="presParOf" srcId="{DA31C577-0084-A548-A84B-8CA5C5A82BB2}" destId="{A3808E62-28AD-8A4B-AE18-B9A46F607535}" srcOrd="23" destOrd="0" presId="urn:microsoft.com/office/officeart/2008/layout/LinedList"/>
    <dgm:cxn modelId="{E867B45A-ABD8-DF44-9AB8-40AFA7561F46}" type="presParOf" srcId="{A3808E62-28AD-8A4B-AE18-B9A46F607535}" destId="{0A42598B-E821-4940-84F4-A794E627536A}" srcOrd="0" destOrd="0" presId="urn:microsoft.com/office/officeart/2008/layout/LinedList"/>
    <dgm:cxn modelId="{091DD97B-9474-BA4E-AB27-1E890441DC6D}" type="presParOf" srcId="{A3808E62-28AD-8A4B-AE18-B9A46F607535}" destId="{3A8A24FD-0E62-B244-A7E8-E4CE836B0E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0.xml><?xml version="1.0" encoding="utf-8"?>
<dgm:dataModel xmlns:dgm="http://schemas.openxmlformats.org/drawingml/2006/diagram" xmlns:a="http://schemas.openxmlformats.org/drawingml/2006/main">
  <dgm:ptLst>
    <dgm:pt modelId="{1353615B-50BF-7049-AE49-313B693248C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8673C27D-C907-4E47-8C6F-8A2DFE4EA1DB}">
      <dgm:prSet phldrT="[文本]"/>
      <dgm:spPr/>
      <dgm:t>
        <a:bodyPr/>
        <a:lstStyle/>
        <a:p>
          <a:r>
            <a:rPr lang="zh-CN" altLang="en-US" dirty="0"/>
            <a:t>建安成本</a:t>
          </a:r>
          <a:r>
            <a:rPr lang="en-US" altLang="zh-CN" dirty="0"/>
            <a:t>=</a:t>
          </a:r>
          <a:r>
            <a:rPr lang="zh-CN" altLang="en-US" dirty="0"/>
            <a:t>建筑工程费</a:t>
          </a:r>
          <a:r>
            <a:rPr lang="en-US" altLang="zh-CN" dirty="0"/>
            <a:t>+</a:t>
          </a:r>
          <a:r>
            <a:rPr lang="zh-CN" altLang="en-US" dirty="0"/>
            <a:t>安装工程费</a:t>
          </a:r>
          <a:r>
            <a:rPr lang="en-US" altLang="zh-CN" dirty="0"/>
            <a:t>+</a:t>
          </a:r>
          <a:r>
            <a:rPr lang="zh-CN" altLang="en-US" dirty="0"/>
            <a:t>装修工程费</a:t>
          </a:r>
          <a:r>
            <a:rPr lang="en-US" altLang="zh-CN" dirty="0"/>
            <a:t>+</a:t>
          </a:r>
          <a:r>
            <a:rPr lang="zh-CN" altLang="en-US" dirty="0"/>
            <a:t>室外工程费</a:t>
          </a:r>
        </a:p>
      </dgm:t>
    </dgm:pt>
    <dgm:pt modelId="{A20108DC-FA95-DE43-878D-07FBEB108845}" type="parTrans" cxnId="{0E203464-9168-D047-9C82-2C75C7910931}">
      <dgm:prSet/>
      <dgm:spPr/>
      <dgm:t>
        <a:bodyPr/>
        <a:lstStyle/>
        <a:p>
          <a:endParaRPr lang="zh-CN" altLang="en-US"/>
        </a:p>
      </dgm:t>
    </dgm:pt>
    <dgm:pt modelId="{CD4A6B70-B784-844D-B0A1-D0B1FF2131CE}" type="sibTrans" cxnId="{0E203464-9168-D047-9C82-2C75C7910931}">
      <dgm:prSet/>
      <dgm:spPr/>
      <dgm:t>
        <a:bodyPr/>
        <a:lstStyle/>
        <a:p>
          <a:endParaRPr lang="zh-CN" altLang="en-US"/>
        </a:p>
      </dgm:t>
    </dgm:pt>
    <dgm:pt modelId="{BE482DF6-D918-AC4E-A541-3F492E59ED02}">
      <dgm:prSet phldrT="[文本]"/>
      <dgm:spPr>
        <a:blipFill>
          <a:blip xmlns:r="http://schemas.openxmlformats.org/officeDocument/2006/relationships" r:embed="rId1"/>
          <a:stretch>
            <a:fillRect l="-2784" t="-8434" b="-12048"/>
          </a:stretch>
        </a:blipFill>
      </dgm:spPr>
      <dgm:t>
        <a:bodyPr/>
        <a:lstStyle/>
        <a:p>
          <a:r>
            <a:rPr lang="zh-CN" altLang="en-US">
              <a:noFill/>
            </a:rPr>
            <a:t> </a:t>
          </a:r>
        </a:p>
      </dgm:t>
    </dgm:pt>
    <dgm:pt modelId="{07834360-B4A5-7244-AAE4-42D3A7075CFD}" type="parTrans" cxnId="{CE01B138-31C6-BB4D-AB04-275AC6C84BE7}">
      <dgm:prSet/>
      <dgm:spPr/>
      <dgm:t>
        <a:bodyPr/>
        <a:lstStyle/>
        <a:p>
          <a:endParaRPr lang="zh-CN" altLang="en-US"/>
        </a:p>
      </dgm:t>
    </dgm:pt>
    <dgm:pt modelId="{DA182CC0-F2CD-E045-8B3B-D2B853EA1535}" type="sibTrans" cxnId="{CE01B138-31C6-BB4D-AB04-275AC6C84BE7}">
      <dgm:prSet/>
      <dgm:spPr/>
      <dgm:t>
        <a:bodyPr/>
        <a:lstStyle/>
        <a:p>
          <a:endParaRPr lang="zh-CN" altLang="en-US"/>
        </a:p>
      </dgm:t>
    </dgm:pt>
    <dgm:pt modelId="{B9BFDFB0-2019-E048-9368-95C310529261}">
      <dgm:prSet phldrT="[文本]"/>
      <dgm:spPr>
        <a:blipFill>
          <a:blip xmlns:r="http://schemas.openxmlformats.org/officeDocument/2006/relationships" r:embed="rId2"/>
          <a:stretch>
            <a:fillRect l="-2784" t="-5952" b="-11905"/>
          </a:stretch>
        </a:blipFill>
      </dgm:spPr>
      <dgm:t>
        <a:bodyPr/>
        <a:lstStyle/>
        <a:p>
          <a:r>
            <a:rPr lang="zh-CN" altLang="en-US">
              <a:noFill/>
            </a:rPr>
            <a:t> </a:t>
          </a:r>
        </a:p>
      </dgm:t>
    </dgm:pt>
    <dgm:pt modelId="{3953AA47-AA99-F44E-9F63-9C1D4E5AB5FC}" type="parTrans" cxnId="{0DA14DD9-C411-0247-A684-3DB47D5ABA42}">
      <dgm:prSet/>
      <dgm:spPr/>
      <dgm:t>
        <a:bodyPr/>
        <a:lstStyle/>
        <a:p>
          <a:endParaRPr lang="zh-CN" altLang="en-US"/>
        </a:p>
      </dgm:t>
    </dgm:pt>
    <dgm:pt modelId="{2D2D9BA8-C1D7-C944-87E2-7E954A33C70E}" type="sibTrans" cxnId="{0DA14DD9-C411-0247-A684-3DB47D5ABA42}">
      <dgm:prSet/>
      <dgm:spPr/>
      <dgm:t>
        <a:bodyPr/>
        <a:lstStyle/>
        <a:p>
          <a:endParaRPr lang="zh-CN" altLang="en-US"/>
        </a:p>
      </dgm:t>
    </dgm:pt>
    <dgm:pt modelId="{026D2223-AA0C-4944-89B1-04C4B8F80534}">
      <dgm:prSet/>
      <dgm:spPr>
        <a:blipFill>
          <a:blip xmlns:r="http://schemas.openxmlformats.org/officeDocument/2006/relationships" r:embed="rId3"/>
          <a:stretch>
            <a:fillRect l="-2784" t="-5952"/>
          </a:stretch>
        </a:blipFill>
      </dgm:spPr>
      <dgm:t>
        <a:bodyPr/>
        <a:lstStyle/>
        <a:p>
          <a:r>
            <a:rPr lang="zh-CN" altLang="en-US">
              <a:noFill/>
            </a:rPr>
            <a:t> </a:t>
          </a:r>
        </a:p>
      </dgm:t>
    </dgm:pt>
    <dgm:pt modelId="{5AFAB221-1C53-7F47-B5BD-8506BB4CDEAB}" type="parTrans" cxnId="{8FA4F026-CFA1-294B-8CFF-E8E604288A73}">
      <dgm:prSet/>
      <dgm:spPr/>
      <dgm:t>
        <a:bodyPr/>
        <a:lstStyle/>
        <a:p>
          <a:endParaRPr lang="zh-CN" altLang="en-US"/>
        </a:p>
      </dgm:t>
    </dgm:pt>
    <dgm:pt modelId="{56A9A163-86FF-8340-AAAE-AECF648F97FE}" type="sibTrans" cxnId="{8FA4F026-CFA1-294B-8CFF-E8E604288A73}">
      <dgm:prSet/>
      <dgm:spPr/>
      <dgm:t>
        <a:bodyPr/>
        <a:lstStyle/>
        <a:p>
          <a:endParaRPr lang="zh-CN" altLang="en-US"/>
        </a:p>
      </dgm:t>
    </dgm:pt>
    <dgm:pt modelId="{99A13F51-4CC7-874D-9154-A347A55E6E99}">
      <dgm:prSet/>
      <dgm:spPr/>
      <dgm:t>
        <a:bodyPr/>
        <a:lstStyle/>
        <a:p>
          <a:r>
            <a:rPr lang="zh-CN" altLang="en-US" dirty="0"/>
            <a:t>建设成本</a:t>
          </a:r>
          <a:r>
            <a:rPr lang="en-US" altLang="zh-CN" dirty="0"/>
            <a:t>=</a:t>
          </a:r>
          <a:r>
            <a:rPr lang="zh-CN" altLang="en-US" dirty="0"/>
            <a:t>建安成本</a:t>
          </a:r>
          <a:r>
            <a:rPr lang="en-US" altLang="zh-CN" dirty="0"/>
            <a:t>+</a:t>
          </a:r>
          <a:r>
            <a:rPr lang="zh-CN" altLang="en-US" dirty="0"/>
            <a:t>前期工程费</a:t>
          </a:r>
          <a:r>
            <a:rPr lang="en-US" altLang="zh-CN" dirty="0"/>
            <a:t>+</a:t>
          </a:r>
          <a:r>
            <a:rPr lang="zh-CN" altLang="en-US" dirty="0"/>
            <a:t>管理费用</a:t>
          </a:r>
          <a:r>
            <a:rPr lang="en-US" altLang="zh-CN" dirty="0"/>
            <a:t>+</a:t>
          </a:r>
          <a:r>
            <a:rPr lang="zh-CN" altLang="en-US" dirty="0"/>
            <a:t>销售费用</a:t>
          </a:r>
        </a:p>
      </dgm:t>
    </dgm:pt>
    <dgm:pt modelId="{176CDBB0-2F50-4C41-AEE0-CE05BFAE6CEC}" type="parTrans" cxnId="{63AA9C87-AF9A-C946-ABDA-E8D2E813414D}">
      <dgm:prSet/>
      <dgm:spPr/>
      <dgm:t>
        <a:bodyPr/>
        <a:lstStyle/>
        <a:p>
          <a:endParaRPr lang="zh-CN" altLang="en-US"/>
        </a:p>
      </dgm:t>
    </dgm:pt>
    <dgm:pt modelId="{F109BBDC-5E08-FC41-AD6C-BED43A49148B}" type="sibTrans" cxnId="{63AA9C87-AF9A-C946-ABDA-E8D2E813414D}">
      <dgm:prSet/>
      <dgm:spPr/>
      <dgm:t>
        <a:bodyPr/>
        <a:lstStyle/>
        <a:p>
          <a:endParaRPr lang="zh-CN" altLang="en-US"/>
        </a:p>
      </dgm:t>
    </dgm:pt>
    <dgm:pt modelId="{7E26196C-68E1-E445-811B-49F82D327E38}" type="pres">
      <dgm:prSet presAssocID="{1353615B-50BF-7049-AE49-313B693248C0}" presName="vert0" presStyleCnt="0">
        <dgm:presLayoutVars>
          <dgm:dir/>
          <dgm:animOne val="branch"/>
          <dgm:animLvl val="lvl"/>
        </dgm:presLayoutVars>
      </dgm:prSet>
      <dgm:spPr/>
    </dgm:pt>
    <dgm:pt modelId="{E00DB35C-F4CB-BF40-98B5-FA0DB5DD96BB}" type="pres">
      <dgm:prSet presAssocID="{8673C27D-C907-4E47-8C6F-8A2DFE4EA1DB}" presName="thickLine" presStyleLbl="alignNode1" presStyleIdx="0" presStyleCnt="5"/>
      <dgm:spPr/>
    </dgm:pt>
    <dgm:pt modelId="{80ED0F81-D9FB-DC44-ADBD-A7EAC2115AEF}" type="pres">
      <dgm:prSet presAssocID="{8673C27D-C907-4E47-8C6F-8A2DFE4EA1DB}" presName="horz1" presStyleCnt="0"/>
      <dgm:spPr/>
    </dgm:pt>
    <dgm:pt modelId="{30EDC270-D72B-5247-B75F-7B3A911D1852}" type="pres">
      <dgm:prSet presAssocID="{8673C27D-C907-4E47-8C6F-8A2DFE4EA1DB}" presName="tx1" presStyleLbl="revTx" presStyleIdx="0" presStyleCnt="5"/>
      <dgm:spPr/>
    </dgm:pt>
    <dgm:pt modelId="{CE0EB76A-3BB2-9F44-BCD7-46DE221D34EE}" type="pres">
      <dgm:prSet presAssocID="{8673C27D-C907-4E47-8C6F-8A2DFE4EA1DB}" presName="vert1" presStyleCnt="0"/>
      <dgm:spPr/>
    </dgm:pt>
    <dgm:pt modelId="{8C219346-0B04-1249-8B58-169FAEF0CC30}" type="pres">
      <dgm:prSet presAssocID="{BE482DF6-D918-AC4E-A541-3F492E59ED02}" presName="thickLine" presStyleLbl="alignNode1" presStyleIdx="1" presStyleCnt="5"/>
      <dgm:spPr/>
    </dgm:pt>
    <dgm:pt modelId="{71663ED1-9507-5F4E-A78E-488165BE1F82}" type="pres">
      <dgm:prSet presAssocID="{BE482DF6-D918-AC4E-A541-3F492E59ED02}" presName="horz1" presStyleCnt="0"/>
      <dgm:spPr/>
    </dgm:pt>
    <dgm:pt modelId="{5A62D08C-70E0-4F49-B781-5508FAD697FF}" type="pres">
      <dgm:prSet presAssocID="{BE482DF6-D918-AC4E-A541-3F492E59ED02}" presName="tx1" presStyleLbl="revTx" presStyleIdx="1" presStyleCnt="5"/>
      <dgm:spPr/>
    </dgm:pt>
    <dgm:pt modelId="{5B1E7D31-9093-DA4A-82CF-DDD74668028E}" type="pres">
      <dgm:prSet presAssocID="{BE482DF6-D918-AC4E-A541-3F492E59ED02}" presName="vert1" presStyleCnt="0"/>
      <dgm:spPr/>
    </dgm:pt>
    <dgm:pt modelId="{B74158C3-C7E7-244D-A573-8B8A54C69ACF}" type="pres">
      <dgm:prSet presAssocID="{B9BFDFB0-2019-E048-9368-95C310529261}" presName="thickLine" presStyleLbl="alignNode1" presStyleIdx="2" presStyleCnt="5"/>
      <dgm:spPr/>
    </dgm:pt>
    <dgm:pt modelId="{FC3C5F09-2244-354F-BD7E-FBAEA6586A01}" type="pres">
      <dgm:prSet presAssocID="{B9BFDFB0-2019-E048-9368-95C310529261}" presName="horz1" presStyleCnt="0"/>
      <dgm:spPr/>
    </dgm:pt>
    <dgm:pt modelId="{D63704C1-08F3-A747-8EB1-8D3D4D5E979B}" type="pres">
      <dgm:prSet presAssocID="{B9BFDFB0-2019-E048-9368-95C310529261}" presName="tx1" presStyleLbl="revTx" presStyleIdx="2" presStyleCnt="5"/>
      <dgm:spPr/>
    </dgm:pt>
    <dgm:pt modelId="{290915CF-0019-E745-B6A2-DD277CBA1B63}" type="pres">
      <dgm:prSet presAssocID="{B9BFDFB0-2019-E048-9368-95C310529261}" presName="vert1" presStyleCnt="0"/>
      <dgm:spPr/>
    </dgm:pt>
    <dgm:pt modelId="{DAABBF90-1FE7-9C42-AB3F-03075C866EEC}" type="pres">
      <dgm:prSet presAssocID="{026D2223-AA0C-4944-89B1-04C4B8F80534}" presName="thickLine" presStyleLbl="alignNode1" presStyleIdx="3" presStyleCnt="5"/>
      <dgm:spPr/>
    </dgm:pt>
    <dgm:pt modelId="{5FA426B6-93B4-CA4B-B100-B6F953C588CD}" type="pres">
      <dgm:prSet presAssocID="{026D2223-AA0C-4944-89B1-04C4B8F80534}" presName="horz1" presStyleCnt="0"/>
      <dgm:spPr/>
    </dgm:pt>
    <dgm:pt modelId="{210A72B0-74C4-D040-AFBA-E40BEF87AFB0}" type="pres">
      <dgm:prSet presAssocID="{026D2223-AA0C-4944-89B1-04C4B8F80534}" presName="tx1" presStyleLbl="revTx" presStyleIdx="3" presStyleCnt="5"/>
      <dgm:spPr/>
    </dgm:pt>
    <dgm:pt modelId="{C89652EE-1934-7649-A742-0D534527AD3A}" type="pres">
      <dgm:prSet presAssocID="{026D2223-AA0C-4944-89B1-04C4B8F80534}" presName="vert1" presStyleCnt="0"/>
      <dgm:spPr/>
    </dgm:pt>
    <dgm:pt modelId="{DE2BE9DA-E335-F14E-A694-71AB171FC8E7}" type="pres">
      <dgm:prSet presAssocID="{99A13F51-4CC7-874D-9154-A347A55E6E99}" presName="thickLine" presStyleLbl="alignNode1" presStyleIdx="4" presStyleCnt="5"/>
      <dgm:spPr/>
    </dgm:pt>
    <dgm:pt modelId="{B20E18F6-ED61-A44C-BCCF-39DDFEC41353}" type="pres">
      <dgm:prSet presAssocID="{99A13F51-4CC7-874D-9154-A347A55E6E99}" presName="horz1" presStyleCnt="0"/>
      <dgm:spPr/>
    </dgm:pt>
    <dgm:pt modelId="{CC355CA5-5579-CD49-8073-2C98A10BAF23}" type="pres">
      <dgm:prSet presAssocID="{99A13F51-4CC7-874D-9154-A347A55E6E99}" presName="tx1" presStyleLbl="revTx" presStyleIdx="4" presStyleCnt="5"/>
      <dgm:spPr/>
    </dgm:pt>
    <dgm:pt modelId="{89D28859-E698-D940-8183-89CFC2F1674B}" type="pres">
      <dgm:prSet presAssocID="{99A13F51-4CC7-874D-9154-A347A55E6E99}" presName="vert1" presStyleCnt="0"/>
      <dgm:spPr/>
    </dgm:pt>
  </dgm:ptLst>
  <dgm:cxnLst>
    <dgm:cxn modelId="{29E2801D-274B-2F4C-96C7-93DE41984FC0}" type="presOf" srcId="{8673C27D-C907-4E47-8C6F-8A2DFE4EA1DB}" destId="{30EDC270-D72B-5247-B75F-7B3A911D1852}" srcOrd="0" destOrd="0" presId="urn:microsoft.com/office/officeart/2008/layout/LinedList"/>
    <dgm:cxn modelId="{8FA4F026-CFA1-294B-8CFF-E8E604288A73}" srcId="{1353615B-50BF-7049-AE49-313B693248C0}" destId="{026D2223-AA0C-4944-89B1-04C4B8F80534}" srcOrd="3" destOrd="0" parTransId="{5AFAB221-1C53-7F47-B5BD-8506BB4CDEAB}" sibTransId="{56A9A163-86FF-8340-AAAE-AECF648F97FE}"/>
    <dgm:cxn modelId="{CE01B138-31C6-BB4D-AB04-275AC6C84BE7}" srcId="{1353615B-50BF-7049-AE49-313B693248C0}" destId="{BE482DF6-D918-AC4E-A541-3F492E59ED02}" srcOrd="1" destOrd="0" parTransId="{07834360-B4A5-7244-AAE4-42D3A7075CFD}" sibTransId="{DA182CC0-F2CD-E045-8B3B-D2B853EA1535}"/>
    <dgm:cxn modelId="{0E203464-9168-D047-9C82-2C75C7910931}" srcId="{1353615B-50BF-7049-AE49-313B693248C0}" destId="{8673C27D-C907-4E47-8C6F-8A2DFE4EA1DB}" srcOrd="0" destOrd="0" parTransId="{A20108DC-FA95-DE43-878D-07FBEB108845}" sibTransId="{CD4A6B70-B784-844D-B0A1-D0B1FF2131CE}"/>
    <dgm:cxn modelId="{566DE06A-81AB-8D42-9A6F-FC4F61C94313}" type="presOf" srcId="{B9BFDFB0-2019-E048-9368-95C310529261}" destId="{D63704C1-08F3-A747-8EB1-8D3D4D5E979B}" srcOrd="0" destOrd="0" presId="urn:microsoft.com/office/officeart/2008/layout/LinedList"/>
    <dgm:cxn modelId="{01B8BF80-EB29-4E4F-9AE4-7315BFEEC34B}" type="presOf" srcId="{BE482DF6-D918-AC4E-A541-3F492E59ED02}" destId="{5A62D08C-70E0-4F49-B781-5508FAD697FF}" srcOrd="0" destOrd="0" presId="urn:microsoft.com/office/officeart/2008/layout/LinedList"/>
    <dgm:cxn modelId="{63AA9C87-AF9A-C946-ABDA-E8D2E813414D}" srcId="{1353615B-50BF-7049-AE49-313B693248C0}" destId="{99A13F51-4CC7-874D-9154-A347A55E6E99}" srcOrd="4" destOrd="0" parTransId="{176CDBB0-2F50-4C41-AEE0-CE05BFAE6CEC}" sibTransId="{F109BBDC-5E08-FC41-AD6C-BED43A49148B}"/>
    <dgm:cxn modelId="{B115CF9E-A700-294D-9B7E-EF4CB3A8BCE0}" type="presOf" srcId="{1353615B-50BF-7049-AE49-313B693248C0}" destId="{7E26196C-68E1-E445-811B-49F82D327E38}" srcOrd="0" destOrd="0" presId="urn:microsoft.com/office/officeart/2008/layout/LinedList"/>
    <dgm:cxn modelId="{8C9F7AD1-0720-D745-A2BA-36EB94EC3EFD}" type="presOf" srcId="{99A13F51-4CC7-874D-9154-A347A55E6E99}" destId="{CC355CA5-5579-CD49-8073-2C98A10BAF23}" srcOrd="0" destOrd="0" presId="urn:microsoft.com/office/officeart/2008/layout/LinedList"/>
    <dgm:cxn modelId="{88318AD2-D1D1-DE4B-A49B-34BD95899669}" type="presOf" srcId="{026D2223-AA0C-4944-89B1-04C4B8F80534}" destId="{210A72B0-74C4-D040-AFBA-E40BEF87AFB0}" srcOrd="0" destOrd="0" presId="urn:microsoft.com/office/officeart/2008/layout/LinedList"/>
    <dgm:cxn modelId="{0DA14DD9-C411-0247-A684-3DB47D5ABA42}" srcId="{1353615B-50BF-7049-AE49-313B693248C0}" destId="{B9BFDFB0-2019-E048-9368-95C310529261}" srcOrd="2" destOrd="0" parTransId="{3953AA47-AA99-F44E-9F63-9C1D4E5AB5FC}" sibTransId="{2D2D9BA8-C1D7-C944-87E2-7E954A33C70E}"/>
    <dgm:cxn modelId="{9AED94BA-1560-C94C-8784-7E57C8F79EDE}" type="presParOf" srcId="{7E26196C-68E1-E445-811B-49F82D327E38}" destId="{E00DB35C-F4CB-BF40-98B5-FA0DB5DD96BB}" srcOrd="0" destOrd="0" presId="urn:microsoft.com/office/officeart/2008/layout/LinedList"/>
    <dgm:cxn modelId="{5D5C1F25-6169-1742-A7D6-871D13B1D517}" type="presParOf" srcId="{7E26196C-68E1-E445-811B-49F82D327E38}" destId="{80ED0F81-D9FB-DC44-ADBD-A7EAC2115AEF}" srcOrd="1" destOrd="0" presId="urn:microsoft.com/office/officeart/2008/layout/LinedList"/>
    <dgm:cxn modelId="{58A49AFA-BA2A-EC4D-8BA1-9C775BB54068}" type="presParOf" srcId="{80ED0F81-D9FB-DC44-ADBD-A7EAC2115AEF}" destId="{30EDC270-D72B-5247-B75F-7B3A911D1852}" srcOrd="0" destOrd="0" presId="urn:microsoft.com/office/officeart/2008/layout/LinedList"/>
    <dgm:cxn modelId="{9C355DEA-B87A-0341-8F8B-9D689D28EA0F}" type="presParOf" srcId="{80ED0F81-D9FB-DC44-ADBD-A7EAC2115AEF}" destId="{CE0EB76A-3BB2-9F44-BCD7-46DE221D34EE}" srcOrd="1" destOrd="0" presId="urn:microsoft.com/office/officeart/2008/layout/LinedList"/>
    <dgm:cxn modelId="{88F9FB7A-C95F-6243-A126-DF88F12E7C52}" type="presParOf" srcId="{7E26196C-68E1-E445-811B-49F82D327E38}" destId="{8C219346-0B04-1249-8B58-169FAEF0CC30}" srcOrd="2" destOrd="0" presId="urn:microsoft.com/office/officeart/2008/layout/LinedList"/>
    <dgm:cxn modelId="{7ACF9C7B-6BFC-1D41-98A6-8D72C0A4E362}" type="presParOf" srcId="{7E26196C-68E1-E445-811B-49F82D327E38}" destId="{71663ED1-9507-5F4E-A78E-488165BE1F82}" srcOrd="3" destOrd="0" presId="urn:microsoft.com/office/officeart/2008/layout/LinedList"/>
    <dgm:cxn modelId="{E865A15A-5713-E64B-91B2-D0C4F6ED0ACC}" type="presParOf" srcId="{71663ED1-9507-5F4E-A78E-488165BE1F82}" destId="{5A62D08C-70E0-4F49-B781-5508FAD697FF}" srcOrd="0" destOrd="0" presId="urn:microsoft.com/office/officeart/2008/layout/LinedList"/>
    <dgm:cxn modelId="{460ADE88-2EA8-7C47-BA59-90AB077AD674}" type="presParOf" srcId="{71663ED1-9507-5F4E-A78E-488165BE1F82}" destId="{5B1E7D31-9093-DA4A-82CF-DDD74668028E}" srcOrd="1" destOrd="0" presId="urn:microsoft.com/office/officeart/2008/layout/LinedList"/>
    <dgm:cxn modelId="{F2351CA9-EBB6-C34C-95E6-F0156A580CFE}" type="presParOf" srcId="{7E26196C-68E1-E445-811B-49F82D327E38}" destId="{B74158C3-C7E7-244D-A573-8B8A54C69ACF}" srcOrd="4" destOrd="0" presId="urn:microsoft.com/office/officeart/2008/layout/LinedList"/>
    <dgm:cxn modelId="{D079531D-66DA-0E40-B55D-A3032C60B8D2}" type="presParOf" srcId="{7E26196C-68E1-E445-811B-49F82D327E38}" destId="{FC3C5F09-2244-354F-BD7E-FBAEA6586A01}" srcOrd="5" destOrd="0" presId="urn:microsoft.com/office/officeart/2008/layout/LinedList"/>
    <dgm:cxn modelId="{14D19663-3711-5B4F-823A-C0A817B3F9B4}" type="presParOf" srcId="{FC3C5F09-2244-354F-BD7E-FBAEA6586A01}" destId="{D63704C1-08F3-A747-8EB1-8D3D4D5E979B}" srcOrd="0" destOrd="0" presId="urn:microsoft.com/office/officeart/2008/layout/LinedList"/>
    <dgm:cxn modelId="{D9C5AE91-A588-FE42-A613-AD4E38D9500F}" type="presParOf" srcId="{FC3C5F09-2244-354F-BD7E-FBAEA6586A01}" destId="{290915CF-0019-E745-B6A2-DD277CBA1B63}" srcOrd="1" destOrd="0" presId="urn:microsoft.com/office/officeart/2008/layout/LinedList"/>
    <dgm:cxn modelId="{7541CEA9-8F11-EA4C-87E3-14F9B9F5A941}" type="presParOf" srcId="{7E26196C-68E1-E445-811B-49F82D327E38}" destId="{DAABBF90-1FE7-9C42-AB3F-03075C866EEC}" srcOrd="6" destOrd="0" presId="urn:microsoft.com/office/officeart/2008/layout/LinedList"/>
    <dgm:cxn modelId="{BACDCFF8-85BF-8645-A034-15D59A527253}" type="presParOf" srcId="{7E26196C-68E1-E445-811B-49F82D327E38}" destId="{5FA426B6-93B4-CA4B-B100-B6F953C588CD}" srcOrd="7" destOrd="0" presId="urn:microsoft.com/office/officeart/2008/layout/LinedList"/>
    <dgm:cxn modelId="{7DF5EC97-DA1D-E544-9586-61BC2E4260C5}" type="presParOf" srcId="{5FA426B6-93B4-CA4B-B100-B6F953C588CD}" destId="{210A72B0-74C4-D040-AFBA-E40BEF87AFB0}" srcOrd="0" destOrd="0" presId="urn:microsoft.com/office/officeart/2008/layout/LinedList"/>
    <dgm:cxn modelId="{F1B55856-6AC1-2946-B310-06280CD31AB4}" type="presParOf" srcId="{5FA426B6-93B4-CA4B-B100-B6F953C588CD}" destId="{C89652EE-1934-7649-A742-0D534527AD3A}" srcOrd="1" destOrd="0" presId="urn:microsoft.com/office/officeart/2008/layout/LinedList"/>
    <dgm:cxn modelId="{82A51FDE-F485-5341-8EDA-21CC3FD7D8B8}" type="presParOf" srcId="{7E26196C-68E1-E445-811B-49F82D327E38}" destId="{DE2BE9DA-E335-F14E-A694-71AB171FC8E7}" srcOrd="8" destOrd="0" presId="urn:microsoft.com/office/officeart/2008/layout/LinedList"/>
    <dgm:cxn modelId="{8710BF40-1DEF-E04C-89D4-9E174AA8D8FA}" type="presParOf" srcId="{7E26196C-68E1-E445-811B-49F82D327E38}" destId="{B20E18F6-ED61-A44C-BCCF-39DDFEC41353}" srcOrd="9" destOrd="0" presId="urn:microsoft.com/office/officeart/2008/layout/LinedList"/>
    <dgm:cxn modelId="{4D01F909-515F-4644-821C-195A25CBA31F}" type="presParOf" srcId="{B20E18F6-ED61-A44C-BCCF-39DDFEC41353}" destId="{CC355CA5-5579-CD49-8073-2C98A10BAF23}" srcOrd="0" destOrd="0" presId="urn:microsoft.com/office/officeart/2008/layout/LinedList"/>
    <dgm:cxn modelId="{1B254783-0D45-654C-92B7-9ECE4C35BB64}" type="presParOf" srcId="{B20E18F6-ED61-A44C-BCCF-39DDFEC41353}" destId="{89D28859-E698-D940-8183-89CFC2F167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913D844-83E7-874F-BFB4-0933A6C24DD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73C58407-0BC2-A647-9883-49BEA17C1E2D}">
      <dgm:prSet phldrT="[文本]"/>
      <dgm:spPr/>
      <dgm:t>
        <a:bodyPr/>
        <a:lstStyle/>
        <a:p>
          <a:r>
            <a:rPr lang="zh-CN" altLang="en-US" dirty="0"/>
            <a:t>市场比较法</a:t>
          </a:r>
        </a:p>
      </dgm:t>
    </dgm:pt>
    <dgm:pt modelId="{5C539435-474B-7848-A44D-C9C24A0D518B}" type="parTrans" cxnId="{74BE5480-C776-9844-9319-622A97C020C9}">
      <dgm:prSet/>
      <dgm:spPr/>
      <dgm:t>
        <a:bodyPr/>
        <a:lstStyle/>
        <a:p>
          <a:endParaRPr lang="zh-CN" altLang="en-US"/>
        </a:p>
      </dgm:t>
    </dgm:pt>
    <dgm:pt modelId="{D5CE42B6-1BA6-DF46-9B36-BF5EC4C55662}" type="sibTrans" cxnId="{74BE5480-C776-9844-9319-622A97C020C9}">
      <dgm:prSet/>
      <dgm:spPr/>
      <dgm:t>
        <a:bodyPr/>
        <a:lstStyle/>
        <a:p>
          <a:endParaRPr lang="zh-CN" altLang="en-US"/>
        </a:p>
      </dgm:t>
    </dgm:pt>
    <dgm:pt modelId="{9A52CDD6-FABB-274D-97EA-86D6025E4D75}">
      <dgm:prSet phldrT="[文本]"/>
      <dgm:spPr/>
      <dgm:t>
        <a:bodyPr/>
        <a:lstStyle/>
        <a:p>
          <a:r>
            <a:rPr lang="zh-CN" altLang="en-US" dirty="0"/>
            <a:t>基准地价系数修正法</a:t>
          </a:r>
        </a:p>
      </dgm:t>
    </dgm:pt>
    <dgm:pt modelId="{A1B09309-0ED0-CE48-9C60-6ACFCD192B9D}" type="parTrans" cxnId="{2D251209-D32A-EF42-BEAA-54CB0BA99D69}">
      <dgm:prSet/>
      <dgm:spPr/>
      <dgm:t>
        <a:bodyPr/>
        <a:lstStyle/>
        <a:p>
          <a:endParaRPr lang="zh-CN" altLang="en-US"/>
        </a:p>
      </dgm:t>
    </dgm:pt>
    <dgm:pt modelId="{775864FC-DA6B-2C4C-950F-95BEBD1CF244}" type="sibTrans" cxnId="{2D251209-D32A-EF42-BEAA-54CB0BA99D69}">
      <dgm:prSet/>
      <dgm:spPr/>
      <dgm:t>
        <a:bodyPr/>
        <a:lstStyle/>
        <a:p>
          <a:endParaRPr lang="zh-CN" altLang="en-US"/>
        </a:p>
      </dgm:t>
    </dgm:pt>
    <dgm:pt modelId="{2FD76828-C00D-7845-9050-739A665B36D1}">
      <dgm:prSet phldrT="[文本]"/>
      <dgm:spPr/>
      <dgm:t>
        <a:bodyPr/>
        <a:lstStyle/>
        <a:p>
          <a:r>
            <a:rPr lang="zh-CN" altLang="en-US" dirty="0"/>
            <a:t>收益还原法</a:t>
          </a:r>
        </a:p>
      </dgm:t>
    </dgm:pt>
    <dgm:pt modelId="{8C714857-1579-9746-85FE-11F13784083C}" type="parTrans" cxnId="{05E2E406-A815-BA4D-A9EB-02FAE71CE77D}">
      <dgm:prSet/>
      <dgm:spPr/>
      <dgm:t>
        <a:bodyPr/>
        <a:lstStyle/>
        <a:p>
          <a:endParaRPr lang="zh-CN" altLang="en-US"/>
        </a:p>
      </dgm:t>
    </dgm:pt>
    <dgm:pt modelId="{BCA4A1E5-C4E8-594B-8B35-B8E98CE7D1A8}" type="sibTrans" cxnId="{05E2E406-A815-BA4D-A9EB-02FAE71CE77D}">
      <dgm:prSet/>
      <dgm:spPr/>
      <dgm:t>
        <a:bodyPr/>
        <a:lstStyle/>
        <a:p>
          <a:endParaRPr lang="zh-CN" altLang="en-US"/>
        </a:p>
      </dgm:t>
    </dgm:pt>
    <dgm:pt modelId="{5F664978-09E3-C746-B153-5DA132251F4D}">
      <dgm:prSet/>
      <dgm:spPr/>
      <dgm:t>
        <a:bodyPr/>
        <a:lstStyle/>
        <a:p>
          <a:r>
            <a:rPr lang="zh-CN" altLang="en-US" dirty="0"/>
            <a:t>成本逼近法</a:t>
          </a:r>
        </a:p>
      </dgm:t>
    </dgm:pt>
    <dgm:pt modelId="{593A820C-9464-4F4E-A5DF-13E08D7F8497}" type="parTrans" cxnId="{25344C68-8DD2-2E49-BE36-7701DE43542B}">
      <dgm:prSet/>
      <dgm:spPr/>
      <dgm:t>
        <a:bodyPr/>
        <a:lstStyle/>
        <a:p>
          <a:endParaRPr lang="zh-CN" altLang="en-US"/>
        </a:p>
      </dgm:t>
    </dgm:pt>
    <dgm:pt modelId="{5CECD27D-E6E2-C54A-9212-C69CADB0A97F}" type="sibTrans" cxnId="{25344C68-8DD2-2E49-BE36-7701DE43542B}">
      <dgm:prSet/>
      <dgm:spPr/>
      <dgm:t>
        <a:bodyPr/>
        <a:lstStyle/>
        <a:p>
          <a:endParaRPr lang="zh-CN" altLang="en-US"/>
        </a:p>
      </dgm:t>
    </dgm:pt>
    <dgm:pt modelId="{4A5E08A8-C574-0C4B-BD3A-62B0852C0389}" type="pres">
      <dgm:prSet presAssocID="{3913D844-83E7-874F-BFB4-0933A6C24DD7}" presName="vert0" presStyleCnt="0">
        <dgm:presLayoutVars>
          <dgm:dir/>
          <dgm:animOne val="branch"/>
          <dgm:animLvl val="lvl"/>
        </dgm:presLayoutVars>
      </dgm:prSet>
      <dgm:spPr/>
    </dgm:pt>
    <dgm:pt modelId="{44EB1143-4299-1B44-8ED7-BDCF717570A0}" type="pres">
      <dgm:prSet presAssocID="{73C58407-0BC2-A647-9883-49BEA17C1E2D}" presName="thickLine" presStyleLbl="alignNode1" presStyleIdx="0" presStyleCnt="4"/>
      <dgm:spPr/>
    </dgm:pt>
    <dgm:pt modelId="{C5F63EC2-8C2F-7C42-9680-E3351596B4E1}" type="pres">
      <dgm:prSet presAssocID="{73C58407-0BC2-A647-9883-49BEA17C1E2D}" presName="horz1" presStyleCnt="0"/>
      <dgm:spPr/>
    </dgm:pt>
    <dgm:pt modelId="{16F3843F-C53D-0945-848B-FA867AA73C2C}" type="pres">
      <dgm:prSet presAssocID="{73C58407-0BC2-A647-9883-49BEA17C1E2D}" presName="tx1" presStyleLbl="revTx" presStyleIdx="0" presStyleCnt="4"/>
      <dgm:spPr/>
    </dgm:pt>
    <dgm:pt modelId="{921D902C-2C68-3E4D-95B0-63ED5C402A47}" type="pres">
      <dgm:prSet presAssocID="{73C58407-0BC2-A647-9883-49BEA17C1E2D}" presName="vert1" presStyleCnt="0"/>
      <dgm:spPr/>
    </dgm:pt>
    <dgm:pt modelId="{877B180F-91DD-CC4F-AB5D-46E479881A9F}" type="pres">
      <dgm:prSet presAssocID="{9A52CDD6-FABB-274D-97EA-86D6025E4D75}" presName="thickLine" presStyleLbl="alignNode1" presStyleIdx="1" presStyleCnt="4"/>
      <dgm:spPr/>
    </dgm:pt>
    <dgm:pt modelId="{CCD20BC6-7025-2245-AF24-BBCF505EA950}" type="pres">
      <dgm:prSet presAssocID="{9A52CDD6-FABB-274D-97EA-86D6025E4D75}" presName="horz1" presStyleCnt="0"/>
      <dgm:spPr/>
    </dgm:pt>
    <dgm:pt modelId="{ED9C22B0-ABF4-E347-BAD8-1C7AE63D6685}" type="pres">
      <dgm:prSet presAssocID="{9A52CDD6-FABB-274D-97EA-86D6025E4D75}" presName="tx1" presStyleLbl="revTx" presStyleIdx="1" presStyleCnt="4"/>
      <dgm:spPr/>
    </dgm:pt>
    <dgm:pt modelId="{B4E878F8-8273-2442-87D8-BC34208A2DB2}" type="pres">
      <dgm:prSet presAssocID="{9A52CDD6-FABB-274D-97EA-86D6025E4D75}" presName="vert1" presStyleCnt="0"/>
      <dgm:spPr/>
    </dgm:pt>
    <dgm:pt modelId="{3A4A1DE5-E51B-9642-8BA1-3CE2F07B92E0}" type="pres">
      <dgm:prSet presAssocID="{2FD76828-C00D-7845-9050-739A665B36D1}" presName="thickLine" presStyleLbl="alignNode1" presStyleIdx="2" presStyleCnt="4"/>
      <dgm:spPr/>
    </dgm:pt>
    <dgm:pt modelId="{6EE34DE2-7B68-4949-A5B9-4FD557EEF195}" type="pres">
      <dgm:prSet presAssocID="{2FD76828-C00D-7845-9050-739A665B36D1}" presName="horz1" presStyleCnt="0"/>
      <dgm:spPr/>
    </dgm:pt>
    <dgm:pt modelId="{21EA2D5F-D402-B44D-8CA5-8F8AD6ADB42C}" type="pres">
      <dgm:prSet presAssocID="{2FD76828-C00D-7845-9050-739A665B36D1}" presName="tx1" presStyleLbl="revTx" presStyleIdx="2" presStyleCnt="4"/>
      <dgm:spPr/>
    </dgm:pt>
    <dgm:pt modelId="{296F732F-4008-0247-9BA3-AD5B2C3C541C}" type="pres">
      <dgm:prSet presAssocID="{2FD76828-C00D-7845-9050-739A665B36D1}" presName="vert1" presStyleCnt="0"/>
      <dgm:spPr/>
    </dgm:pt>
    <dgm:pt modelId="{1C1E12B1-9B86-2143-9751-9178988A94EE}" type="pres">
      <dgm:prSet presAssocID="{5F664978-09E3-C746-B153-5DA132251F4D}" presName="thickLine" presStyleLbl="alignNode1" presStyleIdx="3" presStyleCnt="4"/>
      <dgm:spPr/>
    </dgm:pt>
    <dgm:pt modelId="{E1498A13-208B-D64A-84F8-7941EFB9E10C}" type="pres">
      <dgm:prSet presAssocID="{5F664978-09E3-C746-B153-5DA132251F4D}" presName="horz1" presStyleCnt="0"/>
      <dgm:spPr/>
    </dgm:pt>
    <dgm:pt modelId="{C7633B4B-3403-F449-9AC9-221EA5A43448}" type="pres">
      <dgm:prSet presAssocID="{5F664978-09E3-C746-B153-5DA132251F4D}" presName="tx1" presStyleLbl="revTx" presStyleIdx="3" presStyleCnt="4"/>
      <dgm:spPr/>
    </dgm:pt>
    <dgm:pt modelId="{E6C1D0E3-949F-4942-A53B-54936368E7C1}" type="pres">
      <dgm:prSet presAssocID="{5F664978-09E3-C746-B153-5DA132251F4D}" presName="vert1" presStyleCnt="0"/>
      <dgm:spPr/>
    </dgm:pt>
  </dgm:ptLst>
  <dgm:cxnLst>
    <dgm:cxn modelId="{05E2E406-A815-BA4D-A9EB-02FAE71CE77D}" srcId="{3913D844-83E7-874F-BFB4-0933A6C24DD7}" destId="{2FD76828-C00D-7845-9050-739A665B36D1}" srcOrd="2" destOrd="0" parTransId="{8C714857-1579-9746-85FE-11F13784083C}" sibTransId="{BCA4A1E5-C4E8-594B-8B35-B8E98CE7D1A8}"/>
    <dgm:cxn modelId="{2D251209-D32A-EF42-BEAA-54CB0BA99D69}" srcId="{3913D844-83E7-874F-BFB4-0933A6C24DD7}" destId="{9A52CDD6-FABB-274D-97EA-86D6025E4D75}" srcOrd="1" destOrd="0" parTransId="{A1B09309-0ED0-CE48-9C60-6ACFCD192B9D}" sibTransId="{775864FC-DA6B-2C4C-950F-95BEBD1CF244}"/>
    <dgm:cxn modelId="{105BEF13-DEC4-B34D-AE39-1B620D1139EC}" type="presOf" srcId="{3913D844-83E7-874F-BFB4-0933A6C24DD7}" destId="{4A5E08A8-C574-0C4B-BD3A-62B0852C0389}" srcOrd="0" destOrd="0" presId="urn:microsoft.com/office/officeart/2008/layout/LinedList"/>
    <dgm:cxn modelId="{7E3D735D-7AC9-D845-B5E2-98BD4026355A}" type="presOf" srcId="{5F664978-09E3-C746-B153-5DA132251F4D}" destId="{C7633B4B-3403-F449-9AC9-221EA5A43448}" srcOrd="0" destOrd="0" presId="urn:microsoft.com/office/officeart/2008/layout/LinedList"/>
    <dgm:cxn modelId="{25344C68-8DD2-2E49-BE36-7701DE43542B}" srcId="{3913D844-83E7-874F-BFB4-0933A6C24DD7}" destId="{5F664978-09E3-C746-B153-5DA132251F4D}" srcOrd="3" destOrd="0" parTransId="{593A820C-9464-4F4E-A5DF-13E08D7F8497}" sibTransId="{5CECD27D-E6E2-C54A-9212-C69CADB0A97F}"/>
    <dgm:cxn modelId="{58AC407A-9570-064E-B6DC-ABD3F96DEA42}" type="presOf" srcId="{2FD76828-C00D-7845-9050-739A665B36D1}" destId="{21EA2D5F-D402-B44D-8CA5-8F8AD6ADB42C}" srcOrd="0" destOrd="0" presId="urn:microsoft.com/office/officeart/2008/layout/LinedList"/>
    <dgm:cxn modelId="{74BE5480-C776-9844-9319-622A97C020C9}" srcId="{3913D844-83E7-874F-BFB4-0933A6C24DD7}" destId="{73C58407-0BC2-A647-9883-49BEA17C1E2D}" srcOrd="0" destOrd="0" parTransId="{5C539435-474B-7848-A44D-C9C24A0D518B}" sibTransId="{D5CE42B6-1BA6-DF46-9B36-BF5EC4C55662}"/>
    <dgm:cxn modelId="{37BDBBE0-EB24-F149-A3F3-D7A4BB6E5FF4}" type="presOf" srcId="{73C58407-0BC2-A647-9883-49BEA17C1E2D}" destId="{16F3843F-C53D-0945-848B-FA867AA73C2C}" srcOrd="0" destOrd="0" presId="urn:microsoft.com/office/officeart/2008/layout/LinedList"/>
    <dgm:cxn modelId="{162871FD-7434-644B-94DE-9246526F82E3}" type="presOf" srcId="{9A52CDD6-FABB-274D-97EA-86D6025E4D75}" destId="{ED9C22B0-ABF4-E347-BAD8-1C7AE63D6685}" srcOrd="0" destOrd="0" presId="urn:microsoft.com/office/officeart/2008/layout/LinedList"/>
    <dgm:cxn modelId="{6A158B75-EA89-9543-B364-CA5FBAA0726D}" type="presParOf" srcId="{4A5E08A8-C574-0C4B-BD3A-62B0852C0389}" destId="{44EB1143-4299-1B44-8ED7-BDCF717570A0}" srcOrd="0" destOrd="0" presId="urn:microsoft.com/office/officeart/2008/layout/LinedList"/>
    <dgm:cxn modelId="{CFAA4B07-4F08-EE47-9B3F-2B6681115363}" type="presParOf" srcId="{4A5E08A8-C574-0C4B-BD3A-62B0852C0389}" destId="{C5F63EC2-8C2F-7C42-9680-E3351596B4E1}" srcOrd="1" destOrd="0" presId="urn:microsoft.com/office/officeart/2008/layout/LinedList"/>
    <dgm:cxn modelId="{4303CB1C-D349-BF4E-AEC9-9ABDDDAD409A}" type="presParOf" srcId="{C5F63EC2-8C2F-7C42-9680-E3351596B4E1}" destId="{16F3843F-C53D-0945-848B-FA867AA73C2C}" srcOrd="0" destOrd="0" presId="urn:microsoft.com/office/officeart/2008/layout/LinedList"/>
    <dgm:cxn modelId="{1EB1DB6C-6AC6-A14E-8CDD-1AC4A3C7A619}" type="presParOf" srcId="{C5F63EC2-8C2F-7C42-9680-E3351596B4E1}" destId="{921D902C-2C68-3E4D-95B0-63ED5C402A47}" srcOrd="1" destOrd="0" presId="urn:microsoft.com/office/officeart/2008/layout/LinedList"/>
    <dgm:cxn modelId="{E66D9282-FEC5-1143-9528-CCB1642FCB1F}" type="presParOf" srcId="{4A5E08A8-C574-0C4B-BD3A-62B0852C0389}" destId="{877B180F-91DD-CC4F-AB5D-46E479881A9F}" srcOrd="2" destOrd="0" presId="urn:microsoft.com/office/officeart/2008/layout/LinedList"/>
    <dgm:cxn modelId="{1CC35619-44F6-7845-9E53-DB975E94324A}" type="presParOf" srcId="{4A5E08A8-C574-0C4B-BD3A-62B0852C0389}" destId="{CCD20BC6-7025-2245-AF24-BBCF505EA950}" srcOrd="3" destOrd="0" presId="urn:microsoft.com/office/officeart/2008/layout/LinedList"/>
    <dgm:cxn modelId="{A6EA2481-EA1C-DC4D-A182-CDDAE2763DA9}" type="presParOf" srcId="{CCD20BC6-7025-2245-AF24-BBCF505EA950}" destId="{ED9C22B0-ABF4-E347-BAD8-1C7AE63D6685}" srcOrd="0" destOrd="0" presId="urn:microsoft.com/office/officeart/2008/layout/LinedList"/>
    <dgm:cxn modelId="{A9899EE7-4A1D-2245-89B2-5DB9C1AC1EF9}" type="presParOf" srcId="{CCD20BC6-7025-2245-AF24-BBCF505EA950}" destId="{B4E878F8-8273-2442-87D8-BC34208A2DB2}" srcOrd="1" destOrd="0" presId="urn:microsoft.com/office/officeart/2008/layout/LinedList"/>
    <dgm:cxn modelId="{2BE726BB-0947-A84C-AB8C-7547CA4C018E}" type="presParOf" srcId="{4A5E08A8-C574-0C4B-BD3A-62B0852C0389}" destId="{3A4A1DE5-E51B-9642-8BA1-3CE2F07B92E0}" srcOrd="4" destOrd="0" presId="urn:microsoft.com/office/officeart/2008/layout/LinedList"/>
    <dgm:cxn modelId="{6671EE56-8C30-F046-90DA-E9BF7DF7E1FD}" type="presParOf" srcId="{4A5E08A8-C574-0C4B-BD3A-62B0852C0389}" destId="{6EE34DE2-7B68-4949-A5B9-4FD557EEF195}" srcOrd="5" destOrd="0" presId="urn:microsoft.com/office/officeart/2008/layout/LinedList"/>
    <dgm:cxn modelId="{47B8431B-31BD-614C-A088-9DA8BD53586F}" type="presParOf" srcId="{6EE34DE2-7B68-4949-A5B9-4FD557EEF195}" destId="{21EA2D5F-D402-B44D-8CA5-8F8AD6ADB42C}" srcOrd="0" destOrd="0" presId="urn:microsoft.com/office/officeart/2008/layout/LinedList"/>
    <dgm:cxn modelId="{4C953DD4-74DC-5240-8F19-025C5CC4DDF3}" type="presParOf" srcId="{6EE34DE2-7B68-4949-A5B9-4FD557EEF195}" destId="{296F732F-4008-0247-9BA3-AD5B2C3C541C}" srcOrd="1" destOrd="0" presId="urn:microsoft.com/office/officeart/2008/layout/LinedList"/>
    <dgm:cxn modelId="{1821911E-644F-3D41-A870-C9F7B6AE5E21}" type="presParOf" srcId="{4A5E08A8-C574-0C4B-BD3A-62B0852C0389}" destId="{1C1E12B1-9B86-2143-9751-9178988A94EE}" srcOrd="6" destOrd="0" presId="urn:microsoft.com/office/officeart/2008/layout/LinedList"/>
    <dgm:cxn modelId="{10851B02-2552-5348-8B8E-6066CCE8C992}" type="presParOf" srcId="{4A5E08A8-C574-0C4B-BD3A-62B0852C0389}" destId="{E1498A13-208B-D64A-84F8-7941EFB9E10C}" srcOrd="7" destOrd="0" presId="urn:microsoft.com/office/officeart/2008/layout/LinedList"/>
    <dgm:cxn modelId="{AE204CD1-6781-D343-AC57-991265165031}" type="presParOf" srcId="{E1498A13-208B-D64A-84F8-7941EFB9E10C}" destId="{C7633B4B-3403-F449-9AC9-221EA5A43448}" srcOrd="0" destOrd="0" presId="urn:microsoft.com/office/officeart/2008/layout/LinedList"/>
    <dgm:cxn modelId="{A089E5C6-B1DF-EE4B-880E-2C15CA9382A9}" type="presParOf" srcId="{E1498A13-208B-D64A-84F8-7941EFB9E10C}" destId="{E6C1D0E3-949F-4942-A53B-54936368E7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353615B-50BF-7049-AE49-313B693248C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8673C27D-C907-4E47-8C6F-8A2DFE4EA1DB}">
      <dgm:prSet phldrT="[文本]"/>
      <dgm:spPr/>
      <dgm:t>
        <a:bodyPr/>
        <a:lstStyle/>
        <a:p>
          <a:r>
            <a:rPr lang="zh-CN" altLang="en-US" dirty="0"/>
            <a:t>建安成本</a:t>
          </a:r>
          <a:r>
            <a:rPr lang="en-US" altLang="zh-CN" dirty="0"/>
            <a:t>=</a:t>
          </a:r>
          <a:r>
            <a:rPr lang="zh-CN" altLang="en-US" dirty="0"/>
            <a:t>建筑工程费</a:t>
          </a:r>
          <a:r>
            <a:rPr lang="en-US" altLang="zh-CN" dirty="0"/>
            <a:t>+</a:t>
          </a:r>
          <a:r>
            <a:rPr lang="zh-CN" altLang="en-US" dirty="0"/>
            <a:t>安装工程费</a:t>
          </a:r>
          <a:r>
            <a:rPr lang="en-US" altLang="zh-CN" dirty="0"/>
            <a:t>+</a:t>
          </a:r>
          <a:r>
            <a:rPr lang="zh-CN" altLang="en-US" dirty="0"/>
            <a:t>装修工程费</a:t>
          </a:r>
          <a:r>
            <a:rPr lang="en-US" altLang="zh-CN" dirty="0"/>
            <a:t>+</a:t>
          </a:r>
          <a:r>
            <a:rPr lang="zh-CN" altLang="en-US" dirty="0"/>
            <a:t>室外工程费</a:t>
          </a:r>
        </a:p>
      </dgm:t>
    </dgm:pt>
    <dgm:pt modelId="{A20108DC-FA95-DE43-878D-07FBEB108845}" type="parTrans" cxnId="{0E203464-9168-D047-9C82-2C75C7910931}">
      <dgm:prSet/>
      <dgm:spPr/>
      <dgm:t>
        <a:bodyPr/>
        <a:lstStyle/>
        <a:p>
          <a:endParaRPr lang="zh-CN" altLang="en-US"/>
        </a:p>
      </dgm:t>
    </dgm:pt>
    <dgm:pt modelId="{CD4A6B70-B784-844D-B0A1-D0B1FF2131CE}" type="sibTrans" cxnId="{0E203464-9168-D047-9C82-2C75C7910931}">
      <dgm:prSet/>
      <dgm:spPr/>
      <dgm:t>
        <a:bodyPr/>
        <a:lstStyle/>
        <a:p>
          <a:endParaRPr lang="zh-CN" altLang="en-US"/>
        </a:p>
      </dgm:t>
    </dgm:pt>
    <mc:AlternateContent xmlns:mc="http://schemas.openxmlformats.org/markup-compatibility/2006" xmlns:a14="http://schemas.microsoft.com/office/drawing/2010/main">
      <mc:Choice Requires="a14">
        <dgm:pt modelId="{BE482DF6-D918-AC4E-A541-3F492E59ED02}">
          <dgm:prSet phldrT="[文本]"/>
          <dgm:spPr/>
          <dgm:t>
            <a:bodyPr/>
            <a:lstStyle/>
            <a:p>
              <a:r>
                <a:rPr lang="zh-CN" altLang="en-US" dirty="0"/>
                <a:t>前期工程费</a:t>
              </a:r>
              <a:r>
                <a:rPr lang="en-US" altLang="zh-CN" dirty="0"/>
                <a:t>=</a:t>
              </a:r>
              <a:r>
                <a:rPr lang="zh-CN" altLang="en-US" dirty="0"/>
                <a:t>（建安工程费</a:t>
              </a:r>
              <a:r>
                <a:rPr lang="en-US" altLang="zh-CN" dirty="0"/>
                <a:t>+</a:t>
              </a:r>
              <a:r>
                <a:rPr lang="zh-CN" altLang="en-US" dirty="0"/>
                <a:t>土地取得费）</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前期工程费费率</a:t>
              </a:r>
            </a:p>
          </dgm:t>
        </dgm:pt>
      </mc:Choice>
      <mc:Fallback xmlns="">
        <dgm:pt modelId="{BE482DF6-D918-AC4E-A541-3F492E59ED02}">
          <dgm:prSet phldrT="[文本]"/>
          <dgm:spPr/>
          <dgm:t>
            <a:bodyPr/>
            <a:lstStyle/>
            <a:p>
              <a:r>
                <a:rPr lang="zh-CN" altLang="en-US" dirty="0"/>
                <a:t>前期工程费</a:t>
              </a:r>
              <a:r>
                <a:rPr lang="en-US" altLang="zh-CN" dirty="0"/>
                <a:t>=</a:t>
              </a:r>
              <a:r>
                <a:rPr lang="zh-CN" altLang="en-US" dirty="0"/>
                <a:t>（建安工程费</a:t>
              </a:r>
              <a:r>
                <a:rPr lang="en-US" altLang="zh-CN" dirty="0"/>
                <a:t>+</a:t>
              </a:r>
              <a:r>
                <a:rPr lang="zh-CN" altLang="en-US" dirty="0"/>
                <a:t>土地取得费）</a:t>
              </a:r>
              <a:r>
                <a:rPr lang="en-US" altLang="zh-CN" i="0">
                  <a:latin typeface="Cambria Math" panose="02040503050406030204" pitchFamily="18" charset="0"/>
                  <a:ea typeface="Cambria Math" panose="02040503050406030204" pitchFamily="18" charset="0"/>
                </a:rPr>
                <a:t>×</a:t>
              </a:r>
              <a:r>
                <a:rPr lang="zh-CN" altLang="en-US" dirty="0"/>
                <a:t>前期工程费费率</a:t>
              </a:r>
            </a:p>
          </dgm:t>
        </dgm:pt>
      </mc:Fallback>
    </mc:AlternateContent>
    <dgm:pt modelId="{07834360-B4A5-7244-AAE4-42D3A7075CFD}" type="parTrans" cxnId="{CE01B138-31C6-BB4D-AB04-275AC6C84BE7}">
      <dgm:prSet/>
      <dgm:spPr/>
      <dgm:t>
        <a:bodyPr/>
        <a:lstStyle/>
        <a:p>
          <a:endParaRPr lang="zh-CN" altLang="en-US"/>
        </a:p>
      </dgm:t>
    </dgm:pt>
    <dgm:pt modelId="{DA182CC0-F2CD-E045-8B3B-D2B853EA1535}" type="sibTrans" cxnId="{CE01B138-31C6-BB4D-AB04-275AC6C84BE7}">
      <dgm:prSet/>
      <dgm:spPr/>
      <dgm:t>
        <a:bodyPr/>
        <a:lstStyle/>
        <a:p>
          <a:endParaRPr lang="zh-CN" altLang="en-US"/>
        </a:p>
      </dgm:t>
    </dgm:pt>
    <mc:AlternateContent xmlns:mc="http://schemas.openxmlformats.org/markup-compatibility/2006" xmlns:a14="http://schemas.microsoft.com/office/drawing/2010/main">
      <mc:Choice Requires="a14">
        <dgm:pt modelId="{B9BFDFB0-2019-E048-9368-95C310529261}">
          <dgm:prSet phldrT="[文本]"/>
          <dgm:spPr/>
          <dgm:t>
            <a:bodyPr/>
            <a:lstStyle/>
            <a:p>
              <a:r>
                <a:rPr lang="zh-CN" altLang="en-US" dirty="0"/>
                <a:t>管理费用</a:t>
              </a:r>
              <a:r>
                <a:rPr lang="en-US" altLang="zh-CN" dirty="0"/>
                <a:t>=</a:t>
              </a:r>
              <a:r>
                <a:rPr lang="zh-CN" altLang="en-US" dirty="0"/>
                <a:t>（土地取得费</a:t>
              </a:r>
              <a:r>
                <a:rPr lang="en-US" altLang="zh-CN" dirty="0"/>
                <a:t>+</a:t>
              </a:r>
              <a:r>
                <a:rPr lang="zh-CN" altLang="en-US" dirty="0"/>
                <a:t>建安工程费</a:t>
              </a:r>
              <a:r>
                <a:rPr lang="en-US" altLang="zh-CN" dirty="0"/>
                <a:t>+</a:t>
              </a:r>
              <a:r>
                <a:rPr lang="zh-CN" altLang="en-US" dirty="0"/>
                <a:t>前期工程费）</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管理费用率</a:t>
              </a:r>
            </a:p>
          </dgm:t>
        </dgm:pt>
      </mc:Choice>
      <mc:Fallback xmlns="">
        <dgm:pt modelId="{B9BFDFB0-2019-E048-9368-95C310529261}">
          <dgm:prSet phldrT="[文本]"/>
          <dgm:spPr/>
          <dgm:t>
            <a:bodyPr/>
            <a:lstStyle/>
            <a:p>
              <a:r>
                <a:rPr lang="zh-CN" altLang="en-US" dirty="0"/>
                <a:t>管理费用</a:t>
              </a:r>
              <a:r>
                <a:rPr lang="en-US" altLang="zh-CN" dirty="0"/>
                <a:t>=</a:t>
              </a:r>
              <a:r>
                <a:rPr lang="zh-CN" altLang="en-US" dirty="0"/>
                <a:t>（土地取得费</a:t>
              </a:r>
              <a:r>
                <a:rPr lang="en-US" altLang="zh-CN" dirty="0"/>
                <a:t>+</a:t>
              </a:r>
              <a:r>
                <a:rPr lang="zh-CN" altLang="en-US" dirty="0"/>
                <a:t>建安工程费</a:t>
              </a:r>
              <a:r>
                <a:rPr lang="en-US" altLang="zh-CN" dirty="0"/>
                <a:t>+</a:t>
              </a:r>
              <a:r>
                <a:rPr lang="zh-CN" altLang="en-US" dirty="0"/>
                <a:t>前期工程费）</a:t>
              </a:r>
              <a:r>
                <a:rPr lang="en-US" altLang="zh-CN" i="0">
                  <a:latin typeface="Cambria Math" panose="02040503050406030204" pitchFamily="18" charset="0"/>
                  <a:ea typeface="Cambria Math" panose="02040503050406030204" pitchFamily="18" charset="0"/>
                </a:rPr>
                <a:t>×</a:t>
              </a:r>
              <a:r>
                <a:rPr lang="zh-CN" altLang="en-US" dirty="0"/>
                <a:t>管理费用率</a:t>
              </a:r>
            </a:p>
          </dgm:t>
        </dgm:pt>
      </mc:Fallback>
    </mc:AlternateContent>
    <dgm:pt modelId="{3953AA47-AA99-F44E-9F63-9C1D4E5AB5FC}" type="parTrans" cxnId="{0DA14DD9-C411-0247-A684-3DB47D5ABA42}">
      <dgm:prSet/>
      <dgm:spPr/>
      <dgm:t>
        <a:bodyPr/>
        <a:lstStyle/>
        <a:p>
          <a:endParaRPr lang="zh-CN" altLang="en-US"/>
        </a:p>
      </dgm:t>
    </dgm:pt>
    <dgm:pt modelId="{2D2D9BA8-C1D7-C944-87E2-7E954A33C70E}" type="sibTrans" cxnId="{0DA14DD9-C411-0247-A684-3DB47D5ABA42}">
      <dgm:prSet/>
      <dgm:spPr/>
      <dgm:t>
        <a:bodyPr/>
        <a:lstStyle/>
        <a:p>
          <a:endParaRPr lang="zh-CN" altLang="en-US"/>
        </a:p>
      </dgm:t>
    </dgm:pt>
    <mc:AlternateContent xmlns:mc="http://schemas.openxmlformats.org/markup-compatibility/2006" xmlns:a14="http://schemas.microsoft.com/office/drawing/2010/main">
      <mc:Choice Requires="a14">
        <dgm:pt modelId="{026D2223-AA0C-4944-89B1-04C4B8F80534}">
          <dgm:prSet/>
          <dgm:spPr/>
          <dgm:t>
            <a:bodyPr/>
            <a:lstStyle/>
            <a:p>
              <a:r>
                <a:rPr lang="zh-CN" altLang="en-US" dirty="0"/>
                <a:t>销售费用</a:t>
              </a:r>
              <a:r>
                <a:rPr lang="en-US" altLang="zh-CN" dirty="0"/>
                <a:t>=</a:t>
              </a:r>
              <a:r>
                <a:rPr lang="zh-CN" altLang="en-US" dirty="0"/>
                <a:t>重置成本</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销售费用率</a:t>
              </a:r>
            </a:p>
          </dgm:t>
        </dgm:pt>
      </mc:Choice>
      <mc:Fallback xmlns="">
        <dgm:pt modelId="{026D2223-AA0C-4944-89B1-04C4B8F80534}">
          <dgm:prSet/>
          <dgm:spPr/>
          <dgm:t>
            <a:bodyPr/>
            <a:lstStyle/>
            <a:p>
              <a:r>
                <a:rPr lang="zh-CN" altLang="en-US" dirty="0"/>
                <a:t>销售费用</a:t>
              </a:r>
              <a:r>
                <a:rPr lang="en-US" altLang="zh-CN" dirty="0"/>
                <a:t>=</a:t>
              </a:r>
              <a:r>
                <a:rPr lang="zh-CN" altLang="en-US" dirty="0"/>
                <a:t>重置成本</a:t>
              </a:r>
              <a:r>
                <a:rPr lang="en-US" altLang="zh-CN" i="0">
                  <a:latin typeface="Cambria Math" panose="02040503050406030204" pitchFamily="18" charset="0"/>
                  <a:ea typeface="Cambria Math" panose="02040503050406030204" pitchFamily="18" charset="0"/>
                </a:rPr>
                <a:t>×</a:t>
              </a:r>
              <a:r>
                <a:rPr lang="zh-CN" altLang="en-US" dirty="0"/>
                <a:t>销售费用率</a:t>
              </a:r>
            </a:p>
          </dgm:t>
        </dgm:pt>
      </mc:Fallback>
    </mc:AlternateContent>
    <dgm:pt modelId="{5AFAB221-1C53-7F47-B5BD-8506BB4CDEAB}" type="parTrans" cxnId="{8FA4F026-CFA1-294B-8CFF-E8E604288A73}">
      <dgm:prSet/>
      <dgm:spPr/>
      <dgm:t>
        <a:bodyPr/>
        <a:lstStyle/>
        <a:p>
          <a:endParaRPr lang="zh-CN" altLang="en-US"/>
        </a:p>
      </dgm:t>
    </dgm:pt>
    <dgm:pt modelId="{56A9A163-86FF-8340-AAAE-AECF648F97FE}" type="sibTrans" cxnId="{8FA4F026-CFA1-294B-8CFF-E8E604288A73}">
      <dgm:prSet/>
      <dgm:spPr/>
      <dgm:t>
        <a:bodyPr/>
        <a:lstStyle/>
        <a:p>
          <a:endParaRPr lang="zh-CN" altLang="en-US"/>
        </a:p>
      </dgm:t>
    </dgm:pt>
    <dgm:pt modelId="{99A13F51-4CC7-874D-9154-A347A55E6E99}">
      <dgm:prSet/>
      <dgm:spPr/>
      <dgm:t>
        <a:bodyPr/>
        <a:lstStyle/>
        <a:p>
          <a:r>
            <a:rPr lang="zh-CN" altLang="en-US" dirty="0"/>
            <a:t>建设成本</a:t>
          </a:r>
          <a:r>
            <a:rPr lang="en-US" altLang="zh-CN" dirty="0"/>
            <a:t>=</a:t>
          </a:r>
          <a:r>
            <a:rPr lang="zh-CN" altLang="en-US" dirty="0"/>
            <a:t>建安成本</a:t>
          </a:r>
          <a:r>
            <a:rPr lang="en-US" altLang="zh-CN" dirty="0"/>
            <a:t>+</a:t>
          </a:r>
          <a:r>
            <a:rPr lang="zh-CN" altLang="en-US" dirty="0"/>
            <a:t>前期工程费</a:t>
          </a:r>
          <a:r>
            <a:rPr lang="en-US" altLang="zh-CN" dirty="0"/>
            <a:t>+</a:t>
          </a:r>
          <a:r>
            <a:rPr lang="zh-CN" altLang="en-US" dirty="0"/>
            <a:t>管理费用</a:t>
          </a:r>
          <a:r>
            <a:rPr lang="en-US" altLang="zh-CN" dirty="0"/>
            <a:t>+</a:t>
          </a:r>
          <a:r>
            <a:rPr lang="zh-CN" altLang="en-US" dirty="0"/>
            <a:t>销售费用</a:t>
          </a:r>
        </a:p>
      </dgm:t>
    </dgm:pt>
    <dgm:pt modelId="{176CDBB0-2F50-4C41-AEE0-CE05BFAE6CEC}" type="parTrans" cxnId="{63AA9C87-AF9A-C946-ABDA-E8D2E813414D}">
      <dgm:prSet/>
      <dgm:spPr/>
      <dgm:t>
        <a:bodyPr/>
        <a:lstStyle/>
        <a:p>
          <a:endParaRPr lang="zh-CN" altLang="en-US"/>
        </a:p>
      </dgm:t>
    </dgm:pt>
    <dgm:pt modelId="{F109BBDC-5E08-FC41-AD6C-BED43A49148B}" type="sibTrans" cxnId="{63AA9C87-AF9A-C946-ABDA-E8D2E813414D}">
      <dgm:prSet/>
      <dgm:spPr/>
      <dgm:t>
        <a:bodyPr/>
        <a:lstStyle/>
        <a:p>
          <a:endParaRPr lang="zh-CN" altLang="en-US"/>
        </a:p>
      </dgm:t>
    </dgm:pt>
    <dgm:pt modelId="{7E26196C-68E1-E445-811B-49F82D327E38}" type="pres">
      <dgm:prSet presAssocID="{1353615B-50BF-7049-AE49-313B693248C0}" presName="vert0" presStyleCnt="0">
        <dgm:presLayoutVars>
          <dgm:dir/>
          <dgm:animOne val="branch"/>
          <dgm:animLvl val="lvl"/>
        </dgm:presLayoutVars>
      </dgm:prSet>
      <dgm:spPr/>
    </dgm:pt>
    <dgm:pt modelId="{E00DB35C-F4CB-BF40-98B5-FA0DB5DD96BB}" type="pres">
      <dgm:prSet presAssocID="{8673C27D-C907-4E47-8C6F-8A2DFE4EA1DB}" presName="thickLine" presStyleLbl="alignNode1" presStyleIdx="0" presStyleCnt="5"/>
      <dgm:spPr/>
    </dgm:pt>
    <dgm:pt modelId="{80ED0F81-D9FB-DC44-ADBD-A7EAC2115AEF}" type="pres">
      <dgm:prSet presAssocID="{8673C27D-C907-4E47-8C6F-8A2DFE4EA1DB}" presName="horz1" presStyleCnt="0"/>
      <dgm:spPr/>
    </dgm:pt>
    <dgm:pt modelId="{30EDC270-D72B-5247-B75F-7B3A911D1852}" type="pres">
      <dgm:prSet presAssocID="{8673C27D-C907-4E47-8C6F-8A2DFE4EA1DB}" presName="tx1" presStyleLbl="revTx" presStyleIdx="0" presStyleCnt="5"/>
      <dgm:spPr/>
    </dgm:pt>
    <dgm:pt modelId="{CE0EB76A-3BB2-9F44-BCD7-46DE221D34EE}" type="pres">
      <dgm:prSet presAssocID="{8673C27D-C907-4E47-8C6F-8A2DFE4EA1DB}" presName="vert1" presStyleCnt="0"/>
      <dgm:spPr/>
    </dgm:pt>
    <dgm:pt modelId="{8C219346-0B04-1249-8B58-169FAEF0CC30}" type="pres">
      <dgm:prSet presAssocID="{BE482DF6-D918-AC4E-A541-3F492E59ED02}" presName="thickLine" presStyleLbl="alignNode1" presStyleIdx="1" presStyleCnt="5"/>
      <dgm:spPr/>
    </dgm:pt>
    <dgm:pt modelId="{71663ED1-9507-5F4E-A78E-488165BE1F82}" type="pres">
      <dgm:prSet presAssocID="{BE482DF6-D918-AC4E-A541-3F492E59ED02}" presName="horz1" presStyleCnt="0"/>
      <dgm:spPr/>
    </dgm:pt>
    <dgm:pt modelId="{5A62D08C-70E0-4F49-B781-5508FAD697FF}" type="pres">
      <dgm:prSet presAssocID="{BE482DF6-D918-AC4E-A541-3F492E59ED02}" presName="tx1" presStyleLbl="revTx" presStyleIdx="1" presStyleCnt="5"/>
      <dgm:spPr/>
    </dgm:pt>
    <dgm:pt modelId="{5B1E7D31-9093-DA4A-82CF-DDD74668028E}" type="pres">
      <dgm:prSet presAssocID="{BE482DF6-D918-AC4E-A541-3F492E59ED02}" presName="vert1" presStyleCnt="0"/>
      <dgm:spPr/>
    </dgm:pt>
    <dgm:pt modelId="{B74158C3-C7E7-244D-A573-8B8A54C69ACF}" type="pres">
      <dgm:prSet presAssocID="{B9BFDFB0-2019-E048-9368-95C310529261}" presName="thickLine" presStyleLbl="alignNode1" presStyleIdx="2" presStyleCnt="5"/>
      <dgm:spPr/>
    </dgm:pt>
    <dgm:pt modelId="{FC3C5F09-2244-354F-BD7E-FBAEA6586A01}" type="pres">
      <dgm:prSet presAssocID="{B9BFDFB0-2019-E048-9368-95C310529261}" presName="horz1" presStyleCnt="0"/>
      <dgm:spPr/>
    </dgm:pt>
    <dgm:pt modelId="{D63704C1-08F3-A747-8EB1-8D3D4D5E979B}" type="pres">
      <dgm:prSet presAssocID="{B9BFDFB0-2019-E048-9368-95C310529261}" presName="tx1" presStyleLbl="revTx" presStyleIdx="2" presStyleCnt="5"/>
      <dgm:spPr/>
    </dgm:pt>
    <dgm:pt modelId="{290915CF-0019-E745-B6A2-DD277CBA1B63}" type="pres">
      <dgm:prSet presAssocID="{B9BFDFB0-2019-E048-9368-95C310529261}" presName="vert1" presStyleCnt="0"/>
      <dgm:spPr/>
    </dgm:pt>
    <dgm:pt modelId="{DAABBF90-1FE7-9C42-AB3F-03075C866EEC}" type="pres">
      <dgm:prSet presAssocID="{026D2223-AA0C-4944-89B1-04C4B8F80534}" presName="thickLine" presStyleLbl="alignNode1" presStyleIdx="3" presStyleCnt="5"/>
      <dgm:spPr/>
    </dgm:pt>
    <dgm:pt modelId="{5FA426B6-93B4-CA4B-B100-B6F953C588CD}" type="pres">
      <dgm:prSet presAssocID="{026D2223-AA0C-4944-89B1-04C4B8F80534}" presName="horz1" presStyleCnt="0"/>
      <dgm:spPr/>
    </dgm:pt>
    <dgm:pt modelId="{210A72B0-74C4-D040-AFBA-E40BEF87AFB0}" type="pres">
      <dgm:prSet presAssocID="{026D2223-AA0C-4944-89B1-04C4B8F80534}" presName="tx1" presStyleLbl="revTx" presStyleIdx="3" presStyleCnt="5"/>
      <dgm:spPr/>
    </dgm:pt>
    <dgm:pt modelId="{C89652EE-1934-7649-A742-0D534527AD3A}" type="pres">
      <dgm:prSet presAssocID="{026D2223-AA0C-4944-89B1-04C4B8F80534}" presName="vert1" presStyleCnt="0"/>
      <dgm:spPr/>
    </dgm:pt>
    <dgm:pt modelId="{DE2BE9DA-E335-F14E-A694-71AB171FC8E7}" type="pres">
      <dgm:prSet presAssocID="{99A13F51-4CC7-874D-9154-A347A55E6E99}" presName="thickLine" presStyleLbl="alignNode1" presStyleIdx="4" presStyleCnt="5"/>
      <dgm:spPr/>
    </dgm:pt>
    <dgm:pt modelId="{B20E18F6-ED61-A44C-BCCF-39DDFEC41353}" type="pres">
      <dgm:prSet presAssocID="{99A13F51-4CC7-874D-9154-A347A55E6E99}" presName="horz1" presStyleCnt="0"/>
      <dgm:spPr/>
    </dgm:pt>
    <dgm:pt modelId="{CC355CA5-5579-CD49-8073-2C98A10BAF23}" type="pres">
      <dgm:prSet presAssocID="{99A13F51-4CC7-874D-9154-A347A55E6E99}" presName="tx1" presStyleLbl="revTx" presStyleIdx="4" presStyleCnt="5"/>
      <dgm:spPr/>
    </dgm:pt>
    <dgm:pt modelId="{89D28859-E698-D940-8183-89CFC2F1674B}" type="pres">
      <dgm:prSet presAssocID="{99A13F51-4CC7-874D-9154-A347A55E6E99}" presName="vert1" presStyleCnt="0"/>
      <dgm:spPr/>
    </dgm:pt>
  </dgm:ptLst>
  <dgm:cxnLst>
    <dgm:cxn modelId="{29E2801D-274B-2F4C-96C7-93DE41984FC0}" type="presOf" srcId="{8673C27D-C907-4E47-8C6F-8A2DFE4EA1DB}" destId="{30EDC270-D72B-5247-B75F-7B3A911D1852}" srcOrd="0" destOrd="0" presId="urn:microsoft.com/office/officeart/2008/layout/LinedList"/>
    <dgm:cxn modelId="{8FA4F026-CFA1-294B-8CFF-E8E604288A73}" srcId="{1353615B-50BF-7049-AE49-313B693248C0}" destId="{026D2223-AA0C-4944-89B1-04C4B8F80534}" srcOrd="3" destOrd="0" parTransId="{5AFAB221-1C53-7F47-B5BD-8506BB4CDEAB}" sibTransId="{56A9A163-86FF-8340-AAAE-AECF648F97FE}"/>
    <dgm:cxn modelId="{CE01B138-31C6-BB4D-AB04-275AC6C84BE7}" srcId="{1353615B-50BF-7049-AE49-313B693248C0}" destId="{BE482DF6-D918-AC4E-A541-3F492E59ED02}" srcOrd="1" destOrd="0" parTransId="{07834360-B4A5-7244-AAE4-42D3A7075CFD}" sibTransId="{DA182CC0-F2CD-E045-8B3B-D2B853EA1535}"/>
    <dgm:cxn modelId="{0E203464-9168-D047-9C82-2C75C7910931}" srcId="{1353615B-50BF-7049-AE49-313B693248C0}" destId="{8673C27D-C907-4E47-8C6F-8A2DFE4EA1DB}" srcOrd="0" destOrd="0" parTransId="{A20108DC-FA95-DE43-878D-07FBEB108845}" sibTransId="{CD4A6B70-B784-844D-B0A1-D0B1FF2131CE}"/>
    <dgm:cxn modelId="{566DE06A-81AB-8D42-9A6F-FC4F61C94313}" type="presOf" srcId="{B9BFDFB0-2019-E048-9368-95C310529261}" destId="{D63704C1-08F3-A747-8EB1-8D3D4D5E979B}" srcOrd="0" destOrd="0" presId="urn:microsoft.com/office/officeart/2008/layout/LinedList"/>
    <dgm:cxn modelId="{01B8BF80-EB29-4E4F-9AE4-7315BFEEC34B}" type="presOf" srcId="{BE482DF6-D918-AC4E-A541-3F492E59ED02}" destId="{5A62D08C-70E0-4F49-B781-5508FAD697FF}" srcOrd="0" destOrd="0" presId="urn:microsoft.com/office/officeart/2008/layout/LinedList"/>
    <dgm:cxn modelId="{63AA9C87-AF9A-C946-ABDA-E8D2E813414D}" srcId="{1353615B-50BF-7049-AE49-313B693248C0}" destId="{99A13F51-4CC7-874D-9154-A347A55E6E99}" srcOrd="4" destOrd="0" parTransId="{176CDBB0-2F50-4C41-AEE0-CE05BFAE6CEC}" sibTransId="{F109BBDC-5E08-FC41-AD6C-BED43A49148B}"/>
    <dgm:cxn modelId="{B115CF9E-A700-294D-9B7E-EF4CB3A8BCE0}" type="presOf" srcId="{1353615B-50BF-7049-AE49-313B693248C0}" destId="{7E26196C-68E1-E445-811B-49F82D327E38}" srcOrd="0" destOrd="0" presId="urn:microsoft.com/office/officeart/2008/layout/LinedList"/>
    <dgm:cxn modelId="{8C9F7AD1-0720-D745-A2BA-36EB94EC3EFD}" type="presOf" srcId="{99A13F51-4CC7-874D-9154-A347A55E6E99}" destId="{CC355CA5-5579-CD49-8073-2C98A10BAF23}" srcOrd="0" destOrd="0" presId="urn:microsoft.com/office/officeart/2008/layout/LinedList"/>
    <dgm:cxn modelId="{88318AD2-D1D1-DE4B-A49B-34BD95899669}" type="presOf" srcId="{026D2223-AA0C-4944-89B1-04C4B8F80534}" destId="{210A72B0-74C4-D040-AFBA-E40BEF87AFB0}" srcOrd="0" destOrd="0" presId="urn:microsoft.com/office/officeart/2008/layout/LinedList"/>
    <dgm:cxn modelId="{0DA14DD9-C411-0247-A684-3DB47D5ABA42}" srcId="{1353615B-50BF-7049-AE49-313B693248C0}" destId="{B9BFDFB0-2019-E048-9368-95C310529261}" srcOrd="2" destOrd="0" parTransId="{3953AA47-AA99-F44E-9F63-9C1D4E5AB5FC}" sibTransId="{2D2D9BA8-C1D7-C944-87E2-7E954A33C70E}"/>
    <dgm:cxn modelId="{9AED94BA-1560-C94C-8784-7E57C8F79EDE}" type="presParOf" srcId="{7E26196C-68E1-E445-811B-49F82D327E38}" destId="{E00DB35C-F4CB-BF40-98B5-FA0DB5DD96BB}" srcOrd="0" destOrd="0" presId="urn:microsoft.com/office/officeart/2008/layout/LinedList"/>
    <dgm:cxn modelId="{5D5C1F25-6169-1742-A7D6-871D13B1D517}" type="presParOf" srcId="{7E26196C-68E1-E445-811B-49F82D327E38}" destId="{80ED0F81-D9FB-DC44-ADBD-A7EAC2115AEF}" srcOrd="1" destOrd="0" presId="urn:microsoft.com/office/officeart/2008/layout/LinedList"/>
    <dgm:cxn modelId="{58A49AFA-BA2A-EC4D-8BA1-9C775BB54068}" type="presParOf" srcId="{80ED0F81-D9FB-DC44-ADBD-A7EAC2115AEF}" destId="{30EDC270-D72B-5247-B75F-7B3A911D1852}" srcOrd="0" destOrd="0" presId="urn:microsoft.com/office/officeart/2008/layout/LinedList"/>
    <dgm:cxn modelId="{9C355DEA-B87A-0341-8F8B-9D689D28EA0F}" type="presParOf" srcId="{80ED0F81-D9FB-DC44-ADBD-A7EAC2115AEF}" destId="{CE0EB76A-3BB2-9F44-BCD7-46DE221D34EE}" srcOrd="1" destOrd="0" presId="urn:microsoft.com/office/officeart/2008/layout/LinedList"/>
    <dgm:cxn modelId="{88F9FB7A-C95F-6243-A126-DF88F12E7C52}" type="presParOf" srcId="{7E26196C-68E1-E445-811B-49F82D327E38}" destId="{8C219346-0B04-1249-8B58-169FAEF0CC30}" srcOrd="2" destOrd="0" presId="urn:microsoft.com/office/officeart/2008/layout/LinedList"/>
    <dgm:cxn modelId="{7ACF9C7B-6BFC-1D41-98A6-8D72C0A4E362}" type="presParOf" srcId="{7E26196C-68E1-E445-811B-49F82D327E38}" destId="{71663ED1-9507-5F4E-A78E-488165BE1F82}" srcOrd="3" destOrd="0" presId="urn:microsoft.com/office/officeart/2008/layout/LinedList"/>
    <dgm:cxn modelId="{E865A15A-5713-E64B-91B2-D0C4F6ED0ACC}" type="presParOf" srcId="{71663ED1-9507-5F4E-A78E-488165BE1F82}" destId="{5A62D08C-70E0-4F49-B781-5508FAD697FF}" srcOrd="0" destOrd="0" presId="urn:microsoft.com/office/officeart/2008/layout/LinedList"/>
    <dgm:cxn modelId="{460ADE88-2EA8-7C47-BA59-90AB077AD674}" type="presParOf" srcId="{71663ED1-9507-5F4E-A78E-488165BE1F82}" destId="{5B1E7D31-9093-DA4A-82CF-DDD74668028E}" srcOrd="1" destOrd="0" presId="urn:microsoft.com/office/officeart/2008/layout/LinedList"/>
    <dgm:cxn modelId="{F2351CA9-EBB6-C34C-95E6-F0156A580CFE}" type="presParOf" srcId="{7E26196C-68E1-E445-811B-49F82D327E38}" destId="{B74158C3-C7E7-244D-A573-8B8A54C69ACF}" srcOrd="4" destOrd="0" presId="urn:microsoft.com/office/officeart/2008/layout/LinedList"/>
    <dgm:cxn modelId="{D079531D-66DA-0E40-B55D-A3032C60B8D2}" type="presParOf" srcId="{7E26196C-68E1-E445-811B-49F82D327E38}" destId="{FC3C5F09-2244-354F-BD7E-FBAEA6586A01}" srcOrd="5" destOrd="0" presId="urn:microsoft.com/office/officeart/2008/layout/LinedList"/>
    <dgm:cxn modelId="{14D19663-3711-5B4F-823A-C0A817B3F9B4}" type="presParOf" srcId="{FC3C5F09-2244-354F-BD7E-FBAEA6586A01}" destId="{D63704C1-08F3-A747-8EB1-8D3D4D5E979B}" srcOrd="0" destOrd="0" presId="urn:microsoft.com/office/officeart/2008/layout/LinedList"/>
    <dgm:cxn modelId="{D9C5AE91-A588-FE42-A613-AD4E38D9500F}" type="presParOf" srcId="{FC3C5F09-2244-354F-BD7E-FBAEA6586A01}" destId="{290915CF-0019-E745-B6A2-DD277CBA1B63}" srcOrd="1" destOrd="0" presId="urn:microsoft.com/office/officeart/2008/layout/LinedList"/>
    <dgm:cxn modelId="{7541CEA9-8F11-EA4C-87E3-14F9B9F5A941}" type="presParOf" srcId="{7E26196C-68E1-E445-811B-49F82D327E38}" destId="{DAABBF90-1FE7-9C42-AB3F-03075C866EEC}" srcOrd="6" destOrd="0" presId="urn:microsoft.com/office/officeart/2008/layout/LinedList"/>
    <dgm:cxn modelId="{BACDCFF8-85BF-8645-A034-15D59A527253}" type="presParOf" srcId="{7E26196C-68E1-E445-811B-49F82D327E38}" destId="{5FA426B6-93B4-CA4B-B100-B6F953C588CD}" srcOrd="7" destOrd="0" presId="urn:microsoft.com/office/officeart/2008/layout/LinedList"/>
    <dgm:cxn modelId="{7DF5EC97-DA1D-E544-9586-61BC2E4260C5}" type="presParOf" srcId="{5FA426B6-93B4-CA4B-B100-B6F953C588CD}" destId="{210A72B0-74C4-D040-AFBA-E40BEF87AFB0}" srcOrd="0" destOrd="0" presId="urn:microsoft.com/office/officeart/2008/layout/LinedList"/>
    <dgm:cxn modelId="{F1B55856-6AC1-2946-B310-06280CD31AB4}" type="presParOf" srcId="{5FA426B6-93B4-CA4B-B100-B6F953C588CD}" destId="{C89652EE-1934-7649-A742-0D534527AD3A}" srcOrd="1" destOrd="0" presId="urn:microsoft.com/office/officeart/2008/layout/LinedList"/>
    <dgm:cxn modelId="{82A51FDE-F485-5341-8EDA-21CC3FD7D8B8}" type="presParOf" srcId="{7E26196C-68E1-E445-811B-49F82D327E38}" destId="{DE2BE9DA-E335-F14E-A694-71AB171FC8E7}" srcOrd="8" destOrd="0" presId="urn:microsoft.com/office/officeart/2008/layout/LinedList"/>
    <dgm:cxn modelId="{8710BF40-1DEF-E04C-89D4-9E174AA8D8FA}" type="presParOf" srcId="{7E26196C-68E1-E445-811B-49F82D327E38}" destId="{B20E18F6-ED61-A44C-BCCF-39DDFEC41353}" srcOrd="9" destOrd="0" presId="urn:microsoft.com/office/officeart/2008/layout/LinedList"/>
    <dgm:cxn modelId="{4D01F909-515F-4644-821C-195A25CBA31F}" type="presParOf" srcId="{B20E18F6-ED61-A44C-BCCF-39DDFEC41353}" destId="{CC355CA5-5579-CD49-8073-2C98A10BAF23}" srcOrd="0" destOrd="0" presId="urn:microsoft.com/office/officeart/2008/layout/LinedList"/>
    <dgm:cxn modelId="{1B254783-0D45-654C-92B7-9ECE4C35BB64}" type="presParOf" srcId="{B20E18F6-ED61-A44C-BCCF-39DDFEC41353}" destId="{89D28859-E698-D940-8183-89CFC2F167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0.xml><?xml version="1.0" encoding="utf-8"?>
<dgm:dataModel xmlns:dgm="http://schemas.openxmlformats.org/drawingml/2006/diagram" xmlns:a="http://schemas.openxmlformats.org/drawingml/2006/main">
  <dgm:ptLst>
    <dgm:pt modelId="{88CD7C7F-4937-6C44-87FF-99DB66528CC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309E439D-5968-B045-BEBB-4B2DB7C199BA}">
      <dgm:prSet phldrT="[文本]"/>
      <dgm:spPr/>
      <dgm:t>
        <a:bodyPr/>
        <a:lstStyle/>
        <a:p>
          <a:r>
            <a:rPr lang="zh-CN" altLang="en-US" dirty="0"/>
            <a:t>关键参数：利息率、开发期与建设期、计息期</a:t>
          </a:r>
        </a:p>
      </dgm:t>
    </dgm:pt>
    <dgm:pt modelId="{F0049AE3-08A0-074E-ACC6-AD15F8085942}" type="parTrans" cxnId="{B961B000-6139-6444-B182-67B0E64C7AC7}">
      <dgm:prSet/>
      <dgm:spPr/>
      <dgm:t>
        <a:bodyPr/>
        <a:lstStyle/>
        <a:p>
          <a:endParaRPr lang="zh-CN" altLang="en-US"/>
        </a:p>
      </dgm:t>
    </dgm:pt>
    <dgm:pt modelId="{75B7ACC2-0666-4348-A82B-D2840077F7C8}" type="sibTrans" cxnId="{B961B000-6139-6444-B182-67B0E64C7AC7}">
      <dgm:prSet/>
      <dgm:spPr/>
      <dgm:t>
        <a:bodyPr/>
        <a:lstStyle/>
        <a:p>
          <a:endParaRPr lang="zh-CN" altLang="en-US"/>
        </a:p>
      </dgm:t>
    </dgm:pt>
    <dgm:pt modelId="{F779C2BA-35B0-8D4C-9295-7A4303C74C5B}">
      <dgm:prSet phldrT="[文本]"/>
      <dgm:spPr>
        <a:blipFill>
          <a:blip xmlns:r="http://schemas.openxmlformats.org/officeDocument/2006/relationships" r:embed="rId1"/>
          <a:stretch>
            <a:fillRect l="-2922" t="-3846"/>
          </a:stretch>
        </a:blipFill>
      </dgm:spPr>
      <dgm:t>
        <a:bodyPr/>
        <a:lstStyle/>
        <a:p>
          <a:r>
            <a:rPr lang="zh-CN" altLang="en-US">
              <a:noFill/>
            </a:rPr>
            <a:t> </a:t>
          </a:r>
        </a:p>
      </dgm:t>
    </dgm:pt>
    <dgm:pt modelId="{01825E8C-6C96-D84F-AB6A-7F238FC40892}" type="parTrans" cxnId="{1CDCD76D-38CC-7C48-9C2C-E55B883DD785}">
      <dgm:prSet/>
      <dgm:spPr/>
      <dgm:t>
        <a:bodyPr/>
        <a:lstStyle/>
        <a:p>
          <a:endParaRPr lang="zh-CN" altLang="en-US"/>
        </a:p>
      </dgm:t>
    </dgm:pt>
    <dgm:pt modelId="{7220C3CD-0C18-B54F-A13E-4DAF56D811CD}" type="sibTrans" cxnId="{1CDCD76D-38CC-7C48-9C2C-E55B883DD785}">
      <dgm:prSet/>
      <dgm:spPr/>
      <dgm:t>
        <a:bodyPr/>
        <a:lstStyle/>
        <a:p>
          <a:endParaRPr lang="zh-CN" altLang="en-US"/>
        </a:p>
      </dgm:t>
    </dgm:pt>
    <dgm:pt modelId="{B04A5569-48D0-B14E-A8FB-604F89ACCA1F}" type="pres">
      <dgm:prSet presAssocID="{88CD7C7F-4937-6C44-87FF-99DB66528CC2}" presName="vert0" presStyleCnt="0">
        <dgm:presLayoutVars>
          <dgm:dir/>
          <dgm:animOne val="branch"/>
          <dgm:animLvl val="lvl"/>
        </dgm:presLayoutVars>
      </dgm:prSet>
      <dgm:spPr/>
    </dgm:pt>
    <dgm:pt modelId="{8DD3205F-6DB1-284E-BFAA-154191F55FFC}" type="pres">
      <dgm:prSet presAssocID="{309E439D-5968-B045-BEBB-4B2DB7C199BA}" presName="thickLine" presStyleLbl="alignNode1" presStyleIdx="0" presStyleCnt="2"/>
      <dgm:spPr/>
    </dgm:pt>
    <dgm:pt modelId="{984DF4A8-3834-8D41-B33F-2F270A8F0D78}" type="pres">
      <dgm:prSet presAssocID="{309E439D-5968-B045-BEBB-4B2DB7C199BA}" presName="horz1" presStyleCnt="0"/>
      <dgm:spPr/>
    </dgm:pt>
    <dgm:pt modelId="{090272A5-8CED-E64C-8ECF-5A4BCEF3A0B5}" type="pres">
      <dgm:prSet presAssocID="{309E439D-5968-B045-BEBB-4B2DB7C199BA}" presName="tx1" presStyleLbl="revTx" presStyleIdx="0" presStyleCnt="2"/>
      <dgm:spPr/>
    </dgm:pt>
    <dgm:pt modelId="{AA3B1C9B-EBF7-7443-9FC3-03F59C82EA63}" type="pres">
      <dgm:prSet presAssocID="{309E439D-5968-B045-BEBB-4B2DB7C199BA}" presName="vert1" presStyleCnt="0"/>
      <dgm:spPr/>
    </dgm:pt>
    <dgm:pt modelId="{AF416058-DFA4-7646-A056-E74BD5A43E08}" type="pres">
      <dgm:prSet presAssocID="{F779C2BA-35B0-8D4C-9295-7A4303C74C5B}" presName="thickLine" presStyleLbl="alignNode1" presStyleIdx="1" presStyleCnt="2"/>
      <dgm:spPr/>
    </dgm:pt>
    <dgm:pt modelId="{BA2B8306-2F96-B04C-B194-1A75AB879829}" type="pres">
      <dgm:prSet presAssocID="{F779C2BA-35B0-8D4C-9295-7A4303C74C5B}" presName="horz1" presStyleCnt="0"/>
      <dgm:spPr/>
    </dgm:pt>
    <dgm:pt modelId="{3B377885-59C8-BB4C-9536-E3EEE6DEA9E3}" type="pres">
      <dgm:prSet presAssocID="{F779C2BA-35B0-8D4C-9295-7A4303C74C5B}" presName="tx1" presStyleLbl="revTx" presStyleIdx="1" presStyleCnt="2"/>
      <dgm:spPr/>
    </dgm:pt>
    <dgm:pt modelId="{CB7B6B24-0882-514E-85C4-586A8246FE81}" type="pres">
      <dgm:prSet presAssocID="{F779C2BA-35B0-8D4C-9295-7A4303C74C5B}" presName="vert1" presStyleCnt="0"/>
      <dgm:spPr/>
    </dgm:pt>
  </dgm:ptLst>
  <dgm:cxnLst>
    <dgm:cxn modelId="{B961B000-6139-6444-B182-67B0E64C7AC7}" srcId="{88CD7C7F-4937-6C44-87FF-99DB66528CC2}" destId="{309E439D-5968-B045-BEBB-4B2DB7C199BA}" srcOrd="0" destOrd="0" parTransId="{F0049AE3-08A0-074E-ACC6-AD15F8085942}" sibTransId="{75B7ACC2-0666-4348-A82B-D2840077F7C8}"/>
    <dgm:cxn modelId="{1CDCD76D-38CC-7C48-9C2C-E55B883DD785}" srcId="{88CD7C7F-4937-6C44-87FF-99DB66528CC2}" destId="{F779C2BA-35B0-8D4C-9295-7A4303C74C5B}" srcOrd="1" destOrd="0" parTransId="{01825E8C-6C96-D84F-AB6A-7F238FC40892}" sibTransId="{7220C3CD-0C18-B54F-A13E-4DAF56D811CD}"/>
    <dgm:cxn modelId="{17E94598-6190-FC46-8E63-980EDE31B3D3}" type="presOf" srcId="{88CD7C7F-4937-6C44-87FF-99DB66528CC2}" destId="{B04A5569-48D0-B14E-A8FB-604F89ACCA1F}" srcOrd="0" destOrd="0" presId="urn:microsoft.com/office/officeart/2008/layout/LinedList"/>
    <dgm:cxn modelId="{50C6CF9F-5732-4744-BD64-27323D36E298}" type="presOf" srcId="{F779C2BA-35B0-8D4C-9295-7A4303C74C5B}" destId="{3B377885-59C8-BB4C-9536-E3EEE6DEA9E3}" srcOrd="0" destOrd="0" presId="urn:microsoft.com/office/officeart/2008/layout/LinedList"/>
    <dgm:cxn modelId="{D08958F6-1CA2-3C40-831B-A6C4E61AA0FB}" type="presOf" srcId="{309E439D-5968-B045-BEBB-4B2DB7C199BA}" destId="{090272A5-8CED-E64C-8ECF-5A4BCEF3A0B5}" srcOrd="0" destOrd="0" presId="urn:microsoft.com/office/officeart/2008/layout/LinedList"/>
    <dgm:cxn modelId="{B43BFF0E-059B-DE4C-9107-C742F532005B}" type="presParOf" srcId="{B04A5569-48D0-B14E-A8FB-604F89ACCA1F}" destId="{8DD3205F-6DB1-284E-BFAA-154191F55FFC}" srcOrd="0" destOrd="0" presId="urn:microsoft.com/office/officeart/2008/layout/LinedList"/>
    <dgm:cxn modelId="{F8F4EA93-06F9-4743-BF84-AB0A0863364A}" type="presParOf" srcId="{B04A5569-48D0-B14E-A8FB-604F89ACCA1F}" destId="{984DF4A8-3834-8D41-B33F-2F270A8F0D78}" srcOrd="1" destOrd="0" presId="urn:microsoft.com/office/officeart/2008/layout/LinedList"/>
    <dgm:cxn modelId="{B3607BAD-0928-CC48-AE8B-F8E3D724E37E}" type="presParOf" srcId="{984DF4A8-3834-8D41-B33F-2F270A8F0D78}" destId="{090272A5-8CED-E64C-8ECF-5A4BCEF3A0B5}" srcOrd="0" destOrd="0" presId="urn:microsoft.com/office/officeart/2008/layout/LinedList"/>
    <dgm:cxn modelId="{42BF6740-0E41-EC44-9E96-D1465016D240}" type="presParOf" srcId="{984DF4A8-3834-8D41-B33F-2F270A8F0D78}" destId="{AA3B1C9B-EBF7-7443-9FC3-03F59C82EA63}" srcOrd="1" destOrd="0" presId="urn:microsoft.com/office/officeart/2008/layout/LinedList"/>
    <dgm:cxn modelId="{DD83D711-F963-B141-A63B-60F10B996202}" type="presParOf" srcId="{B04A5569-48D0-B14E-A8FB-604F89ACCA1F}" destId="{AF416058-DFA4-7646-A056-E74BD5A43E08}" srcOrd="2" destOrd="0" presId="urn:microsoft.com/office/officeart/2008/layout/LinedList"/>
    <dgm:cxn modelId="{E424DC4C-AAC0-2640-9584-BB2475EE18A7}" type="presParOf" srcId="{B04A5569-48D0-B14E-A8FB-604F89ACCA1F}" destId="{BA2B8306-2F96-B04C-B194-1A75AB879829}" srcOrd="3" destOrd="0" presId="urn:microsoft.com/office/officeart/2008/layout/LinedList"/>
    <dgm:cxn modelId="{A4245220-97AE-C54A-95D4-7069112780AD}" type="presParOf" srcId="{BA2B8306-2F96-B04C-B194-1A75AB879829}" destId="{3B377885-59C8-BB4C-9536-E3EEE6DEA9E3}" srcOrd="0" destOrd="0" presId="urn:microsoft.com/office/officeart/2008/layout/LinedList"/>
    <dgm:cxn modelId="{B876409F-A375-6247-91A7-F9DCF5E32FBF}" type="presParOf" srcId="{BA2B8306-2F96-B04C-B194-1A75AB879829}" destId="{CB7B6B24-0882-514E-85C4-586A8246FE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8CD7C7F-4937-6C44-87FF-99DB66528CC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309E439D-5968-B045-BEBB-4B2DB7C199BA}">
      <dgm:prSet phldrT="[文本]"/>
      <dgm:spPr/>
      <dgm:t>
        <a:bodyPr/>
        <a:lstStyle/>
        <a:p>
          <a:r>
            <a:rPr lang="zh-CN" altLang="en-US" dirty="0"/>
            <a:t>关键参数：利息率、开发期与建设期、计息期</a:t>
          </a:r>
        </a:p>
      </dgm:t>
    </dgm:pt>
    <dgm:pt modelId="{F0049AE3-08A0-074E-ACC6-AD15F8085942}" type="parTrans" cxnId="{B961B000-6139-6444-B182-67B0E64C7AC7}">
      <dgm:prSet/>
      <dgm:spPr/>
      <dgm:t>
        <a:bodyPr/>
        <a:lstStyle/>
        <a:p>
          <a:endParaRPr lang="zh-CN" altLang="en-US"/>
        </a:p>
      </dgm:t>
    </dgm:pt>
    <dgm:pt modelId="{75B7ACC2-0666-4348-A82B-D2840077F7C8}" type="sibTrans" cxnId="{B961B000-6139-6444-B182-67B0E64C7AC7}">
      <dgm:prSet/>
      <dgm:spPr/>
      <dgm:t>
        <a:bodyPr/>
        <a:lstStyle/>
        <a:p>
          <a:endParaRPr lang="zh-CN" altLang="en-US"/>
        </a:p>
      </dgm:t>
    </dgm:pt>
    <mc:AlternateContent xmlns:mc="http://schemas.openxmlformats.org/markup-compatibility/2006" xmlns:a14="http://schemas.microsoft.com/office/drawing/2010/main">
      <mc:Choice Requires="a14">
        <dgm:pt modelId="{F779C2BA-35B0-8D4C-9295-7A4303C74C5B}">
          <dgm:prSet phldrT="[文本]"/>
          <dgm:spPr/>
          <dgm:t>
            <a:bodyPr/>
            <a:lstStyle/>
            <a:p>
              <a:pPr marL="0" marR="0" lvl="0" indent="0" defTabSz="914400" eaLnBrk="1" fontAlgn="auto" latinLnBrk="0" hangingPunct="1">
                <a:spcBef>
                  <a:spcPts val="0"/>
                </a:spcBef>
                <a:spcAft>
                  <a:spcPts val="0"/>
                </a:spcAft>
                <a:buClrTx/>
                <a:buSzTx/>
                <a:buFontTx/>
                <a:buNone/>
                <a:tabLst/>
                <a:defRPr/>
              </a:pPr>
              <a:r>
                <a:rPr lang="zh-CN" altLang="en-US" dirty="0"/>
                <a:t>利息计算公式：</a:t>
              </a:r>
              <a:endParaRPr lang="en-US" altLang="zh-CN" dirty="0"/>
            </a:p>
            <a:p>
              <a:pPr marL="0" marR="0" lvl="0" indent="0" defTabSz="914400" eaLnBrk="1" fontAlgn="auto" latinLnBrk="0" hangingPunct="1">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zh-CN" altLang="en-US" i="1" dirty="0" smtClean="0">
                        <a:latin typeface="Cambria Math" panose="02040503050406030204" pitchFamily="18" charset="0"/>
                      </a:rPr>
                      <m:t>利息</m:t>
                    </m:r>
                    <m:r>
                      <a:rPr lang="en-US" altLang="zh-CN" b="0" i="1" dirty="0" smtClean="0">
                        <a:latin typeface="Cambria Math" panose="02040503050406030204" pitchFamily="18" charset="0"/>
                      </a:rPr>
                      <m:t>=</m:t>
                    </m:r>
                    <m:r>
                      <a:rPr lang="zh-CN" altLang="en-US" b="0" i="1" dirty="0" smtClean="0">
                        <a:latin typeface="Cambria Math" panose="02040503050406030204" pitchFamily="18" charset="0"/>
                      </a:rPr>
                      <m:t>土地取得成本</m:t>
                    </m:r>
                    <m:r>
                      <a:rPr lang="en-US" altLang="zh-CN" b="0" i="1" dirty="0" smtClean="0">
                        <a:latin typeface="Cambria Math" panose="02040503050406030204" pitchFamily="18" charset="0"/>
                        <a:ea typeface="Cambria Math" panose="02040503050406030204" pitchFamily="18" charset="0"/>
                      </a:rPr>
                      <m:t>×</m:t>
                    </m:r>
                    <m:d>
                      <m:dPr>
                        <m:begChr m:val="["/>
                        <m:endChr m:val="]"/>
                        <m:ctrlPr>
                          <a:rPr lang="en-US" altLang="zh-CN" b="0" i="1" dirty="0" smtClean="0">
                            <a:latin typeface="Cambria Math" panose="02040503050406030204" pitchFamily="18" charset="0"/>
                            <a:ea typeface="Cambria Math" panose="02040503050406030204" pitchFamily="18" charset="0"/>
                          </a:rPr>
                        </m:ctrlPr>
                      </m:dPr>
                      <m:e>
                        <m:sSup>
                          <m:sSupPr>
                            <m:ctrlPr>
                              <a:rPr lang="en-US" altLang="zh-CN" b="0" i="1" dirty="0" smtClean="0">
                                <a:latin typeface="Cambria Math" panose="02040503050406030204" pitchFamily="18" charset="0"/>
                                <a:ea typeface="Cambria Math" panose="02040503050406030204" pitchFamily="18" charset="0"/>
                              </a:rPr>
                            </m:ctrlPr>
                          </m:sSupPr>
                          <m:e>
                            <m:r>
                              <a:rPr lang="zh-CN" altLang="en-US"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1+</m:t>
                            </m:r>
                            <m:r>
                              <a:rPr lang="zh-CN" altLang="en-US" b="0" i="1" dirty="0" smtClean="0">
                                <a:latin typeface="Cambria Math" panose="02040503050406030204" pitchFamily="18" charset="0"/>
                                <a:ea typeface="Cambria Math" panose="02040503050406030204" pitchFamily="18" charset="0"/>
                              </a:rPr>
                              <m:t>利息率）</m:t>
                            </m:r>
                          </m:e>
                          <m:sup>
                            <m:r>
                              <m:rPr>
                                <m:sty m:val="p"/>
                              </m:rPr>
                              <a:rPr lang="en-US" altLang="zh-CN" b="0" i="1" dirty="0" smtClean="0">
                                <a:latin typeface="Cambria Math" panose="02040503050406030204" pitchFamily="18" charset="0"/>
                                <a:ea typeface="Cambria Math" panose="02040503050406030204" pitchFamily="18" charset="0"/>
                              </a:rPr>
                              <m:t>n</m:t>
                            </m:r>
                          </m:sup>
                        </m:sSup>
                        <m:r>
                          <a:rPr lang="en-US" altLang="zh-CN" b="0" i="1" dirty="0" smtClean="0">
                            <a:latin typeface="Cambria Math" panose="02040503050406030204" pitchFamily="18" charset="0"/>
                            <a:ea typeface="Cambria Math" panose="02040503050406030204" pitchFamily="18" charset="0"/>
                          </a:rPr>
                          <m:t>−1</m:t>
                        </m:r>
                      </m:e>
                    </m:d>
                    <m:r>
                      <a:rPr lang="en-US" altLang="zh-CN" b="0" i="1" dirty="0" smtClean="0">
                        <a:latin typeface="Cambria Math" panose="02040503050406030204" pitchFamily="18" charset="0"/>
                        <a:ea typeface="Cambria Math" panose="02040503050406030204" pitchFamily="18" charset="0"/>
                      </a:rPr>
                      <m:t>+</m:t>
                    </m:r>
                    <m:r>
                      <a:rPr lang="zh-CN" altLang="en-US" b="0" i="1" dirty="0" smtClean="0">
                        <a:latin typeface="Cambria Math" panose="02040503050406030204" pitchFamily="18" charset="0"/>
                        <a:ea typeface="Cambria Math" panose="02040503050406030204" pitchFamily="18" charset="0"/>
                      </a:rPr>
                      <m:t>建设成本</m:t>
                    </m:r>
                    <m:r>
                      <a:rPr lang="en-US" altLang="zh-CN" b="0" i="1" dirty="0" smtClean="0">
                        <a:latin typeface="Cambria Math" panose="02040503050406030204" pitchFamily="18" charset="0"/>
                        <a:ea typeface="Cambria Math" panose="02040503050406030204" pitchFamily="18" charset="0"/>
                      </a:rPr>
                      <m:t>×</m:t>
                    </m:r>
                    <m:d>
                      <m:dPr>
                        <m:begChr m:val="["/>
                        <m:endChr m:val="]"/>
                        <m:ctrlPr>
                          <a:rPr lang="en-US" altLang="zh-CN" b="0" i="1" dirty="0" smtClean="0">
                            <a:latin typeface="Cambria Math" panose="02040503050406030204" pitchFamily="18" charset="0"/>
                            <a:ea typeface="Cambria Math" panose="02040503050406030204" pitchFamily="18" charset="0"/>
                          </a:rPr>
                        </m:ctrlPr>
                      </m:dPr>
                      <m:e>
                        <m:sSup>
                          <m:sSupPr>
                            <m:ctrlPr>
                              <a:rPr lang="en-US" altLang="zh-CN" b="0" i="1" dirty="0" smtClean="0">
                                <a:latin typeface="Cambria Math" panose="02040503050406030204" pitchFamily="18" charset="0"/>
                                <a:ea typeface="Cambria Math" panose="02040503050406030204" pitchFamily="18" charset="0"/>
                              </a:rPr>
                            </m:ctrlPr>
                          </m:sSupPr>
                          <m:e>
                            <m:d>
                              <m:dPr>
                                <m:begChr m:val="（"/>
                                <m:endChr m:val="）"/>
                                <m:ctrlPr>
                                  <a:rPr lang="zh-CN" altLang="en-US"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m:t>
                                </m:r>
                                <m:r>
                                  <a:rPr lang="zh-CN" altLang="en-US" b="0" i="1" dirty="0" smtClean="0">
                                    <a:latin typeface="Cambria Math" panose="02040503050406030204" pitchFamily="18" charset="0"/>
                                    <a:ea typeface="Cambria Math" panose="02040503050406030204" pitchFamily="18" charset="0"/>
                                  </a:rPr>
                                  <m:t>利息率</m:t>
                                </m:r>
                              </m:e>
                            </m:d>
                          </m:e>
                          <m:sup>
                            <m:f>
                              <m:fPr>
                                <m:ctrlPr>
                                  <a:rPr lang="en-US" altLang="zh-CN" b="0" i="1" dirty="0" smtClean="0">
                                    <a:latin typeface="Cambria Math" panose="02040503050406030204" pitchFamily="18" charset="0"/>
                                    <a:ea typeface="Cambria Math" panose="02040503050406030204" pitchFamily="18" charset="0"/>
                                  </a:rPr>
                                </m:ctrlPr>
                              </m:fPr>
                              <m:num>
                                <m:r>
                                  <m:rPr>
                                    <m:sty m:val="p"/>
                                  </m:rPr>
                                  <a:rPr lang="en-US" altLang="zh-CN" b="0" i="1" dirty="0" smtClean="0">
                                    <a:latin typeface="Cambria Math" panose="02040503050406030204" pitchFamily="18" charset="0"/>
                                    <a:ea typeface="Cambria Math" panose="02040503050406030204" pitchFamily="18" charset="0"/>
                                  </a:rPr>
                                  <m:t>n</m:t>
                                </m:r>
                              </m:num>
                              <m:den>
                                <m:r>
                                  <a:rPr lang="en-US" altLang="zh-CN" b="0" i="1" dirty="0" smtClean="0">
                                    <a:latin typeface="Cambria Math" panose="02040503050406030204" pitchFamily="18" charset="0"/>
                                    <a:ea typeface="Cambria Math" panose="02040503050406030204" pitchFamily="18" charset="0"/>
                                  </a:rPr>
                                  <m:t>2</m:t>
                                </m:r>
                              </m:den>
                            </m:f>
                          </m:sup>
                        </m:sSup>
                        <m:r>
                          <a:rPr lang="en-US" altLang="zh-CN" b="0" i="1" dirty="0" smtClean="0">
                            <a:latin typeface="Cambria Math" panose="02040503050406030204" pitchFamily="18" charset="0"/>
                            <a:ea typeface="Cambria Math" panose="02040503050406030204" pitchFamily="18" charset="0"/>
                          </a:rPr>
                          <m:t>−1</m:t>
                        </m:r>
                      </m:e>
                    </m:d>
                  </m:oMath>
                </m:oMathPara>
              </a14:m>
              <a:endParaRPr lang="zh-CN" altLang="en-US" dirty="0"/>
            </a:p>
          </dgm:t>
        </dgm:pt>
      </mc:Choice>
      <mc:Fallback xmlns="">
        <dgm:pt modelId="{F779C2BA-35B0-8D4C-9295-7A4303C74C5B}">
          <dgm:prSet phldrT="[文本]"/>
          <dgm:spPr/>
          <dgm:t>
            <a:bodyPr/>
            <a:lstStyle/>
            <a:p>
              <a:pPr marL="0" marR="0" lvl="0" indent="0" defTabSz="914400" eaLnBrk="1" fontAlgn="auto" latinLnBrk="0" hangingPunct="1">
                <a:spcBef>
                  <a:spcPts val="0"/>
                </a:spcBef>
                <a:spcAft>
                  <a:spcPts val="0"/>
                </a:spcAft>
                <a:buClrTx/>
                <a:buSzTx/>
                <a:buFontTx/>
                <a:buNone/>
                <a:tabLst/>
                <a:defRPr/>
              </a:pPr>
              <a:r>
                <a:rPr lang="zh-CN" altLang="en-US" dirty="0"/>
                <a:t>利息计算公式：</a:t>
              </a:r>
              <a:endParaRPr lang="en-US" altLang="zh-CN" dirty="0"/>
            </a:p>
            <a:p>
              <a:pPr marL="0" marR="0" lvl="0" indent="0" defTabSz="914400" eaLnBrk="1" fontAlgn="auto" latinLnBrk="0" hangingPunct="1">
                <a:spcBef>
                  <a:spcPts val="0"/>
                </a:spcBef>
                <a:spcAft>
                  <a:spcPts val="0"/>
                </a:spcAft>
                <a:buClrTx/>
                <a:buSzTx/>
                <a:buFontTx/>
                <a:buNone/>
                <a:tabLst/>
                <a:defRPr/>
              </a:pPr>
              <a:r>
                <a:rPr lang="zh-CN" altLang="en-US" i="0" dirty="0">
                  <a:latin typeface="Cambria Math" panose="02040503050406030204" pitchFamily="18" charset="0"/>
                </a:rPr>
                <a:t>利息</a:t>
              </a:r>
              <a:r>
                <a:rPr lang="en-US" altLang="zh-CN" b="0" i="0" dirty="0">
                  <a:latin typeface="Cambria Math" panose="02040503050406030204" pitchFamily="18" charset="0"/>
                </a:rPr>
                <a:t>=</a:t>
              </a:r>
              <a:r>
                <a:rPr lang="zh-CN" altLang="en-US" b="0" i="0" dirty="0">
                  <a:latin typeface="Cambria Math" panose="02040503050406030204" pitchFamily="18" charset="0"/>
                </a:rPr>
                <a:t>土地取得成本</a:t>
              </a:r>
              <a:r>
                <a:rPr lang="en-US" altLang="zh-CN" b="0" i="0" dirty="0">
                  <a:latin typeface="Cambria Math" panose="02040503050406030204" pitchFamily="18" charset="0"/>
                  <a:ea typeface="Cambria Math" panose="02040503050406030204" pitchFamily="18" charset="0"/>
                </a:rPr>
                <a:t>×[〖</a:t>
              </a:r>
              <a:r>
                <a:rPr lang="zh-CN" altLang="en-US" b="0" i="0" dirty="0">
                  <a:latin typeface="Cambria Math" panose="02040503050406030204" pitchFamily="18" charset="0"/>
                  <a:ea typeface="Cambria Math" panose="02040503050406030204" pitchFamily="18" charset="0"/>
                </a:rPr>
                <a:t>（</a:t>
              </a:r>
              <a:r>
                <a:rPr lang="en-US" altLang="zh-CN" b="0" i="0" dirty="0">
                  <a:latin typeface="Cambria Math" panose="02040503050406030204" pitchFamily="18" charset="0"/>
                  <a:ea typeface="Cambria Math" panose="02040503050406030204" pitchFamily="18" charset="0"/>
                </a:rPr>
                <a:t>1+</a:t>
              </a:r>
              <a:r>
                <a:rPr lang="zh-CN" altLang="en-US" b="0" i="0" dirty="0">
                  <a:latin typeface="Cambria Math" panose="02040503050406030204" pitchFamily="18" charset="0"/>
                  <a:ea typeface="Cambria Math" panose="02040503050406030204" pitchFamily="18" charset="0"/>
                </a:rPr>
                <a:t>利息率）</a:t>
              </a:r>
              <a:r>
                <a:rPr lang="en-US" altLang="zh-CN" b="0" i="0" dirty="0">
                  <a:latin typeface="Cambria Math" panose="02040503050406030204" pitchFamily="18" charset="0"/>
                  <a:ea typeface="Cambria Math" panose="02040503050406030204" pitchFamily="18" charset="0"/>
                </a:rPr>
                <a:t>〗^n−1]+</a:t>
              </a:r>
              <a:r>
                <a:rPr lang="zh-CN" altLang="en-US" b="0" i="0" dirty="0">
                  <a:latin typeface="Cambria Math" panose="02040503050406030204" pitchFamily="18" charset="0"/>
                  <a:ea typeface="Cambria Math" panose="02040503050406030204" pitchFamily="18" charset="0"/>
                </a:rPr>
                <a:t>建设成本</a:t>
              </a:r>
              <a:r>
                <a:rPr lang="en-US" altLang="zh-CN" b="0" i="0" dirty="0">
                  <a:latin typeface="Cambria Math" panose="02040503050406030204" pitchFamily="18" charset="0"/>
                  <a:ea typeface="Cambria Math" panose="02040503050406030204" pitchFamily="18" charset="0"/>
                </a:rPr>
                <a:t>×[</a:t>
              </a:r>
              <a:r>
                <a:rPr lang="zh-CN" altLang="en-US" b="0" i="0" dirty="0">
                  <a:latin typeface="Cambria Math" panose="02040503050406030204" pitchFamily="18" charset="0"/>
                  <a:ea typeface="Cambria Math" panose="02040503050406030204" pitchFamily="18" charset="0"/>
                </a:rPr>
                <a:t>（</a:t>
              </a:r>
              <a:r>
                <a:rPr lang="en-US" altLang="zh-CN" b="0" i="0" dirty="0">
                  <a:latin typeface="Cambria Math" panose="02040503050406030204" pitchFamily="18" charset="0"/>
                  <a:ea typeface="Cambria Math" panose="02040503050406030204" pitchFamily="18" charset="0"/>
                </a:rPr>
                <a:t>1+</a:t>
              </a:r>
              <a:r>
                <a:rPr lang="zh-CN" altLang="en-US" b="0" i="0" dirty="0">
                  <a:latin typeface="Cambria Math" panose="02040503050406030204" pitchFamily="18" charset="0"/>
                  <a:ea typeface="Cambria Math" panose="02040503050406030204" pitchFamily="18" charset="0"/>
                </a:rPr>
                <a:t>利息率）</a:t>
              </a:r>
              <a:r>
                <a:rPr lang="en-US" altLang="zh-CN" b="0" i="0" dirty="0">
                  <a:latin typeface="Cambria Math" panose="02040503050406030204" pitchFamily="18" charset="0"/>
                  <a:ea typeface="Cambria Math" panose="02040503050406030204" pitchFamily="18" charset="0"/>
                </a:rPr>
                <a:t>^(n/2)−1]</a:t>
              </a:r>
              <a:endParaRPr lang="zh-CN" altLang="en-US" dirty="0"/>
            </a:p>
          </dgm:t>
        </dgm:pt>
      </mc:Fallback>
    </mc:AlternateContent>
    <dgm:pt modelId="{01825E8C-6C96-D84F-AB6A-7F238FC40892}" type="parTrans" cxnId="{1CDCD76D-38CC-7C48-9C2C-E55B883DD785}">
      <dgm:prSet/>
      <dgm:spPr/>
      <dgm:t>
        <a:bodyPr/>
        <a:lstStyle/>
        <a:p>
          <a:endParaRPr lang="zh-CN" altLang="en-US"/>
        </a:p>
      </dgm:t>
    </dgm:pt>
    <dgm:pt modelId="{7220C3CD-0C18-B54F-A13E-4DAF56D811CD}" type="sibTrans" cxnId="{1CDCD76D-38CC-7C48-9C2C-E55B883DD785}">
      <dgm:prSet/>
      <dgm:spPr/>
      <dgm:t>
        <a:bodyPr/>
        <a:lstStyle/>
        <a:p>
          <a:endParaRPr lang="zh-CN" altLang="en-US"/>
        </a:p>
      </dgm:t>
    </dgm:pt>
    <dgm:pt modelId="{B04A5569-48D0-B14E-A8FB-604F89ACCA1F}" type="pres">
      <dgm:prSet presAssocID="{88CD7C7F-4937-6C44-87FF-99DB66528CC2}" presName="vert0" presStyleCnt="0">
        <dgm:presLayoutVars>
          <dgm:dir/>
          <dgm:animOne val="branch"/>
          <dgm:animLvl val="lvl"/>
        </dgm:presLayoutVars>
      </dgm:prSet>
      <dgm:spPr/>
    </dgm:pt>
    <dgm:pt modelId="{8DD3205F-6DB1-284E-BFAA-154191F55FFC}" type="pres">
      <dgm:prSet presAssocID="{309E439D-5968-B045-BEBB-4B2DB7C199BA}" presName="thickLine" presStyleLbl="alignNode1" presStyleIdx="0" presStyleCnt="2"/>
      <dgm:spPr/>
    </dgm:pt>
    <dgm:pt modelId="{984DF4A8-3834-8D41-B33F-2F270A8F0D78}" type="pres">
      <dgm:prSet presAssocID="{309E439D-5968-B045-BEBB-4B2DB7C199BA}" presName="horz1" presStyleCnt="0"/>
      <dgm:spPr/>
    </dgm:pt>
    <dgm:pt modelId="{090272A5-8CED-E64C-8ECF-5A4BCEF3A0B5}" type="pres">
      <dgm:prSet presAssocID="{309E439D-5968-B045-BEBB-4B2DB7C199BA}" presName="tx1" presStyleLbl="revTx" presStyleIdx="0" presStyleCnt="2"/>
      <dgm:spPr/>
    </dgm:pt>
    <dgm:pt modelId="{AA3B1C9B-EBF7-7443-9FC3-03F59C82EA63}" type="pres">
      <dgm:prSet presAssocID="{309E439D-5968-B045-BEBB-4B2DB7C199BA}" presName="vert1" presStyleCnt="0"/>
      <dgm:spPr/>
    </dgm:pt>
    <dgm:pt modelId="{AF416058-DFA4-7646-A056-E74BD5A43E08}" type="pres">
      <dgm:prSet presAssocID="{F779C2BA-35B0-8D4C-9295-7A4303C74C5B}" presName="thickLine" presStyleLbl="alignNode1" presStyleIdx="1" presStyleCnt="2"/>
      <dgm:spPr/>
    </dgm:pt>
    <dgm:pt modelId="{BA2B8306-2F96-B04C-B194-1A75AB879829}" type="pres">
      <dgm:prSet presAssocID="{F779C2BA-35B0-8D4C-9295-7A4303C74C5B}" presName="horz1" presStyleCnt="0"/>
      <dgm:spPr/>
    </dgm:pt>
    <dgm:pt modelId="{3B377885-59C8-BB4C-9536-E3EEE6DEA9E3}" type="pres">
      <dgm:prSet presAssocID="{F779C2BA-35B0-8D4C-9295-7A4303C74C5B}" presName="tx1" presStyleLbl="revTx" presStyleIdx="1" presStyleCnt="2"/>
      <dgm:spPr/>
    </dgm:pt>
    <dgm:pt modelId="{CB7B6B24-0882-514E-85C4-586A8246FE81}" type="pres">
      <dgm:prSet presAssocID="{F779C2BA-35B0-8D4C-9295-7A4303C74C5B}" presName="vert1" presStyleCnt="0"/>
      <dgm:spPr/>
    </dgm:pt>
  </dgm:ptLst>
  <dgm:cxnLst>
    <dgm:cxn modelId="{B961B000-6139-6444-B182-67B0E64C7AC7}" srcId="{88CD7C7F-4937-6C44-87FF-99DB66528CC2}" destId="{309E439D-5968-B045-BEBB-4B2DB7C199BA}" srcOrd="0" destOrd="0" parTransId="{F0049AE3-08A0-074E-ACC6-AD15F8085942}" sibTransId="{75B7ACC2-0666-4348-A82B-D2840077F7C8}"/>
    <dgm:cxn modelId="{1CDCD76D-38CC-7C48-9C2C-E55B883DD785}" srcId="{88CD7C7F-4937-6C44-87FF-99DB66528CC2}" destId="{F779C2BA-35B0-8D4C-9295-7A4303C74C5B}" srcOrd="1" destOrd="0" parTransId="{01825E8C-6C96-D84F-AB6A-7F238FC40892}" sibTransId="{7220C3CD-0C18-B54F-A13E-4DAF56D811CD}"/>
    <dgm:cxn modelId="{17E94598-6190-FC46-8E63-980EDE31B3D3}" type="presOf" srcId="{88CD7C7F-4937-6C44-87FF-99DB66528CC2}" destId="{B04A5569-48D0-B14E-A8FB-604F89ACCA1F}" srcOrd="0" destOrd="0" presId="urn:microsoft.com/office/officeart/2008/layout/LinedList"/>
    <dgm:cxn modelId="{50C6CF9F-5732-4744-BD64-27323D36E298}" type="presOf" srcId="{F779C2BA-35B0-8D4C-9295-7A4303C74C5B}" destId="{3B377885-59C8-BB4C-9536-E3EEE6DEA9E3}" srcOrd="0" destOrd="0" presId="urn:microsoft.com/office/officeart/2008/layout/LinedList"/>
    <dgm:cxn modelId="{D08958F6-1CA2-3C40-831B-A6C4E61AA0FB}" type="presOf" srcId="{309E439D-5968-B045-BEBB-4B2DB7C199BA}" destId="{090272A5-8CED-E64C-8ECF-5A4BCEF3A0B5}" srcOrd="0" destOrd="0" presId="urn:microsoft.com/office/officeart/2008/layout/LinedList"/>
    <dgm:cxn modelId="{B43BFF0E-059B-DE4C-9107-C742F532005B}" type="presParOf" srcId="{B04A5569-48D0-B14E-A8FB-604F89ACCA1F}" destId="{8DD3205F-6DB1-284E-BFAA-154191F55FFC}" srcOrd="0" destOrd="0" presId="urn:microsoft.com/office/officeart/2008/layout/LinedList"/>
    <dgm:cxn modelId="{F8F4EA93-06F9-4743-BF84-AB0A0863364A}" type="presParOf" srcId="{B04A5569-48D0-B14E-A8FB-604F89ACCA1F}" destId="{984DF4A8-3834-8D41-B33F-2F270A8F0D78}" srcOrd="1" destOrd="0" presId="urn:microsoft.com/office/officeart/2008/layout/LinedList"/>
    <dgm:cxn modelId="{B3607BAD-0928-CC48-AE8B-F8E3D724E37E}" type="presParOf" srcId="{984DF4A8-3834-8D41-B33F-2F270A8F0D78}" destId="{090272A5-8CED-E64C-8ECF-5A4BCEF3A0B5}" srcOrd="0" destOrd="0" presId="urn:microsoft.com/office/officeart/2008/layout/LinedList"/>
    <dgm:cxn modelId="{42BF6740-0E41-EC44-9E96-D1465016D240}" type="presParOf" srcId="{984DF4A8-3834-8D41-B33F-2F270A8F0D78}" destId="{AA3B1C9B-EBF7-7443-9FC3-03F59C82EA63}" srcOrd="1" destOrd="0" presId="urn:microsoft.com/office/officeart/2008/layout/LinedList"/>
    <dgm:cxn modelId="{DD83D711-F963-B141-A63B-60F10B996202}" type="presParOf" srcId="{B04A5569-48D0-B14E-A8FB-604F89ACCA1F}" destId="{AF416058-DFA4-7646-A056-E74BD5A43E08}" srcOrd="2" destOrd="0" presId="urn:microsoft.com/office/officeart/2008/layout/LinedList"/>
    <dgm:cxn modelId="{E424DC4C-AAC0-2640-9584-BB2475EE18A7}" type="presParOf" srcId="{B04A5569-48D0-B14E-A8FB-604F89ACCA1F}" destId="{BA2B8306-2F96-B04C-B194-1A75AB879829}" srcOrd="3" destOrd="0" presId="urn:microsoft.com/office/officeart/2008/layout/LinedList"/>
    <dgm:cxn modelId="{A4245220-97AE-C54A-95D4-7069112780AD}" type="presParOf" srcId="{BA2B8306-2F96-B04C-B194-1A75AB879829}" destId="{3B377885-59C8-BB4C-9536-E3EEE6DEA9E3}" srcOrd="0" destOrd="0" presId="urn:microsoft.com/office/officeart/2008/layout/LinedList"/>
    <dgm:cxn modelId="{B876409F-A375-6247-91A7-F9DCF5E32FBF}" type="presParOf" srcId="{BA2B8306-2F96-B04C-B194-1A75AB879829}" destId="{CB7B6B24-0882-514E-85C4-586A8246FE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0.xml><?xml version="1.0" encoding="utf-8"?>
<dgm:dataModel xmlns:dgm="http://schemas.openxmlformats.org/drawingml/2006/diagram" xmlns:a="http://schemas.openxmlformats.org/drawingml/2006/main">
  <dgm:ptLst>
    <dgm:pt modelId="{9289FFB3-0415-9D4F-9116-B5AF4F32C0F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EABA6B30-DD1A-AC46-B804-6EE5AFC69E75}">
      <dgm:prSet phldrT="[文本]"/>
      <dgm:spPr/>
      <dgm:t>
        <a:bodyPr/>
        <a:lstStyle/>
        <a:p>
          <a:r>
            <a:rPr lang="zh-CN" altLang="en-US" dirty="0"/>
            <a:t>净收益的概念</a:t>
          </a:r>
        </a:p>
      </dgm:t>
    </dgm:pt>
    <dgm:pt modelId="{74B159CB-D053-4D40-A9CA-89CA944D11C1}" type="parTrans" cxnId="{C142FB14-E38B-4246-92CD-303C49CC7625}">
      <dgm:prSet/>
      <dgm:spPr/>
      <dgm:t>
        <a:bodyPr/>
        <a:lstStyle/>
        <a:p>
          <a:endParaRPr lang="zh-CN" altLang="en-US"/>
        </a:p>
      </dgm:t>
    </dgm:pt>
    <dgm:pt modelId="{A5E63823-4052-334F-A6E7-A90768FA272D}" type="sibTrans" cxnId="{C142FB14-E38B-4246-92CD-303C49CC7625}">
      <dgm:prSet/>
      <dgm:spPr/>
      <dgm:t>
        <a:bodyPr/>
        <a:lstStyle/>
        <a:p>
          <a:endParaRPr lang="zh-CN" altLang="en-US"/>
        </a:p>
      </dgm:t>
    </dgm:pt>
    <dgm:pt modelId="{FFA40559-3B79-E14D-8D18-2B6DDB3693F8}">
      <dgm:prSet phldrT="[文本]"/>
      <dgm:spPr/>
      <dgm:t>
        <a:bodyPr/>
        <a:lstStyle/>
        <a:p>
          <a:r>
            <a:rPr lang="zh-CN" altLang="en-US" dirty="0"/>
            <a:t>净收益</a:t>
          </a:r>
          <a:r>
            <a:rPr lang="en-US" altLang="zh-CN" dirty="0"/>
            <a:t>=</a:t>
          </a:r>
          <a:r>
            <a:rPr lang="zh-CN" altLang="en-US" dirty="0"/>
            <a:t>有效毛收入</a:t>
          </a:r>
          <a:r>
            <a:rPr lang="en-US" altLang="zh-CN" dirty="0"/>
            <a:t>-</a:t>
          </a:r>
          <a:r>
            <a:rPr lang="zh-CN" altLang="en-US" dirty="0"/>
            <a:t>运营费用</a:t>
          </a:r>
        </a:p>
      </dgm:t>
    </dgm:pt>
    <dgm:pt modelId="{CBD829E4-C54F-BD43-8B92-70572D5E6299}" type="parTrans" cxnId="{4A4F4D03-3C33-3642-813F-CEB6BD3FD20D}">
      <dgm:prSet/>
      <dgm:spPr/>
      <dgm:t>
        <a:bodyPr/>
        <a:lstStyle/>
        <a:p>
          <a:endParaRPr lang="zh-CN" altLang="en-US"/>
        </a:p>
      </dgm:t>
    </dgm:pt>
    <dgm:pt modelId="{AE305D9E-A74C-0846-842A-103E88C67491}" type="sibTrans" cxnId="{4A4F4D03-3C33-3642-813F-CEB6BD3FD20D}">
      <dgm:prSet/>
      <dgm:spPr/>
      <dgm:t>
        <a:bodyPr/>
        <a:lstStyle/>
        <a:p>
          <a:endParaRPr lang="zh-CN" altLang="en-US"/>
        </a:p>
      </dgm:t>
    </dgm:pt>
    <dgm:pt modelId="{C874267F-4357-1342-900A-EF374F27C5FE}">
      <dgm:prSet phldrT="[文本]"/>
      <dgm:spPr/>
      <dgm:t>
        <a:bodyPr/>
        <a:lstStyle/>
        <a:p>
          <a:r>
            <a:rPr lang="zh-CN" altLang="en-US" dirty="0"/>
            <a:t>有效毛收入</a:t>
          </a:r>
          <a:r>
            <a:rPr lang="en-US" altLang="zh-CN" dirty="0"/>
            <a:t>=</a:t>
          </a:r>
          <a:r>
            <a:rPr lang="zh-CN" altLang="en-US" dirty="0"/>
            <a:t>潜在毛收入</a:t>
          </a:r>
          <a:r>
            <a:rPr lang="en-US" altLang="zh-CN" dirty="0"/>
            <a:t>-</a:t>
          </a:r>
          <a:r>
            <a:rPr lang="zh-CN" altLang="en-US" dirty="0"/>
            <a:t>空置损失</a:t>
          </a:r>
          <a:r>
            <a:rPr lang="en-US" altLang="zh-CN" dirty="0"/>
            <a:t>+</a:t>
          </a:r>
          <a:r>
            <a:rPr lang="zh-CN" altLang="en-US" dirty="0"/>
            <a:t>其他收入</a:t>
          </a:r>
        </a:p>
      </dgm:t>
    </dgm:pt>
    <dgm:pt modelId="{ABCB446F-C0C9-2A4E-AB0D-D6BC45EC7D2F}" type="parTrans" cxnId="{7498DEEC-E943-9B4C-987C-49A1086238F5}">
      <dgm:prSet/>
      <dgm:spPr/>
      <dgm:t>
        <a:bodyPr/>
        <a:lstStyle/>
        <a:p>
          <a:endParaRPr lang="zh-CN" altLang="en-US"/>
        </a:p>
      </dgm:t>
    </dgm:pt>
    <dgm:pt modelId="{5FA37228-ADA7-FE46-B47D-FCA2F1A114DE}" type="sibTrans" cxnId="{7498DEEC-E943-9B4C-987C-49A1086238F5}">
      <dgm:prSet/>
      <dgm:spPr/>
      <dgm:t>
        <a:bodyPr/>
        <a:lstStyle/>
        <a:p>
          <a:endParaRPr lang="zh-CN" altLang="en-US"/>
        </a:p>
      </dgm:t>
    </dgm:pt>
    <dgm:pt modelId="{EB380895-8549-A94B-8864-B6A06EFD059E}">
      <dgm:prSet/>
      <dgm:spPr/>
      <dgm:t>
        <a:bodyPr/>
        <a:lstStyle/>
        <a:p>
          <a:r>
            <a:rPr lang="zh-CN" altLang="en-US" dirty="0"/>
            <a:t>其他收入</a:t>
          </a:r>
          <a:r>
            <a:rPr lang="en-US" altLang="zh-CN" dirty="0"/>
            <a:t>=</a:t>
          </a:r>
          <a:r>
            <a:rPr lang="zh-CN" altLang="en-US" dirty="0"/>
            <a:t>押金利息收入</a:t>
          </a:r>
        </a:p>
      </dgm:t>
    </dgm:pt>
    <dgm:pt modelId="{282C145E-EEA7-B443-9E8C-E4CF7A8F28EC}" type="parTrans" cxnId="{6C9DBE35-11B9-674C-8D07-13983A7A2162}">
      <dgm:prSet/>
      <dgm:spPr/>
      <dgm:t>
        <a:bodyPr/>
        <a:lstStyle/>
        <a:p>
          <a:endParaRPr lang="zh-CN" altLang="en-US"/>
        </a:p>
      </dgm:t>
    </dgm:pt>
    <dgm:pt modelId="{8A4DFD32-C18E-2A4B-9117-F391F82CF877}" type="sibTrans" cxnId="{6C9DBE35-11B9-674C-8D07-13983A7A2162}">
      <dgm:prSet/>
      <dgm:spPr/>
      <dgm:t>
        <a:bodyPr/>
        <a:lstStyle/>
        <a:p>
          <a:endParaRPr lang="zh-CN" altLang="en-US"/>
        </a:p>
      </dgm:t>
    </dgm:pt>
    <dgm:pt modelId="{80574AE1-06DD-FD4F-8E7A-250135715F0A}">
      <dgm:prSet/>
      <dgm:spPr/>
      <dgm:t>
        <a:bodyPr/>
        <a:lstStyle/>
        <a:p>
          <a:r>
            <a:rPr lang="zh-CN" altLang="en-US" dirty="0"/>
            <a:t>运营费用</a:t>
          </a:r>
          <a:r>
            <a:rPr lang="en-US" altLang="zh-CN" dirty="0"/>
            <a:t>=</a:t>
          </a:r>
          <a:r>
            <a:rPr lang="zh-CN" altLang="en-US" dirty="0"/>
            <a:t>维修费用</a:t>
          </a:r>
          <a:r>
            <a:rPr lang="en-US" altLang="zh-CN" dirty="0"/>
            <a:t>+</a:t>
          </a:r>
          <a:r>
            <a:rPr lang="zh-CN" altLang="en-US" dirty="0"/>
            <a:t>管理费用</a:t>
          </a:r>
          <a:r>
            <a:rPr lang="en-US" altLang="zh-CN" dirty="0"/>
            <a:t>+</a:t>
          </a:r>
          <a:r>
            <a:rPr lang="zh-CN" altLang="en-US" dirty="0"/>
            <a:t>税金</a:t>
          </a:r>
          <a:r>
            <a:rPr lang="en-US" altLang="zh-CN" dirty="0"/>
            <a:t>+</a:t>
          </a:r>
          <a:r>
            <a:rPr lang="zh-CN" altLang="en-US" dirty="0"/>
            <a:t>房产税</a:t>
          </a:r>
        </a:p>
      </dgm:t>
    </dgm:pt>
    <dgm:pt modelId="{580FE3DC-C246-974C-AE03-C476D98C8694}" type="parTrans" cxnId="{958A4E1E-C31A-F54F-A644-B227F9CFE2AE}">
      <dgm:prSet/>
      <dgm:spPr/>
      <dgm:t>
        <a:bodyPr/>
        <a:lstStyle/>
        <a:p>
          <a:endParaRPr lang="zh-CN" altLang="en-US"/>
        </a:p>
      </dgm:t>
    </dgm:pt>
    <dgm:pt modelId="{F4DB8A9C-73FF-904D-9F3F-B8F0212BCA97}" type="sibTrans" cxnId="{958A4E1E-C31A-F54F-A644-B227F9CFE2AE}">
      <dgm:prSet/>
      <dgm:spPr/>
      <dgm:t>
        <a:bodyPr/>
        <a:lstStyle/>
        <a:p>
          <a:endParaRPr lang="zh-CN" altLang="en-US"/>
        </a:p>
      </dgm:t>
    </dgm:pt>
    <dgm:pt modelId="{37A75E7E-B477-464A-A2FE-5EF4EBEDBE1A}">
      <dgm:prSet/>
      <dgm:spPr>
        <a:blipFill>
          <a:blip xmlns:r="http://schemas.openxmlformats.org/officeDocument/2006/relationships" r:embed="rId1"/>
          <a:stretch>
            <a:fillRect l="-2552" t="-7143"/>
          </a:stretch>
        </a:blipFill>
      </dgm:spPr>
      <dgm:t>
        <a:bodyPr/>
        <a:lstStyle/>
        <a:p>
          <a:r>
            <a:rPr lang="zh-CN" altLang="en-US">
              <a:noFill/>
            </a:rPr>
            <a:t> </a:t>
          </a:r>
        </a:p>
      </dgm:t>
    </dgm:pt>
    <dgm:pt modelId="{1252E6C8-CBA9-EB45-9FA9-A6A06C4DF5B1}" type="parTrans" cxnId="{0149DBB3-DEE5-4641-9F97-97A2C1A218FA}">
      <dgm:prSet/>
      <dgm:spPr/>
      <dgm:t>
        <a:bodyPr/>
        <a:lstStyle/>
        <a:p>
          <a:endParaRPr lang="zh-CN" altLang="en-US"/>
        </a:p>
      </dgm:t>
    </dgm:pt>
    <dgm:pt modelId="{4216A33A-426E-7C4E-AACE-C18765BB53DF}" type="sibTrans" cxnId="{0149DBB3-DEE5-4641-9F97-97A2C1A218FA}">
      <dgm:prSet/>
      <dgm:spPr/>
      <dgm:t>
        <a:bodyPr/>
        <a:lstStyle/>
        <a:p>
          <a:endParaRPr lang="zh-CN" altLang="en-US"/>
        </a:p>
      </dgm:t>
    </dgm:pt>
    <dgm:pt modelId="{FFFEA5AB-5FD3-2147-8200-90A44CA629A1}" type="pres">
      <dgm:prSet presAssocID="{9289FFB3-0415-9D4F-9116-B5AF4F32C0F2}" presName="vert0" presStyleCnt="0">
        <dgm:presLayoutVars>
          <dgm:dir/>
          <dgm:animOne val="branch"/>
          <dgm:animLvl val="lvl"/>
        </dgm:presLayoutVars>
      </dgm:prSet>
      <dgm:spPr/>
    </dgm:pt>
    <dgm:pt modelId="{17340EC8-9F6E-FA46-A27F-8734F7CC7BAB}" type="pres">
      <dgm:prSet presAssocID="{EABA6B30-DD1A-AC46-B804-6EE5AFC69E75}" presName="thickLine" presStyleLbl="alignNode1" presStyleIdx="0" presStyleCnt="6"/>
      <dgm:spPr/>
    </dgm:pt>
    <dgm:pt modelId="{41DC4B68-01E1-3F47-B9AD-FB79B6A202D3}" type="pres">
      <dgm:prSet presAssocID="{EABA6B30-DD1A-AC46-B804-6EE5AFC69E75}" presName="horz1" presStyleCnt="0"/>
      <dgm:spPr/>
    </dgm:pt>
    <dgm:pt modelId="{00C3A7A8-5096-B442-AEBA-1CD0CCBD973A}" type="pres">
      <dgm:prSet presAssocID="{EABA6B30-DD1A-AC46-B804-6EE5AFC69E75}" presName="tx1" presStyleLbl="revTx" presStyleIdx="0" presStyleCnt="6"/>
      <dgm:spPr/>
    </dgm:pt>
    <dgm:pt modelId="{D94D6D65-1158-FB42-9DC7-ABB6B0F61424}" type="pres">
      <dgm:prSet presAssocID="{EABA6B30-DD1A-AC46-B804-6EE5AFC69E75}" presName="vert1" presStyleCnt="0"/>
      <dgm:spPr/>
    </dgm:pt>
    <dgm:pt modelId="{1EF2B2C6-9752-A946-87D3-2FFD3B0B9E4C}" type="pres">
      <dgm:prSet presAssocID="{FFA40559-3B79-E14D-8D18-2B6DDB3693F8}" presName="thickLine" presStyleLbl="alignNode1" presStyleIdx="1" presStyleCnt="6"/>
      <dgm:spPr/>
    </dgm:pt>
    <dgm:pt modelId="{6C3E309D-D41D-C84B-AB14-06426F81A56D}" type="pres">
      <dgm:prSet presAssocID="{FFA40559-3B79-E14D-8D18-2B6DDB3693F8}" presName="horz1" presStyleCnt="0"/>
      <dgm:spPr/>
    </dgm:pt>
    <dgm:pt modelId="{F930D41C-023F-0644-A864-584A7AB4A2F0}" type="pres">
      <dgm:prSet presAssocID="{FFA40559-3B79-E14D-8D18-2B6DDB3693F8}" presName="tx1" presStyleLbl="revTx" presStyleIdx="1" presStyleCnt="6"/>
      <dgm:spPr/>
    </dgm:pt>
    <dgm:pt modelId="{FDBEE383-D914-5641-9AA1-61F3981A020B}" type="pres">
      <dgm:prSet presAssocID="{FFA40559-3B79-E14D-8D18-2B6DDB3693F8}" presName="vert1" presStyleCnt="0"/>
      <dgm:spPr/>
    </dgm:pt>
    <dgm:pt modelId="{1F4DA163-95D0-3847-A6AA-DF7174C7B363}" type="pres">
      <dgm:prSet presAssocID="{C874267F-4357-1342-900A-EF374F27C5FE}" presName="thickLine" presStyleLbl="alignNode1" presStyleIdx="2" presStyleCnt="6"/>
      <dgm:spPr/>
    </dgm:pt>
    <dgm:pt modelId="{F394AC06-2C40-4344-B3FA-A6BA267CEFDB}" type="pres">
      <dgm:prSet presAssocID="{C874267F-4357-1342-900A-EF374F27C5FE}" presName="horz1" presStyleCnt="0"/>
      <dgm:spPr/>
    </dgm:pt>
    <dgm:pt modelId="{C466DA86-6405-5B40-B432-CCAF4E385271}" type="pres">
      <dgm:prSet presAssocID="{C874267F-4357-1342-900A-EF374F27C5FE}" presName="tx1" presStyleLbl="revTx" presStyleIdx="2" presStyleCnt="6"/>
      <dgm:spPr/>
    </dgm:pt>
    <dgm:pt modelId="{05A8AEAA-1B4F-0D4A-8ADC-D74FA2636FB3}" type="pres">
      <dgm:prSet presAssocID="{C874267F-4357-1342-900A-EF374F27C5FE}" presName="vert1" presStyleCnt="0"/>
      <dgm:spPr/>
    </dgm:pt>
    <dgm:pt modelId="{8934AFE6-82E3-C249-A285-8CDDDCC94E14}" type="pres">
      <dgm:prSet presAssocID="{37A75E7E-B477-464A-A2FE-5EF4EBEDBE1A}" presName="thickLine" presStyleLbl="alignNode1" presStyleIdx="3" presStyleCnt="6"/>
      <dgm:spPr/>
    </dgm:pt>
    <dgm:pt modelId="{7BB0B229-E975-4C4E-B732-2EEF5C9EF297}" type="pres">
      <dgm:prSet presAssocID="{37A75E7E-B477-464A-A2FE-5EF4EBEDBE1A}" presName="horz1" presStyleCnt="0"/>
      <dgm:spPr/>
    </dgm:pt>
    <dgm:pt modelId="{5750642E-5012-804A-85F0-46AC14AEC1D2}" type="pres">
      <dgm:prSet presAssocID="{37A75E7E-B477-464A-A2FE-5EF4EBEDBE1A}" presName="tx1" presStyleLbl="revTx" presStyleIdx="3" presStyleCnt="6"/>
      <dgm:spPr/>
    </dgm:pt>
    <dgm:pt modelId="{7F4D64DE-DFB6-B04B-A961-4F03047507DC}" type="pres">
      <dgm:prSet presAssocID="{37A75E7E-B477-464A-A2FE-5EF4EBEDBE1A}" presName="vert1" presStyleCnt="0"/>
      <dgm:spPr/>
    </dgm:pt>
    <dgm:pt modelId="{8C2BA49A-0689-E941-9204-53A16819982E}" type="pres">
      <dgm:prSet presAssocID="{EB380895-8549-A94B-8864-B6A06EFD059E}" presName="thickLine" presStyleLbl="alignNode1" presStyleIdx="4" presStyleCnt="6"/>
      <dgm:spPr/>
    </dgm:pt>
    <dgm:pt modelId="{F82C9279-6D71-C54B-9CD6-50C9F53C733D}" type="pres">
      <dgm:prSet presAssocID="{EB380895-8549-A94B-8864-B6A06EFD059E}" presName="horz1" presStyleCnt="0"/>
      <dgm:spPr/>
    </dgm:pt>
    <dgm:pt modelId="{CE094ADB-ED94-1440-A9A3-6644B47EF714}" type="pres">
      <dgm:prSet presAssocID="{EB380895-8549-A94B-8864-B6A06EFD059E}" presName="tx1" presStyleLbl="revTx" presStyleIdx="4" presStyleCnt="6"/>
      <dgm:spPr/>
    </dgm:pt>
    <dgm:pt modelId="{1359755E-CDB2-FB42-B1A7-0E64644D33A3}" type="pres">
      <dgm:prSet presAssocID="{EB380895-8549-A94B-8864-B6A06EFD059E}" presName="vert1" presStyleCnt="0"/>
      <dgm:spPr/>
    </dgm:pt>
    <dgm:pt modelId="{FBAA21C0-5E6A-ED44-B568-18B2F8898528}" type="pres">
      <dgm:prSet presAssocID="{80574AE1-06DD-FD4F-8E7A-250135715F0A}" presName="thickLine" presStyleLbl="alignNode1" presStyleIdx="5" presStyleCnt="6"/>
      <dgm:spPr/>
    </dgm:pt>
    <dgm:pt modelId="{AAB54779-A22F-3742-A3E3-5FE57C241B3E}" type="pres">
      <dgm:prSet presAssocID="{80574AE1-06DD-FD4F-8E7A-250135715F0A}" presName="horz1" presStyleCnt="0"/>
      <dgm:spPr/>
    </dgm:pt>
    <dgm:pt modelId="{15D97755-CAFB-6D41-8591-0809D0941AD2}" type="pres">
      <dgm:prSet presAssocID="{80574AE1-06DD-FD4F-8E7A-250135715F0A}" presName="tx1" presStyleLbl="revTx" presStyleIdx="5" presStyleCnt="6"/>
      <dgm:spPr/>
    </dgm:pt>
    <dgm:pt modelId="{CABC88D7-A969-824B-A970-19A6E880EA71}" type="pres">
      <dgm:prSet presAssocID="{80574AE1-06DD-FD4F-8E7A-250135715F0A}" presName="vert1" presStyleCnt="0"/>
      <dgm:spPr/>
    </dgm:pt>
  </dgm:ptLst>
  <dgm:cxnLst>
    <dgm:cxn modelId="{4A4F4D03-3C33-3642-813F-CEB6BD3FD20D}" srcId="{9289FFB3-0415-9D4F-9116-B5AF4F32C0F2}" destId="{FFA40559-3B79-E14D-8D18-2B6DDB3693F8}" srcOrd="1" destOrd="0" parTransId="{CBD829E4-C54F-BD43-8B92-70572D5E6299}" sibTransId="{AE305D9E-A74C-0846-842A-103E88C67491}"/>
    <dgm:cxn modelId="{8A6D4504-18BA-4B4F-B2C3-ECBFB83A5ADA}" type="presOf" srcId="{37A75E7E-B477-464A-A2FE-5EF4EBEDBE1A}" destId="{5750642E-5012-804A-85F0-46AC14AEC1D2}" srcOrd="0" destOrd="0" presId="urn:microsoft.com/office/officeart/2008/layout/LinedList"/>
    <dgm:cxn modelId="{C142FB14-E38B-4246-92CD-303C49CC7625}" srcId="{9289FFB3-0415-9D4F-9116-B5AF4F32C0F2}" destId="{EABA6B30-DD1A-AC46-B804-6EE5AFC69E75}" srcOrd="0" destOrd="0" parTransId="{74B159CB-D053-4D40-A9CA-89CA944D11C1}" sibTransId="{A5E63823-4052-334F-A6E7-A90768FA272D}"/>
    <dgm:cxn modelId="{958A4E1E-C31A-F54F-A644-B227F9CFE2AE}" srcId="{9289FFB3-0415-9D4F-9116-B5AF4F32C0F2}" destId="{80574AE1-06DD-FD4F-8E7A-250135715F0A}" srcOrd="5" destOrd="0" parTransId="{580FE3DC-C246-974C-AE03-C476D98C8694}" sibTransId="{F4DB8A9C-73FF-904D-9F3F-B8F0212BCA97}"/>
    <dgm:cxn modelId="{6C9DBE35-11B9-674C-8D07-13983A7A2162}" srcId="{9289FFB3-0415-9D4F-9116-B5AF4F32C0F2}" destId="{EB380895-8549-A94B-8864-B6A06EFD059E}" srcOrd="4" destOrd="0" parTransId="{282C145E-EEA7-B443-9E8C-E4CF7A8F28EC}" sibTransId="{8A4DFD32-C18E-2A4B-9117-F391F82CF877}"/>
    <dgm:cxn modelId="{2CFF624C-1722-8042-AE3F-E5D978FEC4EB}" type="presOf" srcId="{9289FFB3-0415-9D4F-9116-B5AF4F32C0F2}" destId="{FFFEA5AB-5FD3-2147-8200-90A44CA629A1}" srcOrd="0" destOrd="0" presId="urn:microsoft.com/office/officeart/2008/layout/LinedList"/>
    <dgm:cxn modelId="{2FC7F752-2744-DC44-8BBC-00BCA9C98FE7}" type="presOf" srcId="{C874267F-4357-1342-900A-EF374F27C5FE}" destId="{C466DA86-6405-5B40-B432-CCAF4E385271}" srcOrd="0" destOrd="0" presId="urn:microsoft.com/office/officeart/2008/layout/LinedList"/>
    <dgm:cxn modelId="{BA243356-D47B-1741-BC18-AF342792F5D9}" type="presOf" srcId="{EABA6B30-DD1A-AC46-B804-6EE5AFC69E75}" destId="{00C3A7A8-5096-B442-AEBA-1CD0CCBD973A}" srcOrd="0" destOrd="0" presId="urn:microsoft.com/office/officeart/2008/layout/LinedList"/>
    <dgm:cxn modelId="{42223C90-5A49-1A4B-AC21-AA61802258D1}" type="presOf" srcId="{FFA40559-3B79-E14D-8D18-2B6DDB3693F8}" destId="{F930D41C-023F-0644-A864-584A7AB4A2F0}" srcOrd="0" destOrd="0" presId="urn:microsoft.com/office/officeart/2008/layout/LinedList"/>
    <dgm:cxn modelId="{0149DBB3-DEE5-4641-9F97-97A2C1A218FA}" srcId="{9289FFB3-0415-9D4F-9116-B5AF4F32C0F2}" destId="{37A75E7E-B477-464A-A2FE-5EF4EBEDBE1A}" srcOrd="3" destOrd="0" parTransId="{1252E6C8-CBA9-EB45-9FA9-A6A06C4DF5B1}" sibTransId="{4216A33A-426E-7C4E-AACE-C18765BB53DF}"/>
    <dgm:cxn modelId="{47BBB2BB-7D7D-B245-8137-9AE9573955BE}" type="presOf" srcId="{EB380895-8549-A94B-8864-B6A06EFD059E}" destId="{CE094ADB-ED94-1440-A9A3-6644B47EF714}" srcOrd="0" destOrd="0" presId="urn:microsoft.com/office/officeart/2008/layout/LinedList"/>
    <dgm:cxn modelId="{7979ACEC-6ACB-F746-9CA1-852A2C95905C}" type="presOf" srcId="{80574AE1-06DD-FD4F-8E7A-250135715F0A}" destId="{15D97755-CAFB-6D41-8591-0809D0941AD2}" srcOrd="0" destOrd="0" presId="urn:microsoft.com/office/officeart/2008/layout/LinedList"/>
    <dgm:cxn modelId="{7498DEEC-E943-9B4C-987C-49A1086238F5}" srcId="{9289FFB3-0415-9D4F-9116-B5AF4F32C0F2}" destId="{C874267F-4357-1342-900A-EF374F27C5FE}" srcOrd="2" destOrd="0" parTransId="{ABCB446F-C0C9-2A4E-AB0D-D6BC45EC7D2F}" sibTransId="{5FA37228-ADA7-FE46-B47D-FCA2F1A114DE}"/>
    <dgm:cxn modelId="{024B25B1-1C4B-E546-8E82-FF8B13FEE15D}" type="presParOf" srcId="{FFFEA5AB-5FD3-2147-8200-90A44CA629A1}" destId="{17340EC8-9F6E-FA46-A27F-8734F7CC7BAB}" srcOrd="0" destOrd="0" presId="urn:microsoft.com/office/officeart/2008/layout/LinedList"/>
    <dgm:cxn modelId="{6916A1BB-415E-DF4D-B805-8BC3C2EE117A}" type="presParOf" srcId="{FFFEA5AB-5FD3-2147-8200-90A44CA629A1}" destId="{41DC4B68-01E1-3F47-B9AD-FB79B6A202D3}" srcOrd="1" destOrd="0" presId="urn:microsoft.com/office/officeart/2008/layout/LinedList"/>
    <dgm:cxn modelId="{4ED31A68-9CE0-0F4D-B011-B4B94BC1072A}" type="presParOf" srcId="{41DC4B68-01E1-3F47-B9AD-FB79B6A202D3}" destId="{00C3A7A8-5096-B442-AEBA-1CD0CCBD973A}" srcOrd="0" destOrd="0" presId="urn:microsoft.com/office/officeart/2008/layout/LinedList"/>
    <dgm:cxn modelId="{7728467E-674B-334E-899F-C10C9EC61973}" type="presParOf" srcId="{41DC4B68-01E1-3F47-B9AD-FB79B6A202D3}" destId="{D94D6D65-1158-FB42-9DC7-ABB6B0F61424}" srcOrd="1" destOrd="0" presId="urn:microsoft.com/office/officeart/2008/layout/LinedList"/>
    <dgm:cxn modelId="{418E59D3-7B7E-8247-B5CF-6ED60BA938B1}" type="presParOf" srcId="{FFFEA5AB-5FD3-2147-8200-90A44CA629A1}" destId="{1EF2B2C6-9752-A946-87D3-2FFD3B0B9E4C}" srcOrd="2" destOrd="0" presId="urn:microsoft.com/office/officeart/2008/layout/LinedList"/>
    <dgm:cxn modelId="{8046FEF7-1851-AD48-ACDF-A51420981B7A}" type="presParOf" srcId="{FFFEA5AB-5FD3-2147-8200-90A44CA629A1}" destId="{6C3E309D-D41D-C84B-AB14-06426F81A56D}" srcOrd="3" destOrd="0" presId="urn:microsoft.com/office/officeart/2008/layout/LinedList"/>
    <dgm:cxn modelId="{1B5D781C-F992-7548-B24E-53CF7F4F9BDA}" type="presParOf" srcId="{6C3E309D-D41D-C84B-AB14-06426F81A56D}" destId="{F930D41C-023F-0644-A864-584A7AB4A2F0}" srcOrd="0" destOrd="0" presId="urn:microsoft.com/office/officeart/2008/layout/LinedList"/>
    <dgm:cxn modelId="{F9F591FC-9403-824C-AE77-963F55BBB745}" type="presParOf" srcId="{6C3E309D-D41D-C84B-AB14-06426F81A56D}" destId="{FDBEE383-D914-5641-9AA1-61F3981A020B}" srcOrd="1" destOrd="0" presId="urn:microsoft.com/office/officeart/2008/layout/LinedList"/>
    <dgm:cxn modelId="{B39CF26E-3EB2-B849-93AA-F604077A82CF}" type="presParOf" srcId="{FFFEA5AB-5FD3-2147-8200-90A44CA629A1}" destId="{1F4DA163-95D0-3847-A6AA-DF7174C7B363}" srcOrd="4" destOrd="0" presId="urn:microsoft.com/office/officeart/2008/layout/LinedList"/>
    <dgm:cxn modelId="{0035953E-B8C5-6146-880D-27B36EDDA452}" type="presParOf" srcId="{FFFEA5AB-5FD3-2147-8200-90A44CA629A1}" destId="{F394AC06-2C40-4344-B3FA-A6BA267CEFDB}" srcOrd="5" destOrd="0" presId="urn:microsoft.com/office/officeart/2008/layout/LinedList"/>
    <dgm:cxn modelId="{47EBBE75-ED67-534F-BA90-6F97372E7D06}" type="presParOf" srcId="{F394AC06-2C40-4344-B3FA-A6BA267CEFDB}" destId="{C466DA86-6405-5B40-B432-CCAF4E385271}" srcOrd="0" destOrd="0" presId="urn:microsoft.com/office/officeart/2008/layout/LinedList"/>
    <dgm:cxn modelId="{A34D76E6-B919-FE42-99AB-2A67AED3DD59}" type="presParOf" srcId="{F394AC06-2C40-4344-B3FA-A6BA267CEFDB}" destId="{05A8AEAA-1B4F-0D4A-8ADC-D74FA2636FB3}" srcOrd="1" destOrd="0" presId="urn:microsoft.com/office/officeart/2008/layout/LinedList"/>
    <dgm:cxn modelId="{2C6ECE66-D3CA-734E-B6E1-7ABD3F3F6F5A}" type="presParOf" srcId="{FFFEA5AB-5FD3-2147-8200-90A44CA629A1}" destId="{8934AFE6-82E3-C249-A285-8CDDDCC94E14}" srcOrd="6" destOrd="0" presId="urn:microsoft.com/office/officeart/2008/layout/LinedList"/>
    <dgm:cxn modelId="{F705BF48-2006-5745-A764-93D8F6089DDA}" type="presParOf" srcId="{FFFEA5AB-5FD3-2147-8200-90A44CA629A1}" destId="{7BB0B229-E975-4C4E-B732-2EEF5C9EF297}" srcOrd="7" destOrd="0" presId="urn:microsoft.com/office/officeart/2008/layout/LinedList"/>
    <dgm:cxn modelId="{8AE4EEF3-5612-8E49-8D72-84E298BCAEE0}" type="presParOf" srcId="{7BB0B229-E975-4C4E-B732-2EEF5C9EF297}" destId="{5750642E-5012-804A-85F0-46AC14AEC1D2}" srcOrd="0" destOrd="0" presId="urn:microsoft.com/office/officeart/2008/layout/LinedList"/>
    <dgm:cxn modelId="{248133B7-01E6-CF4E-87B9-FE1A520C2715}" type="presParOf" srcId="{7BB0B229-E975-4C4E-B732-2EEF5C9EF297}" destId="{7F4D64DE-DFB6-B04B-A961-4F03047507DC}" srcOrd="1" destOrd="0" presId="urn:microsoft.com/office/officeart/2008/layout/LinedList"/>
    <dgm:cxn modelId="{5D6695C1-8785-374D-9497-C09BF80329F2}" type="presParOf" srcId="{FFFEA5AB-5FD3-2147-8200-90A44CA629A1}" destId="{8C2BA49A-0689-E941-9204-53A16819982E}" srcOrd="8" destOrd="0" presId="urn:microsoft.com/office/officeart/2008/layout/LinedList"/>
    <dgm:cxn modelId="{81BC3047-553F-DC4A-B57D-D740321EF047}" type="presParOf" srcId="{FFFEA5AB-5FD3-2147-8200-90A44CA629A1}" destId="{F82C9279-6D71-C54B-9CD6-50C9F53C733D}" srcOrd="9" destOrd="0" presId="urn:microsoft.com/office/officeart/2008/layout/LinedList"/>
    <dgm:cxn modelId="{D6D69300-160E-4E4B-B088-880B49F0B39E}" type="presParOf" srcId="{F82C9279-6D71-C54B-9CD6-50C9F53C733D}" destId="{CE094ADB-ED94-1440-A9A3-6644B47EF714}" srcOrd="0" destOrd="0" presId="urn:microsoft.com/office/officeart/2008/layout/LinedList"/>
    <dgm:cxn modelId="{5AD7396D-3034-B94E-B9BE-E3B11574F21B}" type="presParOf" srcId="{F82C9279-6D71-C54B-9CD6-50C9F53C733D}" destId="{1359755E-CDB2-FB42-B1A7-0E64644D33A3}" srcOrd="1" destOrd="0" presId="urn:microsoft.com/office/officeart/2008/layout/LinedList"/>
    <dgm:cxn modelId="{06C5827C-69C4-AF47-A36E-B30134484FEE}" type="presParOf" srcId="{FFFEA5AB-5FD3-2147-8200-90A44CA629A1}" destId="{FBAA21C0-5E6A-ED44-B568-18B2F8898528}" srcOrd="10" destOrd="0" presId="urn:microsoft.com/office/officeart/2008/layout/LinedList"/>
    <dgm:cxn modelId="{1FBE283C-C2B8-2E42-9AEE-1D57C71083F4}" type="presParOf" srcId="{FFFEA5AB-5FD3-2147-8200-90A44CA629A1}" destId="{AAB54779-A22F-3742-A3E3-5FE57C241B3E}" srcOrd="11" destOrd="0" presId="urn:microsoft.com/office/officeart/2008/layout/LinedList"/>
    <dgm:cxn modelId="{1EF1E247-A9D9-9047-AA8C-59433FBB90BD}" type="presParOf" srcId="{AAB54779-A22F-3742-A3E3-5FE57C241B3E}" destId="{15D97755-CAFB-6D41-8591-0809D0941AD2}" srcOrd="0" destOrd="0" presId="urn:microsoft.com/office/officeart/2008/layout/LinedList"/>
    <dgm:cxn modelId="{EFEE4B9C-D381-7146-8DCD-7F0F980EF5F3}" type="presParOf" srcId="{AAB54779-A22F-3742-A3E3-5FE57C241B3E}" destId="{CABC88D7-A969-824B-A970-19A6E880EA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6622677-2831-1C41-9A7E-814104C2A8F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C0C31410-2D59-CD46-9BA7-88DFB7D5E230}">
      <dgm:prSet phldrT="[文本]"/>
      <dgm:spPr/>
      <dgm:t>
        <a:bodyPr/>
        <a:lstStyle/>
        <a:p>
          <a:r>
            <a:rPr lang="zh-CN" altLang="en-US" dirty="0"/>
            <a:t>直接成本利润率</a:t>
          </a:r>
        </a:p>
      </dgm:t>
    </dgm:pt>
    <dgm:pt modelId="{E6D3DC8A-446A-7A49-B8CE-B45210C70DB8}" type="parTrans" cxnId="{84DA4A8D-42F3-BC48-97A4-C5FCB5DED979}">
      <dgm:prSet/>
      <dgm:spPr/>
      <dgm:t>
        <a:bodyPr/>
        <a:lstStyle/>
        <a:p>
          <a:endParaRPr lang="zh-CN" altLang="en-US"/>
        </a:p>
      </dgm:t>
    </dgm:pt>
    <dgm:pt modelId="{C593524E-FEB9-BF40-9933-7C7943E920D0}" type="sibTrans" cxnId="{84DA4A8D-42F3-BC48-97A4-C5FCB5DED979}">
      <dgm:prSet/>
      <dgm:spPr/>
      <dgm:t>
        <a:bodyPr/>
        <a:lstStyle/>
        <a:p>
          <a:endParaRPr lang="zh-CN" altLang="en-US"/>
        </a:p>
      </dgm:t>
    </dgm:pt>
    <dgm:pt modelId="{EE67647A-9500-F849-9A34-0412CEDB94BA}">
      <dgm:prSet phldrT="[文本]"/>
      <dgm:spPr/>
      <dgm:t>
        <a:bodyPr/>
        <a:lstStyle/>
        <a:p>
          <a:r>
            <a:rPr lang="zh-CN" altLang="en-US" dirty="0"/>
            <a:t>成本利润率</a:t>
          </a:r>
        </a:p>
      </dgm:t>
    </dgm:pt>
    <dgm:pt modelId="{D402253C-4206-BF49-A149-ADCF8C8D5375}" type="parTrans" cxnId="{C020B816-F2D9-6742-A604-4B21C56845D3}">
      <dgm:prSet/>
      <dgm:spPr/>
      <dgm:t>
        <a:bodyPr/>
        <a:lstStyle/>
        <a:p>
          <a:endParaRPr lang="zh-CN" altLang="en-US"/>
        </a:p>
      </dgm:t>
    </dgm:pt>
    <dgm:pt modelId="{BC700EA6-1A9B-FD42-BE11-F9FAFD8CD676}" type="sibTrans" cxnId="{C020B816-F2D9-6742-A604-4B21C56845D3}">
      <dgm:prSet/>
      <dgm:spPr/>
      <dgm:t>
        <a:bodyPr/>
        <a:lstStyle/>
        <a:p>
          <a:endParaRPr lang="zh-CN" altLang="en-US"/>
        </a:p>
      </dgm:t>
    </dgm:pt>
    <dgm:pt modelId="{893C5BC9-33FE-B94B-99A1-1BBE2B640069}">
      <dgm:prSet/>
      <dgm:spPr/>
      <dgm:t>
        <a:bodyPr/>
        <a:lstStyle/>
        <a:p>
          <a:r>
            <a:rPr lang="zh-CN" altLang="en-US" dirty="0"/>
            <a:t>销售利润率</a:t>
          </a:r>
        </a:p>
      </dgm:t>
    </dgm:pt>
    <dgm:pt modelId="{77EC2BFF-B0C1-5C4E-B0F5-0A65B912D477}" type="parTrans" cxnId="{81B6C903-03B3-F24C-AE75-8382FECFBC3B}">
      <dgm:prSet/>
      <dgm:spPr/>
      <dgm:t>
        <a:bodyPr/>
        <a:lstStyle/>
        <a:p>
          <a:endParaRPr lang="zh-CN" altLang="en-US"/>
        </a:p>
      </dgm:t>
    </dgm:pt>
    <dgm:pt modelId="{0F9B0EDE-CED0-AB43-9825-969D8450CD0B}" type="sibTrans" cxnId="{81B6C903-03B3-F24C-AE75-8382FECFBC3B}">
      <dgm:prSet/>
      <dgm:spPr/>
      <dgm:t>
        <a:bodyPr/>
        <a:lstStyle/>
        <a:p>
          <a:endParaRPr lang="zh-CN" altLang="en-US"/>
        </a:p>
      </dgm:t>
    </dgm:pt>
    <dgm:pt modelId="{AC8CFCEA-67DB-2D49-B205-CBC435636A2C}">
      <dgm:prSet/>
      <dgm:spPr/>
      <dgm:t>
        <a:bodyPr/>
        <a:lstStyle/>
        <a:p>
          <a:r>
            <a:rPr lang="zh-CN" altLang="en-US" dirty="0"/>
            <a:t>投资利润率</a:t>
          </a:r>
        </a:p>
      </dgm:t>
    </dgm:pt>
    <dgm:pt modelId="{6965CA0B-0ACF-CA41-BEC7-07BFA7CBC8B6}" type="parTrans" cxnId="{449F4E2B-3B43-D348-878B-2F1BDE573554}">
      <dgm:prSet/>
      <dgm:spPr/>
      <dgm:t>
        <a:bodyPr/>
        <a:lstStyle/>
        <a:p>
          <a:endParaRPr lang="zh-CN" altLang="en-US"/>
        </a:p>
      </dgm:t>
    </dgm:pt>
    <dgm:pt modelId="{15DFF5EE-836F-774C-826C-D86315887B08}" type="sibTrans" cxnId="{449F4E2B-3B43-D348-878B-2F1BDE573554}">
      <dgm:prSet/>
      <dgm:spPr/>
      <dgm:t>
        <a:bodyPr/>
        <a:lstStyle/>
        <a:p>
          <a:endParaRPr lang="zh-CN" altLang="en-US"/>
        </a:p>
      </dgm:t>
    </dgm:pt>
    <dgm:pt modelId="{E0BB3B1B-AD32-144C-937C-6CB247A545E2}" type="pres">
      <dgm:prSet presAssocID="{C6622677-2831-1C41-9A7E-814104C2A8FE}" presName="vert0" presStyleCnt="0">
        <dgm:presLayoutVars>
          <dgm:dir/>
          <dgm:animOne val="branch"/>
          <dgm:animLvl val="lvl"/>
        </dgm:presLayoutVars>
      </dgm:prSet>
      <dgm:spPr/>
    </dgm:pt>
    <dgm:pt modelId="{DE6966BC-579C-D84E-A64D-6249FD389E90}" type="pres">
      <dgm:prSet presAssocID="{C0C31410-2D59-CD46-9BA7-88DFB7D5E230}" presName="thickLine" presStyleLbl="alignNode1" presStyleIdx="0" presStyleCnt="4"/>
      <dgm:spPr/>
    </dgm:pt>
    <dgm:pt modelId="{F2EFD8FF-BE2E-E047-B897-3B552C1629A8}" type="pres">
      <dgm:prSet presAssocID="{C0C31410-2D59-CD46-9BA7-88DFB7D5E230}" presName="horz1" presStyleCnt="0"/>
      <dgm:spPr/>
    </dgm:pt>
    <dgm:pt modelId="{01C7BB49-DB53-274E-83FA-4837580A6F1B}" type="pres">
      <dgm:prSet presAssocID="{C0C31410-2D59-CD46-9BA7-88DFB7D5E230}" presName="tx1" presStyleLbl="revTx" presStyleIdx="0" presStyleCnt="4"/>
      <dgm:spPr/>
    </dgm:pt>
    <dgm:pt modelId="{1F0B7846-D0BF-A84C-9128-21AF52BA6AEE}" type="pres">
      <dgm:prSet presAssocID="{C0C31410-2D59-CD46-9BA7-88DFB7D5E230}" presName="vert1" presStyleCnt="0"/>
      <dgm:spPr/>
    </dgm:pt>
    <dgm:pt modelId="{0ACE4B1E-F575-834A-8775-8DFBF7F3D2D3}" type="pres">
      <dgm:prSet presAssocID="{EE67647A-9500-F849-9A34-0412CEDB94BA}" presName="thickLine" presStyleLbl="alignNode1" presStyleIdx="1" presStyleCnt="4"/>
      <dgm:spPr/>
    </dgm:pt>
    <dgm:pt modelId="{99601FA5-3B5E-824A-99D1-373B485C602B}" type="pres">
      <dgm:prSet presAssocID="{EE67647A-9500-F849-9A34-0412CEDB94BA}" presName="horz1" presStyleCnt="0"/>
      <dgm:spPr/>
    </dgm:pt>
    <dgm:pt modelId="{8369E609-CFFC-1B4B-AAED-4C5B6BE78B27}" type="pres">
      <dgm:prSet presAssocID="{EE67647A-9500-F849-9A34-0412CEDB94BA}" presName="tx1" presStyleLbl="revTx" presStyleIdx="1" presStyleCnt="4"/>
      <dgm:spPr/>
    </dgm:pt>
    <dgm:pt modelId="{13E63364-8252-CC46-81A6-DC0F90B25172}" type="pres">
      <dgm:prSet presAssocID="{EE67647A-9500-F849-9A34-0412CEDB94BA}" presName="vert1" presStyleCnt="0"/>
      <dgm:spPr/>
    </dgm:pt>
    <dgm:pt modelId="{43974DEB-4874-D744-B5AB-D3C236589B6F}" type="pres">
      <dgm:prSet presAssocID="{AC8CFCEA-67DB-2D49-B205-CBC435636A2C}" presName="thickLine" presStyleLbl="alignNode1" presStyleIdx="2" presStyleCnt="4"/>
      <dgm:spPr/>
    </dgm:pt>
    <dgm:pt modelId="{EBC6C90A-0DC1-6A42-BABF-D57E33A79BF6}" type="pres">
      <dgm:prSet presAssocID="{AC8CFCEA-67DB-2D49-B205-CBC435636A2C}" presName="horz1" presStyleCnt="0"/>
      <dgm:spPr/>
    </dgm:pt>
    <dgm:pt modelId="{44D0526B-C989-9342-AD64-E3B1897E28B2}" type="pres">
      <dgm:prSet presAssocID="{AC8CFCEA-67DB-2D49-B205-CBC435636A2C}" presName="tx1" presStyleLbl="revTx" presStyleIdx="2" presStyleCnt="4"/>
      <dgm:spPr/>
    </dgm:pt>
    <dgm:pt modelId="{F1970DF5-4DED-9147-A510-EA462372987C}" type="pres">
      <dgm:prSet presAssocID="{AC8CFCEA-67DB-2D49-B205-CBC435636A2C}" presName="vert1" presStyleCnt="0"/>
      <dgm:spPr/>
    </dgm:pt>
    <dgm:pt modelId="{073B55ED-FFF7-D044-B29D-7D383A2AEB64}" type="pres">
      <dgm:prSet presAssocID="{893C5BC9-33FE-B94B-99A1-1BBE2B640069}" presName="thickLine" presStyleLbl="alignNode1" presStyleIdx="3" presStyleCnt="4"/>
      <dgm:spPr/>
    </dgm:pt>
    <dgm:pt modelId="{3F3C5A54-C76A-764C-B67A-E1AEFBEED504}" type="pres">
      <dgm:prSet presAssocID="{893C5BC9-33FE-B94B-99A1-1BBE2B640069}" presName="horz1" presStyleCnt="0"/>
      <dgm:spPr/>
    </dgm:pt>
    <dgm:pt modelId="{8A80C7D6-8E9E-0643-A1A5-5A71E8E00354}" type="pres">
      <dgm:prSet presAssocID="{893C5BC9-33FE-B94B-99A1-1BBE2B640069}" presName="tx1" presStyleLbl="revTx" presStyleIdx="3" presStyleCnt="4"/>
      <dgm:spPr/>
    </dgm:pt>
    <dgm:pt modelId="{2C14E4F9-FC7F-D244-8C4C-812EDEA9FAED}" type="pres">
      <dgm:prSet presAssocID="{893C5BC9-33FE-B94B-99A1-1BBE2B640069}" presName="vert1" presStyleCnt="0"/>
      <dgm:spPr/>
    </dgm:pt>
  </dgm:ptLst>
  <dgm:cxnLst>
    <dgm:cxn modelId="{81B6C903-03B3-F24C-AE75-8382FECFBC3B}" srcId="{C6622677-2831-1C41-9A7E-814104C2A8FE}" destId="{893C5BC9-33FE-B94B-99A1-1BBE2B640069}" srcOrd="3" destOrd="0" parTransId="{77EC2BFF-B0C1-5C4E-B0F5-0A65B912D477}" sibTransId="{0F9B0EDE-CED0-AB43-9825-969D8450CD0B}"/>
    <dgm:cxn modelId="{2C6E9209-87B5-D94F-A9F0-0BE63F6D392C}" type="presOf" srcId="{EE67647A-9500-F849-9A34-0412CEDB94BA}" destId="{8369E609-CFFC-1B4B-AAED-4C5B6BE78B27}" srcOrd="0" destOrd="0" presId="urn:microsoft.com/office/officeart/2008/layout/LinedList"/>
    <dgm:cxn modelId="{C020B816-F2D9-6742-A604-4B21C56845D3}" srcId="{C6622677-2831-1C41-9A7E-814104C2A8FE}" destId="{EE67647A-9500-F849-9A34-0412CEDB94BA}" srcOrd="1" destOrd="0" parTransId="{D402253C-4206-BF49-A149-ADCF8C8D5375}" sibTransId="{BC700EA6-1A9B-FD42-BE11-F9FAFD8CD676}"/>
    <dgm:cxn modelId="{449F4E2B-3B43-D348-878B-2F1BDE573554}" srcId="{C6622677-2831-1C41-9A7E-814104C2A8FE}" destId="{AC8CFCEA-67DB-2D49-B205-CBC435636A2C}" srcOrd="2" destOrd="0" parTransId="{6965CA0B-0ACF-CA41-BEC7-07BFA7CBC8B6}" sibTransId="{15DFF5EE-836F-774C-826C-D86315887B08}"/>
    <dgm:cxn modelId="{AE2A1646-249E-E744-B8F5-FEEEBBCE82E8}" type="presOf" srcId="{C6622677-2831-1C41-9A7E-814104C2A8FE}" destId="{E0BB3B1B-AD32-144C-937C-6CB247A545E2}" srcOrd="0" destOrd="0" presId="urn:microsoft.com/office/officeart/2008/layout/LinedList"/>
    <dgm:cxn modelId="{84DA4A8D-42F3-BC48-97A4-C5FCB5DED979}" srcId="{C6622677-2831-1C41-9A7E-814104C2A8FE}" destId="{C0C31410-2D59-CD46-9BA7-88DFB7D5E230}" srcOrd="0" destOrd="0" parTransId="{E6D3DC8A-446A-7A49-B8CE-B45210C70DB8}" sibTransId="{C593524E-FEB9-BF40-9933-7C7943E920D0}"/>
    <dgm:cxn modelId="{286369BF-916B-7346-AC61-72E5EFD769D5}" type="presOf" srcId="{C0C31410-2D59-CD46-9BA7-88DFB7D5E230}" destId="{01C7BB49-DB53-274E-83FA-4837580A6F1B}" srcOrd="0" destOrd="0" presId="urn:microsoft.com/office/officeart/2008/layout/LinedList"/>
    <dgm:cxn modelId="{74C782DD-CB68-524D-B99D-294106CF9E51}" type="presOf" srcId="{893C5BC9-33FE-B94B-99A1-1BBE2B640069}" destId="{8A80C7D6-8E9E-0643-A1A5-5A71E8E00354}" srcOrd="0" destOrd="0" presId="urn:microsoft.com/office/officeart/2008/layout/LinedList"/>
    <dgm:cxn modelId="{BE51DADF-C0A8-7340-A39C-364EA26787F8}" type="presOf" srcId="{AC8CFCEA-67DB-2D49-B205-CBC435636A2C}" destId="{44D0526B-C989-9342-AD64-E3B1897E28B2}" srcOrd="0" destOrd="0" presId="urn:microsoft.com/office/officeart/2008/layout/LinedList"/>
    <dgm:cxn modelId="{002CD32C-CE20-794D-A67B-9212994C5460}" type="presParOf" srcId="{E0BB3B1B-AD32-144C-937C-6CB247A545E2}" destId="{DE6966BC-579C-D84E-A64D-6249FD389E90}" srcOrd="0" destOrd="0" presId="urn:microsoft.com/office/officeart/2008/layout/LinedList"/>
    <dgm:cxn modelId="{C816C470-5DD6-C245-B44B-1514C5B1A4EF}" type="presParOf" srcId="{E0BB3B1B-AD32-144C-937C-6CB247A545E2}" destId="{F2EFD8FF-BE2E-E047-B897-3B552C1629A8}" srcOrd="1" destOrd="0" presId="urn:microsoft.com/office/officeart/2008/layout/LinedList"/>
    <dgm:cxn modelId="{B08DEFA9-1B98-4E4E-B64C-2941B5212486}" type="presParOf" srcId="{F2EFD8FF-BE2E-E047-B897-3B552C1629A8}" destId="{01C7BB49-DB53-274E-83FA-4837580A6F1B}" srcOrd="0" destOrd="0" presId="urn:microsoft.com/office/officeart/2008/layout/LinedList"/>
    <dgm:cxn modelId="{CCAF1F30-6DC7-EC40-A2CC-549C5A064F26}" type="presParOf" srcId="{F2EFD8FF-BE2E-E047-B897-3B552C1629A8}" destId="{1F0B7846-D0BF-A84C-9128-21AF52BA6AEE}" srcOrd="1" destOrd="0" presId="urn:microsoft.com/office/officeart/2008/layout/LinedList"/>
    <dgm:cxn modelId="{0B7CA11B-9F82-6B40-94BA-D2EB1718C391}" type="presParOf" srcId="{E0BB3B1B-AD32-144C-937C-6CB247A545E2}" destId="{0ACE4B1E-F575-834A-8775-8DFBF7F3D2D3}" srcOrd="2" destOrd="0" presId="urn:microsoft.com/office/officeart/2008/layout/LinedList"/>
    <dgm:cxn modelId="{20522FDD-B363-1246-8CCA-984437FFD380}" type="presParOf" srcId="{E0BB3B1B-AD32-144C-937C-6CB247A545E2}" destId="{99601FA5-3B5E-824A-99D1-373B485C602B}" srcOrd="3" destOrd="0" presId="urn:microsoft.com/office/officeart/2008/layout/LinedList"/>
    <dgm:cxn modelId="{73BB1D9E-E40E-0046-B4FE-E6D18346B7E8}" type="presParOf" srcId="{99601FA5-3B5E-824A-99D1-373B485C602B}" destId="{8369E609-CFFC-1B4B-AAED-4C5B6BE78B27}" srcOrd="0" destOrd="0" presId="urn:microsoft.com/office/officeart/2008/layout/LinedList"/>
    <dgm:cxn modelId="{A5B4A1E2-D26A-C843-9EB6-EB5C8656D4A7}" type="presParOf" srcId="{99601FA5-3B5E-824A-99D1-373B485C602B}" destId="{13E63364-8252-CC46-81A6-DC0F90B25172}" srcOrd="1" destOrd="0" presId="urn:microsoft.com/office/officeart/2008/layout/LinedList"/>
    <dgm:cxn modelId="{E584E0DA-CCC3-F647-8FA4-73AB16BBB098}" type="presParOf" srcId="{E0BB3B1B-AD32-144C-937C-6CB247A545E2}" destId="{43974DEB-4874-D744-B5AB-D3C236589B6F}" srcOrd="4" destOrd="0" presId="urn:microsoft.com/office/officeart/2008/layout/LinedList"/>
    <dgm:cxn modelId="{7DEC486F-F7E7-A04E-95F8-4F768D0E6012}" type="presParOf" srcId="{E0BB3B1B-AD32-144C-937C-6CB247A545E2}" destId="{EBC6C90A-0DC1-6A42-BABF-D57E33A79BF6}" srcOrd="5" destOrd="0" presId="urn:microsoft.com/office/officeart/2008/layout/LinedList"/>
    <dgm:cxn modelId="{7A923D9E-C0CA-8D4C-A60F-0835156FB454}" type="presParOf" srcId="{EBC6C90A-0DC1-6A42-BABF-D57E33A79BF6}" destId="{44D0526B-C989-9342-AD64-E3B1897E28B2}" srcOrd="0" destOrd="0" presId="urn:microsoft.com/office/officeart/2008/layout/LinedList"/>
    <dgm:cxn modelId="{27F78B46-72DE-A244-B127-5AF7B5E9E956}" type="presParOf" srcId="{EBC6C90A-0DC1-6A42-BABF-D57E33A79BF6}" destId="{F1970DF5-4DED-9147-A510-EA462372987C}" srcOrd="1" destOrd="0" presId="urn:microsoft.com/office/officeart/2008/layout/LinedList"/>
    <dgm:cxn modelId="{22810320-D4E5-5341-BAED-ED0BA31623FF}" type="presParOf" srcId="{E0BB3B1B-AD32-144C-937C-6CB247A545E2}" destId="{073B55ED-FFF7-D044-B29D-7D383A2AEB64}" srcOrd="6" destOrd="0" presId="urn:microsoft.com/office/officeart/2008/layout/LinedList"/>
    <dgm:cxn modelId="{D37091A9-C90C-FE46-809F-D3B4C312C2D3}" type="presParOf" srcId="{E0BB3B1B-AD32-144C-937C-6CB247A545E2}" destId="{3F3C5A54-C76A-764C-B67A-E1AEFBEED504}" srcOrd="7" destOrd="0" presId="urn:microsoft.com/office/officeart/2008/layout/LinedList"/>
    <dgm:cxn modelId="{BB50232E-D753-3B40-9511-A61FAA6C5BF1}" type="presParOf" srcId="{3F3C5A54-C76A-764C-B67A-E1AEFBEED504}" destId="{8A80C7D6-8E9E-0643-A1A5-5A71E8E00354}" srcOrd="0" destOrd="0" presId="urn:microsoft.com/office/officeart/2008/layout/LinedList"/>
    <dgm:cxn modelId="{51CA9ED9-D624-114C-9183-F5F6AFB1E795}" type="presParOf" srcId="{3F3C5A54-C76A-764C-B67A-E1AEFBEED504}" destId="{2C14E4F9-FC7F-D244-8C4C-812EDEA9FAE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A1710C3-A759-534D-8EF5-F6EF9CE483D1}"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29549030-95E5-A845-8CDA-A12536EB8E5D}">
      <dgm:prSet phldrT="[文本]"/>
      <dgm:spPr/>
      <dgm:t>
        <a:bodyPr/>
        <a:lstStyle/>
        <a:p>
          <a:r>
            <a:rPr lang="zh-CN" altLang="en-US" dirty="0"/>
            <a:t>销售税金及其附加：营业税及其附加、增值税及其附加</a:t>
          </a:r>
        </a:p>
      </dgm:t>
    </dgm:pt>
    <dgm:pt modelId="{FB7D33A9-D3F4-8944-AC91-2B73627DA663}" type="parTrans" cxnId="{2123C2E8-3022-2144-BAF3-3937ED1566D4}">
      <dgm:prSet/>
      <dgm:spPr/>
      <dgm:t>
        <a:bodyPr/>
        <a:lstStyle/>
        <a:p>
          <a:endParaRPr lang="zh-CN" altLang="en-US"/>
        </a:p>
      </dgm:t>
    </dgm:pt>
    <dgm:pt modelId="{21B89C7D-C2E9-B147-A636-5BE153D07485}" type="sibTrans" cxnId="{2123C2E8-3022-2144-BAF3-3937ED1566D4}">
      <dgm:prSet/>
      <dgm:spPr/>
      <dgm:t>
        <a:bodyPr/>
        <a:lstStyle/>
        <a:p>
          <a:endParaRPr lang="zh-CN" altLang="en-US"/>
        </a:p>
      </dgm:t>
    </dgm:pt>
    <dgm:pt modelId="{1EDFF040-E6A4-7846-9DF5-A8DFF7AEC57A}">
      <dgm:prSet phldrT="[文本]"/>
      <dgm:spPr/>
      <dgm:t>
        <a:bodyPr/>
        <a:lstStyle/>
        <a:p>
          <a:r>
            <a:rPr lang="zh-CN" altLang="en-US" dirty="0"/>
            <a:t>其他销售税费：印花税</a:t>
          </a:r>
        </a:p>
      </dgm:t>
    </dgm:pt>
    <dgm:pt modelId="{17A8CC7B-A199-BC4F-B74F-4EABE4BC37A8}" type="parTrans" cxnId="{96ADA20A-52B6-A44B-B643-89C864590CAE}">
      <dgm:prSet/>
      <dgm:spPr/>
      <dgm:t>
        <a:bodyPr/>
        <a:lstStyle/>
        <a:p>
          <a:endParaRPr lang="zh-CN" altLang="en-US"/>
        </a:p>
      </dgm:t>
    </dgm:pt>
    <dgm:pt modelId="{A93F0E6D-72AB-3143-92A7-83DE87CB9F0F}" type="sibTrans" cxnId="{96ADA20A-52B6-A44B-B643-89C864590CAE}">
      <dgm:prSet/>
      <dgm:spPr/>
      <dgm:t>
        <a:bodyPr/>
        <a:lstStyle/>
        <a:p>
          <a:endParaRPr lang="zh-CN" altLang="en-US"/>
        </a:p>
      </dgm:t>
    </dgm:pt>
    <dgm:pt modelId="{63FFB50C-C206-0142-97C3-BC41CBA8C58B}" type="pres">
      <dgm:prSet presAssocID="{1A1710C3-A759-534D-8EF5-F6EF9CE483D1}" presName="linear" presStyleCnt="0">
        <dgm:presLayoutVars>
          <dgm:dir/>
          <dgm:animLvl val="lvl"/>
          <dgm:resizeHandles val="exact"/>
        </dgm:presLayoutVars>
      </dgm:prSet>
      <dgm:spPr/>
    </dgm:pt>
    <dgm:pt modelId="{C3332883-0664-1643-A408-4B1C55333DFB}" type="pres">
      <dgm:prSet presAssocID="{29549030-95E5-A845-8CDA-A12536EB8E5D}" presName="parentLin" presStyleCnt="0"/>
      <dgm:spPr/>
    </dgm:pt>
    <dgm:pt modelId="{4E8A0D4E-542E-9C42-B2FC-210AEE4E3A1B}" type="pres">
      <dgm:prSet presAssocID="{29549030-95E5-A845-8CDA-A12536EB8E5D}" presName="parentLeftMargin" presStyleLbl="node1" presStyleIdx="0" presStyleCnt="2"/>
      <dgm:spPr/>
    </dgm:pt>
    <dgm:pt modelId="{3BD668BD-0236-B94C-85AA-06CBB4FDEAFD}" type="pres">
      <dgm:prSet presAssocID="{29549030-95E5-A845-8CDA-A12536EB8E5D}" presName="parentText" presStyleLbl="node1" presStyleIdx="0" presStyleCnt="2">
        <dgm:presLayoutVars>
          <dgm:chMax val="0"/>
          <dgm:bulletEnabled val="1"/>
        </dgm:presLayoutVars>
      </dgm:prSet>
      <dgm:spPr/>
    </dgm:pt>
    <dgm:pt modelId="{ED771162-1B58-DE49-B040-98FC4C05D3FA}" type="pres">
      <dgm:prSet presAssocID="{29549030-95E5-A845-8CDA-A12536EB8E5D}" presName="negativeSpace" presStyleCnt="0"/>
      <dgm:spPr/>
    </dgm:pt>
    <dgm:pt modelId="{3CBEEF58-5175-F544-B424-B9FE6CAE4CFC}" type="pres">
      <dgm:prSet presAssocID="{29549030-95E5-A845-8CDA-A12536EB8E5D}" presName="childText" presStyleLbl="conFgAcc1" presStyleIdx="0" presStyleCnt="2">
        <dgm:presLayoutVars>
          <dgm:bulletEnabled val="1"/>
        </dgm:presLayoutVars>
      </dgm:prSet>
      <dgm:spPr/>
    </dgm:pt>
    <dgm:pt modelId="{52122F83-A0FF-854C-A754-5D120EF9D1B7}" type="pres">
      <dgm:prSet presAssocID="{21B89C7D-C2E9-B147-A636-5BE153D07485}" presName="spaceBetweenRectangles" presStyleCnt="0"/>
      <dgm:spPr/>
    </dgm:pt>
    <dgm:pt modelId="{42C618F3-61A4-634D-A588-0E9CDF2941B7}" type="pres">
      <dgm:prSet presAssocID="{1EDFF040-E6A4-7846-9DF5-A8DFF7AEC57A}" presName="parentLin" presStyleCnt="0"/>
      <dgm:spPr/>
    </dgm:pt>
    <dgm:pt modelId="{5AB27EC6-4D66-1C42-AE7E-4440C3BC6C8C}" type="pres">
      <dgm:prSet presAssocID="{1EDFF040-E6A4-7846-9DF5-A8DFF7AEC57A}" presName="parentLeftMargin" presStyleLbl="node1" presStyleIdx="0" presStyleCnt="2"/>
      <dgm:spPr/>
    </dgm:pt>
    <dgm:pt modelId="{7E8ADF63-5CDA-6145-B1F0-4007226C783B}" type="pres">
      <dgm:prSet presAssocID="{1EDFF040-E6A4-7846-9DF5-A8DFF7AEC57A}" presName="parentText" presStyleLbl="node1" presStyleIdx="1" presStyleCnt="2">
        <dgm:presLayoutVars>
          <dgm:chMax val="0"/>
          <dgm:bulletEnabled val="1"/>
        </dgm:presLayoutVars>
      </dgm:prSet>
      <dgm:spPr/>
    </dgm:pt>
    <dgm:pt modelId="{04BF6CDF-A3B3-9548-ADB1-C215BE996ABB}" type="pres">
      <dgm:prSet presAssocID="{1EDFF040-E6A4-7846-9DF5-A8DFF7AEC57A}" presName="negativeSpace" presStyleCnt="0"/>
      <dgm:spPr/>
    </dgm:pt>
    <dgm:pt modelId="{EFA95940-6610-D443-BE9A-71393B9B5B29}" type="pres">
      <dgm:prSet presAssocID="{1EDFF040-E6A4-7846-9DF5-A8DFF7AEC57A}" presName="childText" presStyleLbl="conFgAcc1" presStyleIdx="1" presStyleCnt="2">
        <dgm:presLayoutVars>
          <dgm:bulletEnabled val="1"/>
        </dgm:presLayoutVars>
      </dgm:prSet>
      <dgm:spPr/>
    </dgm:pt>
  </dgm:ptLst>
  <dgm:cxnLst>
    <dgm:cxn modelId="{96ADA20A-52B6-A44B-B643-89C864590CAE}" srcId="{1A1710C3-A759-534D-8EF5-F6EF9CE483D1}" destId="{1EDFF040-E6A4-7846-9DF5-A8DFF7AEC57A}" srcOrd="1" destOrd="0" parTransId="{17A8CC7B-A199-BC4F-B74F-4EABE4BC37A8}" sibTransId="{A93F0E6D-72AB-3143-92A7-83DE87CB9F0F}"/>
    <dgm:cxn modelId="{62BFE61C-343C-234C-87BE-D15B446A881B}" type="presOf" srcId="{29549030-95E5-A845-8CDA-A12536EB8E5D}" destId="{3BD668BD-0236-B94C-85AA-06CBB4FDEAFD}" srcOrd="1" destOrd="0" presId="urn:microsoft.com/office/officeart/2005/8/layout/list1"/>
    <dgm:cxn modelId="{E1CB3048-AB81-D34D-B5F0-18BB51B02149}" type="presOf" srcId="{1EDFF040-E6A4-7846-9DF5-A8DFF7AEC57A}" destId="{5AB27EC6-4D66-1C42-AE7E-4440C3BC6C8C}" srcOrd="0" destOrd="0" presId="urn:microsoft.com/office/officeart/2005/8/layout/list1"/>
    <dgm:cxn modelId="{B7926EAB-3E91-DB44-9710-6740F0D432B2}" type="presOf" srcId="{1A1710C3-A759-534D-8EF5-F6EF9CE483D1}" destId="{63FFB50C-C206-0142-97C3-BC41CBA8C58B}" srcOrd="0" destOrd="0" presId="urn:microsoft.com/office/officeart/2005/8/layout/list1"/>
    <dgm:cxn modelId="{FEC52FB6-0A9D-0748-92E8-9230BF0EE880}" type="presOf" srcId="{29549030-95E5-A845-8CDA-A12536EB8E5D}" destId="{4E8A0D4E-542E-9C42-B2FC-210AEE4E3A1B}" srcOrd="0" destOrd="0" presId="urn:microsoft.com/office/officeart/2005/8/layout/list1"/>
    <dgm:cxn modelId="{0B3AC8C8-8240-BB4E-A11A-8C3AF00D3320}" type="presOf" srcId="{1EDFF040-E6A4-7846-9DF5-A8DFF7AEC57A}" destId="{7E8ADF63-5CDA-6145-B1F0-4007226C783B}" srcOrd="1" destOrd="0" presId="urn:microsoft.com/office/officeart/2005/8/layout/list1"/>
    <dgm:cxn modelId="{2123C2E8-3022-2144-BAF3-3937ED1566D4}" srcId="{1A1710C3-A759-534D-8EF5-F6EF9CE483D1}" destId="{29549030-95E5-A845-8CDA-A12536EB8E5D}" srcOrd="0" destOrd="0" parTransId="{FB7D33A9-D3F4-8944-AC91-2B73627DA663}" sibTransId="{21B89C7D-C2E9-B147-A636-5BE153D07485}"/>
    <dgm:cxn modelId="{12C0D763-EF3C-D14A-B3A7-CCD11F64942F}" type="presParOf" srcId="{63FFB50C-C206-0142-97C3-BC41CBA8C58B}" destId="{C3332883-0664-1643-A408-4B1C55333DFB}" srcOrd="0" destOrd="0" presId="urn:microsoft.com/office/officeart/2005/8/layout/list1"/>
    <dgm:cxn modelId="{958C9BE2-3D31-A545-AC86-FBF6DCE80087}" type="presParOf" srcId="{C3332883-0664-1643-A408-4B1C55333DFB}" destId="{4E8A0D4E-542E-9C42-B2FC-210AEE4E3A1B}" srcOrd="0" destOrd="0" presId="urn:microsoft.com/office/officeart/2005/8/layout/list1"/>
    <dgm:cxn modelId="{3C7C5AF8-31F3-4D4D-A18F-841BD3C6F7D0}" type="presParOf" srcId="{C3332883-0664-1643-A408-4B1C55333DFB}" destId="{3BD668BD-0236-B94C-85AA-06CBB4FDEAFD}" srcOrd="1" destOrd="0" presId="urn:microsoft.com/office/officeart/2005/8/layout/list1"/>
    <dgm:cxn modelId="{5A9147C9-92AB-C94F-9978-6F990DBF2249}" type="presParOf" srcId="{63FFB50C-C206-0142-97C3-BC41CBA8C58B}" destId="{ED771162-1B58-DE49-B040-98FC4C05D3FA}" srcOrd="1" destOrd="0" presId="urn:microsoft.com/office/officeart/2005/8/layout/list1"/>
    <dgm:cxn modelId="{82E1D3DA-5994-614D-BE80-B9071C56D187}" type="presParOf" srcId="{63FFB50C-C206-0142-97C3-BC41CBA8C58B}" destId="{3CBEEF58-5175-F544-B424-B9FE6CAE4CFC}" srcOrd="2" destOrd="0" presId="urn:microsoft.com/office/officeart/2005/8/layout/list1"/>
    <dgm:cxn modelId="{56BA0EDC-EBAD-9F49-B8AE-35813C0C3242}" type="presParOf" srcId="{63FFB50C-C206-0142-97C3-BC41CBA8C58B}" destId="{52122F83-A0FF-854C-A754-5D120EF9D1B7}" srcOrd="3" destOrd="0" presId="urn:microsoft.com/office/officeart/2005/8/layout/list1"/>
    <dgm:cxn modelId="{02392E2C-1633-4B4F-B5EC-4B4FC1886CA6}" type="presParOf" srcId="{63FFB50C-C206-0142-97C3-BC41CBA8C58B}" destId="{42C618F3-61A4-634D-A588-0E9CDF2941B7}" srcOrd="4" destOrd="0" presId="urn:microsoft.com/office/officeart/2005/8/layout/list1"/>
    <dgm:cxn modelId="{1A4095B6-E8C4-CF46-9B47-CF6434A57569}" type="presParOf" srcId="{42C618F3-61A4-634D-A588-0E9CDF2941B7}" destId="{5AB27EC6-4D66-1C42-AE7E-4440C3BC6C8C}" srcOrd="0" destOrd="0" presId="urn:microsoft.com/office/officeart/2005/8/layout/list1"/>
    <dgm:cxn modelId="{B6698061-C68A-2041-86DF-C2E219C962DA}" type="presParOf" srcId="{42C618F3-61A4-634D-A588-0E9CDF2941B7}" destId="{7E8ADF63-5CDA-6145-B1F0-4007226C783B}" srcOrd="1" destOrd="0" presId="urn:microsoft.com/office/officeart/2005/8/layout/list1"/>
    <dgm:cxn modelId="{0E8B1E2B-BFF0-054F-AB5E-AF4C9D63157B}" type="presParOf" srcId="{63FFB50C-C206-0142-97C3-BC41CBA8C58B}" destId="{04BF6CDF-A3B3-9548-ADB1-C215BE996ABB}" srcOrd="5" destOrd="0" presId="urn:microsoft.com/office/officeart/2005/8/layout/list1"/>
    <dgm:cxn modelId="{BAD76B13-260C-364F-B9C1-555FA3C1D34D}" type="presParOf" srcId="{63FFB50C-C206-0142-97C3-BC41CBA8C58B}" destId="{EFA95940-6610-D443-BE9A-71393B9B5B2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B5877B93-5451-A744-8502-035FB567068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CB19EE27-8BA3-664C-8118-D4C684080460}">
      <dgm:prSet phldrT="[文本]"/>
      <dgm:spPr/>
      <dgm:t>
        <a:bodyPr/>
        <a:lstStyle/>
        <a:p>
          <a:r>
            <a:rPr lang="zh-CN" altLang="en-US" dirty="0"/>
            <a:t>长寿命构件和短寿命构件</a:t>
          </a:r>
        </a:p>
      </dgm:t>
    </dgm:pt>
    <dgm:pt modelId="{D0EC293E-393C-3542-9224-4F241A3F7D8D}" type="parTrans" cxnId="{71FBF815-B045-2C4C-93AA-FDCE41FA1139}">
      <dgm:prSet/>
      <dgm:spPr/>
      <dgm:t>
        <a:bodyPr/>
        <a:lstStyle/>
        <a:p>
          <a:endParaRPr lang="zh-CN" altLang="en-US"/>
        </a:p>
      </dgm:t>
    </dgm:pt>
    <dgm:pt modelId="{72B89AA9-184C-8341-9098-3817C9A917A1}" type="sibTrans" cxnId="{71FBF815-B045-2C4C-93AA-FDCE41FA1139}">
      <dgm:prSet/>
      <dgm:spPr/>
      <dgm:t>
        <a:bodyPr/>
        <a:lstStyle/>
        <a:p>
          <a:endParaRPr lang="zh-CN" altLang="en-US"/>
        </a:p>
      </dgm:t>
    </dgm:pt>
    <dgm:pt modelId="{F9D013CF-9F87-194A-8CCE-DE569E923A00}">
      <dgm:prSet phldrT="[文本]"/>
      <dgm:spPr/>
      <dgm:t>
        <a:bodyPr/>
        <a:lstStyle/>
        <a:p>
          <a:r>
            <a:rPr lang="zh-CN" altLang="en-US" dirty="0"/>
            <a:t>物质性折旧、功能性折和经济性折旧</a:t>
          </a:r>
        </a:p>
      </dgm:t>
    </dgm:pt>
    <dgm:pt modelId="{9C550FAF-C241-7D47-8F36-C56AE466C68E}" type="parTrans" cxnId="{1101BF33-F63D-654F-9FC0-E85B50324892}">
      <dgm:prSet/>
      <dgm:spPr/>
      <dgm:t>
        <a:bodyPr/>
        <a:lstStyle/>
        <a:p>
          <a:endParaRPr lang="zh-CN" altLang="en-US"/>
        </a:p>
      </dgm:t>
    </dgm:pt>
    <dgm:pt modelId="{3DC270FE-736C-6947-9DC1-5E0EC631ED62}" type="sibTrans" cxnId="{1101BF33-F63D-654F-9FC0-E85B50324892}">
      <dgm:prSet/>
      <dgm:spPr/>
      <dgm:t>
        <a:bodyPr/>
        <a:lstStyle/>
        <a:p>
          <a:endParaRPr lang="zh-CN" altLang="en-US"/>
        </a:p>
      </dgm:t>
    </dgm:pt>
    <dgm:pt modelId="{904E74B2-E4C1-E64B-8136-19AEA88BFEC3}">
      <dgm:prSet phldrT="[文本]"/>
      <dgm:spPr/>
      <dgm:t>
        <a:bodyPr/>
        <a:lstStyle/>
        <a:p>
          <a:r>
            <a:rPr lang="zh-CN" altLang="en-US" dirty="0"/>
            <a:t>经济寿命和自然寿命</a:t>
          </a:r>
        </a:p>
      </dgm:t>
    </dgm:pt>
    <dgm:pt modelId="{D85C0D85-304C-A747-9821-684A1B9D9FBF}" type="parTrans" cxnId="{96E8CD8C-9EA8-1F4F-B355-E15DE4E6DFC7}">
      <dgm:prSet/>
      <dgm:spPr/>
      <dgm:t>
        <a:bodyPr/>
        <a:lstStyle/>
        <a:p>
          <a:endParaRPr lang="zh-CN" altLang="en-US"/>
        </a:p>
      </dgm:t>
    </dgm:pt>
    <dgm:pt modelId="{6C7CF881-F64E-0C4F-8DE8-14C3E1C4B6F8}" type="sibTrans" cxnId="{96E8CD8C-9EA8-1F4F-B355-E15DE4E6DFC7}">
      <dgm:prSet/>
      <dgm:spPr/>
      <dgm:t>
        <a:bodyPr/>
        <a:lstStyle/>
        <a:p>
          <a:endParaRPr lang="zh-CN" altLang="en-US"/>
        </a:p>
      </dgm:t>
    </dgm:pt>
    <dgm:pt modelId="{412B178A-C707-F14C-B325-CFCBC367AB0E}" type="pres">
      <dgm:prSet presAssocID="{B5877B93-5451-A744-8502-035FB5670688}" presName="vert0" presStyleCnt="0">
        <dgm:presLayoutVars>
          <dgm:dir/>
          <dgm:animOne val="branch"/>
          <dgm:animLvl val="lvl"/>
        </dgm:presLayoutVars>
      </dgm:prSet>
      <dgm:spPr/>
    </dgm:pt>
    <dgm:pt modelId="{70ECC2CE-E1AD-3647-9F12-F38819DB0182}" type="pres">
      <dgm:prSet presAssocID="{CB19EE27-8BA3-664C-8118-D4C684080460}" presName="thickLine" presStyleLbl="alignNode1" presStyleIdx="0" presStyleCnt="3"/>
      <dgm:spPr/>
    </dgm:pt>
    <dgm:pt modelId="{B67CCBD1-5DCF-134E-8BDF-65CE3214B777}" type="pres">
      <dgm:prSet presAssocID="{CB19EE27-8BA3-664C-8118-D4C684080460}" presName="horz1" presStyleCnt="0"/>
      <dgm:spPr/>
    </dgm:pt>
    <dgm:pt modelId="{EBAD1EDB-8173-0C43-BEAA-117D98D08525}" type="pres">
      <dgm:prSet presAssocID="{CB19EE27-8BA3-664C-8118-D4C684080460}" presName="tx1" presStyleLbl="revTx" presStyleIdx="0" presStyleCnt="3"/>
      <dgm:spPr/>
    </dgm:pt>
    <dgm:pt modelId="{CA885D97-B3E7-984C-B15C-3E31ABC2722A}" type="pres">
      <dgm:prSet presAssocID="{CB19EE27-8BA3-664C-8118-D4C684080460}" presName="vert1" presStyleCnt="0"/>
      <dgm:spPr/>
    </dgm:pt>
    <dgm:pt modelId="{85193E36-C862-0443-8491-19C9B2E6BF13}" type="pres">
      <dgm:prSet presAssocID="{F9D013CF-9F87-194A-8CCE-DE569E923A00}" presName="thickLine" presStyleLbl="alignNode1" presStyleIdx="1" presStyleCnt="3"/>
      <dgm:spPr/>
    </dgm:pt>
    <dgm:pt modelId="{5F57F066-9957-FE48-A23F-37BA65F00707}" type="pres">
      <dgm:prSet presAssocID="{F9D013CF-9F87-194A-8CCE-DE569E923A00}" presName="horz1" presStyleCnt="0"/>
      <dgm:spPr/>
    </dgm:pt>
    <dgm:pt modelId="{BDD28BEB-D8FB-0F4D-980E-6EA9C307B456}" type="pres">
      <dgm:prSet presAssocID="{F9D013CF-9F87-194A-8CCE-DE569E923A00}" presName="tx1" presStyleLbl="revTx" presStyleIdx="1" presStyleCnt="3"/>
      <dgm:spPr/>
    </dgm:pt>
    <dgm:pt modelId="{1DB43BB4-EFDD-4940-B226-012D43B2EF92}" type="pres">
      <dgm:prSet presAssocID="{F9D013CF-9F87-194A-8CCE-DE569E923A00}" presName="vert1" presStyleCnt="0"/>
      <dgm:spPr/>
    </dgm:pt>
    <dgm:pt modelId="{EC91147A-CE83-CE44-80EB-A59B7E2267E3}" type="pres">
      <dgm:prSet presAssocID="{904E74B2-E4C1-E64B-8136-19AEA88BFEC3}" presName="thickLine" presStyleLbl="alignNode1" presStyleIdx="2" presStyleCnt="3"/>
      <dgm:spPr/>
    </dgm:pt>
    <dgm:pt modelId="{1FEE85F8-D7FE-7540-A52B-71A3357B50BC}" type="pres">
      <dgm:prSet presAssocID="{904E74B2-E4C1-E64B-8136-19AEA88BFEC3}" presName="horz1" presStyleCnt="0"/>
      <dgm:spPr/>
    </dgm:pt>
    <dgm:pt modelId="{CBC483C9-E27C-AC4F-8780-E78A5ADF9A26}" type="pres">
      <dgm:prSet presAssocID="{904E74B2-E4C1-E64B-8136-19AEA88BFEC3}" presName="tx1" presStyleLbl="revTx" presStyleIdx="2" presStyleCnt="3"/>
      <dgm:spPr/>
    </dgm:pt>
    <dgm:pt modelId="{A6591374-B0C2-B74E-9BC5-6E83C840531B}" type="pres">
      <dgm:prSet presAssocID="{904E74B2-E4C1-E64B-8136-19AEA88BFEC3}" presName="vert1" presStyleCnt="0"/>
      <dgm:spPr/>
    </dgm:pt>
  </dgm:ptLst>
  <dgm:cxnLst>
    <dgm:cxn modelId="{2C474F01-B158-4047-AA95-105E74293D44}" type="presOf" srcId="{F9D013CF-9F87-194A-8CCE-DE569E923A00}" destId="{BDD28BEB-D8FB-0F4D-980E-6EA9C307B456}" srcOrd="0" destOrd="0" presId="urn:microsoft.com/office/officeart/2008/layout/LinedList"/>
    <dgm:cxn modelId="{71FBF815-B045-2C4C-93AA-FDCE41FA1139}" srcId="{B5877B93-5451-A744-8502-035FB5670688}" destId="{CB19EE27-8BA3-664C-8118-D4C684080460}" srcOrd="0" destOrd="0" parTransId="{D0EC293E-393C-3542-9224-4F241A3F7D8D}" sibTransId="{72B89AA9-184C-8341-9098-3817C9A917A1}"/>
    <dgm:cxn modelId="{1101BF33-F63D-654F-9FC0-E85B50324892}" srcId="{B5877B93-5451-A744-8502-035FB5670688}" destId="{F9D013CF-9F87-194A-8CCE-DE569E923A00}" srcOrd="1" destOrd="0" parTransId="{9C550FAF-C241-7D47-8F36-C56AE466C68E}" sibTransId="{3DC270FE-736C-6947-9DC1-5E0EC631ED62}"/>
    <dgm:cxn modelId="{F8931057-0C37-FF48-B6E4-60A0875C1D07}" type="presOf" srcId="{904E74B2-E4C1-E64B-8136-19AEA88BFEC3}" destId="{CBC483C9-E27C-AC4F-8780-E78A5ADF9A26}" srcOrd="0" destOrd="0" presId="urn:microsoft.com/office/officeart/2008/layout/LinedList"/>
    <dgm:cxn modelId="{96E8CD8C-9EA8-1F4F-B355-E15DE4E6DFC7}" srcId="{B5877B93-5451-A744-8502-035FB5670688}" destId="{904E74B2-E4C1-E64B-8136-19AEA88BFEC3}" srcOrd="2" destOrd="0" parTransId="{D85C0D85-304C-A747-9821-684A1B9D9FBF}" sibTransId="{6C7CF881-F64E-0C4F-8DE8-14C3E1C4B6F8}"/>
    <dgm:cxn modelId="{4A308496-C750-5C41-B772-1DC453E2D58B}" type="presOf" srcId="{CB19EE27-8BA3-664C-8118-D4C684080460}" destId="{EBAD1EDB-8173-0C43-BEAA-117D98D08525}" srcOrd="0" destOrd="0" presId="urn:microsoft.com/office/officeart/2008/layout/LinedList"/>
    <dgm:cxn modelId="{9D622FDF-8E0B-1547-B4B6-9304B38E91B5}" type="presOf" srcId="{B5877B93-5451-A744-8502-035FB5670688}" destId="{412B178A-C707-F14C-B325-CFCBC367AB0E}" srcOrd="0" destOrd="0" presId="urn:microsoft.com/office/officeart/2008/layout/LinedList"/>
    <dgm:cxn modelId="{8B29C498-D62C-144D-AC36-760356A53270}" type="presParOf" srcId="{412B178A-C707-F14C-B325-CFCBC367AB0E}" destId="{70ECC2CE-E1AD-3647-9F12-F38819DB0182}" srcOrd="0" destOrd="0" presId="urn:microsoft.com/office/officeart/2008/layout/LinedList"/>
    <dgm:cxn modelId="{F555530A-2D89-C74F-8A92-B9506DE3F3D1}" type="presParOf" srcId="{412B178A-C707-F14C-B325-CFCBC367AB0E}" destId="{B67CCBD1-5DCF-134E-8BDF-65CE3214B777}" srcOrd="1" destOrd="0" presId="urn:microsoft.com/office/officeart/2008/layout/LinedList"/>
    <dgm:cxn modelId="{7A74E7C6-163C-0B40-9917-0DB43500A329}" type="presParOf" srcId="{B67CCBD1-5DCF-134E-8BDF-65CE3214B777}" destId="{EBAD1EDB-8173-0C43-BEAA-117D98D08525}" srcOrd="0" destOrd="0" presId="urn:microsoft.com/office/officeart/2008/layout/LinedList"/>
    <dgm:cxn modelId="{85552688-8286-1B4A-B505-333F4944EFEC}" type="presParOf" srcId="{B67CCBD1-5DCF-134E-8BDF-65CE3214B777}" destId="{CA885D97-B3E7-984C-B15C-3E31ABC2722A}" srcOrd="1" destOrd="0" presId="urn:microsoft.com/office/officeart/2008/layout/LinedList"/>
    <dgm:cxn modelId="{8B12B6DF-B0D6-8D4E-AF4E-7B71D57F2EE8}" type="presParOf" srcId="{412B178A-C707-F14C-B325-CFCBC367AB0E}" destId="{85193E36-C862-0443-8491-19C9B2E6BF13}" srcOrd="2" destOrd="0" presId="urn:microsoft.com/office/officeart/2008/layout/LinedList"/>
    <dgm:cxn modelId="{AF31AE5C-289F-A64D-841A-038386CDB328}" type="presParOf" srcId="{412B178A-C707-F14C-B325-CFCBC367AB0E}" destId="{5F57F066-9957-FE48-A23F-37BA65F00707}" srcOrd="3" destOrd="0" presId="urn:microsoft.com/office/officeart/2008/layout/LinedList"/>
    <dgm:cxn modelId="{604B28DD-D1AC-FA4E-9A0E-A90A0BAFA9B9}" type="presParOf" srcId="{5F57F066-9957-FE48-A23F-37BA65F00707}" destId="{BDD28BEB-D8FB-0F4D-980E-6EA9C307B456}" srcOrd="0" destOrd="0" presId="urn:microsoft.com/office/officeart/2008/layout/LinedList"/>
    <dgm:cxn modelId="{225E6834-850A-384B-B30E-1C5F78ACD6B7}" type="presParOf" srcId="{5F57F066-9957-FE48-A23F-37BA65F00707}" destId="{1DB43BB4-EFDD-4940-B226-012D43B2EF92}" srcOrd="1" destOrd="0" presId="urn:microsoft.com/office/officeart/2008/layout/LinedList"/>
    <dgm:cxn modelId="{10522E98-993A-9243-A0CD-58ABA6D449BD}" type="presParOf" srcId="{412B178A-C707-F14C-B325-CFCBC367AB0E}" destId="{EC91147A-CE83-CE44-80EB-A59B7E2267E3}" srcOrd="4" destOrd="0" presId="urn:microsoft.com/office/officeart/2008/layout/LinedList"/>
    <dgm:cxn modelId="{0860671D-E0D3-E148-8F5B-514F308ACC73}" type="presParOf" srcId="{412B178A-C707-F14C-B325-CFCBC367AB0E}" destId="{1FEE85F8-D7FE-7540-A52B-71A3357B50BC}" srcOrd="5" destOrd="0" presId="urn:microsoft.com/office/officeart/2008/layout/LinedList"/>
    <dgm:cxn modelId="{35BB2740-31DA-A646-9E15-1B78A8BCA1C1}" type="presParOf" srcId="{1FEE85F8-D7FE-7540-A52B-71A3357B50BC}" destId="{CBC483C9-E27C-AC4F-8780-E78A5ADF9A26}" srcOrd="0" destOrd="0" presId="urn:microsoft.com/office/officeart/2008/layout/LinedList"/>
    <dgm:cxn modelId="{82A3EAB7-75FA-7D4F-BD72-C954B063D961}" type="presParOf" srcId="{1FEE85F8-D7FE-7540-A52B-71A3357B50BC}" destId="{A6591374-B0C2-B74E-9BC5-6E83C84053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0.xml><?xml version="1.0" encoding="utf-8"?>
<dgm:dataModel xmlns:dgm="http://schemas.openxmlformats.org/drawingml/2006/diagram" xmlns:a="http://schemas.openxmlformats.org/drawingml/2006/main">
  <dgm:ptLst>
    <dgm:pt modelId="{BAFA5D89-01A2-EA4A-8409-35F239C836C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A8D5D08C-CD07-F943-BF0C-0678A34773A1}">
      <dgm:prSet phldrT="[文本]"/>
      <dgm:spPr/>
      <dgm:t>
        <a:bodyPr/>
        <a:lstStyle/>
        <a:p>
          <a:r>
            <a:rPr lang="zh-CN" altLang="en-US" dirty="0"/>
            <a:t>净收益增长率不等于租金增长率</a:t>
          </a:r>
        </a:p>
      </dgm:t>
    </dgm:pt>
    <dgm:pt modelId="{9CA4A705-2A53-1D47-A4BB-3341730E7588}" type="parTrans" cxnId="{592F1468-4F11-EB41-8647-700CB2DCDBE5}">
      <dgm:prSet/>
      <dgm:spPr/>
      <dgm:t>
        <a:bodyPr/>
        <a:lstStyle/>
        <a:p>
          <a:endParaRPr lang="zh-CN" altLang="en-US"/>
        </a:p>
      </dgm:t>
    </dgm:pt>
    <dgm:pt modelId="{41F6DD14-9F8F-2E4F-855E-3336D742C1B0}" type="sibTrans" cxnId="{592F1468-4F11-EB41-8647-700CB2DCDBE5}">
      <dgm:prSet/>
      <dgm:spPr/>
      <dgm:t>
        <a:bodyPr/>
        <a:lstStyle/>
        <a:p>
          <a:endParaRPr lang="zh-CN" altLang="en-US"/>
        </a:p>
      </dgm:t>
    </dgm:pt>
    <dgm:pt modelId="{0E8DCF45-8721-B440-A393-BB5148084AFC}">
      <dgm:prSet phldrT="[文本]"/>
      <dgm:spPr/>
      <dgm:t>
        <a:bodyPr/>
        <a:lstStyle/>
        <a:p>
          <a:r>
            <a:rPr lang="zh-CN" altLang="en-US" dirty="0"/>
            <a:t>价格增长率应为环比增长率</a:t>
          </a:r>
        </a:p>
      </dgm:t>
    </dgm:pt>
    <dgm:pt modelId="{3DD799B1-C917-3E41-8256-F3A954C98E26}" type="parTrans" cxnId="{EDD155C0-688A-6443-9559-8EB374B0F015}">
      <dgm:prSet/>
      <dgm:spPr/>
      <dgm:t>
        <a:bodyPr/>
        <a:lstStyle/>
        <a:p>
          <a:endParaRPr lang="zh-CN" altLang="en-US"/>
        </a:p>
      </dgm:t>
    </dgm:pt>
    <dgm:pt modelId="{C6A2B8A3-2FEF-4349-B623-3697D97210E7}" type="sibTrans" cxnId="{EDD155C0-688A-6443-9559-8EB374B0F015}">
      <dgm:prSet/>
      <dgm:spPr/>
      <dgm:t>
        <a:bodyPr/>
        <a:lstStyle/>
        <a:p>
          <a:endParaRPr lang="zh-CN" altLang="en-US"/>
        </a:p>
      </dgm:t>
    </dgm:pt>
    <dgm:pt modelId="{07B6F6D2-6494-C043-8677-A66A9AC8A763}">
      <dgm:prSet phldrT="[文本]"/>
      <dgm:spPr>
        <a:blipFill>
          <a:blip xmlns:r="http://schemas.openxmlformats.org/officeDocument/2006/relationships" r:embed="rId1"/>
          <a:stretch>
            <a:fillRect l="-4640"/>
          </a:stretch>
        </a:blipFill>
      </dgm:spPr>
      <dgm:t>
        <a:bodyPr/>
        <a:lstStyle/>
        <a:p>
          <a:r>
            <a:rPr lang="zh-CN" altLang="en-US">
              <a:noFill/>
            </a:rPr>
            <a:t> </a:t>
          </a:r>
        </a:p>
      </dgm:t>
    </dgm:pt>
    <dgm:pt modelId="{00D2DED4-F4CB-394D-B35E-4880B19F82EA}" type="parTrans" cxnId="{306E6DBE-49D3-3E4C-8059-A8A6D9C2764F}">
      <dgm:prSet/>
      <dgm:spPr/>
      <dgm:t>
        <a:bodyPr/>
        <a:lstStyle/>
        <a:p>
          <a:endParaRPr lang="zh-CN" altLang="en-US"/>
        </a:p>
      </dgm:t>
    </dgm:pt>
    <dgm:pt modelId="{B2D19C2E-B767-DC49-81E0-A159763A85C5}" type="sibTrans" cxnId="{306E6DBE-49D3-3E4C-8059-A8A6D9C2764F}">
      <dgm:prSet/>
      <dgm:spPr/>
      <dgm:t>
        <a:bodyPr/>
        <a:lstStyle/>
        <a:p>
          <a:endParaRPr lang="zh-CN" altLang="en-US"/>
        </a:p>
      </dgm:t>
    </dgm:pt>
    <dgm:pt modelId="{4A7455D0-58BB-7340-AB36-C3531B3C47DC}" type="pres">
      <dgm:prSet presAssocID="{BAFA5D89-01A2-EA4A-8409-35F239C836C8}" presName="vert0" presStyleCnt="0">
        <dgm:presLayoutVars>
          <dgm:dir/>
          <dgm:animOne val="branch"/>
          <dgm:animLvl val="lvl"/>
        </dgm:presLayoutVars>
      </dgm:prSet>
      <dgm:spPr/>
    </dgm:pt>
    <dgm:pt modelId="{AF1E2C00-247B-1C4A-9796-99C130D1FE1F}" type="pres">
      <dgm:prSet presAssocID="{A8D5D08C-CD07-F943-BF0C-0678A34773A1}" presName="thickLine" presStyleLbl="alignNode1" presStyleIdx="0" presStyleCnt="3"/>
      <dgm:spPr/>
    </dgm:pt>
    <dgm:pt modelId="{6B54934E-9142-7049-971C-4A37301B731C}" type="pres">
      <dgm:prSet presAssocID="{A8D5D08C-CD07-F943-BF0C-0678A34773A1}" presName="horz1" presStyleCnt="0"/>
      <dgm:spPr/>
    </dgm:pt>
    <dgm:pt modelId="{7CB0D575-5599-D34B-BE22-92081C9A27A6}" type="pres">
      <dgm:prSet presAssocID="{A8D5D08C-CD07-F943-BF0C-0678A34773A1}" presName="tx1" presStyleLbl="revTx" presStyleIdx="0" presStyleCnt="3"/>
      <dgm:spPr/>
    </dgm:pt>
    <dgm:pt modelId="{06BEE1CB-136F-0149-A68D-032DC7FBB209}" type="pres">
      <dgm:prSet presAssocID="{A8D5D08C-CD07-F943-BF0C-0678A34773A1}" presName="vert1" presStyleCnt="0"/>
      <dgm:spPr/>
    </dgm:pt>
    <dgm:pt modelId="{C0263427-BE9D-4344-921D-81B9F618A182}" type="pres">
      <dgm:prSet presAssocID="{0E8DCF45-8721-B440-A393-BB5148084AFC}" presName="thickLine" presStyleLbl="alignNode1" presStyleIdx="1" presStyleCnt="3"/>
      <dgm:spPr/>
    </dgm:pt>
    <dgm:pt modelId="{8317023A-EF25-4843-A4CA-A2DABBCA1412}" type="pres">
      <dgm:prSet presAssocID="{0E8DCF45-8721-B440-A393-BB5148084AFC}" presName="horz1" presStyleCnt="0"/>
      <dgm:spPr/>
    </dgm:pt>
    <dgm:pt modelId="{F713ECF2-A5FA-CE4F-A7BF-D8B5CFA0DD65}" type="pres">
      <dgm:prSet presAssocID="{0E8DCF45-8721-B440-A393-BB5148084AFC}" presName="tx1" presStyleLbl="revTx" presStyleIdx="1" presStyleCnt="3"/>
      <dgm:spPr/>
    </dgm:pt>
    <dgm:pt modelId="{9B8379AD-6A49-E042-9E7D-4B9968ADD739}" type="pres">
      <dgm:prSet presAssocID="{0E8DCF45-8721-B440-A393-BB5148084AFC}" presName="vert1" presStyleCnt="0"/>
      <dgm:spPr/>
    </dgm:pt>
    <dgm:pt modelId="{3EE796C6-52A9-714C-809F-56D879DF06E9}" type="pres">
      <dgm:prSet presAssocID="{07B6F6D2-6494-C043-8677-A66A9AC8A763}" presName="thickLine" presStyleLbl="alignNode1" presStyleIdx="2" presStyleCnt="3"/>
      <dgm:spPr/>
    </dgm:pt>
    <dgm:pt modelId="{358D67AE-FFE5-6B45-A391-E67B20A72CCE}" type="pres">
      <dgm:prSet presAssocID="{07B6F6D2-6494-C043-8677-A66A9AC8A763}" presName="horz1" presStyleCnt="0"/>
      <dgm:spPr/>
    </dgm:pt>
    <dgm:pt modelId="{51EE61C8-BC9C-6F40-AE40-361398DA4DBD}" type="pres">
      <dgm:prSet presAssocID="{07B6F6D2-6494-C043-8677-A66A9AC8A763}" presName="tx1" presStyleLbl="revTx" presStyleIdx="2" presStyleCnt="3"/>
      <dgm:spPr/>
    </dgm:pt>
    <dgm:pt modelId="{8F1797F8-0373-4B4C-93FC-25BA876FC2F7}" type="pres">
      <dgm:prSet presAssocID="{07B6F6D2-6494-C043-8677-A66A9AC8A763}" presName="vert1" presStyleCnt="0"/>
      <dgm:spPr/>
    </dgm:pt>
  </dgm:ptLst>
  <dgm:cxnLst>
    <dgm:cxn modelId="{4F721631-F215-2C46-BC86-3A858D569AE9}" type="presOf" srcId="{A8D5D08C-CD07-F943-BF0C-0678A34773A1}" destId="{7CB0D575-5599-D34B-BE22-92081C9A27A6}" srcOrd="0" destOrd="0" presId="urn:microsoft.com/office/officeart/2008/layout/LinedList"/>
    <dgm:cxn modelId="{E59EDE5F-FA54-6946-AF34-DA45DC624384}" type="presOf" srcId="{BAFA5D89-01A2-EA4A-8409-35F239C836C8}" destId="{4A7455D0-58BB-7340-AB36-C3531B3C47DC}" srcOrd="0" destOrd="0" presId="urn:microsoft.com/office/officeart/2008/layout/LinedList"/>
    <dgm:cxn modelId="{592F1468-4F11-EB41-8647-700CB2DCDBE5}" srcId="{BAFA5D89-01A2-EA4A-8409-35F239C836C8}" destId="{A8D5D08C-CD07-F943-BF0C-0678A34773A1}" srcOrd="0" destOrd="0" parTransId="{9CA4A705-2A53-1D47-A4BB-3341730E7588}" sibTransId="{41F6DD14-9F8F-2E4F-855E-3336D742C1B0}"/>
    <dgm:cxn modelId="{306E6DBE-49D3-3E4C-8059-A8A6D9C2764F}" srcId="{BAFA5D89-01A2-EA4A-8409-35F239C836C8}" destId="{07B6F6D2-6494-C043-8677-A66A9AC8A763}" srcOrd="2" destOrd="0" parTransId="{00D2DED4-F4CB-394D-B35E-4880B19F82EA}" sibTransId="{B2D19C2E-B767-DC49-81E0-A159763A85C5}"/>
    <dgm:cxn modelId="{EDD155C0-688A-6443-9559-8EB374B0F015}" srcId="{BAFA5D89-01A2-EA4A-8409-35F239C836C8}" destId="{0E8DCF45-8721-B440-A393-BB5148084AFC}" srcOrd="1" destOrd="0" parTransId="{3DD799B1-C917-3E41-8256-F3A954C98E26}" sibTransId="{C6A2B8A3-2FEF-4349-B623-3697D97210E7}"/>
    <dgm:cxn modelId="{1F8A64E4-2DDF-3A47-B9DF-ECD9061890B4}" type="presOf" srcId="{07B6F6D2-6494-C043-8677-A66A9AC8A763}" destId="{51EE61C8-BC9C-6F40-AE40-361398DA4DBD}" srcOrd="0" destOrd="0" presId="urn:microsoft.com/office/officeart/2008/layout/LinedList"/>
    <dgm:cxn modelId="{989C36FA-5BE8-5147-AD0B-2247D7C290DA}" type="presOf" srcId="{0E8DCF45-8721-B440-A393-BB5148084AFC}" destId="{F713ECF2-A5FA-CE4F-A7BF-D8B5CFA0DD65}" srcOrd="0" destOrd="0" presId="urn:microsoft.com/office/officeart/2008/layout/LinedList"/>
    <dgm:cxn modelId="{546E13F9-8329-7440-A1D2-A242FF2BC35A}" type="presParOf" srcId="{4A7455D0-58BB-7340-AB36-C3531B3C47DC}" destId="{AF1E2C00-247B-1C4A-9796-99C130D1FE1F}" srcOrd="0" destOrd="0" presId="urn:microsoft.com/office/officeart/2008/layout/LinedList"/>
    <dgm:cxn modelId="{A7E3494D-C66B-9A4E-A2B4-11F14D293FD2}" type="presParOf" srcId="{4A7455D0-58BB-7340-AB36-C3531B3C47DC}" destId="{6B54934E-9142-7049-971C-4A37301B731C}" srcOrd="1" destOrd="0" presId="urn:microsoft.com/office/officeart/2008/layout/LinedList"/>
    <dgm:cxn modelId="{30E1860F-C3EC-D649-A74F-9802A6C24486}" type="presParOf" srcId="{6B54934E-9142-7049-971C-4A37301B731C}" destId="{7CB0D575-5599-D34B-BE22-92081C9A27A6}" srcOrd="0" destOrd="0" presId="urn:microsoft.com/office/officeart/2008/layout/LinedList"/>
    <dgm:cxn modelId="{05D7B5BB-74F8-354B-B1D5-89516808881D}" type="presParOf" srcId="{6B54934E-9142-7049-971C-4A37301B731C}" destId="{06BEE1CB-136F-0149-A68D-032DC7FBB209}" srcOrd="1" destOrd="0" presId="urn:microsoft.com/office/officeart/2008/layout/LinedList"/>
    <dgm:cxn modelId="{778AB0CC-EB5C-3B49-A0C0-9E641E90CB50}" type="presParOf" srcId="{4A7455D0-58BB-7340-AB36-C3531B3C47DC}" destId="{C0263427-BE9D-4344-921D-81B9F618A182}" srcOrd="2" destOrd="0" presId="urn:microsoft.com/office/officeart/2008/layout/LinedList"/>
    <dgm:cxn modelId="{0B7F5DC0-B1E8-984D-94F8-9EE94F2CC664}" type="presParOf" srcId="{4A7455D0-58BB-7340-AB36-C3531B3C47DC}" destId="{8317023A-EF25-4843-A4CA-A2DABBCA1412}" srcOrd="3" destOrd="0" presId="urn:microsoft.com/office/officeart/2008/layout/LinedList"/>
    <dgm:cxn modelId="{5861B162-1F2B-C14B-90F1-BEAC320B1504}" type="presParOf" srcId="{8317023A-EF25-4843-A4CA-A2DABBCA1412}" destId="{F713ECF2-A5FA-CE4F-A7BF-D8B5CFA0DD65}" srcOrd="0" destOrd="0" presId="urn:microsoft.com/office/officeart/2008/layout/LinedList"/>
    <dgm:cxn modelId="{22F3725B-B29D-4E40-AD8D-ED9241A81AB4}" type="presParOf" srcId="{8317023A-EF25-4843-A4CA-A2DABBCA1412}" destId="{9B8379AD-6A49-E042-9E7D-4B9968ADD739}" srcOrd="1" destOrd="0" presId="urn:microsoft.com/office/officeart/2008/layout/LinedList"/>
    <dgm:cxn modelId="{7A09579C-00E2-BD42-9494-3D694397E947}" type="presParOf" srcId="{4A7455D0-58BB-7340-AB36-C3531B3C47DC}" destId="{3EE796C6-52A9-714C-809F-56D879DF06E9}" srcOrd="4" destOrd="0" presId="urn:microsoft.com/office/officeart/2008/layout/LinedList"/>
    <dgm:cxn modelId="{ADD82F1E-F2F1-7A4D-AF95-E3402066A143}" type="presParOf" srcId="{4A7455D0-58BB-7340-AB36-C3531B3C47DC}" destId="{358D67AE-FFE5-6B45-A391-E67B20A72CCE}" srcOrd="5" destOrd="0" presId="urn:microsoft.com/office/officeart/2008/layout/LinedList"/>
    <dgm:cxn modelId="{1DDED08D-D7AE-F040-8F4B-9C792978A57D}" type="presParOf" srcId="{358D67AE-FFE5-6B45-A391-E67B20A72CCE}" destId="{51EE61C8-BC9C-6F40-AE40-361398DA4DBD}" srcOrd="0" destOrd="0" presId="urn:microsoft.com/office/officeart/2008/layout/LinedList"/>
    <dgm:cxn modelId="{7F3E68A4-64E4-D446-9C83-17D5F4870318}" type="presParOf" srcId="{358D67AE-FFE5-6B45-A391-E67B20A72CCE}" destId="{8F1797F8-0373-4B4C-93FC-25BA876FC2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208F8013-A9FE-EE4D-9A0A-78583BAE688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9FF69BA1-D306-BC43-AFF2-C597D381FF23}">
      <dgm:prSet phldrT="[文本]"/>
      <dgm:spPr/>
      <dgm:t>
        <a:bodyPr/>
        <a:lstStyle/>
        <a:p>
          <a:r>
            <a:rPr lang="zh-CN" altLang="en-US" dirty="0"/>
            <a:t>直线法</a:t>
          </a:r>
        </a:p>
      </dgm:t>
    </dgm:pt>
    <dgm:pt modelId="{D48B83B0-A5BD-2B47-B4A5-E57936E93F13}" type="parTrans" cxnId="{54727645-4B9C-D54B-AC49-E629581EDCB9}">
      <dgm:prSet/>
      <dgm:spPr/>
      <dgm:t>
        <a:bodyPr/>
        <a:lstStyle/>
        <a:p>
          <a:endParaRPr lang="zh-CN" altLang="en-US"/>
        </a:p>
      </dgm:t>
    </dgm:pt>
    <dgm:pt modelId="{FACCF922-5300-3C4F-AEFA-650568B60657}" type="sibTrans" cxnId="{54727645-4B9C-D54B-AC49-E629581EDCB9}">
      <dgm:prSet/>
      <dgm:spPr/>
      <dgm:t>
        <a:bodyPr/>
        <a:lstStyle/>
        <a:p>
          <a:endParaRPr lang="zh-CN" altLang="en-US"/>
        </a:p>
      </dgm:t>
    </dgm:pt>
    <dgm:pt modelId="{DBABFA8B-F55F-924A-816B-29D94E9BD085}">
      <dgm:prSet phldrT="[文本]"/>
      <dgm:spPr/>
      <dgm:t>
        <a:bodyPr/>
        <a:lstStyle/>
        <a:p>
          <a:r>
            <a:rPr lang="zh-CN" altLang="en-US" dirty="0"/>
            <a:t>现场观察法</a:t>
          </a:r>
        </a:p>
      </dgm:t>
    </dgm:pt>
    <dgm:pt modelId="{D1753B15-2FED-964D-B6F4-E64A7BDF65F7}" type="parTrans" cxnId="{DCF30734-8CFE-5C42-91AB-EA3B9E5EACAD}">
      <dgm:prSet/>
      <dgm:spPr/>
      <dgm:t>
        <a:bodyPr/>
        <a:lstStyle/>
        <a:p>
          <a:endParaRPr lang="zh-CN" altLang="en-US"/>
        </a:p>
      </dgm:t>
    </dgm:pt>
    <dgm:pt modelId="{91574D3E-EC69-C343-842E-26A21018164B}" type="sibTrans" cxnId="{DCF30734-8CFE-5C42-91AB-EA3B9E5EACAD}">
      <dgm:prSet/>
      <dgm:spPr/>
      <dgm:t>
        <a:bodyPr/>
        <a:lstStyle/>
        <a:p>
          <a:endParaRPr lang="zh-CN" altLang="en-US"/>
        </a:p>
      </dgm:t>
    </dgm:pt>
    <dgm:pt modelId="{C6CFDB07-B737-F047-BAAF-9FDDA76AF88E}">
      <dgm:prSet phldrT="[文本]"/>
      <dgm:spPr/>
      <dgm:t>
        <a:bodyPr/>
        <a:lstStyle/>
        <a:p>
          <a:r>
            <a:rPr lang="zh-CN" altLang="en-US" dirty="0"/>
            <a:t>加速折旧法</a:t>
          </a:r>
        </a:p>
      </dgm:t>
    </dgm:pt>
    <dgm:pt modelId="{A3C272A8-7FF9-554F-A3BB-7B008BB30C7D}" type="parTrans" cxnId="{78DC4F08-4611-AB4C-8B8B-CD33C3306794}">
      <dgm:prSet/>
      <dgm:spPr/>
      <dgm:t>
        <a:bodyPr/>
        <a:lstStyle/>
        <a:p>
          <a:endParaRPr lang="zh-CN" altLang="en-US"/>
        </a:p>
      </dgm:t>
    </dgm:pt>
    <dgm:pt modelId="{0209FAFB-EBF4-7B4E-B5A5-9A5921A12D10}" type="sibTrans" cxnId="{78DC4F08-4611-AB4C-8B8B-CD33C3306794}">
      <dgm:prSet/>
      <dgm:spPr/>
      <dgm:t>
        <a:bodyPr/>
        <a:lstStyle/>
        <a:p>
          <a:endParaRPr lang="zh-CN" altLang="en-US"/>
        </a:p>
      </dgm:t>
    </dgm:pt>
    <dgm:pt modelId="{514D3D1B-04FC-3043-945D-E8B09948079D}" type="pres">
      <dgm:prSet presAssocID="{208F8013-A9FE-EE4D-9A0A-78583BAE688B}" presName="vert0" presStyleCnt="0">
        <dgm:presLayoutVars>
          <dgm:dir/>
          <dgm:animOne val="branch"/>
          <dgm:animLvl val="lvl"/>
        </dgm:presLayoutVars>
      </dgm:prSet>
      <dgm:spPr/>
    </dgm:pt>
    <dgm:pt modelId="{CE24A554-A2BF-C148-869F-B6D5A2807059}" type="pres">
      <dgm:prSet presAssocID="{9FF69BA1-D306-BC43-AFF2-C597D381FF23}" presName="thickLine" presStyleLbl="alignNode1" presStyleIdx="0" presStyleCnt="3"/>
      <dgm:spPr/>
    </dgm:pt>
    <dgm:pt modelId="{C7ECE905-2F35-C94A-98BA-20850F434CA7}" type="pres">
      <dgm:prSet presAssocID="{9FF69BA1-D306-BC43-AFF2-C597D381FF23}" presName="horz1" presStyleCnt="0"/>
      <dgm:spPr/>
    </dgm:pt>
    <dgm:pt modelId="{EA5B7623-A697-E44B-A305-1373C3D520F4}" type="pres">
      <dgm:prSet presAssocID="{9FF69BA1-D306-BC43-AFF2-C597D381FF23}" presName="tx1" presStyleLbl="revTx" presStyleIdx="0" presStyleCnt="3"/>
      <dgm:spPr/>
    </dgm:pt>
    <dgm:pt modelId="{B33FA45D-A23F-5E4E-8426-D582F1A2FACB}" type="pres">
      <dgm:prSet presAssocID="{9FF69BA1-D306-BC43-AFF2-C597D381FF23}" presName="vert1" presStyleCnt="0"/>
      <dgm:spPr/>
    </dgm:pt>
    <dgm:pt modelId="{56C8114B-8DB2-D945-A39D-FCBE9F355C4D}" type="pres">
      <dgm:prSet presAssocID="{DBABFA8B-F55F-924A-816B-29D94E9BD085}" presName="thickLine" presStyleLbl="alignNode1" presStyleIdx="1" presStyleCnt="3"/>
      <dgm:spPr/>
    </dgm:pt>
    <dgm:pt modelId="{E2076FF9-A16D-3E42-9106-C2E955528A7D}" type="pres">
      <dgm:prSet presAssocID="{DBABFA8B-F55F-924A-816B-29D94E9BD085}" presName="horz1" presStyleCnt="0"/>
      <dgm:spPr/>
    </dgm:pt>
    <dgm:pt modelId="{DB86E83D-CD36-504D-A945-7DC8C307D77D}" type="pres">
      <dgm:prSet presAssocID="{DBABFA8B-F55F-924A-816B-29D94E9BD085}" presName="tx1" presStyleLbl="revTx" presStyleIdx="1" presStyleCnt="3"/>
      <dgm:spPr/>
    </dgm:pt>
    <dgm:pt modelId="{9296EB91-4AD5-5543-A2F1-2A0E9C323830}" type="pres">
      <dgm:prSet presAssocID="{DBABFA8B-F55F-924A-816B-29D94E9BD085}" presName="vert1" presStyleCnt="0"/>
      <dgm:spPr/>
    </dgm:pt>
    <dgm:pt modelId="{E4BD76B7-2DEB-E24E-A8F8-EF50F0A405D0}" type="pres">
      <dgm:prSet presAssocID="{C6CFDB07-B737-F047-BAAF-9FDDA76AF88E}" presName="thickLine" presStyleLbl="alignNode1" presStyleIdx="2" presStyleCnt="3"/>
      <dgm:spPr/>
    </dgm:pt>
    <dgm:pt modelId="{19373E88-ED30-D245-BF41-CEC362CC3A65}" type="pres">
      <dgm:prSet presAssocID="{C6CFDB07-B737-F047-BAAF-9FDDA76AF88E}" presName="horz1" presStyleCnt="0"/>
      <dgm:spPr/>
    </dgm:pt>
    <dgm:pt modelId="{7E374C19-B3F4-3445-B937-244306D3916F}" type="pres">
      <dgm:prSet presAssocID="{C6CFDB07-B737-F047-BAAF-9FDDA76AF88E}" presName="tx1" presStyleLbl="revTx" presStyleIdx="2" presStyleCnt="3"/>
      <dgm:spPr/>
    </dgm:pt>
    <dgm:pt modelId="{8AD99DEC-8625-7347-80B7-93FEC1DBF447}" type="pres">
      <dgm:prSet presAssocID="{C6CFDB07-B737-F047-BAAF-9FDDA76AF88E}" presName="vert1" presStyleCnt="0"/>
      <dgm:spPr/>
    </dgm:pt>
  </dgm:ptLst>
  <dgm:cxnLst>
    <dgm:cxn modelId="{0FAC4402-7735-C545-A7F4-203F0B5C0BE2}" type="presOf" srcId="{208F8013-A9FE-EE4D-9A0A-78583BAE688B}" destId="{514D3D1B-04FC-3043-945D-E8B09948079D}" srcOrd="0" destOrd="0" presId="urn:microsoft.com/office/officeart/2008/layout/LinedList"/>
    <dgm:cxn modelId="{78DC4F08-4611-AB4C-8B8B-CD33C3306794}" srcId="{208F8013-A9FE-EE4D-9A0A-78583BAE688B}" destId="{C6CFDB07-B737-F047-BAAF-9FDDA76AF88E}" srcOrd="2" destOrd="0" parTransId="{A3C272A8-7FF9-554F-A3BB-7B008BB30C7D}" sibTransId="{0209FAFB-EBF4-7B4E-B5A5-9A5921A12D10}"/>
    <dgm:cxn modelId="{DCF30734-8CFE-5C42-91AB-EA3B9E5EACAD}" srcId="{208F8013-A9FE-EE4D-9A0A-78583BAE688B}" destId="{DBABFA8B-F55F-924A-816B-29D94E9BD085}" srcOrd="1" destOrd="0" parTransId="{D1753B15-2FED-964D-B6F4-E64A7BDF65F7}" sibTransId="{91574D3E-EC69-C343-842E-26A21018164B}"/>
    <dgm:cxn modelId="{54727645-4B9C-D54B-AC49-E629581EDCB9}" srcId="{208F8013-A9FE-EE4D-9A0A-78583BAE688B}" destId="{9FF69BA1-D306-BC43-AFF2-C597D381FF23}" srcOrd="0" destOrd="0" parTransId="{D48B83B0-A5BD-2B47-B4A5-E57936E93F13}" sibTransId="{FACCF922-5300-3C4F-AEFA-650568B60657}"/>
    <dgm:cxn modelId="{66C5F879-9204-BC42-A9B5-4E00E144ABF9}" type="presOf" srcId="{DBABFA8B-F55F-924A-816B-29D94E9BD085}" destId="{DB86E83D-CD36-504D-A945-7DC8C307D77D}" srcOrd="0" destOrd="0" presId="urn:microsoft.com/office/officeart/2008/layout/LinedList"/>
    <dgm:cxn modelId="{BEB80BB6-FAFE-F240-B020-E358E0022FCC}" type="presOf" srcId="{C6CFDB07-B737-F047-BAAF-9FDDA76AF88E}" destId="{7E374C19-B3F4-3445-B937-244306D3916F}" srcOrd="0" destOrd="0" presId="urn:microsoft.com/office/officeart/2008/layout/LinedList"/>
    <dgm:cxn modelId="{F67D83E9-AD13-2748-98CA-7381641C77C5}" type="presOf" srcId="{9FF69BA1-D306-BC43-AFF2-C597D381FF23}" destId="{EA5B7623-A697-E44B-A305-1373C3D520F4}" srcOrd="0" destOrd="0" presId="urn:microsoft.com/office/officeart/2008/layout/LinedList"/>
    <dgm:cxn modelId="{1104C7D3-864C-B74D-8652-55E6B345D6CA}" type="presParOf" srcId="{514D3D1B-04FC-3043-945D-E8B09948079D}" destId="{CE24A554-A2BF-C148-869F-B6D5A2807059}" srcOrd="0" destOrd="0" presId="urn:microsoft.com/office/officeart/2008/layout/LinedList"/>
    <dgm:cxn modelId="{835C2DCB-E264-2442-B402-862DA1C64F14}" type="presParOf" srcId="{514D3D1B-04FC-3043-945D-E8B09948079D}" destId="{C7ECE905-2F35-C94A-98BA-20850F434CA7}" srcOrd="1" destOrd="0" presId="urn:microsoft.com/office/officeart/2008/layout/LinedList"/>
    <dgm:cxn modelId="{5B9EDC46-B4A2-0448-8F6D-CD4229B27523}" type="presParOf" srcId="{C7ECE905-2F35-C94A-98BA-20850F434CA7}" destId="{EA5B7623-A697-E44B-A305-1373C3D520F4}" srcOrd="0" destOrd="0" presId="urn:microsoft.com/office/officeart/2008/layout/LinedList"/>
    <dgm:cxn modelId="{5644591A-9DFD-A54F-986C-552293D8882D}" type="presParOf" srcId="{C7ECE905-2F35-C94A-98BA-20850F434CA7}" destId="{B33FA45D-A23F-5E4E-8426-D582F1A2FACB}" srcOrd="1" destOrd="0" presId="urn:microsoft.com/office/officeart/2008/layout/LinedList"/>
    <dgm:cxn modelId="{DCB468DC-9D42-464F-A1A1-6278649C4697}" type="presParOf" srcId="{514D3D1B-04FC-3043-945D-E8B09948079D}" destId="{56C8114B-8DB2-D945-A39D-FCBE9F355C4D}" srcOrd="2" destOrd="0" presId="urn:microsoft.com/office/officeart/2008/layout/LinedList"/>
    <dgm:cxn modelId="{24A85937-F462-5F45-9FE7-1D44B2E47F13}" type="presParOf" srcId="{514D3D1B-04FC-3043-945D-E8B09948079D}" destId="{E2076FF9-A16D-3E42-9106-C2E955528A7D}" srcOrd="3" destOrd="0" presId="urn:microsoft.com/office/officeart/2008/layout/LinedList"/>
    <dgm:cxn modelId="{ABEA8812-635E-1149-94E7-62EAF49C8E51}" type="presParOf" srcId="{E2076FF9-A16D-3E42-9106-C2E955528A7D}" destId="{DB86E83D-CD36-504D-A945-7DC8C307D77D}" srcOrd="0" destOrd="0" presId="urn:microsoft.com/office/officeart/2008/layout/LinedList"/>
    <dgm:cxn modelId="{854129E9-D7B5-FF4B-828B-28E3B8C59A80}" type="presParOf" srcId="{E2076FF9-A16D-3E42-9106-C2E955528A7D}" destId="{9296EB91-4AD5-5543-A2F1-2A0E9C323830}" srcOrd="1" destOrd="0" presId="urn:microsoft.com/office/officeart/2008/layout/LinedList"/>
    <dgm:cxn modelId="{83691B71-DFA0-434D-91EA-11CBB50C4D6B}" type="presParOf" srcId="{514D3D1B-04FC-3043-945D-E8B09948079D}" destId="{E4BD76B7-2DEB-E24E-A8F8-EF50F0A405D0}" srcOrd="4" destOrd="0" presId="urn:microsoft.com/office/officeart/2008/layout/LinedList"/>
    <dgm:cxn modelId="{94EAC12D-59C3-BC4F-8C10-F4C1C5900025}" type="presParOf" srcId="{514D3D1B-04FC-3043-945D-E8B09948079D}" destId="{19373E88-ED30-D245-BF41-CEC362CC3A65}" srcOrd="5" destOrd="0" presId="urn:microsoft.com/office/officeart/2008/layout/LinedList"/>
    <dgm:cxn modelId="{92E9BAA8-FC90-A94B-B993-7CE995A277A3}" type="presParOf" srcId="{19373E88-ED30-D245-BF41-CEC362CC3A65}" destId="{7E374C19-B3F4-3445-B937-244306D3916F}" srcOrd="0" destOrd="0" presId="urn:microsoft.com/office/officeart/2008/layout/LinedList"/>
    <dgm:cxn modelId="{785CE6CD-D50E-6949-8B42-71CD9DEBCD44}" type="presParOf" srcId="{19373E88-ED30-D245-BF41-CEC362CC3A65}" destId="{8AD99DEC-8625-7347-80B7-93FEC1DBF4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C54BE17-28F2-4843-833C-E58CF5D6649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zh-CN" altLang="en-US"/>
        </a:p>
      </dgm:t>
    </dgm:pt>
    <dgm:pt modelId="{1EFA60C7-2E09-5C44-AF05-F78651616C6A}">
      <dgm:prSet phldrT="[文本]"/>
      <dgm:spPr/>
      <dgm:t>
        <a:bodyPr/>
        <a:lstStyle/>
        <a:p>
          <a:r>
            <a:rPr lang="zh-CN" altLang="en-US" dirty="0"/>
            <a:t>净收益的确定</a:t>
          </a:r>
        </a:p>
      </dgm:t>
    </dgm:pt>
    <dgm:pt modelId="{E70BEF1F-34FB-E846-96F8-EBE3814A8A5A}" type="parTrans" cxnId="{093003B9-84E7-2A44-A288-41B28805AB1F}">
      <dgm:prSet/>
      <dgm:spPr/>
      <dgm:t>
        <a:bodyPr/>
        <a:lstStyle/>
        <a:p>
          <a:endParaRPr lang="zh-CN" altLang="en-US"/>
        </a:p>
      </dgm:t>
    </dgm:pt>
    <dgm:pt modelId="{6E1B804A-6F59-394E-940F-D8B1DB395DEF}" type="sibTrans" cxnId="{093003B9-84E7-2A44-A288-41B28805AB1F}">
      <dgm:prSet/>
      <dgm:spPr/>
      <dgm:t>
        <a:bodyPr/>
        <a:lstStyle/>
        <a:p>
          <a:endParaRPr lang="zh-CN" altLang="en-US"/>
        </a:p>
      </dgm:t>
    </dgm:pt>
    <dgm:pt modelId="{D545FAAA-50B1-A14F-BCE2-E786B2C3A7A6}">
      <dgm:prSet phldrT="[文本]"/>
      <dgm:spPr/>
      <dgm:t>
        <a:bodyPr/>
        <a:lstStyle/>
        <a:p>
          <a:r>
            <a:rPr lang="zh-CN" altLang="en-US" dirty="0"/>
            <a:t>收益年限的确定</a:t>
          </a:r>
        </a:p>
      </dgm:t>
    </dgm:pt>
    <dgm:pt modelId="{F1EFB619-0992-0341-8A89-FD5EE6465B5B}" type="parTrans" cxnId="{AAC89C9A-2CDC-6A4B-BF36-C92358ACDD8C}">
      <dgm:prSet/>
      <dgm:spPr/>
      <dgm:t>
        <a:bodyPr/>
        <a:lstStyle/>
        <a:p>
          <a:endParaRPr lang="zh-CN" altLang="en-US"/>
        </a:p>
      </dgm:t>
    </dgm:pt>
    <dgm:pt modelId="{E65A36C8-DE90-A74B-837B-023F3563EC06}" type="sibTrans" cxnId="{AAC89C9A-2CDC-6A4B-BF36-C92358ACDD8C}">
      <dgm:prSet/>
      <dgm:spPr/>
      <dgm:t>
        <a:bodyPr/>
        <a:lstStyle/>
        <a:p>
          <a:endParaRPr lang="zh-CN" altLang="en-US"/>
        </a:p>
      </dgm:t>
    </dgm:pt>
    <dgm:pt modelId="{4613C906-D82B-4C47-835E-B33503597419}">
      <dgm:prSet phldrT="[文本]"/>
      <dgm:spPr/>
      <dgm:t>
        <a:bodyPr/>
        <a:lstStyle/>
        <a:p>
          <a:r>
            <a:rPr lang="zh-CN" altLang="en-US" dirty="0"/>
            <a:t>净收益增长率与价格增长率的确定</a:t>
          </a:r>
        </a:p>
      </dgm:t>
    </dgm:pt>
    <dgm:pt modelId="{4ED8E014-4B7D-8C4F-8F54-C9AC81352D8E}" type="parTrans" cxnId="{4C0E32CC-D428-5340-ACFC-BE6AA7C96C09}">
      <dgm:prSet/>
      <dgm:spPr/>
      <dgm:t>
        <a:bodyPr/>
        <a:lstStyle/>
        <a:p>
          <a:endParaRPr lang="zh-CN" altLang="en-US"/>
        </a:p>
      </dgm:t>
    </dgm:pt>
    <dgm:pt modelId="{1686299D-414C-784B-883C-2652D4B20090}" type="sibTrans" cxnId="{4C0E32CC-D428-5340-ACFC-BE6AA7C96C09}">
      <dgm:prSet/>
      <dgm:spPr/>
      <dgm:t>
        <a:bodyPr/>
        <a:lstStyle/>
        <a:p>
          <a:endParaRPr lang="zh-CN" altLang="en-US"/>
        </a:p>
      </dgm:t>
    </dgm:pt>
    <dgm:pt modelId="{7E0732E5-EFFD-1045-988D-BAC9D6186E81}">
      <dgm:prSet/>
      <dgm:spPr/>
      <dgm:t>
        <a:bodyPr/>
        <a:lstStyle/>
        <a:p>
          <a:r>
            <a:rPr lang="zh-CN" altLang="en-US" dirty="0"/>
            <a:t>收益法公式的确定与计算</a:t>
          </a:r>
        </a:p>
      </dgm:t>
    </dgm:pt>
    <dgm:pt modelId="{4B0B946C-CE6A-C842-B36C-723B0F4EA686}" type="parTrans" cxnId="{1515946B-7716-A540-878D-9D5D040084D8}">
      <dgm:prSet/>
      <dgm:spPr/>
      <dgm:t>
        <a:bodyPr/>
        <a:lstStyle/>
        <a:p>
          <a:endParaRPr lang="zh-CN" altLang="en-US"/>
        </a:p>
      </dgm:t>
    </dgm:pt>
    <dgm:pt modelId="{ACFA0BB5-4CA2-8344-B08B-B19A9D907371}" type="sibTrans" cxnId="{1515946B-7716-A540-878D-9D5D040084D8}">
      <dgm:prSet/>
      <dgm:spPr/>
      <dgm:t>
        <a:bodyPr/>
        <a:lstStyle/>
        <a:p>
          <a:endParaRPr lang="zh-CN" altLang="en-US"/>
        </a:p>
      </dgm:t>
    </dgm:pt>
    <dgm:pt modelId="{526775CF-DE4A-8B4F-8C94-66F08C58771D}">
      <dgm:prSet/>
      <dgm:spPr/>
      <dgm:t>
        <a:bodyPr/>
        <a:lstStyle/>
        <a:p>
          <a:r>
            <a:rPr lang="zh-CN" altLang="en-US" dirty="0"/>
            <a:t>报酬率和资本化率的确定</a:t>
          </a:r>
        </a:p>
      </dgm:t>
    </dgm:pt>
    <dgm:pt modelId="{35C0CDAC-9B64-7742-BE9C-1A048A53BAD0}" type="parTrans" cxnId="{438AE78B-CF7D-2B4B-80C0-F4ADBE978DCC}">
      <dgm:prSet/>
      <dgm:spPr/>
      <dgm:t>
        <a:bodyPr/>
        <a:lstStyle/>
        <a:p>
          <a:endParaRPr lang="zh-CN" altLang="en-US"/>
        </a:p>
      </dgm:t>
    </dgm:pt>
    <dgm:pt modelId="{50CF20A6-4AE9-5747-89D9-A82F3BF986F4}" type="sibTrans" cxnId="{438AE78B-CF7D-2B4B-80C0-F4ADBE978DCC}">
      <dgm:prSet/>
      <dgm:spPr/>
      <dgm:t>
        <a:bodyPr/>
        <a:lstStyle/>
        <a:p>
          <a:endParaRPr lang="zh-CN" altLang="en-US"/>
        </a:p>
      </dgm:t>
    </dgm:pt>
    <dgm:pt modelId="{AF4F0306-FBBA-564A-A27A-1AEE643E38DA}" type="pres">
      <dgm:prSet presAssocID="{CC54BE17-28F2-4843-833C-E58CF5D66497}" presName="vert0" presStyleCnt="0">
        <dgm:presLayoutVars>
          <dgm:dir/>
          <dgm:animOne val="branch"/>
          <dgm:animLvl val="lvl"/>
        </dgm:presLayoutVars>
      </dgm:prSet>
      <dgm:spPr/>
    </dgm:pt>
    <dgm:pt modelId="{6C3F11F0-61FE-BA40-BCE9-B9FA017019FE}" type="pres">
      <dgm:prSet presAssocID="{1EFA60C7-2E09-5C44-AF05-F78651616C6A}" presName="thickLine" presStyleLbl="alignNode1" presStyleIdx="0" presStyleCnt="5"/>
      <dgm:spPr/>
    </dgm:pt>
    <dgm:pt modelId="{5BCDA233-0D12-4042-8048-A3E251D07869}" type="pres">
      <dgm:prSet presAssocID="{1EFA60C7-2E09-5C44-AF05-F78651616C6A}" presName="horz1" presStyleCnt="0"/>
      <dgm:spPr/>
    </dgm:pt>
    <dgm:pt modelId="{81084002-86CA-BA47-AD74-54D4DA03EAC7}" type="pres">
      <dgm:prSet presAssocID="{1EFA60C7-2E09-5C44-AF05-F78651616C6A}" presName="tx1" presStyleLbl="revTx" presStyleIdx="0" presStyleCnt="5"/>
      <dgm:spPr/>
    </dgm:pt>
    <dgm:pt modelId="{E7AC9DB7-F3ED-2040-A8C9-82144AC3AA87}" type="pres">
      <dgm:prSet presAssocID="{1EFA60C7-2E09-5C44-AF05-F78651616C6A}" presName="vert1" presStyleCnt="0"/>
      <dgm:spPr/>
    </dgm:pt>
    <dgm:pt modelId="{48B04FA3-8DC7-A34B-8467-C404217F6C29}" type="pres">
      <dgm:prSet presAssocID="{D545FAAA-50B1-A14F-BCE2-E786B2C3A7A6}" presName="thickLine" presStyleLbl="alignNode1" presStyleIdx="1" presStyleCnt="5"/>
      <dgm:spPr/>
    </dgm:pt>
    <dgm:pt modelId="{DED920A7-2860-0F46-A41A-AC067DED8502}" type="pres">
      <dgm:prSet presAssocID="{D545FAAA-50B1-A14F-BCE2-E786B2C3A7A6}" presName="horz1" presStyleCnt="0"/>
      <dgm:spPr/>
    </dgm:pt>
    <dgm:pt modelId="{01A4C341-5348-4747-8D4E-CD8B85CD26E5}" type="pres">
      <dgm:prSet presAssocID="{D545FAAA-50B1-A14F-BCE2-E786B2C3A7A6}" presName="tx1" presStyleLbl="revTx" presStyleIdx="1" presStyleCnt="5"/>
      <dgm:spPr/>
    </dgm:pt>
    <dgm:pt modelId="{1C236AB9-B444-634D-B60E-81399265B17A}" type="pres">
      <dgm:prSet presAssocID="{D545FAAA-50B1-A14F-BCE2-E786B2C3A7A6}" presName="vert1" presStyleCnt="0"/>
      <dgm:spPr/>
    </dgm:pt>
    <dgm:pt modelId="{2D5AA41D-87CE-4D45-B67B-CB43CD105D05}" type="pres">
      <dgm:prSet presAssocID="{526775CF-DE4A-8B4F-8C94-66F08C58771D}" presName="thickLine" presStyleLbl="alignNode1" presStyleIdx="2" presStyleCnt="5"/>
      <dgm:spPr/>
    </dgm:pt>
    <dgm:pt modelId="{68C55C6D-6B2D-2B4B-9E15-0B519BE0D167}" type="pres">
      <dgm:prSet presAssocID="{526775CF-DE4A-8B4F-8C94-66F08C58771D}" presName="horz1" presStyleCnt="0"/>
      <dgm:spPr/>
    </dgm:pt>
    <dgm:pt modelId="{D640111B-4927-F148-BE82-BE7457BB0F5E}" type="pres">
      <dgm:prSet presAssocID="{526775CF-DE4A-8B4F-8C94-66F08C58771D}" presName="tx1" presStyleLbl="revTx" presStyleIdx="2" presStyleCnt="5"/>
      <dgm:spPr/>
    </dgm:pt>
    <dgm:pt modelId="{433CBD2D-AF68-454B-BE81-3B3B72CCD755}" type="pres">
      <dgm:prSet presAssocID="{526775CF-DE4A-8B4F-8C94-66F08C58771D}" presName="vert1" presStyleCnt="0"/>
      <dgm:spPr/>
    </dgm:pt>
    <dgm:pt modelId="{261C5414-73D4-3449-A9A9-20B26C15E512}" type="pres">
      <dgm:prSet presAssocID="{4613C906-D82B-4C47-835E-B33503597419}" presName="thickLine" presStyleLbl="alignNode1" presStyleIdx="3" presStyleCnt="5"/>
      <dgm:spPr/>
    </dgm:pt>
    <dgm:pt modelId="{4A24F8B3-DC5C-514C-A317-01425450ECBA}" type="pres">
      <dgm:prSet presAssocID="{4613C906-D82B-4C47-835E-B33503597419}" presName="horz1" presStyleCnt="0"/>
      <dgm:spPr/>
    </dgm:pt>
    <dgm:pt modelId="{D1246B03-48AB-B14C-8599-23676E9B0EA3}" type="pres">
      <dgm:prSet presAssocID="{4613C906-D82B-4C47-835E-B33503597419}" presName="tx1" presStyleLbl="revTx" presStyleIdx="3" presStyleCnt="5"/>
      <dgm:spPr/>
    </dgm:pt>
    <dgm:pt modelId="{414BBDA4-2582-DD48-96CA-7853BA9A1255}" type="pres">
      <dgm:prSet presAssocID="{4613C906-D82B-4C47-835E-B33503597419}" presName="vert1" presStyleCnt="0"/>
      <dgm:spPr/>
    </dgm:pt>
    <dgm:pt modelId="{EF254FCC-5595-BC42-A887-B67044E1BE7A}" type="pres">
      <dgm:prSet presAssocID="{7E0732E5-EFFD-1045-988D-BAC9D6186E81}" presName="thickLine" presStyleLbl="alignNode1" presStyleIdx="4" presStyleCnt="5"/>
      <dgm:spPr/>
    </dgm:pt>
    <dgm:pt modelId="{2D755F03-EF15-4B45-9A4F-C276ED3B0F42}" type="pres">
      <dgm:prSet presAssocID="{7E0732E5-EFFD-1045-988D-BAC9D6186E81}" presName="horz1" presStyleCnt="0"/>
      <dgm:spPr/>
    </dgm:pt>
    <dgm:pt modelId="{3B6B0915-1E2C-C145-9E50-64046ADFB363}" type="pres">
      <dgm:prSet presAssocID="{7E0732E5-EFFD-1045-988D-BAC9D6186E81}" presName="tx1" presStyleLbl="revTx" presStyleIdx="4" presStyleCnt="5"/>
      <dgm:spPr/>
    </dgm:pt>
    <dgm:pt modelId="{32224E90-ACC4-884E-AA5F-02055BA4696F}" type="pres">
      <dgm:prSet presAssocID="{7E0732E5-EFFD-1045-988D-BAC9D6186E81}" presName="vert1" presStyleCnt="0"/>
      <dgm:spPr/>
    </dgm:pt>
  </dgm:ptLst>
  <dgm:cxnLst>
    <dgm:cxn modelId="{8110FD15-F69C-B942-8D37-0CF50BE16D05}" type="presOf" srcId="{1EFA60C7-2E09-5C44-AF05-F78651616C6A}" destId="{81084002-86CA-BA47-AD74-54D4DA03EAC7}" srcOrd="0" destOrd="0" presId="urn:microsoft.com/office/officeart/2008/layout/LinedList"/>
    <dgm:cxn modelId="{2CD9DD1F-26A6-2D40-A18E-40ED893E4C31}" type="presOf" srcId="{D545FAAA-50B1-A14F-BCE2-E786B2C3A7A6}" destId="{01A4C341-5348-4747-8D4E-CD8B85CD26E5}" srcOrd="0" destOrd="0" presId="urn:microsoft.com/office/officeart/2008/layout/LinedList"/>
    <dgm:cxn modelId="{7DC26645-EA0D-E641-8729-458B749AE7E6}" type="presOf" srcId="{526775CF-DE4A-8B4F-8C94-66F08C58771D}" destId="{D640111B-4927-F148-BE82-BE7457BB0F5E}" srcOrd="0" destOrd="0" presId="urn:microsoft.com/office/officeart/2008/layout/LinedList"/>
    <dgm:cxn modelId="{21708663-58BD-E34F-B5DB-8AD60468F27E}" type="presOf" srcId="{7E0732E5-EFFD-1045-988D-BAC9D6186E81}" destId="{3B6B0915-1E2C-C145-9E50-64046ADFB363}" srcOrd="0" destOrd="0" presId="urn:microsoft.com/office/officeart/2008/layout/LinedList"/>
    <dgm:cxn modelId="{1515946B-7716-A540-878D-9D5D040084D8}" srcId="{CC54BE17-28F2-4843-833C-E58CF5D66497}" destId="{7E0732E5-EFFD-1045-988D-BAC9D6186E81}" srcOrd="4" destOrd="0" parTransId="{4B0B946C-CE6A-C842-B36C-723B0F4EA686}" sibTransId="{ACFA0BB5-4CA2-8344-B08B-B19A9D907371}"/>
    <dgm:cxn modelId="{7FE9AB85-8F0E-484F-A959-977E10DCE475}" type="presOf" srcId="{4613C906-D82B-4C47-835E-B33503597419}" destId="{D1246B03-48AB-B14C-8599-23676E9B0EA3}" srcOrd="0" destOrd="0" presId="urn:microsoft.com/office/officeart/2008/layout/LinedList"/>
    <dgm:cxn modelId="{438AE78B-CF7D-2B4B-80C0-F4ADBE978DCC}" srcId="{CC54BE17-28F2-4843-833C-E58CF5D66497}" destId="{526775CF-DE4A-8B4F-8C94-66F08C58771D}" srcOrd="2" destOrd="0" parTransId="{35C0CDAC-9B64-7742-BE9C-1A048A53BAD0}" sibTransId="{50CF20A6-4AE9-5747-89D9-A82F3BF986F4}"/>
    <dgm:cxn modelId="{AAC89C9A-2CDC-6A4B-BF36-C92358ACDD8C}" srcId="{CC54BE17-28F2-4843-833C-E58CF5D66497}" destId="{D545FAAA-50B1-A14F-BCE2-E786B2C3A7A6}" srcOrd="1" destOrd="0" parTransId="{F1EFB619-0992-0341-8A89-FD5EE6465B5B}" sibTransId="{E65A36C8-DE90-A74B-837B-023F3563EC06}"/>
    <dgm:cxn modelId="{093003B9-84E7-2A44-A288-41B28805AB1F}" srcId="{CC54BE17-28F2-4843-833C-E58CF5D66497}" destId="{1EFA60C7-2E09-5C44-AF05-F78651616C6A}" srcOrd="0" destOrd="0" parTransId="{E70BEF1F-34FB-E846-96F8-EBE3814A8A5A}" sibTransId="{6E1B804A-6F59-394E-940F-D8B1DB395DEF}"/>
    <dgm:cxn modelId="{4C0E32CC-D428-5340-ACFC-BE6AA7C96C09}" srcId="{CC54BE17-28F2-4843-833C-E58CF5D66497}" destId="{4613C906-D82B-4C47-835E-B33503597419}" srcOrd="3" destOrd="0" parTransId="{4ED8E014-4B7D-8C4F-8F54-C9AC81352D8E}" sibTransId="{1686299D-414C-784B-883C-2652D4B20090}"/>
    <dgm:cxn modelId="{780F82DC-D8DB-5A45-A251-8FEAEB6883AA}" type="presOf" srcId="{CC54BE17-28F2-4843-833C-E58CF5D66497}" destId="{AF4F0306-FBBA-564A-A27A-1AEE643E38DA}" srcOrd="0" destOrd="0" presId="urn:microsoft.com/office/officeart/2008/layout/LinedList"/>
    <dgm:cxn modelId="{62E52D14-3347-984A-925E-E0146FD58E57}" type="presParOf" srcId="{AF4F0306-FBBA-564A-A27A-1AEE643E38DA}" destId="{6C3F11F0-61FE-BA40-BCE9-B9FA017019FE}" srcOrd="0" destOrd="0" presId="urn:microsoft.com/office/officeart/2008/layout/LinedList"/>
    <dgm:cxn modelId="{B893CB0E-415C-674D-AB65-0B43FD8A4C5D}" type="presParOf" srcId="{AF4F0306-FBBA-564A-A27A-1AEE643E38DA}" destId="{5BCDA233-0D12-4042-8048-A3E251D07869}" srcOrd="1" destOrd="0" presId="urn:microsoft.com/office/officeart/2008/layout/LinedList"/>
    <dgm:cxn modelId="{5D8F9866-6E51-D54C-8BE9-18768EC0FC05}" type="presParOf" srcId="{5BCDA233-0D12-4042-8048-A3E251D07869}" destId="{81084002-86CA-BA47-AD74-54D4DA03EAC7}" srcOrd="0" destOrd="0" presId="urn:microsoft.com/office/officeart/2008/layout/LinedList"/>
    <dgm:cxn modelId="{2A4ABDEB-BAE6-E840-9FE0-8C002D9C110E}" type="presParOf" srcId="{5BCDA233-0D12-4042-8048-A3E251D07869}" destId="{E7AC9DB7-F3ED-2040-A8C9-82144AC3AA87}" srcOrd="1" destOrd="0" presId="urn:microsoft.com/office/officeart/2008/layout/LinedList"/>
    <dgm:cxn modelId="{C48F0CF0-B232-754D-A81C-DAB7229D4069}" type="presParOf" srcId="{AF4F0306-FBBA-564A-A27A-1AEE643E38DA}" destId="{48B04FA3-8DC7-A34B-8467-C404217F6C29}" srcOrd="2" destOrd="0" presId="urn:microsoft.com/office/officeart/2008/layout/LinedList"/>
    <dgm:cxn modelId="{4F8DC57A-5DEC-034E-81C8-4C470AA80404}" type="presParOf" srcId="{AF4F0306-FBBA-564A-A27A-1AEE643E38DA}" destId="{DED920A7-2860-0F46-A41A-AC067DED8502}" srcOrd="3" destOrd="0" presId="urn:microsoft.com/office/officeart/2008/layout/LinedList"/>
    <dgm:cxn modelId="{6F752A3D-4F2A-C74F-A401-78BF32377BE0}" type="presParOf" srcId="{DED920A7-2860-0F46-A41A-AC067DED8502}" destId="{01A4C341-5348-4747-8D4E-CD8B85CD26E5}" srcOrd="0" destOrd="0" presId="urn:microsoft.com/office/officeart/2008/layout/LinedList"/>
    <dgm:cxn modelId="{92FBA9EB-F978-424E-989A-6B3C2CE6546A}" type="presParOf" srcId="{DED920A7-2860-0F46-A41A-AC067DED8502}" destId="{1C236AB9-B444-634D-B60E-81399265B17A}" srcOrd="1" destOrd="0" presId="urn:microsoft.com/office/officeart/2008/layout/LinedList"/>
    <dgm:cxn modelId="{D70F17CD-DDCC-0C45-8DCA-64354917639A}" type="presParOf" srcId="{AF4F0306-FBBA-564A-A27A-1AEE643E38DA}" destId="{2D5AA41D-87CE-4D45-B67B-CB43CD105D05}" srcOrd="4" destOrd="0" presId="urn:microsoft.com/office/officeart/2008/layout/LinedList"/>
    <dgm:cxn modelId="{61E5CDE0-5335-D94D-A67E-5721BD6DBEE5}" type="presParOf" srcId="{AF4F0306-FBBA-564A-A27A-1AEE643E38DA}" destId="{68C55C6D-6B2D-2B4B-9E15-0B519BE0D167}" srcOrd="5" destOrd="0" presId="urn:microsoft.com/office/officeart/2008/layout/LinedList"/>
    <dgm:cxn modelId="{2B7E2E66-74AF-5F46-BAFE-102CFD2AD302}" type="presParOf" srcId="{68C55C6D-6B2D-2B4B-9E15-0B519BE0D167}" destId="{D640111B-4927-F148-BE82-BE7457BB0F5E}" srcOrd="0" destOrd="0" presId="urn:microsoft.com/office/officeart/2008/layout/LinedList"/>
    <dgm:cxn modelId="{F241A6CA-FAD7-DE42-A94A-FFC5027E2DF4}" type="presParOf" srcId="{68C55C6D-6B2D-2B4B-9E15-0B519BE0D167}" destId="{433CBD2D-AF68-454B-BE81-3B3B72CCD755}" srcOrd="1" destOrd="0" presId="urn:microsoft.com/office/officeart/2008/layout/LinedList"/>
    <dgm:cxn modelId="{DD8E8FB7-3652-4747-A495-EC63FDAB42CD}" type="presParOf" srcId="{AF4F0306-FBBA-564A-A27A-1AEE643E38DA}" destId="{261C5414-73D4-3449-A9A9-20B26C15E512}" srcOrd="6" destOrd="0" presId="urn:microsoft.com/office/officeart/2008/layout/LinedList"/>
    <dgm:cxn modelId="{3945B071-8E49-9B47-BC9B-56159CA22108}" type="presParOf" srcId="{AF4F0306-FBBA-564A-A27A-1AEE643E38DA}" destId="{4A24F8B3-DC5C-514C-A317-01425450ECBA}" srcOrd="7" destOrd="0" presId="urn:microsoft.com/office/officeart/2008/layout/LinedList"/>
    <dgm:cxn modelId="{9BF8099E-B109-154A-A731-3661A281A0C2}" type="presParOf" srcId="{4A24F8B3-DC5C-514C-A317-01425450ECBA}" destId="{D1246B03-48AB-B14C-8599-23676E9B0EA3}" srcOrd="0" destOrd="0" presId="urn:microsoft.com/office/officeart/2008/layout/LinedList"/>
    <dgm:cxn modelId="{B10955D0-043F-624B-839D-F3CA4851FE39}" type="presParOf" srcId="{4A24F8B3-DC5C-514C-A317-01425450ECBA}" destId="{414BBDA4-2582-DD48-96CA-7853BA9A1255}" srcOrd="1" destOrd="0" presId="urn:microsoft.com/office/officeart/2008/layout/LinedList"/>
    <dgm:cxn modelId="{7FB2E444-3F4F-C448-A007-449FC385B9E4}" type="presParOf" srcId="{AF4F0306-FBBA-564A-A27A-1AEE643E38DA}" destId="{EF254FCC-5595-BC42-A887-B67044E1BE7A}" srcOrd="8" destOrd="0" presId="urn:microsoft.com/office/officeart/2008/layout/LinedList"/>
    <dgm:cxn modelId="{FA90C119-2CD0-2547-B368-2592BA761331}" type="presParOf" srcId="{AF4F0306-FBBA-564A-A27A-1AEE643E38DA}" destId="{2D755F03-EF15-4B45-9A4F-C276ED3B0F42}" srcOrd="9" destOrd="0" presId="urn:microsoft.com/office/officeart/2008/layout/LinedList"/>
    <dgm:cxn modelId="{502D6C32-33A7-DF40-88DA-94D354D8BF9B}" type="presParOf" srcId="{2D755F03-EF15-4B45-9A4F-C276ED3B0F42}" destId="{3B6B0915-1E2C-C145-9E50-64046ADFB363}" srcOrd="0" destOrd="0" presId="urn:microsoft.com/office/officeart/2008/layout/LinedList"/>
    <dgm:cxn modelId="{F4E91F90-8DB8-A546-8DB9-5330AB55187C}" type="presParOf" srcId="{2D755F03-EF15-4B45-9A4F-C276ED3B0F42}" destId="{32224E90-ACC4-884E-AA5F-02055BA469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9289FFB3-0415-9D4F-9116-B5AF4F32C0F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EABA6B30-DD1A-AC46-B804-6EE5AFC69E75}">
      <dgm:prSet phldrT="[文本]"/>
      <dgm:spPr/>
      <dgm:t>
        <a:bodyPr/>
        <a:lstStyle/>
        <a:p>
          <a:r>
            <a:rPr lang="zh-CN" altLang="en-US" dirty="0"/>
            <a:t>净收益的概念</a:t>
          </a:r>
        </a:p>
      </dgm:t>
    </dgm:pt>
    <dgm:pt modelId="{74B159CB-D053-4D40-A9CA-89CA944D11C1}" type="parTrans" cxnId="{C142FB14-E38B-4246-92CD-303C49CC7625}">
      <dgm:prSet/>
      <dgm:spPr/>
      <dgm:t>
        <a:bodyPr/>
        <a:lstStyle/>
        <a:p>
          <a:endParaRPr lang="zh-CN" altLang="en-US"/>
        </a:p>
      </dgm:t>
    </dgm:pt>
    <dgm:pt modelId="{A5E63823-4052-334F-A6E7-A90768FA272D}" type="sibTrans" cxnId="{C142FB14-E38B-4246-92CD-303C49CC7625}">
      <dgm:prSet/>
      <dgm:spPr/>
      <dgm:t>
        <a:bodyPr/>
        <a:lstStyle/>
        <a:p>
          <a:endParaRPr lang="zh-CN" altLang="en-US"/>
        </a:p>
      </dgm:t>
    </dgm:pt>
    <dgm:pt modelId="{FFA40559-3B79-E14D-8D18-2B6DDB3693F8}">
      <dgm:prSet phldrT="[文本]"/>
      <dgm:spPr/>
      <dgm:t>
        <a:bodyPr/>
        <a:lstStyle/>
        <a:p>
          <a:r>
            <a:rPr lang="zh-CN" altLang="en-US" dirty="0"/>
            <a:t>净收益</a:t>
          </a:r>
          <a:r>
            <a:rPr lang="en-US" altLang="zh-CN" dirty="0"/>
            <a:t>=</a:t>
          </a:r>
          <a:r>
            <a:rPr lang="zh-CN" altLang="en-US" dirty="0"/>
            <a:t>有效毛收入</a:t>
          </a:r>
          <a:r>
            <a:rPr lang="en-US" altLang="zh-CN" dirty="0"/>
            <a:t>-</a:t>
          </a:r>
          <a:r>
            <a:rPr lang="zh-CN" altLang="en-US" dirty="0"/>
            <a:t>运营费用</a:t>
          </a:r>
        </a:p>
      </dgm:t>
    </dgm:pt>
    <dgm:pt modelId="{CBD829E4-C54F-BD43-8B92-70572D5E6299}" type="parTrans" cxnId="{4A4F4D03-3C33-3642-813F-CEB6BD3FD20D}">
      <dgm:prSet/>
      <dgm:spPr/>
      <dgm:t>
        <a:bodyPr/>
        <a:lstStyle/>
        <a:p>
          <a:endParaRPr lang="zh-CN" altLang="en-US"/>
        </a:p>
      </dgm:t>
    </dgm:pt>
    <dgm:pt modelId="{AE305D9E-A74C-0846-842A-103E88C67491}" type="sibTrans" cxnId="{4A4F4D03-3C33-3642-813F-CEB6BD3FD20D}">
      <dgm:prSet/>
      <dgm:spPr/>
      <dgm:t>
        <a:bodyPr/>
        <a:lstStyle/>
        <a:p>
          <a:endParaRPr lang="zh-CN" altLang="en-US"/>
        </a:p>
      </dgm:t>
    </dgm:pt>
    <dgm:pt modelId="{C874267F-4357-1342-900A-EF374F27C5FE}">
      <dgm:prSet phldrT="[文本]"/>
      <dgm:spPr/>
      <dgm:t>
        <a:bodyPr/>
        <a:lstStyle/>
        <a:p>
          <a:r>
            <a:rPr lang="zh-CN" altLang="en-US" dirty="0"/>
            <a:t>有效毛收入</a:t>
          </a:r>
          <a:r>
            <a:rPr lang="en-US" altLang="zh-CN" dirty="0"/>
            <a:t>=</a:t>
          </a:r>
          <a:r>
            <a:rPr lang="zh-CN" altLang="en-US" dirty="0"/>
            <a:t>潜在毛收入</a:t>
          </a:r>
          <a:r>
            <a:rPr lang="en-US" altLang="zh-CN" dirty="0"/>
            <a:t>-</a:t>
          </a:r>
          <a:r>
            <a:rPr lang="zh-CN" altLang="en-US" dirty="0"/>
            <a:t>空置损失</a:t>
          </a:r>
          <a:r>
            <a:rPr lang="en-US" altLang="zh-CN" dirty="0"/>
            <a:t>+</a:t>
          </a:r>
          <a:r>
            <a:rPr lang="zh-CN" altLang="en-US" dirty="0"/>
            <a:t>其他收入</a:t>
          </a:r>
        </a:p>
      </dgm:t>
    </dgm:pt>
    <dgm:pt modelId="{ABCB446F-C0C9-2A4E-AB0D-D6BC45EC7D2F}" type="parTrans" cxnId="{7498DEEC-E943-9B4C-987C-49A1086238F5}">
      <dgm:prSet/>
      <dgm:spPr/>
      <dgm:t>
        <a:bodyPr/>
        <a:lstStyle/>
        <a:p>
          <a:endParaRPr lang="zh-CN" altLang="en-US"/>
        </a:p>
      </dgm:t>
    </dgm:pt>
    <dgm:pt modelId="{5FA37228-ADA7-FE46-B47D-FCA2F1A114DE}" type="sibTrans" cxnId="{7498DEEC-E943-9B4C-987C-49A1086238F5}">
      <dgm:prSet/>
      <dgm:spPr/>
      <dgm:t>
        <a:bodyPr/>
        <a:lstStyle/>
        <a:p>
          <a:endParaRPr lang="zh-CN" altLang="en-US"/>
        </a:p>
      </dgm:t>
    </dgm:pt>
    <dgm:pt modelId="{EB380895-8549-A94B-8864-B6A06EFD059E}">
      <dgm:prSet/>
      <dgm:spPr/>
      <dgm:t>
        <a:bodyPr/>
        <a:lstStyle/>
        <a:p>
          <a:r>
            <a:rPr lang="zh-CN" altLang="en-US" dirty="0"/>
            <a:t>其他收入</a:t>
          </a:r>
          <a:r>
            <a:rPr lang="en-US" altLang="zh-CN" dirty="0"/>
            <a:t>=</a:t>
          </a:r>
          <a:r>
            <a:rPr lang="zh-CN" altLang="en-US" dirty="0"/>
            <a:t>押金利息收入</a:t>
          </a:r>
        </a:p>
      </dgm:t>
    </dgm:pt>
    <dgm:pt modelId="{282C145E-EEA7-B443-9E8C-E4CF7A8F28EC}" type="parTrans" cxnId="{6C9DBE35-11B9-674C-8D07-13983A7A2162}">
      <dgm:prSet/>
      <dgm:spPr/>
      <dgm:t>
        <a:bodyPr/>
        <a:lstStyle/>
        <a:p>
          <a:endParaRPr lang="zh-CN" altLang="en-US"/>
        </a:p>
      </dgm:t>
    </dgm:pt>
    <dgm:pt modelId="{8A4DFD32-C18E-2A4B-9117-F391F82CF877}" type="sibTrans" cxnId="{6C9DBE35-11B9-674C-8D07-13983A7A2162}">
      <dgm:prSet/>
      <dgm:spPr/>
      <dgm:t>
        <a:bodyPr/>
        <a:lstStyle/>
        <a:p>
          <a:endParaRPr lang="zh-CN" altLang="en-US"/>
        </a:p>
      </dgm:t>
    </dgm:pt>
    <dgm:pt modelId="{80574AE1-06DD-FD4F-8E7A-250135715F0A}">
      <dgm:prSet/>
      <dgm:spPr/>
      <dgm:t>
        <a:bodyPr/>
        <a:lstStyle/>
        <a:p>
          <a:r>
            <a:rPr lang="zh-CN" altLang="en-US" dirty="0"/>
            <a:t>运营费用</a:t>
          </a:r>
          <a:r>
            <a:rPr lang="en-US" altLang="zh-CN" dirty="0"/>
            <a:t>=</a:t>
          </a:r>
          <a:r>
            <a:rPr lang="zh-CN" altLang="en-US" dirty="0"/>
            <a:t>维修费用</a:t>
          </a:r>
          <a:r>
            <a:rPr lang="en-US" altLang="zh-CN" dirty="0"/>
            <a:t>+</a:t>
          </a:r>
          <a:r>
            <a:rPr lang="zh-CN" altLang="en-US" dirty="0"/>
            <a:t>管理费用</a:t>
          </a:r>
          <a:r>
            <a:rPr lang="en-US" altLang="zh-CN" dirty="0"/>
            <a:t>+</a:t>
          </a:r>
          <a:r>
            <a:rPr lang="zh-CN" altLang="en-US" dirty="0"/>
            <a:t>税金</a:t>
          </a:r>
          <a:r>
            <a:rPr lang="en-US" altLang="zh-CN" dirty="0"/>
            <a:t>+</a:t>
          </a:r>
          <a:r>
            <a:rPr lang="zh-CN" altLang="en-US" dirty="0"/>
            <a:t>房产税</a:t>
          </a:r>
        </a:p>
      </dgm:t>
    </dgm:pt>
    <dgm:pt modelId="{580FE3DC-C246-974C-AE03-C476D98C8694}" type="parTrans" cxnId="{958A4E1E-C31A-F54F-A644-B227F9CFE2AE}">
      <dgm:prSet/>
      <dgm:spPr/>
      <dgm:t>
        <a:bodyPr/>
        <a:lstStyle/>
        <a:p>
          <a:endParaRPr lang="zh-CN" altLang="en-US"/>
        </a:p>
      </dgm:t>
    </dgm:pt>
    <dgm:pt modelId="{F4DB8A9C-73FF-904D-9F3F-B8F0212BCA97}" type="sibTrans" cxnId="{958A4E1E-C31A-F54F-A644-B227F9CFE2AE}">
      <dgm:prSet/>
      <dgm:spPr/>
      <dgm:t>
        <a:bodyPr/>
        <a:lstStyle/>
        <a:p>
          <a:endParaRPr lang="zh-CN" altLang="en-US"/>
        </a:p>
      </dgm:t>
    </dgm:pt>
    <mc:AlternateContent xmlns:mc="http://schemas.openxmlformats.org/markup-compatibility/2006" xmlns:a14="http://schemas.microsoft.com/office/drawing/2010/main">
      <mc:Choice Requires="a14">
        <dgm:pt modelId="{37A75E7E-B477-464A-A2FE-5EF4EBEDBE1A}">
          <dgm:prSet/>
          <dgm:spPr/>
          <dgm:t>
            <a:bodyPr/>
            <a:lstStyle/>
            <a:p>
              <a:r>
                <a:rPr lang="zh-CN" altLang="en-US" dirty="0"/>
                <a:t>潜在毛收入</a:t>
              </a:r>
              <a:r>
                <a:rPr lang="en-US" altLang="zh-CN" dirty="0"/>
                <a:t>=</a:t>
              </a:r>
              <a:r>
                <a:rPr lang="zh-CN" altLang="en-US" dirty="0"/>
                <a:t>日租金</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oMath>
              </a14:m>
              <a:r>
                <a:rPr lang="en-US" altLang="zh-CN" dirty="0"/>
                <a:t>365=</a:t>
              </a:r>
              <a:r>
                <a:rPr lang="zh-CN" altLang="en-US" dirty="0"/>
                <a:t>月租金</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oMath>
              </a14:m>
              <a:r>
                <a:rPr lang="en-US" altLang="zh-CN" dirty="0"/>
                <a:t>12</a:t>
              </a:r>
              <a:endParaRPr lang="zh-CN" altLang="en-US" dirty="0"/>
            </a:p>
          </dgm:t>
        </dgm:pt>
      </mc:Choice>
      <mc:Fallback xmlns="">
        <dgm:pt modelId="{37A75E7E-B477-464A-A2FE-5EF4EBEDBE1A}">
          <dgm:prSet/>
          <dgm:spPr/>
          <dgm:t>
            <a:bodyPr/>
            <a:lstStyle/>
            <a:p>
              <a:r>
                <a:rPr lang="zh-CN" altLang="en-US" dirty="0"/>
                <a:t>潜在毛收入</a:t>
              </a:r>
              <a:r>
                <a:rPr lang="en-US" altLang="zh-CN" dirty="0"/>
                <a:t>=</a:t>
              </a:r>
              <a:r>
                <a:rPr lang="zh-CN" altLang="en-US" dirty="0"/>
                <a:t>日租金</a:t>
              </a:r>
              <a:r>
                <a:rPr lang="en-US" altLang="zh-CN" i="0" dirty="0">
                  <a:latin typeface="Cambria Math" panose="02040503050406030204" pitchFamily="18" charset="0"/>
                  <a:ea typeface="Cambria Math" panose="02040503050406030204" pitchFamily="18" charset="0"/>
                </a:rPr>
                <a:t>×</a:t>
              </a:r>
              <a:r>
                <a:rPr lang="en-US" altLang="zh-CN" dirty="0"/>
                <a:t>365=</a:t>
              </a:r>
              <a:r>
                <a:rPr lang="zh-CN" altLang="en-US" dirty="0"/>
                <a:t>月租金</a:t>
              </a:r>
              <a:r>
                <a:rPr lang="en-US" altLang="zh-CN" i="0" dirty="0">
                  <a:latin typeface="Cambria Math" panose="02040503050406030204" pitchFamily="18" charset="0"/>
                  <a:ea typeface="Cambria Math" panose="02040503050406030204" pitchFamily="18" charset="0"/>
                </a:rPr>
                <a:t>×</a:t>
              </a:r>
              <a:r>
                <a:rPr lang="en-US" altLang="zh-CN" dirty="0"/>
                <a:t>12</a:t>
              </a:r>
              <a:endParaRPr lang="zh-CN" altLang="en-US" dirty="0"/>
            </a:p>
          </dgm:t>
        </dgm:pt>
      </mc:Fallback>
    </mc:AlternateContent>
    <dgm:pt modelId="{1252E6C8-CBA9-EB45-9FA9-A6A06C4DF5B1}" type="parTrans" cxnId="{0149DBB3-DEE5-4641-9F97-97A2C1A218FA}">
      <dgm:prSet/>
      <dgm:spPr/>
      <dgm:t>
        <a:bodyPr/>
        <a:lstStyle/>
        <a:p>
          <a:endParaRPr lang="zh-CN" altLang="en-US"/>
        </a:p>
      </dgm:t>
    </dgm:pt>
    <dgm:pt modelId="{4216A33A-426E-7C4E-AACE-C18765BB53DF}" type="sibTrans" cxnId="{0149DBB3-DEE5-4641-9F97-97A2C1A218FA}">
      <dgm:prSet/>
      <dgm:spPr/>
      <dgm:t>
        <a:bodyPr/>
        <a:lstStyle/>
        <a:p>
          <a:endParaRPr lang="zh-CN" altLang="en-US"/>
        </a:p>
      </dgm:t>
    </dgm:pt>
    <dgm:pt modelId="{FFFEA5AB-5FD3-2147-8200-90A44CA629A1}" type="pres">
      <dgm:prSet presAssocID="{9289FFB3-0415-9D4F-9116-B5AF4F32C0F2}" presName="vert0" presStyleCnt="0">
        <dgm:presLayoutVars>
          <dgm:dir/>
          <dgm:animOne val="branch"/>
          <dgm:animLvl val="lvl"/>
        </dgm:presLayoutVars>
      </dgm:prSet>
      <dgm:spPr/>
    </dgm:pt>
    <dgm:pt modelId="{17340EC8-9F6E-FA46-A27F-8734F7CC7BAB}" type="pres">
      <dgm:prSet presAssocID="{EABA6B30-DD1A-AC46-B804-6EE5AFC69E75}" presName="thickLine" presStyleLbl="alignNode1" presStyleIdx="0" presStyleCnt="6"/>
      <dgm:spPr/>
    </dgm:pt>
    <dgm:pt modelId="{41DC4B68-01E1-3F47-B9AD-FB79B6A202D3}" type="pres">
      <dgm:prSet presAssocID="{EABA6B30-DD1A-AC46-B804-6EE5AFC69E75}" presName="horz1" presStyleCnt="0"/>
      <dgm:spPr/>
    </dgm:pt>
    <dgm:pt modelId="{00C3A7A8-5096-B442-AEBA-1CD0CCBD973A}" type="pres">
      <dgm:prSet presAssocID="{EABA6B30-DD1A-AC46-B804-6EE5AFC69E75}" presName="tx1" presStyleLbl="revTx" presStyleIdx="0" presStyleCnt="6"/>
      <dgm:spPr/>
    </dgm:pt>
    <dgm:pt modelId="{D94D6D65-1158-FB42-9DC7-ABB6B0F61424}" type="pres">
      <dgm:prSet presAssocID="{EABA6B30-DD1A-AC46-B804-6EE5AFC69E75}" presName="vert1" presStyleCnt="0"/>
      <dgm:spPr/>
    </dgm:pt>
    <dgm:pt modelId="{1EF2B2C6-9752-A946-87D3-2FFD3B0B9E4C}" type="pres">
      <dgm:prSet presAssocID="{FFA40559-3B79-E14D-8D18-2B6DDB3693F8}" presName="thickLine" presStyleLbl="alignNode1" presStyleIdx="1" presStyleCnt="6"/>
      <dgm:spPr/>
    </dgm:pt>
    <dgm:pt modelId="{6C3E309D-D41D-C84B-AB14-06426F81A56D}" type="pres">
      <dgm:prSet presAssocID="{FFA40559-3B79-E14D-8D18-2B6DDB3693F8}" presName="horz1" presStyleCnt="0"/>
      <dgm:spPr/>
    </dgm:pt>
    <dgm:pt modelId="{F930D41C-023F-0644-A864-584A7AB4A2F0}" type="pres">
      <dgm:prSet presAssocID="{FFA40559-3B79-E14D-8D18-2B6DDB3693F8}" presName="tx1" presStyleLbl="revTx" presStyleIdx="1" presStyleCnt="6"/>
      <dgm:spPr/>
    </dgm:pt>
    <dgm:pt modelId="{FDBEE383-D914-5641-9AA1-61F3981A020B}" type="pres">
      <dgm:prSet presAssocID="{FFA40559-3B79-E14D-8D18-2B6DDB3693F8}" presName="vert1" presStyleCnt="0"/>
      <dgm:spPr/>
    </dgm:pt>
    <dgm:pt modelId="{1F4DA163-95D0-3847-A6AA-DF7174C7B363}" type="pres">
      <dgm:prSet presAssocID="{C874267F-4357-1342-900A-EF374F27C5FE}" presName="thickLine" presStyleLbl="alignNode1" presStyleIdx="2" presStyleCnt="6"/>
      <dgm:spPr/>
    </dgm:pt>
    <dgm:pt modelId="{F394AC06-2C40-4344-B3FA-A6BA267CEFDB}" type="pres">
      <dgm:prSet presAssocID="{C874267F-4357-1342-900A-EF374F27C5FE}" presName="horz1" presStyleCnt="0"/>
      <dgm:spPr/>
    </dgm:pt>
    <dgm:pt modelId="{C466DA86-6405-5B40-B432-CCAF4E385271}" type="pres">
      <dgm:prSet presAssocID="{C874267F-4357-1342-900A-EF374F27C5FE}" presName="tx1" presStyleLbl="revTx" presStyleIdx="2" presStyleCnt="6"/>
      <dgm:spPr/>
    </dgm:pt>
    <dgm:pt modelId="{05A8AEAA-1B4F-0D4A-8ADC-D74FA2636FB3}" type="pres">
      <dgm:prSet presAssocID="{C874267F-4357-1342-900A-EF374F27C5FE}" presName="vert1" presStyleCnt="0"/>
      <dgm:spPr/>
    </dgm:pt>
    <dgm:pt modelId="{8934AFE6-82E3-C249-A285-8CDDDCC94E14}" type="pres">
      <dgm:prSet presAssocID="{37A75E7E-B477-464A-A2FE-5EF4EBEDBE1A}" presName="thickLine" presStyleLbl="alignNode1" presStyleIdx="3" presStyleCnt="6"/>
      <dgm:spPr/>
    </dgm:pt>
    <dgm:pt modelId="{7BB0B229-E975-4C4E-B732-2EEF5C9EF297}" type="pres">
      <dgm:prSet presAssocID="{37A75E7E-B477-464A-A2FE-5EF4EBEDBE1A}" presName="horz1" presStyleCnt="0"/>
      <dgm:spPr/>
    </dgm:pt>
    <dgm:pt modelId="{5750642E-5012-804A-85F0-46AC14AEC1D2}" type="pres">
      <dgm:prSet presAssocID="{37A75E7E-B477-464A-A2FE-5EF4EBEDBE1A}" presName="tx1" presStyleLbl="revTx" presStyleIdx="3" presStyleCnt="6"/>
      <dgm:spPr/>
    </dgm:pt>
    <dgm:pt modelId="{7F4D64DE-DFB6-B04B-A961-4F03047507DC}" type="pres">
      <dgm:prSet presAssocID="{37A75E7E-B477-464A-A2FE-5EF4EBEDBE1A}" presName="vert1" presStyleCnt="0"/>
      <dgm:spPr/>
    </dgm:pt>
    <dgm:pt modelId="{8C2BA49A-0689-E941-9204-53A16819982E}" type="pres">
      <dgm:prSet presAssocID="{EB380895-8549-A94B-8864-B6A06EFD059E}" presName="thickLine" presStyleLbl="alignNode1" presStyleIdx="4" presStyleCnt="6"/>
      <dgm:spPr/>
    </dgm:pt>
    <dgm:pt modelId="{F82C9279-6D71-C54B-9CD6-50C9F53C733D}" type="pres">
      <dgm:prSet presAssocID="{EB380895-8549-A94B-8864-B6A06EFD059E}" presName="horz1" presStyleCnt="0"/>
      <dgm:spPr/>
    </dgm:pt>
    <dgm:pt modelId="{CE094ADB-ED94-1440-A9A3-6644B47EF714}" type="pres">
      <dgm:prSet presAssocID="{EB380895-8549-A94B-8864-B6A06EFD059E}" presName="tx1" presStyleLbl="revTx" presStyleIdx="4" presStyleCnt="6"/>
      <dgm:spPr/>
    </dgm:pt>
    <dgm:pt modelId="{1359755E-CDB2-FB42-B1A7-0E64644D33A3}" type="pres">
      <dgm:prSet presAssocID="{EB380895-8549-A94B-8864-B6A06EFD059E}" presName="vert1" presStyleCnt="0"/>
      <dgm:spPr/>
    </dgm:pt>
    <dgm:pt modelId="{FBAA21C0-5E6A-ED44-B568-18B2F8898528}" type="pres">
      <dgm:prSet presAssocID="{80574AE1-06DD-FD4F-8E7A-250135715F0A}" presName="thickLine" presStyleLbl="alignNode1" presStyleIdx="5" presStyleCnt="6"/>
      <dgm:spPr/>
    </dgm:pt>
    <dgm:pt modelId="{AAB54779-A22F-3742-A3E3-5FE57C241B3E}" type="pres">
      <dgm:prSet presAssocID="{80574AE1-06DD-FD4F-8E7A-250135715F0A}" presName="horz1" presStyleCnt="0"/>
      <dgm:spPr/>
    </dgm:pt>
    <dgm:pt modelId="{15D97755-CAFB-6D41-8591-0809D0941AD2}" type="pres">
      <dgm:prSet presAssocID="{80574AE1-06DD-FD4F-8E7A-250135715F0A}" presName="tx1" presStyleLbl="revTx" presStyleIdx="5" presStyleCnt="6"/>
      <dgm:spPr/>
    </dgm:pt>
    <dgm:pt modelId="{CABC88D7-A969-824B-A970-19A6E880EA71}" type="pres">
      <dgm:prSet presAssocID="{80574AE1-06DD-FD4F-8E7A-250135715F0A}" presName="vert1" presStyleCnt="0"/>
      <dgm:spPr/>
    </dgm:pt>
  </dgm:ptLst>
  <dgm:cxnLst>
    <dgm:cxn modelId="{4A4F4D03-3C33-3642-813F-CEB6BD3FD20D}" srcId="{9289FFB3-0415-9D4F-9116-B5AF4F32C0F2}" destId="{FFA40559-3B79-E14D-8D18-2B6DDB3693F8}" srcOrd="1" destOrd="0" parTransId="{CBD829E4-C54F-BD43-8B92-70572D5E6299}" sibTransId="{AE305D9E-A74C-0846-842A-103E88C67491}"/>
    <dgm:cxn modelId="{8A6D4504-18BA-4B4F-B2C3-ECBFB83A5ADA}" type="presOf" srcId="{37A75E7E-B477-464A-A2FE-5EF4EBEDBE1A}" destId="{5750642E-5012-804A-85F0-46AC14AEC1D2}" srcOrd="0" destOrd="0" presId="urn:microsoft.com/office/officeart/2008/layout/LinedList"/>
    <dgm:cxn modelId="{C142FB14-E38B-4246-92CD-303C49CC7625}" srcId="{9289FFB3-0415-9D4F-9116-B5AF4F32C0F2}" destId="{EABA6B30-DD1A-AC46-B804-6EE5AFC69E75}" srcOrd="0" destOrd="0" parTransId="{74B159CB-D053-4D40-A9CA-89CA944D11C1}" sibTransId="{A5E63823-4052-334F-A6E7-A90768FA272D}"/>
    <dgm:cxn modelId="{958A4E1E-C31A-F54F-A644-B227F9CFE2AE}" srcId="{9289FFB3-0415-9D4F-9116-B5AF4F32C0F2}" destId="{80574AE1-06DD-FD4F-8E7A-250135715F0A}" srcOrd="5" destOrd="0" parTransId="{580FE3DC-C246-974C-AE03-C476D98C8694}" sibTransId="{F4DB8A9C-73FF-904D-9F3F-B8F0212BCA97}"/>
    <dgm:cxn modelId="{6C9DBE35-11B9-674C-8D07-13983A7A2162}" srcId="{9289FFB3-0415-9D4F-9116-B5AF4F32C0F2}" destId="{EB380895-8549-A94B-8864-B6A06EFD059E}" srcOrd="4" destOrd="0" parTransId="{282C145E-EEA7-B443-9E8C-E4CF7A8F28EC}" sibTransId="{8A4DFD32-C18E-2A4B-9117-F391F82CF877}"/>
    <dgm:cxn modelId="{2CFF624C-1722-8042-AE3F-E5D978FEC4EB}" type="presOf" srcId="{9289FFB3-0415-9D4F-9116-B5AF4F32C0F2}" destId="{FFFEA5AB-5FD3-2147-8200-90A44CA629A1}" srcOrd="0" destOrd="0" presId="urn:microsoft.com/office/officeart/2008/layout/LinedList"/>
    <dgm:cxn modelId="{2FC7F752-2744-DC44-8BBC-00BCA9C98FE7}" type="presOf" srcId="{C874267F-4357-1342-900A-EF374F27C5FE}" destId="{C466DA86-6405-5B40-B432-CCAF4E385271}" srcOrd="0" destOrd="0" presId="urn:microsoft.com/office/officeart/2008/layout/LinedList"/>
    <dgm:cxn modelId="{BA243356-D47B-1741-BC18-AF342792F5D9}" type="presOf" srcId="{EABA6B30-DD1A-AC46-B804-6EE5AFC69E75}" destId="{00C3A7A8-5096-B442-AEBA-1CD0CCBD973A}" srcOrd="0" destOrd="0" presId="urn:microsoft.com/office/officeart/2008/layout/LinedList"/>
    <dgm:cxn modelId="{42223C90-5A49-1A4B-AC21-AA61802258D1}" type="presOf" srcId="{FFA40559-3B79-E14D-8D18-2B6DDB3693F8}" destId="{F930D41C-023F-0644-A864-584A7AB4A2F0}" srcOrd="0" destOrd="0" presId="urn:microsoft.com/office/officeart/2008/layout/LinedList"/>
    <dgm:cxn modelId="{0149DBB3-DEE5-4641-9F97-97A2C1A218FA}" srcId="{9289FFB3-0415-9D4F-9116-B5AF4F32C0F2}" destId="{37A75E7E-B477-464A-A2FE-5EF4EBEDBE1A}" srcOrd="3" destOrd="0" parTransId="{1252E6C8-CBA9-EB45-9FA9-A6A06C4DF5B1}" sibTransId="{4216A33A-426E-7C4E-AACE-C18765BB53DF}"/>
    <dgm:cxn modelId="{47BBB2BB-7D7D-B245-8137-9AE9573955BE}" type="presOf" srcId="{EB380895-8549-A94B-8864-B6A06EFD059E}" destId="{CE094ADB-ED94-1440-A9A3-6644B47EF714}" srcOrd="0" destOrd="0" presId="urn:microsoft.com/office/officeart/2008/layout/LinedList"/>
    <dgm:cxn modelId="{7979ACEC-6ACB-F746-9CA1-852A2C95905C}" type="presOf" srcId="{80574AE1-06DD-FD4F-8E7A-250135715F0A}" destId="{15D97755-CAFB-6D41-8591-0809D0941AD2}" srcOrd="0" destOrd="0" presId="urn:microsoft.com/office/officeart/2008/layout/LinedList"/>
    <dgm:cxn modelId="{7498DEEC-E943-9B4C-987C-49A1086238F5}" srcId="{9289FFB3-0415-9D4F-9116-B5AF4F32C0F2}" destId="{C874267F-4357-1342-900A-EF374F27C5FE}" srcOrd="2" destOrd="0" parTransId="{ABCB446F-C0C9-2A4E-AB0D-D6BC45EC7D2F}" sibTransId="{5FA37228-ADA7-FE46-B47D-FCA2F1A114DE}"/>
    <dgm:cxn modelId="{024B25B1-1C4B-E546-8E82-FF8B13FEE15D}" type="presParOf" srcId="{FFFEA5AB-5FD3-2147-8200-90A44CA629A1}" destId="{17340EC8-9F6E-FA46-A27F-8734F7CC7BAB}" srcOrd="0" destOrd="0" presId="urn:microsoft.com/office/officeart/2008/layout/LinedList"/>
    <dgm:cxn modelId="{6916A1BB-415E-DF4D-B805-8BC3C2EE117A}" type="presParOf" srcId="{FFFEA5AB-5FD3-2147-8200-90A44CA629A1}" destId="{41DC4B68-01E1-3F47-B9AD-FB79B6A202D3}" srcOrd="1" destOrd="0" presId="urn:microsoft.com/office/officeart/2008/layout/LinedList"/>
    <dgm:cxn modelId="{4ED31A68-9CE0-0F4D-B011-B4B94BC1072A}" type="presParOf" srcId="{41DC4B68-01E1-3F47-B9AD-FB79B6A202D3}" destId="{00C3A7A8-5096-B442-AEBA-1CD0CCBD973A}" srcOrd="0" destOrd="0" presId="urn:microsoft.com/office/officeart/2008/layout/LinedList"/>
    <dgm:cxn modelId="{7728467E-674B-334E-899F-C10C9EC61973}" type="presParOf" srcId="{41DC4B68-01E1-3F47-B9AD-FB79B6A202D3}" destId="{D94D6D65-1158-FB42-9DC7-ABB6B0F61424}" srcOrd="1" destOrd="0" presId="urn:microsoft.com/office/officeart/2008/layout/LinedList"/>
    <dgm:cxn modelId="{418E59D3-7B7E-8247-B5CF-6ED60BA938B1}" type="presParOf" srcId="{FFFEA5AB-5FD3-2147-8200-90A44CA629A1}" destId="{1EF2B2C6-9752-A946-87D3-2FFD3B0B9E4C}" srcOrd="2" destOrd="0" presId="urn:microsoft.com/office/officeart/2008/layout/LinedList"/>
    <dgm:cxn modelId="{8046FEF7-1851-AD48-ACDF-A51420981B7A}" type="presParOf" srcId="{FFFEA5AB-5FD3-2147-8200-90A44CA629A1}" destId="{6C3E309D-D41D-C84B-AB14-06426F81A56D}" srcOrd="3" destOrd="0" presId="urn:microsoft.com/office/officeart/2008/layout/LinedList"/>
    <dgm:cxn modelId="{1B5D781C-F992-7548-B24E-53CF7F4F9BDA}" type="presParOf" srcId="{6C3E309D-D41D-C84B-AB14-06426F81A56D}" destId="{F930D41C-023F-0644-A864-584A7AB4A2F0}" srcOrd="0" destOrd="0" presId="urn:microsoft.com/office/officeart/2008/layout/LinedList"/>
    <dgm:cxn modelId="{F9F591FC-9403-824C-AE77-963F55BBB745}" type="presParOf" srcId="{6C3E309D-D41D-C84B-AB14-06426F81A56D}" destId="{FDBEE383-D914-5641-9AA1-61F3981A020B}" srcOrd="1" destOrd="0" presId="urn:microsoft.com/office/officeart/2008/layout/LinedList"/>
    <dgm:cxn modelId="{B39CF26E-3EB2-B849-93AA-F604077A82CF}" type="presParOf" srcId="{FFFEA5AB-5FD3-2147-8200-90A44CA629A1}" destId="{1F4DA163-95D0-3847-A6AA-DF7174C7B363}" srcOrd="4" destOrd="0" presId="urn:microsoft.com/office/officeart/2008/layout/LinedList"/>
    <dgm:cxn modelId="{0035953E-B8C5-6146-880D-27B36EDDA452}" type="presParOf" srcId="{FFFEA5AB-5FD3-2147-8200-90A44CA629A1}" destId="{F394AC06-2C40-4344-B3FA-A6BA267CEFDB}" srcOrd="5" destOrd="0" presId="urn:microsoft.com/office/officeart/2008/layout/LinedList"/>
    <dgm:cxn modelId="{47EBBE75-ED67-534F-BA90-6F97372E7D06}" type="presParOf" srcId="{F394AC06-2C40-4344-B3FA-A6BA267CEFDB}" destId="{C466DA86-6405-5B40-B432-CCAF4E385271}" srcOrd="0" destOrd="0" presId="urn:microsoft.com/office/officeart/2008/layout/LinedList"/>
    <dgm:cxn modelId="{A34D76E6-B919-FE42-99AB-2A67AED3DD59}" type="presParOf" srcId="{F394AC06-2C40-4344-B3FA-A6BA267CEFDB}" destId="{05A8AEAA-1B4F-0D4A-8ADC-D74FA2636FB3}" srcOrd="1" destOrd="0" presId="urn:microsoft.com/office/officeart/2008/layout/LinedList"/>
    <dgm:cxn modelId="{2C6ECE66-D3CA-734E-B6E1-7ABD3F3F6F5A}" type="presParOf" srcId="{FFFEA5AB-5FD3-2147-8200-90A44CA629A1}" destId="{8934AFE6-82E3-C249-A285-8CDDDCC94E14}" srcOrd="6" destOrd="0" presId="urn:microsoft.com/office/officeart/2008/layout/LinedList"/>
    <dgm:cxn modelId="{F705BF48-2006-5745-A764-93D8F6089DDA}" type="presParOf" srcId="{FFFEA5AB-5FD3-2147-8200-90A44CA629A1}" destId="{7BB0B229-E975-4C4E-B732-2EEF5C9EF297}" srcOrd="7" destOrd="0" presId="urn:microsoft.com/office/officeart/2008/layout/LinedList"/>
    <dgm:cxn modelId="{8AE4EEF3-5612-8E49-8D72-84E298BCAEE0}" type="presParOf" srcId="{7BB0B229-E975-4C4E-B732-2EEF5C9EF297}" destId="{5750642E-5012-804A-85F0-46AC14AEC1D2}" srcOrd="0" destOrd="0" presId="urn:microsoft.com/office/officeart/2008/layout/LinedList"/>
    <dgm:cxn modelId="{248133B7-01E6-CF4E-87B9-FE1A520C2715}" type="presParOf" srcId="{7BB0B229-E975-4C4E-B732-2EEF5C9EF297}" destId="{7F4D64DE-DFB6-B04B-A961-4F03047507DC}" srcOrd="1" destOrd="0" presId="urn:microsoft.com/office/officeart/2008/layout/LinedList"/>
    <dgm:cxn modelId="{5D6695C1-8785-374D-9497-C09BF80329F2}" type="presParOf" srcId="{FFFEA5AB-5FD3-2147-8200-90A44CA629A1}" destId="{8C2BA49A-0689-E941-9204-53A16819982E}" srcOrd="8" destOrd="0" presId="urn:microsoft.com/office/officeart/2008/layout/LinedList"/>
    <dgm:cxn modelId="{81BC3047-553F-DC4A-B57D-D740321EF047}" type="presParOf" srcId="{FFFEA5AB-5FD3-2147-8200-90A44CA629A1}" destId="{F82C9279-6D71-C54B-9CD6-50C9F53C733D}" srcOrd="9" destOrd="0" presId="urn:microsoft.com/office/officeart/2008/layout/LinedList"/>
    <dgm:cxn modelId="{D6D69300-160E-4E4B-B088-880B49F0B39E}" type="presParOf" srcId="{F82C9279-6D71-C54B-9CD6-50C9F53C733D}" destId="{CE094ADB-ED94-1440-A9A3-6644B47EF714}" srcOrd="0" destOrd="0" presId="urn:microsoft.com/office/officeart/2008/layout/LinedList"/>
    <dgm:cxn modelId="{5AD7396D-3034-B94E-B9BE-E3B11574F21B}" type="presParOf" srcId="{F82C9279-6D71-C54B-9CD6-50C9F53C733D}" destId="{1359755E-CDB2-FB42-B1A7-0E64644D33A3}" srcOrd="1" destOrd="0" presId="urn:microsoft.com/office/officeart/2008/layout/LinedList"/>
    <dgm:cxn modelId="{06C5827C-69C4-AF47-A36E-B30134484FEE}" type="presParOf" srcId="{FFFEA5AB-5FD3-2147-8200-90A44CA629A1}" destId="{FBAA21C0-5E6A-ED44-B568-18B2F8898528}" srcOrd="10" destOrd="0" presId="urn:microsoft.com/office/officeart/2008/layout/LinedList"/>
    <dgm:cxn modelId="{1FBE283C-C2B8-2E42-9AEE-1D57C71083F4}" type="presParOf" srcId="{FFFEA5AB-5FD3-2147-8200-90A44CA629A1}" destId="{AAB54779-A22F-3742-A3E3-5FE57C241B3E}" srcOrd="11" destOrd="0" presId="urn:microsoft.com/office/officeart/2008/layout/LinedList"/>
    <dgm:cxn modelId="{1EF1E247-A9D9-9047-AA8C-59433FBB90BD}" type="presParOf" srcId="{AAB54779-A22F-3742-A3E3-5FE57C241B3E}" destId="{15D97755-CAFB-6D41-8591-0809D0941AD2}" srcOrd="0" destOrd="0" presId="urn:microsoft.com/office/officeart/2008/layout/LinedList"/>
    <dgm:cxn modelId="{EFEE4B9C-D381-7146-8DCD-7F0F980EF5F3}" type="presParOf" srcId="{AAB54779-A22F-3742-A3E3-5FE57C241B3E}" destId="{CABC88D7-A969-824B-A970-19A6E880EA7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593B12-C55D-1B44-BBC4-0801F787673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8BC9D87E-603B-4044-8008-0033021527E7}">
      <dgm:prSet phldrT="[文本]"/>
      <dgm:spPr/>
      <dgm:t>
        <a:bodyPr/>
        <a:lstStyle/>
        <a:p>
          <a:r>
            <a:rPr lang="zh-CN" altLang="en-US" dirty="0"/>
            <a:t>应按照前后次序列出各组成部分的名称及对应的页码</a:t>
          </a:r>
        </a:p>
      </dgm:t>
    </dgm:pt>
    <dgm:pt modelId="{0AF02D9E-0CBC-5C4A-AC77-F5033FE03880}" type="parTrans" cxnId="{D96C06EF-2784-DB45-8796-D1E9B416EF97}">
      <dgm:prSet/>
      <dgm:spPr/>
      <dgm:t>
        <a:bodyPr/>
        <a:lstStyle/>
        <a:p>
          <a:endParaRPr lang="zh-CN" altLang="en-US"/>
        </a:p>
      </dgm:t>
    </dgm:pt>
    <dgm:pt modelId="{5433F1E3-6A8F-8644-9642-5D06EBC6EA66}" type="sibTrans" cxnId="{D96C06EF-2784-DB45-8796-D1E9B416EF97}">
      <dgm:prSet/>
      <dgm:spPr/>
      <dgm:t>
        <a:bodyPr/>
        <a:lstStyle/>
        <a:p>
          <a:endParaRPr lang="zh-CN" altLang="en-US"/>
        </a:p>
      </dgm:t>
    </dgm:pt>
    <dgm:pt modelId="{B93F5015-8630-E94E-A8AF-F91DD85AED91}">
      <dgm:prSet phldrT="[文本]"/>
      <dgm:spPr/>
      <dgm:t>
        <a:bodyPr/>
        <a:lstStyle/>
        <a:p>
          <a:r>
            <a:rPr lang="zh-CN" altLang="en-US" dirty="0"/>
            <a:t>列入目录的内容包括估价师声明、估价假设和限制条件、房地产估价结果报告、房地产估价技术报告、附件</a:t>
          </a:r>
        </a:p>
      </dgm:t>
    </dgm:pt>
    <dgm:pt modelId="{C11ED7D9-D41A-414C-A37A-E6514651038C}" type="parTrans" cxnId="{F09DCF63-E86D-9C40-945C-36A1F9FB35E7}">
      <dgm:prSet/>
      <dgm:spPr/>
      <dgm:t>
        <a:bodyPr/>
        <a:lstStyle/>
        <a:p>
          <a:endParaRPr lang="zh-CN" altLang="en-US"/>
        </a:p>
      </dgm:t>
    </dgm:pt>
    <dgm:pt modelId="{22908B24-6747-0848-9DE3-06235FD561EE}" type="sibTrans" cxnId="{F09DCF63-E86D-9C40-945C-36A1F9FB35E7}">
      <dgm:prSet/>
      <dgm:spPr/>
      <dgm:t>
        <a:bodyPr/>
        <a:lstStyle/>
        <a:p>
          <a:endParaRPr lang="zh-CN" altLang="en-US"/>
        </a:p>
      </dgm:t>
    </dgm:pt>
    <dgm:pt modelId="{436728CD-EA37-8349-BA13-48E6E0BB8145}">
      <dgm:prSet phldrT="[文本]"/>
      <dgm:spPr/>
      <dgm:t>
        <a:bodyPr/>
        <a:lstStyle/>
        <a:p>
          <a:r>
            <a:rPr lang="zh-CN" altLang="en-US" dirty="0"/>
            <a:t>房地产估价结果报告、房地产估价技术报告应有二级标题</a:t>
          </a:r>
        </a:p>
      </dgm:t>
    </dgm:pt>
    <dgm:pt modelId="{3BB5C90B-3A31-BB43-9DA3-23EE3128FFA4}" type="parTrans" cxnId="{039C809D-7D6C-324E-9529-674AB04497D4}">
      <dgm:prSet/>
      <dgm:spPr/>
      <dgm:t>
        <a:bodyPr/>
        <a:lstStyle/>
        <a:p>
          <a:endParaRPr lang="zh-CN" altLang="en-US"/>
        </a:p>
      </dgm:t>
    </dgm:pt>
    <dgm:pt modelId="{551FE134-EAD1-F840-A170-BFB2CB6B1A32}" type="sibTrans" cxnId="{039C809D-7D6C-324E-9529-674AB04497D4}">
      <dgm:prSet/>
      <dgm:spPr/>
      <dgm:t>
        <a:bodyPr/>
        <a:lstStyle/>
        <a:p>
          <a:endParaRPr lang="zh-CN" altLang="en-US"/>
        </a:p>
      </dgm:t>
    </dgm:pt>
    <dgm:pt modelId="{F15E5314-98D3-7F4E-9AFE-5111A56E5A69}" type="pres">
      <dgm:prSet presAssocID="{26593B12-C55D-1B44-BBC4-0801F7876733}" presName="vert0" presStyleCnt="0">
        <dgm:presLayoutVars>
          <dgm:dir/>
          <dgm:animOne val="branch"/>
          <dgm:animLvl val="lvl"/>
        </dgm:presLayoutVars>
      </dgm:prSet>
      <dgm:spPr/>
    </dgm:pt>
    <dgm:pt modelId="{188519FA-D291-6D48-9C90-D00EBB52B757}" type="pres">
      <dgm:prSet presAssocID="{8BC9D87E-603B-4044-8008-0033021527E7}" presName="thickLine" presStyleLbl="alignNode1" presStyleIdx="0" presStyleCnt="3"/>
      <dgm:spPr/>
    </dgm:pt>
    <dgm:pt modelId="{93BD7D0B-38AE-4443-9550-FC05323515A1}" type="pres">
      <dgm:prSet presAssocID="{8BC9D87E-603B-4044-8008-0033021527E7}" presName="horz1" presStyleCnt="0"/>
      <dgm:spPr/>
    </dgm:pt>
    <dgm:pt modelId="{AD6F8EEA-1302-D848-8256-6B2BD85FCA1D}" type="pres">
      <dgm:prSet presAssocID="{8BC9D87E-603B-4044-8008-0033021527E7}" presName="tx1" presStyleLbl="revTx" presStyleIdx="0" presStyleCnt="3"/>
      <dgm:spPr/>
    </dgm:pt>
    <dgm:pt modelId="{52BF0352-7E6D-BF49-8BE6-0A924237BBA5}" type="pres">
      <dgm:prSet presAssocID="{8BC9D87E-603B-4044-8008-0033021527E7}" presName="vert1" presStyleCnt="0"/>
      <dgm:spPr/>
    </dgm:pt>
    <dgm:pt modelId="{E3457A17-043B-F343-9E09-0BC134DC6A52}" type="pres">
      <dgm:prSet presAssocID="{B93F5015-8630-E94E-A8AF-F91DD85AED91}" presName="thickLine" presStyleLbl="alignNode1" presStyleIdx="1" presStyleCnt="3"/>
      <dgm:spPr/>
    </dgm:pt>
    <dgm:pt modelId="{B0F27B18-201D-B640-BCF3-2474073B15B7}" type="pres">
      <dgm:prSet presAssocID="{B93F5015-8630-E94E-A8AF-F91DD85AED91}" presName="horz1" presStyleCnt="0"/>
      <dgm:spPr/>
    </dgm:pt>
    <dgm:pt modelId="{C6C318CF-A60E-D849-819C-811ED2A82132}" type="pres">
      <dgm:prSet presAssocID="{B93F5015-8630-E94E-A8AF-F91DD85AED91}" presName="tx1" presStyleLbl="revTx" presStyleIdx="1" presStyleCnt="3"/>
      <dgm:spPr/>
    </dgm:pt>
    <dgm:pt modelId="{562214E9-49DD-724B-9EBA-19ECB3E187B3}" type="pres">
      <dgm:prSet presAssocID="{B93F5015-8630-E94E-A8AF-F91DD85AED91}" presName="vert1" presStyleCnt="0"/>
      <dgm:spPr/>
    </dgm:pt>
    <dgm:pt modelId="{29BBEFB2-630D-ED43-9598-186527996D64}" type="pres">
      <dgm:prSet presAssocID="{436728CD-EA37-8349-BA13-48E6E0BB8145}" presName="thickLine" presStyleLbl="alignNode1" presStyleIdx="2" presStyleCnt="3"/>
      <dgm:spPr/>
    </dgm:pt>
    <dgm:pt modelId="{94C6CF6D-4411-EE4C-BF0F-1B7557E81B1A}" type="pres">
      <dgm:prSet presAssocID="{436728CD-EA37-8349-BA13-48E6E0BB8145}" presName="horz1" presStyleCnt="0"/>
      <dgm:spPr/>
    </dgm:pt>
    <dgm:pt modelId="{37F08F6F-BC11-B947-94B2-C60A29E3FD9E}" type="pres">
      <dgm:prSet presAssocID="{436728CD-EA37-8349-BA13-48E6E0BB8145}" presName="tx1" presStyleLbl="revTx" presStyleIdx="2" presStyleCnt="3"/>
      <dgm:spPr/>
    </dgm:pt>
    <dgm:pt modelId="{F7781890-33A5-5B4E-94E0-BA30E0CEF8AA}" type="pres">
      <dgm:prSet presAssocID="{436728CD-EA37-8349-BA13-48E6E0BB8145}" presName="vert1" presStyleCnt="0"/>
      <dgm:spPr/>
    </dgm:pt>
  </dgm:ptLst>
  <dgm:cxnLst>
    <dgm:cxn modelId="{CBEC6525-0F65-C040-BD51-A42821B08F74}" type="presOf" srcId="{B93F5015-8630-E94E-A8AF-F91DD85AED91}" destId="{C6C318CF-A60E-D849-819C-811ED2A82132}" srcOrd="0" destOrd="0" presId="urn:microsoft.com/office/officeart/2008/layout/LinedList"/>
    <dgm:cxn modelId="{F09DCF63-E86D-9C40-945C-36A1F9FB35E7}" srcId="{26593B12-C55D-1B44-BBC4-0801F7876733}" destId="{B93F5015-8630-E94E-A8AF-F91DD85AED91}" srcOrd="1" destOrd="0" parTransId="{C11ED7D9-D41A-414C-A37A-E6514651038C}" sibTransId="{22908B24-6747-0848-9DE3-06235FD561EE}"/>
    <dgm:cxn modelId="{039C809D-7D6C-324E-9529-674AB04497D4}" srcId="{26593B12-C55D-1B44-BBC4-0801F7876733}" destId="{436728CD-EA37-8349-BA13-48E6E0BB8145}" srcOrd="2" destOrd="0" parTransId="{3BB5C90B-3A31-BB43-9DA3-23EE3128FFA4}" sibTransId="{551FE134-EAD1-F840-A170-BFB2CB6B1A32}"/>
    <dgm:cxn modelId="{A5DC61A0-3CEF-854D-B6CA-0DB3B1C57271}" type="presOf" srcId="{26593B12-C55D-1B44-BBC4-0801F7876733}" destId="{F15E5314-98D3-7F4E-9AFE-5111A56E5A69}" srcOrd="0" destOrd="0" presId="urn:microsoft.com/office/officeart/2008/layout/LinedList"/>
    <dgm:cxn modelId="{620C96AD-D6DD-BD41-92BF-B09FD9DE8570}" type="presOf" srcId="{8BC9D87E-603B-4044-8008-0033021527E7}" destId="{AD6F8EEA-1302-D848-8256-6B2BD85FCA1D}" srcOrd="0" destOrd="0" presId="urn:microsoft.com/office/officeart/2008/layout/LinedList"/>
    <dgm:cxn modelId="{D4CF98CF-985F-DF4F-8F5A-2E6223F6B7A2}" type="presOf" srcId="{436728CD-EA37-8349-BA13-48E6E0BB8145}" destId="{37F08F6F-BC11-B947-94B2-C60A29E3FD9E}" srcOrd="0" destOrd="0" presId="urn:microsoft.com/office/officeart/2008/layout/LinedList"/>
    <dgm:cxn modelId="{D96C06EF-2784-DB45-8796-D1E9B416EF97}" srcId="{26593B12-C55D-1B44-BBC4-0801F7876733}" destId="{8BC9D87E-603B-4044-8008-0033021527E7}" srcOrd="0" destOrd="0" parTransId="{0AF02D9E-0CBC-5C4A-AC77-F5033FE03880}" sibTransId="{5433F1E3-6A8F-8644-9642-5D06EBC6EA66}"/>
    <dgm:cxn modelId="{BF6C4854-DDF6-FE4E-A7E4-40111EB42185}" type="presParOf" srcId="{F15E5314-98D3-7F4E-9AFE-5111A56E5A69}" destId="{188519FA-D291-6D48-9C90-D00EBB52B757}" srcOrd="0" destOrd="0" presId="urn:microsoft.com/office/officeart/2008/layout/LinedList"/>
    <dgm:cxn modelId="{2437563B-9ECE-0A4F-A4D0-4DE17736588D}" type="presParOf" srcId="{F15E5314-98D3-7F4E-9AFE-5111A56E5A69}" destId="{93BD7D0B-38AE-4443-9550-FC05323515A1}" srcOrd="1" destOrd="0" presId="urn:microsoft.com/office/officeart/2008/layout/LinedList"/>
    <dgm:cxn modelId="{4BD05B4F-387E-1F41-A714-EA960AF42F24}" type="presParOf" srcId="{93BD7D0B-38AE-4443-9550-FC05323515A1}" destId="{AD6F8EEA-1302-D848-8256-6B2BD85FCA1D}" srcOrd="0" destOrd="0" presId="urn:microsoft.com/office/officeart/2008/layout/LinedList"/>
    <dgm:cxn modelId="{8EBC5551-5CE6-314E-B652-7637910D3A4A}" type="presParOf" srcId="{93BD7D0B-38AE-4443-9550-FC05323515A1}" destId="{52BF0352-7E6D-BF49-8BE6-0A924237BBA5}" srcOrd="1" destOrd="0" presId="urn:microsoft.com/office/officeart/2008/layout/LinedList"/>
    <dgm:cxn modelId="{22D661D4-B708-4D48-A4C0-6AF651D6041F}" type="presParOf" srcId="{F15E5314-98D3-7F4E-9AFE-5111A56E5A69}" destId="{E3457A17-043B-F343-9E09-0BC134DC6A52}" srcOrd="2" destOrd="0" presId="urn:microsoft.com/office/officeart/2008/layout/LinedList"/>
    <dgm:cxn modelId="{8FC151C5-09A5-9E4E-AA76-8D451F3B1108}" type="presParOf" srcId="{F15E5314-98D3-7F4E-9AFE-5111A56E5A69}" destId="{B0F27B18-201D-B640-BCF3-2474073B15B7}" srcOrd="3" destOrd="0" presId="urn:microsoft.com/office/officeart/2008/layout/LinedList"/>
    <dgm:cxn modelId="{6BE10411-B533-9243-A36E-784E825C5AC9}" type="presParOf" srcId="{B0F27B18-201D-B640-BCF3-2474073B15B7}" destId="{C6C318CF-A60E-D849-819C-811ED2A82132}" srcOrd="0" destOrd="0" presId="urn:microsoft.com/office/officeart/2008/layout/LinedList"/>
    <dgm:cxn modelId="{C01EE7BE-A2E6-754A-9608-1E5D2F0B30E7}" type="presParOf" srcId="{B0F27B18-201D-B640-BCF3-2474073B15B7}" destId="{562214E9-49DD-724B-9EBA-19ECB3E187B3}" srcOrd="1" destOrd="0" presId="urn:microsoft.com/office/officeart/2008/layout/LinedList"/>
    <dgm:cxn modelId="{92249526-148B-B449-B9F9-4054751A83C4}" type="presParOf" srcId="{F15E5314-98D3-7F4E-9AFE-5111A56E5A69}" destId="{29BBEFB2-630D-ED43-9598-186527996D64}" srcOrd="4" destOrd="0" presId="urn:microsoft.com/office/officeart/2008/layout/LinedList"/>
    <dgm:cxn modelId="{94B6BB69-5668-6E42-B3B2-9B7583D491AC}" type="presParOf" srcId="{F15E5314-98D3-7F4E-9AFE-5111A56E5A69}" destId="{94C6CF6D-4411-EE4C-BF0F-1B7557E81B1A}" srcOrd="5" destOrd="0" presId="urn:microsoft.com/office/officeart/2008/layout/LinedList"/>
    <dgm:cxn modelId="{FFF997CB-DB58-6045-9DBC-60F907483336}" type="presParOf" srcId="{94C6CF6D-4411-EE4C-BF0F-1B7557E81B1A}" destId="{37F08F6F-BC11-B947-94B2-C60A29E3FD9E}" srcOrd="0" destOrd="0" presId="urn:microsoft.com/office/officeart/2008/layout/LinedList"/>
    <dgm:cxn modelId="{B0087A1C-9B15-5446-ABDC-170A35495044}" type="presParOf" srcId="{94C6CF6D-4411-EE4C-BF0F-1B7557E81B1A}" destId="{F7781890-33A5-5B4E-94E0-BA30E0CEF8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A6FF6EB-E150-8E40-AC06-C71B2D6FC9B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DB57ABE9-F5E1-D649-8E99-4CE383FB0B15}">
      <dgm:prSet phldrT="[文本]"/>
      <dgm:spPr/>
      <dgm:t>
        <a:bodyPr/>
        <a:lstStyle/>
        <a:p>
          <a:r>
            <a:rPr lang="zh-CN" altLang="en-US" dirty="0"/>
            <a:t>土地剩余年限大于建筑物剩余经济寿命</a:t>
          </a:r>
        </a:p>
      </dgm:t>
    </dgm:pt>
    <dgm:pt modelId="{5EC44396-7972-B74D-B664-65F1B490F47F}" type="parTrans" cxnId="{E93168B8-9BC2-BD4D-B295-73EB770CD99B}">
      <dgm:prSet/>
      <dgm:spPr/>
      <dgm:t>
        <a:bodyPr/>
        <a:lstStyle/>
        <a:p>
          <a:endParaRPr lang="zh-CN" altLang="en-US"/>
        </a:p>
      </dgm:t>
    </dgm:pt>
    <dgm:pt modelId="{AF49E4FA-A94C-E74E-A60F-4E2EEFF2C2F8}" type="sibTrans" cxnId="{E93168B8-9BC2-BD4D-B295-73EB770CD99B}">
      <dgm:prSet/>
      <dgm:spPr/>
      <dgm:t>
        <a:bodyPr/>
        <a:lstStyle/>
        <a:p>
          <a:endParaRPr lang="zh-CN" altLang="en-US"/>
        </a:p>
      </dgm:t>
    </dgm:pt>
    <dgm:pt modelId="{0517703D-DEA1-9144-AB19-D0FEFBD956E6}">
      <dgm:prSet phldrT="[文本]"/>
      <dgm:spPr/>
      <dgm:t>
        <a:bodyPr/>
        <a:lstStyle/>
        <a:p>
          <a:r>
            <a:rPr lang="zh-CN" altLang="en-US" dirty="0"/>
            <a:t>土地剩余年限小于建筑物剩余经济寿命</a:t>
          </a:r>
        </a:p>
      </dgm:t>
    </dgm:pt>
    <dgm:pt modelId="{1E33CC12-5CE4-B549-B893-C71E71210FA5}" type="parTrans" cxnId="{B340427B-CBC1-A74C-936C-D0D860A7B4F6}">
      <dgm:prSet/>
      <dgm:spPr/>
      <dgm:t>
        <a:bodyPr/>
        <a:lstStyle/>
        <a:p>
          <a:endParaRPr lang="zh-CN" altLang="en-US"/>
        </a:p>
      </dgm:t>
    </dgm:pt>
    <dgm:pt modelId="{3E6DB3BA-ADB5-5F49-AA95-BC70A065FA19}" type="sibTrans" cxnId="{B340427B-CBC1-A74C-936C-D0D860A7B4F6}">
      <dgm:prSet/>
      <dgm:spPr/>
      <dgm:t>
        <a:bodyPr/>
        <a:lstStyle/>
        <a:p>
          <a:endParaRPr lang="zh-CN" altLang="en-US"/>
        </a:p>
      </dgm:t>
    </dgm:pt>
    <dgm:pt modelId="{80444B6C-8D88-E447-8661-0580C782C802}">
      <dgm:prSet phldrT="[文本]"/>
      <dgm:spPr/>
      <dgm:t>
        <a:bodyPr/>
        <a:lstStyle/>
        <a:p>
          <a:r>
            <a:rPr lang="zh-CN" altLang="en-US" dirty="0"/>
            <a:t>土地剩余年限等于建筑物剩余经济寿命</a:t>
          </a:r>
        </a:p>
      </dgm:t>
    </dgm:pt>
    <dgm:pt modelId="{334F5A32-602B-AC4F-AE52-27EA79F01A99}" type="parTrans" cxnId="{36161E09-60E8-9C47-A1D5-520E1410205D}">
      <dgm:prSet/>
      <dgm:spPr/>
      <dgm:t>
        <a:bodyPr/>
        <a:lstStyle/>
        <a:p>
          <a:endParaRPr lang="zh-CN" altLang="en-US"/>
        </a:p>
      </dgm:t>
    </dgm:pt>
    <dgm:pt modelId="{A9ACD3D8-8361-A049-9B59-22120837958E}" type="sibTrans" cxnId="{36161E09-60E8-9C47-A1D5-520E1410205D}">
      <dgm:prSet/>
      <dgm:spPr/>
      <dgm:t>
        <a:bodyPr/>
        <a:lstStyle/>
        <a:p>
          <a:endParaRPr lang="zh-CN" altLang="en-US"/>
        </a:p>
      </dgm:t>
    </dgm:pt>
    <dgm:pt modelId="{DA140DDB-1F32-CD4B-BB5D-A122EEB040CD}" type="pres">
      <dgm:prSet presAssocID="{AA6FF6EB-E150-8E40-AC06-C71B2D6FC9B7}" presName="vert0" presStyleCnt="0">
        <dgm:presLayoutVars>
          <dgm:dir/>
          <dgm:animOne val="branch"/>
          <dgm:animLvl val="lvl"/>
        </dgm:presLayoutVars>
      </dgm:prSet>
      <dgm:spPr/>
    </dgm:pt>
    <dgm:pt modelId="{644925CB-F3AE-074D-A48D-914EED159841}" type="pres">
      <dgm:prSet presAssocID="{DB57ABE9-F5E1-D649-8E99-4CE383FB0B15}" presName="thickLine" presStyleLbl="alignNode1" presStyleIdx="0" presStyleCnt="3"/>
      <dgm:spPr/>
    </dgm:pt>
    <dgm:pt modelId="{A9E983CC-D6FE-3348-8205-34E17C28F82E}" type="pres">
      <dgm:prSet presAssocID="{DB57ABE9-F5E1-D649-8E99-4CE383FB0B15}" presName="horz1" presStyleCnt="0"/>
      <dgm:spPr/>
    </dgm:pt>
    <dgm:pt modelId="{B5151CA9-B7A6-6B43-BE57-BF4B812854E6}" type="pres">
      <dgm:prSet presAssocID="{DB57ABE9-F5E1-D649-8E99-4CE383FB0B15}" presName="tx1" presStyleLbl="revTx" presStyleIdx="0" presStyleCnt="3"/>
      <dgm:spPr/>
    </dgm:pt>
    <dgm:pt modelId="{D2A096BC-1D46-5146-82CE-1A3CFF93386F}" type="pres">
      <dgm:prSet presAssocID="{DB57ABE9-F5E1-D649-8E99-4CE383FB0B15}" presName="vert1" presStyleCnt="0"/>
      <dgm:spPr/>
    </dgm:pt>
    <dgm:pt modelId="{FBD58034-DFC3-9A4F-B3CD-DF14370E57BA}" type="pres">
      <dgm:prSet presAssocID="{0517703D-DEA1-9144-AB19-D0FEFBD956E6}" presName="thickLine" presStyleLbl="alignNode1" presStyleIdx="1" presStyleCnt="3"/>
      <dgm:spPr/>
    </dgm:pt>
    <dgm:pt modelId="{822EBA54-77EE-F441-A3BC-E7209F1F3E62}" type="pres">
      <dgm:prSet presAssocID="{0517703D-DEA1-9144-AB19-D0FEFBD956E6}" presName="horz1" presStyleCnt="0"/>
      <dgm:spPr/>
    </dgm:pt>
    <dgm:pt modelId="{ABB78F46-7EDB-514D-9D39-7C46923EE346}" type="pres">
      <dgm:prSet presAssocID="{0517703D-DEA1-9144-AB19-D0FEFBD956E6}" presName="tx1" presStyleLbl="revTx" presStyleIdx="1" presStyleCnt="3"/>
      <dgm:spPr/>
    </dgm:pt>
    <dgm:pt modelId="{672464F7-656F-2E45-8BA4-C6FB2906065F}" type="pres">
      <dgm:prSet presAssocID="{0517703D-DEA1-9144-AB19-D0FEFBD956E6}" presName="vert1" presStyleCnt="0"/>
      <dgm:spPr/>
    </dgm:pt>
    <dgm:pt modelId="{FBC4D301-8EC3-224A-9EB6-70E7DD224BC0}" type="pres">
      <dgm:prSet presAssocID="{80444B6C-8D88-E447-8661-0580C782C802}" presName="thickLine" presStyleLbl="alignNode1" presStyleIdx="2" presStyleCnt="3"/>
      <dgm:spPr/>
    </dgm:pt>
    <dgm:pt modelId="{4B0B630A-8BDA-344B-B691-AFCD3D0DA6E7}" type="pres">
      <dgm:prSet presAssocID="{80444B6C-8D88-E447-8661-0580C782C802}" presName="horz1" presStyleCnt="0"/>
      <dgm:spPr/>
    </dgm:pt>
    <dgm:pt modelId="{918C2E16-166E-2C48-871C-23391015ED82}" type="pres">
      <dgm:prSet presAssocID="{80444B6C-8D88-E447-8661-0580C782C802}" presName="tx1" presStyleLbl="revTx" presStyleIdx="2" presStyleCnt="3"/>
      <dgm:spPr/>
    </dgm:pt>
    <dgm:pt modelId="{CDCE4000-1EB5-6C4C-B1A8-454731F65DCE}" type="pres">
      <dgm:prSet presAssocID="{80444B6C-8D88-E447-8661-0580C782C802}" presName="vert1" presStyleCnt="0"/>
      <dgm:spPr/>
    </dgm:pt>
  </dgm:ptLst>
  <dgm:cxnLst>
    <dgm:cxn modelId="{36161E09-60E8-9C47-A1D5-520E1410205D}" srcId="{AA6FF6EB-E150-8E40-AC06-C71B2D6FC9B7}" destId="{80444B6C-8D88-E447-8661-0580C782C802}" srcOrd="2" destOrd="0" parTransId="{334F5A32-602B-AC4F-AE52-27EA79F01A99}" sibTransId="{A9ACD3D8-8361-A049-9B59-22120837958E}"/>
    <dgm:cxn modelId="{444B2546-0E31-9441-9CC9-5A6A104D62CB}" type="presOf" srcId="{80444B6C-8D88-E447-8661-0580C782C802}" destId="{918C2E16-166E-2C48-871C-23391015ED82}" srcOrd="0" destOrd="0" presId="urn:microsoft.com/office/officeart/2008/layout/LinedList"/>
    <dgm:cxn modelId="{A5F6CD49-DC73-7D4F-8556-891FDF16344F}" type="presOf" srcId="{0517703D-DEA1-9144-AB19-D0FEFBD956E6}" destId="{ABB78F46-7EDB-514D-9D39-7C46923EE346}" srcOrd="0" destOrd="0" presId="urn:microsoft.com/office/officeart/2008/layout/LinedList"/>
    <dgm:cxn modelId="{B340427B-CBC1-A74C-936C-D0D860A7B4F6}" srcId="{AA6FF6EB-E150-8E40-AC06-C71B2D6FC9B7}" destId="{0517703D-DEA1-9144-AB19-D0FEFBD956E6}" srcOrd="1" destOrd="0" parTransId="{1E33CC12-5CE4-B549-B893-C71E71210FA5}" sibTransId="{3E6DB3BA-ADB5-5F49-AA95-BC70A065FA19}"/>
    <dgm:cxn modelId="{BD4B229F-A05B-6F4E-8A28-CB5B4982D117}" type="presOf" srcId="{AA6FF6EB-E150-8E40-AC06-C71B2D6FC9B7}" destId="{DA140DDB-1F32-CD4B-BB5D-A122EEB040CD}" srcOrd="0" destOrd="0" presId="urn:microsoft.com/office/officeart/2008/layout/LinedList"/>
    <dgm:cxn modelId="{E93168B8-9BC2-BD4D-B295-73EB770CD99B}" srcId="{AA6FF6EB-E150-8E40-AC06-C71B2D6FC9B7}" destId="{DB57ABE9-F5E1-D649-8E99-4CE383FB0B15}" srcOrd="0" destOrd="0" parTransId="{5EC44396-7972-B74D-B664-65F1B490F47F}" sibTransId="{AF49E4FA-A94C-E74E-A60F-4E2EEFF2C2F8}"/>
    <dgm:cxn modelId="{8AC7C7F7-9C28-464E-A42E-33A5072DDD5A}" type="presOf" srcId="{DB57ABE9-F5E1-D649-8E99-4CE383FB0B15}" destId="{B5151CA9-B7A6-6B43-BE57-BF4B812854E6}" srcOrd="0" destOrd="0" presId="urn:microsoft.com/office/officeart/2008/layout/LinedList"/>
    <dgm:cxn modelId="{28DDAAF4-16CF-1B49-ABB0-F6526F68D236}" type="presParOf" srcId="{DA140DDB-1F32-CD4B-BB5D-A122EEB040CD}" destId="{644925CB-F3AE-074D-A48D-914EED159841}" srcOrd="0" destOrd="0" presId="urn:microsoft.com/office/officeart/2008/layout/LinedList"/>
    <dgm:cxn modelId="{1FAE960C-59AF-DA46-A27A-D6C1463DBEB0}" type="presParOf" srcId="{DA140DDB-1F32-CD4B-BB5D-A122EEB040CD}" destId="{A9E983CC-D6FE-3348-8205-34E17C28F82E}" srcOrd="1" destOrd="0" presId="urn:microsoft.com/office/officeart/2008/layout/LinedList"/>
    <dgm:cxn modelId="{E29A965C-A4F8-8F47-AC90-7502D49583D9}" type="presParOf" srcId="{A9E983CC-D6FE-3348-8205-34E17C28F82E}" destId="{B5151CA9-B7A6-6B43-BE57-BF4B812854E6}" srcOrd="0" destOrd="0" presId="urn:microsoft.com/office/officeart/2008/layout/LinedList"/>
    <dgm:cxn modelId="{88814DBD-6162-3E4C-A79C-7F5B7ABD6C0D}" type="presParOf" srcId="{A9E983CC-D6FE-3348-8205-34E17C28F82E}" destId="{D2A096BC-1D46-5146-82CE-1A3CFF93386F}" srcOrd="1" destOrd="0" presId="urn:microsoft.com/office/officeart/2008/layout/LinedList"/>
    <dgm:cxn modelId="{16738F58-A832-C74D-B31C-608A801C3796}" type="presParOf" srcId="{DA140DDB-1F32-CD4B-BB5D-A122EEB040CD}" destId="{FBD58034-DFC3-9A4F-B3CD-DF14370E57BA}" srcOrd="2" destOrd="0" presId="urn:microsoft.com/office/officeart/2008/layout/LinedList"/>
    <dgm:cxn modelId="{27FFCDCD-C376-CE43-AC6E-0FD07110E82F}" type="presParOf" srcId="{DA140DDB-1F32-CD4B-BB5D-A122EEB040CD}" destId="{822EBA54-77EE-F441-A3BC-E7209F1F3E62}" srcOrd="3" destOrd="0" presId="urn:microsoft.com/office/officeart/2008/layout/LinedList"/>
    <dgm:cxn modelId="{7CE37D4F-7B22-214E-BF83-A23582B77707}" type="presParOf" srcId="{822EBA54-77EE-F441-A3BC-E7209F1F3E62}" destId="{ABB78F46-7EDB-514D-9D39-7C46923EE346}" srcOrd="0" destOrd="0" presId="urn:microsoft.com/office/officeart/2008/layout/LinedList"/>
    <dgm:cxn modelId="{F7531D60-1DCB-954C-AC27-33BB337F8CAB}" type="presParOf" srcId="{822EBA54-77EE-F441-A3BC-E7209F1F3E62}" destId="{672464F7-656F-2E45-8BA4-C6FB2906065F}" srcOrd="1" destOrd="0" presId="urn:microsoft.com/office/officeart/2008/layout/LinedList"/>
    <dgm:cxn modelId="{A05EBC96-81C7-044F-9C1C-10E21D10D541}" type="presParOf" srcId="{DA140DDB-1F32-CD4B-BB5D-A122EEB040CD}" destId="{FBC4D301-8EC3-224A-9EB6-70E7DD224BC0}" srcOrd="4" destOrd="0" presId="urn:microsoft.com/office/officeart/2008/layout/LinedList"/>
    <dgm:cxn modelId="{C96C3749-9C95-2642-A680-936AFA5742D5}" type="presParOf" srcId="{DA140DDB-1F32-CD4B-BB5D-A122EEB040CD}" destId="{4B0B630A-8BDA-344B-B691-AFCD3D0DA6E7}" srcOrd="5" destOrd="0" presId="urn:microsoft.com/office/officeart/2008/layout/LinedList"/>
    <dgm:cxn modelId="{F99952DE-1F92-AB49-9607-D636F7AD4162}" type="presParOf" srcId="{4B0B630A-8BDA-344B-B691-AFCD3D0DA6E7}" destId="{918C2E16-166E-2C48-871C-23391015ED82}" srcOrd="0" destOrd="0" presId="urn:microsoft.com/office/officeart/2008/layout/LinedList"/>
    <dgm:cxn modelId="{B4202F2C-2880-8344-B4CF-648FE7D52E3D}" type="presParOf" srcId="{4B0B630A-8BDA-344B-B691-AFCD3D0DA6E7}" destId="{CDCE4000-1EB5-6C4C-B1A8-454731F65D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40E02E9-3DC1-DC43-8EA9-4CD3C9C4B709}"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93FE100B-1933-C042-83EF-FEB28B81E55D}">
      <dgm:prSet phldrT="[文本]"/>
      <dgm:spPr/>
      <dgm:t>
        <a:bodyPr/>
        <a:lstStyle/>
        <a:p>
          <a:r>
            <a:rPr lang="zh-CN" altLang="en-US" dirty="0"/>
            <a:t>累加法</a:t>
          </a:r>
        </a:p>
      </dgm:t>
    </dgm:pt>
    <dgm:pt modelId="{EE53AA5B-FAC9-D349-8070-B8AFF76AABB5}" type="parTrans" cxnId="{6C73FE6A-7850-D547-8AD5-CBC16A22D323}">
      <dgm:prSet/>
      <dgm:spPr/>
      <dgm:t>
        <a:bodyPr/>
        <a:lstStyle/>
        <a:p>
          <a:endParaRPr lang="zh-CN" altLang="en-US"/>
        </a:p>
      </dgm:t>
    </dgm:pt>
    <dgm:pt modelId="{A65D3C11-113E-3B41-8FFE-844B5D537FE6}" type="sibTrans" cxnId="{6C73FE6A-7850-D547-8AD5-CBC16A22D323}">
      <dgm:prSet/>
      <dgm:spPr/>
      <dgm:t>
        <a:bodyPr/>
        <a:lstStyle/>
        <a:p>
          <a:endParaRPr lang="zh-CN" altLang="en-US"/>
        </a:p>
      </dgm:t>
    </dgm:pt>
    <dgm:pt modelId="{E582C7A8-AD7F-FA46-9BD0-52158AEBED70}">
      <dgm:prSet phldrT="[文本]"/>
      <dgm:spPr/>
      <dgm:t>
        <a:bodyPr/>
        <a:lstStyle/>
        <a:p>
          <a:r>
            <a:rPr lang="zh-CN" altLang="en-US" dirty="0"/>
            <a:t>投资收益率排序插入法</a:t>
          </a:r>
        </a:p>
      </dgm:t>
    </dgm:pt>
    <dgm:pt modelId="{9E7DA384-F638-0248-AA3D-E4002647D9A5}" type="parTrans" cxnId="{A6B376AA-9EC6-EA44-A05F-F1B257282A81}">
      <dgm:prSet/>
      <dgm:spPr/>
      <dgm:t>
        <a:bodyPr/>
        <a:lstStyle/>
        <a:p>
          <a:endParaRPr lang="zh-CN" altLang="en-US"/>
        </a:p>
      </dgm:t>
    </dgm:pt>
    <dgm:pt modelId="{C15A015E-0FA7-1F47-BCC0-76EF905E510A}" type="sibTrans" cxnId="{A6B376AA-9EC6-EA44-A05F-F1B257282A81}">
      <dgm:prSet/>
      <dgm:spPr/>
      <dgm:t>
        <a:bodyPr/>
        <a:lstStyle/>
        <a:p>
          <a:endParaRPr lang="zh-CN" altLang="en-US"/>
        </a:p>
      </dgm:t>
    </dgm:pt>
    <dgm:pt modelId="{C2950584-580D-CE48-A177-FDDF694FB399}">
      <dgm:prSet phldrT="[文本]"/>
      <dgm:spPr/>
      <dgm:t>
        <a:bodyPr/>
        <a:lstStyle/>
        <a:p>
          <a:r>
            <a:rPr lang="zh-CN" altLang="en-US" dirty="0"/>
            <a:t>市场提取法</a:t>
          </a:r>
        </a:p>
      </dgm:t>
    </dgm:pt>
    <dgm:pt modelId="{6B4F6C58-C362-7D47-899D-AA89F15F1498}" type="parTrans" cxnId="{3E42179B-18B5-9A40-A3D9-4F2D1C6D8328}">
      <dgm:prSet/>
      <dgm:spPr/>
      <dgm:t>
        <a:bodyPr/>
        <a:lstStyle/>
        <a:p>
          <a:endParaRPr lang="zh-CN" altLang="en-US"/>
        </a:p>
      </dgm:t>
    </dgm:pt>
    <dgm:pt modelId="{4F17D545-4250-BC4B-A45C-3700C03293C0}" type="sibTrans" cxnId="{3E42179B-18B5-9A40-A3D9-4F2D1C6D8328}">
      <dgm:prSet/>
      <dgm:spPr/>
      <dgm:t>
        <a:bodyPr/>
        <a:lstStyle/>
        <a:p>
          <a:endParaRPr lang="zh-CN" altLang="en-US"/>
        </a:p>
      </dgm:t>
    </dgm:pt>
    <dgm:pt modelId="{46480FCD-C2B3-E645-9A93-7A27C7912168}" type="pres">
      <dgm:prSet presAssocID="{340E02E9-3DC1-DC43-8EA9-4CD3C9C4B709}" presName="linear" presStyleCnt="0">
        <dgm:presLayoutVars>
          <dgm:dir/>
          <dgm:animLvl val="lvl"/>
          <dgm:resizeHandles val="exact"/>
        </dgm:presLayoutVars>
      </dgm:prSet>
      <dgm:spPr/>
    </dgm:pt>
    <dgm:pt modelId="{9947202F-F58E-5B4A-9FF8-AB7E150E5E74}" type="pres">
      <dgm:prSet presAssocID="{93FE100B-1933-C042-83EF-FEB28B81E55D}" presName="parentLin" presStyleCnt="0"/>
      <dgm:spPr/>
    </dgm:pt>
    <dgm:pt modelId="{1DAD1E59-325D-6F43-8EE7-C501A8A6DC9A}" type="pres">
      <dgm:prSet presAssocID="{93FE100B-1933-C042-83EF-FEB28B81E55D}" presName="parentLeftMargin" presStyleLbl="node1" presStyleIdx="0" presStyleCnt="3"/>
      <dgm:spPr/>
    </dgm:pt>
    <dgm:pt modelId="{616EE68A-3E30-2F47-BBF4-88EB692357CC}" type="pres">
      <dgm:prSet presAssocID="{93FE100B-1933-C042-83EF-FEB28B81E55D}" presName="parentText" presStyleLbl="node1" presStyleIdx="0" presStyleCnt="3">
        <dgm:presLayoutVars>
          <dgm:chMax val="0"/>
          <dgm:bulletEnabled val="1"/>
        </dgm:presLayoutVars>
      </dgm:prSet>
      <dgm:spPr/>
    </dgm:pt>
    <dgm:pt modelId="{E0178059-8FCD-5249-AA0A-CC99689AEB03}" type="pres">
      <dgm:prSet presAssocID="{93FE100B-1933-C042-83EF-FEB28B81E55D}" presName="negativeSpace" presStyleCnt="0"/>
      <dgm:spPr/>
    </dgm:pt>
    <dgm:pt modelId="{F9FDA82C-55DD-DE4B-905F-E090142FF2DC}" type="pres">
      <dgm:prSet presAssocID="{93FE100B-1933-C042-83EF-FEB28B81E55D}" presName="childText" presStyleLbl="conFgAcc1" presStyleIdx="0" presStyleCnt="3">
        <dgm:presLayoutVars>
          <dgm:bulletEnabled val="1"/>
        </dgm:presLayoutVars>
      </dgm:prSet>
      <dgm:spPr/>
    </dgm:pt>
    <dgm:pt modelId="{FD741FDD-DA25-9D43-BD05-974208583B65}" type="pres">
      <dgm:prSet presAssocID="{A65D3C11-113E-3B41-8FFE-844B5D537FE6}" presName="spaceBetweenRectangles" presStyleCnt="0"/>
      <dgm:spPr/>
    </dgm:pt>
    <dgm:pt modelId="{D00181C9-CF99-5341-A4FC-C3992225B743}" type="pres">
      <dgm:prSet presAssocID="{E582C7A8-AD7F-FA46-9BD0-52158AEBED70}" presName="parentLin" presStyleCnt="0"/>
      <dgm:spPr/>
    </dgm:pt>
    <dgm:pt modelId="{720621B5-3FBC-794E-9978-BE7EE4DA18D0}" type="pres">
      <dgm:prSet presAssocID="{E582C7A8-AD7F-FA46-9BD0-52158AEBED70}" presName="parentLeftMargin" presStyleLbl="node1" presStyleIdx="0" presStyleCnt="3"/>
      <dgm:spPr/>
    </dgm:pt>
    <dgm:pt modelId="{C6106D24-779E-9F4E-AF14-3D65724BF8E0}" type="pres">
      <dgm:prSet presAssocID="{E582C7A8-AD7F-FA46-9BD0-52158AEBED70}" presName="parentText" presStyleLbl="node1" presStyleIdx="1" presStyleCnt="3">
        <dgm:presLayoutVars>
          <dgm:chMax val="0"/>
          <dgm:bulletEnabled val="1"/>
        </dgm:presLayoutVars>
      </dgm:prSet>
      <dgm:spPr/>
    </dgm:pt>
    <dgm:pt modelId="{4CFA24FD-E7A7-5342-BE81-E0E1F2FDCFA1}" type="pres">
      <dgm:prSet presAssocID="{E582C7A8-AD7F-FA46-9BD0-52158AEBED70}" presName="negativeSpace" presStyleCnt="0"/>
      <dgm:spPr/>
    </dgm:pt>
    <dgm:pt modelId="{D474410C-D9E9-3F4F-81C1-5C631B90D7F6}" type="pres">
      <dgm:prSet presAssocID="{E582C7A8-AD7F-FA46-9BD0-52158AEBED70}" presName="childText" presStyleLbl="conFgAcc1" presStyleIdx="1" presStyleCnt="3">
        <dgm:presLayoutVars>
          <dgm:bulletEnabled val="1"/>
        </dgm:presLayoutVars>
      </dgm:prSet>
      <dgm:spPr/>
    </dgm:pt>
    <dgm:pt modelId="{11734D10-22DF-4C4D-BEB6-20148EDE4815}" type="pres">
      <dgm:prSet presAssocID="{C15A015E-0FA7-1F47-BCC0-76EF905E510A}" presName="spaceBetweenRectangles" presStyleCnt="0"/>
      <dgm:spPr/>
    </dgm:pt>
    <dgm:pt modelId="{C7F89E69-56C8-B446-9E8E-BEDD20ED111B}" type="pres">
      <dgm:prSet presAssocID="{C2950584-580D-CE48-A177-FDDF694FB399}" presName="parentLin" presStyleCnt="0"/>
      <dgm:spPr/>
    </dgm:pt>
    <dgm:pt modelId="{4B9E9E52-0282-BD4A-B0F4-08E91C888F2F}" type="pres">
      <dgm:prSet presAssocID="{C2950584-580D-CE48-A177-FDDF694FB399}" presName="parentLeftMargin" presStyleLbl="node1" presStyleIdx="1" presStyleCnt="3"/>
      <dgm:spPr/>
    </dgm:pt>
    <dgm:pt modelId="{92ACF7BB-9130-4E45-80F0-F04297396F00}" type="pres">
      <dgm:prSet presAssocID="{C2950584-580D-CE48-A177-FDDF694FB399}" presName="parentText" presStyleLbl="node1" presStyleIdx="2" presStyleCnt="3">
        <dgm:presLayoutVars>
          <dgm:chMax val="0"/>
          <dgm:bulletEnabled val="1"/>
        </dgm:presLayoutVars>
      </dgm:prSet>
      <dgm:spPr/>
    </dgm:pt>
    <dgm:pt modelId="{979DC425-AA50-7A4E-9217-A6CE070E6771}" type="pres">
      <dgm:prSet presAssocID="{C2950584-580D-CE48-A177-FDDF694FB399}" presName="negativeSpace" presStyleCnt="0"/>
      <dgm:spPr/>
    </dgm:pt>
    <dgm:pt modelId="{D563D261-5E4B-634F-9963-72EBB31DA7FE}" type="pres">
      <dgm:prSet presAssocID="{C2950584-580D-CE48-A177-FDDF694FB399}" presName="childText" presStyleLbl="conFgAcc1" presStyleIdx="2" presStyleCnt="3">
        <dgm:presLayoutVars>
          <dgm:bulletEnabled val="1"/>
        </dgm:presLayoutVars>
      </dgm:prSet>
      <dgm:spPr/>
    </dgm:pt>
  </dgm:ptLst>
  <dgm:cxnLst>
    <dgm:cxn modelId="{70083911-5A02-0844-BB3F-F0912CF8C6DC}" type="presOf" srcId="{93FE100B-1933-C042-83EF-FEB28B81E55D}" destId="{616EE68A-3E30-2F47-BBF4-88EB692357CC}" srcOrd="1" destOrd="0" presId="urn:microsoft.com/office/officeart/2005/8/layout/list1"/>
    <dgm:cxn modelId="{DFB5E743-821F-9D4B-B78A-40D39809E8AE}" type="presOf" srcId="{C2950584-580D-CE48-A177-FDDF694FB399}" destId="{4B9E9E52-0282-BD4A-B0F4-08E91C888F2F}" srcOrd="0" destOrd="0" presId="urn:microsoft.com/office/officeart/2005/8/layout/list1"/>
    <dgm:cxn modelId="{88DCF249-2EFA-9F40-AEBD-C53D0129412B}" type="presOf" srcId="{E582C7A8-AD7F-FA46-9BD0-52158AEBED70}" destId="{720621B5-3FBC-794E-9978-BE7EE4DA18D0}" srcOrd="0" destOrd="0" presId="urn:microsoft.com/office/officeart/2005/8/layout/list1"/>
    <dgm:cxn modelId="{6C73FE6A-7850-D547-8AD5-CBC16A22D323}" srcId="{340E02E9-3DC1-DC43-8EA9-4CD3C9C4B709}" destId="{93FE100B-1933-C042-83EF-FEB28B81E55D}" srcOrd="0" destOrd="0" parTransId="{EE53AA5B-FAC9-D349-8070-B8AFF76AABB5}" sibTransId="{A65D3C11-113E-3B41-8FFE-844B5D537FE6}"/>
    <dgm:cxn modelId="{3E42179B-18B5-9A40-A3D9-4F2D1C6D8328}" srcId="{340E02E9-3DC1-DC43-8EA9-4CD3C9C4B709}" destId="{C2950584-580D-CE48-A177-FDDF694FB399}" srcOrd="2" destOrd="0" parTransId="{6B4F6C58-C362-7D47-899D-AA89F15F1498}" sibTransId="{4F17D545-4250-BC4B-A45C-3700C03293C0}"/>
    <dgm:cxn modelId="{A6B376AA-9EC6-EA44-A05F-F1B257282A81}" srcId="{340E02E9-3DC1-DC43-8EA9-4CD3C9C4B709}" destId="{E582C7A8-AD7F-FA46-9BD0-52158AEBED70}" srcOrd="1" destOrd="0" parTransId="{9E7DA384-F638-0248-AA3D-E4002647D9A5}" sibTransId="{C15A015E-0FA7-1F47-BCC0-76EF905E510A}"/>
    <dgm:cxn modelId="{30F32CCC-FBF7-5243-8077-343CCAA5EFD8}" type="presOf" srcId="{C2950584-580D-CE48-A177-FDDF694FB399}" destId="{92ACF7BB-9130-4E45-80F0-F04297396F00}" srcOrd="1" destOrd="0" presId="urn:microsoft.com/office/officeart/2005/8/layout/list1"/>
    <dgm:cxn modelId="{B0F6BECF-2953-DB46-A1C5-D96D4F4E6F5A}" type="presOf" srcId="{E582C7A8-AD7F-FA46-9BD0-52158AEBED70}" destId="{C6106D24-779E-9F4E-AF14-3D65724BF8E0}" srcOrd="1" destOrd="0" presId="urn:microsoft.com/office/officeart/2005/8/layout/list1"/>
    <dgm:cxn modelId="{5A43FFD0-9D23-0941-AE49-B0B6136D1AD4}" type="presOf" srcId="{93FE100B-1933-C042-83EF-FEB28B81E55D}" destId="{1DAD1E59-325D-6F43-8EE7-C501A8A6DC9A}" srcOrd="0" destOrd="0" presId="urn:microsoft.com/office/officeart/2005/8/layout/list1"/>
    <dgm:cxn modelId="{3140FFE9-BF10-7344-B889-846AF0FDEECA}" type="presOf" srcId="{340E02E9-3DC1-DC43-8EA9-4CD3C9C4B709}" destId="{46480FCD-C2B3-E645-9A93-7A27C7912168}" srcOrd="0" destOrd="0" presId="urn:microsoft.com/office/officeart/2005/8/layout/list1"/>
    <dgm:cxn modelId="{7EF9406B-1D15-DA4D-9401-7FB8B6BDFF34}" type="presParOf" srcId="{46480FCD-C2B3-E645-9A93-7A27C7912168}" destId="{9947202F-F58E-5B4A-9FF8-AB7E150E5E74}" srcOrd="0" destOrd="0" presId="urn:microsoft.com/office/officeart/2005/8/layout/list1"/>
    <dgm:cxn modelId="{9CF583AA-1FD1-C64E-96E9-0B859DA561A7}" type="presParOf" srcId="{9947202F-F58E-5B4A-9FF8-AB7E150E5E74}" destId="{1DAD1E59-325D-6F43-8EE7-C501A8A6DC9A}" srcOrd="0" destOrd="0" presId="urn:microsoft.com/office/officeart/2005/8/layout/list1"/>
    <dgm:cxn modelId="{CFF8C3ED-7F0A-C140-B4C0-F4E8371ADC3B}" type="presParOf" srcId="{9947202F-F58E-5B4A-9FF8-AB7E150E5E74}" destId="{616EE68A-3E30-2F47-BBF4-88EB692357CC}" srcOrd="1" destOrd="0" presId="urn:microsoft.com/office/officeart/2005/8/layout/list1"/>
    <dgm:cxn modelId="{428EC1DE-9C2B-A44A-BB0A-8E7C1A146183}" type="presParOf" srcId="{46480FCD-C2B3-E645-9A93-7A27C7912168}" destId="{E0178059-8FCD-5249-AA0A-CC99689AEB03}" srcOrd="1" destOrd="0" presId="urn:microsoft.com/office/officeart/2005/8/layout/list1"/>
    <dgm:cxn modelId="{461AFDAB-DBB6-B24E-A57B-15BFC1103526}" type="presParOf" srcId="{46480FCD-C2B3-E645-9A93-7A27C7912168}" destId="{F9FDA82C-55DD-DE4B-905F-E090142FF2DC}" srcOrd="2" destOrd="0" presId="urn:microsoft.com/office/officeart/2005/8/layout/list1"/>
    <dgm:cxn modelId="{8FB0BD2A-3B2B-D146-9B39-8998D8D465E5}" type="presParOf" srcId="{46480FCD-C2B3-E645-9A93-7A27C7912168}" destId="{FD741FDD-DA25-9D43-BD05-974208583B65}" srcOrd="3" destOrd="0" presId="urn:microsoft.com/office/officeart/2005/8/layout/list1"/>
    <dgm:cxn modelId="{AADA7832-2732-2448-B2FF-FE526DCAA530}" type="presParOf" srcId="{46480FCD-C2B3-E645-9A93-7A27C7912168}" destId="{D00181C9-CF99-5341-A4FC-C3992225B743}" srcOrd="4" destOrd="0" presId="urn:microsoft.com/office/officeart/2005/8/layout/list1"/>
    <dgm:cxn modelId="{619BDA18-E878-5249-9E93-57B2789A0FC8}" type="presParOf" srcId="{D00181C9-CF99-5341-A4FC-C3992225B743}" destId="{720621B5-3FBC-794E-9978-BE7EE4DA18D0}" srcOrd="0" destOrd="0" presId="urn:microsoft.com/office/officeart/2005/8/layout/list1"/>
    <dgm:cxn modelId="{826BB807-DB3B-9147-904B-FE272D76A87F}" type="presParOf" srcId="{D00181C9-CF99-5341-A4FC-C3992225B743}" destId="{C6106D24-779E-9F4E-AF14-3D65724BF8E0}" srcOrd="1" destOrd="0" presId="urn:microsoft.com/office/officeart/2005/8/layout/list1"/>
    <dgm:cxn modelId="{E1CBBABB-3DE4-B44F-BEF4-11E224992724}" type="presParOf" srcId="{46480FCD-C2B3-E645-9A93-7A27C7912168}" destId="{4CFA24FD-E7A7-5342-BE81-E0E1F2FDCFA1}" srcOrd="5" destOrd="0" presId="urn:microsoft.com/office/officeart/2005/8/layout/list1"/>
    <dgm:cxn modelId="{B9038B07-B98C-064F-BC13-6D8639838CA1}" type="presParOf" srcId="{46480FCD-C2B3-E645-9A93-7A27C7912168}" destId="{D474410C-D9E9-3F4F-81C1-5C631B90D7F6}" srcOrd="6" destOrd="0" presId="urn:microsoft.com/office/officeart/2005/8/layout/list1"/>
    <dgm:cxn modelId="{3C62D387-8086-A74B-BC29-C39E540F3481}" type="presParOf" srcId="{46480FCD-C2B3-E645-9A93-7A27C7912168}" destId="{11734D10-22DF-4C4D-BEB6-20148EDE4815}" srcOrd="7" destOrd="0" presId="urn:microsoft.com/office/officeart/2005/8/layout/list1"/>
    <dgm:cxn modelId="{71C8C45A-9C47-FA48-8CD6-1FFF9C32EB6A}" type="presParOf" srcId="{46480FCD-C2B3-E645-9A93-7A27C7912168}" destId="{C7F89E69-56C8-B446-9E8E-BEDD20ED111B}" srcOrd="8" destOrd="0" presId="urn:microsoft.com/office/officeart/2005/8/layout/list1"/>
    <dgm:cxn modelId="{DF65157B-A2FF-3741-9F74-240ADB8B2942}" type="presParOf" srcId="{C7F89E69-56C8-B446-9E8E-BEDD20ED111B}" destId="{4B9E9E52-0282-BD4A-B0F4-08E91C888F2F}" srcOrd="0" destOrd="0" presId="urn:microsoft.com/office/officeart/2005/8/layout/list1"/>
    <dgm:cxn modelId="{28FA2800-19D9-B04C-BABC-9703C3CA5D13}" type="presParOf" srcId="{C7F89E69-56C8-B446-9E8E-BEDD20ED111B}" destId="{92ACF7BB-9130-4E45-80F0-F04297396F00}" srcOrd="1" destOrd="0" presId="urn:microsoft.com/office/officeart/2005/8/layout/list1"/>
    <dgm:cxn modelId="{85B5DB29-2C31-5C43-BE99-09C337393885}" type="presParOf" srcId="{46480FCD-C2B3-E645-9A93-7A27C7912168}" destId="{979DC425-AA50-7A4E-9217-A6CE070E6771}" srcOrd="9" destOrd="0" presId="urn:microsoft.com/office/officeart/2005/8/layout/list1"/>
    <dgm:cxn modelId="{35AE3FF1-C2E2-E243-A3A0-530C41FCC83F}" type="presParOf" srcId="{46480FCD-C2B3-E645-9A93-7A27C7912168}" destId="{D563D261-5E4B-634F-9963-72EBB31DA7F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0.xml><?xml version="1.0" encoding="utf-8"?>
<dgm:dataModel xmlns:dgm="http://schemas.openxmlformats.org/drawingml/2006/diagram" xmlns:a="http://schemas.openxmlformats.org/drawingml/2006/main">
  <dgm:ptLst>
    <dgm:pt modelId="{F297BE78-CE10-8442-8C4D-60AAA5A9F1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zh-CN" altLang="en-US"/>
        </a:p>
      </dgm:t>
    </dgm:pt>
    <dgm:pt modelId="{CE5A1DC2-10A3-4C45-9006-FB890CE83814}">
      <dgm:prSet phldrT="[文本]"/>
      <dgm:spPr>
        <a:blipFill>
          <a:blip xmlns:r="http://schemas.openxmlformats.org/officeDocument/2006/relationships" r:embed="rId1"/>
          <a:stretch>
            <a:fillRect/>
          </a:stretch>
        </a:blipFill>
      </dgm:spPr>
      <dgm:t>
        <a:bodyPr/>
        <a:lstStyle/>
        <a:p>
          <a:r>
            <a:rPr lang="zh-CN" altLang="en-US">
              <a:noFill/>
            </a:rPr>
            <a:t> </a:t>
          </a:r>
        </a:p>
      </dgm:t>
    </dgm:pt>
    <dgm:pt modelId="{929E2F2B-1C20-C743-8D3E-54E353D21561}" type="parTrans" cxnId="{B63E86DE-6B60-7047-9060-90A2122156C3}">
      <dgm:prSet/>
      <dgm:spPr/>
      <dgm:t>
        <a:bodyPr/>
        <a:lstStyle/>
        <a:p>
          <a:endParaRPr lang="zh-CN" altLang="en-US"/>
        </a:p>
      </dgm:t>
    </dgm:pt>
    <dgm:pt modelId="{B3DC22B0-7432-DA48-94BE-C1C2C6E57379}" type="sibTrans" cxnId="{B63E86DE-6B60-7047-9060-90A2122156C3}">
      <dgm:prSet/>
      <dgm:spPr/>
      <dgm:t>
        <a:bodyPr/>
        <a:lstStyle/>
        <a:p>
          <a:endParaRPr lang="zh-CN" altLang="en-US"/>
        </a:p>
      </dgm:t>
    </dgm:pt>
    <dgm:pt modelId="{5632CEF1-2E8E-4F42-9FE8-1B2DD92758E9}">
      <dgm:prSet phldrT="[文本]"/>
      <dgm:spPr>
        <a:blipFill>
          <a:blip xmlns:r="http://schemas.openxmlformats.org/officeDocument/2006/relationships" r:embed="rId2"/>
          <a:stretch>
            <a:fillRect/>
          </a:stretch>
        </a:blipFill>
      </dgm:spPr>
      <dgm:t>
        <a:bodyPr/>
        <a:lstStyle/>
        <a:p>
          <a:r>
            <a:rPr lang="zh-CN" altLang="en-US">
              <a:noFill/>
            </a:rPr>
            <a:t> </a:t>
          </a:r>
        </a:p>
      </dgm:t>
    </dgm:pt>
    <dgm:pt modelId="{4608D10E-69FB-544E-8DEA-B2BBC54006D0}" type="parTrans" cxnId="{1789C028-B2A5-3740-9947-C98FA15FFABF}">
      <dgm:prSet/>
      <dgm:spPr/>
      <dgm:t>
        <a:bodyPr/>
        <a:lstStyle/>
        <a:p>
          <a:endParaRPr lang="zh-CN" altLang="en-US"/>
        </a:p>
      </dgm:t>
    </dgm:pt>
    <dgm:pt modelId="{00E846BF-97B6-9045-8C22-B7153ADC5EEB}" type="sibTrans" cxnId="{1789C028-B2A5-3740-9947-C98FA15FFABF}">
      <dgm:prSet/>
      <dgm:spPr/>
      <dgm:t>
        <a:bodyPr/>
        <a:lstStyle/>
        <a:p>
          <a:endParaRPr lang="zh-CN" altLang="en-US"/>
        </a:p>
      </dgm:t>
    </dgm:pt>
    <dgm:pt modelId="{66182047-E078-B144-89B2-8356BBCEEBCA}">
      <dgm:prSet phldrT="[文本]"/>
      <dgm:spPr>
        <a:blipFill>
          <a:blip xmlns:r="http://schemas.openxmlformats.org/officeDocument/2006/relationships" r:embed="rId3"/>
          <a:stretch>
            <a:fillRect/>
          </a:stretch>
        </a:blipFill>
      </dgm:spPr>
      <dgm:t>
        <a:bodyPr/>
        <a:lstStyle/>
        <a:p>
          <a:r>
            <a:rPr lang="zh-CN" altLang="en-US">
              <a:noFill/>
            </a:rPr>
            <a:t> </a:t>
          </a:r>
        </a:p>
      </dgm:t>
    </dgm:pt>
    <dgm:pt modelId="{469A5967-B30F-2F48-BBCB-037F3347371A}" type="parTrans" cxnId="{1A62E8F7-E35E-994D-8E57-7ED8A2139DE9}">
      <dgm:prSet/>
      <dgm:spPr/>
      <dgm:t>
        <a:bodyPr/>
        <a:lstStyle/>
        <a:p>
          <a:endParaRPr lang="zh-CN" altLang="en-US"/>
        </a:p>
      </dgm:t>
    </dgm:pt>
    <dgm:pt modelId="{50C240E3-ABA7-5F41-8057-C3BFE4F34381}" type="sibTrans" cxnId="{1A62E8F7-E35E-994D-8E57-7ED8A2139DE9}">
      <dgm:prSet/>
      <dgm:spPr/>
      <dgm:t>
        <a:bodyPr/>
        <a:lstStyle/>
        <a:p>
          <a:endParaRPr lang="zh-CN" altLang="en-US"/>
        </a:p>
      </dgm:t>
    </dgm:pt>
    <dgm:pt modelId="{0B9CD034-B721-4721-957C-8AD98379D347}" type="pres">
      <dgm:prSet presAssocID="{F297BE78-CE10-8442-8C4D-60AAA5A9F1C1}" presName="root" presStyleCnt="0">
        <dgm:presLayoutVars>
          <dgm:dir/>
          <dgm:resizeHandles val="exact"/>
        </dgm:presLayoutVars>
      </dgm:prSet>
      <dgm:spPr/>
    </dgm:pt>
    <dgm:pt modelId="{20CCB67C-B05E-4BCA-A3CC-5D954A33CE3E}" type="pres">
      <dgm:prSet presAssocID="{CE5A1DC2-10A3-4C45-9006-FB890CE83814}" presName="compNode" presStyleCnt="0"/>
      <dgm:spPr/>
    </dgm:pt>
    <dgm:pt modelId="{63FE753E-E36A-4855-A300-9C1A9292361C}" type="pres">
      <dgm:prSet presAssocID="{CE5A1DC2-10A3-4C45-9006-FB890CE83814}" presName="bgRect" presStyleLbl="bgShp" presStyleIdx="0" presStyleCnt="3"/>
      <dgm:spPr/>
    </dgm:pt>
    <dgm:pt modelId="{C2582EB9-92BC-4940-B1E5-39F4332672E3}" type="pres">
      <dgm:prSet presAssocID="{CE5A1DC2-10A3-4C45-9006-FB890CE83814}"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无限"/>
        </a:ext>
      </dgm:extLst>
    </dgm:pt>
    <dgm:pt modelId="{4484BAC0-EFEF-4D5F-BDCB-963D744B7207}" type="pres">
      <dgm:prSet presAssocID="{CE5A1DC2-10A3-4C45-9006-FB890CE83814}" presName="spaceRect" presStyleCnt="0"/>
      <dgm:spPr/>
    </dgm:pt>
    <dgm:pt modelId="{AD80431F-5F7F-44F7-8360-CE611DD6B3FA}" type="pres">
      <dgm:prSet presAssocID="{CE5A1DC2-10A3-4C45-9006-FB890CE83814}" presName="parTx" presStyleLbl="revTx" presStyleIdx="0" presStyleCnt="3">
        <dgm:presLayoutVars>
          <dgm:chMax val="0"/>
          <dgm:chPref val="0"/>
        </dgm:presLayoutVars>
      </dgm:prSet>
      <dgm:spPr/>
    </dgm:pt>
    <dgm:pt modelId="{A0CB4ADF-655F-4B25-937D-F966E666C53E}" type="pres">
      <dgm:prSet presAssocID="{B3DC22B0-7432-DA48-94BE-C1C2C6E57379}" presName="sibTrans" presStyleCnt="0"/>
      <dgm:spPr/>
    </dgm:pt>
    <dgm:pt modelId="{047F7EC7-9F86-48B1-9B97-8562AE555B38}" type="pres">
      <dgm:prSet presAssocID="{5632CEF1-2E8E-4F42-9FE8-1B2DD92758E9}" presName="compNode" presStyleCnt="0"/>
      <dgm:spPr/>
    </dgm:pt>
    <dgm:pt modelId="{3F17C933-1014-44C5-A711-A1F33B6CF116}" type="pres">
      <dgm:prSet presAssocID="{5632CEF1-2E8E-4F42-9FE8-1B2DD92758E9}" presName="bgRect" presStyleLbl="bgShp" presStyleIdx="1" presStyleCnt="3"/>
      <dgm:spPr/>
    </dgm:pt>
    <dgm:pt modelId="{B53B9648-4E66-41B4-9755-C8946EB288B8}" type="pres">
      <dgm:prSet presAssocID="{5632CEF1-2E8E-4F42-9FE8-1B2DD92758E9}"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硬币"/>
        </a:ext>
      </dgm:extLst>
    </dgm:pt>
    <dgm:pt modelId="{53814D27-7B1E-469F-9457-61F233F0DE0A}" type="pres">
      <dgm:prSet presAssocID="{5632CEF1-2E8E-4F42-9FE8-1B2DD92758E9}" presName="spaceRect" presStyleCnt="0"/>
      <dgm:spPr/>
    </dgm:pt>
    <dgm:pt modelId="{58AAA250-01AE-4D49-9256-80FB0CE31BD9}" type="pres">
      <dgm:prSet presAssocID="{5632CEF1-2E8E-4F42-9FE8-1B2DD92758E9}" presName="parTx" presStyleLbl="revTx" presStyleIdx="1" presStyleCnt="3">
        <dgm:presLayoutVars>
          <dgm:chMax val="0"/>
          <dgm:chPref val="0"/>
        </dgm:presLayoutVars>
      </dgm:prSet>
      <dgm:spPr/>
    </dgm:pt>
    <dgm:pt modelId="{C8504846-89D9-4C9E-B4B9-7708DA0B1735}" type="pres">
      <dgm:prSet presAssocID="{00E846BF-97B6-9045-8C22-B7153ADC5EEB}" presName="sibTrans" presStyleCnt="0"/>
      <dgm:spPr/>
    </dgm:pt>
    <dgm:pt modelId="{8CBAEFDE-4218-481D-AB00-573481E90E32}" type="pres">
      <dgm:prSet presAssocID="{66182047-E078-B144-89B2-8356BBCEEBCA}" presName="compNode" presStyleCnt="0"/>
      <dgm:spPr/>
    </dgm:pt>
    <dgm:pt modelId="{8B30C841-0F85-47FC-8DF9-1A2537A00B8E}" type="pres">
      <dgm:prSet presAssocID="{66182047-E078-B144-89B2-8356BBCEEBCA}" presName="bgRect" presStyleLbl="bgShp" presStyleIdx="2" presStyleCnt="3" custLinFactNeighborY="953"/>
      <dgm:spPr/>
    </dgm:pt>
    <dgm:pt modelId="{4B7D0F8F-4A51-45BF-8E49-685F7518B322}" type="pres">
      <dgm:prSet presAssocID="{66182047-E078-B144-89B2-8356BBCEEBCA}"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缩放"/>
        </a:ext>
      </dgm:extLst>
    </dgm:pt>
    <dgm:pt modelId="{4BF98624-639C-4F06-BF42-3D8D35A456B4}" type="pres">
      <dgm:prSet presAssocID="{66182047-E078-B144-89B2-8356BBCEEBCA}" presName="spaceRect" presStyleCnt="0"/>
      <dgm:spPr/>
    </dgm:pt>
    <dgm:pt modelId="{061BDB7A-5221-4362-85DC-1708422222C1}" type="pres">
      <dgm:prSet presAssocID="{66182047-E078-B144-89B2-8356BBCEEBCA}" presName="parTx" presStyleLbl="revTx" presStyleIdx="2" presStyleCnt="3">
        <dgm:presLayoutVars>
          <dgm:chMax val="0"/>
          <dgm:chPref val="0"/>
        </dgm:presLayoutVars>
      </dgm:prSet>
      <dgm:spPr/>
    </dgm:pt>
  </dgm:ptLst>
  <dgm:cxnLst>
    <dgm:cxn modelId="{6BB40526-B225-D549-802D-91DE516A56CF}" type="presOf" srcId="{F297BE78-CE10-8442-8C4D-60AAA5A9F1C1}" destId="{0B9CD034-B721-4721-957C-8AD98379D347}" srcOrd="0" destOrd="0" presId="urn:microsoft.com/office/officeart/2018/2/layout/IconVerticalSolidList"/>
    <dgm:cxn modelId="{1789C028-B2A5-3740-9947-C98FA15FFABF}" srcId="{F297BE78-CE10-8442-8C4D-60AAA5A9F1C1}" destId="{5632CEF1-2E8E-4F42-9FE8-1B2DD92758E9}" srcOrd="1" destOrd="0" parTransId="{4608D10E-69FB-544E-8DEA-B2BBC54006D0}" sibTransId="{00E846BF-97B6-9045-8C22-B7153ADC5EEB}"/>
    <dgm:cxn modelId="{99D01061-A396-2444-8F58-3AE0270BFA80}" type="presOf" srcId="{5632CEF1-2E8E-4F42-9FE8-1B2DD92758E9}" destId="{58AAA250-01AE-4D49-9256-80FB0CE31BD9}" srcOrd="0" destOrd="0" presId="urn:microsoft.com/office/officeart/2018/2/layout/IconVerticalSolidList"/>
    <dgm:cxn modelId="{93A8FAC7-C4F5-AA46-BB6A-B56B0ECF0513}" type="presOf" srcId="{66182047-E078-B144-89B2-8356BBCEEBCA}" destId="{061BDB7A-5221-4362-85DC-1708422222C1}" srcOrd="0" destOrd="0" presId="urn:microsoft.com/office/officeart/2018/2/layout/IconVerticalSolidList"/>
    <dgm:cxn modelId="{B63E86DE-6B60-7047-9060-90A2122156C3}" srcId="{F297BE78-CE10-8442-8C4D-60AAA5A9F1C1}" destId="{CE5A1DC2-10A3-4C45-9006-FB890CE83814}" srcOrd="0" destOrd="0" parTransId="{929E2F2B-1C20-C743-8D3E-54E353D21561}" sibTransId="{B3DC22B0-7432-DA48-94BE-C1C2C6E57379}"/>
    <dgm:cxn modelId="{BBEE6AEF-D45F-2043-80C4-9EC507D2E50C}" type="presOf" srcId="{CE5A1DC2-10A3-4C45-9006-FB890CE83814}" destId="{AD80431F-5F7F-44F7-8360-CE611DD6B3FA}" srcOrd="0" destOrd="0" presId="urn:microsoft.com/office/officeart/2018/2/layout/IconVerticalSolidList"/>
    <dgm:cxn modelId="{1A62E8F7-E35E-994D-8E57-7ED8A2139DE9}" srcId="{F297BE78-CE10-8442-8C4D-60AAA5A9F1C1}" destId="{66182047-E078-B144-89B2-8356BBCEEBCA}" srcOrd="2" destOrd="0" parTransId="{469A5967-B30F-2F48-BBCB-037F3347371A}" sibTransId="{50C240E3-ABA7-5F41-8057-C3BFE4F34381}"/>
    <dgm:cxn modelId="{F6E5FEE7-B127-0544-95CC-26A9EC51139B}" type="presParOf" srcId="{0B9CD034-B721-4721-957C-8AD98379D347}" destId="{20CCB67C-B05E-4BCA-A3CC-5D954A33CE3E}" srcOrd="0" destOrd="0" presId="urn:microsoft.com/office/officeart/2018/2/layout/IconVerticalSolidList"/>
    <dgm:cxn modelId="{938CCF9C-4DBC-7E4C-ABD3-1A50C6BE9BBD}" type="presParOf" srcId="{20CCB67C-B05E-4BCA-A3CC-5D954A33CE3E}" destId="{63FE753E-E36A-4855-A300-9C1A9292361C}" srcOrd="0" destOrd="0" presId="urn:microsoft.com/office/officeart/2018/2/layout/IconVerticalSolidList"/>
    <dgm:cxn modelId="{3878E1A3-0686-8A49-B750-30EAC118E481}" type="presParOf" srcId="{20CCB67C-B05E-4BCA-A3CC-5D954A33CE3E}" destId="{C2582EB9-92BC-4940-B1E5-39F4332672E3}" srcOrd="1" destOrd="0" presId="urn:microsoft.com/office/officeart/2018/2/layout/IconVerticalSolidList"/>
    <dgm:cxn modelId="{DA140D19-28EC-6441-AFF7-694F080F8F8E}" type="presParOf" srcId="{20CCB67C-B05E-4BCA-A3CC-5D954A33CE3E}" destId="{4484BAC0-EFEF-4D5F-BDCB-963D744B7207}" srcOrd="2" destOrd="0" presId="urn:microsoft.com/office/officeart/2018/2/layout/IconVerticalSolidList"/>
    <dgm:cxn modelId="{F7808A79-BB5A-2C45-8CD2-0C404449EC35}" type="presParOf" srcId="{20CCB67C-B05E-4BCA-A3CC-5D954A33CE3E}" destId="{AD80431F-5F7F-44F7-8360-CE611DD6B3FA}" srcOrd="3" destOrd="0" presId="urn:microsoft.com/office/officeart/2018/2/layout/IconVerticalSolidList"/>
    <dgm:cxn modelId="{D92F1FDE-F831-1B49-8043-1B094416C8FB}" type="presParOf" srcId="{0B9CD034-B721-4721-957C-8AD98379D347}" destId="{A0CB4ADF-655F-4B25-937D-F966E666C53E}" srcOrd="1" destOrd="0" presId="urn:microsoft.com/office/officeart/2018/2/layout/IconVerticalSolidList"/>
    <dgm:cxn modelId="{AFEEE388-AAD1-4B44-AEE6-B69581C8C179}" type="presParOf" srcId="{0B9CD034-B721-4721-957C-8AD98379D347}" destId="{047F7EC7-9F86-48B1-9B97-8562AE555B38}" srcOrd="2" destOrd="0" presId="urn:microsoft.com/office/officeart/2018/2/layout/IconVerticalSolidList"/>
    <dgm:cxn modelId="{59F76B8B-87FD-B249-AD22-757D616DDDF7}" type="presParOf" srcId="{047F7EC7-9F86-48B1-9B97-8562AE555B38}" destId="{3F17C933-1014-44C5-A711-A1F33B6CF116}" srcOrd="0" destOrd="0" presId="urn:microsoft.com/office/officeart/2018/2/layout/IconVerticalSolidList"/>
    <dgm:cxn modelId="{FF38F66F-4AE0-1F47-9DED-DB43F1BC92C0}" type="presParOf" srcId="{047F7EC7-9F86-48B1-9B97-8562AE555B38}" destId="{B53B9648-4E66-41B4-9755-C8946EB288B8}" srcOrd="1" destOrd="0" presId="urn:microsoft.com/office/officeart/2018/2/layout/IconVerticalSolidList"/>
    <dgm:cxn modelId="{4A347842-4E1B-2543-82B2-6ECAA9EFC432}" type="presParOf" srcId="{047F7EC7-9F86-48B1-9B97-8562AE555B38}" destId="{53814D27-7B1E-469F-9457-61F233F0DE0A}" srcOrd="2" destOrd="0" presId="urn:microsoft.com/office/officeart/2018/2/layout/IconVerticalSolidList"/>
    <dgm:cxn modelId="{7D5C1FA3-CEDF-6E44-A1AC-E191AADAC986}" type="presParOf" srcId="{047F7EC7-9F86-48B1-9B97-8562AE555B38}" destId="{58AAA250-01AE-4D49-9256-80FB0CE31BD9}" srcOrd="3" destOrd="0" presId="urn:microsoft.com/office/officeart/2018/2/layout/IconVerticalSolidList"/>
    <dgm:cxn modelId="{EBB1E0B8-B684-B44E-828F-5D9B748A1FE0}" type="presParOf" srcId="{0B9CD034-B721-4721-957C-8AD98379D347}" destId="{C8504846-89D9-4C9E-B4B9-7708DA0B1735}" srcOrd="3" destOrd="0" presId="urn:microsoft.com/office/officeart/2018/2/layout/IconVerticalSolidList"/>
    <dgm:cxn modelId="{D5358D11-340C-9340-B68C-F1CC879C7A6B}" type="presParOf" srcId="{0B9CD034-B721-4721-957C-8AD98379D347}" destId="{8CBAEFDE-4218-481D-AB00-573481E90E32}" srcOrd="4" destOrd="0" presId="urn:microsoft.com/office/officeart/2018/2/layout/IconVerticalSolidList"/>
    <dgm:cxn modelId="{D95CBDBD-59BA-2944-89B8-9D3373EEA498}" type="presParOf" srcId="{8CBAEFDE-4218-481D-AB00-573481E90E32}" destId="{8B30C841-0F85-47FC-8DF9-1A2537A00B8E}" srcOrd="0" destOrd="0" presId="urn:microsoft.com/office/officeart/2018/2/layout/IconVerticalSolidList"/>
    <dgm:cxn modelId="{5A2A60B8-A9F6-D94D-BFC6-566CB6E082D1}" type="presParOf" srcId="{8CBAEFDE-4218-481D-AB00-573481E90E32}" destId="{4B7D0F8F-4A51-45BF-8E49-685F7518B322}" srcOrd="1" destOrd="0" presId="urn:microsoft.com/office/officeart/2018/2/layout/IconVerticalSolidList"/>
    <dgm:cxn modelId="{A2B4A18D-C081-0947-9EB6-0D810C74EFCC}" type="presParOf" srcId="{8CBAEFDE-4218-481D-AB00-573481E90E32}" destId="{4BF98624-639C-4F06-BF42-3D8D35A456B4}" srcOrd="2" destOrd="0" presId="urn:microsoft.com/office/officeart/2018/2/layout/IconVerticalSolidList"/>
    <dgm:cxn modelId="{D39688C0-1248-EC4F-8C21-EAA2FBB07145}" type="presParOf" srcId="{8CBAEFDE-4218-481D-AB00-573481E90E32}" destId="{061BDB7A-5221-4362-85DC-1708422222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BAFA5D89-01A2-EA4A-8409-35F239C836C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A8D5D08C-CD07-F943-BF0C-0678A34773A1}">
      <dgm:prSet phldrT="[文本]"/>
      <dgm:spPr/>
      <dgm:t>
        <a:bodyPr/>
        <a:lstStyle/>
        <a:p>
          <a:r>
            <a:rPr lang="zh-CN" altLang="en-US" dirty="0"/>
            <a:t>净收益增长率不等于租金增长率</a:t>
          </a:r>
        </a:p>
      </dgm:t>
    </dgm:pt>
    <dgm:pt modelId="{9CA4A705-2A53-1D47-A4BB-3341730E7588}" type="parTrans" cxnId="{592F1468-4F11-EB41-8647-700CB2DCDBE5}">
      <dgm:prSet/>
      <dgm:spPr/>
      <dgm:t>
        <a:bodyPr/>
        <a:lstStyle/>
        <a:p>
          <a:endParaRPr lang="zh-CN" altLang="en-US"/>
        </a:p>
      </dgm:t>
    </dgm:pt>
    <dgm:pt modelId="{41F6DD14-9F8F-2E4F-855E-3336D742C1B0}" type="sibTrans" cxnId="{592F1468-4F11-EB41-8647-700CB2DCDBE5}">
      <dgm:prSet/>
      <dgm:spPr/>
      <dgm:t>
        <a:bodyPr/>
        <a:lstStyle/>
        <a:p>
          <a:endParaRPr lang="zh-CN" altLang="en-US"/>
        </a:p>
      </dgm:t>
    </dgm:pt>
    <dgm:pt modelId="{0E8DCF45-8721-B440-A393-BB5148084AFC}">
      <dgm:prSet phldrT="[文本]"/>
      <dgm:spPr/>
      <dgm:t>
        <a:bodyPr/>
        <a:lstStyle/>
        <a:p>
          <a:r>
            <a:rPr lang="zh-CN" altLang="en-US" dirty="0"/>
            <a:t>价格增长率应为环比增长率</a:t>
          </a:r>
        </a:p>
      </dgm:t>
    </dgm:pt>
    <dgm:pt modelId="{3DD799B1-C917-3E41-8256-F3A954C98E26}" type="parTrans" cxnId="{EDD155C0-688A-6443-9559-8EB374B0F015}">
      <dgm:prSet/>
      <dgm:spPr/>
      <dgm:t>
        <a:bodyPr/>
        <a:lstStyle/>
        <a:p>
          <a:endParaRPr lang="zh-CN" altLang="en-US"/>
        </a:p>
      </dgm:t>
    </dgm:pt>
    <dgm:pt modelId="{C6A2B8A3-2FEF-4349-B623-3697D97210E7}" type="sibTrans" cxnId="{EDD155C0-688A-6443-9559-8EB374B0F015}">
      <dgm:prSet/>
      <dgm:spPr/>
      <dgm:t>
        <a:bodyPr/>
        <a:lstStyle/>
        <a:p>
          <a:endParaRPr lang="zh-CN" altLang="en-US"/>
        </a:p>
      </dgm:t>
    </dgm:pt>
    <mc:AlternateContent xmlns:mc="http://schemas.openxmlformats.org/markup-compatibility/2006" xmlns:a14="http://schemas.microsoft.com/office/drawing/2010/main">
      <mc:Choice Requires="a14">
        <dgm:pt modelId="{07B6F6D2-6494-C043-8677-A66A9AC8A763}">
          <dgm:prSet phldrT="[文本]"/>
          <dgm:spPr/>
          <dgm:t>
            <a:bodyPr/>
            <a:lstStyle/>
            <a:p>
              <a:r>
                <a:rPr lang="zh-CN" altLang="en-US" dirty="0"/>
                <a:t>价格增长率</a:t>
              </a:r>
              <a:r>
                <a:rPr lang="en-US" altLang="zh-CN" dirty="0"/>
                <a:t>=</a:t>
              </a:r>
              <a14:m>
                <m:oMath xmlns:m="http://schemas.openxmlformats.org/officeDocument/2006/math">
                  <m:rad>
                    <m:radPr>
                      <m:ctrlPr>
                        <a:rPr lang="en-US" altLang="zh-CN" i="1" smtClean="0">
                          <a:latin typeface="Cambria Math" panose="02040503050406030204" pitchFamily="18" charset="0"/>
                        </a:rPr>
                      </m:ctrlPr>
                    </m:radPr>
                    <m:deg>
                      <m:r>
                        <m:rPr>
                          <m:sty m:val="p"/>
                          <m:brk m:alnAt="7"/>
                        </m:rPr>
                        <a:rPr lang="en-US" altLang="zh-CN" i="1" smtClean="0">
                          <a:latin typeface="Cambria Math" panose="02040503050406030204" pitchFamily="18" charset="0"/>
                        </a:rPr>
                        <m:t>n</m:t>
                      </m:r>
                    </m:deg>
                    <m:e>
                      <m:f>
                        <m:fPr>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rPr>
                                <m:t>p</m:t>
                              </m:r>
                            </m:e>
                            <m:sub>
                              <m:r>
                                <m:rPr>
                                  <m:sty m:val="p"/>
                                </m:rPr>
                                <a:rPr lang="en-US" altLang="zh-CN" i="1" smtClean="0">
                                  <a:latin typeface="Cambria Math" panose="02040503050406030204" pitchFamily="18" charset="0"/>
                                </a:rPr>
                                <m:t>n</m:t>
                              </m:r>
                            </m:sub>
                          </m:sSub>
                        </m:num>
                        <m:den>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rPr>
                                <m:t>p</m:t>
                              </m:r>
                            </m:e>
                            <m:sub>
                              <m:r>
                                <a:rPr lang="en-US" altLang="zh-CN" b="0" i="1" smtClean="0">
                                  <a:latin typeface="Cambria Math" panose="02040503050406030204" pitchFamily="18" charset="0"/>
                                </a:rPr>
                                <m:t>0</m:t>
                              </m:r>
                            </m:sub>
                          </m:sSub>
                        </m:den>
                      </m:f>
                    </m:e>
                  </m:rad>
                  <m:r>
                    <a:rPr lang="en-US" altLang="zh-CN" b="0" i="1" smtClean="0">
                      <a:latin typeface="Cambria Math" panose="02040503050406030204" pitchFamily="18" charset="0"/>
                    </a:rPr>
                    <m:t>−1</m:t>
                  </m:r>
                </m:oMath>
              </a14:m>
              <a:endParaRPr lang="zh-CN" altLang="en-US" dirty="0"/>
            </a:p>
          </dgm:t>
        </dgm:pt>
      </mc:Choice>
      <mc:Fallback xmlns="">
        <dgm:pt modelId="{07B6F6D2-6494-C043-8677-A66A9AC8A763}">
          <dgm:prSet phldrT="[文本]"/>
          <dgm:spPr/>
          <dgm:t>
            <a:bodyPr/>
            <a:lstStyle/>
            <a:p>
              <a:r>
                <a:rPr lang="zh-CN" altLang="en-US" dirty="0"/>
                <a:t>价格增长率</a:t>
              </a:r>
              <a:r>
                <a:rPr lang="en-US" altLang="zh-CN" dirty="0"/>
                <a:t>=</a:t>
              </a:r>
              <a:r>
                <a:rPr lang="en-US" altLang="zh-CN" i="0">
                  <a:latin typeface="Cambria Math" panose="02040503050406030204" pitchFamily="18" charset="0"/>
                </a:rPr>
                <a:t>√(n&amp;p_n/p_</a:t>
              </a:r>
              <a:r>
                <a:rPr lang="en-US" altLang="zh-CN" b="0" i="0">
                  <a:latin typeface="Cambria Math" panose="02040503050406030204" pitchFamily="18" charset="0"/>
                </a:rPr>
                <a:t>0 )−1</a:t>
              </a:r>
              <a:endParaRPr lang="zh-CN" altLang="en-US" dirty="0"/>
            </a:p>
          </dgm:t>
        </dgm:pt>
      </mc:Fallback>
    </mc:AlternateContent>
    <dgm:pt modelId="{00D2DED4-F4CB-394D-B35E-4880B19F82EA}" type="parTrans" cxnId="{306E6DBE-49D3-3E4C-8059-A8A6D9C2764F}">
      <dgm:prSet/>
      <dgm:spPr/>
      <dgm:t>
        <a:bodyPr/>
        <a:lstStyle/>
        <a:p>
          <a:endParaRPr lang="zh-CN" altLang="en-US"/>
        </a:p>
      </dgm:t>
    </dgm:pt>
    <dgm:pt modelId="{B2D19C2E-B767-DC49-81E0-A159763A85C5}" type="sibTrans" cxnId="{306E6DBE-49D3-3E4C-8059-A8A6D9C2764F}">
      <dgm:prSet/>
      <dgm:spPr/>
      <dgm:t>
        <a:bodyPr/>
        <a:lstStyle/>
        <a:p>
          <a:endParaRPr lang="zh-CN" altLang="en-US"/>
        </a:p>
      </dgm:t>
    </dgm:pt>
    <dgm:pt modelId="{4A7455D0-58BB-7340-AB36-C3531B3C47DC}" type="pres">
      <dgm:prSet presAssocID="{BAFA5D89-01A2-EA4A-8409-35F239C836C8}" presName="vert0" presStyleCnt="0">
        <dgm:presLayoutVars>
          <dgm:dir/>
          <dgm:animOne val="branch"/>
          <dgm:animLvl val="lvl"/>
        </dgm:presLayoutVars>
      </dgm:prSet>
      <dgm:spPr/>
    </dgm:pt>
    <dgm:pt modelId="{AF1E2C00-247B-1C4A-9796-99C130D1FE1F}" type="pres">
      <dgm:prSet presAssocID="{A8D5D08C-CD07-F943-BF0C-0678A34773A1}" presName="thickLine" presStyleLbl="alignNode1" presStyleIdx="0" presStyleCnt="3"/>
      <dgm:spPr/>
    </dgm:pt>
    <dgm:pt modelId="{6B54934E-9142-7049-971C-4A37301B731C}" type="pres">
      <dgm:prSet presAssocID="{A8D5D08C-CD07-F943-BF0C-0678A34773A1}" presName="horz1" presStyleCnt="0"/>
      <dgm:spPr/>
    </dgm:pt>
    <dgm:pt modelId="{7CB0D575-5599-D34B-BE22-92081C9A27A6}" type="pres">
      <dgm:prSet presAssocID="{A8D5D08C-CD07-F943-BF0C-0678A34773A1}" presName="tx1" presStyleLbl="revTx" presStyleIdx="0" presStyleCnt="3"/>
      <dgm:spPr/>
    </dgm:pt>
    <dgm:pt modelId="{06BEE1CB-136F-0149-A68D-032DC7FBB209}" type="pres">
      <dgm:prSet presAssocID="{A8D5D08C-CD07-F943-BF0C-0678A34773A1}" presName="vert1" presStyleCnt="0"/>
      <dgm:spPr/>
    </dgm:pt>
    <dgm:pt modelId="{C0263427-BE9D-4344-921D-81B9F618A182}" type="pres">
      <dgm:prSet presAssocID="{0E8DCF45-8721-B440-A393-BB5148084AFC}" presName="thickLine" presStyleLbl="alignNode1" presStyleIdx="1" presStyleCnt="3"/>
      <dgm:spPr/>
    </dgm:pt>
    <dgm:pt modelId="{8317023A-EF25-4843-A4CA-A2DABBCA1412}" type="pres">
      <dgm:prSet presAssocID="{0E8DCF45-8721-B440-A393-BB5148084AFC}" presName="horz1" presStyleCnt="0"/>
      <dgm:spPr/>
    </dgm:pt>
    <dgm:pt modelId="{F713ECF2-A5FA-CE4F-A7BF-D8B5CFA0DD65}" type="pres">
      <dgm:prSet presAssocID="{0E8DCF45-8721-B440-A393-BB5148084AFC}" presName="tx1" presStyleLbl="revTx" presStyleIdx="1" presStyleCnt="3"/>
      <dgm:spPr/>
    </dgm:pt>
    <dgm:pt modelId="{9B8379AD-6A49-E042-9E7D-4B9968ADD739}" type="pres">
      <dgm:prSet presAssocID="{0E8DCF45-8721-B440-A393-BB5148084AFC}" presName="vert1" presStyleCnt="0"/>
      <dgm:spPr/>
    </dgm:pt>
    <dgm:pt modelId="{3EE796C6-52A9-714C-809F-56D879DF06E9}" type="pres">
      <dgm:prSet presAssocID="{07B6F6D2-6494-C043-8677-A66A9AC8A763}" presName="thickLine" presStyleLbl="alignNode1" presStyleIdx="2" presStyleCnt="3"/>
      <dgm:spPr/>
    </dgm:pt>
    <dgm:pt modelId="{358D67AE-FFE5-6B45-A391-E67B20A72CCE}" type="pres">
      <dgm:prSet presAssocID="{07B6F6D2-6494-C043-8677-A66A9AC8A763}" presName="horz1" presStyleCnt="0"/>
      <dgm:spPr/>
    </dgm:pt>
    <dgm:pt modelId="{51EE61C8-BC9C-6F40-AE40-361398DA4DBD}" type="pres">
      <dgm:prSet presAssocID="{07B6F6D2-6494-C043-8677-A66A9AC8A763}" presName="tx1" presStyleLbl="revTx" presStyleIdx="2" presStyleCnt="3"/>
      <dgm:spPr/>
    </dgm:pt>
    <dgm:pt modelId="{8F1797F8-0373-4B4C-93FC-25BA876FC2F7}" type="pres">
      <dgm:prSet presAssocID="{07B6F6D2-6494-C043-8677-A66A9AC8A763}" presName="vert1" presStyleCnt="0"/>
      <dgm:spPr/>
    </dgm:pt>
  </dgm:ptLst>
  <dgm:cxnLst>
    <dgm:cxn modelId="{4F721631-F215-2C46-BC86-3A858D569AE9}" type="presOf" srcId="{A8D5D08C-CD07-F943-BF0C-0678A34773A1}" destId="{7CB0D575-5599-D34B-BE22-92081C9A27A6}" srcOrd="0" destOrd="0" presId="urn:microsoft.com/office/officeart/2008/layout/LinedList"/>
    <dgm:cxn modelId="{E59EDE5F-FA54-6946-AF34-DA45DC624384}" type="presOf" srcId="{BAFA5D89-01A2-EA4A-8409-35F239C836C8}" destId="{4A7455D0-58BB-7340-AB36-C3531B3C47DC}" srcOrd="0" destOrd="0" presId="urn:microsoft.com/office/officeart/2008/layout/LinedList"/>
    <dgm:cxn modelId="{592F1468-4F11-EB41-8647-700CB2DCDBE5}" srcId="{BAFA5D89-01A2-EA4A-8409-35F239C836C8}" destId="{A8D5D08C-CD07-F943-BF0C-0678A34773A1}" srcOrd="0" destOrd="0" parTransId="{9CA4A705-2A53-1D47-A4BB-3341730E7588}" sibTransId="{41F6DD14-9F8F-2E4F-855E-3336D742C1B0}"/>
    <dgm:cxn modelId="{306E6DBE-49D3-3E4C-8059-A8A6D9C2764F}" srcId="{BAFA5D89-01A2-EA4A-8409-35F239C836C8}" destId="{07B6F6D2-6494-C043-8677-A66A9AC8A763}" srcOrd="2" destOrd="0" parTransId="{00D2DED4-F4CB-394D-B35E-4880B19F82EA}" sibTransId="{B2D19C2E-B767-DC49-81E0-A159763A85C5}"/>
    <dgm:cxn modelId="{EDD155C0-688A-6443-9559-8EB374B0F015}" srcId="{BAFA5D89-01A2-EA4A-8409-35F239C836C8}" destId="{0E8DCF45-8721-B440-A393-BB5148084AFC}" srcOrd="1" destOrd="0" parTransId="{3DD799B1-C917-3E41-8256-F3A954C98E26}" sibTransId="{C6A2B8A3-2FEF-4349-B623-3697D97210E7}"/>
    <dgm:cxn modelId="{1F8A64E4-2DDF-3A47-B9DF-ECD9061890B4}" type="presOf" srcId="{07B6F6D2-6494-C043-8677-A66A9AC8A763}" destId="{51EE61C8-BC9C-6F40-AE40-361398DA4DBD}" srcOrd="0" destOrd="0" presId="urn:microsoft.com/office/officeart/2008/layout/LinedList"/>
    <dgm:cxn modelId="{989C36FA-5BE8-5147-AD0B-2247D7C290DA}" type="presOf" srcId="{0E8DCF45-8721-B440-A393-BB5148084AFC}" destId="{F713ECF2-A5FA-CE4F-A7BF-D8B5CFA0DD65}" srcOrd="0" destOrd="0" presId="urn:microsoft.com/office/officeart/2008/layout/LinedList"/>
    <dgm:cxn modelId="{546E13F9-8329-7440-A1D2-A242FF2BC35A}" type="presParOf" srcId="{4A7455D0-58BB-7340-AB36-C3531B3C47DC}" destId="{AF1E2C00-247B-1C4A-9796-99C130D1FE1F}" srcOrd="0" destOrd="0" presId="urn:microsoft.com/office/officeart/2008/layout/LinedList"/>
    <dgm:cxn modelId="{A7E3494D-C66B-9A4E-A2B4-11F14D293FD2}" type="presParOf" srcId="{4A7455D0-58BB-7340-AB36-C3531B3C47DC}" destId="{6B54934E-9142-7049-971C-4A37301B731C}" srcOrd="1" destOrd="0" presId="urn:microsoft.com/office/officeart/2008/layout/LinedList"/>
    <dgm:cxn modelId="{30E1860F-C3EC-D649-A74F-9802A6C24486}" type="presParOf" srcId="{6B54934E-9142-7049-971C-4A37301B731C}" destId="{7CB0D575-5599-D34B-BE22-92081C9A27A6}" srcOrd="0" destOrd="0" presId="urn:microsoft.com/office/officeart/2008/layout/LinedList"/>
    <dgm:cxn modelId="{05D7B5BB-74F8-354B-B1D5-89516808881D}" type="presParOf" srcId="{6B54934E-9142-7049-971C-4A37301B731C}" destId="{06BEE1CB-136F-0149-A68D-032DC7FBB209}" srcOrd="1" destOrd="0" presId="urn:microsoft.com/office/officeart/2008/layout/LinedList"/>
    <dgm:cxn modelId="{778AB0CC-EB5C-3B49-A0C0-9E641E90CB50}" type="presParOf" srcId="{4A7455D0-58BB-7340-AB36-C3531B3C47DC}" destId="{C0263427-BE9D-4344-921D-81B9F618A182}" srcOrd="2" destOrd="0" presId="urn:microsoft.com/office/officeart/2008/layout/LinedList"/>
    <dgm:cxn modelId="{0B7F5DC0-B1E8-984D-94F8-9EE94F2CC664}" type="presParOf" srcId="{4A7455D0-58BB-7340-AB36-C3531B3C47DC}" destId="{8317023A-EF25-4843-A4CA-A2DABBCA1412}" srcOrd="3" destOrd="0" presId="urn:microsoft.com/office/officeart/2008/layout/LinedList"/>
    <dgm:cxn modelId="{5861B162-1F2B-C14B-90F1-BEAC320B1504}" type="presParOf" srcId="{8317023A-EF25-4843-A4CA-A2DABBCA1412}" destId="{F713ECF2-A5FA-CE4F-A7BF-D8B5CFA0DD65}" srcOrd="0" destOrd="0" presId="urn:microsoft.com/office/officeart/2008/layout/LinedList"/>
    <dgm:cxn modelId="{22F3725B-B29D-4E40-AD8D-ED9241A81AB4}" type="presParOf" srcId="{8317023A-EF25-4843-A4CA-A2DABBCA1412}" destId="{9B8379AD-6A49-E042-9E7D-4B9968ADD739}" srcOrd="1" destOrd="0" presId="urn:microsoft.com/office/officeart/2008/layout/LinedList"/>
    <dgm:cxn modelId="{7A09579C-00E2-BD42-9494-3D694397E947}" type="presParOf" srcId="{4A7455D0-58BB-7340-AB36-C3531B3C47DC}" destId="{3EE796C6-52A9-714C-809F-56D879DF06E9}" srcOrd="4" destOrd="0" presId="urn:microsoft.com/office/officeart/2008/layout/LinedList"/>
    <dgm:cxn modelId="{ADD82F1E-F2F1-7A4D-AF95-E3402066A143}" type="presParOf" srcId="{4A7455D0-58BB-7340-AB36-C3531B3C47DC}" destId="{358D67AE-FFE5-6B45-A391-E67B20A72CCE}" srcOrd="5" destOrd="0" presId="urn:microsoft.com/office/officeart/2008/layout/LinedList"/>
    <dgm:cxn modelId="{1DDED08D-D7AE-F040-8F4B-9C792978A57D}" type="presParOf" srcId="{358D67AE-FFE5-6B45-A391-E67B20A72CCE}" destId="{51EE61C8-BC9C-6F40-AE40-361398DA4DBD}" srcOrd="0" destOrd="0" presId="urn:microsoft.com/office/officeart/2008/layout/LinedList"/>
    <dgm:cxn modelId="{7F3E68A4-64E4-D446-9C83-17D5F4870318}" type="presParOf" srcId="{358D67AE-FFE5-6B45-A391-E67B20A72CCE}" destId="{8F1797F8-0373-4B4C-93FC-25BA876FC2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F297BE78-CE10-8442-8C4D-60AAA5A9F1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zh-CN" altLang="en-US"/>
        </a:p>
      </dgm:t>
    </dgm:pt>
    <mc:AlternateContent xmlns:mc="http://schemas.openxmlformats.org/markup-compatibility/2006" xmlns:a14="http://schemas.microsoft.com/office/drawing/2010/main">
      <mc:Choice Requires="a14">
        <dgm:pt modelId="{CE5A1DC2-10A3-4C45-9006-FB890CE83814}">
          <dgm:prSet phldrT="[文本]"/>
          <dgm:spPr/>
          <dgm:t>
            <a:bodyPr/>
            <a:lstStyle/>
            <a:p>
              <a:pPr>
                <a:lnSpc>
                  <a:spcPct val="100000"/>
                </a:lnSpc>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A</m:t>
                            </m:r>
                          </m:e>
                          <m:sub>
                            <m:r>
                              <a:rPr lang="en-US" altLang="zh-CN" b="0" i="1" smtClean="0">
                                <a:latin typeface="Cambria Math" panose="02040503050406030204" pitchFamily="18" charset="0"/>
                              </a:rPr>
                              <m:t>1</m:t>
                            </m:r>
                          </m:sub>
                        </m:sSub>
                      </m:num>
                      <m:den>
                        <m:r>
                          <m:rPr>
                            <m:sty m:val="p"/>
                          </m:rPr>
                          <a:rPr lang="en-US" altLang="zh-CN" b="0" i="1" smtClean="0">
                            <a:latin typeface="Cambria Math" panose="02040503050406030204" pitchFamily="18" charset="0"/>
                          </a:rPr>
                          <m:t>R</m:t>
                        </m:r>
                      </m:den>
                    </m:f>
                  </m:oMath>
                </m:oMathPara>
              </a14:m>
              <a:endParaRPr lang="zh-CN" altLang="en-US" dirty="0"/>
            </a:p>
          </dgm:t>
        </dgm:pt>
      </mc:Choice>
      <mc:Fallback xmlns="">
        <dgm:pt modelId="{CE5A1DC2-10A3-4C45-9006-FB890CE83814}">
          <dgm:prSet phldrT="[文本]"/>
          <dgm:spPr/>
          <dgm:t>
            <a:bodyPr/>
            <a:lstStyle/>
            <a:p>
              <a:pPr>
                <a:lnSpc>
                  <a:spcPct val="100000"/>
                </a:lnSpc>
              </a:pPr>
              <a:r>
                <a:rPr lang="en-US" altLang="zh-CN" i="0">
                  <a:latin typeface="Cambria Math" panose="02040503050406030204" pitchFamily="18" charset="0"/>
                </a:rPr>
                <a:t>V</a:t>
              </a:r>
              <a:r>
                <a:rPr lang="en-US" altLang="zh-CN" b="0" i="0">
                  <a:latin typeface="Cambria Math" panose="02040503050406030204" pitchFamily="18" charset="0"/>
                </a:rPr>
                <a:t>=A_1/R</a:t>
              </a:r>
              <a:endParaRPr lang="zh-CN" altLang="en-US" dirty="0"/>
            </a:p>
          </dgm:t>
        </dgm:pt>
      </mc:Fallback>
    </mc:AlternateContent>
    <dgm:pt modelId="{929E2F2B-1C20-C743-8D3E-54E353D21561}" type="parTrans" cxnId="{B63E86DE-6B60-7047-9060-90A2122156C3}">
      <dgm:prSet/>
      <dgm:spPr/>
      <dgm:t>
        <a:bodyPr/>
        <a:lstStyle/>
        <a:p>
          <a:endParaRPr lang="zh-CN" altLang="en-US"/>
        </a:p>
      </dgm:t>
    </dgm:pt>
    <dgm:pt modelId="{B3DC22B0-7432-DA48-94BE-C1C2C6E57379}" type="sibTrans" cxnId="{B63E86DE-6B60-7047-9060-90A2122156C3}">
      <dgm:prSet/>
      <dgm:spPr/>
      <dgm:t>
        <a:bodyPr/>
        <a:lstStyle/>
        <a:p>
          <a:endParaRPr lang="zh-CN" altLang="en-US"/>
        </a:p>
      </dgm:t>
    </dgm:pt>
    <mc:AlternateContent xmlns:mc="http://schemas.openxmlformats.org/markup-compatibility/2006" xmlns:a14="http://schemas.microsoft.com/office/drawing/2010/main">
      <mc:Choice Requires="a14">
        <dgm:pt modelId="{5632CEF1-2E8E-4F42-9FE8-1B2DD92758E9}">
          <dgm:prSet phldrT="[文本]"/>
          <dgm:spPr/>
          <dgm:t>
            <a:bodyPr/>
            <a:lstStyle/>
            <a:p>
              <a:pPr>
                <a:lnSpc>
                  <a:spcPct val="100000"/>
                </a:lnSpc>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A</m:t>
                            </m:r>
                          </m:e>
                          <m:sub>
                            <m:r>
                              <a:rPr lang="en-US" altLang="zh-CN" b="0" i="1" smtClean="0">
                                <a:latin typeface="Cambria Math" panose="02040503050406030204" pitchFamily="18" charset="0"/>
                              </a:rPr>
                              <m:t>1</m:t>
                            </m:r>
                          </m:sub>
                        </m:sSub>
                      </m:num>
                      <m:den>
                        <m:r>
                          <m:rPr>
                            <m:sty m:val="p"/>
                          </m:rPr>
                          <a:rPr lang="en-US" altLang="zh-CN" b="0" i="1" smtClean="0">
                            <a:latin typeface="Cambria Math" panose="02040503050406030204" pitchFamily="18" charset="0"/>
                          </a:rPr>
                          <m:t>R</m:t>
                        </m:r>
                        <m:r>
                          <a:rPr lang="en-US" altLang="zh-CN" b="0" i="1" smtClean="0">
                            <a:latin typeface="Cambria Math" panose="02040503050406030204" pitchFamily="18" charset="0"/>
                          </a:rPr>
                          <m:t>−</m:t>
                        </m:r>
                        <m:r>
                          <m:rPr>
                            <m:sty m:val="p"/>
                          </m:rPr>
                          <a:rPr lang="en-US" altLang="zh-CN" b="0" i="1" smtClean="0">
                            <a:latin typeface="Cambria Math" panose="02040503050406030204" pitchFamily="18" charset="0"/>
                          </a:rPr>
                          <m:t>r</m:t>
                        </m:r>
                      </m:den>
                    </m:f>
                  </m:oMath>
                </m:oMathPara>
              </a14:m>
              <a:endParaRPr lang="zh-CN" altLang="en-US" dirty="0"/>
            </a:p>
          </dgm:t>
        </dgm:pt>
      </mc:Choice>
      <mc:Fallback xmlns="">
        <dgm:pt modelId="{5632CEF1-2E8E-4F42-9FE8-1B2DD92758E9}">
          <dgm:prSet phldrT="[文本]"/>
          <dgm:spPr/>
          <dgm:t>
            <a:bodyPr/>
            <a:lstStyle/>
            <a:p>
              <a:pPr>
                <a:lnSpc>
                  <a:spcPct val="100000"/>
                </a:lnSpc>
              </a:pPr>
              <a:r>
                <a:rPr lang="en-US" altLang="zh-CN" i="0">
                  <a:latin typeface="Cambria Math" panose="02040503050406030204" pitchFamily="18" charset="0"/>
                </a:rPr>
                <a:t>V</a:t>
              </a:r>
              <a:r>
                <a:rPr lang="en-US" altLang="zh-CN" b="0" i="0">
                  <a:latin typeface="Cambria Math" panose="02040503050406030204" pitchFamily="18" charset="0"/>
                </a:rPr>
                <a:t>=A_1/(R−r)</a:t>
              </a:r>
              <a:endParaRPr lang="zh-CN" altLang="en-US" dirty="0"/>
            </a:p>
          </dgm:t>
        </dgm:pt>
      </mc:Fallback>
    </mc:AlternateContent>
    <dgm:pt modelId="{4608D10E-69FB-544E-8DEA-B2BBC54006D0}" type="parTrans" cxnId="{1789C028-B2A5-3740-9947-C98FA15FFABF}">
      <dgm:prSet/>
      <dgm:spPr/>
      <dgm:t>
        <a:bodyPr/>
        <a:lstStyle/>
        <a:p>
          <a:endParaRPr lang="zh-CN" altLang="en-US"/>
        </a:p>
      </dgm:t>
    </dgm:pt>
    <dgm:pt modelId="{00E846BF-97B6-9045-8C22-B7153ADC5EEB}" type="sibTrans" cxnId="{1789C028-B2A5-3740-9947-C98FA15FFABF}">
      <dgm:prSet/>
      <dgm:spPr/>
      <dgm:t>
        <a:bodyPr/>
        <a:lstStyle/>
        <a:p>
          <a:endParaRPr lang="zh-CN" altLang="en-US"/>
        </a:p>
      </dgm:t>
    </dgm:pt>
    <mc:AlternateContent xmlns:mc="http://schemas.openxmlformats.org/markup-compatibility/2006" xmlns:a14="http://schemas.microsoft.com/office/drawing/2010/main">
      <mc:Choice Requires="a14">
        <dgm:pt modelId="{66182047-E078-B144-89B2-8356BBCEEBCA}">
          <dgm:prSet phldrT="[文本]"/>
          <dgm:spPr/>
          <dgm:t>
            <a:bodyPr/>
            <a:lstStyle/>
            <a:p>
              <a:pPr>
                <a:lnSpc>
                  <a:spcPct val="100000"/>
                </a:lnSpc>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A</m:t>
                            </m:r>
                          </m:e>
                          <m:sub>
                            <m:r>
                              <a:rPr lang="en-US" altLang="zh-CN" b="0" i="1" smtClean="0">
                                <a:latin typeface="Cambria Math" panose="02040503050406030204" pitchFamily="18" charset="0"/>
                              </a:rPr>
                              <m:t>1</m:t>
                            </m:r>
                          </m:sub>
                        </m:sSub>
                      </m:num>
                      <m:den>
                        <m:r>
                          <m:rPr>
                            <m:sty m:val="p"/>
                          </m:rPr>
                          <a:rPr lang="en-US" altLang="zh-CN" b="0" i="1" smtClean="0">
                            <a:latin typeface="Cambria Math" panose="02040503050406030204" pitchFamily="18" charset="0"/>
                          </a:rPr>
                          <m:t>R</m:t>
                        </m:r>
                        <m:r>
                          <a:rPr lang="en-US" altLang="zh-CN" b="0" i="1" smtClean="0">
                            <a:latin typeface="Cambria Math" panose="02040503050406030204" pitchFamily="18" charset="0"/>
                          </a:rPr>
                          <m:t>−</m:t>
                        </m:r>
                        <m:r>
                          <m:rPr>
                            <m:sty m:val="p"/>
                          </m:rPr>
                          <a:rPr lang="en-US" altLang="zh-CN" b="0" i="1" smtClean="0">
                            <a:latin typeface="Cambria Math" panose="02040503050406030204" pitchFamily="18" charset="0"/>
                          </a:rPr>
                          <m:t>r</m:t>
                        </m:r>
                      </m:den>
                    </m:f>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r</m:t>
                            </m:r>
                            <m:r>
                              <a:rPr lang="zh-CN" altLang="en-US" b="0" i="1" smtClean="0">
                                <a:latin typeface="Cambria Math" panose="02040503050406030204" pitchFamily="18" charset="0"/>
                                <a:ea typeface="Cambria Math" panose="02040503050406030204" pitchFamily="18" charset="0"/>
                              </a:rPr>
                              <m:t>）</m:t>
                            </m:r>
                          </m:e>
                          <m:sup>
                            <m:r>
                              <m:rPr>
                                <m:sty m:val="p"/>
                              </m:rPr>
                              <a:rPr lang="en-US" altLang="zh-CN" b="0" i="1" smtClean="0">
                                <a:latin typeface="Cambria Math" panose="02040503050406030204" pitchFamily="18" charset="0"/>
                                <a:ea typeface="Cambria Math" panose="02040503050406030204" pitchFamily="18" charset="0"/>
                              </a:rPr>
                              <m:t>n</m:t>
                            </m:r>
                          </m:sup>
                        </m:sSup>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R</m:t>
                                </m:r>
                              </m:e>
                            </m:d>
                          </m:e>
                          <m:sup>
                            <m:r>
                              <m:rPr>
                                <m:sty m:val="p"/>
                              </m:rPr>
                              <a:rPr lang="en-US" altLang="zh-CN" b="0" i="1" smtClean="0">
                                <a:latin typeface="Cambria Math" panose="02040503050406030204" pitchFamily="18" charset="0"/>
                                <a:ea typeface="Cambria Math" panose="02040503050406030204" pitchFamily="18" charset="0"/>
                              </a:rPr>
                              <m:t>n</m:t>
                            </m:r>
                          </m:sup>
                        </m:sSup>
                      </m:den>
                    </m:f>
                    <m:r>
                      <a:rPr lang="en-US" altLang="zh-CN" b="0" i="1" smtClean="0">
                        <a:latin typeface="Cambria Math" panose="02040503050406030204" pitchFamily="18" charset="0"/>
                        <a:ea typeface="Cambria Math" panose="02040503050406030204" pitchFamily="18" charset="0"/>
                      </a:rPr>
                      <m:t>]</m:t>
                    </m:r>
                  </m:oMath>
                </m:oMathPara>
              </a14:m>
              <a:endParaRPr lang="zh-CN" altLang="en-US" dirty="0"/>
            </a:p>
          </dgm:t>
        </dgm:pt>
      </mc:Choice>
      <mc:Fallback xmlns="">
        <dgm:pt modelId="{66182047-E078-B144-89B2-8356BBCEEBCA}">
          <dgm:prSet phldrT="[文本]"/>
          <dgm:spPr/>
          <dgm:t>
            <a:bodyPr/>
            <a:lstStyle/>
            <a:p>
              <a:pPr>
                <a:lnSpc>
                  <a:spcPct val="100000"/>
                </a:lnSpc>
              </a:pPr>
              <a:r>
                <a:rPr lang="en-US" altLang="zh-CN" i="0">
                  <a:latin typeface="Cambria Math" panose="02040503050406030204" pitchFamily="18" charset="0"/>
                </a:rPr>
                <a:t>V</a:t>
              </a:r>
              <a:r>
                <a:rPr lang="en-US" altLang="zh-CN" b="0" i="0">
                  <a:latin typeface="Cambria Math" panose="02040503050406030204" pitchFamily="18" charset="0"/>
                </a:rPr>
                <a:t>=A_1/(R−r)</a:t>
              </a:r>
              <a:r>
                <a:rPr lang="en-US" altLang="zh-CN" b="0" i="0">
                  <a:latin typeface="Cambria Math" panose="02040503050406030204" pitchFamily="18" charset="0"/>
                  <a:ea typeface="Cambria Math" panose="02040503050406030204" pitchFamily="18" charset="0"/>
                </a:rPr>
                <a:t>×[1−〖</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1+r</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〗^n/(1+R)^n ]</a:t>
              </a:r>
              <a:endParaRPr lang="zh-CN" altLang="en-US" dirty="0"/>
            </a:p>
          </dgm:t>
        </dgm:pt>
      </mc:Fallback>
    </mc:AlternateContent>
    <dgm:pt modelId="{469A5967-B30F-2F48-BBCB-037F3347371A}" type="parTrans" cxnId="{1A62E8F7-E35E-994D-8E57-7ED8A2139DE9}">
      <dgm:prSet/>
      <dgm:spPr/>
      <dgm:t>
        <a:bodyPr/>
        <a:lstStyle/>
        <a:p>
          <a:endParaRPr lang="zh-CN" altLang="en-US"/>
        </a:p>
      </dgm:t>
    </dgm:pt>
    <dgm:pt modelId="{50C240E3-ABA7-5F41-8057-C3BFE4F34381}" type="sibTrans" cxnId="{1A62E8F7-E35E-994D-8E57-7ED8A2139DE9}">
      <dgm:prSet/>
      <dgm:spPr/>
      <dgm:t>
        <a:bodyPr/>
        <a:lstStyle/>
        <a:p>
          <a:endParaRPr lang="zh-CN" altLang="en-US"/>
        </a:p>
      </dgm:t>
    </dgm:pt>
    <dgm:pt modelId="{0B9CD034-B721-4721-957C-8AD98379D347}" type="pres">
      <dgm:prSet presAssocID="{F297BE78-CE10-8442-8C4D-60AAA5A9F1C1}" presName="root" presStyleCnt="0">
        <dgm:presLayoutVars>
          <dgm:dir/>
          <dgm:resizeHandles val="exact"/>
        </dgm:presLayoutVars>
      </dgm:prSet>
      <dgm:spPr/>
    </dgm:pt>
    <dgm:pt modelId="{20CCB67C-B05E-4BCA-A3CC-5D954A33CE3E}" type="pres">
      <dgm:prSet presAssocID="{CE5A1DC2-10A3-4C45-9006-FB890CE83814}" presName="compNode" presStyleCnt="0"/>
      <dgm:spPr/>
    </dgm:pt>
    <dgm:pt modelId="{63FE753E-E36A-4855-A300-9C1A9292361C}" type="pres">
      <dgm:prSet presAssocID="{CE5A1DC2-10A3-4C45-9006-FB890CE83814}" presName="bgRect" presStyleLbl="bgShp" presStyleIdx="0" presStyleCnt="3"/>
      <dgm:spPr/>
    </dgm:pt>
    <dgm:pt modelId="{C2582EB9-92BC-4940-B1E5-39F4332672E3}" type="pres">
      <dgm:prSet presAssocID="{CE5A1DC2-10A3-4C45-9006-FB890CE838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无限"/>
        </a:ext>
      </dgm:extLst>
    </dgm:pt>
    <dgm:pt modelId="{4484BAC0-EFEF-4D5F-BDCB-963D744B7207}" type="pres">
      <dgm:prSet presAssocID="{CE5A1DC2-10A3-4C45-9006-FB890CE83814}" presName="spaceRect" presStyleCnt="0"/>
      <dgm:spPr/>
    </dgm:pt>
    <dgm:pt modelId="{AD80431F-5F7F-44F7-8360-CE611DD6B3FA}" type="pres">
      <dgm:prSet presAssocID="{CE5A1DC2-10A3-4C45-9006-FB890CE83814}" presName="parTx" presStyleLbl="revTx" presStyleIdx="0" presStyleCnt="3">
        <dgm:presLayoutVars>
          <dgm:chMax val="0"/>
          <dgm:chPref val="0"/>
        </dgm:presLayoutVars>
      </dgm:prSet>
      <dgm:spPr/>
    </dgm:pt>
    <dgm:pt modelId="{A0CB4ADF-655F-4B25-937D-F966E666C53E}" type="pres">
      <dgm:prSet presAssocID="{B3DC22B0-7432-DA48-94BE-C1C2C6E57379}" presName="sibTrans" presStyleCnt="0"/>
      <dgm:spPr/>
    </dgm:pt>
    <dgm:pt modelId="{047F7EC7-9F86-48B1-9B97-8562AE555B38}" type="pres">
      <dgm:prSet presAssocID="{5632CEF1-2E8E-4F42-9FE8-1B2DD92758E9}" presName="compNode" presStyleCnt="0"/>
      <dgm:spPr/>
    </dgm:pt>
    <dgm:pt modelId="{3F17C933-1014-44C5-A711-A1F33B6CF116}" type="pres">
      <dgm:prSet presAssocID="{5632CEF1-2E8E-4F42-9FE8-1B2DD92758E9}" presName="bgRect" presStyleLbl="bgShp" presStyleIdx="1" presStyleCnt="3"/>
      <dgm:spPr/>
    </dgm:pt>
    <dgm:pt modelId="{B53B9648-4E66-41B4-9755-C8946EB288B8}" type="pres">
      <dgm:prSet presAssocID="{5632CEF1-2E8E-4F42-9FE8-1B2DD92758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硬币"/>
        </a:ext>
      </dgm:extLst>
    </dgm:pt>
    <dgm:pt modelId="{53814D27-7B1E-469F-9457-61F233F0DE0A}" type="pres">
      <dgm:prSet presAssocID="{5632CEF1-2E8E-4F42-9FE8-1B2DD92758E9}" presName="spaceRect" presStyleCnt="0"/>
      <dgm:spPr/>
    </dgm:pt>
    <dgm:pt modelId="{58AAA250-01AE-4D49-9256-80FB0CE31BD9}" type="pres">
      <dgm:prSet presAssocID="{5632CEF1-2E8E-4F42-9FE8-1B2DD92758E9}" presName="parTx" presStyleLbl="revTx" presStyleIdx="1" presStyleCnt="3">
        <dgm:presLayoutVars>
          <dgm:chMax val="0"/>
          <dgm:chPref val="0"/>
        </dgm:presLayoutVars>
      </dgm:prSet>
      <dgm:spPr/>
    </dgm:pt>
    <dgm:pt modelId="{C8504846-89D9-4C9E-B4B9-7708DA0B1735}" type="pres">
      <dgm:prSet presAssocID="{00E846BF-97B6-9045-8C22-B7153ADC5EEB}" presName="sibTrans" presStyleCnt="0"/>
      <dgm:spPr/>
    </dgm:pt>
    <dgm:pt modelId="{8CBAEFDE-4218-481D-AB00-573481E90E32}" type="pres">
      <dgm:prSet presAssocID="{66182047-E078-B144-89B2-8356BBCEEBCA}" presName="compNode" presStyleCnt="0"/>
      <dgm:spPr/>
    </dgm:pt>
    <dgm:pt modelId="{8B30C841-0F85-47FC-8DF9-1A2537A00B8E}" type="pres">
      <dgm:prSet presAssocID="{66182047-E078-B144-89B2-8356BBCEEBCA}" presName="bgRect" presStyleLbl="bgShp" presStyleIdx="2" presStyleCnt="3" custLinFactNeighborY="953"/>
      <dgm:spPr/>
    </dgm:pt>
    <dgm:pt modelId="{4B7D0F8F-4A51-45BF-8E49-685F7518B322}" type="pres">
      <dgm:prSet presAssocID="{66182047-E078-B144-89B2-8356BBCEEB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缩放"/>
        </a:ext>
      </dgm:extLst>
    </dgm:pt>
    <dgm:pt modelId="{4BF98624-639C-4F06-BF42-3D8D35A456B4}" type="pres">
      <dgm:prSet presAssocID="{66182047-E078-B144-89B2-8356BBCEEBCA}" presName="spaceRect" presStyleCnt="0"/>
      <dgm:spPr/>
    </dgm:pt>
    <dgm:pt modelId="{061BDB7A-5221-4362-85DC-1708422222C1}" type="pres">
      <dgm:prSet presAssocID="{66182047-E078-B144-89B2-8356BBCEEBCA}" presName="parTx" presStyleLbl="revTx" presStyleIdx="2" presStyleCnt="3">
        <dgm:presLayoutVars>
          <dgm:chMax val="0"/>
          <dgm:chPref val="0"/>
        </dgm:presLayoutVars>
      </dgm:prSet>
      <dgm:spPr/>
    </dgm:pt>
  </dgm:ptLst>
  <dgm:cxnLst>
    <dgm:cxn modelId="{6BB40526-B225-D549-802D-91DE516A56CF}" type="presOf" srcId="{F297BE78-CE10-8442-8C4D-60AAA5A9F1C1}" destId="{0B9CD034-B721-4721-957C-8AD98379D347}" srcOrd="0" destOrd="0" presId="urn:microsoft.com/office/officeart/2018/2/layout/IconVerticalSolidList"/>
    <dgm:cxn modelId="{1789C028-B2A5-3740-9947-C98FA15FFABF}" srcId="{F297BE78-CE10-8442-8C4D-60AAA5A9F1C1}" destId="{5632CEF1-2E8E-4F42-9FE8-1B2DD92758E9}" srcOrd="1" destOrd="0" parTransId="{4608D10E-69FB-544E-8DEA-B2BBC54006D0}" sibTransId="{00E846BF-97B6-9045-8C22-B7153ADC5EEB}"/>
    <dgm:cxn modelId="{99D01061-A396-2444-8F58-3AE0270BFA80}" type="presOf" srcId="{5632CEF1-2E8E-4F42-9FE8-1B2DD92758E9}" destId="{58AAA250-01AE-4D49-9256-80FB0CE31BD9}" srcOrd="0" destOrd="0" presId="urn:microsoft.com/office/officeart/2018/2/layout/IconVerticalSolidList"/>
    <dgm:cxn modelId="{93A8FAC7-C4F5-AA46-BB6A-B56B0ECF0513}" type="presOf" srcId="{66182047-E078-B144-89B2-8356BBCEEBCA}" destId="{061BDB7A-5221-4362-85DC-1708422222C1}" srcOrd="0" destOrd="0" presId="urn:microsoft.com/office/officeart/2018/2/layout/IconVerticalSolidList"/>
    <dgm:cxn modelId="{B63E86DE-6B60-7047-9060-90A2122156C3}" srcId="{F297BE78-CE10-8442-8C4D-60AAA5A9F1C1}" destId="{CE5A1DC2-10A3-4C45-9006-FB890CE83814}" srcOrd="0" destOrd="0" parTransId="{929E2F2B-1C20-C743-8D3E-54E353D21561}" sibTransId="{B3DC22B0-7432-DA48-94BE-C1C2C6E57379}"/>
    <dgm:cxn modelId="{BBEE6AEF-D45F-2043-80C4-9EC507D2E50C}" type="presOf" srcId="{CE5A1DC2-10A3-4C45-9006-FB890CE83814}" destId="{AD80431F-5F7F-44F7-8360-CE611DD6B3FA}" srcOrd="0" destOrd="0" presId="urn:microsoft.com/office/officeart/2018/2/layout/IconVerticalSolidList"/>
    <dgm:cxn modelId="{1A62E8F7-E35E-994D-8E57-7ED8A2139DE9}" srcId="{F297BE78-CE10-8442-8C4D-60AAA5A9F1C1}" destId="{66182047-E078-B144-89B2-8356BBCEEBCA}" srcOrd="2" destOrd="0" parTransId="{469A5967-B30F-2F48-BBCB-037F3347371A}" sibTransId="{50C240E3-ABA7-5F41-8057-C3BFE4F34381}"/>
    <dgm:cxn modelId="{F6E5FEE7-B127-0544-95CC-26A9EC51139B}" type="presParOf" srcId="{0B9CD034-B721-4721-957C-8AD98379D347}" destId="{20CCB67C-B05E-4BCA-A3CC-5D954A33CE3E}" srcOrd="0" destOrd="0" presId="urn:microsoft.com/office/officeart/2018/2/layout/IconVerticalSolidList"/>
    <dgm:cxn modelId="{938CCF9C-4DBC-7E4C-ABD3-1A50C6BE9BBD}" type="presParOf" srcId="{20CCB67C-B05E-4BCA-A3CC-5D954A33CE3E}" destId="{63FE753E-E36A-4855-A300-9C1A9292361C}" srcOrd="0" destOrd="0" presId="urn:microsoft.com/office/officeart/2018/2/layout/IconVerticalSolidList"/>
    <dgm:cxn modelId="{3878E1A3-0686-8A49-B750-30EAC118E481}" type="presParOf" srcId="{20CCB67C-B05E-4BCA-A3CC-5D954A33CE3E}" destId="{C2582EB9-92BC-4940-B1E5-39F4332672E3}" srcOrd="1" destOrd="0" presId="urn:microsoft.com/office/officeart/2018/2/layout/IconVerticalSolidList"/>
    <dgm:cxn modelId="{DA140D19-28EC-6441-AFF7-694F080F8F8E}" type="presParOf" srcId="{20CCB67C-B05E-4BCA-A3CC-5D954A33CE3E}" destId="{4484BAC0-EFEF-4D5F-BDCB-963D744B7207}" srcOrd="2" destOrd="0" presId="urn:microsoft.com/office/officeart/2018/2/layout/IconVerticalSolidList"/>
    <dgm:cxn modelId="{F7808A79-BB5A-2C45-8CD2-0C404449EC35}" type="presParOf" srcId="{20CCB67C-B05E-4BCA-A3CC-5D954A33CE3E}" destId="{AD80431F-5F7F-44F7-8360-CE611DD6B3FA}" srcOrd="3" destOrd="0" presId="urn:microsoft.com/office/officeart/2018/2/layout/IconVerticalSolidList"/>
    <dgm:cxn modelId="{D92F1FDE-F831-1B49-8043-1B094416C8FB}" type="presParOf" srcId="{0B9CD034-B721-4721-957C-8AD98379D347}" destId="{A0CB4ADF-655F-4B25-937D-F966E666C53E}" srcOrd="1" destOrd="0" presId="urn:microsoft.com/office/officeart/2018/2/layout/IconVerticalSolidList"/>
    <dgm:cxn modelId="{AFEEE388-AAD1-4B44-AEE6-B69581C8C179}" type="presParOf" srcId="{0B9CD034-B721-4721-957C-8AD98379D347}" destId="{047F7EC7-9F86-48B1-9B97-8562AE555B38}" srcOrd="2" destOrd="0" presId="urn:microsoft.com/office/officeart/2018/2/layout/IconVerticalSolidList"/>
    <dgm:cxn modelId="{59F76B8B-87FD-B249-AD22-757D616DDDF7}" type="presParOf" srcId="{047F7EC7-9F86-48B1-9B97-8562AE555B38}" destId="{3F17C933-1014-44C5-A711-A1F33B6CF116}" srcOrd="0" destOrd="0" presId="urn:microsoft.com/office/officeart/2018/2/layout/IconVerticalSolidList"/>
    <dgm:cxn modelId="{FF38F66F-4AE0-1F47-9DED-DB43F1BC92C0}" type="presParOf" srcId="{047F7EC7-9F86-48B1-9B97-8562AE555B38}" destId="{B53B9648-4E66-41B4-9755-C8946EB288B8}" srcOrd="1" destOrd="0" presId="urn:microsoft.com/office/officeart/2018/2/layout/IconVerticalSolidList"/>
    <dgm:cxn modelId="{4A347842-4E1B-2543-82B2-6ECAA9EFC432}" type="presParOf" srcId="{047F7EC7-9F86-48B1-9B97-8562AE555B38}" destId="{53814D27-7B1E-469F-9457-61F233F0DE0A}" srcOrd="2" destOrd="0" presId="urn:microsoft.com/office/officeart/2018/2/layout/IconVerticalSolidList"/>
    <dgm:cxn modelId="{7D5C1FA3-CEDF-6E44-A1AC-E191AADAC986}" type="presParOf" srcId="{047F7EC7-9F86-48B1-9B97-8562AE555B38}" destId="{58AAA250-01AE-4D49-9256-80FB0CE31BD9}" srcOrd="3" destOrd="0" presId="urn:microsoft.com/office/officeart/2018/2/layout/IconVerticalSolidList"/>
    <dgm:cxn modelId="{EBB1E0B8-B684-B44E-828F-5D9B748A1FE0}" type="presParOf" srcId="{0B9CD034-B721-4721-957C-8AD98379D347}" destId="{C8504846-89D9-4C9E-B4B9-7708DA0B1735}" srcOrd="3" destOrd="0" presId="urn:microsoft.com/office/officeart/2018/2/layout/IconVerticalSolidList"/>
    <dgm:cxn modelId="{D5358D11-340C-9340-B68C-F1CC879C7A6B}" type="presParOf" srcId="{0B9CD034-B721-4721-957C-8AD98379D347}" destId="{8CBAEFDE-4218-481D-AB00-573481E90E32}" srcOrd="4" destOrd="0" presId="urn:microsoft.com/office/officeart/2018/2/layout/IconVerticalSolidList"/>
    <dgm:cxn modelId="{D95CBDBD-59BA-2944-89B8-9D3373EEA498}" type="presParOf" srcId="{8CBAEFDE-4218-481D-AB00-573481E90E32}" destId="{8B30C841-0F85-47FC-8DF9-1A2537A00B8E}" srcOrd="0" destOrd="0" presId="urn:microsoft.com/office/officeart/2018/2/layout/IconVerticalSolidList"/>
    <dgm:cxn modelId="{5A2A60B8-A9F6-D94D-BFC6-566CB6E082D1}" type="presParOf" srcId="{8CBAEFDE-4218-481D-AB00-573481E90E32}" destId="{4B7D0F8F-4A51-45BF-8E49-685F7518B322}" srcOrd="1" destOrd="0" presId="urn:microsoft.com/office/officeart/2018/2/layout/IconVerticalSolidList"/>
    <dgm:cxn modelId="{A2B4A18D-C081-0947-9EB6-0D810C74EFCC}" type="presParOf" srcId="{8CBAEFDE-4218-481D-AB00-573481E90E32}" destId="{4BF98624-639C-4F06-BF42-3D8D35A456B4}" srcOrd="2" destOrd="0" presId="urn:microsoft.com/office/officeart/2018/2/layout/IconVerticalSolidList"/>
    <dgm:cxn modelId="{D39688C0-1248-EC4F-8C21-EAA2FBB07145}" type="presParOf" srcId="{8CBAEFDE-4218-481D-AB00-573481E90E32}" destId="{061BDB7A-5221-4362-85DC-1708422222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0.xml><?xml version="1.0" encoding="utf-8"?>
<dgm:dataModel xmlns:dgm="http://schemas.openxmlformats.org/drawingml/2006/diagram" xmlns:a="http://schemas.openxmlformats.org/drawingml/2006/main">
  <dgm:ptLst>
    <dgm:pt modelId="{F297BE78-CE10-8442-8C4D-60AAA5A9F1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zh-CN" altLang="en-US"/>
        </a:p>
      </dgm:t>
    </dgm:pt>
    <dgm:pt modelId="{CE5A1DC2-10A3-4C45-9006-FB890CE83814}">
      <dgm:prSet phldrT="[文本]"/>
      <dgm:spPr>
        <a:blipFill>
          <a:blip xmlns:r="http://schemas.openxmlformats.org/officeDocument/2006/relationships" r:embed="rId1"/>
          <a:stretch>
            <a:fillRect/>
          </a:stretch>
        </a:blipFill>
      </dgm:spPr>
      <dgm:t>
        <a:bodyPr/>
        <a:lstStyle/>
        <a:p>
          <a:r>
            <a:rPr lang="zh-CN" altLang="en-US">
              <a:noFill/>
            </a:rPr>
            <a:t> </a:t>
          </a:r>
        </a:p>
      </dgm:t>
    </dgm:pt>
    <dgm:pt modelId="{929E2F2B-1C20-C743-8D3E-54E353D21561}" type="parTrans" cxnId="{B63E86DE-6B60-7047-9060-90A2122156C3}">
      <dgm:prSet/>
      <dgm:spPr/>
      <dgm:t>
        <a:bodyPr/>
        <a:lstStyle/>
        <a:p>
          <a:endParaRPr lang="zh-CN" altLang="en-US"/>
        </a:p>
      </dgm:t>
    </dgm:pt>
    <dgm:pt modelId="{B3DC22B0-7432-DA48-94BE-C1C2C6E57379}" type="sibTrans" cxnId="{B63E86DE-6B60-7047-9060-90A2122156C3}">
      <dgm:prSet/>
      <dgm:spPr/>
      <dgm:t>
        <a:bodyPr/>
        <a:lstStyle/>
        <a:p>
          <a:endParaRPr lang="zh-CN" altLang="en-US"/>
        </a:p>
      </dgm:t>
    </dgm:pt>
    <dgm:pt modelId="{5632CEF1-2E8E-4F42-9FE8-1B2DD92758E9}">
      <dgm:prSet phldrT="[文本]"/>
      <dgm:spPr>
        <a:blipFill>
          <a:blip xmlns:r="http://schemas.openxmlformats.org/officeDocument/2006/relationships" r:embed="rId2"/>
          <a:stretch>
            <a:fillRect/>
          </a:stretch>
        </a:blipFill>
      </dgm:spPr>
      <dgm:t>
        <a:bodyPr/>
        <a:lstStyle/>
        <a:p>
          <a:r>
            <a:rPr lang="zh-CN" altLang="en-US">
              <a:noFill/>
            </a:rPr>
            <a:t> </a:t>
          </a:r>
        </a:p>
      </dgm:t>
    </dgm:pt>
    <dgm:pt modelId="{4608D10E-69FB-544E-8DEA-B2BBC54006D0}" type="parTrans" cxnId="{1789C028-B2A5-3740-9947-C98FA15FFABF}">
      <dgm:prSet/>
      <dgm:spPr/>
      <dgm:t>
        <a:bodyPr/>
        <a:lstStyle/>
        <a:p>
          <a:endParaRPr lang="zh-CN" altLang="en-US"/>
        </a:p>
      </dgm:t>
    </dgm:pt>
    <dgm:pt modelId="{00E846BF-97B6-9045-8C22-B7153ADC5EEB}" type="sibTrans" cxnId="{1789C028-B2A5-3740-9947-C98FA15FFABF}">
      <dgm:prSet/>
      <dgm:spPr/>
      <dgm:t>
        <a:bodyPr/>
        <a:lstStyle/>
        <a:p>
          <a:endParaRPr lang="zh-CN" altLang="en-US"/>
        </a:p>
      </dgm:t>
    </dgm:pt>
    <dgm:pt modelId="{66182047-E078-B144-89B2-8356BBCEEBCA}">
      <dgm:prSet phldrT="[文本]"/>
      <dgm:spPr>
        <a:blipFill>
          <a:blip xmlns:r="http://schemas.openxmlformats.org/officeDocument/2006/relationships" r:embed="rId3"/>
          <a:stretch>
            <a:fillRect/>
          </a:stretch>
        </a:blipFill>
      </dgm:spPr>
      <dgm:t>
        <a:bodyPr/>
        <a:lstStyle/>
        <a:p>
          <a:r>
            <a:rPr lang="zh-CN" altLang="en-US">
              <a:noFill/>
            </a:rPr>
            <a:t> </a:t>
          </a:r>
        </a:p>
      </dgm:t>
    </dgm:pt>
    <dgm:pt modelId="{469A5967-B30F-2F48-BBCB-037F3347371A}" type="parTrans" cxnId="{1A62E8F7-E35E-994D-8E57-7ED8A2139DE9}">
      <dgm:prSet/>
      <dgm:spPr/>
      <dgm:t>
        <a:bodyPr/>
        <a:lstStyle/>
        <a:p>
          <a:endParaRPr lang="zh-CN" altLang="en-US"/>
        </a:p>
      </dgm:t>
    </dgm:pt>
    <dgm:pt modelId="{50C240E3-ABA7-5F41-8057-C3BFE4F34381}" type="sibTrans" cxnId="{1A62E8F7-E35E-994D-8E57-7ED8A2139DE9}">
      <dgm:prSet/>
      <dgm:spPr/>
      <dgm:t>
        <a:bodyPr/>
        <a:lstStyle/>
        <a:p>
          <a:endParaRPr lang="zh-CN" altLang="en-US"/>
        </a:p>
      </dgm:t>
    </dgm:pt>
    <dgm:pt modelId="{0B9CD034-B721-4721-957C-8AD98379D347}" type="pres">
      <dgm:prSet presAssocID="{F297BE78-CE10-8442-8C4D-60AAA5A9F1C1}" presName="root" presStyleCnt="0">
        <dgm:presLayoutVars>
          <dgm:dir/>
          <dgm:resizeHandles val="exact"/>
        </dgm:presLayoutVars>
      </dgm:prSet>
      <dgm:spPr/>
    </dgm:pt>
    <dgm:pt modelId="{20CCB67C-B05E-4BCA-A3CC-5D954A33CE3E}" type="pres">
      <dgm:prSet presAssocID="{CE5A1DC2-10A3-4C45-9006-FB890CE83814}" presName="compNode" presStyleCnt="0"/>
      <dgm:spPr/>
    </dgm:pt>
    <dgm:pt modelId="{63FE753E-E36A-4855-A300-9C1A9292361C}" type="pres">
      <dgm:prSet presAssocID="{CE5A1DC2-10A3-4C45-9006-FB890CE83814}" presName="bgRect" presStyleLbl="bgShp" presStyleIdx="0" presStyleCnt="3"/>
      <dgm:spPr/>
    </dgm:pt>
    <dgm:pt modelId="{C2582EB9-92BC-4940-B1E5-39F4332672E3}" type="pres">
      <dgm:prSet presAssocID="{CE5A1DC2-10A3-4C45-9006-FB890CE83814}"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无限"/>
        </a:ext>
      </dgm:extLst>
    </dgm:pt>
    <dgm:pt modelId="{4484BAC0-EFEF-4D5F-BDCB-963D744B7207}" type="pres">
      <dgm:prSet presAssocID="{CE5A1DC2-10A3-4C45-9006-FB890CE83814}" presName="spaceRect" presStyleCnt="0"/>
      <dgm:spPr/>
    </dgm:pt>
    <dgm:pt modelId="{AD80431F-5F7F-44F7-8360-CE611DD6B3FA}" type="pres">
      <dgm:prSet presAssocID="{CE5A1DC2-10A3-4C45-9006-FB890CE83814}" presName="parTx" presStyleLbl="revTx" presStyleIdx="0" presStyleCnt="3">
        <dgm:presLayoutVars>
          <dgm:chMax val="0"/>
          <dgm:chPref val="0"/>
        </dgm:presLayoutVars>
      </dgm:prSet>
      <dgm:spPr/>
    </dgm:pt>
    <dgm:pt modelId="{A0CB4ADF-655F-4B25-937D-F966E666C53E}" type="pres">
      <dgm:prSet presAssocID="{B3DC22B0-7432-DA48-94BE-C1C2C6E57379}" presName="sibTrans" presStyleCnt="0"/>
      <dgm:spPr/>
    </dgm:pt>
    <dgm:pt modelId="{047F7EC7-9F86-48B1-9B97-8562AE555B38}" type="pres">
      <dgm:prSet presAssocID="{5632CEF1-2E8E-4F42-9FE8-1B2DD92758E9}" presName="compNode" presStyleCnt="0"/>
      <dgm:spPr/>
    </dgm:pt>
    <dgm:pt modelId="{3F17C933-1014-44C5-A711-A1F33B6CF116}" type="pres">
      <dgm:prSet presAssocID="{5632CEF1-2E8E-4F42-9FE8-1B2DD92758E9}" presName="bgRect" presStyleLbl="bgShp" presStyleIdx="1" presStyleCnt="3"/>
      <dgm:spPr/>
    </dgm:pt>
    <dgm:pt modelId="{B53B9648-4E66-41B4-9755-C8946EB288B8}" type="pres">
      <dgm:prSet presAssocID="{5632CEF1-2E8E-4F42-9FE8-1B2DD92758E9}"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硬币"/>
        </a:ext>
      </dgm:extLst>
    </dgm:pt>
    <dgm:pt modelId="{53814D27-7B1E-469F-9457-61F233F0DE0A}" type="pres">
      <dgm:prSet presAssocID="{5632CEF1-2E8E-4F42-9FE8-1B2DD92758E9}" presName="spaceRect" presStyleCnt="0"/>
      <dgm:spPr/>
    </dgm:pt>
    <dgm:pt modelId="{58AAA250-01AE-4D49-9256-80FB0CE31BD9}" type="pres">
      <dgm:prSet presAssocID="{5632CEF1-2E8E-4F42-9FE8-1B2DD92758E9}" presName="parTx" presStyleLbl="revTx" presStyleIdx="1" presStyleCnt="3" custScaleX="110012">
        <dgm:presLayoutVars>
          <dgm:chMax val="0"/>
          <dgm:chPref val="0"/>
        </dgm:presLayoutVars>
      </dgm:prSet>
      <dgm:spPr/>
    </dgm:pt>
    <dgm:pt modelId="{C8504846-89D9-4C9E-B4B9-7708DA0B1735}" type="pres">
      <dgm:prSet presAssocID="{00E846BF-97B6-9045-8C22-B7153ADC5EEB}" presName="sibTrans" presStyleCnt="0"/>
      <dgm:spPr/>
    </dgm:pt>
    <dgm:pt modelId="{8CBAEFDE-4218-481D-AB00-573481E90E32}" type="pres">
      <dgm:prSet presAssocID="{66182047-E078-B144-89B2-8356BBCEEBCA}" presName="compNode" presStyleCnt="0"/>
      <dgm:spPr/>
    </dgm:pt>
    <dgm:pt modelId="{8B30C841-0F85-47FC-8DF9-1A2537A00B8E}" type="pres">
      <dgm:prSet presAssocID="{66182047-E078-B144-89B2-8356BBCEEBCA}" presName="bgRect" presStyleLbl="bgShp" presStyleIdx="2" presStyleCnt="3" custLinFactNeighborY="953"/>
      <dgm:spPr/>
    </dgm:pt>
    <dgm:pt modelId="{4B7D0F8F-4A51-45BF-8E49-685F7518B322}" type="pres">
      <dgm:prSet presAssocID="{66182047-E078-B144-89B2-8356BBCEEBCA}"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缩放"/>
        </a:ext>
      </dgm:extLst>
    </dgm:pt>
    <dgm:pt modelId="{4BF98624-639C-4F06-BF42-3D8D35A456B4}" type="pres">
      <dgm:prSet presAssocID="{66182047-E078-B144-89B2-8356BBCEEBCA}" presName="spaceRect" presStyleCnt="0"/>
      <dgm:spPr/>
    </dgm:pt>
    <dgm:pt modelId="{061BDB7A-5221-4362-85DC-1708422222C1}" type="pres">
      <dgm:prSet presAssocID="{66182047-E078-B144-89B2-8356BBCEEBCA}" presName="parTx" presStyleLbl="revTx" presStyleIdx="2" presStyleCnt="3">
        <dgm:presLayoutVars>
          <dgm:chMax val="0"/>
          <dgm:chPref val="0"/>
        </dgm:presLayoutVars>
      </dgm:prSet>
      <dgm:spPr/>
    </dgm:pt>
  </dgm:ptLst>
  <dgm:cxnLst>
    <dgm:cxn modelId="{6BB40526-B225-D549-802D-91DE516A56CF}" type="presOf" srcId="{F297BE78-CE10-8442-8C4D-60AAA5A9F1C1}" destId="{0B9CD034-B721-4721-957C-8AD98379D347}" srcOrd="0" destOrd="0" presId="urn:microsoft.com/office/officeart/2018/2/layout/IconVerticalSolidList"/>
    <dgm:cxn modelId="{1789C028-B2A5-3740-9947-C98FA15FFABF}" srcId="{F297BE78-CE10-8442-8C4D-60AAA5A9F1C1}" destId="{5632CEF1-2E8E-4F42-9FE8-1B2DD92758E9}" srcOrd="1" destOrd="0" parTransId="{4608D10E-69FB-544E-8DEA-B2BBC54006D0}" sibTransId="{00E846BF-97B6-9045-8C22-B7153ADC5EEB}"/>
    <dgm:cxn modelId="{99D01061-A396-2444-8F58-3AE0270BFA80}" type="presOf" srcId="{5632CEF1-2E8E-4F42-9FE8-1B2DD92758E9}" destId="{58AAA250-01AE-4D49-9256-80FB0CE31BD9}" srcOrd="0" destOrd="0" presId="urn:microsoft.com/office/officeart/2018/2/layout/IconVerticalSolidList"/>
    <dgm:cxn modelId="{93A8FAC7-C4F5-AA46-BB6A-B56B0ECF0513}" type="presOf" srcId="{66182047-E078-B144-89B2-8356BBCEEBCA}" destId="{061BDB7A-5221-4362-85DC-1708422222C1}" srcOrd="0" destOrd="0" presId="urn:microsoft.com/office/officeart/2018/2/layout/IconVerticalSolidList"/>
    <dgm:cxn modelId="{B63E86DE-6B60-7047-9060-90A2122156C3}" srcId="{F297BE78-CE10-8442-8C4D-60AAA5A9F1C1}" destId="{CE5A1DC2-10A3-4C45-9006-FB890CE83814}" srcOrd="0" destOrd="0" parTransId="{929E2F2B-1C20-C743-8D3E-54E353D21561}" sibTransId="{B3DC22B0-7432-DA48-94BE-C1C2C6E57379}"/>
    <dgm:cxn modelId="{BBEE6AEF-D45F-2043-80C4-9EC507D2E50C}" type="presOf" srcId="{CE5A1DC2-10A3-4C45-9006-FB890CE83814}" destId="{AD80431F-5F7F-44F7-8360-CE611DD6B3FA}" srcOrd="0" destOrd="0" presId="urn:microsoft.com/office/officeart/2018/2/layout/IconVerticalSolidList"/>
    <dgm:cxn modelId="{1A62E8F7-E35E-994D-8E57-7ED8A2139DE9}" srcId="{F297BE78-CE10-8442-8C4D-60AAA5A9F1C1}" destId="{66182047-E078-B144-89B2-8356BBCEEBCA}" srcOrd="2" destOrd="0" parTransId="{469A5967-B30F-2F48-BBCB-037F3347371A}" sibTransId="{50C240E3-ABA7-5F41-8057-C3BFE4F34381}"/>
    <dgm:cxn modelId="{F6E5FEE7-B127-0544-95CC-26A9EC51139B}" type="presParOf" srcId="{0B9CD034-B721-4721-957C-8AD98379D347}" destId="{20CCB67C-B05E-4BCA-A3CC-5D954A33CE3E}" srcOrd="0" destOrd="0" presId="urn:microsoft.com/office/officeart/2018/2/layout/IconVerticalSolidList"/>
    <dgm:cxn modelId="{938CCF9C-4DBC-7E4C-ABD3-1A50C6BE9BBD}" type="presParOf" srcId="{20CCB67C-B05E-4BCA-A3CC-5D954A33CE3E}" destId="{63FE753E-E36A-4855-A300-9C1A9292361C}" srcOrd="0" destOrd="0" presId="urn:microsoft.com/office/officeart/2018/2/layout/IconVerticalSolidList"/>
    <dgm:cxn modelId="{3878E1A3-0686-8A49-B750-30EAC118E481}" type="presParOf" srcId="{20CCB67C-B05E-4BCA-A3CC-5D954A33CE3E}" destId="{C2582EB9-92BC-4940-B1E5-39F4332672E3}" srcOrd="1" destOrd="0" presId="urn:microsoft.com/office/officeart/2018/2/layout/IconVerticalSolidList"/>
    <dgm:cxn modelId="{DA140D19-28EC-6441-AFF7-694F080F8F8E}" type="presParOf" srcId="{20CCB67C-B05E-4BCA-A3CC-5D954A33CE3E}" destId="{4484BAC0-EFEF-4D5F-BDCB-963D744B7207}" srcOrd="2" destOrd="0" presId="urn:microsoft.com/office/officeart/2018/2/layout/IconVerticalSolidList"/>
    <dgm:cxn modelId="{F7808A79-BB5A-2C45-8CD2-0C404449EC35}" type="presParOf" srcId="{20CCB67C-B05E-4BCA-A3CC-5D954A33CE3E}" destId="{AD80431F-5F7F-44F7-8360-CE611DD6B3FA}" srcOrd="3" destOrd="0" presId="urn:microsoft.com/office/officeart/2018/2/layout/IconVerticalSolidList"/>
    <dgm:cxn modelId="{D92F1FDE-F831-1B49-8043-1B094416C8FB}" type="presParOf" srcId="{0B9CD034-B721-4721-957C-8AD98379D347}" destId="{A0CB4ADF-655F-4B25-937D-F966E666C53E}" srcOrd="1" destOrd="0" presId="urn:microsoft.com/office/officeart/2018/2/layout/IconVerticalSolidList"/>
    <dgm:cxn modelId="{AFEEE388-AAD1-4B44-AEE6-B69581C8C179}" type="presParOf" srcId="{0B9CD034-B721-4721-957C-8AD98379D347}" destId="{047F7EC7-9F86-48B1-9B97-8562AE555B38}" srcOrd="2" destOrd="0" presId="urn:microsoft.com/office/officeart/2018/2/layout/IconVerticalSolidList"/>
    <dgm:cxn modelId="{59F76B8B-87FD-B249-AD22-757D616DDDF7}" type="presParOf" srcId="{047F7EC7-9F86-48B1-9B97-8562AE555B38}" destId="{3F17C933-1014-44C5-A711-A1F33B6CF116}" srcOrd="0" destOrd="0" presId="urn:microsoft.com/office/officeart/2018/2/layout/IconVerticalSolidList"/>
    <dgm:cxn modelId="{FF38F66F-4AE0-1F47-9DED-DB43F1BC92C0}" type="presParOf" srcId="{047F7EC7-9F86-48B1-9B97-8562AE555B38}" destId="{B53B9648-4E66-41B4-9755-C8946EB288B8}" srcOrd="1" destOrd="0" presId="urn:microsoft.com/office/officeart/2018/2/layout/IconVerticalSolidList"/>
    <dgm:cxn modelId="{4A347842-4E1B-2543-82B2-6ECAA9EFC432}" type="presParOf" srcId="{047F7EC7-9F86-48B1-9B97-8562AE555B38}" destId="{53814D27-7B1E-469F-9457-61F233F0DE0A}" srcOrd="2" destOrd="0" presId="urn:microsoft.com/office/officeart/2018/2/layout/IconVerticalSolidList"/>
    <dgm:cxn modelId="{7D5C1FA3-CEDF-6E44-A1AC-E191AADAC986}" type="presParOf" srcId="{047F7EC7-9F86-48B1-9B97-8562AE555B38}" destId="{58AAA250-01AE-4D49-9256-80FB0CE31BD9}" srcOrd="3" destOrd="0" presId="urn:microsoft.com/office/officeart/2018/2/layout/IconVerticalSolidList"/>
    <dgm:cxn modelId="{EBB1E0B8-B684-B44E-828F-5D9B748A1FE0}" type="presParOf" srcId="{0B9CD034-B721-4721-957C-8AD98379D347}" destId="{C8504846-89D9-4C9E-B4B9-7708DA0B1735}" srcOrd="3" destOrd="0" presId="urn:microsoft.com/office/officeart/2018/2/layout/IconVerticalSolidList"/>
    <dgm:cxn modelId="{D5358D11-340C-9340-B68C-F1CC879C7A6B}" type="presParOf" srcId="{0B9CD034-B721-4721-957C-8AD98379D347}" destId="{8CBAEFDE-4218-481D-AB00-573481E90E32}" srcOrd="4" destOrd="0" presId="urn:microsoft.com/office/officeart/2018/2/layout/IconVerticalSolidList"/>
    <dgm:cxn modelId="{D95CBDBD-59BA-2944-89B8-9D3373EEA498}" type="presParOf" srcId="{8CBAEFDE-4218-481D-AB00-573481E90E32}" destId="{8B30C841-0F85-47FC-8DF9-1A2537A00B8E}" srcOrd="0" destOrd="0" presId="urn:microsoft.com/office/officeart/2018/2/layout/IconVerticalSolidList"/>
    <dgm:cxn modelId="{5A2A60B8-A9F6-D94D-BFC6-566CB6E082D1}" type="presParOf" srcId="{8CBAEFDE-4218-481D-AB00-573481E90E32}" destId="{4B7D0F8F-4A51-45BF-8E49-685F7518B322}" srcOrd="1" destOrd="0" presId="urn:microsoft.com/office/officeart/2018/2/layout/IconVerticalSolidList"/>
    <dgm:cxn modelId="{A2B4A18D-C081-0947-9EB6-0D810C74EFCC}" type="presParOf" srcId="{8CBAEFDE-4218-481D-AB00-573481E90E32}" destId="{4BF98624-639C-4F06-BF42-3D8D35A456B4}" srcOrd="2" destOrd="0" presId="urn:microsoft.com/office/officeart/2018/2/layout/IconVerticalSolidList"/>
    <dgm:cxn modelId="{D39688C0-1248-EC4F-8C21-EAA2FBB07145}" type="presParOf" srcId="{8CBAEFDE-4218-481D-AB00-573481E90E32}" destId="{061BDB7A-5221-4362-85DC-1708422222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297BE78-CE10-8442-8C4D-60AAA5A9F1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zh-CN" altLang="en-US"/>
        </a:p>
      </dgm:t>
    </dgm:pt>
    <mc:AlternateContent xmlns:mc="http://schemas.openxmlformats.org/markup-compatibility/2006" xmlns:a14="http://schemas.microsoft.com/office/drawing/2010/main">
      <mc:Choice Requires="a14">
        <dgm:pt modelId="{CE5A1DC2-10A3-4C45-9006-FB890CE83814}">
          <dgm:prSet phldrT="[文本]"/>
          <dgm:spPr/>
          <dgm:t>
            <a:bodyPr/>
            <a:lstStyle/>
            <a:p>
              <a:pPr>
                <a:lnSpc>
                  <a:spcPct val="100000"/>
                </a:lnSpc>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A</m:t>
                            </m:r>
                          </m:e>
                          <m:sub>
                            <m:r>
                              <a:rPr lang="en-US" altLang="zh-CN" b="0" i="1" smtClean="0">
                                <a:latin typeface="Cambria Math" panose="02040503050406030204" pitchFamily="18" charset="0"/>
                              </a:rPr>
                              <m:t>1</m:t>
                            </m:r>
                          </m:sub>
                        </m:sSub>
                      </m:num>
                      <m:den>
                        <m:r>
                          <m:rPr>
                            <m:sty m:val="p"/>
                          </m:rPr>
                          <a:rPr lang="en-US" altLang="zh-CN" b="0" i="1" smtClean="0">
                            <a:latin typeface="Cambria Math" panose="02040503050406030204" pitchFamily="18" charset="0"/>
                          </a:rPr>
                          <m:t>R</m:t>
                        </m:r>
                      </m:den>
                    </m:f>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R</m:t>
                                    </m:r>
                                  </m:e>
                                </m:d>
                              </m:e>
                              <m:sup>
                                <m:r>
                                  <m:rPr>
                                    <m:sty m:val="p"/>
                                  </m:rPr>
                                  <a:rPr lang="en-US" altLang="zh-CN" b="0" i="1" smtClean="0">
                                    <a:latin typeface="Cambria Math" panose="02040503050406030204" pitchFamily="18" charset="0"/>
                                    <a:ea typeface="Cambria Math" panose="02040503050406030204" pitchFamily="18" charset="0"/>
                                  </a:rPr>
                                  <m:t>n</m:t>
                                </m:r>
                              </m:sup>
                            </m:sSup>
                          </m:den>
                        </m:f>
                      </m:e>
                    </m:d>
                  </m:oMath>
                </m:oMathPara>
              </a14:m>
              <a:endParaRPr lang="zh-CN" altLang="en-US" dirty="0"/>
            </a:p>
          </dgm:t>
        </dgm:pt>
      </mc:Choice>
      <mc:Fallback xmlns="">
        <dgm:pt modelId="{CE5A1DC2-10A3-4C45-9006-FB890CE83814}">
          <dgm:prSet phldrT="[文本]"/>
          <dgm:spPr/>
          <dgm:t>
            <a:bodyPr/>
            <a:lstStyle/>
            <a:p>
              <a:pPr>
                <a:lnSpc>
                  <a:spcPct val="100000"/>
                </a:lnSpc>
              </a:pPr>
              <a:r>
                <a:rPr lang="en-US" altLang="zh-CN" i="0">
                  <a:latin typeface="Cambria Math" panose="02040503050406030204" pitchFamily="18" charset="0"/>
                </a:rPr>
                <a:t>V</a:t>
              </a:r>
              <a:r>
                <a:rPr lang="en-US" altLang="zh-CN" b="0" i="0">
                  <a:latin typeface="Cambria Math" panose="02040503050406030204" pitchFamily="18" charset="0"/>
                </a:rPr>
                <a:t>=A_1/R</a:t>
              </a:r>
              <a:r>
                <a:rPr lang="en-US" altLang="zh-CN" b="0" i="0">
                  <a:latin typeface="Cambria Math" panose="02040503050406030204" pitchFamily="18" charset="0"/>
                  <a:ea typeface="Cambria Math" panose="02040503050406030204" pitchFamily="18" charset="0"/>
                </a:rPr>
                <a:t>×[1−1/(1+R)^n ]</a:t>
              </a:r>
              <a:endParaRPr lang="zh-CN" altLang="en-US" dirty="0"/>
            </a:p>
          </dgm:t>
        </dgm:pt>
      </mc:Fallback>
    </mc:AlternateContent>
    <dgm:pt modelId="{929E2F2B-1C20-C743-8D3E-54E353D21561}" type="parTrans" cxnId="{B63E86DE-6B60-7047-9060-90A2122156C3}">
      <dgm:prSet/>
      <dgm:spPr/>
      <dgm:t>
        <a:bodyPr/>
        <a:lstStyle/>
        <a:p>
          <a:endParaRPr lang="zh-CN" altLang="en-US"/>
        </a:p>
      </dgm:t>
    </dgm:pt>
    <dgm:pt modelId="{B3DC22B0-7432-DA48-94BE-C1C2C6E57379}" type="sibTrans" cxnId="{B63E86DE-6B60-7047-9060-90A2122156C3}">
      <dgm:prSet/>
      <dgm:spPr/>
      <dgm:t>
        <a:bodyPr/>
        <a:lstStyle/>
        <a:p>
          <a:endParaRPr lang="zh-CN" altLang="en-US"/>
        </a:p>
      </dgm:t>
    </dgm:pt>
    <mc:AlternateContent xmlns:mc="http://schemas.openxmlformats.org/markup-compatibility/2006" xmlns:a14="http://schemas.microsoft.com/office/drawing/2010/main">
      <mc:Choice Requires="a14">
        <dgm:pt modelId="{5632CEF1-2E8E-4F42-9FE8-1B2DD92758E9}">
          <dgm:prSet phldrT="[文本]"/>
          <dgm:spPr/>
          <dgm:t>
            <a:bodyPr/>
            <a:lstStyle/>
            <a:p>
              <a:pPr>
                <a:lnSpc>
                  <a:spcPct val="100000"/>
                </a:lnSpc>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A</m:t>
                            </m:r>
                          </m:e>
                          <m:sub>
                            <m:r>
                              <a:rPr lang="en-US" altLang="zh-CN" b="0" i="1" smtClean="0">
                                <a:latin typeface="Cambria Math" panose="02040503050406030204" pitchFamily="18" charset="0"/>
                              </a:rPr>
                              <m:t>1</m:t>
                            </m:r>
                          </m:sub>
                        </m:sSub>
                      </m:num>
                      <m:den>
                        <m:r>
                          <m:rPr>
                            <m:sty m:val="p"/>
                          </m:rPr>
                          <a:rPr lang="en-US" altLang="zh-CN" b="0" i="1" smtClean="0">
                            <a:latin typeface="Cambria Math" panose="02040503050406030204" pitchFamily="18" charset="0"/>
                          </a:rPr>
                          <m:t>R</m:t>
                        </m:r>
                        <m:r>
                          <a:rPr lang="en-US" altLang="zh-CN" b="0" i="1" smtClean="0">
                            <a:latin typeface="Cambria Math" panose="02040503050406030204" pitchFamily="18" charset="0"/>
                          </a:rPr>
                          <m:t>−</m:t>
                        </m:r>
                        <m:r>
                          <m:rPr>
                            <m:sty m:val="p"/>
                          </m:rPr>
                          <a:rPr lang="en-US" altLang="zh-CN" b="0" i="1" smtClean="0">
                            <a:latin typeface="Cambria Math" panose="02040503050406030204" pitchFamily="18" charset="0"/>
                          </a:rPr>
                          <m:t>r</m:t>
                        </m:r>
                      </m:den>
                    </m:f>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r</m:t>
                                </m:r>
                                <m:r>
                                  <a:rPr lang="zh-CN" altLang="en-US" b="0" i="1" smtClean="0">
                                    <a:latin typeface="Cambria Math" panose="02040503050406030204" pitchFamily="18" charset="0"/>
                                    <a:ea typeface="Cambria Math" panose="02040503050406030204" pitchFamily="18" charset="0"/>
                                  </a:rPr>
                                  <m:t>）</m:t>
                                </m:r>
                              </m:e>
                              <m:sup>
                                <m:r>
                                  <m:rPr>
                                    <m:sty m:val="p"/>
                                  </m:rPr>
                                  <a:rPr lang="en-US" altLang="zh-CN" b="0" i="1" smtClean="0">
                                    <a:latin typeface="Cambria Math" panose="02040503050406030204" pitchFamily="18" charset="0"/>
                                    <a:ea typeface="Cambria Math" panose="02040503050406030204" pitchFamily="18" charset="0"/>
                                  </a:rPr>
                                  <m:t>n</m:t>
                                </m:r>
                              </m:sup>
                            </m:sSup>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R</m:t>
                                    </m:r>
                                  </m:e>
                                </m:d>
                              </m:e>
                              <m:sup>
                                <m:r>
                                  <m:rPr>
                                    <m:sty m:val="p"/>
                                  </m:rPr>
                                  <a:rPr lang="en-US" altLang="zh-CN" b="0" i="1" smtClean="0">
                                    <a:latin typeface="Cambria Math" panose="02040503050406030204" pitchFamily="18" charset="0"/>
                                    <a:ea typeface="Cambria Math" panose="02040503050406030204" pitchFamily="18" charset="0"/>
                                  </a:rPr>
                                  <m:t>n</m:t>
                                </m:r>
                              </m:sup>
                            </m:sSup>
                          </m:den>
                        </m:f>
                      </m:e>
                    </m:d>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m:rPr>
                            <m:sty m:val="p"/>
                          </m:rPr>
                          <a:rPr lang="en-US" altLang="zh-CN" b="0" i="1" smtClean="0">
                            <a:latin typeface="Cambria Math" panose="02040503050406030204" pitchFamily="18" charset="0"/>
                            <a:ea typeface="Cambria Math" panose="02040503050406030204" pitchFamily="18" charset="0"/>
                          </a:rPr>
                          <m:t>F</m:t>
                        </m:r>
                      </m:num>
                      <m:den>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R</m:t>
                            </m:r>
                            <m:r>
                              <a:rPr lang="zh-CN" altLang="en-US" b="0" i="1" smtClean="0">
                                <a:latin typeface="Cambria Math" panose="02040503050406030204" pitchFamily="18" charset="0"/>
                                <a:ea typeface="Cambria Math" panose="02040503050406030204" pitchFamily="18" charset="0"/>
                              </a:rPr>
                              <m:t>）</m:t>
                            </m:r>
                          </m:e>
                          <m:sup>
                            <m:r>
                              <m:rPr>
                                <m:sty m:val="p"/>
                              </m:rPr>
                              <a:rPr lang="en-US" altLang="zh-CN" b="0" i="1" smtClean="0">
                                <a:latin typeface="Cambria Math" panose="02040503050406030204" pitchFamily="18" charset="0"/>
                                <a:ea typeface="Cambria Math" panose="02040503050406030204" pitchFamily="18" charset="0"/>
                              </a:rPr>
                              <m:t>n</m:t>
                            </m:r>
                          </m:sup>
                        </m:sSup>
                      </m:den>
                    </m:f>
                  </m:oMath>
                </m:oMathPara>
              </a14:m>
              <a:endParaRPr lang="zh-CN" altLang="en-US" dirty="0"/>
            </a:p>
          </dgm:t>
        </dgm:pt>
      </mc:Choice>
      <mc:Fallback xmlns="">
        <dgm:pt modelId="{5632CEF1-2E8E-4F42-9FE8-1B2DD92758E9}">
          <dgm:prSet phldrT="[文本]"/>
          <dgm:spPr/>
          <dgm:t>
            <a:bodyPr/>
            <a:lstStyle/>
            <a:p>
              <a:pPr>
                <a:lnSpc>
                  <a:spcPct val="100000"/>
                </a:lnSpc>
              </a:pPr>
              <a:r>
                <a:rPr lang="en-US" altLang="zh-CN" i="0">
                  <a:latin typeface="Cambria Math" panose="02040503050406030204" pitchFamily="18" charset="0"/>
                </a:rPr>
                <a:t>V</a:t>
              </a:r>
              <a:r>
                <a:rPr lang="en-US" altLang="zh-CN" b="0" i="0">
                  <a:latin typeface="Cambria Math" panose="02040503050406030204" pitchFamily="18" charset="0"/>
                </a:rPr>
                <a:t>=A_1/(R−r)</a:t>
              </a:r>
              <a:r>
                <a:rPr lang="en-US" altLang="zh-CN" b="0" i="0">
                  <a:latin typeface="Cambria Math" panose="02040503050406030204" pitchFamily="18" charset="0"/>
                  <a:ea typeface="Cambria Math" panose="02040503050406030204" pitchFamily="18" charset="0"/>
                </a:rPr>
                <a:t>×[1−〖</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1+r</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〗^n/(1+R)^n ]+F/〖</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1+R</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〗^n </a:t>
              </a:r>
              <a:endParaRPr lang="zh-CN" altLang="en-US" dirty="0"/>
            </a:p>
          </dgm:t>
        </dgm:pt>
      </mc:Fallback>
    </mc:AlternateContent>
    <dgm:pt modelId="{4608D10E-69FB-544E-8DEA-B2BBC54006D0}" type="parTrans" cxnId="{1789C028-B2A5-3740-9947-C98FA15FFABF}">
      <dgm:prSet/>
      <dgm:spPr/>
      <dgm:t>
        <a:bodyPr/>
        <a:lstStyle/>
        <a:p>
          <a:endParaRPr lang="zh-CN" altLang="en-US"/>
        </a:p>
      </dgm:t>
    </dgm:pt>
    <dgm:pt modelId="{00E846BF-97B6-9045-8C22-B7153ADC5EEB}" type="sibTrans" cxnId="{1789C028-B2A5-3740-9947-C98FA15FFABF}">
      <dgm:prSet/>
      <dgm:spPr/>
      <dgm:t>
        <a:bodyPr/>
        <a:lstStyle/>
        <a:p>
          <a:endParaRPr lang="zh-CN" altLang="en-US"/>
        </a:p>
      </dgm:t>
    </dgm:pt>
    <mc:AlternateContent xmlns:mc="http://schemas.openxmlformats.org/markup-compatibility/2006" xmlns:a14="http://schemas.microsoft.com/office/drawing/2010/main">
      <mc:Choice Requires="a14">
        <dgm:pt modelId="{66182047-E078-B144-89B2-8356BBCEEBCA}">
          <dgm:prSet phldrT="[文本]"/>
          <dgm:spPr/>
          <dgm:t>
            <a:bodyPr/>
            <a:lstStyle/>
            <a:p>
              <a:pPr>
                <a:lnSpc>
                  <a:spcPct val="100000"/>
                </a:lnSpc>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V</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m:rPr>
                                <m:sty m:val="p"/>
                              </m:rPr>
                              <a:rPr lang="en-US" altLang="zh-CN" b="0" i="1" smtClean="0">
                                <a:latin typeface="Cambria Math" panose="02040503050406030204" pitchFamily="18" charset="0"/>
                              </a:rPr>
                              <m:t>A</m:t>
                            </m:r>
                          </m:e>
                          <m:sub>
                            <m:r>
                              <a:rPr lang="en-US" altLang="zh-CN" b="0" i="1" smtClean="0">
                                <a:latin typeface="Cambria Math" panose="02040503050406030204" pitchFamily="18" charset="0"/>
                              </a:rPr>
                              <m:t>1</m:t>
                            </m:r>
                          </m:sub>
                        </m:sSub>
                      </m:num>
                      <m:den>
                        <m:r>
                          <m:rPr>
                            <m:sty m:val="p"/>
                          </m:rPr>
                          <a:rPr lang="en-US" altLang="zh-CN" b="0" i="1" smtClean="0">
                            <a:latin typeface="Cambria Math" panose="02040503050406030204" pitchFamily="18" charset="0"/>
                          </a:rPr>
                          <m:t>R</m:t>
                        </m:r>
                        <m:r>
                          <a:rPr lang="en-US" altLang="zh-CN" b="0" i="1" smtClean="0">
                            <a:latin typeface="Cambria Math" panose="02040503050406030204" pitchFamily="18" charset="0"/>
                          </a:rPr>
                          <m:t>−</m:t>
                        </m:r>
                        <m:r>
                          <m:rPr>
                            <m:sty m:val="p"/>
                          </m:rPr>
                          <a:rPr lang="en-US" altLang="zh-CN" b="0" i="1" smtClean="0">
                            <a:latin typeface="Cambria Math" panose="02040503050406030204" pitchFamily="18" charset="0"/>
                          </a:rPr>
                          <m:t>r</m:t>
                        </m:r>
                      </m:den>
                    </m:f>
                    <m:r>
                      <a:rPr lang="en-US" altLang="zh-CN" b="0" i="1" smtClean="0">
                        <a:latin typeface="Cambria Math" panose="02040503050406030204" pitchFamily="18" charset="0"/>
                        <a:ea typeface="Cambria Math" panose="02040503050406030204" pitchFamily="18" charset="0"/>
                      </a:rPr>
                      <m:t>×</m:t>
                    </m:r>
                    <m:d>
                      <m:dPr>
                        <m:begChr m:val="["/>
                        <m:endChr m:val="]"/>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r</m:t>
                                </m:r>
                                <m:r>
                                  <a:rPr lang="zh-CN" altLang="en-US" b="0" i="1" smtClean="0">
                                    <a:latin typeface="Cambria Math" panose="02040503050406030204" pitchFamily="18" charset="0"/>
                                    <a:ea typeface="Cambria Math" panose="02040503050406030204" pitchFamily="18" charset="0"/>
                                  </a:rPr>
                                  <m:t>）</m:t>
                                </m:r>
                              </m:e>
                              <m:sup>
                                <m:r>
                                  <m:rPr>
                                    <m:sty m:val="p"/>
                                  </m:rPr>
                                  <a:rPr lang="en-US" altLang="zh-CN" b="0" i="1" smtClean="0">
                                    <a:latin typeface="Cambria Math" panose="02040503050406030204" pitchFamily="18" charset="0"/>
                                    <a:ea typeface="Cambria Math" panose="02040503050406030204" pitchFamily="18" charset="0"/>
                                  </a:rPr>
                                  <m:t>n</m:t>
                                </m:r>
                              </m:sup>
                            </m:sSup>
                          </m:num>
                          <m:den>
                            <m:sSup>
                              <m:sSupPr>
                                <m:ctrlPr>
                                  <a:rPr lang="en-US" altLang="zh-CN" b="0" i="1" smtClean="0">
                                    <a:latin typeface="Cambria Math" panose="02040503050406030204" pitchFamily="18" charset="0"/>
                                    <a:ea typeface="Cambria Math" panose="02040503050406030204" pitchFamily="18" charset="0"/>
                                  </a:rPr>
                                </m:ctrlPr>
                              </m:sSupPr>
                              <m:e>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R</m:t>
                                    </m:r>
                                  </m:e>
                                </m:d>
                              </m:e>
                              <m:sup>
                                <m:r>
                                  <m:rPr>
                                    <m:sty m:val="p"/>
                                  </m:rPr>
                                  <a:rPr lang="en-US" altLang="zh-CN" b="0" i="1" smtClean="0">
                                    <a:latin typeface="Cambria Math" panose="02040503050406030204" pitchFamily="18" charset="0"/>
                                    <a:ea typeface="Cambria Math" panose="02040503050406030204" pitchFamily="18" charset="0"/>
                                  </a:rPr>
                                  <m:t>n</m:t>
                                </m:r>
                              </m:sup>
                            </m:sSup>
                          </m:den>
                        </m:f>
                      </m:e>
                    </m:d>
                    <m:r>
                      <a:rPr lang="en-US" altLang="zh-CN" b="0" i="1" smtClean="0">
                        <a:latin typeface="Cambria Math" panose="02040503050406030204" pitchFamily="18" charset="0"/>
                        <a:ea typeface="Cambria Math" panose="02040503050406030204" pitchFamily="18" charset="0"/>
                      </a:rPr>
                      <m:t>+</m:t>
                    </m:r>
                    <m:r>
                      <m:rPr>
                        <m:sty m:val="p"/>
                      </m:rPr>
                      <a:rPr lang="en-US" altLang="zh-CN" b="0" i="1" smtClean="0">
                        <a:latin typeface="Cambria Math" panose="02040503050406030204" pitchFamily="18" charset="0"/>
                        <a:ea typeface="Cambria Math" panose="02040503050406030204" pitchFamily="18" charset="0"/>
                      </a:rPr>
                      <m:t>V</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f</m:t>
                            </m:r>
                            <m:r>
                              <a:rPr lang="zh-CN" altLang="en-US" b="0" i="1" smtClean="0">
                                <a:latin typeface="Cambria Math" panose="02040503050406030204" pitchFamily="18" charset="0"/>
                                <a:ea typeface="Cambria Math" panose="02040503050406030204" pitchFamily="18" charset="0"/>
                              </a:rPr>
                              <m:t>）</m:t>
                            </m:r>
                          </m:e>
                          <m:sup>
                            <m:r>
                              <m:rPr>
                                <m:sty m:val="p"/>
                              </m:rPr>
                              <a:rPr lang="en-US" altLang="zh-CN" b="0" i="1" smtClean="0">
                                <a:latin typeface="Cambria Math" panose="02040503050406030204" pitchFamily="18" charset="0"/>
                                <a:ea typeface="Cambria Math" panose="02040503050406030204" pitchFamily="18" charset="0"/>
                              </a:rPr>
                              <m:t>n</m:t>
                            </m:r>
                          </m:sup>
                        </m:sSup>
                      </m:num>
                      <m:den>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r>
                              <m:rPr>
                                <m:sty m:val="p"/>
                              </m:rPr>
                              <a:rPr lang="en-US" altLang="zh-CN" b="0" i="1" smtClean="0">
                                <a:latin typeface="Cambria Math" panose="02040503050406030204" pitchFamily="18" charset="0"/>
                                <a:ea typeface="Cambria Math" panose="02040503050406030204" pitchFamily="18" charset="0"/>
                              </a:rPr>
                              <m:t>R</m:t>
                            </m:r>
                            <m:r>
                              <a:rPr lang="zh-CN" altLang="en-US" b="0" i="1" smtClean="0">
                                <a:latin typeface="Cambria Math" panose="02040503050406030204" pitchFamily="18" charset="0"/>
                                <a:ea typeface="Cambria Math" panose="02040503050406030204" pitchFamily="18" charset="0"/>
                              </a:rPr>
                              <m:t>）</m:t>
                            </m:r>
                          </m:e>
                          <m:sup>
                            <m:r>
                              <m:rPr>
                                <m:sty m:val="p"/>
                              </m:rPr>
                              <a:rPr lang="en-US" altLang="zh-CN" b="0" i="1" smtClean="0">
                                <a:latin typeface="Cambria Math" panose="02040503050406030204" pitchFamily="18" charset="0"/>
                                <a:ea typeface="Cambria Math" panose="02040503050406030204" pitchFamily="18" charset="0"/>
                              </a:rPr>
                              <m:t>n</m:t>
                            </m:r>
                          </m:sup>
                        </m:sSup>
                      </m:den>
                    </m:f>
                  </m:oMath>
                </m:oMathPara>
              </a14:m>
              <a:endParaRPr lang="zh-CN" altLang="en-US" dirty="0"/>
            </a:p>
          </dgm:t>
        </dgm:pt>
      </mc:Choice>
      <mc:Fallback xmlns="">
        <dgm:pt modelId="{66182047-E078-B144-89B2-8356BBCEEBCA}">
          <dgm:prSet phldrT="[文本]"/>
          <dgm:spPr/>
          <dgm:t>
            <a:bodyPr/>
            <a:lstStyle/>
            <a:p>
              <a:pPr>
                <a:lnSpc>
                  <a:spcPct val="100000"/>
                </a:lnSpc>
              </a:pPr>
              <a:r>
                <a:rPr lang="en-US" altLang="zh-CN" i="0">
                  <a:latin typeface="Cambria Math" panose="02040503050406030204" pitchFamily="18" charset="0"/>
                </a:rPr>
                <a:t>V</a:t>
              </a:r>
              <a:r>
                <a:rPr lang="en-US" altLang="zh-CN" b="0" i="0">
                  <a:latin typeface="Cambria Math" panose="02040503050406030204" pitchFamily="18" charset="0"/>
                </a:rPr>
                <a:t>=A_1/(R−r)</a:t>
              </a:r>
              <a:r>
                <a:rPr lang="en-US" altLang="zh-CN" b="0" i="0">
                  <a:latin typeface="Cambria Math" panose="02040503050406030204" pitchFamily="18" charset="0"/>
                  <a:ea typeface="Cambria Math" panose="02040503050406030204" pitchFamily="18" charset="0"/>
                </a:rPr>
                <a:t>×[1−〖</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1+r</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〗^n/(1+R)^n ]+V×〖</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1+f</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〗^n/〖</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1+R</a:t>
              </a:r>
              <a:r>
                <a:rPr lang="zh-CN" altLang="en-US" b="0" i="0">
                  <a:latin typeface="Cambria Math" panose="02040503050406030204" pitchFamily="18" charset="0"/>
                  <a:ea typeface="Cambria Math" panose="02040503050406030204" pitchFamily="18" charset="0"/>
                </a:rPr>
                <a:t>）</a:t>
              </a:r>
              <a:r>
                <a:rPr lang="en-US" altLang="zh-CN" b="0" i="0">
                  <a:latin typeface="Cambria Math" panose="02040503050406030204" pitchFamily="18" charset="0"/>
                  <a:ea typeface="Cambria Math" panose="02040503050406030204" pitchFamily="18" charset="0"/>
                </a:rPr>
                <a:t>〗^n </a:t>
              </a:r>
              <a:endParaRPr lang="zh-CN" altLang="en-US" dirty="0"/>
            </a:p>
          </dgm:t>
        </dgm:pt>
      </mc:Fallback>
    </mc:AlternateContent>
    <dgm:pt modelId="{469A5967-B30F-2F48-BBCB-037F3347371A}" type="parTrans" cxnId="{1A62E8F7-E35E-994D-8E57-7ED8A2139DE9}">
      <dgm:prSet/>
      <dgm:spPr/>
      <dgm:t>
        <a:bodyPr/>
        <a:lstStyle/>
        <a:p>
          <a:endParaRPr lang="zh-CN" altLang="en-US"/>
        </a:p>
      </dgm:t>
    </dgm:pt>
    <dgm:pt modelId="{50C240E3-ABA7-5F41-8057-C3BFE4F34381}" type="sibTrans" cxnId="{1A62E8F7-E35E-994D-8E57-7ED8A2139DE9}">
      <dgm:prSet/>
      <dgm:spPr/>
      <dgm:t>
        <a:bodyPr/>
        <a:lstStyle/>
        <a:p>
          <a:endParaRPr lang="zh-CN" altLang="en-US"/>
        </a:p>
      </dgm:t>
    </dgm:pt>
    <dgm:pt modelId="{0B9CD034-B721-4721-957C-8AD98379D347}" type="pres">
      <dgm:prSet presAssocID="{F297BE78-CE10-8442-8C4D-60AAA5A9F1C1}" presName="root" presStyleCnt="0">
        <dgm:presLayoutVars>
          <dgm:dir/>
          <dgm:resizeHandles val="exact"/>
        </dgm:presLayoutVars>
      </dgm:prSet>
      <dgm:spPr/>
    </dgm:pt>
    <dgm:pt modelId="{20CCB67C-B05E-4BCA-A3CC-5D954A33CE3E}" type="pres">
      <dgm:prSet presAssocID="{CE5A1DC2-10A3-4C45-9006-FB890CE83814}" presName="compNode" presStyleCnt="0"/>
      <dgm:spPr/>
    </dgm:pt>
    <dgm:pt modelId="{63FE753E-E36A-4855-A300-9C1A9292361C}" type="pres">
      <dgm:prSet presAssocID="{CE5A1DC2-10A3-4C45-9006-FB890CE83814}" presName="bgRect" presStyleLbl="bgShp" presStyleIdx="0" presStyleCnt="3"/>
      <dgm:spPr/>
    </dgm:pt>
    <dgm:pt modelId="{C2582EB9-92BC-4940-B1E5-39F4332672E3}" type="pres">
      <dgm:prSet presAssocID="{CE5A1DC2-10A3-4C45-9006-FB890CE838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无限"/>
        </a:ext>
      </dgm:extLst>
    </dgm:pt>
    <dgm:pt modelId="{4484BAC0-EFEF-4D5F-BDCB-963D744B7207}" type="pres">
      <dgm:prSet presAssocID="{CE5A1DC2-10A3-4C45-9006-FB890CE83814}" presName="spaceRect" presStyleCnt="0"/>
      <dgm:spPr/>
    </dgm:pt>
    <dgm:pt modelId="{AD80431F-5F7F-44F7-8360-CE611DD6B3FA}" type="pres">
      <dgm:prSet presAssocID="{CE5A1DC2-10A3-4C45-9006-FB890CE83814}" presName="parTx" presStyleLbl="revTx" presStyleIdx="0" presStyleCnt="3">
        <dgm:presLayoutVars>
          <dgm:chMax val="0"/>
          <dgm:chPref val="0"/>
        </dgm:presLayoutVars>
      </dgm:prSet>
      <dgm:spPr/>
    </dgm:pt>
    <dgm:pt modelId="{A0CB4ADF-655F-4B25-937D-F966E666C53E}" type="pres">
      <dgm:prSet presAssocID="{B3DC22B0-7432-DA48-94BE-C1C2C6E57379}" presName="sibTrans" presStyleCnt="0"/>
      <dgm:spPr/>
    </dgm:pt>
    <dgm:pt modelId="{047F7EC7-9F86-48B1-9B97-8562AE555B38}" type="pres">
      <dgm:prSet presAssocID="{5632CEF1-2E8E-4F42-9FE8-1B2DD92758E9}" presName="compNode" presStyleCnt="0"/>
      <dgm:spPr/>
    </dgm:pt>
    <dgm:pt modelId="{3F17C933-1014-44C5-A711-A1F33B6CF116}" type="pres">
      <dgm:prSet presAssocID="{5632CEF1-2E8E-4F42-9FE8-1B2DD92758E9}" presName="bgRect" presStyleLbl="bgShp" presStyleIdx="1" presStyleCnt="3"/>
      <dgm:spPr/>
    </dgm:pt>
    <dgm:pt modelId="{B53B9648-4E66-41B4-9755-C8946EB288B8}" type="pres">
      <dgm:prSet presAssocID="{5632CEF1-2E8E-4F42-9FE8-1B2DD92758E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硬币"/>
        </a:ext>
      </dgm:extLst>
    </dgm:pt>
    <dgm:pt modelId="{53814D27-7B1E-469F-9457-61F233F0DE0A}" type="pres">
      <dgm:prSet presAssocID="{5632CEF1-2E8E-4F42-9FE8-1B2DD92758E9}" presName="spaceRect" presStyleCnt="0"/>
      <dgm:spPr/>
    </dgm:pt>
    <dgm:pt modelId="{58AAA250-01AE-4D49-9256-80FB0CE31BD9}" type="pres">
      <dgm:prSet presAssocID="{5632CEF1-2E8E-4F42-9FE8-1B2DD92758E9}" presName="parTx" presStyleLbl="revTx" presStyleIdx="1" presStyleCnt="3" custScaleX="110012">
        <dgm:presLayoutVars>
          <dgm:chMax val="0"/>
          <dgm:chPref val="0"/>
        </dgm:presLayoutVars>
      </dgm:prSet>
      <dgm:spPr/>
    </dgm:pt>
    <dgm:pt modelId="{C8504846-89D9-4C9E-B4B9-7708DA0B1735}" type="pres">
      <dgm:prSet presAssocID="{00E846BF-97B6-9045-8C22-B7153ADC5EEB}" presName="sibTrans" presStyleCnt="0"/>
      <dgm:spPr/>
    </dgm:pt>
    <dgm:pt modelId="{8CBAEFDE-4218-481D-AB00-573481E90E32}" type="pres">
      <dgm:prSet presAssocID="{66182047-E078-B144-89B2-8356BBCEEBCA}" presName="compNode" presStyleCnt="0"/>
      <dgm:spPr/>
    </dgm:pt>
    <dgm:pt modelId="{8B30C841-0F85-47FC-8DF9-1A2537A00B8E}" type="pres">
      <dgm:prSet presAssocID="{66182047-E078-B144-89B2-8356BBCEEBCA}" presName="bgRect" presStyleLbl="bgShp" presStyleIdx="2" presStyleCnt="3" custLinFactNeighborY="953"/>
      <dgm:spPr/>
    </dgm:pt>
    <dgm:pt modelId="{4B7D0F8F-4A51-45BF-8E49-685F7518B322}" type="pres">
      <dgm:prSet presAssocID="{66182047-E078-B144-89B2-8356BBCEEB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缩放"/>
        </a:ext>
      </dgm:extLst>
    </dgm:pt>
    <dgm:pt modelId="{4BF98624-639C-4F06-BF42-3D8D35A456B4}" type="pres">
      <dgm:prSet presAssocID="{66182047-E078-B144-89B2-8356BBCEEBCA}" presName="spaceRect" presStyleCnt="0"/>
      <dgm:spPr/>
    </dgm:pt>
    <dgm:pt modelId="{061BDB7A-5221-4362-85DC-1708422222C1}" type="pres">
      <dgm:prSet presAssocID="{66182047-E078-B144-89B2-8356BBCEEBCA}" presName="parTx" presStyleLbl="revTx" presStyleIdx="2" presStyleCnt="3">
        <dgm:presLayoutVars>
          <dgm:chMax val="0"/>
          <dgm:chPref val="0"/>
        </dgm:presLayoutVars>
      </dgm:prSet>
      <dgm:spPr/>
    </dgm:pt>
  </dgm:ptLst>
  <dgm:cxnLst>
    <dgm:cxn modelId="{6BB40526-B225-D549-802D-91DE516A56CF}" type="presOf" srcId="{F297BE78-CE10-8442-8C4D-60AAA5A9F1C1}" destId="{0B9CD034-B721-4721-957C-8AD98379D347}" srcOrd="0" destOrd="0" presId="urn:microsoft.com/office/officeart/2018/2/layout/IconVerticalSolidList"/>
    <dgm:cxn modelId="{1789C028-B2A5-3740-9947-C98FA15FFABF}" srcId="{F297BE78-CE10-8442-8C4D-60AAA5A9F1C1}" destId="{5632CEF1-2E8E-4F42-9FE8-1B2DD92758E9}" srcOrd="1" destOrd="0" parTransId="{4608D10E-69FB-544E-8DEA-B2BBC54006D0}" sibTransId="{00E846BF-97B6-9045-8C22-B7153ADC5EEB}"/>
    <dgm:cxn modelId="{99D01061-A396-2444-8F58-3AE0270BFA80}" type="presOf" srcId="{5632CEF1-2E8E-4F42-9FE8-1B2DD92758E9}" destId="{58AAA250-01AE-4D49-9256-80FB0CE31BD9}" srcOrd="0" destOrd="0" presId="urn:microsoft.com/office/officeart/2018/2/layout/IconVerticalSolidList"/>
    <dgm:cxn modelId="{93A8FAC7-C4F5-AA46-BB6A-B56B0ECF0513}" type="presOf" srcId="{66182047-E078-B144-89B2-8356BBCEEBCA}" destId="{061BDB7A-5221-4362-85DC-1708422222C1}" srcOrd="0" destOrd="0" presId="urn:microsoft.com/office/officeart/2018/2/layout/IconVerticalSolidList"/>
    <dgm:cxn modelId="{B63E86DE-6B60-7047-9060-90A2122156C3}" srcId="{F297BE78-CE10-8442-8C4D-60AAA5A9F1C1}" destId="{CE5A1DC2-10A3-4C45-9006-FB890CE83814}" srcOrd="0" destOrd="0" parTransId="{929E2F2B-1C20-C743-8D3E-54E353D21561}" sibTransId="{B3DC22B0-7432-DA48-94BE-C1C2C6E57379}"/>
    <dgm:cxn modelId="{BBEE6AEF-D45F-2043-80C4-9EC507D2E50C}" type="presOf" srcId="{CE5A1DC2-10A3-4C45-9006-FB890CE83814}" destId="{AD80431F-5F7F-44F7-8360-CE611DD6B3FA}" srcOrd="0" destOrd="0" presId="urn:microsoft.com/office/officeart/2018/2/layout/IconVerticalSolidList"/>
    <dgm:cxn modelId="{1A62E8F7-E35E-994D-8E57-7ED8A2139DE9}" srcId="{F297BE78-CE10-8442-8C4D-60AAA5A9F1C1}" destId="{66182047-E078-B144-89B2-8356BBCEEBCA}" srcOrd="2" destOrd="0" parTransId="{469A5967-B30F-2F48-BBCB-037F3347371A}" sibTransId="{50C240E3-ABA7-5F41-8057-C3BFE4F34381}"/>
    <dgm:cxn modelId="{F6E5FEE7-B127-0544-95CC-26A9EC51139B}" type="presParOf" srcId="{0B9CD034-B721-4721-957C-8AD98379D347}" destId="{20CCB67C-B05E-4BCA-A3CC-5D954A33CE3E}" srcOrd="0" destOrd="0" presId="urn:microsoft.com/office/officeart/2018/2/layout/IconVerticalSolidList"/>
    <dgm:cxn modelId="{938CCF9C-4DBC-7E4C-ABD3-1A50C6BE9BBD}" type="presParOf" srcId="{20CCB67C-B05E-4BCA-A3CC-5D954A33CE3E}" destId="{63FE753E-E36A-4855-A300-9C1A9292361C}" srcOrd="0" destOrd="0" presId="urn:microsoft.com/office/officeart/2018/2/layout/IconVerticalSolidList"/>
    <dgm:cxn modelId="{3878E1A3-0686-8A49-B750-30EAC118E481}" type="presParOf" srcId="{20CCB67C-B05E-4BCA-A3CC-5D954A33CE3E}" destId="{C2582EB9-92BC-4940-B1E5-39F4332672E3}" srcOrd="1" destOrd="0" presId="urn:microsoft.com/office/officeart/2018/2/layout/IconVerticalSolidList"/>
    <dgm:cxn modelId="{DA140D19-28EC-6441-AFF7-694F080F8F8E}" type="presParOf" srcId="{20CCB67C-B05E-4BCA-A3CC-5D954A33CE3E}" destId="{4484BAC0-EFEF-4D5F-BDCB-963D744B7207}" srcOrd="2" destOrd="0" presId="urn:microsoft.com/office/officeart/2018/2/layout/IconVerticalSolidList"/>
    <dgm:cxn modelId="{F7808A79-BB5A-2C45-8CD2-0C404449EC35}" type="presParOf" srcId="{20CCB67C-B05E-4BCA-A3CC-5D954A33CE3E}" destId="{AD80431F-5F7F-44F7-8360-CE611DD6B3FA}" srcOrd="3" destOrd="0" presId="urn:microsoft.com/office/officeart/2018/2/layout/IconVerticalSolidList"/>
    <dgm:cxn modelId="{D92F1FDE-F831-1B49-8043-1B094416C8FB}" type="presParOf" srcId="{0B9CD034-B721-4721-957C-8AD98379D347}" destId="{A0CB4ADF-655F-4B25-937D-F966E666C53E}" srcOrd="1" destOrd="0" presId="urn:microsoft.com/office/officeart/2018/2/layout/IconVerticalSolidList"/>
    <dgm:cxn modelId="{AFEEE388-AAD1-4B44-AEE6-B69581C8C179}" type="presParOf" srcId="{0B9CD034-B721-4721-957C-8AD98379D347}" destId="{047F7EC7-9F86-48B1-9B97-8562AE555B38}" srcOrd="2" destOrd="0" presId="urn:microsoft.com/office/officeart/2018/2/layout/IconVerticalSolidList"/>
    <dgm:cxn modelId="{59F76B8B-87FD-B249-AD22-757D616DDDF7}" type="presParOf" srcId="{047F7EC7-9F86-48B1-9B97-8562AE555B38}" destId="{3F17C933-1014-44C5-A711-A1F33B6CF116}" srcOrd="0" destOrd="0" presId="urn:microsoft.com/office/officeart/2018/2/layout/IconVerticalSolidList"/>
    <dgm:cxn modelId="{FF38F66F-4AE0-1F47-9DED-DB43F1BC92C0}" type="presParOf" srcId="{047F7EC7-9F86-48B1-9B97-8562AE555B38}" destId="{B53B9648-4E66-41B4-9755-C8946EB288B8}" srcOrd="1" destOrd="0" presId="urn:microsoft.com/office/officeart/2018/2/layout/IconVerticalSolidList"/>
    <dgm:cxn modelId="{4A347842-4E1B-2543-82B2-6ECAA9EFC432}" type="presParOf" srcId="{047F7EC7-9F86-48B1-9B97-8562AE555B38}" destId="{53814D27-7B1E-469F-9457-61F233F0DE0A}" srcOrd="2" destOrd="0" presId="urn:microsoft.com/office/officeart/2018/2/layout/IconVerticalSolidList"/>
    <dgm:cxn modelId="{7D5C1FA3-CEDF-6E44-A1AC-E191AADAC986}" type="presParOf" srcId="{047F7EC7-9F86-48B1-9B97-8562AE555B38}" destId="{58AAA250-01AE-4D49-9256-80FB0CE31BD9}" srcOrd="3" destOrd="0" presId="urn:microsoft.com/office/officeart/2018/2/layout/IconVerticalSolidList"/>
    <dgm:cxn modelId="{EBB1E0B8-B684-B44E-828F-5D9B748A1FE0}" type="presParOf" srcId="{0B9CD034-B721-4721-957C-8AD98379D347}" destId="{C8504846-89D9-4C9E-B4B9-7708DA0B1735}" srcOrd="3" destOrd="0" presId="urn:microsoft.com/office/officeart/2018/2/layout/IconVerticalSolidList"/>
    <dgm:cxn modelId="{D5358D11-340C-9340-B68C-F1CC879C7A6B}" type="presParOf" srcId="{0B9CD034-B721-4721-957C-8AD98379D347}" destId="{8CBAEFDE-4218-481D-AB00-573481E90E32}" srcOrd="4" destOrd="0" presId="urn:microsoft.com/office/officeart/2018/2/layout/IconVerticalSolidList"/>
    <dgm:cxn modelId="{D95CBDBD-59BA-2944-89B8-9D3373EEA498}" type="presParOf" srcId="{8CBAEFDE-4218-481D-AB00-573481E90E32}" destId="{8B30C841-0F85-47FC-8DF9-1A2537A00B8E}" srcOrd="0" destOrd="0" presId="urn:microsoft.com/office/officeart/2018/2/layout/IconVerticalSolidList"/>
    <dgm:cxn modelId="{5A2A60B8-A9F6-D94D-BFC6-566CB6E082D1}" type="presParOf" srcId="{8CBAEFDE-4218-481D-AB00-573481E90E32}" destId="{4B7D0F8F-4A51-45BF-8E49-685F7518B322}" srcOrd="1" destOrd="0" presId="urn:microsoft.com/office/officeart/2018/2/layout/IconVerticalSolidList"/>
    <dgm:cxn modelId="{A2B4A18D-C081-0947-9EB6-0D810C74EFCC}" type="presParOf" srcId="{8CBAEFDE-4218-481D-AB00-573481E90E32}" destId="{4BF98624-639C-4F06-BF42-3D8D35A456B4}" srcOrd="2" destOrd="0" presId="urn:microsoft.com/office/officeart/2018/2/layout/IconVerticalSolidList"/>
    <dgm:cxn modelId="{D39688C0-1248-EC4F-8C21-EAA2FBB07145}" type="presParOf" srcId="{8CBAEFDE-4218-481D-AB00-573481E90E32}" destId="{061BDB7A-5221-4362-85DC-1708422222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1134CAFB-A104-7E4F-831C-ECD04AE32D7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ABA0CDE4-455C-B746-9771-42D25FDF799D}">
      <dgm:prSet phldrT="[文本]"/>
      <dgm:spPr/>
      <dgm:t>
        <a:bodyPr/>
        <a:lstStyle/>
        <a:p>
          <a:r>
            <a:rPr lang="zh-CN" altLang="en-US" dirty="0"/>
            <a:t>开发方案的确定</a:t>
          </a:r>
        </a:p>
      </dgm:t>
    </dgm:pt>
    <dgm:pt modelId="{DDFF9A4D-BBE9-834E-A7BD-C63CE99B68E5}" type="parTrans" cxnId="{E808C8DA-5D7E-5D4F-90E4-591D2F03AC0A}">
      <dgm:prSet/>
      <dgm:spPr/>
      <dgm:t>
        <a:bodyPr/>
        <a:lstStyle/>
        <a:p>
          <a:endParaRPr lang="zh-CN" altLang="en-US"/>
        </a:p>
      </dgm:t>
    </dgm:pt>
    <dgm:pt modelId="{7B87BF03-5C79-394D-ABA5-431D8EB51FE5}" type="sibTrans" cxnId="{E808C8DA-5D7E-5D4F-90E4-591D2F03AC0A}">
      <dgm:prSet/>
      <dgm:spPr/>
      <dgm:t>
        <a:bodyPr/>
        <a:lstStyle/>
        <a:p>
          <a:endParaRPr lang="zh-CN" altLang="en-US"/>
        </a:p>
      </dgm:t>
    </dgm:pt>
    <dgm:pt modelId="{A913976B-714E-014D-9595-76CE2C31E2DA}">
      <dgm:prSet phldrT="[文本]"/>
      <dgm:spPr/>
      <dgm:t>
        <a:bodyPr/>
        <a:lstStyle/>
        <a:p>
          <a:r>
            <a:rPr lang="zh-CN" altLang="en-US" dirty="0"/>
            <a:t>未来开发价值的确定</a:t>
          </a:r>
        </a:p>
      </dgm:t>
    </dgm:pt>
    <dgm:pt modelId="{6614E452-6F6B-9A4F-94A1-178C82E4487F}" type="parTrans" cxnId="{E0F863D3-697D-324B-BA93-DF5750030E07}">
      <dgm:prSet/>
      <dgm:spPr/>
      <dgm:t>
        <a:bodyPr/>
        <a:lstStyle/>
        <a:p>
          <a:endParaRPr lang="zh-CN" altLang="en-US"/>
        </a:p>
      </dgm:t>
    </dgm:pt>
    <dgm:pt modelId="{7EB44169-AD49-9546-88C7-C3CFD70516E9}" type="sibTrans" cxnId="{E0F863D3-697D-324B-BA93-DF5750030E07}">
      <dgm:prSet/>
      <dgm:spPr/>
      <dgm:t>
        <a:bodyPr/>
        <a:lstStyle/>
        <a:p>
          <a:endParaRPr lang="zh-CN" altLang="en-US"/>
        </a:p>
      </dgm:t>
    </dgm:pt>
    <dgm:pt modelId="{42F13E47-4F4C-1E47-9CD4-10940184B66C}">
      <dgm:prSet phldrT="[文本]"/>
      <dgm:spPr/>
      <dgm:t>
        <a:bodyPr/>
        <a:lstStyle/>
        <a:p>
          <a:r>
            <a:rPr lang="zh-CN" altLang="en-US" dirty="0"/>
            <a:t>续建成本的确定</a:t>
          </a:r>
        </a:p>
      </dgm:t>
    </dgm:pt>
    <dgm:pt modelId="{1A9A9E85-99D9-9A4E-8F08-1C19E0E0B880}" type="parTrans" cxnId="{85B4FE1A-6A88-7A45-AE42-5EFFF28F92CD}">
      <dgm:prSet/>
      <dgm:spPr/>
      <dgm:t>
        <a:bodyPr/>
        <a:lstStyle/>
        <a:p>
          <a:endParaRPr lang="zh-CN" altLang="en-US"/>
        </a:p>
      </dgm:t>
    </dgm:pt>
    <dgm:pt modelId="{1C680B9F-E75C-5A44-B0C1-271EE9D18C42}" type="sibTrans" cxnId="{85B4FE1A-6A88-7A45-AE42-5EFFF28F92CD}">
      <dgm:prSet/>
      <dgm:spPr/>
      <dgm:t>
        <a:bodyPr/>
        <a:lstStyle/>
        <a:p>
          <a:endParaRPr lang="zh-CN" altLang="en-US"/>
        </a:p>
      </dgm:t>
    </dgm:pt>
    <dgm:pt modelId="{94A0C3A4-C642-704D-9281-39AE6B91AD20}">
      <dgm:prSet/>
      <dgm:spPr/>
      <dgm:t>
        <a:bodyPr/>
        <a:lstStyle/>
        <a:p>
          <a:r>
            <a:rPr lang="zh-CN" altLang="en-US" dirty="0"/>
            <a:t>前期费用</a:t>
          </a:r>
        </a:p>
      </dgm:t>
    </dgm:pt>
    <dgm:pt modelId="{BC4682CD-E5D9-9345-B7E7-06E8CA7FA7B4}" type="parTrans" cxnId="{1804B054-F230-BF46-AA07-4DF374E5441F}">
      <dgm:prSet/>
      <dgm:spPr/>
      <dgm:t>
        <a:bodyPr/>
        <a:lstStyle/>
        <a:p>
          <a:endParaRPr lang="zh-CN" altLang="en-US"/>
        </a:p>
      </dgm:t>
    </dgm:pt>
    <dgm:pt modelId="{9FBF0E33-14EA-104E-B895-EE5CF4497710}" type="sibTrans" cxnId="{1804B054-F230-BF46-AA07-4DF374E5441F}">
      <dgm:prSet/>
      <dgm:spPr/>
      <dgm:t>
        <a:bodyPr/>
        <a:lstStyle/>
        <a:p>
          <a:endParaRPr lang="zh-CN" altLang="en-US"/>
        </a:p>
      </dgm:t>
    </dgm:pt>
    <dgm:pt modelId="{AB6F45B3-8639-1B4F-BB41-7E7CCFC233B8}">
      <dgm:prSet/>
      <dgm:spPr/>
      <dgm:t>
        <a:bodyPr/>
        <a:lstStyle/>
        <a:p>
          <a:r>
            <a:rPr lang="zh-CN" altLang="en-US" dirty="0"/>
            <a:t>管理费用</a:t>
          </a:r>
        </a:p>
      </dgm:t>
    </dgm:pt>
    <dgm:pt modelId="{8C3E27F2-ED32-BA44-B99C-10147C1C7A52}" type="parTrans" cxnId="{8C007E24-A8E3-A44A-A954-D7C9C28F020E}">
      <dgm:prSet/>
      <dgm:spPr/>
      <dgm:t>
        <a:bodyPr/>
        <a:lstStyle/>
        <a:p>
          <a:endParaRPr lang="zh-CN" altLang="en-US"/>
        </a:p>
      </dgm:t>
    </dgm:pt>
    <dgm:pt modelId="{51DFB513-C5E5-564C-BDA7-D1C960D53FBC}" type="sibTrans" cxnId="{8C007E24-A8E3-A44A-A954-D7C9C28F020E}">
      <dgm:prSet/>
      <dgm:spPr/>
      <dgm:t>
        <a:bodyPr/>
        <a:lstStyle/>
        <a:p>
          <a:endParaRPr lang="zh-CN" altLang="en-US"/>
        </a:p>
      </dgm:t>
    </dgm:pt>
    <dgm:pt modelId="{5EFDF085-2185-7649-A406-AA2CD4908E6C}">
      <dgm:prSet/>
      <dgm:spPr/>
      <dgm:t>
        <a:bodyPr/>
        <a:lstStyle/>
        <a:p>
          <a:r>
            <a:rPr lang="zh-CN" altLang="en-US" dirty="0"/>
            <a:t>销售费用</a:t>
          </a:r>
        </a:p>
      </dgm:t>
    </dgm:pt>
    <dgm:pt modelId="{20F1489F-53D7-E94E-A6C0-3C460A8ED549}" type="parTrans" cxnId="{C18DC966-FAC6-6147-B83C-540A406CBD45}">
      <dgm:prSet/>
      <dgm:spPr/>
      <dgm:t>
        <a:bodyPr/>
        <a:lstStyle/>
        <a:p>
          <a:endParaRPr lang="zh-CN" altLang="en-US"/>
        </a:p>
      </dgm:t>
    </dgm:pt>
    <dgm:pt modelId="{6F0E1CA0-AE1E-E543-BBBF-C695CE9ED6CC}" type="sibTrans" cxnId="{C18DC966-FAC6-6147-B83C-540A406CBD45}">
      <dgm:prSet/>
      <dgm:spPr/>
      <dgm:t>
        <a:bodyPr/>
        <a:lstStyle/>
        <a:p>
          <a:endParaRPr lang="zh-CN" altLang="en-US"/>
        </a:p>
      </dgm:t>
    </dgm:pt>
    <dgm:pt modelId="{CAEAC04A-8453-EF4E-80BC-94CA36A6CE5D}">
      <dgm:prSet/>
      <dgm:spPr/>
      <dgm:t>
        <a:bodyPr/>
        <a:lstStyle/>
        <a:p>
          <a:r>
            <a:rPr lang="zh-CN" altLang="en-US" dirty="0"/>
            <a:t>利息</a:t>
          </a:r>
        </a:p>
      </dgm:t>
    </dgm:pt>
    <dgm:pt modelId="{6C70D10D-94C7-754E-8CE6-226E54F0B8D2}" type="parTrans" cxnId="{8092B2E4-1BC1-6143-AEF1-297E59FE2C96}">
      <dgm:prSet/>
      <dgm:spPr/>
      <dgm:t>
        <a:bodyPr/>
        <a:lstStyle/>
        <a:p>
          <a:endParaRPr lang="zh-CN" altLang="en-US"/>
        </a:p>
      </dgm:t>
    </dgm:pt>
    <dgm:pt modelId="{D286F3B0-EF29-ED4C-99CA-9CDC1C868D0B}" type="sibTrans" cxnId="{8092B2E4-1BC1-6143-AEF1-297E59FE2C96}">
      <dgm:prSet/>
      <dgm:spPr/>
      <dgm:t>
        <a:bodyPr/>
        <a:lstStyle/>
        <a:p>
          <a:endParaRPr lang="zh-CN" altLang="en-US"/>
        </a:p>
      </dgm:t>
    </dgm:pt>
    <dgm:pt modelId="{4F6E15CC-7C2C-E14B-A352-A4E2E94B26E8}">
      <dgm:prSet/>
      <dgm:spPr/>
      <dgm:t>
        <a:bodyPr/>
        <a:lstStyle/>
        <a:p>
          <a:r>
            <a:rPr lang="zh-CN" altLang="en-US" dirty="0"/>
            <a:t>利润</a:t>
          </a:r>
        </a:p>
      </dgm:t>
    </dgm:pt>
    <dgm:pt modelId="{24F6627D-A582-2F44-9834-D78B3DD70E09}" type="parTrans" cxnId="{FCEF6ECB-22C9-1C4B-B757-4D8CF5367D3E}">
      <dgm:prSet/>
      <dgm:spPr/>
      <dgm:t>
        <a:bodyPr/>
        <a:lstStyle/>
        <a:p>
          <a:endParaRPr lang="zh-CN" altLang="en-US"/>
        </a:p>
      </dgm:t>
    </dgm:pt>
    <dgm:pt modelId="{4FD68697-BDB6-F34A-99B8-131F31695BA3}" type="sibTrans" cxnId="{FCEF6ECB-22C9-1C4B-B757-4D8CF5367D3E}">
      <dgm:prSet/>
      <dgm:spPr/>
      <dgm:t>
        <a:bodyPr/>
        <a:lstStyle/>
        <a:p>
          <a:endParaRPr lang="zh-CN" altLang="en-US"/>
        </a:p>
      </dgm:t>
    </dgm:pt>
    <dgm:pt modelId="{2DB9F286-7CF7-9A40-95E4-842D0F98736C}">
      <dgm:prSet/>
      <dgm:spPr/>
      <dgm:t>
        <a:bodyPr/>
        <a:lstStyle/>
        <a:p>
          <a:r>
            <a:rPr lang="zh-CN" altLang="en-US" dirty="0"/>
            <a:t>税金</a:t>
          </a:r>
        </a:p>
      </dgm:t>
    </dgm:pt>
    <dgm:pt modelId="{7260ACBE-0793-8F4F-BB58-61FF50B0B175}" type="parTrans" cxnId="{D2DA8705-FF27-BF49-9B36-0F549A4D1BEE}">
      <dgm:prSet/>
      <dgm:spPr/>
      <dgm:t>
        <a:bodyPr/>
        <a:lstStyle/>
        <a:p>
          <a:endParaRPr lang="zh-CN" altLang="en-US"/>
        </a:p>
      </dgm:t>
    </dgm:pt>
    <dgm:pt modelId="{88979545-A6A9-AB4C-9AF2-C60B09DC0469}" type="sibTrans" cxnId="{D2DA8705-FF27-BF49-9B36-0F549A4D1BEE}">
      <dgm:prSet/>
      <dgm:spPr/>
      <dgm:t>
        <a:bodyPr/>
        <a:lstStyle/>
        <a:p>
          <a:endParaRPr lang="zh-CN" altLang="en-US"/>
        </a:p>
      </dgm:t>
    </dgm:pt>
    <dgm:pt modelId="{BCCDED61-A128-884D-8CBA-2CEE1E311E60}">
      <dgm:prSet/>
      <dgm:spPr/>
      <dgm:t>
        <a:bodyPr/>
        <a:lstStyle/>
        <a:p>
          <a:r>
            <a:rPr lang="zh-CN" altLang="en-US" dirty="0"/>
            <a:t>价值的确定</a:t>
          </a:r>
        </a:p>
      </dgm:t>
    </dgm:pt>
    <dgm:pt modelId="{8784A151-EBF9-6A46-9275-86054A77F533}" type="parTrans" cxnId="{8582017C-3CBE-394E-A7FB-341448FC4A3D}">
      <dgm:prSet/>
      <dgm:spPr/>
      <dgm:t>
        <a:bodyPr/>
        <a:lstStyle/>
        <a:p>
          <a:endParaRPr lang="zh-CN" altLang="en-US"/>
        </a:p>
      </dgm:t>
    </dgm:pt>
    <dgm:pt modelId="{A7D06772-A914-6344-BB88-85F02182B3A8}" type="sibTrans" cxnId="{8582017C-3CBE-394E-A7FB-341448FC4A3D}">
      <dgm:prSet/>
      <dgm:spPr/>
      <dgm:t>
        <a:bodyPr/>
        <a:lstStyle/>
        <a:p>
          <a:endParaRPr lang="zh-CN" altLang="en-US"/>
        </a:p>
      </dgm:t>
    </dgm:pt>
    <dgm:pt modelId="{B18AD4A0-6F78-6040-93D0-28075565AEFF}" type="pres">
      <dgm:prSet presAssocID="{1134CAFB-A104-7E4F-831C-ECD04AE32D7B}" presName="vert0" presStyleCnt="0">
        <dgm:presLayoutVars>
          <dgm:dir/>
          <dgm:animOne val="branch"/>
          <dgm:animLvl val="lvl"/>
        </dgm:presLayoutVars>
      </dgm:prSet>
      <dgm:spPr/>
    </dgm:pt>
    <dgm:pt modelId="{2911FC43-6C8A-D44E-AA70-69258072CE95}" type="pres">
      <dgm:prSet presAssocID="{ABA0CDE4-455C-B746-9771-42D25FDF799D}" presName="thickLine" presStyleLbl="alignNode1" presStyleIdx="0" presStyleCnt="10"/>
      <dgm:spPr/>
    </dgm:pt>
    <dgm:pt modelId="{A988AE93-E17C-8F45-B00A-E62411101FF8}" type="pres">
      <dgm:prSet presAssocID="{ABA0CDE4-455C-B746-9771-42D25FDF799D}" presName="horz1" presStyleCnt="0"/>
      <dgm:spPr/>
    </dgm:pt>
    <dgm:pt modelId="{E05E9B6F-7E06-F448-8E3B-64798318B41C}" type="pres">
      <dgm:prSet presAssocID="{ABA0CDE4-455C-B746-9771-42D25FDF799D}" presName="tx1" presStyleLbl="revTx" presStyleIdx="0" presStyleCnt="10"/>
      <dgm:spPr/>
    </dgm:pt>
    <dgm:pt modelId="{F869FF5D-C2D1-E240-A678-383DCFA10C3A}" type="pres">
      <dgm:prSet presAssocID="{ABA0CDE4-455C-B746-9771-42D25FDF799D}" presName="vert1" presStyleCnt="0"/>
      <dgm:spPr/>
    </dgm:pt>
    <dgm:pt modelId="{390CAA88-40AE-6D44-8901-FF738EC76387}" type="pres">
      <dgm:prSet presAssocID="{A913976B-714E-014D-9595-76CE2C31E2DA}" presName="thickLine" presStyleLbl="alignNode1" presStyleIdx="1" presStyleCnt="10"/>
      <dgm:spPr/>
    </dgm:pt>
    <dgm:pt modelId="{4A6669D8-38B0-4F4C-A016-3303C174266E}" type="pres">
      <dgm:prSet presAssocID="{A913976B-714E-014D-9595-76CE2C31E2DA}" presName="horz1" presStyleCnt="0"/>
      <dgm:spPr/>
    </dgm:pt>
    <dgm:pt modelId="{1DD27976-3074-E140-9AFD-B98B4681DCE3}" type="pres">
      <dgm:prSet presAssocID="{A913976B-714E-014D-9595-76CE2C31E2DA}" presName="tx1" presStyleLbl="revTx" presStyleIdx="1" presStyleCnt="10"/>
      <dgm:spPr/>
    </dgm:pt>
    <dgm:pt modelId="{E3EFEE97-DDDD-364E-A818-3E5C6F723DFA}" type="pres">
      <dgm:prSet presAssocID="{A913976B-714E-014D-9595-76CE2C31E2DA}" presName="vert1" presStyleCnt="0"/>
      <dgm:spPr/>
    </dgm:pt>
    <dgm:pt modelId="{A7143AFA-2818-C441-ABB5-D6DF42EC53DB}" type="pres">
      <dgm:prSet presAssocID="{42F13E47-4F4C-1E47-9CD4-10940184B66C}" presName="thickLine" presStyleLbl="alignNode1" presStyleIdx="2" presStyleCnt="10"/>
      <dgm:spPr/>
    </dgm:pt>
    <dgm:pt modelId="{860E5393-6A90-564F-BAEB-DF68D343EC7E}" type="pres">
      <dgm:prSet presAssocID="{42F13E47-4F4C-1E47-9CD4-10940184B66C}" presName="horz1" presStyleCnt="0"/>
      <dgm:spPr/>
    </dgm:pt>
    <dgm:pt modelId="{08FA1911-A402-CF4E-B86C-CA15D7469758}" type="pres">
      <dgm:prSet presAssocID="{42F13E47-4F4C-1E47-9CD4-10940184B66C}" presName="tx1" presStyleLbl="revTx" presStyleIdx="2" presStyleCnt="10"/>
      <dgm:spPr/>
    </dgm:pt>
    <dgm:pt modelId="{07435A0E-D7DB-BF4B-81A6-75C0E2B2E136}" type="pres">
      <dgm:prSet presAssocID="{42F13E47-4F4C-1E47-9CD4-10940184B66C}" presName="vert1" presStyleCnt="0"/>
      <dgm:spPr/>
    </dgm:pt>
    <dgm:pt modelId="{A58F827C-3030-2546-A56A-E94ABD8D3FF9}" type="pres">
      <dgm:prSet presAssocID="{94A0C3A4-C642-704D-9281-39AE6B91AD20}" presName="thickLine" presStyleLbl="alignNode1" presStyleIdx="3" presStyleCnt="10"/>
      <dgm:spPr/>
    </dgm:pt>
    <dgm:pt modelId="{D728AF8D-81E7-494C-BCF8-084591485D65}" type="pres">
      <dgm:prSet presAssocID="{94A0C3A4-C642-704D-9281-39AE6B91AD20}" presName="horz1" presStyleCnt="0"/>
      <dgm:spPr/>
    </dgm:pt>
    <dgm:pt modelId="{14255F3D-5BDF-B84B-93C0-65CCCEA4F1AF}" type="pres">
      <dgm:prSet presAssocID="{94A0C3A4-C642-704D-9281-39AE6B91AD20}" presName="tx1" presStyleLbl="revTx" presStyleIdx="3" presStyleCnt="10"/>
      <dgm:spPr/>
    </dgm:pt>
    <dgm:pt modelId="{A6A852B5-1264-7948-9B76-6AB96C1F1F24}" type="pres">
      <dgm:prSet presAssocID="{94A0C3A4-C642-704D-9281-39AE6B91AD20}" presName="vert1" presStyleCnt="0"/>
      <dgm:spPr/>
    </dgm:pt>
    <dgm:pt modelId="{AF8FCED2-F89B-A34B-956C-F4E80923BD38}" type="pres">
      <dgm:prSet presAssocID="{AB6F45B3-8639-1B4F-BB41-7E7CCFC233B8}" presName="thickLine" presStyleLbl="alignNode1" presStyleIdx="4" presStyleCnt="10"/>
      <dgm:spPr/>
    </dgm:pt>
    <dgm:pt modelId="{2850879A-6B31-7245-AA4F-31E30E80937C}" type="pres">
      <dgm:prSet presAssocID="{AB6F45B3-8639-1B4F-BB41-7E7CCFC233B8}" presName="horz1" presStyleCnt="0"/>
      <dgm:spPr/>
    </dgm:pt>
    <dgm:pt modelId="{061ABB43-0AE5-D449-8235-F1FA1D3D892A}" type="pres">
      <dgm:prSet presAssocID="{AB6F45B3-8639-1B4F-BB41-7E7CCFC233B8}" presName="tx1" presStyleLbl="revTx" presStyleIdx="4" presStyleCnt="10"/>
      <dgm:spPr/>
    </dgm:pt>
    <dgm:pt modelId="{86A16E00-10E5-2F4A-911A-29676C4605F8}" type="pres">
      <dgm:prSet presAssocID="{AB6F45B3-8639-1B4F-BB41-7E7CCFC233B8}" presName="vert1" presStyleCnt="0"/>
      <dgm:spPr/>
    </dgm:pt>
    <dgm:pt modelId="{57C2A4B5-AE87-254C-9500-B7E52228F6F4}" type="pres">
      <dgm:prSet presAssocID="{5EFDF085-2185-7649-A406-AA2CD4908E6C}" presName="thickLine" presStyleLbl="alignNode1" presStyleIdx="5" presStyleCnt="10"/>
      <dgm:spPr/>
    </dgm:pt>
    <dgm:pt modelId="{FF79445B-80F1-BE4F-BECF-0941F66494DA}" type="pres">
      <dgm:prSet presAssocID="{5EFDF085-2185-7649-A406-AA2CD4908E6C}" presName="horz1" presStyleCnt="0"/>
      <dgm:spPr/>
    </dgm:pt>
    <dgm:pt modelId="{70661FEC-363A-AA49-8C81-7C390411AEE4}" type="pres">
      <dgm:prSet presAssocID="{5EFDF085-2185-7649-A406-AA2CD4908E6C}" presName="tx1" presStyleLbl="revTx" presStyleIdx="5" presStyleCnt="10"/>
      <dgm:spPr/>
    </dgm:pt>
    <dgm:pt modelId="{7D9499D4-5E97-2A49-8180-FA7CCE534A2B}" type="pres">
      <dgm:prSet presAssocID="{5EFDF085-2185-7649-A406-AA2CD4908E6C}" presName="vert1" presStyleCnt="0"/>
      <dgm:spPr/>
    </dgm:pt>
    <dgm:pt modelId="{70D6F155-A3B9-BA4B-9D71-E6B3B4BDC096}" type="pres">
      <dgm:prSet presAssocID="{CAEAC04A-8453-EF4E-80BC-94CA36A6CE5D}" presName="thickLine" presStyleLbl="alignNode1" presStyleIdx="6" presStyleCnt="10"/>
      <dgm:spPr/>
    </dgm:pt>
    <dgm:pt modelId="{CCB2A160-0350-2D42-AF76-E4E0A6CEB2A8}" type="pres">
      <dgm:prSet presAssocID="{CAEAC04A-8453-EF4E-80BC-94CA36A6CE5D}" presName="horz1" presStyleCnt="0"/>
      <dgm:spPr/>
    </dgm:pt>
    <dgm:pt modelId="{2DDDFE39-32EA-B14A-BA2C-094F360EB82F}" type="pres">
      <dgm:prSet presAssocID="{CAEAC04A-8453-EF4E-80BC-94CA36A6CE5D}" presName="tx1" presStyleLbl="revTx" presStyleIdx="6" presStyleCnt="10"/>
      <dgm:spPr/>
    </dgm:pt>
    <dgm:pt modelId="{B15978E1-18F8-5A41-BF0B-BF1C34239175}" type="pres">
      <dgm:prSet presAssocID="{CAEAC04A-8453-EF4E-80BC-94CA36A6CE5D}" presName="vert1" presStyleCnt="0"/>
      <dgm:spPr/>
    </dgm:pt>
    <dgm:pt modelId="{7E961C8D-1D13-B144-B550-BFBF941BB228}" type="pres">
      <dgm:prSet presAssocID="{4F6E15CC-7C2C-E14B-A352-A4E2E94B26E8}" presName="thickLine" presStyleLbl="alignNode1" presStyleIdx="7" presStyleCnt="10"/>
      <dgm:spPr/>
    </dgm:pt>
    <dgm:pt modelId="{CAF20B45-2862-B441-BAB9-3CB5CB22D02F}" type="pres">
      <dgm:prSet presAssocID="{4F6E15CC-7C2C-E14B-A352-A4E2E94B26E8}" presName="horz1" presStyleCnt="0"/>
      <dgm:spPr/>
    </dgm:pt>
    <dgm:pt modelId="{A73303E1-9C97-3A43-BAC1-87B8915F476E}" type="pres">
      <dgm:prSet presAssocID="{4F6E15CC-7C2C-E14B-A352-A4E2E94B26E8}" presName="tx1" presStyleLbl="revTx" presStyleIdx="7" presStyleCnt="10"/>
      <dgm:spPr/>
    </dgm:pt>
    <dgm:pt modelId="{003ED790-AC9A-174A-81C6-0311708AE030}" type="pres">
      <dgm:prSet presAssocID="{4F6E15CC-7C2C-E14B-A352-A4E2E94B26E8}" presName="vert1" presStyleCnt="0"/>
      <dgm:spPr/>
    </dgm:pt>
    <dgm:pt modelId="{4E0E8D36-C89D-F647-B8D0-02217C78C19C}" type="pres">
      <dgm:prSet presAssocID="{2DB9F286-7CF7-9A40-95E4-842D0F98736C}" presName="thickLine" presStyleLbl="alignNode1" presStyleIdx="8" presStyleCnt="10"/>
      <dgm:spPr/>
    </dgm:pt>
    <dgm:pt modelId="{2D004265-4179-B14D-82B0-AEABE945EB31}" type="pres">
      <dgm:prSet presAssocID="{2DB9F286-7CF7-9A40-95E4-842D0F98736C}" presName="horz1" presStyleCnt="0"/>
      <dgm:spPr/>
    </dgm:pt>
    <dgm:pt modelId="{36EFABB9-C6D6-F744-9DFB-3F9E51120F02}" type="pres">
      <dgm:prSet presAssocID="{2DB9F286-7CF7-9A40-95E4-842D0F98736C}" presName="tx1" presStyleLbl="revTx" presStyleIdx="8" presStyleCnt="10"/>
      <dgm:spPr/>
    </dgm:pt>
    <dgm:pt modelId="{F3238573-50C0-5D47-BC1F-44E563542B58}" type="pres">
      <dgm:prSet presAssocID="{2DB9F286-7CF7-9A40-95E4-842D0F98736C}" presName="vert1" presStyleCnt="0"/>
      <dgm:spPr/>
    </dgm:pt>
    <dgm:pt modelId="{92E0E1F9-591B-754E-AFB7-789B9181A5B0}" type="pres">
      <dgm:prSet presAssocID="{BCCDED61-A128-884D-8CBA-2CEE1E311E60}" presName="thickLine" presStyleLbl="alignNode1" presStyleIdx="9" presStyleCnt="10"/>
      <dgm:spPr/>
    </dgm:pt>
    <dgm:pt modelId="{087B7D68-1E07-3B49-949E-80826C1623ED}" type="pres">
      <dgm:prSet presAssocID="{BCCDED61-A128-884D-8CBA-2CEE1E311E60}" presName="horz1" presStyleCnt="0"/>
      <dgm:spPr/>
    </dgm:pt>
    <dgm:pt modelId="{113CBF30-B52B-7D44-B815-D0533C9FC3F7}" type="pres">
      <dgm:prSet presAssocID="{BCCDED61-A128-884D-8CBA-2CEE1E311E60}" presName="tx1" presStyleLbl="revTx" presStyleIdx="9" presStyleCnt="10"/>
      <dgm:spPr/>
    </dgm:pt>
    <dgm:pt modelId="{8A2627AB-060F-914A-A53D-336E9144F24B}" type="pres">
      <dgm:prSet presAssocID="{BCCDED61-A128-884D-8CBA-2CEE1E311E60}" presName="vert1" presStyleCnt="0"/>
      <dgm:spPr/>
    </dgm:pt>
  </dgm:ptLst>
  <dgm:cxnLst>
    <dgm:cxn modelId="{A6FA7504-CDD9-BB43-A594-32E1E03BA3BC}" type="presOf" srcId="{5EFDF085-2185-7649-A406-AA2CD4908E6C}" destId="{70661FEC-363A-AA49-8C81-7C390411AEE4}" srcOrd="0" destOrd="0" presId="urn:microsoft.com/office/officeart/2008/layout/LinedList"/>
    <dgm:cxn modelId="{D2DA8705-FF27-BF49-9B36-0F549A4D1BEE}" srcId="{1134CAFB-A104-7E4F-831C-ECD04AE32D7B}" destId="{2DB9F286-7CF7-9A40-95E4-842D0F98736C}" srcOrd="8" destOrd="0" parTransId="{7260ACBE-0793-8F4F-BB58-61FF50B0B175}" sibTransId="{88979545-A6A9-AB4C-9AF2-C60B09DC0469}"/>
    <dgm:cxn modelId="{85B4FE1A-6A88-7A45-AE42-5EFFF28F92CD}" srcId="{1134CAFB-A104-7E4F-831C-ECD04AE32D7B}" destId="{42F13E47-4F4C-1E47-9CD4-10940184B66C}" srcOrd="2" destOrd="0" parTransId="{1A9A9E85-99D9-9A4E-8F08-1C19E0E0B880}" sibTransId="{1C680B9F-E75C-5A44-B0C1-271EE9D18C42}"/>
    <dgm:cxn modelId="{B61BD51B-B9EA-6E4D-A59B-420CFC877DC5}" type="presOf" srcId="{42F13E47-4F4C-1E47-9CD4-10940184B66C}" destId="{08FA1911-A402-CF4E-B86C-CA15D7469758}" srcOrd="0" destOrd="0" presId="urn:microsoft.com/office/officeart/2008/layout/LinedList"/>
    <dgm:cxn modelId="{8C007E24-A8E3-A44A-A954-D7C9C28F020E}" srcId="{1134CAFB-A104-7E4F-831C-ECD04AE32D7B}" destId="{AB6F45B3-8639-1B4F-BB41-7E7CCFC233B8}" srcOrd="4" destOrd="0" parTransId="{8C3E27F2-ED32-BA44-B99C-10147C1C7A52}" sibTransId="{51DFB513-C5E5-564C-BDA7-D1C960D53FBC}"/>
    <dgm:cxn modelId="{2F8F4A3C-3534-1F47-BB26-E413B7BF5179}" type="presOf" srcId="{CAEAC04A-8453-EF4E-80BC-94CA36A6CE5D}" destId="{2DDDFE39-32EA-B14A-BA2C-094F360EB82F}" srcOrd="0" destOrd="0" presId="urn:microsoft.com/office/officeart/2008/layout/LinedList"/>
    <dgm:cxn modelId="{28146E54-DEF6-A54F-893A-73722C0B5523}" type="presOf" srcId="{AB6F45B3-8639-1B4F-BB41-7E7CCFC233B8}" destId="{061ABB43-0AE5-D449-8235-F1FA1D3D892A}" srcOrd="0" destOrd="0" presId="urn:microsoft.com/office/officeart/2008/layout/LinedList"/>
    <dgm:cxn modelId="{1804B054-F230-BF46-AA07-4DF374E5441F}" srcId="{1134CAFB-A104-7E4F-831C-ECD04AE32D7B}" destId="{94A0C3A4-C642-704D-9281-39AE6B91AD20}" srcOrd="3" destOrd="0" parTransId="{BC4682CD-E5D9-9345-B7E7-06E8CA7FA7B4}" sibTransId="{9FBF0E33-14EA-104E-B895-EE5CF4497710}"/>
    <dgm:cxn modelId="{30C70B5A-8810-9E49-B55C-68CA5894D536}" type="presOf" srcId="{2DB9F286-7CF7-9A40-95E4-842D0F98736C}" destId="{36EFABB9-C6D6-F744-9DFB-3F9E51120F02}" srcOrd="0" destOrd="0" presId="urn:microsoft.com/office/officeart/2008/layout/LinedList"/>
    <dgm:cxn modelId="{DA311C5C-B016-A844-9E25-378ED7D671C7}" type="presOf" srcId="{1134CAFB-A104-7E4F-831C-ECD04AE32D7B}" destId="{B18AD4A0-6F78-6040-93D0-28075565AEFF}" srcOrd="0" destOrd="0" presId="urn:microsoft.com/office/officeart/2008/layout/LinedList"/>
    <dgm:cxn modelId="{98664663-AB44-8244-88B2-81D6B5C68CB8}" type="presOf" srcId="{A913976B-714E-014D-9595-76CE2C31E2DA}" destId="{1DD27976-3074-E140-9AFD-B98B4681DCE3}" srcOrd="0" destOrd="0" presId="urn:microsoft.com/office/officeart/2008/layout/LinedList"/>
    <dgm:cxn modelId="{C18DC966-FAC6-6147-B83C-540A406CBD45}" srcId="{1134CAFB-A104-7E4F-831C-ECD04AE32D7B}" destId="{5EFDF085-2185-7649-A406-AA2CD4908E6C}" srcOrd="5" destOrd="0" parTransId="{20F1489F-53D7-E94E-A6C0-3C460A8ED549}" sibTransId="{6F0E1CA0-AE1E-E543-BBBF-C695CE9ED6CC}"/>
    <dgm:cxn modelId="{8582017C-3CBE-394E-A7FB-341448FC4A3D}" srcId="{1134CAFB-A104-7E4F-831C-ECD04AE32D7B}" destId="{BCCDED61-A128-884D-8CBA-2CEE1E311E60}" srcOrd="9" destOrd="0" parTransId="{8784A151-EBF9-6A46-9275-86054A77F533}" sibTransId="{A7D06772-A914-6344-BB88-85F02182B3A8}"/>
    <dgm:cxn modelId="{692A34B2-8969-7F43-B6AC-1F535F9E06C1}" type="presOf" srcId="{ABA0CDE4-455C-B746-9771-42D25FDF799D}" destId="{E05E9B6F-7E06-F448-8E3B-64798318B41C}" srcOrd="0" destOrd="0" presId="urn:microsoft.com/office/officeart/2008/layout/LinedList"/>
    <dgm:cxn modelId="{5B992FB7-9843-774F-84CC-F04C85DC57F0}" type="presOf" srcId="{BCCDED61-A128-884D-8CBA-2CEE1E311E60}" destId="{113CBF30-B52B-7D44-B815-D0533C9FC3F7}" srcOrd="0" destOrd="0" presId="urn:microsoft.com/office/officeart/2008/layout/LinedList"/>
    <dgm:cxn modelId="{FCEF6ECB-22C9-1C4B-B757-4D8CF5367D3E}" srcId="{1134CAFB-A104-7E4F-831C-ECD04AE32D7B}" destId="{4F6E15CC-7C2C-E14B-A352-A4E2E94B26E8}" srcOrd="7" destOrd="0" parTransId="{24F6627D-A582-2F44-9834-D78B3DD70E09}" sibTransId="{4FD68697-BDB6-F34A-99B8-131F31695BA3}"/>
    <dgm:cxn modelId="{E0F863D3-697D-324B-BA93-DF5750030E07}" srcId="{1134CAFB-A104-7E4F-831C-ECD04AE32D7B}" destId="{A913976B-714E-014D-9595-76CE2C31E2DA}" srcOrd="1" destOrd="0" parTransId="{6614E452-6F6B-9A4F-94A1-178C82E4487F}" sibTransId="{7EB44169-AD49-9546-88C7-C3CFD70516E9}"/>
    <dgm:cxn modelId="{3DBB0ADA-473C-AC40-BB68-3C5BCDDF0796}" type="presOf" srcId="{4F6E15CC-7C2C-E14B-A352-A4E2E94B26E8}" destId="{A73303E1-9C97-3A43-BAC1-87B8915F476E}" srcOrd="0" destOrd="0" presId="urn:microsoft.com/office/officeart/2008/layout/LinedList"/>
    <dgm:cxn modelId="{E808C8DA-5D7E-5D4F-90E4-591D2F03AC0A}" srcId="{1134CAFB-A104-7E4F-831C-ECD04AE32D7B}" destId="{ABA0CDE4-455C-B746-9771-42D25FDF799D}" srcOrd="0" destOrd="0" parTransId="{DDFF9A4D-BBE9-834E-A7BD-C63CE99B68E5}" sibTransId="{7B87BF03-5C79-394D-ABA5-431D8EB51FE5}"/>
    <dgm:cxn modelId="{A3DF79DB-0003-0D42-95C5-272D9F2429CD}" type="presOf" srcId="{94A0C3A4-C642-704D-9281-39AE6B91AD20}" destId="{14255F3D-5BDF-B84B-93C0-65CCCEA4F1AF}" srcOrd="0" destOrd="0" presId="urn:microsoft.com/office/officeart/2008/layout/LinedList"/>
    <dgm:cxn modelId="{8092B2E4-1BC1-6143-AEF1-297E59FE2C96}" srcId="{1134CAFB-A104-7E4F-831C-ECD04AE32D7B}" destId="{CAEAC04A-8453-EF4E-80BC-94CA36A6CE5D}" srcOrd="6" destOrd="0" parTransId="{6C70D10D-94C7-754E-8CE6-226E54F0B8D2}" sibTransId="{D286F3B0-EF29-ED4C-99CA-9CDC1C868D0B}"/>
    <dgm:cxn modelId="{C8B5779F-B733-1140-B120-2E04A6D25DF8}" type="presParOf" srcId="{B18AD4A0-6F78-6040-93D0-28075565AEFF}" destId="{2911FC43-6C8A-D44E-AA70-69258072CE95}" srcOrd="0" destOrd="0" presId="urn:microsoft.com/office/officeart/2008/layout/LinedList"/>
    <dgm:cxn modelId="{D5F1E973-0F3F-444C-A1A1-58497DF40B07}" type="presParOf" srcId="{B18AD4A0-6F78-6040-93D0-28075565AEFF}" destId="{A988AE93-E17C-8F45-B00A-E62411101FF8}" srcOrd="1" destOrd="0" presId="urn:microsoft.com/office/officeart/2008/layout/LinedList"/>
    <dgm:cxn modelId="{25440AD0-D048-384F-8F89-B28A69CF561B}" type="presParOf" srcId="{A988AE93-E17C-8F45-B00A-E62411101FF8}" destId="{E05E9B6F-7E06-F448-8E3B-64798318B41C}" srcOrd="0" destOrd="0" presId="urn:microsoft.com/office/officeart/2008/layout/LinedList"/>
    <dgm:cxn modelId="{5A4FABF3-B8B3-8443-B20D-6D6D08719B26}" type="presParOf" srcId="{A988AE93-E17C-8F45-B00A-E62411101FF8}" destId="{F869FF5D-C2D1-E240-A678-383DCFA10C3A}" srcOrd="1" destOrd="0" presId="urn:microsoft.com/office/officeart/2008/layout/LinedList"/>
    <dgm:cxn modelId="{5C2A0C4B-ED07-AD4D-886D-9DCB8BDA0366}" type="presParOf" srcId="{B18AD4A0-6F78-6040-93D0-28075565AEFF}" destId="{390CAA88-40AE-6D44-8901-FF738EC76387}" srcOrd="2" destOrd="0" presId="urn:microsoft.com/office/officeart/2008/layout/LinedList"/>
    <dgm:cxn modelId="{5B3780E2-D617-DE45-BE45-E5FA4D3997BE}" type="presParOf" srcId="{B18AD4A0-6F78-6040-93D0-28075565AEFF}" destId="{4A6669D8-38B0-4F4C-A016-3303C174266E}" srcOrd="3" destOrd="0" presId="urn:microsoft.com/office/officeart/2008/layout/LinedList"/>
    <dgm:cxn modelId="{546D8A84-61AE-4240-98AF-7263EC04DB53}" type="presParOf" srcId="{4A6669D8-38B0-4F4C-A016-3303C174266E}" destId="{1DD27976-3074-E140-9AFD-B98B4681DCE3}" srcOrd="0" destOrd="0" presId="urn:microsoft.com/office/officeart/2008/layout/LinedList"/>
    <dgm:cxn modelId="{11ED5BFC-88C8-1542-B02E-7BA1CD34DB19}" type="presParOf" srcId="{4A6669D8-38B0-4F4C-A016-3303C174266E}" destId="{E3EFEE97-DDDD-364E-A818-3E5C6F723DFA}" srcOrd="1" destOrd="0" presId="urn:microsoft.com/office/officeart/2008/layout/LinedList"/>
    <dgm:cxn modelId="{FC83B47B-E0C5-D849-B354-3CA06BED51BD}" type="presParOf" srcId="{B18AD4A0-6F78-6040-93D0-28075565AEFF}" destId="{A7143AFA-2818-C441-ABB5-D6DF42EC53DB}" srcOrd="4" destOrd="0" presId="urn:microsoft.com/office/officeart/2008/layout/LinedList"/>
    <dgm:cxn modelId="{05EF5E3C-C550-B246-B8FE-02CF0EE93766}" type="presParOf" srcId="{B18AD4A0-6F78-6040-93D0-28075565AEFF}" destId="{860E5393-6A90-564F-BAEB-DF68D343EC7E}" srcOrd="5" destOrd="0" presId="urn:microsoft.com/office/officeart/2008/layout/LinedList"/>
    <dgm:cxn modelId="{8C51D68B-F078-D04C-A090-7F717D99C1D4}" type="presParOf" srcId="{860E5393-6A90-564F-BAEB-DF68D343EC7E}" destId="{08FA1911-A402-CF4E-B86C-CA15D7469758}" srcOrd="0" destOrd="0" presId="urn:microsoft.com/office/officeart/2008/layout/LinedList"/>
    <dgm:cxn modelId="{8679229C-9006-F54C-A88D-B45B365A7875}" type="presParOf" srcId="{860E5393-6A90-564F-BAEB-DF68D343EC7E}" destId="{07435A0E-D7DB-BF4B-81A6-75C0E2B2E136}" srcOrd="1" destOrd="0" presId="urn:microsoft.com/office/officeart/2008/layout/LinedList"/>
    <dgm:cxn modelId="{97D744D6-1143-8445-B470-2F9D206ED58A}" type="presParOf" srcId="{B18AD4A0-6F78-6040-93D0-28075565AEFF}" destId="{A58F827C-3030-2546-A56A-E94ABD8D3FF9}" srcOrd="6" destOrd="0" presId="urn:microsoft.com/office/officeart/2008/layout/LinedList"/>
    <dgm:cxn modelId="{F1674208-13E1-6047-9202-8E3B81BF5DB7}" type="presParOf" srcId="{B18AD4A0-6F78-6040-93D0-28075565AEFF}" destId="{D728AF8D-81E7-494C-BCF8-084591485D65}" srcOrd="7" destOrd="0" presId="urn:microsoft.com/office/officeart/2008/layout/LinedList"/>
    <dgm:cxn modelId="{253A7D8F-E15E-1646-975E-F648D42AE4F6}" type="presParOf" srcId="{D728AF8D-81E7-494C-BCF8-084591485D65}" destId="{14255F3D-5BDF-B84B-93C0-65CCCEA4F1AF}" srcOrd="0" destOrd="0" presId="urn:microsoft.com/office/officeart/2008/layout/LinedList"/>
    <dgm:cxn modelId="{67BE0ED3-C3E6-B947-B3F4-B15B805D2CA3}" type="presParOf" srcId="{D728AF8D-81E7-494C-BCF8-084591485D65}" destId="{A6A852B5-1264-7948-9B76-6AB96C1F1F24}" srcOrd="1" destOrd="0" presId="urn:microsoft.com/office/officeart/2008/layout/LinedList"/>
    <dgm:cxn modelId="{C929B6FE-7E73-0947-8171-7D41CBC70C07}" type="presParOf" srcId="{B18AD4A0-6F78-6040-93D0-28075565AEFF}" destId="{AF8FCED2-F89B-A34B-956C-F4E80923BD38}" srcOrd="8" destOrd="0" presId="urn:microsoft.com/office/officeart/2008/layout/LinedList"/>
    <dgm:cxn modelId="{3F0BDB48-6251-1F46-9D82-8EC302B93EF7}" type="presParOf" srcId="{B18AD4A0-6F78-6040-93D0-28075565AEFF}" destId="{2850879A-6B31-7245-AA4F-31E30E80937C}" srcOrd="9" destOrd="0" presId="urn:microsoft.com/office/officeart/2008/layout/LinedList"/>
    <dgm:cxn modelId="{73610CD2-D814-7B41-B376-B52C9DCD8F56}" type="presParOf" srcId="{2850879A-6B31-7245-AA4F-31E30E80937C}" destId="{061ABB43-0AE5-D449-8235-F1FA1D3D892A}" srcOrd="0" destOrd="0" presId="urn:microsoft.com/office/officeart/2008/layout/LinedList"/>
    <dgm:cxn modelId="{99DCD987-1F3E-2048-8E7F-8D7B68DD981A}" type="presParOf" srcId="{2850879A-6B31-7245-AA4F-31E30E80937C}" destId="{86A16E00-10E5-2F4A-911A-29676C4605F8}" srcOrd="1" destOrd="0" presId="urn:microsoft.com/office/officeart/2008/layout/LinedList"/>
    <dgm:cxn modelId="{E1EABF30-0600-9D41-B080-0EA30E3ADF3C}" type="presParOf" srcId="{B18AD4A0-6F78-6040-93D0-28075565AEFF}" destId="{57C2A4B5-AE87-254C-9500-B7E52228F6F4}" srcOrd="10" destOrd="0" presId="urn:microsoft.com/office/officeart/2008/layout/LinedList"/>
    <dgm:cxn modelId="{BD270637-7479-604C-906E-8D7EB9016370}" type="presParOf" srcId="{B18AD4A0-6F78-6040-93D0-28075565AEFF}" destId="{FF79445B-80F1-BE4F-BECF-0941F66494DA}" srcOrd="11" destOrd="0" presId="urn:microsoft.com/office/officeart/2008/layout/LinedList"/>
    <dgm:cxn modelId="{41DDA8BD-7C84-914F-8610-51FFAC73E0A6}" type="presParOf" srcId="{FF79445B-80F1-BE4F-BECF-0941F66494DA}" destId="{70661FEC-363A-AA49-8C81-7C390411AEE4}" srcOrd="0" destOrd="0" presId="urn:microsoft.com/office/officeart/2008/layout/LinedList"/>
    <dgm:cxn modelId="{D87EF0FE-2D93-DB4C-A21B-99FE6DEBACF7}" type="presParOf" srcId="{FF79445B-80F1-BE4F-BECF-0941F66494DA}" destId="{7D9499D4-5E97-2A49-8180-FA7CCE534A2B}" srcOrd="1" destOrd="0" presId="urn:microsoft.com/office/officeart/2008/layout/LinedList"/>
    <dgm:cxn modelId="{39064CA0-F1AB-0945-8AD1-3932E3F2B213}" type="presParOf" srcId="{B18AD4A0-6F78-6040-93D0-28075565AEFF}" destId="{70D6F155-A3B9-BA4B-9D71-E6B3B4BDC096}" srcOrd="12" destOrd="0" presId="urn:microsoft.com/office/officeart/2008/layout/LinedList"/>
    <dgm:cxn modelId="{38AE5B3F-D037-4D48-B143-1E7B64C19A44}" type="presParOf" srcId="{B18AD4A0-6F78-6040-93D0-28075565AEFF}" destId="{CCB2A160-0350-2D42-AF76-E4E0A6CEB2A8}" srcOrd="13" destOrd="0" presId="urn:microsoft.com/office/officeart/2008/layout/LinedList"/>
    <dgm:cxn modelId="{412FF309-9F62-C74D-B625-214916EBE7D2}" type="presParOf" srcId="{CCB2A160-0350-2D42-AF76-E4E0A6CEB2A8}" destId="{2DDDFE39-32EA-B14A-BA2C-094F360EB82F}" srcOrd="0" destOrd="0" presId="urn:microsoft.com/office/officeart/2008/layout/LinedList"/>
    <dgm:cxn modelId="{63B696D3-382B-8E4C-B551-CB81DF516F41}" type="presParOf" srcId="{CCB2A160-0350-2D42-AF76-E4E0A6CEB2A8}" destId="{B15978E1-18F8-5A41-BF0B-BF1C34239175}" srcOrd="1" destOrd="0" presId="urn:microsoft.com/office/officeart/2008/layout/LinedList"/>
    <dgm:cxn modelId="{51F53064-AE4F-5441-BBAC-D2B4507F6901}" type="presParOf" srcId="{B18AD4A0-6F78-6040-93D0-28075565AEFF}" destId="{7E961C8D-1D13-B144-B550-BFBF941BB228}" srcOrd="14" destOrd="0" presId="urn:microsoft.com/office/officeart/2008/layout/LinedList"/>
    <dgm:cxn modelId="{CC0ABB6F-0534-CC4D-A508-6296F8CE58A5}" type="presParOf" srcId="{B18AD4A0-6F78-6040-93D0-28075565AEFF}" destId="{CAF20B45-2862-B441-BAB9-3CB5CB22D02F}" srcOrd="15" destOrd="0" presId="urn:microsoft.com/office/officeart/2008/layout/LinedList"/>
    <dgm:cxn modelId="{466E9B86-9169-4C4E-98E6-4610EF954BB5}" type="presParOf" srcId="{CAF20B45-2862-B441-BAB9-3CB5CB22D02F}" destId="{A73303E1-9C97-3A43-BAC1-87B8915F476E}" srcOrd="0" destOrd="0" presId="urn:microsoft.com/office/officeart/2008/layout/LinedList"/>
    <dgm:cxn modelId="{E7CEA84D-A061-E94F-B3CC-9B1F62717508}" type="presParOf" srcId="{CAF20B45-2862-B441-BAB9-3CB5CB22D02F}" destId="{003ED790-AC9A-174A-81C6-0311708AE030}" srcOrd="1" destOrd="0" presId="urn:microsoft.com/office/officeart/2008/layout/LinedList"/>
    <dgm:cxn modelId="{5BB9A87B-249F-5743-83FF-E60E1D839392}" type="presParOf" srcId="{B18AD4A0-6F78-6040-93D0-28075565AEFF}" destId="{4E0E8D36-C89D-F647-B8D0-02217C78C19C}" srcOrd="16" destOrd="0" presId="urn:microsoft.com/office/officeart/2008/layout/LinedList"/>
    <dgm:cxn modelId="{B75B1C6D-17CE-D849-81AC-6B60C99001FB}" type="presParOf" srcId="{B18AD4A0-6F78-6040-93D0-28075565AEFF}" destId="{2D004265-4179-B14D-82B0-AEABE945EB31}" srcOrd="17" destOrd="0" presId="urn:microsoft.com/office/officeart/2008/layout/LinedList"/>
    <dgm:cxn modelId="{BC3A7BC5-5DEA-5449-A649-45D1424FAE84}" type="presParOf" srcId="{2D004265-4179-B14D-82B0-AEABE945EB31}" destId="{36EFABB9-C6D6-F744-9DFB-3F9E51120F02}" srcOrd="0" destOrd="0" presId="urn:microsoft.com/office/officeart/2008/layout/LinedList"/>
    <dgm:cxn modelId="{C6903C86-E32C-294B-BE47-F8E24EB0A8F7}" type="presParOf" srcId="{2D004265-4179-B14D-82B0-AEABE945EB31}" destId="{F3238573-50C0-5D47-BC1F-44E563542B58}" srcOrd="1" destOrd="0" presId="urn:microsoft.com/office/officeart/2008/layout/LinedList"/>
    <dgm:cxn modelId="{80815978-98A4-2341-AFB4-F0BE54B1FCC3}" type="presParOf" srcId="{B18AD4A0-6F78-6040-93D0-28075565AEFF}" destId="{92E0E1F9-591B-754E-AFB7-789B9181A5B0}" srcOrd="18" destOrd="0" presId="urn:microsoft.com/office/officeart/2008/layout/LinedList"/>
    <dgm:cxn modelId="{64650638-59A7-6145-A8F9-C8920B6817D9}" type="presParOf" srcId="{B18AD4A0-6F78-6040-93D0-28075565AEFF}" destId="{087B7D68-1E07-3B49-949E-80826C1623ED}" srcOrd="19" destOrd="0" presId="urn:microsoft.com/office/officeart/2008/layout/LinedList"/>
    <dgm:cxn modelId="{980E7D21-94BB-ED44-88D5-2622C205B485}" type="presParOf" srcId="{087B7D68-1E07-3B49-949E-80826C1623ED}" destId="{113CBF30-B52B-7D44-B815-D0533C9FC3F7}" srcOrd="0" destOrd="0" presId="urn:microsoft.com/office/officeart/2008/layout/LinedList"/>
    <dgm:cxn modelId="{B7A1F271-E25F-494D-8585-91C3ABDB779A}" type="presParOf" srcId="{087B7D68-1E07-3B49-949E-80826C1623ED}" destId="{8A2627AB-060F-914A-A53D-336E9144F24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31984C0E-F2FE-4B46-8265-D2EF4BBD34B1}"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CC87DFA5-055E-784D-A342-892713B53931}">
      <dgm:prSet phldrT="[文本]"/>
      <dgm:spPr/>
      <dgm:t>
        <a:bodyPr/>
        <a:lstStyle/>
        <a:p>
          <a:r>
            <a:rPr lang="zh-CN" altLang="en-US" dirty="0"/>
            <a:t>市场价值为价值时点的价格标准</a:t>
          </a:r>
        </a:p>
      </dgm:t>
    </dgm:pt>
    <dgm:pt modelId="{9B61645F-E4C1-2A48-8AF1-A6705BE4B39D}" type="parTrans" cxnId="{5755965D-881A-F744-980E-23B140682504}">
      <dgm:prSet/>
      <dgm:spPr/>
      <dgm:t>
        <a:bodyPr/>
        <a:lstStyle/>
        <a:p>
          <a:endParaRPr lang="zh-CN" altLang="en-US"/>
        </a:p>
      </dgm:t>
    </dgm:pt>
    <dgm:pt modelId="{9847DF8C-3DEC-1D49-9C36-E5F0BA5038C1}" type="sibTrans" cxnId="{5755965D-881A-F744-980E-23B140682504}">
      <dgm:prSet/>
      <dgm:spPr/>
      <dgm:t>
        <a:bodyPr/>
        <a:lstStyle/>
        <a:p>
          <a:endParaRPr lang="zh-CN" altLang="en-US"/>
        </a:p>
      </dgm:t>
    </dgm:pt>
    <dgm:pt modelId="{1A852812-9002-D247-A42A-D4382D69062A}">
      <dgm:prSet phldrT="[文本]"/>
      <dgm:spPr/>
      <dgm:t>
        <a:bodyPr/>
        <a:lstStyle/>
        <a:p>
          <a:r>
            <a:rPr lang="zh-CN" altLang="en-US" dirty="0"/>
            <a:t>建设成本为价值时点的价格标准</a:t>
          </a:r>
        </a:p>
      </dgm:t>
    </dgm:pt>
    <dgm:pt modelId="{989AE2A0-9AC7-5747-B90F-381D060864DD}" type="parTrans" cxnId="{D808C6ED-55F6-B849-B773-454E77D87DDB}">
      <dgm:prSet/>
      <dgm:spPr/>
      <dgm:t>
        <a:bodyPr/>
        <a:lstStyle/>
        <a:p>
          <a:endParaRPr lang="zh-CN" altLang="en-US"/>
        </a:p>
      </dgm:t>
    </dgm:pt>
    <dgm:pt modelId="{BC0C0E5E-6426-0E43-B949-5CE25FF050E1}" type="sibTrans" cxnId="{D808C6ED-55F6-B849-B773-454E77D87DDB}">
      <dgm:prSet/>
      <dgm:spPr/>
      <dgm:t>
        <a:bodyPr/>
        <a:lstStyle/>
        <a:p>
          <a:endParaRPr lang="zh-CN" altLang="en-US"/>
        </a:p>
      </dgm:t>
    </dgm:pt>
    <dgm:pt modelId="{1D654EA5-D347-7848-B2A1-7CA750776B0C}">
      <dgm:prSet phldrT="[文本]"/>
      <dgm:spPr/>
      <dgm:t>
        <a:bodyPr/>
        <a:lstStyle/>
        <a:p>
          <a:r>
            <a:rPr lang="zh-CN" altLang="en-US" dirty="0"/>
            <a:t>各项费用均为价值时点的价格标准</a:t>
          </a:r>
        </a:p>
      </dgm:t>
    </dgm:pt>
    <dgm:pt modelId="{BF998BFD-131A-2D4B-AA59-7DE0DB69493B}" type="parTrans" cxnId="{3E267706-EA81-E14B-B3E7-650E53323389}">
      <dgm:prSet/>
      <dgm:spPr/>
      <dgm:t>
        <a:bodyPr/>
        <a:lstStyle/>
        <a:p>
          <a:endParaRPr lang="zh-CN" altLang="en-US"/>
        </a:p>
      </dgm:t>
    </dgm:pt>
    <dgm:pt modelId="{FFC1FC10-AE45-0B4A-A200-50F016FBEB3B}" type="sibTrans" cxnId="{3E267706-EA81-E14B-B3E7-650E53323389}">
      <dgm:prSet/>
      <dgm:spPr/>
      <dgm:t>
        <a:bodyPr/>
        <a:lstStyle/>
        <a:p>
          <a:endParaRPr lang="zh-CN" altLang="en-US"/>
        </a:p>
      </dgm:t>
    </dgm:pt>
    <dgm:pt modelId="{7D7E3105-742B-1D49-8D02-18D65E1940AC}" type="pres">
      <dgm:prSet presAssocID="{31984C0E-F2FE-4B46-8265-D2EF4BBD34B1}" presName="vert0" presStyleCnt="0">
        <dgm:presLayoutVars>
          <dgm:dir/>
          <dgm:animOne val="branch"/>
          <dgm:animLvl val="lvl"/>
        </dgm:presLayoutVars>
      </dgm:prSet>
      <dgm:spPr/>
    </dgm:pt>
    <dgm:pt modelId="{95B602AF-105B-BA4E-952F-1D95A269DDFC}" type="pres">
      <dgm:prSet presAssocID="{CC87DFA5-055E-784D-A342-892713B53931}" presName="thickLine" presStyleLbl="alignNode1" presStyleIdx="0" presStyleCnt="3"/>
      <dgm:spPr/>
    </dgm:pt>
    <dgm:pt modelId="{F798FBEE-8A58-D945-9BC8-B63F7D5A4F8B}" type="pres">
      <dgm:prSet presAssocID="{CC87DFA5-055E-784D-A342-892713B53931}" presName="horz1" presStyleCnt="0"/>
      <dgm:spPr/>
    </dgm:pt>
    <dgm:pt modelId="{F720788D-AE8C-5046-9865-6DFD9E4E6F90}" type="pres">
      <dgm:prSet presAssocID="{CC87DFA5-055E-784D-A342-892713B53931}" presName="tx1" presStyleLbl="revTx" presStyleIdx="0" presStyleCnt="3"/>
      <dgm:spPr/>
    </dgm:pt>
    <dgm:pt modelId="{80A8670B-EB50-794E-BC93-7EF30F17CF88}" type="pres">
      <dgm:prSet presAssocID="{CC87DFA5-055E-784D-A342-892713B53931}" presName="vert1" presStyleCnt="0"/>
      <dgm:spPr/>
    </dgm:pt>
    <dgm:pt modelId="{A00A9873-297A-5A46-8D65-56F38B825E0F}" type="pres">
      <dgm:prSet presAssocID="{1A852812-9002-D247-A42A-D4382D69062A}" presName="thickLine" presStyleLbl="alignNode1" presStyleIdx="1" presStyleCnt="3"/>
      <dgm:spPr/>
    </dgm:pt>
    <dgm:pt modelId="{618B1330-E1DD-BA46-BBB9-E51E674D829B}" type="pres">
      <dgm:prSet presAssocID="{1A852812-9002-D247-A42A-D4382D69062A}" presName="horz1" presStyleCnt="0"/>
      <dgm:spPr/>
    </dgm:pt>
    <dgm:pt modelId="{2109AC8C-F8A7-9D46-9827-451E0EE6E2EE}" type="pres">
      <dgm:prSet presAssocID="{1A852812-9002-D247-A42A-D4382D69062A}" presName="tx1" presStyleLbl="revTx" presStyleIdx="1" presStyleCnt="3"/>
      <dgm:spPr/>
    </dgm:pt>
    <dgm:pt modelId="{4E1F7730-D7F3-D345-BB2E-EDE63FE62910}" type="pres">
      <dgm:prSet presAssocID="{1A852812-9002-D247-A42A-D4382D69062A}" presName="vert1" presStyleCnt="0"/>
      <dgm:spPr/>
    </dgm:pt>
    <dgm:pt modelId="{EF5AB098-6FBC-FB46-AEA0-A0151C80E4EB}" type="pres">
      <dgm:prSet presAssocID="{1D654EA5-D347-7848-B2A1-7CA750776B0C}" presName="thickLine" presStyleLbl="alignNode1" presStyleIdx="2" presStyleCnt="3"/>
      <dgm:spPr/>
    </dgm:pt>
    <dgm:pt modelId="{4A5D53DC-1FF0-A64E-A286-6FDBC5FAC5E1}" type="pres">
      <dgm:prSet presAssocID="{1D654EA5-D347-7848-B2A1-7CA750776B0C}" presName="horz1" presStyleCnt="0"/>
      <dgm:spPr/>
    </dgm:pt>
    <dgm:pt modelId="{B0A257A6-7618-044C-8C6C-CBEC9EA2734D}" type="pres">
      <dgm:prSet presAssocID="{1D654EA5-D347-7848-B2A1-7CA750776B0C}" presName="tx1" presStyleLbl="revTx" presStyleIdx="2" presStyleCnt="3"/>
      <dgm:spPr/>
    </dgm:pt>
    <dgm:pt modelId="{9D14831B-6936-8C43-B8F5-6FCE1372BC6E}" type="pres">
      <dgm:prSet presAssocID="{1D654EA5-D347-7848-B2A1-7CA750776B0C}" presName="vert1" presStyleCnt="0"/>
      <dgm:spPr/>
    </dgm:pt>
  </dgm:ptLst>
  <dgm:cxnLst>
    <dgm:cxn modelId="{3E267706-EA81-E14B-B3E7-650E53323389}" srcId="{31984C0E-F2FE-4B46-8265-D2EF4BBD34B1}" destId="{1D654EA5-D347-7848-B2A1-7CA750776B0C}" srcOrd="2" destOrd="0" parTransId="{BF998BFD-131A-2D4B-AA59-7DE0DB69493B}" sibTransId="{FFC1FC10-AE45-0B4A-A200-50F016FBEB3B}"/>
    <dgm:cxn modelId="{14F30A0E-7C51-BE44-937F-173D66931723}" type="presOf" srcId="{1D654EA5-D347-7848-B2A1-7CA750776B0C}" destId="{B0A257A6-7618-044C-8C6C-CBEC9EA2734D}" srcOrd="0" destOrd="0" presId="urn:microsoft.com/office/officeart/2008/layout/LinedList"/>
    <dgm:cxn modelId="{BDCF2440-0C13-8D4B-8748-9889D0092D84}" type="presOf" srcId="{31984C0E-F2FE-4B46-8265-D2EF4BBD34B1}" destId="{7D7E3105-742B-1D49-8D02-18D65E1940AC}" srcOrd="0" destOrd="0" presId="urn:microsoft.com/office/officeart/2008/layout/LinedList"/>
    <dgm:cxn modelId="{5755965D-881A-F744-980E-23B140682504}" srcId="{31984C0E-F2FE-4B46-8265-D2EF4BBD34B1}" destId="{CC87DFA5-055E-784D-A342-892713B53931}" srcOrd="0" destOrd="0" parTransId="{9B61645F-E4C1-2A48-8AF1-A6705BE4B39D}" sibTransId="{9847DF8C-3DEC-1D49-9C36-E5F0BA5038C1}"/>
    <dgm:cxn modelId="{A9CE2AC2-9605-A14C-8258-05D4D6461957}" type="presOf" srcId="{1A852812-9002-D247-A42A-D4382D69062A}" destId="{2109AC8C-F8A7-9D46-9827-451E0EE6E2EE}" srcOrd="0" destOrd="0" presId="urn:microsoft.com/office/officeart/2008/layout/LinedList"/>
    <dgm:cxn modelId="{B9B8B5C9-33F5-CA4C-9D0C-A2AEE9FD7D64}" type="presOf" srcId="{CC87DFA5-055E-784D-A342-892713B53931}" destId="{F720788D-AE8C-5046-9865-6DFD9E4E6F90}" srcOrd="0" destOrd="0" presId="urn:microsoft.com/office/officeart/2008/layout/LinedList"/>
    <dgm:cxn modelId="{D808C6ED-55F6-B849-B773-454E77D87DDB}" srcId="{31984C0E-F2FE-4B46-8265-D2EF4BBD34B1}" destId="{1A852812-9002-D247-A42A-D4382D69062A}" srcOrd="1" destOrd="0" parTransId="{989AE2A0-9AC7-5747-B90F-381D060864DD}" sibTransId="{BC0C0E5E-6426-0E43-B949-5CE25FF050E1}"/>
    <dgm:cxn modelId="{D31F2C17-A9E8-634F-A7EF-831CA8282B53}" type="presParOf" srcId="{7D7E3105-742B-1D49-8D02-18D65E1940AC}" destId="{95B602AF-105B-BA4E-952F-1D95A269DDFC}" srcOrd="0" destOrd="0" presId="urn:microsoft.com/office/officeart/2008/layout/LinedList"/>
    <dgm:cxn modelId="{82AEF7D3-ABCC-A34F-95E2-6A42BA6BDBB5}" type="presParOf" srcId="{7D7E3105-742B-1D49-8D02-18D65E1940AC}" destId="{F798FBEE-8A58-D945-9BC8-B63F7D5A4F8B}" srcOrd="1" destOrd="0" presId="urn:microsoft.com/office/officeart/2008/layout/LinedList"/>
    <dgm:cxn modelId="{468F23FF-B465-2D46-AD2D-2B0F652912D4}" type="presParOf" srcId="{F798FBEE-8A58-D945-9BC8-B63F7D5A4F8B}" destId="{F720788D-AE8C-5046-9865-6DFD9E4E6F90}" srcOrd="0" destOrd="0" presId="urn:microsoft.com/office/officeart/2008/layout/LinedList"/>
    <dgm:cxn modelId="{3EED7053-E862-1748-8FAE-1DC20D8A726E}" type="presParOf" srcId="{F798FBEE-8A58-D945-9BC8-B63F7D5A4F8B}" destId="{80A8670B-EB50-794E-BC93-7EF30F17CF88}" srcOrd="1" destOrd="0" presId="urn:microsoft.com/office/officeart/2008/layout/LinedList"/>
    <dgm:cxn modelId="{5DC11542-EDAD-3D4F-A3C0-9867057F1584}" type="presParOf" srcId="{7D7E3105-742B-1D49-8D02-18D65E1940AC}" destId="{A00A9873-297A-5A46-8D65-56F38B825E0F}" srcOrd="2" destOrd="0" presId="urn:microsoft.com/office/officeart/2008/layout/LinedList"/>
    <dgm:cxn modelId="{0C404179-AF04-D641-B712-3107EDA21016}" type="presParOf" srcId="{7D7E3105-742B-1D49-8D02-18D65E1940AC}" destId="{618B1330-E1DD-BA46-BBB9-E51E674D829B}" srcOrd="3" destOrd="0" presId="urn:microsoft.com/office/officeart/2008/layout/LinedList"/>
    <dgm:cxn modelId="{14598520-F8A4-D84C-BD1F-02EC6679E144}" type="presParOf" srcId="{618B1330-E1DD-BA46-BBB9-E51E674D829B}" destId="{2109AC8C-F8A7-9D46-9827-451E0EE6E2EE}" srcOrd="0" destOrd="0" presId="urn:microsoft.com/office/officeart/2008/layout/LinedList"/>
    <dgm:cxn modelId="{6A08AA0E-1922-FF45-922B-67DFFC3CE676}" type="presParOf" srcId="{618B1330-E1DD-BA46-BBB9-E51E674D829B}" destId="{4E1F7730-D7F3-D345-BB2E-EDE63FE62910}" srcOrd="1" destOrd="0" presId="urn:microsoft.com/office/officeart/2008/layout/LinedList"/>
    <dgm:cxn modelId="{DEC5BA82-ADCA-CD49-806C-F45549A6607C}" type="presParOf" srcId="{7D7E3105-742B-1D49-8D02-18D65E1940AC}" destId="{EF5AB098-6FBC-FB46-AEA0-A0151C80E4EB}" srcOrd="4" destOrd="0" presId="urn:microsoft.com/office/officeart/2008/layout/LinedList"/>
    <dgm:cxn modelId="{4566C21A-D18C-2541-A149-454C1E4C975D}" type="presParOf" srcId="{7D7E3105-742B-1D49-8D02-18D65E1940AC}" destId="{4A5D53DC-1FF0-A64E-A286-6FDBC5FAC5E1}" srcOrd="5" destOrd="0" presId="urn:microsoft.com/office/officeart/2008/layout/LinedList"/>
    <dgm:cxn modelId="{37D6BBDC-CD7B-484E-A89B-5B6EB2123E31}" type="presParOf" srcId="{4A5D53DC-1FF0-A64E-A286-6FDBC5FAC5E1}" destId="{B0A257A6-7618-044C-8C6C-CBEC9EA2734D}" srcOrd="0" destOrd="0" presId="urn:microsoft.com/office/officeart/2008/layout/LinedList"/>
    <dgm:cxn modelId="{55FEF329-1C79-2945-9328-43A9ED5E9E28}" type="presParOf" srcId="{4A5D53DC-1FF0-A64E-A286-6FDBC5FAC5E1}" destId="{9D14831B-6936-8C43-B8F5-6FCE1372BC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8DF8BFD6-D8EF-7246-AF24-1C34ABBC436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914D8BDF-A0B5-9D44-A553-9DC307A636D3}">
      <dgm:prSet phldrT="[文本]"/>
      <dgm:spPr/>
      <dgm:t>
        <a:bodyPr/>
        <a:lstStyle/>
        <a:p>
          <a:r>
            <a:rPr lang="zh-CN" altLang="en-US" dirty="0"/>
            <a:t>市场价值为未来的销售价格折算成价值时点</a:t>
          </a:r>
        </a:p>
      </dgm:t>
    </dgm:pt>
    <dgm:pt modelId="{4D194AA3-7DB7-DC41-A939-3B2429FC63F4}" type="parTrans" cxnId="{4BF7804F-5AE1-EC4F-A328-9C0FE2EFD7C4}">
      <dgm:prSet/>
      <dgm:spPr/>
      <dgm:t>
        <a:bodyPr/>
        <a:lstStyle/>
        <a:p>
          <a:endParaRPr lang="zh-CN" altLang="en-US"/>
        </a:p>
      </dgm:t>
    </dgm:pt>
    <dgm:pt modelId="{66DB25F4-95FC-0B41-A3DD-4A40359A51F2}" type="sibTrans" cxnId="{4BF7804F-5AE1-EC4F-A328-9C0FE2EFD7C4}">
      <dgm:prSet/>
      <dgm:spPr/>
      <dgm:t>
        <a:bodyPr/>
        <a:lstStyle/>
        <a:p>
          <a:endParaRPr lang="zh-CN" altLang="en-US"/>
        </a:p>
      </dgm:t>
    </dgm:pt>
    <dgm:pt modelId="{6E443092-83FA-3744-9C05-A05D33F93727}">
      <dgm:prSet phldrT="[文本]"/>
      <dgm:spPr/>
      <dgm:t>
        <a:bodyPr/>
        <a:lstStyle/>
        <a:p>
          <a:r>
            <a:rPr lang="zh-CN" altLang="en-US" dirty="0"/>
            <a:t>建设成本中的建安费用为未来的费用分期计算然后这算到价值时点</a:t>
          </a:r>
        </a:p>
      </dgm:t>
    </dgm:pt>
    <dgm:pt modelId="{791F0FBA-FCA3-D540-9FFB-DF949BC75783}" type="parTrans" cxnId="{3DABD651-E72A-8C4B-AB4E-E47D10872A64}">
      <dgm:prSet/>
      <dgm:spPr/>
      <dgm:t>
        <a:bodyPr/>
        <a:lstStyle/>
        <a:p>
          <a:endParaRPr lang="zh-CN" altLang="en-US"/>
        </a:p>
      </dgm:t>
    </dgm:pt>
    <dgm:pt modelId="{741AEDC2-3045-9143-A2BE-66E7128CBDD8}" type="sibTrans" cxnId="{3DABD651-E72A-8C4B-AB4E-E47D10872A64}">
      <dgm:prSet/>
      <dgm:spPr/>
      <dgm:t>
        <a:bodyPr/>
        <a:lstStyle/>
        <a:p>
          <a:endParaRPr lang="zh-CN" altLang="en-US"/>
        </a:p>
      </dgm:t>
    </dgm:pt>
    <dgm:pt modelId="{4AEF8494-206E-5A4A-AF83-9B8BA2657133}">
      <dgm:prSet phldrT="[文本]"/>
      <dgm:spPr/>
      <dgm:t>
        <a:bodyPr/>
        <a:lstStyle/>
        <a:p>
          <a:r>
            <a:rPr lang="zh-CN" altLang="en-US" dirty="0"/>
            <a:t>其他费用按照市场价格、建设成本为基数计算，已经自动这算到你了价值时点</a:t>
          </a:r>
        </a:p>
      </dgm:t>
    </dgm:pt>
    <dgm:pt modelId="{B8C11DF5-E671-174E-AED8-5B9267E2E58F}" type="parTrans" cxnId="{1B359DD2-551A-4B40-B2FC-29E208669ADF}">
      <dgm:prSet/>
      <dgm:spPr/>
      <dgm:t>
        <a:bodyPr/>
        <a:lstStyle/>
        <a:p>
          <a:endParaRPr lang="zh-CN" altLang="en-US"/>
        </a:p>
      </dgm:t>
    </dgm:pt>
    <dgm:pt modelId="{9CF8F274-C7A7-D54D-A4DD-730AD0EE7EF9}" type="sibTrans" cxnId="{1B359DD2-551A-4B40-B2FC-29E208669ADF}">
      <dgm:prSet/>
      <dgm:spPr/>
      <dgm:t>
        <a:bodyPr/>
        <a:lstStyle/>
        <a:p>
          <a:endParaRPr lang="zh-CN" altLang="en-US"/>
        </a:p>
      </dgm:t>
    </dgm:pt>
    <dgm:pt modelId="{884F8F3E-2CC6-D142-ABB5-75B8B2ACC8D7}">
      <dgm:prSet/>
      <dgm:spPr/>
      <dgm:t>
        <a:bodyPr/>
        <a:lstStyle/>
        <a:p>
          <a:r>
            <a:rPr lang="zh-CN" altLang="en-US" dirty="0"/>
            <a:t>不应再计算利润、利息</a:t>
          </a:r>
        </a:p>
      </dgm:t>
    </dgm:pt>
    <dgm:pt modelId="{135B494A-7161-FB4E-AC40-652B801AAC95}" type="parTrans" cxnId="{45DCBF83-D1CF-5847-BACB-C3C9CFC252A7}">
      <dgm:prSet/>
      <dgm:spPr/>
      <dgm:t>
        <a:bodyPr/>
        <a:lstStyle/>
        <a:p>
          <a:endParaRPr lang="zh-CN" altLang="en-US"/>
        </a:p>
      </dgm:t>
    </dgm:pt>
    <dgm:pt modelId="{26F98F5B-611B-CB43-8464-08D47AC6402A}" type="sibTrans" cxnId="{45DCBF83-D1CF-5847-BACB-C3C9CFC252A7}">
      <dgm:prSet/>
      <dgm:spPr/>
      <dgm:t>
        <a:bodyPr/>
        <a:lstStyle/>
        <a:p>
          <a:endParaRPr lang="zh-CN" altLang="en-US"/>
        </a:p>
      </dgm:t>
    </dgm:pt>
    <dgm:pt modelId="{C528D71D-8B2B-DF40-A8DC-A15552041EA4}" type="pres">
      <dgm:prSet presAssocID="{8DF8BFD6-D8EF-7246-AF24-1C34ABBC4367}" presName="vert0" presStyleCnt="0">
        <dgm:presLayoutVars>
          <dgm:dir/>
          <dgm:animOne val="branch"/>
          <dgm:animLvl val="lvl"/>
        </dgm:presLayoutVars>
      </dgm:prSet>
      <dgm:spPr/>
    </dgm:pt>
    <dgm:pt modelId="{C9F18A9E-B430-B34A-BBA4-1AFDF1DC7B64}" type="pres">
      <dgm:prSet presAssocID="{914D8BDF-A0B5-9D44-A553-9DC307A636D3}" presName="thickLine" presStyleLbl="alignNode1" presStyleIdx="0" presStyleCnt="4"/>
      <dgm:spPr/>
    </dgm:pt>
    <dgm:pt modelId="{1D80C563-E58A-D347-9523-D67A08FE6618}" type="pres">
      <dgm:prSet presAssocID="{914D8BDF-A0B5-9D44-A553-9DC307A636D3}" presName="horz1" presStyleCnt="0"/>
      <dgm:spPr/>
    </dgm:pt>
    <dgm:pt modelId="{7C8D570B-5847-4A47-9DB4-F58C6DFB9BB9}" type="pres">
      <dgm:prSet presAssocID="{914D8BDF-A0B5-9D44-A553-9DC307A636D3}" presName="tx1" presStyleLbl="revTx" presStyleIdx="0" presStyleCnt="4"/>
      <dgm:spPr/>
    </dgm:pt>
    <dgm:pt modelId="{CF573CF1-B159-6247-B178-5F421888C42B}" type="pres">
      <dgm:prSet presAssocID="{914D8BDF-A0B5-9D44-A553-9DC307A636D3}" presName="vert1" presStyleCnt="0"/>
      <dgm:spPr/>
    </dgm:pt>
    <dgm:pt modelId="{278E19E5-7EA7-BB48-8F3F-7777EA42008D}" type="pres">
      <dgm:prSet presAssocID="{6E443092-83FA-3744-9C05-A05D33F93727}" presName="thickLine" presStyleLbl="alignNode1" presStyleIdx="1" presStyleCnt="4"/>
      <dgm:spPr/>
    </dgm:pt>
    <dgm:pt modelId="{8B151370-0FD3-DC4C-8147-5480E173E393}" type="pres">
      <dgm:prSet presAssocID="{6E443092-83FA-3744-9C05-A05D33F93727}" presName="horz1" presStyleCnt="0"/>
      <dgm:spPr/>
    </dgm:pt>
    <dgm:pt modelId="{521AA878-1A8D-0C4D-AB90-84437FC9117A}" type="pres">
      <dgm:prSet presAssocID="{6E443092-83FA-3744-9C05-A05D33F93727}" presName="tx1" presStyleLbl="revTx" presStyleIdx="1" presStyleCnt="4"/>
      <dgm:spPr/>
    </dgm:pt>
    <dgm:pt modelId="{B7C35C2B-DD47-0344-BDFF-6FC5D2C717E0}" type="pres">
      <dgm:prSet presAssocID="{6E443092-83FA-3744-9C05-A05D33F93727}" presName="vert1" presStyleCnt="0"/>
      <dgm:spPr/>
    </dgm:pt>
    <dgm:pt modelId="{ACEEA2BB-368F-824A-BDA9-8CF7D935022B}" type="pres">
      <dgm:prSet presAssocID="{4AEF8494-206E-5A4A-AF83-9B8BA2657133}" presName="thickLine" presStyleLbl="alignNode1" presStyleIdx="2" presStyleCnt="4"/>
      <dgm:spPr/>
    </dgm:pt>
    <dgm:pt modelId="{E3E6248E-3F44-B84F-A1D0-073D3BF5C840}" type="pres">
      <dgm:prSet presAssocID="{4AEF8494-206E-5A4A-AF83-9B8BA2657133}" presName="horz1" presStyleCnt="0"/>
      <dgm:spPr/>
    </dgm:pt>
    <dgm:pt modelId="{7F95CBA0-F5C3-EF47-9C59-2BC6BB6DF20F}" type="pres">
      <dgm:prSet presAssocID="{4AEF8494-206E-5A4A-AF83-9B8BA2657133}" presName="tx1" presStyleLbl="revTx" presStyleIdx="2" presStyleCnt="4"/>
      <dgm:spPr/>
    </dgm:pt>
    <dgm:pt modelId="{A59CC6BC-5075-CD41-A9F7-A8817E6043BC}" type="pres">
      <dgm:prSet presAssocID="{4AEF8494-206E-5A4A-AF83-9B8BA2657133}" presName="vert1" presStyleCnt="0"/>
      <dgm:spPr/>
    </dgm:pt>
    <dgm:pt modelId="{33DFEB17-3A82-4743-B4C6-AC7FD3EB8C51}" type="pres">
      <dgm:prSet presAssocID="{884F8F3E-2CC6-D142-ABB5-75B8B2ACC8D7}" presName="thickLine" presStyleLbl="alignNode1" presStyleIdx="3" presStyleCnt="4"/>
      <dgm:spPr/>
    </dgm:pt>
    <dgm:pt modelId="{2C4E153B-9F43-7443-AFF1-9E2ABB870A01}" type="pres">
      <dgm:prSet presAssocID="{884F8F3E-2CC6-D142-ABB5-75B8B2ACC8D7}" presName="horz1" presStyleCnt="0"/>
      <dgm:spPr/>
    </dgm:pt>
    <dgm:pt modelId="{D6B05B7B-1CEF-904A-B740-EC69E65A2876}" type="pres">
      <dgm:prSet presAssocID="{884F8F3E-2CC6-D142-ABB5-75B8B2ACC8D7}" presName="tx1" presStyleLbl="revTx" presStyleIdx="3" presStyleCnt="4"/>
      <dgm:spPr/>
    </dgm:pt>
    <dgm:pt modelId="{C47FEBDC-4C31-E241-A896-C0DCEB6180DD}" type="pres">
      <dgm:prSet presAssocID="{884F8F3E-2CC6-D142-ABB5-75B8B2ACC8D7}" presName="vert1" presStyleCnt="0"/>
      <dgm:spPr/>
    </dgm:pt>
  </dgm:ptLst>
  <dgm:cxnLst>
    <dgm:cxn modelId="{4BF7804F-5AE1-EC4F-A328-9C0FE2EFD7C4}" srcId="{8DF8BFD6-D8EF-7246-AF24-1C34ABBC4367}" destId="{914D8BDF-A0B5-9D44-A553-9DC307A636D3}" srcOrd="0" destOrd="0" parTransId="{4D194AA3-7DB7-DC41-A939-3B2429FC63F4}" sibTransId="{66DB25F4-95FC-0B41-A3DD-4A40359A51F2}"/>
    <dgm:cxn modelId="{3DABD651-E72A-8C4B-AB4E-E47D10872A64}" srcId="{8DF8BFD6-D8EF-7246-AF24-1C34ABBC4367}" destId="{6E443092-83FA-3744-9C05-A05D33F93727}" srcOrd="1" destOrd="0" parTransId="{791F0FBA-FCA3-D540-9FFB-DF949BC75783}" sibTransId="{741AEDC2-3045-9143-A2BE-66E7128CBDD8}"/>
    <dgm:cxn modelId="{EA336A6E-35BF-2B48-A8D4-6494778AB008}" type="presOf" srcId="{914D8BDF-A0B5-9D44-A553-9DC307A636D3}" destId="{7C8D570B-5847-4A47-9DB4-F58C6DFB9BB9}" srcOrd="0" destOrd="0" presId="urn:microsoft.com/office/officeart/2008/layout/LinedList"/>
    <dgm:cxn modelId="{45DCBF83-D1CF-5847-BACB-C3C9CFC252A7}" srcId="{8DF8BFD6-D8EF-7246-AF24-1C34ABBC4367}" destId="{884F8F3E-2CC6-D142-ABB5-75B8B2ACC8D7}" srcOrd="3" destOrd="0" parTransId="{135B494A-7161-FB4E-AC40-652B801AAC95}" sibTransId="{26F98F5B-611B-CB43-8464-08D47AC6402A}"/>
    <dgm:cxn modelId="{2189E687-5367-7E49-9580-9CD01BE61809}" type="presOf" srcId="{8DF8BFD6-D8EF-7246-AF24-1C34ABBC4367}" destId="{C528D71D-8B2B-DF40-A8DC-A15552041EA4}" srcOrd="0" destOrd="0" presId="urn:microsoft.com/office/officeart/2008/layout/LinedList"/>
    <dgm:cxn modelId="{ADB09FA0-CC4C-1644-8CAD-1BE38CC9A5D3}" type="presOf" srcId="{884F8F3E-2CC6-D142-ABB5-75B8B2ACC8D7}" destId="{D6B05B7B-1CEF-904A-B740-EC69E65A2876}" srcOrd="0" destOrd="0" presId="urn:microsoft.com/office/officeart/2008/layout/LinedList"/>
    <dgm:cxn modelId="{B397CBC1-02F4-1949-8EAE-CAE93584CEBA}" type="presOf" srcId="{4AEF8494-206E-5A4A-AF83-9B8BA2657133}" destId="{7F95CBA0-F5C3-EF47-9C59-2BC6BB6DF20F}" srcOrd="0" destOrd="0" presId="urn:microsoft.com/office/officeart/2008/layout/LinedList"/>
    <dgm:cxn modelId="{1B359DD2-551A-4B40-B2FC-29E208669ADF}" srcId="{8DF8BFD6-D8EF-7246-AF24-1C34ABBC4367}" destId="{4AEF8494-206E-5A4A-AF83-9B8BA2657133}" srcOrd="2" destOrd="0" parTransId="{B8C11DF5-E671-174E-AED8-5B9267E2E58F}" sibTransId="{9CF8F274-C7A7-D54D-A4DD-730AD0EE7EF9}"/>
    <dgm:cxn modelId="{7636E5EB-A3F4-4B49-9DEC-D7280AE6D0D6}" type="presOf" srcId="{6E443092-83FA-3744-9C05-A05D33F93727}" destId="{521AA878-1A8D-0C4D-AB90-84437FC9117A}" srcOrd="0" destOrd="0" presId="urn:microsoft.com/office/officeart/2008/layout/LinedList"/>
    <dgm:cxn modelId="{4667B72A-D064-9647-AEDA-B4DEBB46F154}" type="presParOf" srcId="{C528D71D-8B2B-DF40-A8DC-A15552041EA4}" destId="{C9F18A9E-B430-B34A-BBA4-1AFDF1DC7B64}" srcOrd="0" destOrd="0" presId="urn:microsoft.com/office/officeart/2008/layout/LinedList"/>
    <dgm:cxn modelId="{ECEA870D-E6A1-8E4A-A169-BFEFFBB74D8C}" type="presParOf" srcId="{C528D71D-8B2B-DF40-A8DC-A15552041EA4}" destId="{1D80C563-E58A-D347-9523-D67A08FE6618}" srcOrd="1" destOrd="0" presId="urn:microsoft.com/office/officeart/2008/layout/LinedList"/>
    <dgm:cxn modelId="{AD1249ED-37CF-3A4C-9C65-FF3C666C04F2}" type="presParOf" srcId="{1D80C563-E58A-D347-9523-D67A08FE6618}" destId="{7C8D570B-5847-4A47-9DB4-F58C6DFB9BB9}" srcOrd="0" destOrd="0" presId="urn:microsoft.com/office/officeart/2008/layout/LinedList"/>
    <dgm:cxn modelId="{6A2D49AD-5C52-FC45-B0D0-379109683781}" type="presParOf" srcId="{1D80C563-E58A-D347-9523-D67A08FE6618}" destId="{CF573CF1-B159-6247-B178-5F421888C42B}" srcOrd="1" destOrd="0" presId="urn:microsoft.com/office/officeart/2008/layout/LinedList"/>
    <dgm:cxn modelId="{0EEFB38D-9F21-0140-9162-BBA1DA5A4D9A}" type="presParOf" srcId="{C528D71D-8B2B-DF40-A8DC-A15552041EA4}" destId="{278E19E5-7EA7-BB48-8F3F-7777EA42008D}" srcOrd="2" destOrd="0" presId="urn:microsoft.com/office/officeart/2008/layout/LinedList"/>
    <dgm:cxn modelId="{D4C1BC0B-63D1-8E4E-A0E1-7DD07C1F63C9}" type="presParOf" srcId="{C528D71D-8B2B-DF40-A8DC-A15552041EA4}" destId="{8B151370-0FD3-DC4C-8147-5480E173E393}" srcOrd="3" destOrd="0" presId="urn:microsoft.com/office/officeart/2008/layout/LinedList"/>
    <dgm:cxn modelId="{7B1E0EFC-7851-FB44-8312-791879535723}" type="presParOf" srcId="{8B151370-0FD3-DC4C-8147-5480E173E393}" destId="{521AA878-1A8D-0C4D-AB90-84437FC9117A}" srcOrd="0" destOrd="0" presId="urn:microsoft.com/office/officeart/2008/layout/LinedList"/>
    <dgm:cxn modelId="{3E086EAC-C1B5-2949-9881-343F4861D780}" type="presParOf" srcId="{8B151370-0FD3-DC4C-8147-5480E173E393}" destId="{B7C35C2B-DD47-0344-BDFF-6FC5D2C717E0}" srcOrd="1" destOrd="0" presId="urn:microsoft.com/office/officeart/2008/layout/LinedList"/>
    <dgm:cxn modelId="{3A2F8B9E-2FAA-2949-BF7C-2F3FA8E9BEDC}" type="presParOf" srcId="{C528D71D-8B2B-DF40-A8DC-A15552041EA4}" destId="{ACEEA2BB-368F-824A-BDA9-8CF7D935022B}" srcOrd="4" destOrd="0" presId="urn:microsoft.com/office/officeart/2008/layout/LinedList"/>
    <dgm:cxn modelId="{3FBA26CF-6B56-6A4F-8A50-963770AE6A61}" type="presParOf" srcId="{C528D71D-8B2B-DF40-A8DC-A15552041EA4}" destId="{E3E6248E-3F44-B84F-A1D0-073D3BF5C840}" srcOrd="5" destOrd="0" presId="urn:microsoft.com/office/officeart/2008/layout/LinedList"/>
    <dgm:cxn modelId="{BB539FF1-B967-4B40-8BC6-307B21A29B1C}" type="presParOf" srcId="{E3E6248E-3F44-B84F-A1D0-073D3BF5C840}" destId="{7F95CBA0-F5C3-EF47-9C59-2BC6BB6DF20F}" srcOrd="0" destOrd="0" presId="urn:microsoft.com/office/officeart/2008/layout/LinedList"/>
    <dgm:cxn modelId="{D16290B4-5BE8-6845-B7E3-7C3BB66CF96D}" type="presParOf" srcId="{E3E6248E-3F44-B84F-A1D0-073D3BF5C840}" destId="{A59CC6BC-5075-CD41-A9F7-A8817E6043BC}" srcOrd="1" destOrd="0" presId="urn:microsoft.com/office/officeart/2008/layout/LinedList"/>
    <dgm:cxn modelId="{F25EE292-3B8A-D540-8E64-A528414080FB}" type="presParOf" srcId="{C528D71D-8B2B-DF40-A8DC-A15552041EA4}" destId="{33DFEB17-3A82-4743-B4C6-AC7FD3EB8C51}" srcOrd="6" destOrd="0" presId="urn:microsoft.com/office/officeart/2008/layout/LinedList"/>
    <dgm:cxn modelId="{F949E25B-A58E-0F4F-9C3C-7D36B7BD83C7}" type="presParOf" srcId="{C528D71D-8B2B-DF40-A8DC-A15552041EA4}" destId="{2C4E153B-9F43-7443-AFF1-9E2ABB870A01}" srcOrd="7" destOrd="0" presId="urn:microsoft.com/office/officeart/2008/layout/LinedList"/>
    <dgm:cxn modelId="{CB7EDF29-003D-A246-B6A8-FDC02D697CCF}" type="presParOf" srcId="{2C4E153B-9F43-7443-AFF1-9E2ABB870A01}" destId="{D6B05B7B-1CEF-904A-B740-EC69E65A2876}" srcOrd="0" destOrd="0" presId="urn:microsoft.com/office/officeart/2008/layout/LinedList"/>
    <dgm:cxn modelId="{8363164F-5AF8-AE49-B647-B15E4A19847B}" type="presParOf" srcId="{2C4E153B-9F43-7443-AFF1-9E2ABB870A01}" destId="{C47FEBDC-4C31-E241-A896-C0DCEB6180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AC8FC8D1-919C-0742-A138-303111BC674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96E006F5-E5B1-8F43-8402-CC9F59A9217F}">
      <dgm:prSet phldrT="[文本]"/>
      <dgm:spPr/>
      <dgm:t>
        <a:bodyPr/>
        <a:lstStyle/>
        <a:p>
          <a:r>
            <a:rPr lang="zh-CN" altLang="en-US" dirty="0"/>
            <a:t>净态法</a:t>
          </a:r>
        </a:p>
      </dgm:t>
    </dgm:pt>
    <dgm:pt modelId="{C1570745-784B-A143-8E26-8C885A58FAE4}" type="parTrans" cxnId="{98EA5183-1DB6-434F-AB99-7E4F9904BFB8}">
      <dgm:prSet/>
      <dgm:spPr/>
      <dgm:t>
        <a:bodyPr/>
        <a:lstStyle/>
        <a:p>
          <a:endParaRPr lang="zh-CN" altLang="en-US"/>
        </a:p>
      </dgm:t>
    </dgm:pt>
    <dgm:pt modelId="{AA6BCC47-9965-DF4F-B174-DBB9CD58BCB0}" type="sibTrans" cxnId="{98EA5183-1DB6-434F-AB99-7E4F9904BFB8}">
      <dgm:prSet/>
      <dgm:spPr/>
      <dgm:t>
        <a:bodyPr/>
        <a:lstStyle/>
        <a:p>
          <a:endParaRPr lang="zh-CN" altLang="en-US"/>
        </a:p>
      </dgm:t>
    </dgm:pt>
    <dgm:pt modelId="{CEDBB61E-ED1E-AE4C-A1EA-87E14D63909C}">
      <dgm:prSet phldrT="[文本]"/>
      <dgm:spPr/>
      <dgm:t>
        <a:bodyPr/>
        <a:lstStyle/>
        <a:p>
          <a:r>
            <a:rPr lang="zh-CN" altLang="en-US" dirty="0"/>
            <a:t>估价对象价值（土地、在建工程）</a:t>
          </a:r>
          <a:r>
            <a:rPr lang="en-US" altLang="zh-CN" dirty="0"/>
            <a:t>=</a:t>
          </a:r>
          <a:r>
            <a:rPr lang="zh-CN" altLang="en-US" dirty="0"/>
            <a:t>未来开发价值</a:t>
          </a:r>
          <a:r>
            <a:rPr lang="en-US" altLang="zh-CN" dirty="0"/>
            <a:t>-</a:t>
          </a:r>
          <a:r>
            <a:rPr lang="zh-CN" altLang="en-US" dirty="0"/>
            <a:t>续建成本</a:t>
          </a:r>
          <a:r>
            <a:rPr lang="en-US" altLang="zh-CN" dirty="0"/>
            <a:t>-</a:t>
          </a:r>
          <a:r>
            <a:rPr lang="zh-CN" altLang="en-US" dirty="0"/>
            <a:t>管理费用</a:t>
          </a:r>
          <a:r>
            <a:rPr lang="en-US" altLang="zh-CN" dirty="0"/>
            <a:t>-</a:t>
          </a:r>
          <a:r>
            <a:rPr lang="zh-CN" altLang="en-US" dirty="0"/>
            <a:t>销售费用</a:t>
          </a:r>
          <a:r>
            <a:rPr lang="en-US" altLang="zh-CN" dirty="0"/>
            <a:t>-</a:t>
          </a:r>
          <a:r>
            <a:rPr lang="zh-CN" altLang="en-US" dirty="0"/>
            <a:t>利息</a:t>
          </a:r>
          <a:r>
            <a:rPr lang="en-US" altLang="zh-CN" dirty="0"/>
            <a:t>-</a:t>
          </a:r>
          <a:r>
            <a:rPr lang="zh-CN" altLang="en-US" dirty="0"/>
            <a:t>利润</a:t>
          </a:r>
          <a:r>
            <a:rPr lang="en-US" altLang="zh-CN" dirty="0"/>
            <a:t>-</a:t>
          </a:r>
          <a:r>
            <a:rPr lang="zh-CN" altLang="en-US" dirty="0"/>
            <a:t>税金</a:t>
          </a:r>
        </a:p>
      </dgm:t>
    </dgm:pt>
    <dgm:pt modelId="{0CCD78D3-C033-1D41-93F5-963722D5D2D6}" type="parTrans" cxnId="{13CA0427-601C-7D4A-BC8D-84052D471132}">
      <dgm:prSet/>
      <dgm:spPr/>
      <dgm:t>
        <a:bodyPr/>
        <a:lstStyle/>
        <a:p>
          <a:endParaRPr lang="zh-CN" altLang="en-US"/>
        </a:p>
      </dgm:t>
    </dgm:pt>
    <dgm:pt modelId="{E3ED7590-FEEE-694A-BB06-C035FA03E42D}" type="sibTrans" cxnId="{13CA0427-601C-7D4A-BC8D-84052D471132}">
      <dgm:prSet/>
      <dgm:spPr/>
      <dgm:t>
        <a:bodyPr/>
        <a:lstStyle/>
        <a:p>
          <a:endParaRPr lang="zh-CN" altLang="en-US"/>
        </a:p>
      </dgm:t>
    </dgm:pt>
    <dgm:pt modelId="{1CB2B871-5CA8-7F40-92F6-0E64282A78D9}">
      <dgm:prSet phldrT="[文本]"/>
      <dgm:spPr/>
      <dgm:t>
        <a:bodyPr/>
        <a:lstStyle/>
        <a:p>
          <a:r>
            <a:rPr lang="zh-CN" altLang="en-US" dirty="0"/>
            <a:t>动态法</a:t>
          </a:r>
        </a:p>
      </dgm:t>
    </dgm:pt>
    <dgm:pt modelId="{9528CB56-6D42-B048-AF5F-4BC094ACA82F}" type="parTrans" cxnId="{0289A9C3-55DA-564C-9289-359D1628ABA7}">
      <dgm:prSet/>
      <dgm:spPr/>
      <dgm:t>
        <a:bodyPr/>
        <a:lstStyle/>
        <a:p>
          <a:endParaRPr lang="zh-CN" altLang="en-US"/>
        </a:p>
      </dgm:t>
    </dgm:pt>
    <dgm:pt modelId="{691200A5-CCB3-9045-9EA9-E51B6A0FD89F}" type="sibTrans" cxnId="{0289A9C3-55DA-564C-9289-359D1628ABA7}">
      <dgm:prSet/>
      <dgm:spPr/>
      <dgm:t>
        <a:bodyPr/>
        <a:lstStyle/>
        <a:p>
          <a:endParaRPr lang="zh-CN" altLang="en-US"/>
        </a:p>
      </dgm:t>
    </dgm:pt>
    <mc:AlternateContent xmlns:mc="http://schemas.openxmlformats.org/markup-compatibility/2006" xmlns:a14="http://schemas.microsoft.com/office/drawing/2010/main">
      <mc:Choice Requires="a14">
        <dgm:pt modelId="{43AAA540-124A-D84A-AA10-0E99C935D2B0}">
          <dgm:prSet phldrT="[文本]"/>
          <dgm:spPr/>
          <dgm:t>
            <a:bodyPr/>
            <a:lstStyle/>
            <a:p>
              <a:r>
                <a:rPr lang="zh-CN" altLang="en-US" dirty="0"/>
                <a:t>估价对象价值</a:t>
              </a:r>
              <a:r>
                <a:rPr lang="en-US" altLang="zh-CN" dirty="0"/>
                <a:t>=</a:t>
              </a:r>
              <a:r>
                <a:rPr lang="zh-CN" altLang="en-US" dirty="0"/>
                <a:t>未来开发价值现值</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a:t>
              </a:r>
              <a:r>
                <a:rPr lang="en-US" altLang="zh-CN" dirty="0"/>
                <a:t>1-</a:t>
              </a:r>
              <a:r>
                <a:rPr lang="zh-CN" altLang="en-US" dirty="0"/>
                <a:t>销售费用率）</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zh-CN" altLang="en-US" dirty="0"/>
                <a:t>（</a:t>
              </a:r>
              <a:r>
                <a:rPr lang="en-US" altLang="zh-CN" dirty="0"/>
                <a:t>1-</a:t>
              </a:r>
              <a:r>
                <a:rPr lang="zh-CN" altLang="en-US" dirty="0"/>
                <a:t>综合税率）</a:t>
              </a:r>
              <a:r>
                <a:rPr lang="en-US" altLang="zh-CN" dirty="0"/>
                <a:t>-</a:t>
              </a:r>
              <a:r>
                <a:rPr lang="zh-CN" altLang="en-US" dirty="0"/>
                <a:t>续建成本现值（</a:t>
              </a:r>
              <a:r>
                <a:rPr lang="en-US" altLang="zh-CN" dirty="0"/>
                <a:t>1+</a:t>
              </a:r>
              <a:r>
                <a:rPr lang="zh-CN" altLang="en-US" dirty="0"/>
                <a:t>前期费用率）（</a:t>
              </a:r>
              <a:r>
                <a:rPr lang="en-US" altLang="zh-CN" dirty="0"/>
                <a:t>1+</a:t>
              </a:r>
              <a:r>
                <a:rPr lang="zh-CN" altLang="en-US" dirty="0"/>
                <a:t>管理费用率）</a:t>
              </a:r>
            </a:p>
          </dgm:t>
        </dgm:pt>
      </mc:Choice>
      <mc:Fallback xmlns="">
        <dgm:pt modelId="{43AAA540-124A-D84A-AA10-0E99C935D2B0}">
          <dgm:prSet phldrT="[文本]"/>
          <dgm:spPr/>
          <dgm:t>
            <a:bodyPr/>
            <a:lstStyle/>
            <a:p>
              <a:r>
                <a:rPr lang="zh-CN" altLang="en-US" dirty="0"/>
                <a:t>估价对象价值</a:t>
              </a:r>
              <a:r>
                <a:rPr lang="en-US" altLang="zh-CN" dirty="0"/>
                <a:t>=</a:t>
              </a:r>
              <a:r>
                <a:rPr lang="zh-CN" altLang="en-US" dirty="0"/>
                <a:t>未来开发价值现值</a:t>
              </a:r>
              <a:r>
                <a:rPr lang="en-US" altLang="zh-CN" i="0">
                  <a:latin typeface="Cambria Math" panose="02040503050406030204" pitchFamily="18" charset="0"/>
                  <a:ea typeface="Cambria Math" panose="02040503050406030204" pitchFamily="18" charset="0"/>
                </a:rPr>
                <a:t>×</a:t>
              </a:r>
              <a:r>
                <a:rPr lang="zh-CN" altLang="en-US" dirty="0"/>
                <a:t>（</a:t>
              </a:r>
              <a:r>
                <a:rPr lang="en-US" altLang="zh-CN" dirty="0"/>
                <a:t>1-</a:t>
              </a:r>
              <a:r>
                <a:rPr lang="zh-CN" altLang="en-US" dirty="0"/>
                <a:t>销售费用率）</a:t>
              </a:r>
              <a:r>
                <a:rPr lang="en-US" altLang="zh-CN" i="0">
                  <a:latin typeface="Cambria Math" panose="02040503050406030204" pitchFamily="18" charset="0"/>
                  <a:ea typeface="Cambria Math" panose="02040503050406030204" pitchFamily="18" charset="0"/>
                </a:rPr>
                <a:t>×</a:t>
              </a:r>
              <a:r>
                <a:rPr lang="zh-CN" altLang="en-US" dirty="0"/>
                <a:t>（</a:t>
              </a:r>
              <a:r>
                <a:rPr lang="en-US" altLang="zh-CN" dirty="0"/>
                <a:t>1-</a:t>
              </a:r>
              <a:r>
                <a:rPr lang="zh-CN" altLang="en-US" dirty="0"/>
                <a:t>综合税率）</a:t>
              </a:r>
              <a:r>
                <a:rPr lang="en-US" altLang="zh-CN" dirty="0"/>
                <a:t>-</a:t>
              </a:r>
              <a:r>
                <a:rPr lang="zh-CN" altLang="en-US" dirty="0"/>
                <a:t>续建成本现值（</a:t>
              </a:r>
              <a:r>
                <a:rPr lang="en-US" altLang="zh-CN" dirty="0"/>
                <a:t>1+</a:t>
              </a:r>
              <a:r>
                <a:rPr lang="zh-CN" altLang="en-US" dirty="0"/>
                <a:t>前期费用率）（</a:t>
              </a:r>
              <a:r>
                <a:rPr lang="en-US" altLang="zh-CN" dirty="0"/>
                <a:t>1+</a:t>
              </a:r>
              <a:r>
                <a:rPr lang="zh-CN" altLang="en-US" dirty="0"/>
                <a:t>管理费用率）</a:t>
              </a:r>
            </a:p>
          </dgm:t>
        </dgm:pt>
      </mc:Fallback>
    </mc:AlternateContent>
    <dgm:pt modelId="{23AD24C1-CED6-2640-A69E-744B30A70BDB}" type="parTrans" cxnId="{A68377E3-2496-5D48-BDEC-92F6BEB709A6}">
      <dgm:prSet/>
      <dgm:spPr/>
      <dgm:t>
        <a:bodyPr/>
        <a:lstStyle/>
        <a:p>
          <a:endParaRPr lang="zh-CN" altLang="en-US"/>
        </a:p>
      </dgm:t>
    </dgm:pt>
    <dgm:pt modelId="{A49B021A-8D49-F041-BC18-F0F4E9B0F0D7}" type="sibTrans" cxnId="{A68377E3-2496-5D48-BDEC-92F6BEB709A6}">
      <dgm:prSet/>
      <dgm:spPr/>
      <dgm:t>
        <a:bodyPr/>
        <a:lstStyle/>
        <a:p>
          <a:endParaRPr lang="zh-CN" altLang="en-US"/>
        </a:p>
      </dgm:t>
    </dgm:pt>
    <dgm:pt modelId="{71C3A483-67F2-E34C-8080-A96AC797E58D}" type="pres">
      <dgm:prSet presAssocID="{AC8FC8D1-919C-0742-A138-303111BC674E}" presName="Name0" presStyleCnt="0">
        <dgm:presLayoutVars>
          <dgm:dir/>
          <dgm:animLvl val="lvl"/>
          <dgm:resizeHandles val="exact"/>
        </dgm:presLayoutVars>
      </dgm:prSet>
      <dgm:spPr/>
    </dgm:pt>
    <dgm:pt modelId="{34C1AE2F-7DE5-1C48-9B40-AF2D9FDDD7A6}" type="pres">
      <dgm:prSet presAssocID="{96E006F5-E5B1-8F43-8402-CC9F59A9217F}" presName="linNode" presStyleCnt="0"/>
      <dgm:spPr/>
    </dgm:pt>
    <dgm:pt modelId="{01FA0A8C-4064-FC4C-B1CA-6218E1FB0558}" type="pres">
      <dgm:prSet presAssocID="{96E006F5-E5B1-8F43-8402-CC9F59A9217F}" presName="parentText" presStyleLbl="node1" presStyleIdx="0" presStyleCnt="2">
        <dgm:presLayoutVars>
          <dgm:chMax val="1"/>
          <dgm:bulletEnabled val="1"/>
        </dgm:presLayoutVars>
      </dgm:prSet>
      <dgm:spPr/>
    </dgm:pt>
    <dgm:pt modelId="{BF9049CC-CEF9-FC46-80A3-BA24306F8D96}" type="pres">
      <dgm:prSet presAssocID="{96E006F5-E5B1-8F43-8402-CC9F59A9217F}" presName="descendantText" presStyleLbl="alignAccFollowNode1" presStyleIdx="0" presStyleCnt="2">
        <dgm:presLayoutVars>
          <dgm:bulletEnabled val="1"/>
        </dgm:presLayoutVars>
      </dgm:prSet>
      <dgm:spPr/>
    </dgm:pt>
    <dgm:pt modelId="{945D8443-CA33-BF4E-AC61-5518464D70B6}" type="pres">
      <dgm:prSet presAssocID="{AA6BCC47-9965-DF4F-B174-DBB9CD58BCB0}" presName="sp" presStyleCnt="0"/>
      <dgm:spPr/>
    </dgm:pt>
    <dgm:pt modelId="{9DA95830-6181-6041-851E-B06E9BEC785A}" type="pres">
      <dgm:prSet presAssocID="{1CB2B871-5CA8-7F40-92F6-0E64282A78D9}" presName="linNode" presStyleCnt="0"/>
      <dgm:spPr/>
    </dgm:pt>
    <dgm:pt modelId="{4EC3F2ED-42FF-3A44-806E-16421D9A6CB8}" type="pres">
      <dgm:prSet presAssocID="{1CB2B871-5CA8-7F40-92F6-0E64282A78D9}" presName="parentText" presStyleLbl="node1" presStyleIdx="1" presStyleCnt="2">
        <dgm:presLayoutVars>
          <dgm:chMax val="1"/>
          <dgm:bulletEnabled val="1"/>
        </dgm:presLayoutVars>
      </dgm:prSet>
      <dgm:spPr/>
    </dgm:pt>
    <dgm:pt modelId="{F58B5074-C1B3-B746-B730-F31277ABCC3D}" type="pres">
      <dgm:prSet presAssocID="{1CB2B871-5CA8-7F40-92F6-0E64282A78D9}" presName="descendantText" presStyleLbl="alignAccFollowNode1" presStyleIdx="1" presStyleCnt="2">
        <dgm:presLayoutVars>
          <dgm:bulletEnabled val="1"/>
        </dgm:presLayoutVars>
      </dgm:prSet>
      <dgm:spPr/>
    </dgm:pt>
  </dgm:ptLst>
  <dgm:cxnLst>
    <dgm:cxn modelId="{13CA0427-601C-7D4A-BC8D-84052D471132}" srcId="{96E006F5-E5B1-8F43-8402-CC9F59A9217F}" destId="{CEDBB61E-ED1E-AE4C-A1EA-87E14D63909C}" srcOrd="0" destOrd="0" parTransId="{0CCD78D3-C033-1D41-93F5-963722D5D2D6}" sibTransId="{E3ED7590-FEEE-694A-BB06-C035FA03E42D}"/>
    <dgm:cxn modelId="{6FFDF36D-767F-8540-861A-1E9CFB9A4ECF}" type="presOf" srcId="{CEDBB61E-ED1E-AE4C-A1EA-87E14D63909C}" destId="{BF9049CC-CEF9-FC46-80A3-BA24306F8D96}" srcOrd="0" destOrd="0" presId="urn:microsoft.com/office/officeart/2005/8/layout/vList5"/>
    <dgm:cxn modelId="{F3513081-F788-1C42-AA46-7DF66E3D6E2D}" type="presOf" srcId="{96E006F5-E5B1-8F43-8402-CC9F59A9217F}" destId="{01FA0A8C-4064-FC4C-B1CA-6218E1FB0558}" srcOrd="0" destOrd="0" presId="urn:microsoft.com/office/officeart/2005/8/layout/vList5"/>
    <dgm:cxn modelId="{98EA5183-1DB6-434F-AB99-7E4F9904BFB8}" srcId="{AC8FC8D1-919C-0742-A138-303111BC674E}" destId="{96E006F5-E5B1-8F43-8402-CC9F59A9217F}" srcOrd="0" destOrd="0" parTransId="{C1570745-784B-A143-8E26-8C885A58FAE4}" sibTransId="{AA6BCC47-9965-DF4F-B174-DBB9CD58BCB0}"/>
    <dgm:cxn modelId="{CD9B65A9-65B1-0A47-B300-014B8491E823}" type="presOf" srcId="{43AAA540-124A-D84A-AA10-0E99C935D2B0}" destId="{F58B5074-C1B3-B746-B730-F31277ABCC3D}" srcOrd="0" destOrd="0" presId="urn:microsoft.com/office/officeart/2005/8/layout/vList5"/>
    <dgm:cxn modelId="{0289A9C3-55DA-564C-9289-359D1628ABA7}" srcId="{AC8FC8D1-919C-0742-A138-303111BC674E}" destId="{1CB2B871-5CA8-7F40-92F6-0E64282A78D9}" srcOrd="1" destOrd="0" parTransId="{9528CB56-6D42-B048-AF5F-4BC094ACA82F}" sibTransId="{691200A5-CCB3-9045-9EA9-E51B6A0FD89F}"/>
    <dgm:cxn modelId="{E69D8FD3-2527-2B41-9F92-21320E06106F}" type="presOf" srcId="{AC8FC8D1-919C-0742-A138-303111BC674E}" destId="{71C3A483-67F2-E34C-8080-A96AC797E58D}" srcOrd="0" destOrd="0" presId="urn:microsoft.com/office/officeart/2005/8/layout/vList5"/>
    <dgm:cxn modelId="{A68377E3-2496-5D48-BDEC-92F6BEB709A6}" srcId="{1CB2B871-5CA8-7F40-92F6-0E64282A78D9}" destId="{43AAA540-124A-D84A-AA10-0E99C935D2B0}" srcOrd="0" destOrd="0" parTransId="{23AD24C1-CED6-2640-A69E-744B30A70BDB}" sibTransId="{A49B021A-8D49-F041-BC18-F0F4E9B0F0D7}"/>
    <dgm:cxn modelId="{498241F3-E960-364C-971F-51D5D3FB764F}" type="presOf" srcId="{1CB2B871-5CA8-7F40-92F6-0E64282A78D9}" destId="{4EC3F2ED-42FF-3A44-806E-16421D9A6CB8}" srcOrd="0" destOrd="0" presId="urn:microsoft.com/office/officeart/2005/8/layout/vList5"/>
    <dgm:cxn modelId="{D40A978F-9AB2-CF44-B0B7-261BFDDEC27F}" type="presParOf" srcId="{71C3A483-67F2-E34C-8080-A96AC797E58D}" destId="{34C1AE2F-7DE5-1C48-9B40-AF2D9FDDD7A6}" srcOrd="0" destOrd="0" presId="urn:microsoft.com/office/officeart/2005/8/layout/vList5"/>
    <dgm:cxn modelId="{F294EDEA-F605-784C-BFFB-25C402A9D8D5}" type="presParOf" srcId="{34C1AE2F-7DE5-1C48-9B40-AF2D9FDDD7A6}" destId="{01FA0A8C-4064-FC4C-B1CA-6218E1FB0558}" srcOrd="0" destOrd="0" presId="urn:microsoft.com/office/officeart/2005/8/layout/vList5"/>
    <dgm:cxn modelId="{4EFF1166-63D6-0D46-8052-FC8D98277950}" type="presParOf" srcId="{34C1AE2F-7DE5-1C48-9B40-AF2D9FDDD7A6}" destId="{BF9049CC-CEF9-FC46-80A3-BA24306F8D96}" srcOrd="1" destOrd="0" presId="urn:microsoft.com/office/officeart/2005/8/layout/vList5"/>
    <dgm:cxn modelId="{297E728B-8A4F-3A49-9507-8E5E4B24A5C3}" type="presParOf" srcId="{71C3A483-67F2-E34C-8080-A96AC797E58D}" destId="{945D8443-CA33-BF4E-AC61-5518464D70B6}" srcOrd="1" destOrd="0" presId="urn:microsoft.com/office/officeart/2005/8/layout/vList5"/>
    <dgm:cxn modelId="{602E4B33-5E4C-464F-A447-AC12B0760539}" type="presParOf" srcId="{71C3A483-67F2-E34C-8080-A96AC797E58D}" destId="{9DA95830-6181-6041-851E-B06E9BEC785A}" srcOrd="2" destOrd="0" presId="urn:microsoft.com/office/officeart/2005/8/layout/vList5"/>
    <dgm:cxn modelId="{A03D4652-54BF-8247-A98E-B802C3117A2D}" type="presParOf" srcId="{9DA95830-6181-6041-851E-B06E9BEC785A}" destId="{4EC3F2ED-42FF-3A44-806E-16421D9A6CB8}" srcOrd="0" destOrd="0" presId="urn:microsoft.com/office/officeart/2005/8/layout/vList5"/>
    <dgm:cxn modelId="{F45BF78E-F5F2-BC4A-805A-319301D546B4}" type="presParOf" srcId="{9DA95830-6181-6041-851E-B06E9BEC785A}" destId="{F58B5074-C1B3-B746-B730-F31277ABCC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0.xml><?xml version="1.0" encoding="utf-8"?>
<dgm:dataModel xmlns:dgm="http://schemas.openxmlformats.org/drawingml/2006/diagram" xmlns:a="http://schemas.openxmlformats.org/drawingml/2006/main">
  <dgm:ptLst>
    <dgm:pt modelId="{AC8FC8D1-919C-0742-A138-303111BC674E}"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zh-CN" altLang="en-US"/>
        </a:p>
      </dgm:t>
    </dgm:pt>
    <dgm:pt modelId="{96E006F5-E5B1-8F43-8402-CC9F59A9217F}">
      <dgm:prSet phldrT="[文本]"/>
      <dgm:spPr/>
      <dgm:t>
        <a:bodyPr/>
        <a:lstStyle/>
        <a:p>
          <a:r>
            <a:rPr lang="zh-CN" altLang="en-US" dirty="0"/>
            <a:t>净态法</a:t>
          </a:r>
        </a:p>
      </dgm:t>
    </dgm:pt>
    <dgm:pt modelId="{C1570745-784B-A143-8E26-8C885A58FAE4}" type="parTrans" cxnId="{98EA5183-1DB6-434F-AB99-7E4F9904BFB8}">
      <dgm:prSet/>
      <dgm:spPr/>
      <dgm:t>
        <a:bodyPr/>
        <a:lstStyle/>
        <a:p>
          <a:endParaRPr lang="zh-CN" altLang="en-US"/>
        </a:p>
      </dgm:t>
    </dgm:pt>
    <dgm:pt modelId="{AA6BCC47-9965-DF4F-B174-DBB9CD58BCB0}" type="sibTrans" cxnId="{98EA5183-1DB6-434F-AB99-7E4F9904BFB8}">
      <dgm:prSet/>
      <dgm:spPr/>
      <dgm:t>
        <a:bodyPr/>
        <a:lstStyle/>
        <a:p>
          <a:endParaRPr lang="zh-CN" altLang="en-US"/>
        </a:p>
      </dgm:t>
    </dgm:pt>
    <dgm:pt modelId="{CEDBB61E-ED1E-AE4C-A1EA-87E14D63909C}">
      <dgm:prSet phldrT="[文本]"/>
      <dgm:spPr/>
      <dgm:t>
        <a:bodyPr/>
        <a:lstStyle/>
        <a:p>
          <a:r>
            <a:rPr lang="zh-CN" altLang="en-US" dirty="0"/>
            <a:t>估价对象价值（土地、在建工程）</a:t>
          </a:r>
          <a:r>
            <a:rPr lang="en-US" altLang="zh-CN" dirty="0"/>
            <a:t>=</a:t>
          </a:r>
          <a:r>
            <a:rPr lang="zh-CN" altLang="en-US" dirty="0"/>
            <a:t>未来开发价值</a:t>
          </a:r>
          <a:r>
            <a:rPr lang="en-US" altLang="zh-CN" dirty="0"/>
            <a:t>-</a:t>
          </a:r>
          <a:r>
            <a:rPr lang="zh-CN" altLang="en-US" dirty="0"/>
            <a:t>续建成本</a:t>
          </a:r>
          <a:r>
            <a:rPr lang="en-US" altLang="zh-CN" dirty="0"/>
            <a:t>-</a:t>
          </a:r>
          <a:r>
            <a:rPr lang="zh-CN" altLang="en-US" dirty="0"/>
            <a:t>管理费用</a:t>
          </a:r>
          <a:r>
            <a:rPr lang="en-US" altLang="zh-CN" dirty="0"/>
            <a:t>-</a:t>
          </a:r>
          <a:r>
            <a:rPr lang="zh-CN" altLang="en-US" dirty="0"/>
            <a:t>销售费用</a:t>
          </a:r>
          <a:r>
            <a:rPr lang="en-US" altLang="zh-CN" dirty="0"/>
            <a:t>-</a:t>
          </a:r>
          <a:r>
            <a:rPr lang="zh-CN" altLang="en-US" dirty="0"/>
            <a:t>利息</a:t>
          </a:r>
          <a:r>
            <a:rPr lang="en-US" altLang="zh-CN" dirty="0"/>
            <a:t>-</a:t>
          </a:r>
          <a:r>
            <a:rPr lang="zh-CN" altLang="en-US" dirty="0"/>
            <a:t>利润</a:t>
          </a:r>
          <a:r>
            <a:rPr lang="en-US" altLang="zh-CN" dirty="0"/>
            <a:t>-</a:t>
          </a:r>
          <a:r>
            <a:rPr lang="zh-CN" altLang="en-US" dirty="0"/>
            <a:t>税金</a:t>
          </a:r>
        </a:p>
      </dgm:t>
    </dgm:pt>
    <dgm:pt modelId="{0CCD78D3-C033-1D41-93F5-963722D5D2D6}" type="parTrans" cxnId="{13CA0427-601C-7D4A-BC8D-84052D471132}">
      <dgm:prSet/>
      <dgm:spPr/>
      <dgm:t>
        <a:bodyPr/>
        <a:lstStyle/>
        <a:p>
          <a:endParaRPr lang="zh-CN" altLang="en-US"/>
        </a:p>
      </dgm:t>
    </dgm:pt>
    <dgm:pt modelId="{E3ED7590-FEEE-694A-BB06-C035FA03E42D}" type="sibTrans" cxnId="{13CA0427-601C-7D4A-BC8D-84052D471132}">
      <dgm:prSet/>
      <dgm:spPr/>
      <dgm:t>
        <a:bodyPr/>
        <a:lstStyle/>
        <a:p>
          <a:endParaRPr lang="zh-CN" altLang="en-US"/>
        </a:p>
      </dgm:t>
    </dgm:pt>
    <dgm:pt modelId="{1CB2B871-5CA8-7F40-92F6-0E64282A78D9}">
      <dgm:prSet phldrT="[文本]"/>
      <dgm:spPr/>
      <dgm:t>
        <a:bodyPr/>
        <a:lstStyle/>
        <a:p>
          <a:r>
            <a:rPr lang="zh-CN" altLang="en-US" dirty="0"/>
            <a:t>动态法</a:t>
          </a:r>
        </a:p>
      </dgm:t>
    </dgm:pt>
    <dgm:pt modelId="{9528CB56-6D42-B048-AF5F-4BC094ACA82F}" type="parTrans" cxnId="{0289A9C3-55DA-564C-9289-359D1628ABA7}">
      <dgm:prSet/>
      <dgm:spPr/>
      <dgm:t>
        <a:bodyPr/>
        <a:lstStyle/>
        <a:p>
          <a:endParaRPr lang="zh-CN" altLang="en-US"/>
        </a:p>
      </dgm:t>
    </dgm:pt>
    <dgm:pt modelId="{691200A5-CCB3-9045-9EA9-E51B6A0FD89F}" type="sibTrans" cxnId="{0289A9C3-55DA-564C-9289-359D1628ABA7}">
      <dgm:prSet/>
      <dgm:spPr/>
      <dgm:t>
        <a:bodyPr/>
        <a:lstStyle/>
        <a:p>
          <a:endParaRPr lang="zh-CN" altLang="en-US"/>
        </a:p>
      </dgm:t>
    </dgm:pt>
    <dgm:pt modelId="{43AAA540-124A-D84A-AA10-0E99C935D2B0}">
      <dgm:prSet phldrT="[文本]"/>
      <dgm:spPr>
        <a:blipFill>
          <a:blip xmlns:r="http://schemas.openxmlformats.org/officeDocument/2006/relationships" r:embed="rId1"/>
          <a:stretch>
            <a:fillRect l="-1883" r="-753" b="-2469"/>
          </a:stretch>
        </a:blipFill>
      </dgm:spPr>
      <dgm:t>
        <a:bodyPr/>
        <a:lstStyle/>
        <a:p>
          <a:r>
            <a:rPr lang="zh-CN" altLang="en-US">
              <a:noFill/>
            </a:rPr>
            <a:t> </a:t>
          </a:r>
        </a:p>
      </dgm:t>
    </dgm:pt>
    <dgm:pt modelId="{23AD24C1-CED6-2640-A69E-744B30A70BDB}" type="parTrans" cxnId="{A68377E3-2496-5D48-BDEC-92F6BEB709A6}">
      <dgm:prSet/>
      <dgm:spPr/>
      <dgm:t>
        <a:bodyPr/>
        <a:lstStyle/>
        <a:p>
          <a:endParaRPr lang="zh-CN" altLang="en-US"/>
        </a:p>
      </dgm:t>
    </dgm:pt>
    <dgm:pt modelId="{A49B021A-8D49-F041-BC18-F0F4E9B0F0D7}" type="sibTrans" cxnId="{A68377E3-2496-5D48-BDEC-92F6BEB709A6}">
      <dgm:prSet/>
      <dgm:spPr/>
      <dgm:t>
        <a:bodyPr/>
        <a:lstStyle/>
        <a:p>
          <a:endParaRPr lang="zh-CN" altLang="en-US"/>
        </a:p>
      </dgm:t>
    </dgm:pt>
    <dgm:pt modelId="{71C3A483-67F2-E34C-8080-A96AC797E58D}" type="pres">
      <dgm:prSet presAssocID="{AC8FC8D1-919C-0742-A138-303111BC674E}" presName="Name0" presStyleCnt="0">
        <dgm:presLayoutVars>
          <dgm:dir/>
          <dgm:animLvl val="lvl"/>
          <dgm:resizeHandles val="exact"/>
        </dgm:presLayoutVars>
      </dgm:prSet>
      <dgm:spPr/>
    </dgm:pt>
    <dgm:pt modelId="{34C1AE2F-7DE5-1C48-9B40-AF2D9FDDD7A6}" type="pres">
      <dgm:prSet presAssocID="{96E006F5-E5B1-8F43-8402-CC9F59A9217F}" presName="linNode" presStyleCnt="0"/>
      <dgm:spPr/>
    </dgm:pt>
    <dgm:pt modelId="{01FA0A8C-4064-FC4C-B1CA-6218E1FB0558}" type="pres">
      <dgm:prSet presAssocID="{96E006F5-E5B1-8F43-8402-CC9F59A9217F}" presName="parentText" presStyleLbl="node1" presStyleIdx="0" presStyleCnt="2">
        <dgm:presLayoutVars>
          <dgm:chMax val="1"/>
          <dgm:bulletEnabled val="1"/>
        </dgm:presLayoutVars>
      </dgm:prSet>
      <dgm:spPr/>
    </dgm:pt>
    <dgm:pt modelId="{BF9049CC-CEF9-FC46-80A3-BA24306F8D96}" type="pres">
      <dgm:prSet presAssocID="{96E006F5-E5B1-8F43-8402-CC9F59A9217F}" presName="descendantText" presStyleLbl="alignAccFollowNode1" presStyleIdx="0" presStyleCnt="2">
        <dgm:presLayoutVars>
          <dgm:bulletEnabled val="1"/>
        </dgm:presLayoutVars>
      </dgm:prSet>
      <dgm:spPr/>
    </dgm:pt>
    <dgm:pt modelId="{945D8443-CA33-BF4E-AC61-5518464D70B6}" type="pres">
      <dgm:prSet presAssocID="{AA6BCC47-9965-DF4F-B174-DBB9CD58BCB0}" presName="sp" presStyleCnt="0"/>
      <dgm:spPr/>
    </dgm:pt>
    <dgm:pt modelId="{9DA95830-6181-6041-851E-B06E9BEC785A}" type="pres">
      <dgm:prSet presAssocID="{1CB2B871-5CA8-7F40-92F6-0E64282A78D9}" presName="linNode" presStyleCnt="0"/>
      <dgm:spPr/>
    </dgm:pt>
    <dgm:pt modelId="{4EC3F2ED-42FF-3A44-806E-16421D9A6CB8}" type="pres">
      <dgm:prSet presAssocID="{1CB2B871-5CA8-7F40-92F6-0E64282A78D9}" presName="parentText" presStyleLbl="node1" presStyleIdx="1" presStyleCnt="2">
        <dgm:presLayoutVars>
          <dgm:chMax val="1"/>
          <dgm:bulletEnabled val="1"/>
        </dgm:presLayoutVars>
      </dgm:prSet>
      <dgm:spPr/>
    </dgm:pt>
    <dgm:pt modelId="{F58B5074-C1B3-B746-B730-F31277ABCC3D}" type="pres">
      <dgm:prSet presAssocID="{1CB2B871-5CA8-7F40-92F6-0E64282A78D9}" presName="descendantText" presStyleLbl="alignAccFollowNode1" presStyleIdx="1" presStyleCnt="2">
        <dgm:presLayoutVars>
          <dgm:bulletEnabled val="1"/>
        </dgm:presLayoutVars>
      </dgm:prSet>
      <dgm:spPr/>
    </dgm:pt>
  </dgm:ptLst>
  <dgm:cxnLst>
    <dgm:cxn modelId="{13CA0427-601C-7D4A-BC8D-84052D471132}" srcId="{96E006F5-E5B1-8F43-8402-CC9F59A9217F}" destId="{CEDBB61E-ED1E-AE4C-A1EA-87E14D63909C}" srcOrd="0" destOrd="0" parTransId="{0CCD78D3-C033-1D41-93F5-963722D5D2D6}" sibTransId="{E3ED7590-FEEE-694A-BB06-C035FA03E42D}"/>
    <dgm:cxn modelId="{6FFDF36D-767F-8540-861A-1E9CFB9A4ECF}" type="presOf" srcId="{CEDBB61E-ED1E-AE4C-A1EA-87E14D63909C}" destId="{BF9049CC-CEF9-FC46-80A3-BA24306F8D96}" srcOrd="0" destOrd="0" presId="urn:microsoft.com/office/officeart/2005/8/layout/vList5"/>
    <dgm:cxn modelId="{F3513081-F788-1C42-AA46-7DF66E3D6E2D}" type="presOf" srcId="{96E006F5-E5B1-8F43-8402-CC9F59A9217F}" destId="{01FA0A8C-4064-FC4C-B1CA-6218E1FB0558}" srcOrd="0" destOrd="0" presId="urn:microsoft.com/office/officeart/2005/8/layout/vList5"/>
    <dgm:cxn modelId="{98EA5183-1DB6-434F-AB99-7E4F9904BFB8}" srcId="{AC8FC8D1-919C-0742-A138-303111BC674E}" destId="{96E006F5-E5B1-8F43-8402-CC9F59A9217F}" srcOrd="0" destOrd="0" parTransId="{C1570745-784B-A143-8E26-8C885A58FAE4}" sibTransId="{AA6BCC47-9965-DF4F-B174-DBB9CD58BCB0}"/>
    <dgm:cxn modelId="{CD9B65A9-65B1-0A47-B300-014B8491E823}" type="presOf" srcId="{43AAA540-124A-D84A-AA10-0E99C935D2B0}" destId="{F58B5074-C1B3-B746-B730-F31277ABCC3D}" srcOrd="0" destOrd="0" presId="urn:microsoft.com/office/officeart/2005/8/layout/vList5"/>
    <dgm:cxn modelId="{0289A9C3-55DA-564C-9289-359D1628ABA7}" srcId="{AC8FC8D1-919C-0742-A138-303111BC674E}" destId="{1CB2B871-5CA8-7F40-92F6-0E64282A78D9}" srcOrd="1" destOrd="0" parTransId="{9528CB56-6D42-B048-AF5F-4BC094ACA82F}" sibTransId="{691200A5-CCB3-9045-9EA9-E51B6A0FD89F}"/>
    <dgm:cxn modelId="{E69D8FD3-2527-2B41-9F92-21320E06106F}" type="presOf" srcId="{AC8FC8D1-919C-0742-A138-303111BC674E}" destId="{71C3A483-67F2-E34C-8080-A96AC797E58D}" srcOrd="0" destOrd="0" presId="urn:microsoft.com/office/officeart/2005/8/layout/vList5"/>
    <dgm:cxn modelId="{A68377E3-2496-5D48-BDEC-92F6BEB709A6}" srcId="{1CB2B871-5CA8-7F40-92F6-0E64282A78D9}" destId="{43AAA540-124A-D84A-AA10-0E99C935D2B0}" srcOrd="0" destOrd="0" parTransId="{23AD24C1-CED6-2640-A69E-744B30A70BDB}" sibTransId="{A49B021A-8D49-F041-BC18-F0F4E9B0F0D7}"/>
    <dgm:cxn modelId="{498241F3-E960-364C-971F-51D5D3FB764F}" type="presOf" srcId="{1CB2B871-5CA8-7F40-92F6-0E64282A78D9}" destId="{4EC3F2ED-42FF-3A44-806E-16421D9A6CB8}" srcOrd="0" destOrd="0" presId="urn:microsoft.com/office/officeart/2005/8/layout/vList5"/>
    <dgm:cxn modelId="{D40A978F-9AB2-CF44-B0B7-261BFDDEC27F}" type="presParOf" srcId="{71C3A483-67F2-E34C-8080-A96AC797E58D}" destId="{34C1AE2F-7DE5-1C48-9B40-AF2D9FDDD7A6}" srcOrd="0" destOrd="0" presId="urn:microsoft.com/office/officeart/2005/8/layout/vList5"/>
    <dgm:cxn modelId="{F294EDEA-F605-784C-BFFB-25C402A9D8D5}" type="presParOf" srcId="{34C1AE2F-7DE5-1C48-9B40-AF2D9FDDD7A6}" destId="{01FA0A8C-4064-FC4C-B1CA-6218E1FB0558}" srcOrd="0" destOrd="0" presId="urn:microsoft.com/office/officeart/2005/8/layout/vList5"/>
    <dgm:cxn modelId="{4EFF1166-63D6-0D46-8052-FC8D98277950}" type="presParOf" srcId="{34C1AE2F-7DE5-1C48-9B40-AF2D9FDDD7A6}" destId="{BF9049CC-CEF9-FC46-80A3-BA24306F8D96}" srcOrd="1" destOrd="0" presId="urn:microsoft.com/office/officeart/2005/8/layout/vList5"/>
    <dgm:cxn modelId="{297E728B-8A4F-3A49-9507-8E5E4B24A5C3}" type="presParOf" srcId="{71C3A483-67F2-E34C-8080-A96AC797E58D}" destId="{945D8443-CA33-BF4E-AC61-5518464D70B6}" srcOrd="1" destOrd="0" presId="urn:microsoft.com/office/officeart/2005/8/layout/vList5"/>
    <dgm:cxn modelId="{602E4B33-5E4C-464F-A447-AC12B0760539}" type="presParOf" srcId="{71C3A483-67F2-E34C-8080-A96AC797E58D}" destId="{9DA95830-6181-6041-851E-B06E9BEC785A}" srcOrd="2" destOrd="0" presId="urn:microsoft.com/office/officeart/2005/8/layout/vList5"/>
    <dgm:cxn modelId="{A03D4652-54BF-8247-A98E-B802C3117A2D}" type="presParOf" srcId="{9DA95830-6181-6041-851E-B06E9BEC785A}" destId="{4EC3F2ED-42FF-3A44-806E-16421D9A6CB8}" srcOrd="0" destOrd="0" presId="urn:microsoft.com/office/officeart/2005/8/layout/vList5"/>
    <dgm:cxn modelId="{F45BF78E-F5F2-BC4A-805A-319301D546B4}" type="presParOf" srcId="{9DA95830-6181-6041-851E-B06E9BEC785A}" destId="{F58B5074-C1B3-B746-B730-F31277ABCC3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B061969D-58EE-E644-9DF6-752F82A0BA1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BA163B8A-0866-5A41-B0AE-5D15B3D8733E}">
      <dgm:prSet phldrT="[文本]"/>
      <dgm:spPr/>
      <dgm:t>
        <a:bodyPr/>
        <a:lstStyle/>
        <a:p>
          <a:pPr marL="0" marR="0" lvl="0" indent="0" defTabSz="914400" eaLnBrk="1" fontAlgn="auto" latinLnBrk="0" hangingPunct="1">
            <a:spcBef>
              <a:spcPts val="0"/>
            </a:spcBef>
            <a:spcAft>
              <a:spcPts val="0"/>
            </a:spcAft>
            <a:buClrTx/>
            <a:buSzTx/>
            <a:buFontTx/>
            <a:buNone/>
            <a:tabLst/>
            <a:defRPr/>
          </a:pPr>
          <a:r>
            <a:rPr lang="zh-CN" altLang="en-US" dirty="0"/>
            <a:t>说明不同估价方法的测算结果，详细说明最终评估价值确定的方法和理由</a:t>
          </a:r>
        </a:p>
      </dgm:t>
    </dgm:pt>
    <dgm:pt modelId="{D62B5424-CE08-0C48-9803-48D8C11DEAC9}" type="parTrans" cxnId="{AECE5285-D298-4F4F-8CA3-8BCE6754D9CE}">
      <dgm:prSet/>
      <dgm:spPr/>
      <dgm:t>
        <a:bodyPr/>
        <a:lstStyle/>
        <a:p>
          <a:endParaRPr lang="zh-CN" altLang="en-US"/>
        </a:p>
      </dgm:t>
    </dgm:pt>
    <dgm:pt modelId="{FD0268B0-8688-F54E-909E-666FEBC6291C}" type="sibTrans" cxnId="{AECE5285-D298-4F4F-8CA3-8BCE6754D9CE}">
      <dgm:prSet/>
      <dgm:spPr/>
      <dgm:t>
        <a:bodyPr/>
        <a:lstStyle/>
        <a:p>
          <a:endParaRPr lang="zh-CN" altLang="en-US"/>
        </a:p>
      </dgm:t>
    </dgm:pt>
    <dgm:pt modelId="{BE07D376-FA6B-9544-83E5-FF9E74F20367}">
      <dgm:prSet phldrT="[文本]"/>
      <dgm:spPr/>
      <dgm:t>
        <a:bodyPr/>
        <a:lstStyle/>
        <a:p>
          <a:r>
            <a:rPr lang="zh-CN" altLang="en-US" dirty="0"/>
            <a:t>说明最终的估价结果</a:t>
          </a:r>
        </a:p>
      </dgm:t>
    </dgm:pt>
    <dgm:pt modelId="{C5031848-5F17-A44C-B7F3-4135077E16E4}" type="parTrans" cxnId="{4B84E9BB-3F09-D640-A122-90A5FAB6828E}">
      <dgm:prSet/>
      <dgm:spPr/>
      <dgm:t>
        <a:bodyPr/>
        <a:lstStyle/>
        <a:p>
          <a:endParaRPr lang="zh-CN" altLang="en-US"/>
        </a:p>
      </dgm:t>
    </dgm:pt>
    <dgm:pt modelId="{7883B786-99D0-674C-B2D1-2BB054D5F185}" type="sibTrans" cxnId="{4B84E9BB-3F09-D640-A122-90A5FAB6828E}">
      <dgm:prSet/>
      <dgm:spPr/>
      <dgm:t>
        <a:bodyPr/>
        <a:lstStyle/>
        <a:p>
          <a:endParaRPr lang="zh-CN" altLang="en-US"/>
        </a:p>
      </dgm:t>
    </dgm:pt>
    <dgm:pt modelId="{10C447F4-259D-884F-BBF4-3842609D2688}" type="pres">
      <dgm:prSet presAssocID="{B061969D-58EE-E644-9DF6-752F82A0BA16}" presName="vert0" presStyleCnt="0">
        <dgm:presLayoutVars>
          <dgm:dir/>
          <dgm:animOne val="branch"/>
          <dgm:animLvl val="lvl"/>
        </dgm:presLayoutVars>
      </dgm:prSet>
      <dgm:spPr/>
    </dgm:pt>
    <dgm:pt modelId="{E56CC357-62B1-E34F-88FB-921B5DF0B6F2}" type="pres">
      <dgm:prSet presAssocID="{BA163B8A-0866-5A41-B0AE-5D15B3D8733E}" presName="thickLine" presStyleLbl="alignNode1" presStyleIdx="0" presStyleCnt="2"/>
      <dgm:spPr/>
    </dgm:pt>
    <dgm:pt modelId="{96A14509-E0A5-0A40-9526-9042635DF8A5}" type="pres">
      <dgm:prSet presAssocID="{BA163B8A-0866-5A41-B0AE-5D15B3D8733E}" presName="horz1" presStyleCnt="0"/>
      <dgm:spPr/>
    </dgm:pt>
    <dgm:pt modelId="{3898DD3C-754C-CB40-8EA1-BDA5588C8175}" type="pres">
      <dgm:prSet presAssocID="{BA163B8A-0866-5A41-B0AE-5D15B3D8733E}" presName="tx1" presStyleLbl="revTx" presStyleIdx="0" presStyleCnt="2"/>
      <dgm:spPr/>
    </dgm:pt>
    <dgm:pt modelId="{95C15E66-70FB-7E43-A824-2ECCC14E1CF6}" type="pres">
      <dgm:prSet presAssocID="{BA163B8A-0866-5A41-B0AE-5D15B3D8733E}" presName="vert1" presStyleCnt="0"/>
      <dgm:spPr/>
    </dgm:pt>
    <dgm:pt modelId="{67A0CD49-5833-D541-938A-60A288099B2F}" type="pres">
      <dgm:prSet presAssocID="{BE07D376-FA6B-9544-83E5-FF9E74F20367}" presName="thickLine" presStyleLbl="alignNode1" presStyleIdx="1" presStyleCnt="2"/>
      <dgm:spPr/>
    </dgm:pt>
    <dgm:pt modelId="{387D6F96-E393-D041-BEF7-DE049CA5E2E9}" type="pres">
      <dgm:prSet presAssocID="{BE07D376-FA6B-9544-83E5-FF9E74F20367}" presName="horz1" presStyleCnt="0"/>
      <dgm:spPr/>
    </dgm:pt>
    <dgm:pt modelId="{98041869-5029-AC4A-B8EE-9835227E33A0}" type="pres">
      <dgm:prSet presAssocID="{BE07D376-FA6B-9544-83E5-FF9E74F20367}" presName="tx1" presStyleLbl="revTx" presStyleIdx="1" presStyleCnt="2"/>
      <dgm:spPr/>
    </dgm:pt>
    <dgm:pt modelId="{D61464FE-EC9F-674E-BEF0-967BADE401F8}" type="pres">
      <dgm:prSet presAssocID="{BE07D376-FA6B-9544-83E5-FF9E74F20367}" presName="vert1" presStyleCnt="0"/>
      <dgm:spPr/>
    </dgm:pt>
  </dgm:ptLst>
  <dgm:cxnLst>
    <dgm:cxn modelId="{EDE15102-8B65-DA45-81EA-B0EBAEDF1238}" type="presOf" srcId="{B061969D-58EE-E644-9DF6-752F82A0BA16}" destId="{10C447F4-259D-884F-BBF4-3842609D2688}" srcOrd="0" destOrd="0" presId="urn:microsoft.com/office/officeart/2008/layout/LinedList"/>
    <dgm:cxn modelId="{10BE3275-AE11-9B44-BBE8-B03B201944E6}" type="presOf" srcId="{BA163B8A-0866-5A41-B0AE-5D15B3D8733E}" destId="{3898DD3C-754C-CB40-8EA1-BDA5588C8175}" srcOrd="0" destOrd="0" presId="urn:microsoft.com/office/officeart/2008/layout/LinedList"/>
    <dgm:cxn modelId="{AECE5285-D298-4F4F-8CA3-8BCE6754D9CE}" srcId="{B061969D-58EE-E644-9DF6-752F82A0BA16}" destId="{BA163B8A-0866-5A41-B0AE-5D15B3D8733E}" srcOrd="0" destOrd="0" parTransId="{D62B5424-CE08-0C48-9803-48D8C11DEAC9}" sibTransId="{FD0268B0-8688-F54E-909E-666FEBC6291C}"/>
    <dgm:cxn modelId="{4B84E9BB-3F09-D640-A122-90A5FAB6828E}" srcId="{B061969D-58EE-E644-9DF6-752F82A0BA16}" destId="{BE07D376-FA6B-9544-83E5-FF9E74F20367}" srcOrd="1" destOrd="0" parTransId="{C5031848-5F17-A44C-B7F3-4135077E16E4}" sibTransId="{7883B786-99D0-674C-B2D1-2BB054D5F185}"/>
    <dgm:cxn modelId="{E1E32AE3-4253-4D42-895A-A7DF7867FD2A}" type="presOf" srcId="{BE07D376-FA6B-9544-83E5-FF9E74F20367}" destId="{98041869-5029-AC4A-B8EE-9835227E33A0}" srcOrd="0" destOrd="0" presId="urn:microsoft.com/office/officeart/2008/layout/LinedList"/>
    <dgm:cxn modelId="{01BB9FC4-2226-9444-A49A-FB007EED00E3}" type="presParOf" srcId="{10C447F4-259D-884F-BBF4-3842609D2688}" destId="{E56CC357-62B1-E34F-88FB-921B5DF0B6F2}" srcOrd="0" destOrd="0" presId="urn:microsoft.com/office/officeart/2008/layout/LinedList"/>
    <dgm:cxn modelId="{10BB4CE5-FE12-DF42-A95B-8CEDCE18A9F5}" type="presParOf" srcId="{10C447F4-259D-884F-BBF4-3842609D2688}" destId="{96A14509-E0A5-0A40-9526-9042635DF8A5}" srcOrd="1" destOrd="0" presId="urn:microsoft.com/office/officeart/2008/layout/LinedList"/>
    <dgm:cxn modelId="{4978AAF5-0518-B04E-ABBE-084E372F1536}" type="presParOf" srcId="{96A14509-E0A5-0A40-9526-9042635DF8A5}" destId="{3898DD3C-754C-CB40-8EA1-BDA5588C8175}" srcOrd="0" destOrd="0" presId="urn:microsoft.com/office/officeart/2008/layout/LinedList"/>
    <dgm:cxn modelId="{30A3B03C-251E-454C-8584-94A970F781BC}" type="presParOf" srcId="{96A14509-E0A5-0A40-9526-9042635DF8A5}" destId="{95C15E66-70FB-7E43-A824-2ECCC14E1CF6}" srcOrd="1" destOrd="0" presId="urn:microsoft.com/office/officeart/2008/layout/LinedList"/>
    <dgm:cxn modelId="{9EA73215-8E95-DB4B-A08F-549D1E7C1123}" type="presParOf" srcId="{10C447F4-259D-884F-BBF4-3842609D2688}" destId="{67A0CD49-5833-D541-938A-60A288099B2F}" srcOrd="2" destOrd="0" presId="urn:microsoft.com/office/officeart/2008/layout/LinedList"/>
    <dgm:cxn modelId="{AB1F3043-9811-B143-9414-65F2F0F28BAC}" type="presParOf" srcId="{10C447F4-259D-884F-BBF4-3842609D2688}" destId="{387D6F96-E393-D041-BEF7-DE049CA5E2E9}" srcOrd="3" destOrd="0" presId="urn:microsoft.com/office/officeart/2008/layout/LinedList"/>
    <dgm:cxn modelId="{32451481-4AE8-3E45-943C-29967361B951}" type="presParOf" srcId="{387D6F96-E393-D041-BEF7-DE049CA5E2E9}" destId="{98041869-5029-AC4A-B8EE-9835227E33A0}" srcOrd="0" destOrd="0" presId="urn:microsoft.com/office/officeart/2008/layout/LinedList"/>
    <dgm:cxn modelId="{A785BAD1-2019-E149-8E9B-DFFF1C6A49F7}" type="presParOf" srcId="{387D6F96-E393-D041-BEF7-DE049CA5E2E9}" destId="{D61464FE-EC9F-674E-BEF0-967BADE401F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C877CF-2996-504D-A517-55FA458E43C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764ACB82-6684-5E45-B365-FA4B13947097}">
      <dgm:prSet phldrT="[文本]"/>
      <dgm:spPr/>
      <dgm:t>
        <a:bodyPr/>
        <a:lstStyle/>
        <a:p>
          <a:r>
            <a:rPr lang="zh-CN" altLang="en-US" dirty="0"/>
            <a:t>不得将估价师声明的内容与估价假设和限制条件的内容相混淆</a:t>
          </a:r>
        </a:p>
      </dgm:t>
    </dgm:pt>
    <dgm:pt modelId="{F36A3FCC-98BF-5F4F-9B63-7C0673329D92}" type="parTrans" cxnId="{54EDEE3C-5FDC-C140-9A64-E2A52AA19B6C}">
      <dgm:prSet/>
      <dgm:spPr/>
      <dgm:t>
        <a:bodyPr/>
        <a:lstStyle/>
        <a:p>
          <a:endParaRPr lang="zh-CN" altLang="en-US" sz="1600"/>
        </a:p>
      </dgm:t>
    </dgm:pt>
    <dgm:pt modelId="{FF44414A-8475-654F-8766-CD800DBC966C}" type="sibTrans" cxnId="{54EDEE3C-5FDC-C140-9A64-E2A52AA19B6C}">
      <dgm:prSet/>
      <dgm:spPr/>
      <dgm:t>
        <a:bodyPr/>
        <a:lstStyle/>
        <a:p>
          <a:endParaRPr lang="zh-CN" altLang="en-US"/>
        </a:p>
      </dgm:t>
    </dgm:pt>
    <dgm:pt modelId="{5FDA0D77-BDB4-2C49-8B3A-F90DCAE2D927}">
      <dgm:prSet phldrT="[文本]"/>
      <dgm:spPr/>
      <dgm:t>
        <a:bodyPr/>
        <a:lstStyle/>
        <a:p>
          <a:r>
            <a:rPr lang="zh-CN" altLang="en-US" dirty="0"/>
            <a:t>不得将估价师声明变成注册房地产估价师和房地产估价机构的免责声明</a:t>
          </a:r>
        </a:p>
      </dgm:t>
    </dgm:pt>
    <dgm:pt modelId="{67307C3C-6EF7-5F41-88DF-98F1F1A2F98B}" type="parTrans" cxnId="{DCBDBE85-627F-424B-803A-8252E9682EA7}">
      <dgm:prSet/>
      <dgm:spPr/>
      <dgm:t>
        <a:bodyPr/>
        <a:lstStyle/>
        <a:p>
          <a:endParaRPr lang="zh-CN" altLang="en-US" sz="1600"/>
        </a:p>
      </dgm:t>
    </dgm:pt>
    <dgm:pt modelId="{94DCB21A-3C1A-FB41-B73D-D13ACA3F913F}" type="sibTrans" cxnId="{DCBDBE85-627F-424B-803A-8252E9682EA7}">
      <dgm:prSet/>
      <dgm:spPr/>
      <dgm:t>
        <a:bodyPr/>
        <a:lstStyle/>
        <a:p>
          <a:endParaRPr lang="zh-CN" altLang="en-US"/>
        </a:p>
      </dgm:t>
    </dgm:pt>
    <dgm:pt modelId="{89B3D582-CCDA-1B41-A12D-5F34F4670B99}">
      <dgm:prSet/>
      <dgm:spPr/>
      <dgm:t>
        <a:bodyPr/>
        <a:lstStyle/>
        <a:p>
          <a:r>
            <a:rPr kumimoji="1" lang="zh-CN" altLang="en-US" dirty="0"/>
            <a:t>估价师声明应写明参加估价的所有估价师对其估价职业道德、专业胜任能力和勤勉尽责估价的承诺和保证。</a:t>
          </a:r>
        </a:p>
      </dgm:t>
    </dgm:pt>
    <dgm:pt modelId="{60C07B89-91D0-CC44-842C-4A0929BB6EA4}" type="parTrans" cxnId="{00D5369D-8769-6441-8AD7-21CF008FC8FD}">
      <dgm:prSet/>
      <dgm:spPr/>
      <dgm:t>
        <a:bodyPr/>
        <a:lstStyle/>
        <a:p>
          <a:endParaRPr lang="zh-CN" altLang="en-US" sz="1600"/>
        </a:p>
      </dgm:t>
    </dgm:pt>
    <dgm:pt modelId="{9C9CE8DA-7951-5F49-907E-82F66425EFFB}" type="sibTrans" cxnId="{00D5369D-8769-6441-8AD7-21CF008FC8FD}">
      <dgm:prSet/>
      <dgm:spPr/>
      <dgm:t>
        <a:bodyPr/>
        <a:lstStyle/>
        <a:p>
          <a:endParaRPr lang="zh-CN" altLang="en-US"/>
        </a:p>
      </dgm:t>
    </dgm:pt>
    <dgm:pt modelId="{F64EEE11-A926-A249-BC99-457927EF6D36}" type="pres">
      <dgm:prSet presAssocID="{78C877CF-2996-504D-A517-55FA458E43C9}" presName="vert0" presStyleCnt="0">
        <dgm:presLayoutVars>
          <dgm:dir/>
          <dgm:animOne val="branch"/>
          <dgm:animLvl val="lvl"/>
        </dgm:presLayoutVars>
      </dgm:prSet>
      <dgm:spPr/>
    </dgm:pt>
    <dgm:pt modelId="{D38C03B4-0630-944D-9E07-FB4AE3B91874}" type="pres">
      <dgm:prSet presAssocID="{89B3D582-CCDA-1B41-A12D-5F34F4670B99}" presName="thickLine" presStyleLbl="alignNode1" presStyleIdx="0" presStyleCnt="3"/>
      <dgm:spPr/>
    </dgm:pt>
    <dgm:pt modelId="{15EFC019-048C-0B40-AFE7-5223B96A8649}" type="pres">
      <dgm:prSet presAssocID="{89B3D582-CCDA-1B41-A12D-5F34F4670B99}" presName="horz1" presStyleCnt="0"/>
      <dgm:spPr/>
    </dgm:pt>
    <dgm:pt modelId="{2AD25C73-C04B-B242-86B9-046B8ACE66A0}" type="pres">
      <dgm:prSet presAssocID="{89B3D582-CCDA-1B41-A12D-5F34F4670B99}" presName="tx1" presStyleLbl="revTx" presStyleIdx="0" presStyleCnt="3"/>
      <dgm:spPr/>
    </dgm:pt>
    <dgm:pt modelId="{B548DF18-6C82-2046-9AFB-1CC17A76BEC1}" type="pres">
      <dgm:prSet presAssocID="{89B3D582-CCDA-1B41-A12D-5F34F4670B99}" presName="vert1" presStyleCnt="0"/>
      <dgm:spPr/>
    </dgm:pt>
    <dgm:pt modelId="{0292E38C-A359-CC42-8200-26CBA1382D4A}" type="pres">
      <dgm:prSet presAssocID="{764ACB82-6684-5E45-B365-FA4B13947097}" presName="thickLine" presStyleLbl="alignNode1" presStyleIdx="1" presStyleCnt="3"/>
      <dgm:spPr/>
    </dgm:pt>
    <dgm:pt modelId="{08EA0E50-9B84-BF42-8255-DC199D3BA310}" type="pres">
      <dgm:prSet presAssocID="{764ACB82-6684-5E45-B365-FA4B13947097}" presName="horz1" presStyleCnt="0"/>
      <dgm:spPr/>
    </dgm:pt>
    <dgm:pt modelId="{FF1760DF-61FD-A34C-967E-456F362E54FB}" type="pres">
      <dgm:prSet presAssocID="{764ACB82-6684-5E45-B365-FA4B13947097}" presName="tx1" presStyleLbl="revTx" presStyleIdx="1" presStyleCnt="3"/>
      <dgm:spPr/>
    </dgm:pt>
    <dgm:pt modelId="{9D2F1AE2-5AC8-8447-80A4-19A647ADAF3E}" type="pres">
      <dgm:prSet presAssocID="{764ACB82-6684-5E45-B365-FA4B13947097}" presName="vert1" presStyleCnt="0"/>
      <dgm:spPr/>
    </dgm:pt>
    <dgm:pt modelId="{8C6954CE-296D-8F47-A0B5-E00E0FE1DDEF}" type="pres">
      <dgm:prSet presAssocID="{5FDA0D77-BDB4-2C49-8B3A-F90DCAE2D927}" presName="thickLine" presStyleLbl="alignNode1" presStyleIdx="2" presStyleCnt="3"/>
      <dgm:spPr/>
    </dgm:pt>
    <dgm:pt modelId="{FCBEBC2F-5133-554F-8DD0-28AB594A9850}" type="pres">
      <dgm:prSet presAssocID="{5FDA0D77-BDB4-2C49-8B3A-F90DCAE2D927}" presName="horz1" presStyleCnt="0"/>
      <dgm:spPr/>
    </dgm:pt>
    <dgm:pt modelId="{B8B0432E-7C9F-BC4F-A3F0-2F00C959090B}" type="pres">
      <dgm:prSet presAssocID="{5FDA0D77-BDB4-2C49-8B3A-F90DCAE2D927}" presName="tx1" presStyleLbl="revTx" presStyleIdx="2" presStyleCnt="3"/>
      <dgm:spPr/>
    </dgm:pt>
    <dgm:pt modelId="{1E704F65-4DE9-CB4B-AE08-52F1EE9387A3}" type="pres">
      <dgm:prSet presAssocID="{5FDA0D77-BDB4-2C49-8B3A-F90DCAE2D927}" presName="vert1" presStyleCnt="0"/>
      <dgm:spPr/>
    </dgm:pt>
  </dgm:ptLst>
  <dgm:cxnLst>
    <dgm:cxn modelId="{CBAB221A-BCEB-A545-9B1B-343A9BA96232}" type="presOf" srcId="{764ACB82-6684-5E45-B365-FA4B13947097}" destId="{FF1760DF-61FD-A34C-967E-456F362E54FB}" srcOrd="0" destOrd="0" presId="urn:microsoft.com/office/officeart/2008/layout/LinedList"/>
    <dgm:cxn modelId="{54EDEE3C-5FDC-C140-9A64-E2A52AA19B6C}" srcId="{78C877CF-2996-504D-A517-55FA458E43C9}" destId="{764ACB82-6684-5E45-B365-FA4B13947097}" srcOrd="1" destOrd="0" parTransId="{F36A3FCC-98BF-5F4F-9B63-7C0673329D92}" sibTransId="{FF44414A-8475-654F-8766-CD800DBC966C}"/>
    <dgm:cxn modelId="{4A9B364A-511D-3644-8FB9-A1ED9E258D03}" type="presOf" srcId="{5FDA0D77-BDB4-2C49-8B3A-F90DCAE2D927}" destId="{B8B0432E-7C9F-BC4F-A3F0-2F00C959090B}" srcOrd="0" destOrd="0" presId="urn:microsoft.com/office/officeart/2008/layout/LinedList"/>
    <dgm:cxn modelId="{DCBDBE85-627F-424B-803A-8252E9682EA7}" srcId="{78C877CF-2996-504D-A517-55FA458E43C9}" destId="{5FDA0D77-BDB4-2C49-8B3A-F90DCAE2D927}" srcOrd="2" destOrd="0" parTransId="{67307C3C-6EF7-5F41-88DF-98F1F1A2F98B}" sibTransId="{94DCB21A-3C1A-FB41-B73D-D13ACA3F913F}"/>
    <dgm:cxn modelId="{E91F2D86-C919-9C41-9F04-F047859B0F04}" type="presOf" srcId="{89B3D582-CCDA-1B41-A12D-5F34F4670B99}" destId="{2AD25C73-C04B-B242-86B9-046B8ACE66A0}" srcOrd="0" destOrd="0" presId="urn:microsoft.com/office/officeart/2008/layout/LinedList"/>
    <dgm:cxn modelId="{BF412692-877E-E548-BFED-6DAFCF6A32FB}" type="presOf" srcId="{78C877CF-2996-504D-A517-55FA458E43C9}" destId="{F64EEE11-A926-A249-BC99-457927EF6D36}" srcOrd="0" destOrd="0" presId="urn:microsoft.com/office/officeart/2008/layout/LinedList"/>
    <dgm:cxn modelId="{00D5369D-8769-6441-8AD7-21CF008FC8FD}" srcId="{78C877CF-2996-504D-A517-55FA458E43C9}" destId="{89B3D582-CCDA-1B41-A12D-5F34F4670B99}" srcOrd="0" destOrd="0" parTransId="{60C07B89-91D0-CC44-842C-4A0929BB6EA4}" sibTransId="{9C9CE8DA-7951-5F49-907E-82F66425EFFB}"/>
    <dgm:cxn modelId="{CBD5F8F2-1AE6-9646-8B25-53179F7910A6}" type="presParOf" srcId="{F64EEE11-A926-A249-BC99-457927EF6D36}" destId="{D38C03B4-0630-944D-9E07-FB4AE3B91874}" srcOrd="0" destOrd="0" presId="urn:microsoft.com/office/officeart/2008/layout/LinedList"/>
    <dgm:cxn modelId="{F4336C8D-7D9D-D248-BEF8-DD5BDA78A979}" type="presParOf" srcId="{F64EEE11-A926-A249-BC99-457927EF6D36}" destId="{15EFC019-048C-0B40-AFE7-5223B96A8649}" srcOrd="1" destOrd="0" presId="urn:microsoft.com/office/officeart/2008/layout/LinedList"/>
    <dgm:cxn modelId="{53FB9012-9225-554F-A998-D0047E22A1A5}" type="presParOf" srcId="{15EFC019-048C-0B40-AFE7-5223B96A8649}" destId="{2AD25C73-C04B-B242-86B9-046B8ACE66A0}" srcOrd="0" destOrd="0" presId="urn:microsoft.com/office/officeart/2008/layout/LinedList"/>
    <dgm:cxn modelId="{2F742257-ADE2-BA47-A1A2-27D879BA30A0}" type="presParOf" srcId="{15EFC019-048C-0B40-AFE7-5223B96A8649}" destId="{B548DF18-6C82-2046-9AFB-1CC17A76BEC1}" srcOrd="1" destOrd="0" presId="urn:microsoft.com/office/officeart/2008/layout/LinedList"/>
    <dgm:cxn modelId="{DDFB49F4-4652-F949-A72A-65F3F55CDB89}" type="presParOf" srcId="{F64EEE11-A926-A249-BC99-457927EF6D36}" destId="{0292E38C-A359-CC42-8200-26CBA1382D4A}" srcOrd="2" destOrd="0" presId="urn:microsoft.com/office/officeart/2008/layout/LinedList"/>
    <dgm:cxn modelId="{C13E0E63-EF41-3E44-BAEC-C4DCCC7DAD5B}" type="presParOf" srcId="{F64EEE11-A926-A249-BC99-457927EF6D36}" destId="{08EA0E50-9B84-BF42-8255-DC199D3BA310}" srcOrd="3" destOrd="0" presId="urn:microsoft.com/office/officeart/2008/layout/LinedList"/>
    <dgm:cxn modelId="{B71119AC-F1CA-5942-86E8-3F86B4AF6D0A}" type="presParOf" srcId="{08EA0E50-9B84-BF42-8255-DC199D3BA310}" destId="{FF1760DF-61FD-A34C-967E-456F362E54FB}" srcOrd="0" destOrd="0" presId="urn:microsoft.com/office/officeart/2008/layout/LinedList"/>
    <dgm:cxn modelId="{984F7C0A-A5D1-1D49-BAEB-FA1B7A65AF16}" type="presParOf" srcId="{08EA0E50-9B84-BF42-8255-DC199D3BA310}" destId="{9D2F1AE2-5AC8-8447-80A4-19A647ADAF3E}" srcOrd="1" destOrd="0" presId="urn:microsoft.com/office/officeart/2008/layout/LinedList"/>
    <dgm:cxn modelId="{6CB7605A-2C14-044E-AB21-51932FD4B7E5}" type="presParOf" srcId="{F64EEE11-A926-A249-BC99-457927EF6D36}" destId="{8C6954CE-296D-8F47-A0B5-E00E0FE1DDEF}" srcOrd="4" destOrd="0" presId="urn:microsoft.com/office/officeart/2008/layout/LinedList"/>
    <dgm:cxn modelId="{76E4C11C-8EC8-1D4F-85A9-5E5A8BFD6C39}" type="presParOf" srcId="{F64EEE11-A926-A249-BC99-457927EF6D36}" destId="{FCBEBC2F-5133-554F-8DD0-28AB594A9850}" srcOrd="5" destOrd="0" presId="urn:microsoft.com/office/officeart/2008/layout/LinedList"/>
    <dgm:cxn modelId="{D8EE8FB3-9019-3C47-8B98-E3C7B19D1947}" type="presParOf" srcId="{FCBEBC2F-5133-554F-8DD0-28AB594A9850}" destId="{B8B0432E-7C9F-BC4F-A3F0-2F00C959090B}" srcOrd="0" destOrd="0" presId="urn:microsoft.com/office/officeart/2008/layout/LinedList"/>
    <dgm:cxn modelId="{4E6DC17E-9217-794B-89B9-FA9892AD907B}" type="presParOf" srcId="{FCBEBC2F-5133-554F-8DD0-28AB594A9850}" destId="{1E704F65-4DE9-CB4B-AE08-52F1EE9387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FB02DFF-8610-7E45-854D-F2443CBF4E1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AA2B6F7A-5547-AF49-B245-92E86D962498}">
      <dgm:prSet phldrT="[文本]"/>
      <dgm:spPr/>
      <dgm:t>
        <a:bodyPr/>
        <a:lstStyle/>
        <a:p>
          <a:r>
            <a:rPr lang="zh-CN" altLang="en-US" dirty="0"/>
            <a:t>不同估价方法的估价结果</a:t>
          </a:r>
        </a:p>
      </dgm:t>
    </dgm:pt>
    <dgm:pt modelId="{930DB99B-366B-9841-892B-A0E8B8BC1DA7}" type="parTrans" cxnId="{65FC9978-EC64-9442-8050-11751A19D6E7}">
      <dgm:prSet/>
      <dgm:spPr/>
      <dgm:t>
        <a:bodyPr/>
        <a:lstStyle/>
        <a:p>
          <a:endParaRPr lang="zh-CN" altLang="en-US"/>
        </a:p>
      </dgm:t>
    </dgm:pt>
    <dgm:pt modelId="{AEFA2D34-FCC0-304C-8496-E57A71343BCB}" type="sibTrans" cxnId="{65FC9978-EC64-9442-8050-11751A19D6E7}">
      <dgm:prSet/>
      <dgm:spPr/>
      <dgm:t>
        <a:bodyPr/>
        <a:lstStyle/>
        <a:p>
          <a:endParaRPr lang="zh-CN" altLang="en-US"/>
        </a:p>
      </dgm:t>
    </dgm:pt>
    <dgm:pt modelId="{CEEF1941-E32F-0540-A3C6-1C647D803ECF}">
      <dgm:prSet phldrT="[文本]"/>
      <dgm:spPr/>
      <dgm:t>
        <a:bodyPr/>
        <a:lstStyle/>
        <a:p>
          <a:r>
            <a:rPr lang="zh-CN" altLang="en-US" dirty="0"/>
            <a:t>确定最终估价结果的方法：算术平均、加权平均或分析选择</a:t>
          </a:r>
        </a:p>
      </dgm:t>
    </dgm:pt>
    <dgm:pt modelId="{1F7E17A6-0BD2-E24B-89A5-A2878658982A}" type="parTrans" cxnId="{9C5B0078-337D-5941-856E-935B737644F2}">
      <dgm:prSet/>
      <dgm:spPr/>
      <dgm:t>
        <a:bodyPr/>
        <a:lstStyle/>
        <a:p>
          <a:endParaRPr lang="zh-CN" altLang="en-US"/>
        </a:p>
      </dgm:t>
    </dgm:pt>
    <dgm:pt modelId="{947D3E2C-B166-3A4F-834F-BD118056E61B}" type="sibTrans" cxnId="{9C5B0078-337D-5941-856E-935B737644F2}">
      <dgm:prSet/>
      <dgm:spPr/>
      <dgm:t>
        <a:bodyPr/>
        <a:lstStyle/>
        <a:p>
          <a:endParaRPr lang="zh-CN" altLang="en-US"/>
        </a:p>
      </dgm:t>
    </dgm:pt>
    <dgm:pt modelId="{2B706764-E147-844A-8610-9E8931787DCF}">
      <dgm:prSet phldrT="[文本]"/>
      <dgm:spPr/>
      <dgm:t>
        <a:bodyPr/>
        <a:lstStyle/>
        <a:p>
          <a:r>
            <a:rPr lang="zh-CN" altLang="en-US" dirty="0"/>
            <a:t>抵押：估价师知悉的法定优先受偿款数额的确定和抵押价值的确定</a:t>
          </a:r>
        </a:p>
      </dgm:t>
    </dgm:pt>
    <dgm:pt modelId="{3F4F7566-A8F4-4C43-9F4B-3A9C2913A0CC}" type="parTrans" cxnId="{26CA2C70-6B13-FA47-B55B-F1980B4482A8}">
      <dgm:prSet/>
      <dgm:spPr/>
      <dgm:t>
        <a:bodyPr/>
        <a:lstStyle/>
        <a:p>
          <a:endParaRPr lang="zh-CN" altLang="en-US"/>
        </a:p>
      </dgm:t>
    </dgm:pt>
    <dgm:pt modelId="{A143900E-82F0-3640-8736-23C88F8207C4}" type="sibTrans" cxnId="{26CA2C70-6B13-FA47-B55B-F1980B4482A8}">
      <dgm:prSet/>
      <dgm:spPr/>
      <dgm:t>
        <a:bodyPr/>
        <a:lstStyle/>
        <a:p>
          <a:endParaRPr lang="zh-CN" altLang="en-US"/>
        </a:p>
      </dgm:t>
    </dgm:pt>
    <dgm:pt modelId="{7B0C00B6-30BD-8D43-BE8C-48AEBDD697A8}" type="pres">
      <dgm:prSet presAssocID="{BFB02DFF-8610-7E45-854D-F2443CBF4E15}" presName="vert0" presStyleCnt="0">
        <dgm:presLayoutVars>
          <dgm:dir/>
          <dgm:animOne val="branch"/>
          <dgm:animLvl val="lvl"/>
        </dgm:presLayoutVars>
      </dgm:prSet>
      <dgm:spPr/>
    </dgm:pt>
    <dgm:pt modelId="{D0374069-0BE8-B044-8D07-61B609914E4D}" type="pres">
      <dgm:prSet presAssocID="{AA2B6F7A-5547-AF49-B245-92E86D962498}" presName="thickLine" presStyleLbl="alignNode1" presStyleIdx="0" presStyleCnt="3"/>
      <dgm:spPr/>
    </dgm:pt>
    <dgm:pt modelId="{03A39282-9452-154D-BF83-89DF5C5E6FD1}" type="pres">
      <dgm:prSet presAssocID="{AA2B6F7A-5547-AF49-B245-92E86D962498}" presName="horz1" presStyleCnt="0"/>
      <dgm:spPr/>
    </dgm:pt>
    <dgm:pt modelId="{FD1C8822-E9E9-434E-BF0C-1C58492E3C02}" type="pres">
      <dgm:prSet presAssocID="{AA2B6F7A-5547-AF49-B245-92E86D962498}" presName="tx1" presStyleLbl="revTx" presStyleIdx="0" presStyleCnt="3"/>
      <dgm:spPr/>
    </dgm:pt>
    <dgm:pt modelId="{3D52B139-34E6-2A41-8293-146A5762B93E}" type="pres">
      <dgm:prSet presAssocID="{AA2B6F7A-5547-AF49-B245-92E86D962498}" presName="vert1" presStyleCnt="0"/>
      <dgm:spPr/>
    </dgm:pt>
    <dgm:pt modelId="{D43B0D17-E727-634C-A13A-A6255C726A93}" type="pres">
      <dgm:prSet presAssocID="{CEEF1941-E32F-0540-A3C6-1C647D803ECF}" presName="thickLine" presStyleLbl="alignNode1" presStyleIdx="1" presStyleCnt="3"/>
      <dgm:spPr/>
    </dgm:pt>
    <dgm:pt modelId="{53AEE21E-1DEF-024B-BC23-848854D23832}" type="pres">
      <dgm:prSet presAssocID="{CEEF1941-E32F-0540-A3C6-1C647D803ECF}" presName="horz1" presStyleCnt="0"/>
      <dgm:spPr/>
    </dgm:pt>
    <dgm:pt modelId="{F0AFD120-BF7C-7A48-A494-5D8421DA846C}" type="pres">
      <dgm:prSet presAssocID="{CEEF1941-E32F-0540-A3C6-1C647D803ECF}" presName="tx1" presStyleLbl="revTx" presStyleIdx="1" presStyleCnt="3"/>
      <dgm:spPr/>
    </dgm:pt>
    <dgm:pt modelId="{4A1FDEE5-3FBF-B443-B2A2-C832ACE590CF}" type="pres">
      <dgm:prSet presAssocID="{CEEF1941-E32F-0540-A3C6-1C647D803ECF}" presName="vert1" presStyleCnt="0"/>
      <dgm:spPr/>
    </dgm:pt>
    <dgm:pt modelId="{DED85823-8BE7-F84D-8553-593A5BD1366F}" type="pres">
      <dgm:prSet presAssocID="{2B706764-E147-844A-8610-9E8931787DCF}" presName="thickLine" presStyleLbl="alignNode1" presStyleIdx="2" presStyleCnt="3"/>
      <dgm:spPr/>
    </dgm:pt>
    <dgm:pt modelId="{4163C909-40D6-A443-84DB-092C084D0847}" type="pres">
      <dgm:prSet presAssocID="{2B706764-E147-844A-8610-9E8931787DCF}" presName="horz1" presStyleCnt="0"/>
      <dgm:spPr/>
    </dgm:pt>
    <dgm:pt modelId="{906899DE-1374-F544-BE14-7633FF8F4ECB}" type="pres">
      <dgm:prSet presAssocID="{2B706764-E147-844A-8610-9E8931787DCF}" presName="tx1" presStyleLbl="revTx" presStyleIdx="2" presStyleCnt="3"/>
      <dgm:spPr/>
    </dgm:pt>
    <dgm:pt modelId="{E6F7F40D-A80B-0A49-B990-989D244B3AA8}" type="pres">
      <dgm:prSet presAssocID="{2B706764-E147-844A-8610-9E8931787DCF}" presName="vert1" presStyleCnt="0"/>
      <dgm:spPr/>
    </dgm:pt>
  </dgm:ptLst>
  <dgm:cxnLst>
    <dgm:cxn modelId="{527C6F0F-41CD-0248-9053-7B1CC7E8A736}" type="presOf" srcId="{CEEF1941-E32F-0540-A3C6-1C647D803ECF}" destId="{F0AFD120-BF7C-7A48-A494-5D8421DA846C}" srcOrd="0" destOrd="0" presId="urn:microsoft.com/office/officeart/2008/layout/LinedList"/>
    <dgm:cxn modelId="{1DC8131B-CF46-1C4E-920D-3464380E3EFF}" type="presOf" srcId="{BFB02DFF-8610-7E45-854D-F2443CBF4E15}" destId="{7B0C00B6-30BD-8D43-BE8C-48AEBDD697A8}" srcOrd="0" destOrd="0" presId="urn:microsoft.com/office/officeart/2008/layout/LinedList"/>
    <dgm:cxn modelId="{26CA2C70-6B13-FA47-B55B-F1980B4482A8}" srcId="{BFB02DFF-8610-7E45-854D-F2443CBF4E15}" destId="{2B706764-E147-844A-8610-9E8931787DCF}" srcOrd="2" destOrd="0" parTransId="{3F4F7566-A8F4-4C43-9F4B-3A9C2913A0CC}" sibTransId="{A143900E-82F0-3640-8736-23C88F8207C4}"/>
    <dgm:cxn modelId="{220D1E76-1E8F-E541-A253-932042559741}" type="presOf" srcId="{2B706764-E147-844A-8610-9E8931787DCF}" destId="{906899DE-1374-F544-BE14-7633FF8F4ECB}" srcOrd="0" destOrd="0" presId="urn:microsoft.com/office/officeart/2008/layout/LinedList"/>
    <dgm:cxn modelId="{9C5B0078-337D-5941-856E-935B737644F2}" srcId="{BFB02DFF-8610-7E45-854D-F2443CBF4E15}" destId="{CEEF1941-E32F-0540-A3C6-1C647D803ECF}" srcOrd="1" destOrd="0" parTransId="{1F7E17A6-0BD2-E24B-89A5-A2878658982A}" sibTransId="{947D3E2C-B166-3A4F-834F-BD118056E61B}"/>
    <dgm:cxn modelId="{65FC9978-EC64-9442-8050-11751A19D6E7}" srcId="{BFB02DFF-8610-7E45-854D-F2443CBF4E15}" destId="{AA2B6F7A-5547-AF49-B245-92E86D962498}" srcOrd="0" destOrd="0" parTransId="{930DB99B-366B-9841-892B-A0E8B8BC1DA7}" sibTransId="{AEFA2D34-FCC0-304C-8496-E57A71343BCB}"/>
    <dgm:cxn modelId="{6DC970DB-4C16-4B42-B76A-73BE823F2AEC}" type="presOf" srcId="{AA2B6F7A-5547-AF49-B245-92E86D962498}" destId="{FD1C8822-E9E9-434E-BF0C-1C58492E3C02}" srcOrd="0" destOrd="0" presId="urn:microsoft.com/office/officeart/2008/layout/LinedList"/>
    <dgm:cxn modelId="{1E16F08D-BCC0-664C-840D-EF46E31FF290}" type="presParOf" srcId="{7B0C00B6-30BD-8D43-BE8C-48AEBDD697A8}" destId="{D0374069-0BE8-B044-8D07-61B609914E4D}" srcOrd="0" destOrd="0" presId="urn:microsoft.com/office/officeart/2008/layout/LinedList"/>
    <dgm:cxn modelId="{9BC31D2F-7E95-F146-8582-C37E011CD311}" type="presParOf" srcId="{7B0C00B6-30BD-8D43-BE8C-48AEBDD697A8}" destId="{03A39282-9452-154D-BF83-89DF5C5E6FD1}" srcOrd="1" destOrd="0" presId="urn:microsoft.com/office/officeart/2008/layout/LinedList"/>
    <dgm:cxn modelId="{2C796C4F-D7D1-EB4D-8499-C28C5BF467F0}" type="presParOf" srcId="{03A39282-9452-154D-BF83-89DF5C5E6FD1}" destId="{FD1C8822-E9E9-434E-BF0C-1C58492E3C02}" srcOrd="0" destOrd="0" presId="urn:microsoft.com/office/officeart/2008/layout/LinedList"/>
    <dgm:cxn modelId="{F88C9BD7-01B0-6940-9D48-223D4CA6D90F}" type="presParOf" srcId="{03A39282-9452-154D-BF83-89DF5C5E6FD1}" destId="{3D52B139-34E6-2A41-8293-146A5762B93E}" srcOrd="1" destOrd="0" presId="urn:microsoft.com/office/officeart/2008/layout/LinedList"/>
    <dgm:cxn modelId="{C0F780CE-8796-794C-B51B-63AAF03F70E9}" type="presParOf" srcId="{7B0C00B6-30BD-8D43-BE8C-48AEBDD697A8}" destId="{D43B0D17-E727-634C-A13A-A6255C726A93}" srcOrd="2" destOrd="0" presId="urn:microsoft.com/office/officeart/2008/layout/LinedList"/>
    <dgm:cxn modelId="{B8BCBC5C-730C-BE44-BB5B-05A623D8F4D8}" type="presParOf" srcId="{7B0C00B6-30BD-8D43-BE8C-48AEBDD697A8}" destId="{53AEE21E-1DEF-024B-BC23-848854D23832}" srcOrd="3" destOrd="0" presId="urn:microsoft.com/office/officeart/2008/layout/LinedList"/>
    <dgm:cxn modelId="{607A65BF-0B84-E24B-A313-0F1985FFF033}" type="presParOf" srcId="{53AEE21E-1DEF-024B-BC23-848854D23832}" destId="{F0AFD120-BF7C-7A48-A494-5D8421DA846C}" srcOrd="0" destOrd="0" presId="urn:microsoft.com/office/officeart/2008/layout/LinedList"/>
    <dgm:cxn modelId="{87D6CEA9-5430-C342-9245-A41CACE7C600}" type="presParOf" srcId="{53AEE21E-1DEF-024B-BC23-848854D23832}" destId="{4A1FDEE5-3FBF-B443-B2A2-C832ACE590CF}" srcOrd="1" destOrd="0" presId="urn:microsoft.com/office/officeart/2008/layout/LinedList"/>
    <dgm:cxn modelId="{CCFDDC02-7344-C344-A69E-8EABB236654F}" type="presParOf" srcId="{7B0C00B6-30BD-8D43-BE8C-48AEBDD697A8}" destId="{DED85823-8BE7-F84D-8553-593A5BD1366F}" srcOrd="4" destOrd="0" presId="urn:microsoft.com/office/officeart/2008/layout/LinedList"/>
    <dgm:cxn modelId="{A66C3B8C-9663-7B40-A7B8-C1A7BB60FAE6}" type="presParOf" srcId="{7B0C00B6-30BD-8D43-BE8C-48AEBDD697A8}" destId="{4163C909-40D6-A443-84DB-092C084D0847}" srcOrd="5" destOrd="0" presId="urn:microsoft.com/office/officeart/2008/layout/LinedList"/>
    <dgm:cxn modelId="{16F6BE70-33E2-C941-AA79-6898DD26DF72}" type="presParOf" srcId="{4163C909-40D6-A443-84DB-092C084D0847}" destId="{906899DE-1374-F544-BE14-7633FF8F4ECB}" srcOrd="0" destOrd="0" presId="urn:microsoft.com/office/officeart/2008/layout/LinedList"/>
    <dgm:cxn modelId="{CECF2255-D9DB-E648-90BE-7DD5A450F00E}" type="presParOf" srcId="{4163C909-40D6-A443-84DB-092C084D0847}" destId="{E6F7F40D-A80B-0A49-B990-989D244B3AA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94F49BC8-507E-E44F-AE16-9908E686C14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0166CF8-5CC2-BE4D-9A71-9C53902D2B52}">
      <dgm:prSet phldrT="[文本]"/>
      <dgm:spPr/>
      <dgm:t>
        <a:bodyPr/>
        <a:lstStyle/>
        <a:p>
          <a:r>
            <a:rPr lang="zh-CN" altLang="en-US" dirty="0"/>
            <a:t>总价和总价大写</a:t>
          </a:r>
        </a:p>
      </dgm:t>
    </dgm:pt>
    <dgm:pt modelId="{049BFD29-CDE2-4040-A312-E26A625A66A7}" type="parTrans" cxnId="{F91BE430-C094-C046-88FE-4227125BF831}">
      <dgm:prSet/>
      <dgm:spPr/>
      <dgm:t>
        <a:bodyPr/>
        <a:lstStyle/>
        <a:p>
          <a:endParaRPr lang="zh-CN" altLang="en-US"/>
        </a:p>
      </dgm:t>
    </dgm:pt>
    <dgm:pt modelId="{064C4F1E-E619-094B-ADD7-4718784A5E5C}" type="sibTrans" cxnId="{F91BE430-C094-C046-88FE-4227125BF831}">
      <dgm:prSet/>
      <dgm:spPr/>
      <dgm:t>
        <a:bodyPr/>
        <a:lstStyle/>
        <a:p>
          <a:endParaRPr lang="zh-CN" altLang="en-US"/>
        </a:p>
      </dgm:t>
    </dgm:pt>
    <dgm:pt modelId="{4F72FF16-163E-E245-840F-DFA4BAEF555B}">
      <dgm:prSet phldrT="[文本]"/>
      <dgm:spPr/>
      <dgm:t>
        <a:bodyPr/>
        <a:lstStyle/>
        <a:p>
          <a:r>
            <a:rPr lang="zh-CN" altLang="en-US" dirty="0"/>
            <a:t>单价</a:t>
          </a:r>
        </a:p>
      </dgm:t>
    </dgm:pt>
    <dgm:pt modelId="{6B1A1DFD-8594-774C-96CD-F42D909109BB}" type="parTrans" cxnId="{60D5D04E-AEB7-0340-B5F2-4255F2EF6FCC}">
      <dgm:prSet/>
      <dgm:spPr/>
      <dgm:t>
        <a:bodyPr/>
        <a:lstStyle/>
        <a:p>
          <a:endParaRPr lang="zh-CN" altLang="en-US"/>
        </a:p>
      </dgm:t>
    </dgm:pt>
    <dgm:pt modelId="{B2F69C30-ADE5-4347-964E-DFD007AE05F0}" type="sibTrans" cxnId="{60D5D04E-AEB7-0340-B5F2-4255F2EF6FCC}">
      <dgm:prSet/>
      <dgm:spPr/>
      <dgm:t>
        <a:bodyPr/>
        <a:lstStyle/>
        <a:p>
          <a:endParaRPr lang="zh-CN" altLang="en-US"/>
        </a:p>
      </dgm:t>
    </dgm:pt>
    <dgm:pt modelId="{174331BE-0933-074F-B608-9CC9C27CDB79}">
      <dgm:prSet phldrT="[文本]"/>
      <dgm:spPr/>
      <dgm:t>
        <a:bodyPr/>
        <a:lstStyle/>
        <a:p>
          <a:r>
            <a:rPr lang="zh-CN" altLang="en-US" dirty="0"/>
            <a:t>币种</a:t>
          </a:r>
        </a:p>
      </dgm:t>
    </dgm:pt>
    <dgm:pt modelId="{CB284E8A-BB91-4F4E-8FB5-4A30A52782F1}" type="parTrans" cxnId="{6F34CD62-6BD1-CA41-A5B3-268B31745723}">
      <dgm:prSet/>
      <dgm:spPr/>
      <dgm:t>
        <a:bodyPr/>
        <a:lstStyle/>
        <a:p>
          <a:endParaRPr lang="zh-CN" altLang="en-US"/>
        </a:p>
      </dgm:t>
    </dgm:pt>
    <dgm:pt modelId="{48723EE3-7AFB-C74D-A978-0752CA2DE12D}" type="sibTrans" cxnId="{6F34CD62-6BD1-CA41-A5B3-268B31745723}">
      <dgm:prSet/>
      <dgm:spPr/>
      <dgm:t>
        <a:bodyPr/>
        <a:lstStyle/>
        <a:p>
          <a:endParaRPr lang="zh-CN" altLang="en-US"/>
        </a:p>
      </dgm:t>
    </dgm:pt>
    <dgm:pt modelId="{9C28E6F5-D081-E84C-AD16-660DFFD9C3F2}" type="pres">
      <dgm:prSet presAssocID="{94F49BC8-507E-E44F-AE16-9908E686C143}" presName="vert0" presStyleCnt="0">
        <dgm:presLayoutVars>
          <dgm:dir/>
          <dgm:animOne val="branch"/>
          <dgm:animLvl val="lvl"/>
        </dgm:presLayoutVars>
      </dgm:prSet>
      <dgm:spPr/>
    </dgm:pt>
    <dgm:pt modelId="{86C5EB4E-ED12-3F44-BE31-3488654239F8}" type="pres">
      <dgm:prSet presAssocID="{F0166CF8-5CC2-BE4D-9A71-9C53902D2B52}" presName="thickLine" presStyleLbl="alignNode1" presStyleIdx="0" presStyleCnt="3"/>
      <dgm:spPr/>
    </dgm:pt>
    <dgm:pt modelId="{A7E4C679-D1A8-3042-A58B-1738377C82AC}" type="pres">
      <dgm:prSet presAssocID="{F0166CF8-5CC2-BE4D-9A71-9C53902D2B52}" presName="horz1" presStyleCnt="0"/>
      <dgm:spPr/>
    </dgm:pt>
    <dgm:pt modelId="{B61336BC-7C93-8849-BCEB-21C15F244E8F}" type="pres">
      <dgm:prSet presAssocID="{F0166CF8-5CC2-BE4D-9A71-9C53902D2B52}" presName="tx1" presStyleLbl="revTx" presStyleIdx="0" presStyleCnt="3"/>
      <dgm:spPr/>
    </dgm:pt>
    <dgm:pt modelId="{F02A5F53-C111-ED44-B654-AC5C4DA5F19E}" type="pres">
      <dgm:prSet presAssocID="{F0166CF8-5CC2-BE4D-9A71-9C53902D2B52}" presName="vert1" presStyleCnt="0"/>
      <dgm:spPr/>
    </dgm:pt>
    <dgm:pt modelId="{FAAED047-4677-B84C-8678-409BF6B09301}" type="pres">
      <dgm:prSet presAssocID="{4F72FF16-163E-E245-840F-DFA4BAEF555B}" presName="thickLine" presStyleLbl="alignNode1" presStyleIdx="1" presStyleCnt="3"/>
      <dgm:spPr/>
    </dgm:pt>
    <dgm:pt modelId="{4AA3A9B0-8935-444C-AC36-09A647F9589D}" type="pres">
      <dgm:prSet presAssocID="{4F72FF16-163E-E245-840F-DFA4BAEF555B}" presName="horz1" presStyleCnt="0"/>
      <dgm:spPr/>
    </dgm:pt>
    <dgm:pt modelId="{AD762644-EE50-F444-91C8-8B5E9640B472}" type="pres">
      <dgm:prSet presAssocID="{4F72FF16-163E-E245-840F-DFA4BAEF555B}" presName="tx1" presStyleLbl="revTx" presStyleIdx="1" presStyleCnt="3"/>
      <dgm:spPr/>
    </dgm:pt>
    <dgm:pt modelId="{64A8DFEC-AF0A-F847-AD6C-8472619F642A}" type="pres">
      <dgm:prSet presAssocID="{4F72FF16-163E-E245-840F-DFA4BAEF555B}" presName="vert1" presStyleCnt="0"/>
      <dgm:spPr/>
    </dgm:pt>
    <dgm:pt modelId="{0715A8AA-68DA-9E44-9067-7B837690D5D8}" type="pres">
      <dgm:prSet presAssocID="{174331BE-0933-074F-B608-9CC9C27CDB79}" presName="thickLine" presStyleLbl="alignNode1" presStyleIdx="2" presStyleCnt="3"/>
      <dgm:spPr/>
    </dgm:pt>
    <dgm:pt modelId="{0BFCC4BD-B954-3748-90D8-5B8C482EC778}" type="pres">
      <dgm:prSet presAssocID="{174331BE-0933-074F-B608-9CC9C27CDB79}" presName="horz1" presStyleCnt="0"/>
      <dgm:spPr/>
    </dgm:pt>
    <dgm:pt modelId="{E2150053-FE86-D74A-A432-31B7EFBD0906}" type="pres">
      <dgm:prSet presAssocID="{174331BE-0933-074F-B608-9CC9C27CDB79}" presName="tx1" presStyleLbl="revTx" presStyleIdx="2" presStyleCnt="3"/>
      <dgm:spPr/>
    </dgm:pt>
    <dgm:pt modelId="{E68229DB-7244-8A4A-8B52-C35B0D1D2D3B}" type="pres">
      <dgm:prSet presAssocID="{174331BE-0933-074F-B608-9CC9C27CDB79}" presName="vert1" presStyleCnt="0"/>
      <dgm:spPr/>
    </dgm:pt>
  </dgm:ptLst>
  <dgm:cxnLst>
    <dgm:cxn modelId="{F91BE430-C094-C046-88FE-4227125BF831}" srcId="{94F49BC8-507E-E44F-AE16-9908E686C143}" destId="{F0166CF8-5CC2-BE4D-9A71-9C53902D2B52}" srcOrd="0" destOrd="0" parTransId="{049BFD29-CDE2-4040-A312-E26A625A66A7}" sibTransId="{064C4F1E-E619-094B-ADD7-4718784A5E5C}"/>
    <dgm:cxn modelId="{60D5D04E-AEB7-0340-B5F2-4255F2EF6FCC}" srcId="{94F49BC8-507E-E44F-AE16-9908E686C143}" destId="{4F72FF16-163E-E245-840F-DFA4BAEF555B}" srcOrd="1" destOrd="0" parTransId="{6B1A1DFD-8594-774C-96CD-F42D909109BB}" sibTransId="{B2F69C30-ADE5-4347-964E-DFD007AE05F0}"/>
    <dgm:cxn modelId="{6F34CD62-6BD1-CA41-A5B3-268B31745723}" srcId="{94F49BC8-507E-E44F-AE16-9908E686C143}" destId="{174331BE-0933-074F-B608-9CC9C27CDB79}" srcOrd="2" destOrd="0" parTransId="{CB284E8A-BB91-4F4E-8FB5-4A30A52782F1}" sibTransId="{48723EE3-7AFB-C74D-A978-0752CA2DE12D}"/>
    <dgm:cxn modelId="{62A09E68-BDF4-334A-A936-09079C090BE5}" type="presOf" srcId="{174331BE-0933-074F-B608-9CC9C27CDB79}" destId="{E2150053-FE86-D74A-A432-31B7EFBD0906}" srcOrd="0" destOrd="0" presId="urn:microsoft.com/office/officeart/2008/layout/LinedList"/>
    <dgm:cxn modelId="{F60A9075-FBB8-524B-BCAE-10E5A80D94A9}" type="presOf" srcId="{F0166CF8-5CC2-BE4D-9A71-9C53902D2B52}" destId="{B61336BC-7C93-8849-BCEB-21C15F244E8F}" srcOrd="0" destOrd="0" presId="urn:microsoft.com/office/officeart/2008/layout/LinedList"/>
    <dgm:cxn modelId="{E6AEE0C7-41AC-6043-80D7-8F4DC6BADCFD}" type="presOf" srcId="{4F72FF16-163E-E245-840F-DFA4BAEF555B}" destId="{AD762644-EE50-F444-91C8-8B5E9640B472}" srcOrd="0" destOrd="0" presId="urn:microsoft.com/office/officeart/2008/layout/LinedList"/>
    <dgm:cxn modelId="{8E696CCB-44E8-FC41-A80B-D4334836C409}" type="presOf" srcId="{94F49BC8-507E-E44F-AE16-9908E686C143}" destId="{9C28E6F5-D081-E84C-AD16-660DFFD9C3F2}" srcOrd="0" destOrd="0" presId="urn:microsoft.com/office/officeart/2008/layout/LinedList"/>
    <dgm:cxn modelId="{F7C27AD2-FD2C-0746-B275-4785AB2FE831}" type="presParOf" srcId="{9C28E6F5-D081-E84C-AD16-660DFFD9C3F2}" destId="{86C5EB4E-ED12-3F44-BE31-3488654239F8}" srcOrd="0" destOrd="0" presId="urn:microsoft.com/office/officeart/2008/layout/LinedList"/>
    <dgm:cxn modelId="{DE5CE67C-58BA-4846-84F3-101DBC8A12ED}" type="presParOf" srcId="{9C28E6F5-D081-E84C-AD16-660DFFD9C3F2}" destId="{A7E4C679-D1A8-3042-A58B-1738377C82AC}" srcOrd="1" destOrd="0" presId="urn:microsoft.com/office/officeart/2008/layout/LinedList"/>
    <dgm:cxn modelId="{23A9192B-18FA-334F-81BC-01FF6FD1E224}" type="presParOf" srcId="{A7E4C679-D1A8-3042-A58B-1738377C82AC}" destId="{B61336BC-7C93-8849-BCEB-21C15F244E8F}" srcOrd="0" destOrd="0" presId="urn:microsoft.com/office/officeart/2008/layout/LinedList"/>
    <dgm:cxn modelId="{357AAF7C-90C6-F742-A8B9-CBD56178FF88}" type="presParOf" srcId="{A7E4C679-D1A8-3042-A58B-1738377C82AC}" destId="{F02A5F53-C111-ED44-B654-AC5C4DA5F19E}" srcOrd="1" destOrd="0" presId="urn:microsoft.com/office/officeart/2008/layout/LinedList"/>
    <dgm:cxn modelId="{317EFC8D-3409-0140-88C7-355AE5978CC5}" type="presParOf" srcId="{9C28E6F5-D081-E84C-AD16-660DFFD9C3F2}" destId="{FAAED047-4677-B84C-8678-409BF6B09301}" srcOrd="2" destOrd="0" presId="urn:microsoft.com/office/officeart/2008/layout/LinedList"/>
    <dgm:cxn modelId="{A6167058-74FC-C649-BD8C-6365E63DB1C1}" type="presParOf" srcId="{9C28E6F5-D081-E84C-AD16-660DFFD9C3F2}" destId="{4AA3A9B0-8935-444C-AC36-09A647F9589D}" srcOrd="3" destOrd="0" presId="urn:microsoft.com/office/officeart/2008/layout/LinedList"/>
    <dgm:cxn modelId="{402AABF9-29D7-0C49-AEB5-39534EC9793C}" type="presParOf" srcId="{4AA3A9B0-8935-444C-AC36-09A647F9589D}" destId="{AD762644-EE50-F444-91C8-8B5E9640B472}" srcOrd="0" destOrd="0" presId="urn:microsoft.com/office/officeart/2008/layout/LinedList"/>
    <dgm:cxn modelId="{1131FBA9-0660-4B4D-9D36-B5C80C6BC193}" type="presParOf" srcId="{4AA3A9B0-8935-444C-AC36-09A647F9589D}" destId="{64A8DFEC-AF0A-F847-AD6C-8472619F642A}" srcOrd="1" destOrd="0" presId="urn:microsoft.com/office/officeart/2008/layout/LinedList"/>
    <dgm:cxn modelId="{D546B691-69D6-B443-89D6-838E4624FC75}" type="presParOf" srcId="{9C28E6F5-D081-E84C-AD16-660DFFD9C3F2}" destId="{0715A8AA-68DA-9E44-9067-7B837690D5D8}" srcOrd="4" destOrd="0" presId="urn:microsoft.com/office/officeart/2008/layout/LinedList"/>
    <dgm:cxn modelId="{25E60D38-759A-7442-A280-F4409A1E11EE}" type="presParOf" srcId="{9C28E6F5-D081-E84C-AD16-660DFFD9C3F2}" destId="{0BFCC4BD-B954-3748-90D8-5B8C482EC778}" srcOrd="5" destOrd="0" presId="urn:microsoft.com/office/officeart/2008/layout/LinedList"/>
    <dgm:cxn modelId="{77382550-5FC5-9D42-8A20-6E578F44410D}" type="presParOf" srcId="{0BFCC4BD-B954-3748-90D8-5B8C482EC778}" destId="{E2150053-FE86-D74A-A432-31B7EFBD0906}" srcOrd="0" destOrd="0" presId="urn:microsoft.com/office/officeart/2008/layout/LinedList"/>
    <dgm:cxn modelId="{241A323B-DBC9-9C49-81BF-270837A61F6D}" type="presParOf" srcId="{0BFCC4BD-B954-3748-90D8-5B8C482EC778}" destId="{E68229DB-7244-8A4A-8B52-C35B0D1D2D3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B77326D-A221-B647-A0D1-EB36EA9453C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AF508732-0E67-8C41-BE8F-6A718E17C744}">
      <dgm:prSet phldrT="[文本]"/>
      <dgm:spPr/>
      <dgm:t>
        <a:bodyPr/>
        <a:lstStyle/>
        <a:p>
          <a:r>
            <a:rPr lang="zh-CN" altLang="en-US" dirty="0"/>
            <a:t>估价委托书</a:t>
          </a:r>
        </a:p>
      </dgm:t>
    </dgm:pt>
    <dgm:pt modelId="{B0C0129C-7359-4D4C-872C-9D0CBF82BF39}" type="parTrans" cxnId="{BA332619-FF3A-5F41-AC8E-B20520380C49}">
      <dgm:prSet/>
      <dgm:spPr/>
      <dgm:t>
        <a:bodyPr/>
        <a:lstStyle/>
        <a:p>
          <a:endParaRPr lang="zh-CN" altLang="en-US" sz="1400"/>
        </a:p>
      </dgm:t>
    </dgm:pt>
    <dgm:pt modelId="{FA60A906-7940-2F47-B0C5-77FDEDF1B0D3}" type="sibTrans" cxnId="{BA332619-FF3A-5F41-AC8E-B20520380C49}">
      <dgm:prSet/>
      <dgm:spPr/>
      <dgm:t>
        <a:bodyPr/>
        <a:lstStyle/>
        <a:p>
          <a:endParaRPr lang="zh-CN" altLang="en-US"/>
        </a:p>
      </dgm:t>
    </dgm:pt>
    <dgm:pt modelId="{78FDEEE0-C0F2-FA4A-BE04-7F4D896C95D8}">
      <dgm:prSet phldrT="[文本]"/>
      <dgm:spPr/>
      <dgm:t>
        <a:bodyPr/>
        <a:lstStyle/>
        <a:p>
          <a:r>
            <a:rPr lang="zh-CN" altLang="en-US" dirty="0"/>
            <a:t>估价对象位置图</a:t>
          </a:r>
        </a:p>
      </dgm:t>
    </dgm:pt>
    <dgm:pt modelId="{E0C65711-E582-CF45-88D4-8B39A24C7072}" type="parTrans" cxnId="{40299593-6A4D-2B4A-BA34-FC44980764FE}">
      <dgm:prSet/>
      <dgm:spPr/>
      <dgm:t>
        <a:bodyPr/>
        <a:lstStyle/>
        <a:p>
          <a:endParaRPr lang="zh-CN" altLang="en-US" sz="1400"/>
        </a:p>
      </dgm:t>
    </dgm:pt>
    <dgm:pt modelId="{0CC4DFBB-D68B-B846-8926-C27B9E28D4A8}" type="sibTrans" cxnId="{40299593-6A4D-2B4A-BA34-FC44980764FE}">
      <dgm:prSet/>
      <dgm:spPr/>
      <dgm:t>
        <a:bodyPr/>
        <a:lstStyle/>
        <a:p>
          <a:endParaRPr lang="zh-CN" altLang="en-US"/>
        </a:p>
      </dgm:t>
    </dgm:pt>
    <dgm:pt modelId="{B71CAFC1-7A83-6149-8347-F7E5FFD04214}">
      <dgm:prSet phldrT="[文本]"/>
      <dgm:spPr/>
      <dgm:t>
        <a:bodyPr/>
        <a:lstStyle/>
        <a:p>
          <a:r>
            <a:rPr lang="zh-CN" altLang="en-US" dirty="0"/>
            <a:t>实地查勘情况和相关照片</a:t>
          </a:r>
        </a:p>
      </dgm:t>
    </dgm:pt>
    <dgm:pt modelId="{BDCA2076-FF6C-C74F-BB99-AE946427862A}" type="parTrans" cxnId="{E089834C-4D96-5D4B-B295-CDFBDFF87DD3}">
      <dgm:prSet/>
      <dgm:spPr/>
      <dgm:t>
        <a:bodyPr/>
        <a:lstStyle/>
        <a:p>
          <a:endParaRPr lang="zh-CN" altLang="en-US" sz="1400"/>
        </a:p>
      </dgm:t>
    </dgm:pt>
    <dgm:pt modelId="{D5D72534-4090-4D4D-93CE-13054CBF7C50}" type="sibTrans" cxnId="{E089834C-4D96-5D4B-B295-CDFBDFF87DD3}">
      <dgm:prSet/>
      <dgm:spPr/>
      <dgm:t>
        <a:bodyPr/>
        <a:lstStyle/>
        <a:p>
          <a:endParaRPr lang="zh-CN" altLang="en-US"/>
        </a:p>
      </dgm:t>
    </dgm:pt>
    <dgm:pt modelId="{D38967FF-62EF-8B43-92E4-5AC03BAE8DE0}">
      <dgm:prSet/>
      <dgm:spPr/>
      <dgm:t>
        <a:bodyPr/>
        <a:lstStyle/>
        <a:p>
          <a:r>
            <a:rPr lang="zh-CN" altLang="en-US" dirty="0"/>
            <a:t>估价对象权属证明</a:t>
          </a:r>
        </a:p>
      </dgm:t>
    </dgm:pt>
    <dgm:pt modelId="{F2CB3CC5-C94C-C74F-957E-2EF0BEF24128}" type="parTrans" cxnId="{E93760DE-FCE0-EF46-8BE8-A1A42040CA29}">
      <dgm:prSet/>
      <dgm:spPr/>
      <dgm:t>
        <a:bodyPr/>
        <a:lstStyle/>
        <a:p>
          <a:endParaRPr lang="zh-CN" altLang="en-US" sz="1400"/>
        </a:p>
      </dgm:t>
    </dgm:pt>
    <dgm:pt modelId="{75D4E2E4-4883-AB4A-AE12-EFBB32CD1353}" type="sibTrans" cxnId="{E93760DE-FCE0-EF46-8BE8-A1A42040CA29}">
      <dgm:prSet/>
      <dgm:spPr/>
      <dgm:t>
        <a:bodyPr/>
        <a:lstStyle/>
        <a:p>
          <a:endParaRPr lang="zh-CN" altLang="en-US"/>
        </a:p>
      </dgm:t>
    </dgm:pt>
    <dgm:pt modelId="{C6BBCA3D-01EF-2C43-8384-1B13F5727ED5}">
      <dgm:prSet/>
      <dgm:spPr/>
      <dgm:t>
        <a:bodyPr/>
        <a:lstStyle/>
        <a:p>
          <a:r>
            <a:rPr lang="zh-CN" altLang="en-US" dirty="0"/>
            <a:t>法定优先受偿款调查资料</a:t>
          </a:r>
        </a:p>
      </dgm:t>
    </dgm:pt>
    <dgm:pt modelId="{693BF157-F041-4149-8A4A-C17CF9D3885C}" type="parTrans" cxnId="{694A5348-A69A-7748-94ED-C47FE4CBA18D}">
      <dgm:prSet/>
      <dgm:spPr/>
      <dgm:t>
        <a:bodyPr/>
        <a:lstStyle/>
        <a:p>
          <a:endParaRPr lang="zh-CN" altLang="en-US" sz="1400"/>
        </a:p>
      </dgm:t>
    </dgm:pt>
    <dgm:pt modelId="{B56A7225-D8B3-BA43-BD81-DE04C9CAAABD}" type="sibTrans" cxnId="{694A5348-A69A-7748-94ED-C47FE4CBA18D}">
      <dgm:prSet/>
      <dgm:spPr/>
      <dgm:t>
        <a:bodyPr/>
        <a:lstStyle/>
        <a:p>
          <a:endParaRPr lang="zh-CN" altLang="en-US"/>
        </a:p>
      </dgm:t>
    </dgm:pt>
    <dgm:pt modelId="{D2F16B23-B392-CB4A-960B-A6150D3D2CEB}">
      <dgm:prSet/>
      <dgm:spPr/>
      <dgm:t>
        <a:bodyPr/>
        <a:lstStyle/>
        <a:p>
          <a:r>
            <a:rPr lang="zh-CN" altLang="en-US" dirty="0"/>
            <a:t>可比实例位置图和照片</a:t>
          </a:r>
        </a:p>
      </dgm:t>
    </dgm:pt>
    <dgm:pt modelId="{EA06A7D4-EF03-0941-A359-9675E3B9F1C6}" type="parTrans" cxnId="{9D8B93DD-5D3D-F141-964D-E4E6B2554C6E}">
      <dgm:prSet/>
      <dgm:spPr/>
      <dgm:t>
        <a:bodyPr/>
        <a:lstStyle/>
        <a:p>
          <a:endParaRPr lang="zh-CN" altLang="en-US" sz="1400"/>
        </a:p>
      </dgm:t>
    </dgm:pt>
    <dgm:pt modelId="{267DB851-895C-5043-9DDA-C023367588F5}" type="sibTrans" cxnId="{9D8B93DD-5D3D-F141-964D-E4E6B2554C6E}">
      <dgm:prSet/>
      <dgm:spPr/>
      <dgm:t>
        <a:bodyPr/>
        <a:lstStyle/>
        <a:p>
          <a:endParaRPr lang="zh-CN" altLang="en-US"/>
        </a:p>
      </dgm:t>
    </dgm:pt>
    <dgm:pt modelId="{F7BDBBE5-C38B-5B49-A44F-A410FE98394F}">
      <dgm:prSet/>
      <dgm:spPr/>
      <dgm:t>
        <a:bodyPr/>
        <a:lstStyle/>
        <a:p>
          <a:r>
            <a:rPr lang="zh-CN" altLang="en-US" dirty="0"/>
            <a:t>专业帮助情况和相关专业意见</a:t>
          </a:r>
        </a:p>
      </dgm:t>
    </dgm:pt>
    <dgm:pt modelId="{133BE594-25D4-9647-949B-49FDD671187F}" type="parTrans" cxnId="{74FA5F9A-F030-2449-B921-A491FBF5DBBE}">
      <dgm:prSet/>
      <dgm:spPr/>
      <dgm:t>
        <a:bodyPr/>
        <a:lstStyle/>
        <a:p>
          <a:endParaRPr lang="zh-CN" altLang="en-US" sz="1400"/>
        </a:p>
      </dgm:t>
    </dgm:pt>
    <dgm:pt modelId="{7DE58EE0-E12B-084C-A7CB-926DDE95EB7E}" type="sibTrans" cxnId="{74FA5F9A-F030-2449-B921-A491FBF5DBBE}">
      <dgm:prSet/>
      <dgm:spPr/>
      <dgm:t>
        <a:bodyPr/>
        <a:lstStyle/>
        <a:p>
          <a:endParaRPr lang="zh-CN" altLang="en-US"/>
        </a:p>
      </dgm:t>
    </dgm:pt>
    <dgm:pt modelId="{B0973230-66EE-0845-BC5F-3BF7460C433B}">
      <dgm:prSet/>
      <dgm:spPr/>
      <dgm:t>
        <a:bodyPr/>
        <a:lstStyle/>
        <a:p>
          <a:r>
            <a:rPr lang="zh-CN" altLang="en-US" dirty="0"/>
            <a:t>估价依据的其他相关资料和文件</a:t>
          </a:r>
        </a:p>
      </dgm:t>
    </dgm:pt>
    <dgm:pt modelId="{08CF9CC9-B038-104F-8561-6D0C147E0E67}" type="parTrans" cxnId="{5ED13A53-C2D1-914E-9F01-C17DE75148CA}">
      <dgm:prSet/>
      <dgm:spPr/>
      <dgm:t>
        <a:bodyPr/>
        <a:lstStyle/>
        <a:p>
          <a:endParaRPr lang="zh-CN" altLang="en-US" sz="1400"/>
        </a:p>
      </dgm:t>
    </dgm:pt>
    <dgm:pt modelId="{C2479028-01B0-994C-98A2-DEA778AB3479}" type="sibTrans" cxnId="{5ED13A53-C2D1-914E-9F01-C17DE75148CA}">
      <dgm:prSet/>
      <dgm:spPr/>
      <dgm:t>
        <a:bodyPr/>
        <a:lstStyle/>
        <a:p>
          <a:endParaRPr lang="zh-CN" altLang="en-US"/>
        </a:p>
      </dgm:t>
    </dgm:pt>
    <dgm:pt modelId="{CCB2FD57-A5D0-7847-9B53-5BCABA3DC0FC}">
      <dgm:prSet/>
      <dgm:spPr/>
      <dgm:t>
        <a:bodyPr/>
        <a:lstStyle/>
        <a:p>
          <a:r>
            <a:rPr lang="zh-CN" altLang="en-US" dirty="0"/>
            <a:t>房地产估价机构营业执照、资质证书</a:t>
          </a:r>
        </a:p>
      </dgm:t>
    </dgm:pt>
    <dgm:pt modelId="{69226282-15F2-6040-BA2A-1342F176A9D9}" type="parTrans" cxnId="{84BAFCE4-DF6A-4543-9642-3FB6D87EE774}">
      <dgm:prSet/>
      <dgm:spPr/>
      <dgm:t>
        <a:bodyPr/>
        <a:lstStyle/>
        <a:p>
          <a:endParaRPr lang="zh-CN" altLang="en-US" sz="1400"/>
        </a:p>
      </dgm:t>
    </dgm:pt>
    <dgm:pt modelId="{AF66C4AA-BCA4-4F4F-A989-329AA1F72803}" type="sibTrans" cxnId="{84BAFCE4-DF6A-4543-9642-3FB6D87EE774}">
      <dgm:prSet/>
      <dgm:spPr/>
      <dgm:t>
        <a:bodyPr/>
        <a:lstStyle/>
        <a:p>
          <a:endParaRPr lang="zh-CN" altLang="en-US"/>
        </a:p>
      </dgm:t>
    </dgm:pt>
    <dgm:pt modelId="{E8CBC715-3A33-204D-889E-557242C9FAC7}">
      <dgm:prSet/>
      <dgm:spPr/>
      <dgm:t>
        <a:bodyPr/>
        <a:lstStyle/>
        <a:p>
          <a:r>
            <a:rPr lang="zh-CN" altLang="en-US" dirty="0"/>
            <a:t>注册房地产估价师注册证书</a:t>
          </a:r>
        </a:p>
      </dgm:t>
    </dgm:pt>
    <dgm:pt modelId="{B0427171-672F-DD48-8610-708DFDAF26CC}" type="parTrans" cxnId="{16D1FAD1-7B3C-224E-A1B2-80E731D7B4B9}">
      <dgm:prSet/>
      <dgm:spPr/>
      <dgm:t>
        <a:bodyPr/>
        <a:lstStyle/>
        <a:p>
          <a:endParaRPr lang="zh-CN" altLang="en-US" sz="1400"/>
        </a:p>
      </dgm:t>
    </dgm:pt>
    <dgm:pt modelId="{B304B3FE-3084-A54D-8C01-5358E4C5DBD3}" type="sibTrans" cxnId="{16D1FAD1-7B3C-224E-A1B2-80E731D7B4B9}">
      <dgm:prSet/>
      <dgm:spPr/>
      <dgm:t>
        <a:bodyPr/>
        <a:lstStyle/>
        <a:p>
          <a:endParaRPr lang="zh-CN" altLang="en-US"/>
        </a:p>
      </dgm:t>
    </dgm:pt>
    <dgm:pt modelId="{1232CD8F-FC75-1042-B135-ECF8BDD2F02D}" type="pres">
      <dgm:prSet presAssocID="{4B77326D-A221-B647-A0D1-EB36EA9453C5}" presName="vert0" presStyleCnt="0">
        <dgm:presLayoutVars>
          <dgm:dir/>
          <dgm:animOne val="branch"/>
          <dgm:animLvl val="lvl"/>
        </dgm:presLayoutVars>
      </dgm:prSet>
      <dgm:spPr/>
    </dgm:pt>
    <dgm:pt modelId="{14E91EFC-52D8-5A42-B4C0-AC7E739B517F}" type="pres">
      <dgm:prSet presAssocID="{AF508732-0E67-8C41-BE8F-6A718E17C744}" presName="thickLine" presStyleLbl="alignNode1" presStyleIdx="0" presStyleCnt="10"/>
      <dgm:spPr/>
    </dgm:pt>
    <dgm:pt modelId="{3426A53F-AF89-D645-8791-B249E63E8DD2}" type="pres">
      <dgm:prSet presAssocID="{AF508732-0E67-8C41-BE8F-6A718E17C744}" presName="horz1" presStyleCnt="0"/>
      <dgm:spPr/>
    </dgm:pt>
    <dgm:pt modelId="{EE14F565-FE70-464A-B2FD-542363EA57A9}" type="pres">
      <dgm:prSet presAssocID="{AF508732-0E67-8C41-BE8F-6A718E17C744}" presName="tx1" presStyleLbl="revTx" presStyleIdx="0" presStyleCnt="10"/>
      <dgm:spPr/>
    </dgm:pt>
    <dgm:pt modelId="{B9E4D490-6D39-ED4A-98B1-DACFF169C252}" type="pres">
      <dgm:prSet presAssocID="{AF508732-0E67-8C41-BE8F-6A718E17C744}" presName="vert1" presStyleCnt="0"/>
      <dgm:spPr/>
    </dgm:pt>
    <dgm:pt modelId="{5EDB7B9B-D287-FD40-8590-6C6C98CD2F76}" type="pres">
      <dgm:prSet presAssocID="{78FDEEE0-C0F2-FA4A-BE04-7F4D896C95D8}" presName="thickLine" presStyleLbl="alignNode1" presStyleIdx="1" presStyleCnt="10"/>
      <dgm:spPr/>
    </dgm:pt>
    <dgm:pt modelId="{51D923D2-7B13-1948-8D2C-AC4558302E7D}" type="pres">
      <dgm:prSet presAssocID="{78FDEEE0-C0F2-FA4A-BE04-7F4D896C95D8}" presName="horz1" presStyleCnt="0"/>
      <dgm:spPr/>
    </dgm:pt>
    <dgm:pt modelId="{F5AD80CD-502E-214B-A771-0F85AFEFEE41}" type="pres">
      <dgm:prSet presAssocID="{78FDEEE0-C0F2-FA4A-BE04-7F4D896C95D8}" presName="tx1" presStyleLbl="revTx" presStyleIdx="1" presStyleCnt="10"/>
      <dgm:spPr/>
    </dgm:pt>
    <dgm:pt modelId="{5AE5B067-E9B9-2743-B039-781372FDE20E}" type="pres">
      <dgm:prSet presAssocID="{78FDEEE0-C0F2-FA4A-BE04-7F4D896C95D8}" presName="vert1" presStyleCnt="0"/>
      <dgm:spPr/>
    </dgm:pt>
    <dgm:pt modelId="{6193E172-6EF5-9F4A-9A8B-29AEA8028BF0}" type="pres">
      <dgm:prSet presAssocID="{B71CAFC1-7A83-6149-8347-F7E5FFD04214}" presName="thickLine" presStyleLbl="alignNode1" presStyleIdx="2" presStyleCnt="10"/>
      <dgm:spPr/>
    </dgm:pt>
    <dgm:pt modelId="{235F315D-96DB-5E4A-A7AF-73822D61EA91}" type="pres">
      <dgm:prSet presAssocID="{B71CAFC1-7A83-6149-8347-F7E5FFD04214}" presName="horz1" presStyleCnt="0"/>
      <dgm:spPr/>
    </dgm:pt>
    <dgm:pt modelId="{6A13CCD4-CEC7-BA4E-B061-A780E3191A5A}" type="pres">
      <dgm:prSet presAssocID="{B71CAFC1-7A83-6149-8347-F7E5FFD04214}" presName="tx1" presStyleLbl="revTx" presStyleIdx="2" presStyleCnt="10"/>
      <dgm:spPr/>
    </dgm:pt>
    <dgm:pt modelId="{FECAA78B-39F0-D845-B59B-99AFB5C4724C}" type="pres">
      <dgm:prSet presAssocID="{B71CAFC1-7A83-6149-8347-F7E5FFD04214}" presName="vert1" presStyleCnt="0"/>
      <dgm:spPr/>
    </dgm:pt>
    <dgm:pt modelId="{6E4FD413-D63A-0A45-9E70-4B072405ADD7}" type="pres">
      <dgm:prSet presAssocID="{D38967FF-62EF-8B43-92E4-5AC03BAE8DE0}" presName="thickLine" presStyleLbl="alignNode1" presStyleIdx="3" presStyleCnt="10"/>
      <dgm:spPr/>
    </dgm:pt>
    <dgm:pt modelId="{002A6B67-31C0-9546-A396-C5D1800C07D6}" type="pres">
      <dgm:prSet presAssocID="{D38967FF-62EF-8B43-92E4-5AC03BAE8DE0}" presName="horz1" presStyleCnt="0"/>
      <dgm:spPr/>
    </dgm:pt>
    <dgm:pt modelId="{9BDD4081-588C-9743-AC93-1079E24F4B69}" type="pres">
      <dgm:prSet presAssocID="{D38967FF-62EF-8B43-92E4-5AC03BAE8DE0}" presName="tx1" presStyleLbl="revTx" presStyleIdx="3" presStyleCnt="10"/>
      <dgm:spPr/>
    </dgm:pt>
    <dgm:pt modelId="{C6C88AB5-4FC1-A545-ADA7-3DAAF2ADF099}" type="pres">
      <dgm:prSet presAssocID="{D38967FF-62EF-8B43-92E4-5AC03BAE8DE0}" presName="vert1" presStyleCnt="0"/>
      <dgm:spPr/>
    </dgm:pt>
    <dgm:pt modelId="{228629D4-737F-674C-8134-66C3F6FB056E}" type="pres">
      <dgm:prSet presAssocID="{C6BBCA3D-01EF-2C43-8384-1B13F5727ED5}" presName="thickLine" presStyleLbl="alignNode1" presStyleIdx="4" presStyleCnt="10"/>
      <dgm:spPr/>
    </dgm:pt>
    <dgm:pt modelId="{5CF0FB3A-3868-C34B-B12B-87F23EEF5B53}" type="pres">
      <dgm:prSet presAssocID="{C6BBCA3D-01EF-2C43-8384-1B13F5727ED5}" presName="horz1" presStyleCnt="0"/>
      <dgm:spPr/>
    </dgm:pt>
    <dgm:pt modelId="{81F26009-C9DC-E848-B5E3-E4509462DC1E}" type="pres">
      <dgm:prSet presAssocID="{C6BBCA3D-01EF-2C43-8384-1B13F5727ED5}" presName="tx1" presStyleLbl="revTx" presStyleIdx="4" presStyleCnt="10"/>
      <dgm:spPr/>
    </dgm:pt>
    <dgm:pt modelId="{8654565C-B354-0440-A289-ED3E7AB4C4A2}" type="pres">
      <dgm:prSet presAssocID="{C6BBCA3D-01EF-2C43-8384-1B13F5727ED5}" presName="vert1" presStyleCnt="0"/>
      <dgm:spPr/>
    </dgm:pt>
    <dgm:pt modelId="{DDFE01D1-7582-C94F-83CF-522EB24E4DC5}" type="pres">
      <dgm:prSet presAssocID="{D2F16B23-B392-CB4A-960B-A6150D3D2CEB}" presName="thickLine" presStyleLbl="alignNode1" presStyleIdx="5" presStyleCnt="10"/>
      <dgm:spPr/>
    </dgm:pt>
    <dgm:pt modelId="{DC9F6661-A21C-D242-AE4A-D5D3230D7E47}" type="pres">
      <dgm:prSet presAssocID="{D2F16B23-B392-CB4A-960B-A6150D3D2CEB}" presName="horz1" presStyleCnt="0"/>
      <dgm:spPr/>
    </dgm:pt>
    <dgm:pt modelId="{841F855F-1C63-6C4A-90E9-0C37612F8B40}" type="pres">
      <dgm:prSet presAssocID="{D2F16B23-B392-CB4A-960B-A6150D3D2CEB}" presName="tx1" presStyleLbl="revTx" presStyleIdx="5" presStyleCnt="10"/>
      <dgm:spPr/>
    </dgm:pt>
    <dgm:pt modelId="{DD578D53-5A6C-284D-80E7-903C1D27ECF7}" type="pres">
      <dgm:prSet presAssocID="{D2F16B23-B392-CB4A-960B-A6150D3D2CEB}" presName="vert1" presStyleCnt="0"/>
      <dgm:spPr/>
    </dgm:pt>
    <dgm:pt modelId="{25FC54E0-794A-7345-BDDB-6D7F4B287395}" type="pres">
      <dgm:prSet presAssocID="{F7BDBBE5-C38B-5B49-A44F-A410FE98394F}" presName="thickLine" presStyleLbl="alignNode1" presStyleIdx="6" presStyleCnt="10"/>
      <dgm:spPr/>
    </dgm:pt>
    <dgm:pt modelId="{A997009B-732B-8D4D-BB5A-9E0253131CA7}" type="pres">
      <dgm:prSet presAssocID="{F7BDBBE5-C38B-5B49-A44F-A410FE98394F}" presName="horz1" presStyleCnt="0"/>
      <dgm:spPr/>
    </dgm:pt>
    <dgm:pt modelId="{E4E16F55-CCAF-E64A-966F-5706A6CFC927}" type="pres">
      <dgm:prSet presAssocID="{F7BDBBE5-C38B-5B49-A44F-A410FE98394F}" presName="tx1" presStyleLbl="revTx" presStyleIdx="6" presStyleCnt="10"/>
      <dgm:spPr/>
    </dgm:pt>
    <dgm:pt modelId="{67902B74-9E1A-1848-B2CA-2BA3C68F0DFB}" type="pres">
      <dgm:prSet presAssocID="{F7BDBBE5-C38B-5B49-A44F-A410FE98394F}" presName="vert1" presStyleCnt="0"/>
      <dgm:spPr/>
    </dgm:pt>
    <dgm:pt modelId="{B94E3F18-0805-F845-9A9A-60B9556B4327}" type="pres">
      <dgm:prSet presAssocID="{B0973230-66EE-0845-BC5F-3BF7460C433B}" presName="thickLine" presStyleLbl="alignNode1" presStyleIdx="7" presStyleCnt="10"/>
      <dgm:spPr/>
    </dgm:pt>
    <dgm:pt modelId="{C8258B9E-464B-D146-BCF5-D6057184ED3E}" type="pres">
      <dgm:prSet presAssocID="{B0973230-66EE-0845-BC5F-3BF7460C433B}" presName="horz1" presStyleCnt="0"/>
      <dgm:spPr/>
    </dgm:pt>
    <dgm:pt modelId="{547AB97C-9126-7D40-B64E-EFEF20CB7114}" type="pres">
      <dgm:prSet presAssocID="{B0973230-66EE-0845-BC5F-3BF7460C433B}" presName="tx1" presStyleLbl="revTx" presStyleIdx="7" presStyleCnt="10"/>
      <dgm:spPr/>
    </dgm:pt>
    <dgm:pt modelId="{70013D3E-43A4-2D4C-9CF6-F463D9001ABC}" type="pres">
      <dgm:prSet presAssocID="{B0973230-66EE-0845-BC5F-3BF7460C433B}" presName="vert1" presStyleCnt="0"/>
      <dgm:spPr/>
    </dgm:pt>
    <dgm:pt modelId="{8CECD7BB-DDD0-B44B-9DEB-6F49D0B6853C}" type="pres">
      <dgm:prSet presAssocID="{CCB2FD57-A5D0-7847-9B53-5BCABA3DC0FC}" presName="thickLine" presStyleLbl="alignNode1" presStyleIdx="8" presStyleCnt="10"/>
      <dgm:spPr/>
    </dgm:pt>
    <dgm:pt modelId="{BC6B5818-3604-1146-9BE2-7251D9465458}" type="pres">
      <dgm:prSet presAssocID="{CCB2FD57-A5D0-7847-9B53-5BCABA3DC0FC}" presName="horz1" presStyleCnt="0"/>
      <dgm:spPr/>
    </dgm:pt>
    <dgm:pt modelId="{29F4676B-CF5B-AA4B-A359-19A70033440D}" type="pres">
      <dgm:prSet presAssocID="{CCB2FD57-A5D0-7847-9B53-5BCABA3DC0FC}" presName="tx1" presStyleLbl="revTx" presStyleIdx="8" presStyleCnt="10"/>
      <dgm:spPr/>
    </dgm:pt>
    <dgm:pt modelId="{8B2E8769-6C04-9347-95B8-F950182A4035}" type="pres">
      <dgm:prSet presAssocID="{CCB2FD57-A5D0-7847-9B53-5BCABA3DC0FC}" presName="vert1" presStyleCnt="0"/>
      <dgm:spPr/>
    </dgm:pt>
    <dgm:pt modelId="{87F9E1A3-BB21-0F42-9B38-A60183E95209}" type="pres">
      <dgm:prSet presAssocID="{E8CBC715-3A33-204D-889E-557242C9FAC7}" presName="thickLine" presStyleLbl="alignNode1" presStyleIdx="9" presStyleCnt="10"/>
      <dgm:spPr/>
    </dgm:pt>
    <dgm:pt modelId="{6F776FC3-DCC7-E540-812A-7F5A475135C6}" type="pres">
      <dgm:prSet presAssocID="{E8CBC715-3A33-204D-889E-557242C9FAC7}" presName="horz1" presStyleCnt="0"/>
      <dgm:spPr/>
    </dgm:pt>
    <dgm:pt modelId="{C4B9ECFE-06AF-DF4B-81F5-D4F97A4527D7}" type="pres">
      <dgm:prSet presAssocID="{E8CBC715-3A33-204D-889E-557242C9FAC7}" presName="tx1" presStyleLbl="revTx" presStyleIdx="9" presStyleCnt="10"/>
      <dgm:spPr/>
    </dgm:pt>
    <dgm:pt modelId="{C732A39B-3CE2-3341-898D-75851CAB9CF9}" type="pres">
      <dgm:prSet presAssocID="{E8CBC715-3A33-204D-889E-557242C9FAC7}" presName="vert1" presStyleCnt="0"/>
      <dgm:spPr/>
    </dgm:pt>
  </dgm:ptLst>
  <dgm:cxnLst>
    <dgm:cxn modelId="{66E66907-1EF8-3445-B7A3-B0FD0609CB40}" type="presOf" srcId="{B71CAFC1-7A83-6149-8347-F7E5FFD04214}" destId="{6A13CCD4-CEC7-BA4E-B061-A780E3191A5A}" srcOrd="0" destOrd="0" presId="urn:microsoft.com/office/officeart/2008/layout/LinedList"/>
    <dgm:cxn modelId="{5395D417-D1E6-E24D-A1AD-2B79C027381A}" type="presOf" srcId="{F7BDBBE5-C38B-5B49-A44F-A410FE98394F}" destId="{E4E16F55-CCAF-E64A-966F-5706A6CFC927}" srcOrd="0" destOrd="0" presId="urn:microsoft.com/office/officeart/2008/layout/LinedList"/>
    <dgm:cxn modelId="{BA332619-FF3A-5F41-AC8E-B20520380C49}" srcId="{4B77326D-A221-B647-A0D1-EB36EA9453C5}" destId="{AF508732-0E67-8C41-BE8F-6A718E17C744}" srcOrd="0" destOrd="0" parTransId="{B0C0129C-7359-4D4C-872C-9D0CBF82BF39}" sibTransId="{FA60A906-7940-2F47-B0C5-77FDEDF1B0D3}"/>
    <dgm:cxn modelId="{E5C22C22-0E2F-BA49-BB05-B50158F3F735}" type="presOf" srcId="{D38967FF-62EF-8B43-92E4-5AC03BAE8DE0}" destId="{9BDD4081-588C-9743-AC93-1079E24F4B69}" srcOrd="0" destOrd="0" presId="urn:microsoft.com/office/officeart/2008/layout/LinedList"/>
    <dgm:cxn modelId="{AF5AAE27-F0A1-8B43-8969-8A2D0C546746}" type="presOf" srcId="{C6BBCA3D-01EF-2C43-8384-1B13F5727ED5}" destId="{81F26009-C9DC-E848-B5E3-E4509462DC1E}" srcOrd="0" destOrd="0" presId="urn:microsoft.com/office/officeart/2008/layout/LinedList"/>
    <dgm:cxn modelId="{9A494630-70C4-9542-BF4E-829BA5646700}" type="presOf" srcId="{B0973230-66EE-0845-BC5F-3BF7460C433B}" destId="{547AB97C-9126-7D40-B64E-EFEF20CB7114}" srcOrd="0" destOrd="0" presId="urn:microsoft.com/office/officeart/2008/layout/LinedList"/>
    <dgm:cxn modelId="{0FAC5647-88CA-3041-965D-39FEA491267D}" type="presOf" srcId="{AF508732-0E67-8C41-BE8F-6A718E17C744}" destId="{EE14F565-FE70-464A-B2FD-542363EA57A9}" srcOrd="0" destOrd="0" presId="urn:microsoft.com/office/officeart/2008/layout/LinedList"/>
    <dgm:cxn modelId="{694A5348-A69A-7748-94ED-C47FE4CBA18D}" srcId="{4B77326D-A221-B647-A0D1-EB36EA9453C5}" destId="{C6BBCA3D-01EF-2C43-8384-1B13F5727ED5}" srcOrd="4" destOrd="0" parTransId="{693BF157-F041-4149-8A4A-C17CF9D3885C}" sibTransId="{B56A7225-D8B3-BA43-BD81-DE04C9CAAABD}"/>
    <dgm:cxn modelId="{E089834C-4D96-5D4B-B295-CDFBDFF87DD3}" srcId="{4B77326D-A221-B647-A0D1-EB36EA9453C5}" destId="{B71CAFC1-7A83-6149-8347-F7E5FFD04214}" srcOrd="2" destOrd="0" parTransId="{BDCA2076-FF6C-C74F-BB99-AE946427862A}" sibTransId="{D5D72534-4090-4D4D-93CE-13054CBF7C50}"/>
    <dgm:cxn modelId="{5ED13A53-C2D1-914E-9F01-C17DE75148CA}" srcId="{4B77326D-A221-B647-A0D1-EB36EA9453C5}" destId="{B0973230-66EE-0845-BC5F-3BF7460C433B}" srcOrd="7" destOrd="0" parTransId="{08CF9CC9-B038-104F-8561-6D0C147E0E67}" sibTransId="{C2479028-01B0-994C-98A2-DEA778AB3479}"/>
    <dgm:cxn modelId="{CED77C6A-858E-FF45-86B6-2C538A2A6E6F}" type="presOf" srcId="{78FDEEE0-C0F2-FA4A-BE04-7F4D896C95D8}" destId="{F5AD80CD-502E-214B-A771-0F85AFEFEE41}" srcOrd="0" destOrd="0" presId="urn:microsoft.com/office/officeart/2008/layout/LinedList"/>
    <dgm:cxn modelId="{4C84616E-87A4-D147-82CB-DAF53F7B01BC}" type="presOf" srcId="{4B77326D-A221-B647-A0D1-EB36EA9453C5}" destId="{1232CD8F-FC75-1042-B135-ECF8BDD2F02D}" srcOrd="0" destOrd="0" presId="urn:microsoft.com/office/officeart/2008/layout/LinedList"/>
    <dgm:cxn modelId="{DB8EC388-1CF7-3044-81B2-D50F21E3B756}" type="presOf" srcId="{D2F16B23-B392-CB4A-960B-A6150D3D2CEB}" destId="{841F855F-1C63-6C4A-90E9-0C37612F8B40}" srcOrd="0" destOrd="0" presId="urn:microsoft.com/office/officeart/2008/layout/LinedList"/>
    <dgm:cxn modelId="{40299593-6A4D-2B4A-BA34-FC44980764FE}" srcId="{4B77326D-A221-B647-A0D1-EB36EA9453C5}" destId="{78FDEEE0-C0F2-FA4A-BE04-7F4D896C95D8}" srcOrd="1" destOrd="0" parTransId="{E0C65711-E582-CF45-88D4-8B39A24C7072}" sibTransId="{0CC4DFBB-D68B-B846-8926-C27B9E28D4A8}"/>
    <dgm:cxn modelId="{9F44FF99-9A76-174A-8EAA-DACEA89BC950}" type="presOf" srcId="{CCB2FD57-A5D0-7847-9B53-5BCABA3DC0FC}" destId="{29F4676B-CF5B-AA4B-A359-19A70033440D}" srcOrd="0" destOrd="0" presId="urn:microsoft.com/office/officeart/2008/layout/LinedList"/>
    <dgm:cxn modelId="{74FA5F9A-F030-2449-B921-A491FBF5DBBE}" srcId="{4B77326D-A221-B647-A0D1-EB36EA9453C5}" destId="{F7BDBBE5-C38B-5B49-A44F-A410FE98394F}" srcOrd="6" destOrd="0" parTransId="{133BE594-25D4-9647-949B-49FDD671187F}" sibTransId="{7DE58EE0-E12B-084C-A7CB-926DDE95EB7E}"/>
    <dgm:cxn modelId="{16D1FAD1-7B3C-224E-A1B2-80E731D7B4B9}" srcId="{4B77326D-A221-B647-A0D1-EB36EA9453C5}" destId="{E8CBC715-3A33-204D-889E-557242C9FAC7}" srcOrd="9" destOrd="0" parTransId="{B0427171-672F-DD48-8610-708DFDAF26CC}" sibTransId="{B304B3FE-3084-A54D-8C01-5358E4C5DBD3}"/>
    <dgm:cxn modelId="{FDDD72DC-3117-D540-9514-6F000F2C7F90}" type="presOf" srcId="{E8CBC715-3A33-204D-889E-557242C9FAC7}" destId="{C4B9ECFE-06AF-DF4B-81F5-D4F97A4527D7}" srcOrd="0" destOrd="0" presId="urn:microsoft.com/office/officeart/2008/layout/LinedList"/>
    <dgm:cxn modelId="{9D8B93DD-5D3D-F141-964D-E4E6B2554C6E}" srcId="{4B77326D-A221-B647-A0D1-EB36EA9453C5}" destId="{D2F16B23-B392-CB4A-960B-A6150D3D2CEB}" srcOrd="5" destOrd="0" parTransId="{EA06A7D4-EF03-0941-A359-9675E3B9F1C6}" sibTransId="{267DB851-895C-5043-9DDA-C023367588F5}"/>
    <dgm:cxn modelId="{E93760DE-FCE0-EF46-8BE8-A1A42040CA29}" srcId="{4B77326D-A221-B647-A0D1-EB36EA9453C5}" destId="{D38967FF-62EF-8B43-92E4-5AC03BAE8DE0}" srcOrd="3" destOrd="0" parTransId="{F2CB3CC5-C94C-C74F-957E-2EF0BEF24128}" sibTransId="{75D4E2E4-4883-AB4A-AE12-EFBB32CD1353}"/>
    <dgm:cxn modelId="{84BAFCE4-DF6A-4543-9642-3FB6D87EE774}" srcId="{4B77326D-A221-B647-A0D1-EB36EA9453C5}" destId="{CCB2FD57-A5D0-7847-9B53-5BCABA3DC0FC}" srcOrd="8" destOrd="0" parTransId="{69226282-15F2-6040-BA2A-1342F176A9D9}" sibTransId="{AF66C4AA-BCA4-4F4F-A989-329AA1F72803}"/>
    <dgm:cxn modelId="{A2A73051-C041-014D-A439-27774DD3B8E5}" type="presParOf" srcId="{1232CD8F-FC75-1042-B135-ECF8BDD2F02D}" destId="{14E91EFC-52D8-5A42-B4C0-AC7E739B517F}" srcOrd="0" destOrd="0" presId="urn:microsoft.com/office/officeart/2008/layout/LinedList"/>
    <dgm:cxn modelId="{B91AC2AC-3627-5A40-BD3A-D4BFFEEBFCA1}" type="presParOf" srcId="{1232CD8F-FC75-1042-B135-ECF8BDD2F02D}" destId="{3426A53F-AF89-D645-8791-B249E63E8DD2}" srcOrd="1" destOrd="0" presId="urn:microsoft.com/office/officeart/2008/layout/LinedList"/>
    <dgm:cxn modelId="{276EDDB6-FA35-1746-89D9-16171BF0ADAE}" type="presParOf" srcId="{3426A53F-AF89-D645-8791-B249E63E8DD2}" destId="{EE14F565-FE70-464A-B2FD-542363EA57A9}" srcOrd="0" destOrd="0" presId="urn:microsoft.com/office/officeart/2008/layout/LinedList"/>
    <dgm:cxn modelId="{14C995AB-B3D7-FD44-BE86-6E55320ED5E8}" type="presParOf" srcId="{3426A53F-AF89-D645-8791-B249E63E8DD2}" destId="{B9E4D490-6D39-ED4A-98B1-DACFF169C252}" srcOrd="1" destOrd="0" presId="urn:microsoft.com/office/officeart/2008/layout/LinedList"/>
    <dgm:cxn modelId="{A51971E6-266C-D64F-90A4-4AAC8617E3DC}" type="presParOf" srcId="{1232CD8F-FC75-1042-B135-ECF8BDD2F02D}" destId="{5EDB7B9B-D287-FD40-8590-6C6C98CD2F76}" srcOrd="2" destOrd="0" presId="urn:microsoft.com/office/officeart/2008/layout/LinedList"/>
    <dgm:cxn modelId="{6DBC5583-6F96-E64C-B9E9-C78AFDA4DA84}" type="presParOf" srcId="{1232CD8F-FC75-1042-B135-ECF8BDD2F02D}" destId="{51D923D2-7B13-1948-8D2C-AC4558302E7D}" srcOrd="3" destOrd="0" presId="urn:microsoft.com/office/officeart/2008/layout/LinedList"/>
    <dgm:cxn modelId="{F2A00F4A-191C-9346-86B9-EE02F73F2522}" type="presParOf" srcId="{51D923D2-7B13-1948-8D2C-AC4558302E7D}" destId="{F5AD80CD-502E-214B-A771-0F85AFEFEE41}" srcOrd="0" destOrd="0" presId="urn:microsoft.com/office/officeart/2008/layout/LinedList"/>
    <dgm:cxn modelId="{A7B60888-54D7-884F-BD2C-329C8BD91B23}" type="presParOf" srcId="{51D923D2-7B13-1948-8D2C-AC4558302E7D}" destId="{5AE5B067-E9B9-2743-B039-781372FDE20E}" srcOrd="1" destOrd="0" presId="urn:microsoft.com/office/officeart/2008/layout/LinedList"/>
    <dgm:cxn modelId="{F4F45F23-FDAB-DE40-89B0-ABE3E5F14C6B}" type="presParOf" srcId="{1232CD8F-FC75-1042-B135-ECF8BDD2F02D}" destId="{6193E172-6EF5-9F4A-9A8B-29AEA8028BF0}" srcOrd="4" destOrd="0" presId="urn:microsoft.com/office/officeart/2008/layout/LinedList"/>
    <dgm:cxn modelId="{A141B135-0EC1-B146-AC1F-305EA887FE31}" type="presParOf" srcId="{1232CD8F-FC75-1042-B135-ECF8BDD2F02D}" destId="{235F315D-96DB-5E4A-A7AF-73822D61EA91}" srcOrd="5" destOrd="0" presId="urn:microsoft.com/office/officeart/2008/layout/LinedList"/>
    <dgm:cxn modelId="{C260BF46-BF5B-AF42-B565-CCDCC29C7C53}" type="presParOf" srcId="{235F315D-96DB-5E4A-A7AF-73822D61EA91}" destId="{6A13CCD4-CEC7-BA4E-B061-A780E3191A5A}" srcOrd="0" destOrd="0" presId="urn:microsoft.com/office/officeart/2008/layout/LinedList"/>
    <dgm:cxn modelId="{D1C6D228-FF48-C140-8B01-9B5F9099F9A3}" type="presParOf" srcId="{235F315D-96DB-5E4A-A7AF-73822D61EA91}" destId="{FECAA78B-39F0-D845-B59B-99AFB5C4724C}" srcOrd="1" destOrd="0" presId="urn:microsoft.com/office/officeart/2008/layout/LinedList"/>
    <dgm:cxn modelId="{2BDFD63D-D083-F44E-BA00-A89E5D01CB2C}" type="presParOf" srcId="{1232CD8F-FC75-1042-B135-ECF8BDD2F02D}" destId="{6E4FD413-D63A-0A45-9E70-4B072405ADD7}" srcOrd="6" destOrd="0" presId="urn:microsoft.com/office/officeart/2008/layout/LinedList"/>
    <dgm:cxn modelId="{E1497920-78F4-6A4B-962B-D9A4AA8051F6}" type="presParOf" srcId="{1232CD8F-FC75-1042-B135-ECF8BDD2F02D}" destId="{002A6B67-31C0-9546-A396-C5D1800C07D6}" srcOrd="7" destOrd="0" presId="urn:microsoft.com/office/officeart/2008/layout/LinedList"/>
    <dgm:cxn modelId="{1F19024A-C8D1-5245-A7E2-40F0AC49787B}" type="presParOf" srcId="{002A6B67-31C0-9546-A396-C5D1800C07D6}" destId="{9BDD4081-588C-9743-AC93-1079E24F4B69}" srcOrd="0" destOrd="0" presId="urn:microsoft.com/office/officeart/2008/layout/LinedList"/>
    <dgm:cxn modelId="{D1418BC9-4B22-974E-8EE0-DBC45DE39F1D}" type="presParOf" srcId="{002A6B67-31C0-9546-A396-C5D1800C07D6}" destId="{C6C88AB5-4FC1-A545-ADA7-3DAAF2ADF099}" srcOrd="1" destOrd="0" presId="urn:microsoft.com/office/officeart/2008/layout/LinedList"/>
    <dgm:cxn modelId="{F54A80CA-423F-2A4F-A126-F32643CF5775}" type="presParOf" srcId="{1232CD8F-FC75-1042-B135-ECF8BDD2F02D}" destId="{228629D4-737F-674C-8134-66C3F6FB056E}" srcOrd="8" destOrd="0" presId="urn:microsoft.com/office/officeart/2008/layout/LinedList"/>
    <dgm:cxn modelId="{ABDEA38A-0165-DA4D-99AB-2AD678C0BC9C}" type="presParOf" srcId="{1232CD8F-FC75-1042-B135-ECF8BDD2F02D}" destId="{5CF0FB3A-3868-C34B-B12B-87F23EEF5B53}" srcOrd="9" destOrd="0" presId="urn:microsoft.com/office/officeart/2008/layout/LinedList"/>
    <dgm:cxn modelId="{A2BEE96B-EA7C-034D-BC08-08C036DA6B61}" type="presParOf" srcId="{5CF0FB3A-3868-C34B-B12B-87F23EEF5B53}" destId="{81F26009-C9DC-E848-B5E3-E4509462DC1E}" srcOrd="0" destOrd="0" presId="urn:microsoft.com/office/officeart/2008/layout/LinedList"/>
    <dgm:cxn modelId="{A9850F1A-C244-2749-8C16-7B264D9CA818}" type="presParOf" srcId="{5CF0FB3A-3868-C34B-B12B-87F23EEF5B53}" destId="{8654565C-B354-0440-A289-ED3E7AB4C4A2}" srcOrd="1" destOrd="0" presId="urn:microsoft.com/office/officeart/2008/layout/LinedList"/>
    <dgm:cxn modelId="{1E17DC28-B391-CD49-A150-BE871F7E97D9}" type="presParOf" srcId="{1232CD8F-FC75-1042-B135-ECF8BDD2F02D}" destId="{DDFE01D1-7582-C94F-83CF-522EB24E4DC5}" srcOrd="10" destOrd="0" presId="urn:microsoft.com/office/officeart/2008/layout/LinedList"/>
    <dgm:cxn modelId="{181EC029-B7EB-5D49-BCE2-E8A056E251AF}" type="presParOf" srcId="{1232CD8F-FC75-1042-B135-ECF8BDD2F02D}" destId="{DC9F6661-A21C-D242-AE4A-D5D3230D7E47}" srcOrd="11" destOrd="0" presId="urn:microsoft.com/office/officeart/2008/layout/LinedList"/>
    <dgm:cxn modelId="{C489CB14-5033-6E4A-9F96-0ED2710AE43B}" type="presParOf" srcId="{DC9F6661-A21C-D242-AE4A-D5D3230D7E47}" destId="{841F855F-1C63-6C4A-90E9-0C37612F8B40}" srcOrd="0" destOrd="0" presId="urn:microsoft.com/office/officeart/2008/layout/LinedList"/>
    <dgm:cxn modelId="{80F6C0F6-60AB-B942-8470-7E5B2F35AA10}" type="presParOf" srcId="{DC9F6661-A21C-D242-AE4A-D5D3230D7E47}" destId="{DD578D53-5A6C-284D-80E7-903C1D27ECF7}" srcOrd="1" destOrd="0" presId="urn:microsoft.com/office/officeart/2008/layout/LinedList"/>
    <dgm:cxn modelId="{2776DA17-D171-A846-97C0-1B1B2BE71E13}" type="presParOf" srcId="{1232CD8F-FC75-1042-B135-ECF8BDD2F02D}" destId="{25FC54E0-794A-7345-BDDB-6D7F4B287395}" srcOrd="12" destOrd="0" presId="urn:microsoft.com/office/officeart/2008/layout/LinedList"/>
    <dgm:cxn modelId="{1EEC9D81-93C9-7D47-9079-BCC420AE1702}" type="presParOf" srcId="{1232CD8F-FC75-1042-B135-ECF8BDD2F02D}" destId="{A997009B-732B-8D4D-BB5A-9E0253131CA7}" srcOrd="13" destOrd="0" presId="urn:microsoft.com/office/officeart/2008/layout/LinedList"/>
    <dgm:cxn modelId="{2880254A-7587-1C4C-A6E7-957F80D5F2C0}" type="presParOf" srcId="{A997009B-732B-8D4D-BB5A-9E0253131CA7}" destId="{E4E16F55-CCAF-E64A-966F-5706A6CFC927}" srcOrd="0" destOrd="0" presId="urn:microsoft.com/office/officeart/2008/layout/LinedList"/>
    <dgm:cxn modelId="{ABBE63C7-172F-0044-B520-541850413E7D}" type="presParOf" srcId="{A997009B-732B-8D4D-BB5A-9E0253131CA7}" destId="{67902B74-9E1A-1848-B2CA-2BA3C68F0DFB}" srcOrd="1" destOrd="0" presId="urn:microsoft.com/office/officeart/2008/layout/LinedList"/>
    <dgm:cxn modelId="{7A359324-21C9-574C-A28E-990E25E2FABF}" type="presParOf" srcId="{1232CD8F-FC75-1042-B135-ECF8BDD2F02D}" destId="{B94E3F18-0805-F845-9A9A-60B9556B4327}" srcOrd="14" destOrd="0" presId="urn:microsoft.com/office/officeart/2008/layout/LinedList"/>
    <dgm:cxn modelId="{58CE6334-7E0E-E541-8566-DF47F574C470}" type="presParOf" srcId="{1232CD8F-FC75-1042-B135-ECF8BDD2F02D}" destId="{C8258B9E-464B-D146-BCF5-D6057184ED3E}" srcOrd="15" destOrd="0" presId="urn:microsoft.com/office/officeart/2008/layout/LinedList"/>
    <dgm:cxn modelId="{0E63DE38-78E7-C041-9B54-8A132834CF03}" type="presParOf" srcId="{C8258B9E-464B-D146-BCF5-D6057184ED3E}" destId="{547AB97C-9126-7D40-B64E-EFEF20CB7114}" srcOrd="0" destOrd="0" presId="urn:microsoft.com/office/officeart/2008/layout/LinedList"/>
    <dgm:cxn modelId="{F7592A0C-35C6-7E40-9B10-9561385DD2F9}" type="presParOf" srcId="{C8258B9E-464B-D146-BCF5-D6057184ED3E}" destId="{70013D3E-43A4-2D4C-9CF6-F463D9001ABC}" srcOrd="1" destOrd="0" presId="urn:microsoft.com/office/officeart/2008/layout/LinedList"/>
    <dgm:cxn modelId="{11ADF713-1BC9-1242-BE47-B82C23A4D9B1}" type="presParOf" srcId="{1232CD8F-FC75-1042-B135-ECF8BDD2F02D}" destId="{8CECD7BB-DDD0-B44B-9DEB-6F49D0B6853C}" srcOrd="16" destOrd="0" presId="urn:microsoft.com/office/officeart/2008/layout/LinedList"/>
    <dgm:cxn modelId="{53B89BDF-7C7D-5A47-90BC-A81DCC4440F4}" type="presParOf" srcId="{1232CD8F-FC75-1042-B135-ECF8BDD2F02D}" destId="{BC6B5818-3604-1146-9BE2-7251D9465458}" srcOrd="17" destOrd="0" presId="urn:microsoft.com/office/officeart/2008/layout/LinedList"/>
    <dgm:cxn modelId="{726965FA-5C4E-9343-9485-DA4488ABC0AE}" type="presParOf" srcId="{BC6B5818-3604-1146-9BE2-7251D9465458}" destId="{29F4676B-CF5B-AA4B-A359-19A70033440D}" srcOrd="0" destOrd="0" presId="urn:microsoft.com/office/officeart/2008/layout/LinedList"/>
    <dgm:cxn modelId="{526BCDCA-40F7-2741-8FFD-284AC162C0D9}" type="presParOf" srcId="{BC6B5818-3604-1146-9BE2-7251D9465458}" destId="{8B2E8769-6C04-9347-95B8-F950182A4035}" srcOrd="1" destOrd="0" presId="urn:microsoft.com/office/officeart/2008/layout/LinedList"/>
    <dgm:cxn modelId="{3CB8D560-B3AB-364D-BD75-071123599CBE}" type="presParOf" srcId="{1232CD8F-FC75-1042-B135-ECF8BDD2F02D}" destId="{87F9E1A3-BB21-0F42-9B38-A60183E95209}" srcOrd="18" destOrd="0" presId="urn:microsoft.com/office/officeart/2008/layout/LinedList"/>
    <dgm:cxn modelId="{B16F54CC-3FD5-5C49-BC74-64726EBE0452}" type="presParOf" srcId="{1232CD8F-FC75-1042-B135-ECF8BDD2F02D}" destId="{6F776FC3-DCC7-E540-812A-7F5A475135C6}" srcOrd="19" destOrd="0" presId="urn:microsoft.com/office/officeart/2008/layout/LinedList"/>
    <dgm:cxn modelId="{465720CD-9795-AF46-B80C-2A4435A76F44}" type="presParOf" srcId="{6F776FC3-DCC7-E540-812A-7F5A475135C6}" destId="{C4B9ECFE-06AF-DF4B-81F5-D4F97A4527D7}" srcOrd="0" destOrd="0" presId="urn:microsoft.com/office/officeart/2008/layout/LinedList"/>
    <dgm:cxn modelId="{4BFF8D61-5DC3-3C4B-91DE-ED102CBF8AB3}" type="presParOf" srcId="{6F776FC3-DCC7-E540-812A-7F5A475135C6}" destId="{C732A39B-3CE2-3341-898D-75851CAB9CF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FF46FF-CB00-8842-84FF-C9D6AA60D4C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34B24F76-7628-1A44-869C-6807E390F2A0}">
      <dgm:prSet phldrT="[文本]"/>
      <dgm:spPr/>
      <dgm:t>
        <a:bodyPr/>
        <a:lstStyle/>
        <a:p>
          <a:r>
            <a:rPr lang="zh-CN" altLang="en-US" dirty="0"/>
            <a:t>一、注册房地产估价师在报告中对事实的说明时真实的和准确的，没有虚假记载、误导性陈述和重大遗漏。</a:t>
          </a:r>
        </a:p>
      </dgm:t>
    </dgm:pt>
    <dgm:pt modelId="{1DCA4338-EC36-7140-9E39-7D73DBEDFDA5}" type="parTrans" cxnId="{9A86F6B2-642A-6640-930A-224AE10F2F65}">
      <dgm:prSet/>
      <dgm:spPr/>
      <dgm:t>
        <a:bodyPr/>
        <a:lstStyle/>
        <a:p>
          <a:endParaRPr lang="zh-CN" altLang="en-US" sz="1600"/>
        </a:p>
      </dgm:t>
    </dgm:pt>
    <dgm:pt modelId="{386612F1-3074-D94D-8387-B3EECFC01BB3}" type="sibTrans" cxnId="{9A86F6B2-642A-6640-930A-224AE10F2F65}">
      <dgm:prSet/>
      <dgm:spPr/>
      <dgm:t>
        <a:bodyPr/>
        <a:lstStyle/>
        <a:p>
          <a:endParaRPr lang="zh-CN" altLang="en-US"/>
        </a:p>
      </dgm:t>
    </dgm:pt>
    <dgm:pt modelId="{EBC975D6-527F-D64E-B5C8-8D84D7728009}">
      <dgm:prSet phldrT="[文本]"/>
      <dgm:spPr/>
      <dgm:t>
        <a:bodyPr/>
        <a:lstStyle/>
        <a:p>
          <a:r>
            <a:rPr lang="zh-CN" altLang="en-US" dirty="0"/>
            <a:t>二、估价报告中的分析、意见和陈述是注册房地产估价师独立、客观、公正的分析、意见和结论，但受到估价报告中已说明的估价假设和限制条件的限制。</a:t>
          </a:r>
        </a:p>
      </dgm:t>
    </dgm:pt>
    <dgm:pt modelId="{6E68C48B-8C30-C645-802F-C7BFE27D67A9}" type="parTrans" cxnId="{F85B3BCF-CA8B-E94B-AC9D-D4BE9A52F6CB}">
      <dgm:prSet/>
      <dgm:spPr/>
      <dgm:t>
        <a:bodyPr/>
        <a:lstStyle/>
        <a:p>
          <a:endParaRPr lang="zh-CN" altLang="en-US" sz="1600"/>
        </a:p>
      </dgm:t>
    </dgm:pt>
    <dgm:pt modelId="{D2AC4A65-8EE2-0545-AA7C-1923969F2D5D}" type="sibTrans" cxnId="{F85B3BCF-CA8B-E94B-AC9D-D4BE9A52F6CB}">
      <dgm:prSet/>
      <dgm:spPr/>
      <dgm:t>
        <a:bodyPr/>
        <a:lstStyle/>
        <a:p>
          <a:endParaRPr lang="zh-CN" altLang="en-US"/>
        </a:p>
      </dgm:t>
    </dgm:pt>
    <dgm:pt modelId="{FDBD9706-D20F-5E43-B5E4-5D417CE9585B}">
      <dgm:prSet phldrT="[文本]"/>
      <dgm:spPr/>
      <dgm:t>
        <a:bodyPr/>
        <a:lstStyle/>
        <a:p>
          <a:r>
            <a:rPr lang="zh-CN" altLang="en-US" dirty="0"/>
            <a:t>三、注册房地产估价师与报告中的估价对象没有实现的和潜在的利益；与估价委托人和估价利害关系人没有厉害关系，也对估价对象、估价委托人和估价利害关系人没有偏见。</a:t>
          </a:r>
        </a:p>
      </dgm:t>
    </dgm:pt>
    <dgm:pt modelId="{994F2DEB-C569-DB48-9FD6-23237CB0FAD1}" type="parTrans" cxnId="{A4EA4D10-4099-7B4D-A3A1-CD547043914C}">
      <dgm:prSet/>
      <dgm:spPr/>
      <dgm:t>
        <a:bodyPr/>
        <a:lstStyle/>
        <a:p>
          <a:endParaRPr lang="zh-CN" altLang="en-US" sz="1600"/>
        </a:p>
      </dgm:t>
    </dgm:pt>
    <dgm:pt modelId="{725EB308-8332-F941-A4BE-F4BBD67DEFCA}" type="sibTrans" cxnId="{A4EA4D10-4099-7B4D-A3A1-CD547043914C}">
      <dgm:prSet/>
      <dgm:spPr/>
      <dgm:t>
        <a:bodyPr/>
        <a:lstStyle/>
        <a:p>
          <a:endParaRPr lang="zh-CN" altLang="en-US"/>
        </a:p>
      </dgm:t>
    </dgm:pt>
    <dgm:pt modelId="{10FBD1C3-9090-674C-874C-2F34EB6947C7}">
      <dgm:prSet/>
      <dgm:spPr/>
      <dgm:t>
        <a:bodyPr/>
        <a:lstStyle/>
        <a:p>
          <a:r>
            <a:rPr lang="zh-CN" altLang="en-US" dirty="0"/>
            <a:t>四、注册房地产估价师是依照有关房地产估价标准的规定开展估价工作，撰写估价报告。</a:t>
          </a:r>
        </a:p>
      </dgm:t>
    </dgm:pt>
    <dgm:pt modelId="{599A1702-D3E6-0544-BEC9-B4DCC8AA9868}" type="parTrans" cxnId="{DAFB55F0-3A34-7E4D-A422-6CF0370400A0}">
      <dgm:prSet/>
      <dgm:spPr/>
      <dgm:t>
        <a:bodyPr/>
        <a:lstStyle/>
        <a:p>
          <a:endParaRPr lang="zh-CN" altLang="en-US" sz="1600"/>
        </a:p>
      </dgm:t>
    </dgm:pt>
    <dgm:pt modelId="{767D1023-CA2B-B140-9D86-8DBC6EE0A161}" type="sibTrans" cxnId="{DAFB55F0-3A34-7E4D-A422-6CF0370400A0}">
      <dgm:prSet/>
      <dgm:spPr/>
      <dgm:t>
        <a:bodyPr/>
        <a:lstStyle/>
        <a:p>
          <a:endParaRPr lang="zh-CN" altLang="en-US"/>
        </a:p>
      </dgm:t>
    </dgm:pt>
    <dgm:pt modelId="{71534D74-171D-8240-A6C2-8D9068C52A38}" type="pres">
      <dgm:prSet presAssocID="{10FF46FF-CB00-8842-84FF-C9D6AA60D4C5}" presName="vert0" presStyleCnt="0">
        <dgm:presLayoutVars>
          <dgm:dir/>
          <dgm:animOne val="branch"/>
          <dgm:animLvl val="lvl"/>
        </dgm:presLayoutVars>
      </dgm:prSet>
      <dgm:spPr/>
    </dgm:pt>
    <dgm:pt modelId="{9F789AC8-91C6-3844-B6B8-A4C5E3351CA7}" type="pres">
      <dgm:prSet presAssocID="{34B24F76-7628-1A44-869C-6807E390F2A0}" presName="thickLine" presStyleLbl="alignNode1" presStyleIdx="0" presStyleCnt="4"/>
      <dgm:spPr/>
    </dgm:pt>
    <dgm:pt modelId="{F1BD4621-7537-EB48-81EE-F8B0C043DA21}" type="pres">
      <dgm:prSet presAssocID="{34B24F76-7628-1A44-869C-6807E390F2A0}" presName="horz1" presStyleCnt="0"/>
      <dgm:spPr/>
    </dgm:pt>
    <dgm:pt modelId="{C3844457-DC26-7542-B6BD-0701052A3B81}" type="pres">
      <dgm:prSet presAssocID="{34B24F76-7628-1A44-869C-6807E390F2A0}" presName="tx1" presStyleLbl="revTx" presStyleIdx="0" presStyleCnt="4"/>
      <dgm:spPr/>
    </dgm:pt>
    <dgm:pt modelId="{8500640A-740C-314A-A635-23CE081B83EA}" type="pres">
      <dgm:prSet presAssocID="{34B24F76-7628-1A44-869C-6807E390F2A0}" presName="vert1" presStyleCnt="0"/>
      <dgm:spPr/>
    </dgm:pt>
    <dgm:pt modelId="{7B9687EE-32FA-7944-8715-CBB3AFD878CF}" type="pres">
      <dgm:prSet presAssocID="{EBC975D6-527F-D64E-B5C8-8D84D7728009}" presName="thickLine" presStyleLbl="alignNode1" presStyleIdx="1" presStyleCnt="4"/>
      <dgm:spPr/>
    </dgm:pt>
    <dgm:pt modelId="{57103B29-8839-FB4A-B632-FF321D95E2FD}" type="pres">
      <dgm:prSet presAssocID="{EBC975D6-527F-D64E-B5C8-8D84D7728009}" presName="horz1" presStyleCnt="0"/>
      <dgm:spPr/>
    </dgm:pt>
    <dgm:pt modelId="{CA8238FE-7B27-1C4F-92FE-B0E8BD32BD4F}" type="pres">
      <dgm:prSet presAssocID="{EBC975D6-527F-D64E-B5C8-8D84D7728009}" presName="tx1" presStyleLbl="revTx" presStyleIdx="1" presStyleCnt="4"/>
      <dgm:spPr/>
    </dgm:pt>
    <dgm:pt modelId="{87A2B697-D06C-9145-8E74-08D99CA359E4}" type="pres">
      <dgm:prSet presAssocID="{EBC975D6-527F-D64E-B5C8-8D84D7728009}" presName="vert1" presStyleCnt="0"/>
      <dgm:spPr/>
    </dgm:pt>
    <dgm:pt modelId="{1DD9BA55-9D37-3848-84DF-42C60D6D2934}" type="pres">
      <dgm:prSet presAssocID="{FDBD9706-D20F-5E43-B5E4-5D417CE9585B}" presName="thickLine" presStyleLbl="alignNode1" presStyleIdx="2" presStyleCnt="4"/>
      <dgm:spPr/>
    </dgm:pt>
    <dgm:pt modelId="{A51D8BC7-F956-FE49-A575-56CC006D974A}" type="pres">
      <dgm:prSet presAssocID="{FDBD9706-D20F-5E43-B5E4-5D417CE9585B}" presName="horz1" presStyleCnt="0"/>
      <dgm:spPr/>
    </dgm:pt>
    <dgm:pt modelId="{1A1A6B49-A38E-B445-B9B1-CCEEB9F74324}" type="pres">
      <dgm:prSet presAssocID="{FDBD9706-D20F-5E43-B5E4-5D417CE9585B}" presName="tx1" presStyleLbl="revTx" presStyleIdx="2" presStyleCnt="4"/>
      <dgm:spPr/>
    </dgm:pt>
    <dgm:pt modelId="{ECFC2983-2444-1348-81E8-5159B64FCEAF}" type="pres">
      <dgm:prSet presAssocID="{FDBD9706-D20F-5E43-B5E4-5D417CE9585B}" presName="vert1" presStyleCnt="0"/>
      <dgm:spPr/>
    </dgm:pt>
    <dgm:pt modelId="{B29CB6C8-3EB1-4040-9901-97AA2B4DCF2E}" type="pres">
      <dgm:prSet presAssocID="{10FBD1C3-9090-674C-874C-2F34EB6947C7}" presName="thickLine" presStyleLbl="alignNode1" presStyleIdx="3" presStyleCnt="4"/>
      <dgm:spPr/>
    </dgm:pt>
    <dgm:pt modelId="{793B66B4-C2B8-E944-95A6-ACF12ED26021}" type="pres">
      <dgm:prSet presAssocID="{10FBD1C3-9090-674C-874C-2F34EB6947C7}" presName="horz1" presStyleCnt="0"/>
      <dgm:spPr/>
    </dgm:pt>
    <dgm:pt modelId="{240436D1-5C22-F24F-AA56-1FE3ACD87CD9}" type="pres">
      <dgm:prSet presAssocID="{10FBD1C3-9090-674C-874C-2F34EB6947C7}" presName="tx1" presStyleLbl="revTx" presStyleIdx="3" presStyleCnt="4"/>
      <dgm:spPr/>
    </dgm:pt>
    <dgm:pt modelId="{21C4E141-F597-0347-A2EB-58AE3B466452}" type="pres">
      <dgm:prSet presAssocID="{10FBD1C3-9090-674C-874C-2F34EB6947C7}" presName="vert1" presStyleCnt="0"/>
      <dgm:spPr/>
    </dgm:pt>
  </dgm:ptLst>
  <dgm:cxnLst>
    <dgm:cxn modelId="{A4EA4D10-4099-7B4D-A3A1-CD547043914C}" srcId="{10FF46FF-CB00-8842-84FF-C9D6AA60D4C5}" destId="{FDBD9706-D20F-5E43-B5E4-5D417CE9585B}" srcOrd="2" destOrd="0" parTransId="{994F2DEB-C569-DB48-9FD6-23237CB0FAD1}" sibTransId="{725EB308-8332-F941-A4BE-F4BBD67DEFCA}"/>
    <dgm:cxn modelId="{F3D56D28-D492-8D4E-8A5D-5C6C06DC1906}" type="presOf" srcId="{10FF46FF-CB00-8842-84FF-C9D6AA60D4C5}" destId="{71534D74-171D-8240-A6C2-8D9068C52A38}" srcOrd="0" destOrd="0" presId="urn:microsoft.com/office/officeart/2008/layout/LinedList"/>
    <dgm:cxn modelId="{3CC9593A-E923-2E47-8E30-DAA8B54CE290}" type="presOf" srcId="{10FBD1C3-9090-674C-874C-2F34EB6947C7}" destId="{240436D1-5C22-F24F-AA56-1FE3ACD87CD9}" srcOrd="0" destOrd="0" presId="urn:microsoft.com/office/officeart/2008/layout/LinedList"/>
    <dgm:cxn modelId="{EE9F409A-55B0-E541-907D-B9B444026523}" type="presOf" srcId="{EBC975D6-527F-D64E-B5C8-8D84D7728009}" destId="{CA8238FE-7B27-1C4F-92FE-B0E8BD32BD4F}" srcOrd="0" destOrd="0" presId="urn:microsoft.com/office/officeart/2008/layout/LinedList"/>
    <dgm:cxn modelId="{C5772BA0-62B4-FC43-AFF5-6DBA5F21FAE4}" type="presOf" srcId="{FDBD9706-D20F-5E43-B5E4-5D417CE9585B}" destId="{1A1A6B49-A38E-B445-B9B1-CCEEB9F74324}" srcOrd="0" destOrd="0" presId="urn:microsoft.com/office/officeart/2008/layout/LinedList"/>
    <dgm:cxn modelId="{4C2934AB-BB19-DD47-B5F8-F4588DD92B07}" type="presOf" srcId="{34B24F76-7628-1A44-869C-6807E390F2A0}" destId="{C3844457-DC26-7542-B6BD-0701052A3B81}" srcOrd="0" destOrd="0" presId="urn:microsoft.com/office/officeart/2008/layout/LinedList"/>
    <dgm:cxn modelId="{9A86F6B2-642A-6640-930A-224AE10F2F65}" srcId="{10FF46FF-CB00-8842-84FF-C9D6AA60D4C5}" destId="{34B24F76-7628-1A44-869C-6807E390F2A0}" srcOrd="0" destOrd="0" parTransId="{1DCA4338-EC36-7140-9E39-7D73DBEDFDA5}" sibTransId="{386612F1-3074-D94D-8387-B3EECFC01BB3}"/>
    <dgm:cxn modelId="{F85B3BCF-CA8B-E94B-AC9D-D4BE9A52F6CB}" srcId="{10FF46FF-CB00-8842-84FF-C9D6AA60D4C5}" destId="{EBC975D6-527F-D64E-B5C8-8D84D7728009}" srcOrd="1" destOrd="0" parTransId="{6E68C48B-8C30-C645-802F-C7BFE27D67A9}" sibTransId="{D2AC4A65-8EE2-0545-AA7C-1923969F2D5D}"/>
    <dgm:cxn modelId="{DAFB55F0-3A34-7E4D-A422-6CF0370400A0}" srcId="{10FF46FF-CB00-8842-84FF-C9D6AA60D4C5}" destId="{10FBD1C3-9090-674C-874C-2F34EB6947C7}" srcOrd="3" destOrd="0" parTransId="{599A1702-D3E6-0544-BEC9-B4DCC8AA9868}" sibTransId="{767D1023-CA2B-B140-9D86-8DBC6EE0A161}"/>
    <dgm:cxn modelId="{3497116B-5F2F-0B4C-B621-DA83420FA7A1}" type="presParOf" srcId="{71534D74-171D-8240-A6C2-8D9068C52A38}" destId="{9F789AC8-91C6-3844-B6B8-A4C5E3351CA7}" srcOrd="0" destOrd="0" presId="urn:microsoft.com/office/officeart/2008/layout/LinedList"/>
    <dgm:cxn modelId="{E541F4B7-9C28-704B-BB50-5B503D79EAC5}" type="presParOf" srcId="{71534D74-171D-8240-A6C2-8D9068C52A38}" destId="{F1BD4621-7537-EB48-81EE-F8B0C043DA21}" srcOrd="1" destOrd="0" presId="urn:microsoft.com/office/officeart/2008/layout/LinedList"/>
    <dgm:cxn modelId="{4BB22651-DB49-BB43-A811-37A56AD61889}" type="presParOf" srcId="{F1BD4621-7537-EB48-81EE-F8B0C043DA21}" destId="{C3844457-DC26-7542-B6BD-0701052A3B81}" srcOrd="0" destOrd="0" presId="urn:microsoft.com/office/officeart/2008/layout/LinedList"/>
    <dgm:cxn modelId="{41FA58F3-5A4C-974F-B74C-4F5EC2E740F9}" type="presParOf" srcId="{F1BD4621-7537-EB48-81EE-F8B0C043DA21}" destId="{8500640A-740C-314A-A635-23CE081B83EA}" srcOrd="1" destOrd="0" presId="urn:microsoft.com/office/officeart/2008/layout/LinedList"/>
    <dgm:cxn modelId="{66B9CC5E-2577-B440-B66A-1EE631B7FE04}" type="presParOf" srcId="{71534D74-171D-8240-A6C2-8D9068C52A38}" destId="{7B9687EE-32FA-7944-8715-CBB3AFD878CF}" srcOrd="2" destOrd="0" presId="urn:microsoft.com/office/officeart/2008/layout/LinedList"/>
    <dgm:cxn modelId="{AA31B884-04E7-7145-BF78-68CAA29089AD}" type="presParOf" srcId="{71534D74-171D-8240-A6C2-8D9068C52A38}" destId="{57103B29-8839-FB4A-B632-FF321D95E2FD}" srcOrd="3" destOrd="0" presId="urn:microsoft.com/office/officeart/2008/layout/LinedList"/>
    <dgm:cxn modelId="{E5405C4D-F34C-574F-BC55-076B44406640}" type="presParOf" srcId="{57103B29-8839-FB4A-B632-FF321D95E2FD}" destId="{CA8238FE-7B27-1C4F-92FE-B0E8BD32BD4F}" srcOrd="0" destOrd="0" presId="urn:microsoft.com/office/officeart/2008/layout/LinedList"/>
    <dgm:cxn modelId="{DD16359C-6D05-2D44-80AD-5AC8073B5F29}" type="presParOf" srcId="{57103B29-8839-FB4A-B632-FF321D95E2FD}" destId="{87A2B697-D06C-9145-8E74-08D99CA359E4}" srcOrd="1" destOrd="0" presId="urn:microsoft.com/office/officeart/2008/layout/LinedList"/>
    <dgm:cxn modelId="{4FB9F071-130E-4E47-B59A-B641077BF4AA}" type="presParOf" srcId="{71534D74-171D-8240-A6C2-8D9068C52A38}" destId="{1DD9BA55-9D37-3848-84DF-42C60D6D2934}" srcOrd="4" destOrd="0" presId="urn:microsoft.com/office/officeart/2008/layout/LinedList"/>
    <dgm:cxn modelId="{0D182CB6-D6BA-7245-B98C-DC88FE2C64AE}" type="presParOf" srcId="{71534D74-171D-8240-A6C2-8D9068C52A38}" destId="{A51D8BC7-F956-FE49-A575-56CC006D974A}" srcOrd="5" destOrd="0" presId="urn:microsoft.com/office/officeart/2008/layout/LinedList"/>
    <dgm:cxn modelId="{7C2F541C-1AAA-DC4D-8829-B95574C796D2}" type="presParOf" srcId="{A51D8BC7-F956-FE49-A575-56CC006D974A}" destId="{1A1A6B49-A38E-B445-B9B1-CCEEB9F74324}" srcOrd="0" destOrd="0" presId="urn:microsoft.com/office/officeart/2008/layout/LinedList"/>
    <dgm:cxn modelId="{92AAF78B-60D7-084E-828C-C37A04689CE9}" type="presParOf" srcId="{A51D8BC7-F956-FE49-A575-56CC006D974A}" destId="{ECFC2983-2444-1348-81E8-5159B64FCEAF}" srcOrd="1" destOrd="0" presId="urn:microsoft.com/office/officeart/2008/layout/LinedList"/>
    <dgm:cxn modelId="{D879CB64-E2B4-8347-9FE6-941D4E1E1968}" type="presParOf" srcId="{71534D74-171D-8240-A6C2-8D9068C52A38}" destId="{B29CB6C8-3EB1-4040-9901-97AA2B4DCF2E}" srcOrd="6" destOrd="0" presId="urn:microsoft.com/office/officeart/2008/layout/LinedList"/>
    <dgm:cxn modelId="{73050FC0-7305-C44A-93DC-019F0964781C}" type="presParOf" srcId="{71534D74-171D-8240-A6C2-8D9068C52A38}" destId="{793B66B4-C2B8-E944-95A6-ACF12ED26021}" srcOrd="7" destOrd="0" presId="urn:microsoft.com/office/officeart/2008/layout/LinedList"/>
    <dgm:cxn modelId="{8EA8471A-D051-454D-B38F-A55D031BBA20}" type="presParOf" srcId="{793B66B4-C2B8-E944-95A6-ACF12ED26021}" destId="{240436D1-5C22-F24F-AA56-1FE3ACD87CD9}" srcOrd="0" destOrd="0" presId="urn:microsoft.com/office/officeart/2008/layout/LinedList"/>
    <dgm:cxn modelId="{854C3668-5FF4-AC45-AB5F-B15567CB94A1}" type="presParOf" srcId="{793B66B4-C2B8-E944-95A6-ACF12ED26021}" destId="{21C4E141-F597-0347-A2EB-58AE3B4664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F3B557-3C28-6D48-9106-88E6FF4B05B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FAE3D442-BF72-AB45-8DA1-3EEDA2B75BA0}">
      <dgm:prSet phldrT="[文本]"/>
      <dgm:spPr/>
      <dgm:t>
        <a:bodyPr/>
        <a:lstStyle/>
        <a:p>
          <a:r>
            <a:rPr lang="zh-CN" altLang="en-US" dirty="0"/>
            <a:t>一、一般假设</a:t>
          </a:r>
        </a:p>
      </dgm:t>
    </dgm:pt>
    <dgm:pt modelId="{21DE205D-50F0-344D-AE54-7478EA44ADC8}" type="parTrans" cxnId="{6A6251A6-873F-D341-89E3-976737422013}">
      <dgm:prSet/>
      <dgm:spPr/>
      <dgm:t>
        <a:bodyPr/>
        <a:lstStyle/>
        <a:p>
          <a:endParaRPr lang="zh-CN" altLang="en-US" sz="1600"/>
        </a:p>
      </dgm:t>
    </dgm:pt>
    <dgm:pt modelId="{C5DF04B7-F7B8-334D-ACA1-0F777A70E0C4}" type="sibTrans" cxnId="{6A6251A6-873F-D341-89E3-976737422013}">
      <dgm:prSet/>
      <dgm:spPr/>
      <dgm:t>
        <a:bodyPr/>
        <a:lstStyle/>
        <a:p>
          <a:endParaRPr lang="zh-CN" altLang="en-US"/>
        </a:p>
      </dgm:t>
    </dgm:pt>
    <dgm:pt modelId="{9B1AD6CD-66D5-FF4E-9A39-4983B742DCF1}">
      <dgm:prSet phldrT="[文本]"/>
      <dgm:spPr/>
      <dgm:t>
        <a:bodyPr/>
        <a:lstStyle/>
        <a:p>
          <a:r>
            <a:rPr lang="zh-CN" altLang="en-US" dirty="0"/>
            <a:t>二、未定事项假设</a:t>
          </a:r>
        </a:p>
      </dgm:t>
    </dgm:pt>
    <dgm:pt modelId="{537142F7-783A-B84E-977A-8CED666E963E}" type="parTrans" cxnId="{D0279AFC-2440-7146-88F0-CB0B78206B32}">
      <dgm:prSet/>
      <dgm:spPr/>
      <dgm:t>
        <a:bodyPr/>
        <a:lstStyle/>
        <a:p>
          <a:endParaRPr lang="zh-CN" altLang="en-US" sz="1600"/>
        </a:p>
      </dgm:t>
    </dgm:pt>
    <dgm:pt modelId="{7EF84D9B-3842-3B40-9C04-DD7BF2A39AAF}" type="sibTrans" cxnId="{D0279AFC-2440-7146-88F0-CB0B78206B32}">
      <dgm:prSet/>
      <dgm:spPr/>
      <dgm:t>
        <a:bodyPr/>
        <a:lstStyle/>
        <a:p>
          <a:endParaRPr lang="zh-CN" altLang="en-US"/>
        </a:p>
      </dgm:t>
    </dgm:pt>
    <dgm:pt modelId="{5595B5A9-8EAE-414E-81B0-0CE6D4492895}">
      <dgm:prSet phldrT="[文本]"/>
      <dgm:spPr/>
      <dgm:t>
        <a:bodyPr/>
        <a:lstStyle/>
        <a:p>
          <a:r>
            <a:rPr lang="zh-CN" altLang="en-US" dirty="0"/>
            <a:t>三、背离事实假设</a:t>
          </a:r>
        </a:p>
      </dgm:t>
    </dgm:pt>
    <dgm:pt modelId="{B2B31BD6-8C0A-024C-B62C-DEB42F3CC600}" type="parTrans" cxnId="{C0308BFA-53F7-1142-84DD-42FFCF4DA02C}">
      <dgm:prSet/>
      <dgm:spPr/>
      <dgm:t>
        <a:bodyPr/>
        <a:lstStyle/>
        <a:p>
          <a:endParaRPr lang="zh-CN" altLang="en-US" sz="1600"/>
        </a:p>
      </dgm:t>
    </dgm:pt>
    <dgm:pt modelId="{1DDA84FC-9DCF-DA4E-A806-91696CC8FB95}" type="sibTrans" cxnId="{C0308BFA-53F7-1142-84DD-42FFCF4DA02C}">
      <dgm:prSet/>
      <dgm:spPr/>
      <dgm:t>
        <a:bodyPr/>
        <a:lstStyle/>
        <a:p>
          <a:endParaRPr lang="zh-CN" altLang="en-US"/>
        </a:p>
      </dgm:t>
    </dgm:pt>
    <dgm:pt modelId="{EB5F31DF-BD87-6745-ABCB-0F5AB22BC4E6}">
      <dgm:prSet/>
      <dgm:spPr/>
      <dgm:t>
        <a:bodyPr/>
        <a:lstStyle/>
        <a:p>
          <a:r>
            <a:rPr lang="zh-CN" altLang="en-US" dirty="0"/>
            <a:t>四、不相一致假设</a:t>
          </a:r>
        </a:p>
      </dgm:t>
    </dgm:pt>
    <dgm:pt modelId="{9ADD577B-79F8-574C-8465-B52F6A6B9D47}" type="parTrans" cxnId="{D5BC4061-69CE-CD44-849C-F51DDC04191E}">
      <dgm:prSet/>
      <dgm:spPr/>
      <dgm:t>
        <a:bodyPr/>
        <a:lstStyle/>
        <a:p>
          <a:endParaRPr lang="zh-CN" altLang="en-US" sz="1600"/>
        </a:p>
      </dgm:t>
    </dgm:pt>
    <dgm:pt modelId="{8D8A882B-9D29-8F4B-81EC-C2FC536E5C62}" type="sibTrans" cxnId="{D5BC4061-69CE-CD44-849C-F51DDC04191E}">
      <dgm:prSet/>
      <dgm:spPr/>
      <dgm:t>
        <a:bodyPr/>
        <a:lstStyle/>
        <a:p>
          <a:endParaRPr lang="zh-CN" altLang="en-US"/>
        </a:p>
      </dgm:t>
    </dgm:pt>
    <dgm:pt modelId="{111E9714-3815-E44C-A782-FC14DBACC94C}">
      <dgm:prSet/>
      <dgm:spPr/>
      <dgm:t>
        <a:bodyPr/>
        <a:lstStyle/>
        <a:p>
          <a:r>
            <a:rPr lang="zh-CN" altLang="en-US" dirty="0"/>
            <a:t>五、依据不足假设</a:t>
          </a:r>
        </a:p>
      </dgm:t>
    </dgm:pt>
    <dgm:pt modelId="{053FFAAB-2D1E-CE42-94AE-AD22E20403B9}" type="parTrans" cxnId="{331097AB-8A69-704E-AD89-E69A9B9949A2}">
      <dgm:prSet/>
      <dgm:spPr/>
      <dgm:t>
        <a:bodyPr/>
        <a:lstStyle/>
        <a:p>
          <a:endParaRPr lang="zh-CN" altLang="en-US" sz="1600"/>
        </a:p>
      </dgm:t>
    </dgm:pt>
    <dgm:pt modelId="{2D293894-1F10-C146-A314-E9E5BA6C080D}" type="sibTrans" cxnId="{331097AB-8A69-704E-AD89-E69A9B9949A2}">
      <dgm:prSet/>
      <dgm:spPr/>
      <dgm:t>
        <a:bodyPr/>
        <a:lstStyle/>
        <a:p>
          <a:endParaRPr lang="zh-CN" altLang="en-US"/>
        </a:p>
      </dgm:t>
    </dgm:pt>
    <dgm:pt modelId="{BB009E03-171A-7344-8920-4C60E8517C11}">
      <dgm:prSet/>
      <dgm:spPr/>
      <dgm:t>
        <a:bodyPr/>
        <a:lstStyle/>
        <a:p>
          <a:r>
            <a:rPr lang="zh-CN" altLang="en-US" dirty="0"/>
            <a:t>六、估价报告使用限制</a:t>
          </a:r>
        </a:p>
      </dgm:t>
    </dgm:pt>
    <dgm:pt modelId="{1A4F326F-5439-864C-99CD-847CBCB7A5E0}" type="parTrans" cxnId="{1C4D3256-B238-6B48-ACA9-848247E96B17}">
      <dgm:prSet/>
      <dgm:spPr/>
      <dgm:t>
        <a:bodyPr/>
        <a:lstStyle/>
        <a:p>
          <a:endParaRPr lang="zh-CN" altLang="en-US" sz="1600"/>
        </a:p>
      </dgm:t>
    </dgm:pt>
    <dgm:pt modelId="{89A4741C-69F0-EA49-8CCE-72FAC5BA2C87}" type="sibTrans" cxnId="{1C4D3256-B238-6B48-ACA9-848247E96B17}">
      <dgm:prSet/>
      <dgm:spPr/>
      <dgm:t>
        <a:bodyPr/>
        <a:lstStyle/>
        <a:p>
          <a:endParaRPr lang="zh-CN" altLang="en-US"/>
        </a:p>
      </dgm:t>
    </dgm:pt>
    <dgm:pt modelId="{2525741A-21B6-3D47-ABAB-CC831B06E542}" type="pres">
      <dgm:prSet presAssocID="{05F3B557-3C28-6D48-9106-88E6FF4B05BD}" presName="vert0" presStyleCnt="0">
        <dgm:presLayoutVars>
          <dgm:dir/>
          <dgm:animOne val="branch"/>
          <dgm:animLvl val="lvl"/>
        </dgm:presLayoutVars>
      </dgm:prSet>
      <dgm:spPr/>
    </dgm:pt>
    <dgm:pt modelId="{8566DAFE-D15B-9343-8EFA-EF71407C763E}" type="pres">
      <dgm:prSet presAssocID="{FAE3D442-BF72-AB45-8DA1-3EEDA2B75BA0}" presName="thickLine" presStyleLbl="alignNode1" presStyleIdx="0" presStyleCnt="6"/>
      <dgm:spPr/>
    </dgm:pt>
    <dgm:pt modelId="{822EDA8C-E5AD-2740-9E4E-12703E62D52B}" type="pres">
      <dgm:prSet presAssocID="{FAE3D442-BF72-AB45-8DA1-3EEDA2B75BA0}" presName="horz1" presStyleCnt="0"/>
      <dgm:spPr/>
    </dgm:pt>
    <dgm:pt modelId="{AC291F85-545E-314C-AA0E-908834D7AD85}" type="pres">
      <dgm:prSet presAssocID="{FAE3D442-BF72-AB45-8DA1-3EEDA2B75BA0}" presName="tx1" presStyleLbl="revTx" presStyleIdx="0" presStyleCnt="6"/>
      <dgm:spPr/>
    </dgm:pt>
    <dgm:pt modelId="{D19B425D-E7CD-C340-87E8-889E4258A0B8}" type="pres">
      <dgm:prSet presAssocID="{FAE3D442-BF72-AB45-8DA1-3EEDA2B75BA0}" presName="vert1" presStyleCnt="0"/>
      <dgm:spPr/>
    </dgm:pt>
    <dgm:pt modelId="{AC53B79A-9746-3644-A03C-58A1B4EF6606}" type="pres">
      <dgm:prSet presAssocID="{9B1AD6CD-66D5-FF4E-9A39-4983B742DCF1}" presName="thickLine" presStyleLbl="alignNode1" presStyleIdx="1" presStyleCnt="6"/>
      <dgm:spPr/>
    </dgm:pt>
    <dgm:pt modelId="{578A0C36-6BD9-9D4C-BD03-0367FF52BE03}" type="pres">
      <dgm:prSet presAssocID="{9B1AD6CD-66D5-FF4E-9A39-4983B742DCF1}" presName="horz1" presStyleCnt="0"/>
      <dgm:spPr/>
    </dgm:pt>
    <dgm:pt modelId="{4929A770-DC1D-6347-9B4C-A2484AC7AE46}" type="pres">
      <dgm:prSet presAssocID="{9B1AD6CD-66D5-FF4E-9A39-4983B742DCF1}" presName="tx1" presStyleLbl="revTx" presStyleIdx="1" presStyleCnt="6"/>
      <dgm:spPr/>
    </dgm:pt>
    <dgm:pt modelId="{9F55F2B8-57F7-DF48-8800-1D399746402A}" type="pres">
      <dgm:prSet presAssocID="{9B1AD6CD-66D5-FF4E-9A39-4983B742DCF1}" presName="vert1" presStyleCnt="0"/>
      <dgm:spPr/>
    </dgm:pt>
    <dgm:pt modelId="{3C38FA3C-C909-DF43-8341-3CE331F2B4F8}" type="pres">
      <dgm:prSet presAssocID="{5595B5A9-8EAE-414E-81B0-0CE6D4492895}" presName="thickLine" presStyleLbl="alignNode1" presStyleIdx="2" presStyleCnt="6"/>
      <dgm:spPr/>
    </dgm:pt>
    <dgm:pt modelId="{A25A3191-5D64-514E-8083-55943617AACC}" type="pres">
      <dgm:prSet presAssocID="{5595B5A9-8EAE-414E-81B0-0CE6D4492895}" presName="horz1" presStyleCnt="0"/>
      <dgm:spPr/>
    </dgm:pt>
    <dgm:pt modelId="{24343DB3-5975-994D-8F1C-249DC3AE9827}" type="pres">
      <dgm:prSet presAssocID="{5595B5A9-8EAE-414E-81B0-0CE6D4492895}" presName="tx1" presStyleLbl="revTx" presStyleIdx="2" presStyleCnt="6"/>
      <dgm:spPr/>
    </dgm:pt>
    <dgm:pt modelId="{96DB5E3B-F94F-E447-A501-B12C1F9F4B22}" type="pres">
      <dgm:prSet presAssocID="{5595B5A9-8EAE-414E-81B0-0CE6D4492895}" presName="vert1" presStyleCnt="0"/>
      <dgm:spPr/>
    </dgm:pt>
    <dgm:pt modelId="{2410A3A9-409C-5E43-9B9E-926B1C42D9DB}" type="pres">
      <dgm:prSet presAssocID="{EB5F31DF-BD87-6745-ABCB-0F5AB22BC4E6}" presName="thickLine" presStyleLbl="alignNode1" presStyleIdx="3" presStyleCnt="6"/>
      <dgm:spPr/>
    </dgm:pt>
    <dgm:pt modelId="{1A249FC1-2A01-DC44-92D6-4E1BF5AFB767}" type="pres">
      <dgm:prSet presAssocID="{EB5F31DF-BD87-6745-ABCB-0F5AB22BC4E6}" presName="horz1" presStyleCnt="0"/>
      <dgm:spPr/>
    </dgm:pt>
    <dgm:pt modelId="{AA4080EE-E777-E24C-971B-D980BB4E31E9}" type="pres">
      <dgm:prSet presAssocID="{EB5F31DF-BD87-6745-ABCB-0F5AB22BC4E6}" presName="tx1" presStyleLbl="revTx" presStyleIdx="3" presStyleCnt="6"/>
      <dgm:spPr/>
    </dgm:pt>
    <dgm:pt modelId="{8DDCFE8C-6EC7-F44E-B5C3-E4FD633A781C}" type="pres">
      <dgm:prSet presAssocID="{EB5F31DF-BD87-6745-ABCB-0F5AB22BC4E6}" presName="vert1" presStyleCnt="0"/>
      <dgm:spPr/>
    </dgm:pt>
    <dgm:pt modelId="{6CF95853-8B48-8641-BC92-EAFF0F3D5166}" type="pres">
      <dgm:prSet presAssocID="{111E9714-3815-E44C-A782-FC14DBACC94C}" presName="thickLine" presStyleLbl="alignNode1" presStyleIdx="4" presStyleCnt="6"/>
      <dgm:spPr/>
    </dgm:pt>
    <dgm:pt modelId="{535137AF-D31C-6540-AA73-1DEB618FCB66}" type="pres">
      <dgm:prSet presAssocID="{111E9714-3815-E44C-A782-FC14DBACC94C}" presName="horz1" presStyleCnt="0"/>
      <dgm:spPr/>
    </dgm:pt>
    <dgm:pt modelId="{9FA51FA6-47B1-7E46-8673-9225B21E632F}" type="pres">
      <dgm:prSet presAssocID="{111E9714-3815-E44C-A782-FC14DBACC94C}" presName="tx1" presStyleLbl="revTx" presStyleIdx="4" presStyleCnt="6"/>
      <dgm:spPr/>
    </dgm:pt>
    <dgm:pt modelId="{0FC31E30-0110-D94F-B126-7DF9EDBD295A}" type="pres">
      <dgm:prSet presAssocID="{111E9714-3815-E44C-A782-FC14DBACC94C}" presName="vert1" presStyleCnt="0"/>
      <dgm:spPr/>
    </dgm:pt>
    <dgm:pt modelId="{71C03BC2-5F44-3947-9C1E-F27F666408D9}" type="pres">
      <dgm:prSet presAssocID="{BB009E03-171A-7344-8920-4C60E8517C11}" presName="thickLine" presStyleLbl="alignNode1" presStyleIdx="5" presStyleCnt="6"/>
      <dgm:spPr/>
    </dgm:pt>
    <dgm:pt modelId="{34853586-6369-E345-9B22-2FA2C3001E02}" type="pres">
      <dgm:prSet presAssocID="{BB009E03-171A-7344-8920-4C60E8517C11}" presName="horz1" presStyleCnt="0"/>
      <dgm:spPr/>
    </dgm:pt>
    <dgm:pt modelId="{7F49F725-BCE7-894F-835F-AF571B2101E8}" type="pres">
      <dgm:prSet presAssocID="{BB009E03-171A-7344-8920-4C60E8517C11}" presName="tx1" presStyleLbl="revTx" presStyleIdx="5" presStyleCnt="6"/>
      <dgm:spPr/>
    </dgm:pt>
    <dgm:pt modelId="{269CD9C6-5B0B-FB4B-9594-9A4373655A4F}" type="pres">
      <dgm:prSet presAssocID="{BB009E03-171A-7344-8920-4C60E8517C11}" presName="vert1" presStyleCnt="0"/>
      <dgm:spPr/>
    </dgm:pt>
  </dgm:ptLst>
  <dgm:cxnLst>
    <dgm:cxn modelId="{8932E80A-1FF6-1D49-B20C-C5C1FD93C5C8}" type="presOf" srcId="{05F3B557-3C28-6D48-9106-88E6FF4B05BD}" destId="{2525741A-21B6-3D47-ABAB-CC831B06E542}" srcOrd="0" destOrd="0" presId="urn:microsoft.com/office/officeart/2008/layout/LinedList"/>
    <dgm:cxn modelId="{7BE1EE0D-FDE2-0F40-BC6F-3D1DFBFE2D60}" type="presOf" srcId="{FAE3D442-BF72-AB45-8DA1-3EEDA2B75BA0}" destId="{AC291F85-545E-314C-AA0E-908834D7AD85}" srcOrd="0" destOrd="0" presId="urn:microsoft.com/office/officeart/2008/layout/LinedList"/>
    <dgm:cxn modelId="{D271763E-EB07-4648-8299-8DD3EEEE3245}" type="presOf" srcId="{9B1AD6CD-66D5-FF4E-9A39-4983B742DCF1}" destId="{4929A770-DC1D-6347-9B4C-A2484AC7AE46}" srcOrd="0" destOrd="0" presId="urn:microsoft.com/office/officeart/2008/layout/LinedList"/>
    <dgm:cxn modelId="{BA04D854-1622-664F-836E-AE26A0766A26}" type="presOf" srcId="{111E9714-3815-E44C-A782-FC14DBACC94C}" destId="{9FA51FA6-47B1-7E46-8673-9225B21E632F}" srcOrd="0" destOrd="0" presId="urn:microsoft.com/office/officeart/2008/layout/LinedList"/>
    <dgm:cxn modelId="{1C4D3256-B238-6B48-ACA9-848247E96B17}" srcId="{05F3B557-3C28-6D48-9106-88E6FF4B05BD}" destId="{BB009E03-171A-7344-8920-4C60E8517C11}" srcOrd="5" destOrd="0" parTransId="{1A4F326F-5439-864C-99CD-847CBCB7A5E0}" sibTransId="{89A4741C-69F0-EA49-8CCE-72FAC5BA2C87}"/>
    <dgm:cxn modelId="{D5BC4061-69CE-CD44-849C-F51DDC04191E}" srcId="{05F3B557-3C28-6D48-9106-88E6FF4B05BD}" destId="{EB5F31DF-BD87-6745-ABCB-0F5AB22BC4E6}" srcOrd="3" destOrd="0" parTransId="{9ADD577B-79F8-574C-8465-B52F6A6B9D47}" sibTransId="{8D8A882B-9D29-8F4B-81EC-C2FC536E5C62}"/>
    <dgm:cxn modelId="{6A380E75-CF1F-BE42-AB9B-8CC2ADC0EED2}" type="presOf" srcId="{BB009E03-171A-7344-8920-4C60E8517C11}" destId="{7F49F725-BCE7-894F-835F-AF571B2101E8}" srcOrd="0" destOrd="0" presId="urn:microsoft.com/office/officeart/2008/layout/LinedList"/>
    <dgm:cxn modelId="{12355B7C-738C-9D46-AE00-7A06264CFB93}" type="presOf" srcId="{5595B5A9-8EAE-414E-81B0-0CE6D4492895}" destId="{24343DB3-5975-994D-8F1C-249DC3AE9827}" srcOrd="0" destOrd="0" presId="urn:microsoft.com/office/officeart/2008/layout/LinedList"/>
    <dgm:cxn modelId="{20DE708B-08EA-964A-BC43-4657B3370CF4}" type="presOf" srcId="{EB5F31DF-BD87-6745-ABCB-0F5AB22BC4E6}" destId="{AA4080EE-E777-E24C-971B-D980BB4E31E9}" srcOrd="0" destOrd="0" presId="urn:microsoft.com/office/officeart/2008/layout/LinedList"/>
    <dgm:cxn modelId="{6A6251A6-873F-D341-89E3-976737422013}" srcId="{05F3B557-3C28-6D48-9106-88E6FF4B05BD}" destId="{FAE3D442-BF72-AB45-8DA1-3EEDA2B75BA0}" srcOrd="0" destOrd="0" parTransId="{21DE205D-50F0-344D-AE54-7478EA44ADC8}" sibTransId="{C5DF04B7-F7B8-334D-ACA1-0F777A70E0C4}"/>
    <dgm:cxn modelId="{331097AB-8A69-704E-AD89-E69A9B9949A2}" srcId="{05F3B557-3C28-6D48-9106-88E6FF4B05BD}" destId="{111E9714-3815-E44C-A782-FC14DBACC94C}" srcOrd="4" destOrd="0" parTransId="{053FFAAB-2D1E-CE42-94AE-AD22E20403B9}" sibTransId="{2D293894-1F10-C146-A314-E9E5BA6C080D}"/>
    <dgm:cxn modelId="{C0308BFA-53F7-1142-84DD-42FFCF4DA02C}" srcId="{05F3B557-3C28-6D48-9106-88E6FF4B05BD}" destId="{5595B5A9-8EAE-414E-81B0-0CE6D4492895}" srcOrd="2" destOrd="0" parTransId="{B2B31BD6-8C0A-024C-B62C-DEB42F3CC600}" sibTransId="{1DDA84FC-9DCF-DA4E-A806-91696CC8FB95}"/>
    <dgm:cxn modelId="{D0279AFC-2440-7146-88F0-CB0B78206B32}" srcId="{05F3B557-3C28-6D48-9106-88E6FF4B05BD}" destId="{9B1AD6CD-66D5-FF4E-9A39-4983B742DCF1}" srcOrd="1" destOrd="0" parTransId="{537142F7-783A-B84E-977A-8CED666E963E}" sibTransId="{7EF84D9B-3842-3B40-9C04-DD7BF2A39AAF}"/>
    <dgm:cxn modelId="{625703AB-55FB-A041-8BDE-130128047F9F}" type="presParOf" srcId="{2525741A-21B6-3D47-ABAB-CC831B06E542}" destId="{8566DAFE-D15B-9343-8EFA-EF71407C763E}" srcOrd="0" destOrd="0" presId="urn:microsoft.com/office/officeart/2008/layout/LinedList"/>
    <dgm:cxn modelId="{6B3E6CAF-7FC1-374F-89FD-5F69413CC2BA}" type="presParOf" srcId="{2525741A-21B6-3D47-ABAB-CC831B06E542}" destId="{822EDA8C-E5AD-2740-9E4E-12703E62D52B}" srcOrd="1" destOrd="0" presId="urn:microsoft.com/office/officeart/2008/layout/LinedList"/>
    <dgm:cxn modelId="{A08882B7-488B-5844-AA1E-1998C66CE075}" type="presParOf" srcId="{822EDA8C-E5AD-2740-9E4E-12703E62D52B}" destId="{AC291F85-545E-314C-AA0E-908834D7AD85}" srcOrd="0" destOrd="0" presId="urn:microsoft.com/office/officeart/2008/layout/LinedList"/>
    <dgm:cxn modelId="{73D8A1E1-898F-824C-8F3B-3F4F9C0947A5}" type="presParOf" srcId="{822EDA8C-E5AD-2740-9E4E-12703E62D52B}" destId="{D19B425D-E7CD-C340-87E8-889E4258A0B8}" srcOrd="1" destOrd="0" presId="urn:microsoft.com/office/officeart/2008/layout/LinedList"/>
    <dgm:cxn modelId="{A585FA4F-DFDA-9D44-B4C1-54998BE296DE}" type="presParOf" srcId="{2525741A-21B6-3D47-ABAB-CC831B06E542}" destId="{AC53B79A-9746-3644-A03C-58A1B4EF6606}" srcOrd="2" destOrd="0" presId="urn:microsoft.com/office/officeart/2008/layout/LinedList"/>
    <dgm:cxn modelId="{BB8F7325-D425-AC4D-887D-AC9EBBDED582}" type="presParOf" srcId="{2525741A-21B6-3D47-ABAB-CC831B06E542}" destId="{578A0C36-6BD9-9D4C-BD03-0367FF52BE03}" srcOrd="3" destOrd="0" presId="urn:microsoft.com/office/officeart/2008/layout/LinedList"/>
    <dgm:cxn modelId="{C945FC14-F194-204E-BAAD-781EC108DFEC}" type="presParOf" srcId="{578A0C36-6BD9-9D4C-BD03-0367FF52BE03}" destId="{4929A770-DC1D-6347-9B4C-A2484AC7AE46}" srcOrd="0" destOrd="0" presId="urn:microsoft.com/office/officeart/2008/layout/LinedList"/>
    <dgm:cxn modelId="{441CE604-1802-CE4E-9324-9489BC44F95E}" type="presParOf" srcId="{578A0C36-6BD9-9D4C-BD03-0367FF52BE03}" destId="{9F55F2B8-57F7-DF48-8800-1D399746402A}" srcOrd="1" destOrd="0" presId="urn:microsoft.com/office/officeart/2008/layout/LinedList"/>
    <dgm:cxn modelId="{ED8ACADB-5776-0241-8432-C10D6DE8818B}" type="presParOf" srcId="{2525741A-21B6-3D47-ABAB-CC831B06E542}" destId="{3C38FA3C-C909-DF43-8341-3CE331F2B4F8}" srcOrd="4" destOrd="0" presId="urn:microsoft.com/office/officeart/2008/layout/LinedList"/>
    <dgm:cxn modelId="{2DB16C38-3ECD-994F-954B-A91BB9F91AEF}" type="presParOf" srcId="{2525741A-21B6-3D47-ABAB-CC831B06E542}" destId="{A25A3191-5D64-514E-8083-55943617AACC}" srcOrd="5" destOrd="0" presId="urn:microsoft.com/office/officeart/2008/layout/LinedList"/>
    <dgm:cxn modelId="{05BE3F3E-B0B3-AE45-8053-CC483B0D23DE}" type="presParOf" srcId="{A25A3191-5D64-514E-8083-55943617AACC}" destId="{24343DB3-5975-994D-8F1C-249DC3AE9827}" srcOrd="0" destOrd="0" presId="urn:microsoft.com/office/officeart/2008/layout/LinedList"/>
    <dgm:cxn modelId="{283B46C1-A4AF-6E41-A753-E86ADDA45B83}" type="presParOf" srcId="{A25A3191-5D64-514E-8083-55943617AACC}" destId="{96DB5E3B-F94F-E447-A501-B12C1F9F4B22}" srcOrd="1" destOrd="0" presId="urn:microsoft.com/office/officeart/2008/layout/LinedList"/>
    <dgm:cxn modelId="{8D81636C-0504-B642-96DC-FA3A3FF2E34D}" type="presParOf" srcId="{2525741A-21B6-3D47-ABAB-CC831B06E542}" destId="{2410A3A9-409C-5E43-9B9E-926B1C42D9DB}" srcOrd="6" destOrd="0" presId="urn:microsoft.com/office/officeart/2008/layout/LinedList"/>
    <dgm:cxn modelId="{BE7340BA-573A-9B47-ADFE-2C68C61E9BE4}" type="presParOf" srcId="{2525741A-21B6-3D47-ABAB-CC831B06E542}" destId="{1A249FC1-2A01-DC44-92D6-4E1BF5AFB767}" srcOrd="7" destOrd="0" presId="urn:microsoft.com/office/officeart/2008/layout/LinedList"/>
    <dgm:cxn modelId="{D2776B4C-DC0A-8640-AC80-75E9611FCE77}" type="presParOf" srcId="{1A249FC1-2A01-DC44-92D6-4E1BF5AFB767}" destId="{AA4080EE-E777-E24C-971B-D980BB4E31E9}" srcOrd="0" destOrd="0" presId="urn:microsoft.com/office/officeart/2008/layout/LinedList"/>
    <dgm:cxn modelId="{A18089BE-A62D-1C4E-9E4A-8735C57410E4}" type="presParOf" srcId="{1A249FC1-2A01-DC44-92D6-4E1BF5AFB767}" destId="{8DDCFE8C-6EC7-F44E-B5C3-E4FD633A781C}" srcOrd="1" destOrd="0" presId="urn:microsoft.com/office/officeart/2008/layout/LinedList"/>
    <dgm:cxn modelId="{A76EC180-085E-204C-9715-2FC269A195BC}" type="presParOf" srcId="{2525741A-21B6-3D47-ABAB-CC831B06E542}" destId="{6CF95853-8B48-8641-BC92-EAFF0F3D5166}" srcOrd="8" destOrd="0" presId="urn:microsoft.com/office/officeart/2008/layout/LinedList"/>
    <dgm:cxn modelId="{362C8302-78C0-C84C-95A8-AD96F6116F0A}" type="presParOf" srcId="{2525741A-21B6-3D47-ABAB-CC831B06E542}" destId="{535137AF-D31C-6540-AA73-1DEB618FCB66}" srcOrd="9" destOrd="0" presId="urn:microsoft.com/office/officeart/2008/layout/LinedList"/>
    <dgm:cxn modelId="{75CE6A9B-3DFC-7F41-9171-1F3552A16BF5}" type="presParOf" srcId="{535137AF-D31C-6540-AA73-1DEB618FCB66}" destId="{9FA51FA6-47B1-7E46-8673-9225B21E632F}" srcOrd="0" destOrd="0" presId="urn:microsoft.com/office/officeart/2008/layout/LinedList"/>
    <dgm:cxn modelId="{49C7F199-1A2E-C54D-BB3A-7DD1DE3D1030}" type="presParOf" srcId="{535137AF-D31C-6540-AA73-1DEB618FCB66}" destId="{0FC31E30-0110-D94F-B126-7DF9EDBD295A}" srcOrd="1" destOrd="0" presId="urn:microsoft.com/office/officeart/2008/layout/LinedList"/>
    <dgm:cxn modelId="{5B985ECF-1EEE-CD41-8FBB-4B4CD6DD7582}" type="presParOf" srcId="{2525741A-21B6-3D47-ABAB-CC831B06E542}" destId="{71C03BC2-5F44-3947-9C1E-F27F666408D9}" srcOrd="10" destOrd="0" presId="urn:microsoft.com/office/officeart/2008/layout/LinedList"/>
    <dgm:cxn modelId="{44A45AA2-6F47-1A49-A4F4-95671BFF281E}" type="presParOf" srcId="{2525741A-21B6-3D47-ABAB-CC831B06E542}" destId="{34853586-6369-E345-9B22-2FA2C3001E02}" srcOrd="11" destOrd="0" presId="urn:microsoft.com/office/officeart/2008/layout/LinedList"/>
    <dgm:cxn modelId="{21DEE350-5C2F-3849-950B-B555CBDAF4BC}" type="presParOf" srcId="{34853586-6369-E345-9B22-2FA2C3001E02}" destId="{7F49F725-BCE7-894F-835F-AF571B2101E8}" srcOrd="0" destOrd="0" presId="urn:microsoft.com/office/officeart/2008/layout/LinedList"/>
    <dgm:cxn modelId="{80EBF201-C32A-0C45-8C21-A8FC392C1513}" type="presParOf" srcId="{34853586-6369-E345-9B22-2FA2C3001E02}" destId="{269CD9C6-5B0B-FB4B-9594-9A4373655A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FEB78F-156F-8143-BE53-4BB41E51CC2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CBAEBFC4-00BD-2148-A7DA-3A9AEB6608E8}">
      <dgm:prSet phldrT="[文本]"/>
      <dgm:spPr/>
      <dgm:t>
        <a:bodyPr/>
        <a:lstStyle/>
        <a:p>
          <a:r>
            <a:rPr lang="en-US" altLang="zh-CN" dirty="0"/>
            <a:t>1.</a:t>
          </a:r>
          <a:r>
            <a:rPr lang="zh-CN" altLang="en-US" dirty="0"/>
            <a:t>对估价所依据的估价对象的权属、面积、用途等资料进行了检查，在无理由怀疑其合法性、真实性、准确性和完整性且未予以核实的情况下，对其合法、真实、准确和完整的合理假定。</a:t>
          </a:r>
        </a:p>
      </dgm:t>
    </dgm:pt>
    <dgm:pt modelId="{DAB3151E-127F-A44C-84A2-3B8B9A67730F}" type="parTrans" cxnId="{2ED39578-900F-E047-87F8-C53D15FE4F62}">
      <dgm:prSet/>
      <dgm:spPr/>
      <dgm:t>
        <a:bodyPr/>
        <a:lstStyle/>
        <a:p>
          <a:endParaRPr lang="zh-CN" altLang="en-US"/>
        </a:p>
      </dgm:t>
    </dgm:pt>
    <dgm:pt modelId="{C54E6F9D-B269-CD4B-A908-EF9746EC2C6C}" type="sibTrans" cxnId="{2ED39578-900F-E047-87F8-C53D15FE4F62}">
      <dgm:prSet/>
      <dgm:spPr/>
      <dgm:t>
        <a:bodyPr/>
        <a:lstStyle/>
        <a:p>
          <a:endParaRPr lang="zh-CN" altLang="en-US"/>
        </a:p>
      </dgm:t>
    </dgm:pt>
    <dgm:pt modelId="{CA718DC4-643C-E841-BC8E-EA6A8AF64039}">
      <dgm:prSet phldrT="[文本]"/>
      <dgm:spPr/>
      <dgm:t>
        <a:bodyPr/>
        <a:lstStyle/>
        <a:p>
          <a:r>
            <a:rPr lang="en-US" altLang="zh-CN" dirty="0"/>
            <a:t>2.</a:t>
          </a:r>
          <a:r>
            <a:rPr lang="zh-CN" altLang="en-US" dirty="0"/>
            <a:t>对房屋安全、环境污染等影响估价对象价值或价格的重大因素给予了关注，在无理由怀疑其估价对象存在安全隐患且无相应的专业机构进行鉴定、检测的情况下，对其安全的合理假定。</a:t>
          </a:r>
        </a:p>
      </dgm:t>
    </dgm:pt>
    <dgm:pt modelId="{805C5D8D-3123-3A49-829A-F537E6293B85}" type="parTrans" cxnId="{33C1D3DA-3AB6-824E-AACA-9FDF3111888D}">
      <dgm:prSet/>
      <dgm:spPr/>
      <dgm:t>
        <a:bodyPr/>
        <a:lstStyle/>
        <a:p>
          <a:endParaRPr lang="zh-CN" altLang="en-US"/>
        </a:p>
      </dgm:t>
    </dgm:pt>
    <dgm:pt modelId="{F6D91857-40B4-E24C-9419-7C2012BD29FA}" type="sibTrans" cxnId="{33C1D3DA-3AB6-824E-AACA-9FDF3111888D}">
      <dgm:prSet/>
      <dgm:spPr/>
      <dgm:t>
        <a:bodyPr/>
        <a:lstStyle/>
        <a:p>
          <a:endParaRPr lang="zh-CN" altLang="en-US"/>
        </a:p>
      </dgm:t>
    </dgm:pt>
    <dgm:pt modelId="{25349E63-3643-5848-9DDA-745E30D8E4C3}">
      <dgm:prSet phldrT="[文本]"/>
      <dgm:spPr/>
      <dgm:t>
        <a:bodyPr/>
        <a:lstStyle/>
        <a:p>
          <a:r>
            <a:rPr lang="en-US" altLang="zh-CN" dirty="0"/>
            <a:t>3.</a:t>
          </a:r>
          <a:r>
            <a:rPr lang="zh-CN" altLang="en-US" dirty="0"/>
            <a:t>其他一般性假定。</a:t>
          </a:r>
        </a:p>
      </dgm:t>
    </dgm:pt>
    <dgm:pt modelId="{4AC0D5B5-89A7-8D4B-9F4C-52C2483FDECE}" type="parTrans" cxnId="{36A7692E-C261-EB4D-8377-4004A86FFA6B}">
      <dgm:prSet/>
      <dgm:spPr/>
      <dgm:t>
        <a:bodyPr/>
        <a:lstStyle/>
        <a:p>
          <a:endParaRPr lang="zh-CN" altLang="en-US"/>
        </a:p>
      </dgm:t>
    </dgm:pt>
    <dgm:pt modelId="{083A3084-ECC8-634A-9245-627DB0012187}" type="sibTrans" cxnId="{36A7692E-C261-EB4D-8377-4004A86FFA6B}">
      <dgm:prSet/>
      <dgm:spPr/>
      <dgm:t>
        <a:bodyPr/>
        <a:lstStyle/>
        <a:p>
          <a:endParaRPr lang="zh-CN" altLang="en-US"/>
        </a:p>
      </dgm:t>
    </dgm:pt>
    <dgm:pt modelId="{8720B79E-F0D1-0445-9508-95CB23FE974F}" type="pres">
      <dgm:prSet presAssocID="{0DFEB78F-156F-8143-BE53-4BB41E51CC2F}" presName="vert0" presStyleCnt="0">
        <dgm:presLayoutVars>
          <dgm:dir/>
          <dgm:animOne val="branch"/>
          <dgm:animLvl val="lvl"/>
        </dgm:presLayoutVars>
      </dgm:prSet>
      <dgm:spPr/>
    </dgm:pt>
    <dgm:pt modelId="{A5C8E557-36E1-7848-BFF5-FAB2D5B68408}" type="pres">
      <dgm:prSet presAssocID="{CBAEBFC4-00BD-2148-A7DA-3A9AEB6608E8}" presName="thickLine" presStyleLbl="alignNode1" presStyleIdx="0" presStyleCnt="3"/>
      <dgm:spPr/>
    </dgm:pt>
    <dgm:pt modelId="{6675E2DD-8921-074B-A4D8-7528A670C879}" type="pres">
      <dgm:prSet presAssocID="{CBAEBFC4-00BD-2148-A7DA-3A9AEB6608E8}" presName="horz1" presStyleCnt="0"/>
      <dgm:spPr/>
    </dgm:pt>
    <dgm:pt modelId="{7BE67E6E-C2B8-4D43-8F9A-02D4E649075C}" type="pres">
      <dgm:prSet presAssocID="{CBAEBFC4-00BD-2148-A7DA-3A9AEB6608E8}" presName="tx1" presStyleLbl="revTx" presStyleIdx="0" presStyleCnt="3"/>
      <dgm:spPr/>
    </dgm:pt>
    <dgm:pt modelId="{F1120624-E0FD-F74B-A9DA-A76B99C8BAC8}" type="pres">
      <dgm:prSet presAssocID="{CBAEBFC4-00BD-2148-A7DA-3A9AEB6608E8}" presName="vert1" presStyleCnt="0"/>
      <dgm:spPr/>
    </dgm:pt>
    <dgm:pt modelId="{686BA28C-4B02-5E43-AC48-2E67907E2F11}" type="pres">
      <dgm:prSet presAssocID="{CA718DC4-643C-E841-BC8E-EA6A8AF64039}" presName="thickLine" presStyleLbl="alignNode1" presStyleIdx="1" presStyleCnt="3"/>
      <dgm:spPr/>
    </dgm:pt>
    <dgm:pt modelId="{7A008320-ACA6-FE4D-A8FF-69F605729106}" type="pres">
      <dgm:prSet presAssocID="{CA718DC4-643C-E841-BC8E-EA6A8AF64039}" presName="horz1" presStyleCnt="0"/>
      <dgm:spPr/>
    </dgm:pt>
    <dgm:pt modelId="{EF8993A4-2543-D04A-9E52-C7F79993B088}" type="pres">
      <dgm:prSet presAssocID="{CA718DC4-643C-E841-BC8E-EA6A8AF64039}" presName="tx1" presStyleLbl="revTx" presStyleIdx="1" presStyleCnt="3"/>
      <dgm:spPr/>
    </dgm:pt>
    <dgm:pt modelId="{7C9036F7-501B-674C-9C8F-7B2DBBA41F9D}" type="pres">
      <dgm:prSet presAssocID="{CA718DC4-643C-E841-BC8E-EA6A8AF64039}" presName="vert1" presStyleCnt="0"/>
      <dgm:spPr/>
    </dgm:pt>
    <dgm:pt modelId="{782412CE-ED62-0049-A7C6-CF220979256C}" type="pres">
      <dgm:prSet presAssocID="{25349E63-3643-5848-9DDA-745E30D8E4C3}" presName="thickLine" presStyleLbl="alignNode1" presStyleIdx="2" presStyleCnt="3"/>
      <dgm:spPr/>
    </dgm:pt>
    <dgm:pt modelId="{93C26B10-BABB-484F-9750-AA130EB07D14}" type="pres">
      <dgm:prSet presAssocID="{25349E63-3643-5848-9DDA-745E30D8E4C3}" presName="horz1" presStyleCnt="0"/>
      <dgm:spPr/>
    </dgm:pt>
    <dgm:pt modelId="{7C24E9EF-16C9-F34A-B146-00336DE4F84A}" type="pres">
      <dgm:prSet presAssocID="{25349E63-3643-5848-9DDA-745E30D8E4C3}" presName="tx1" presStyleLbl="revTx" presStyleIdx="2" presStyleCnt="3"/>
      <dgm:spPr/>
    </dgm:pt>
    <dgm:pt modelId="{353CB95A-439C-234E-871E-452BB7BD9FA3}" type="pres">
      <dgm:prSet presAssocID="{25349E63-3643-5848-9DDA-745E30D8E4C3}" presName="vert1" presStyleCnt="0"/>
      <dgm:spPr/>
    </dgm:pt>
  </dgm:ptLst>
  <dgm:cxnLst>
    <dgm:cxn modelId="{688E300D-201A-DD4C-B82A-BE02003B7893}" type="presOf" srcId="{0DFEB78F-156F-8143-BE53-4BB41E51CC2F}" destId="{8720B79E-F0D1-0445-9508-95CB23FE974F}" srcOrd="0" destOrd="0" presId="urn:microsoft.com/office/officeart/2008/layout/LinedList"/>
    <dgm:cxn modelId="{36A7692E-C261-EB4D-8377-4004A86FFA6B}" srcId="{0DFEB78F-156F-8143-BE53-4BB41E51CC2F}" destId="{25349E63-3643-5848-9DDA-745E30D8E4C3}" srcOrd="2" destOrd="0" parTransId="{4AC0D5B5-89A7-8D4B-9F4C-52C2483FDECE}" sibTransId="{083A3084-ECC8-634A-9245-627DB0012187}"/>
    <dgm:cxn modelId="{FF70B43C-567D-8048-9E91-64239D8C1FA8}" type="presOf" srcId="{25349E63-3643-5848-9DDA-745E30D8E4C3}" destId="{7C24E9EF-16C9-F34A-B146-00336DE4F84A}" srcOrd="0" destOrd="0" presId="urn:microsoft.com/office/officeart/2008/layout/LinedList"/>
    <dgm:cxn modelId="{2ED39578-900F-E047-87F8-C53D15FE4F62}" srcId="{0DFEB78F-156F-8143-BE53-4BB41E51CC2F}" destId="{CBAEBFC4-00BD-2148-A7DA-3A9AEB6608E8}" srcOrd="0" destOrd="0" parTransId="{DAB3151E-127F-A44C-84A2-3B8B9A67730F}" sibTransId="{C54E6F9D-B269-CD4B-A908-EF9746EC2C6C}"/>
    <dgm:cxn modelId="{67337893-21AC-6E45-92A3-C1E653828B8C}" type="presOf" srcId="{CBAEBFC4-00BD-2148-A7DA-3A9AEB6608E8}" destId="{7BE67E6E-C2B8-4D43-8F9A-02D4E649075C}" srcOrd="0" destOrd="0" presId="urn:microsoft.com/office/officeart/2008/layout/LinedList"/>
    <dgm:cxn modelId="{33C1D3DA-3AB6-824E-AACA-9FDF3111888D}" srcId="{0DFEB78F-156F-8143-BE53-4BB41E51CC2F}" destId="{CA718DC4-643C-E841-BC8E-EA6A8AF64039}" srcOrd="1" destOrd="0" parTransId="{805C5D8D-3123-3A49-829A-F537E6293B85}" sibTransId="{F6D91857-40B4-E24C-9419-7C2012BD29FA}"/>
    <dgm:cxn modelId="{0585BEF6-2F3E-8F43-865B-453E5A73DCBE}" type="presOf" srcId="{CA718DC4-643C-E841-BC8E-EA6A8AF64039}" destId="{EF8993A4-2543-D04A-9E52-C7F79993B088}" srcOrd="0" destOrd="0" presId="urn:microsoft.com/office/officeart/2008/layout/LinedList"/>
    <dgm:cxn modelId="{55624183-2224-3946-9551-27570BABEAC3}" type="presParOf" srcId="{8720B79E-F0D1-0445-9508-95CB23FE974F}" destId="{A5C8E557-36E1-7848-BFF5-FAB2D5B68408}" srcOrd="0" destOrd="0" presId="urn:microsoft.com/office/officeart/2008/layout/LinedList"/>
    <dgm:cxn modelId="{74D9F088-236F-EE4C-BC25-C504A0E9121A}" type="presParOf" srcId="{8720B79E-F0D1-0445-9508-95CB23FE974F}" destId="{6675E2DD-8921-074B-A4D8-7528A670C879}" srcOrd="1" destOrd="0" presId="urn:microsoft.com/office/officeart/2008/layout/LinedList"/>
    <dgm:cxn modelId="{0F2CFF2F-E2BA-984B-AE9A-C1E8A81FA0D8}" type="presParOf" srcId="{6675E2DD-8921-074B-A4D8-7528A670C879}" destId="{7BE67E6E-C2B8-4D43-8F9A-02D4E649075C}" srcOrd="0" destOrd="0" presId="urn:microsoft.com/office/officeart/2008/layout/LinedList"/>
    <dgm:cxn modelId="{2DC6BA03-8215-D94F-8C24-DAE34C04DB4C}" type="presParOf" srcId="{6675E2DD-8921-074B-A4D8-7528A670C879}" destId="{F1120624-E0FD-F74B-A9DA-A76B99C8BAC8}" srcOrd="1" destOrd="0" presId="urn:microsoft.com/office/officeart/2008/layout/LinedList"/>
    <dgm:cxn modelId="{ABE40E83-083D-F74B-9843-C8090565F502}" type="presParOf" srcId="{8720B79E-F0D1-0445-9508-95CB23FE974F}" destId="{686BA28C-4B02-5E43-AC48-2E67907E2F11}" srcOrd="2" destOrd="0" presId="urn:microsoft.com/office/officeart/2008/layout/LinedList"/>
    <dgm:cxn modelId="{148D94ED-0B13-FC49-B8A7-8163DA1ECAA5}" type="presParOf" srcId="{8720B79E-F0D1-0445-9508-95CB23FE974F}" destId="{7A008320-ACA6-FE4D-A8FF-69F605729106}" srcOrd="3" destOrd="0" presId="urn:microsoft.com/office/officeart/2008/layout/LinedList"/>
    <dgm:cxn modelId="{9117BA71-B0C5-3B45-A024-FA0A31207862}" type="presParOf" srcId="{7A008320-ACA6-FE4D-A8FF-69F605729106}" destId="{EF8993A4-2543-D04A-9E52-C7F79993B088}" srcOrd="0" destOrd="0" presId="urn:microsoft.com/office/officeart/2008/layout/LinedList"/>
    <dgm:cxn modelId="{E911EFEA-AA5F-B942-A8C7-C4F396FBDE26}" type="presParOf" srcId="{7A008320-ACA6-FE4D-A8FF-69F605729106}" destId="{7C9036F7-501B-674C-9C8F-7B2DBBA41F9D}" srcOrd="1" destOrd="0" presId="urn:microsoft.com/office/officeart/2008/layout/LinedList"/>
    <dgm:cxn modelId="{A2F4B4F0-3885-2B4B-A974-5F91B8D73461}" type="presParOf" srcId="{8720B79E-F0D1-0445-9508-95CB23FE974F}" destId="{782412CE-ED62-0049-A7C6-CF220979256C}" srcOrd="4" destOrd="0" presId="urn:microsoft.com/office/officeart/2008/layout/LinedList"/>
    <dgm:cxn modelId="{A262B96D-7B8A-B747-85EF-9631A32A84D1}" type="presParOf" srcId="{8720B79E-F0D1-0445-9508-95CB23FE974F}" destId="{93C26B10-BABB-484F-9750-AA130EB07D14}" srcOrd="5" destOrd="0" presId="urn:microsoft.com/office/officeart/2008/layout/LinedList"/>
    <dgm:cxn modelId="{F29F1970-41BE-F740-9913-C7A2896F287E}" type="presParOf" srcId="{93C26B10-BABB-484F-9750-AA130EB07D14}" destId="{7C24E9EF-16C9-F34A-B146-00336DE4F84A}" srcOrd="0" destOrd="0" presId="urn:microsoft.com/office/officeart/2008/layout/LinedList"/>
    <dgm:cxn modelId="{7B3A6CB7-45D3-0748-BFAF-23CBE45CA89E}" type="presParOf" srcId="{93C26B10-BABB-484F-9750-AA130EB07D14}" destId="{353CB95A-439C-234E-871E-452BB7BD9F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4B080-A0BE-9C45-B0A7-0E74A60BC380}">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5C043-3311-0D42-88BC-BC2B309737F3}">
      <dsp:nvSpPr>
        <dsp:cNvPr id="0" name=""/>
        <dsp:cNvSpPr/>
      </dsp:nvSpPr>
      <dsp:spPr>
        <a:xfrm>
          <a:off x="0" y="0"/>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封面</a:t>
          </a:r>
        </a:p>
      </dsp:txBody>
      <dsp:txXfrm>
        <a:off x="0" y="0"/>
        <a:ext cx="5464315" cy="657736"/>
      </dsp:txXfrm>
    </dsp:sp>
    <dsp:sp modelId="{379D663D-E5A5-464A-B160-1FC31C1CDF90}">
      <dsp:nvSpPr>
        <dsp:cNvPr id="0" name=""/>
        <dsp:cNvSpPr/>
      </dsp:nvSpPr>
      <dsp:spPr>
        <a:xfrm>
          <a:off x="0" y="657736"/>
          <a:ext cx="546431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1CE4B-3191-8E43-91D5-FCB146BD7C10}">
      <dsp:nvSpPr>
        <dsp:cNvPr id="0" name=""/>
        <dsp:cNvSpPr/>
      </dsp:nvSpPr>
      <dsp:spPr>
        <a:xfrm>
          <a:off x="0" y="657736"/>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致估价委托人函</a:t>
          </a:r>
        </a:p>
      </dsp:txBody>
      <dsp:txXfrm>
        <a:off x="0" y="657736"/>
        <a:ext cx="5464315" cy="657736"/>
      </dsp:txXfrm>
    </dsp:sp>
    <dsp:sp modelId="{D1FAB40D-CDF5-D84A-B36C-198882F63187}">
      <dsp:nvSpPr>
        <dsp:cNvPr id="0" name=""/>
        <dsp:cNvSpPr/>
      </dsp:nvSpPr>
      <dsp:spPr>
        <a:xfrm>
          <a:off x="0" y="1315472"/>
          <a:ext cx="546431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3A654-8238-3A4B-A4F7-F63BB8168562}">
      <dsp:nvSpPr>
        <dsp:cNvPr id="0" name=""/>
        <dsp:cNvSpPr/>
      </dsp:nvSpPr>
      <dsp:spPr>
        <a:xfrm>
          <a:off x="0" y="1315472"/>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目录</a:t>
          </a:r>
        </a:p>
      </dsp:txBody>
      <dsp:txXfrm>
        <a:off x="0" y="1315472"/>
        <a:ext cx="5464315" cy="657736"/>
      </dsp:txXfrm>
    </dsp:sp>
    <dsp:sp modelId="{F7C7901E-3E26-C543-BCB4-EDF87DF34182}">
      <dsp:nvSpPr>
        <dsp:cNvPr id="0" name=""/>
        <dsp:cNvSpPr/>
      </dsp:nvSpPr>
      <dsp:spPr>
        <a:xfrm>
          <a:off x="0" y="1973208"/>
          <a:ext cx="546431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B740A-A7FB-7243-8E7C-97B0BCE7FED8}">
      <dsp:nvSpPr>
        <dsp:cNvPr id="0" name=""/>
        <dsp:cNvSpPr/>
      </dsp:nvSpPr>
      <dsp:spPr>
        <a:xfrm>
          <a:off x="0" y="1973208"/>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估价师声明</a:t>
          </a:r>
        </a:p>
      </dsp:txBody>
      <dsp:txXfrm>
        <a:off x="0" y="1973208"/>
        <a:ext cx="5464315" cy="657736"/>
      </dsp:txXfrm>
    </dsp:sp>
    <dsp:sp modelId="{2CE55FD3-5CF5-8142-84FC-2518A45C986D}">
      <dsp:nvSpPr>
        <dsp:cNvPr id="0" name=""/>
        <dsp:cNvSpPr/>
      </dsp:nvSpPr>
      <dsp:spPr>
        <a:xfrm>
          <a:off x="0" y="2630944"/>
          <a:ext cx="546431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1F00E8-7CF1-E942-8D6C-B378156AD3A4}">
      <dsp:nvSpPr>
        <dsp:cNvPr id="0" name=""/>
        <dsp:cNvSpPr/>
      </dsp:nvSpPr>
      <dsp:spPr>
        <a:xfrm>
          <a:off x="0" y="2630944"/>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估价假设和限制条件</a:t>
          </a:r>
        </a:p>
      </dsp:txBody>
      <dsp:txXfrm>
        <a:off x="0" y="2630944"/>
        <a:ext cx="5464315" cy="657736"/>
      </dsp:txXfrm>
    </dsp:sp>
    <dsp:sp modelId="{8A0FE7D2-4CBF-D94A-A9C1-43E1D7C64BE5}">
      <dsp:nvSpPr>
        <dsp:cNvPr id="0" name=""/>
        <dsp:cNvSpPr/>
      </dsp:nvSpPr>
      <dsp:spPr>
        <a:xfrm>
          <a:off x="0" y="328868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CD723-2780-7844-A3B4-6175C66DE60D}">
      <dsp:nvSpPr>
        <dsp:cNvPr id="0" name=""/>
        <dsp:cNvSpPr/>
      </dsp:nvSpPr>
      <dsp:spPr>
        <a:xfrm>
          <a:off x="0" y="3288680"/>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房地产估价结果报告</a:t>
          </a:r>
        </a:p>
      </dsp:txBody>
      <dsp:txXfrm>
        <a:off x="0" y="3288680"/>
        <a:ext cx="5464315" cy="657736"/>
      </dsp:txXfrm>
    </dsp:sp>
    <dsp:sp modelId="{093B4BD5-003C-EF40-98F6-7299F7900A82}">
      <dsp:nvSpPr>
        <dsp:cNvPr id="0" name=""/>
        <dsp:cNvSpPr/>
      </dsp:nvSpPr>
      <dsp:spPr>
        <a:xfrm>
          <a:off x="0" y="3946416"/>
          <a:ext cx="546431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D9825-6DC1-3743-BD9C-6BFB08901E73}">
      <dsp:nvSpPr>
        <dsp:cNvPr id="0" name=""/>
        <dsp:cNvSpPr/>
      </dsp:nvSpPr>
      <dsp:spPr>
        <a:xfrm>
          <a:off x="0" y="3946416"/>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房地产估价技术报告</a:t>
          </a:r>
        </a:p>
      </dsp:txBody>
      <dsp:txXfrm>
        <a:off x="0" y="3946416"/>
        <a:ext cx="5464315" cy="657736"/>
      </dsp:txXfrm>
    </dsp:sp>
    <dsp:sp modelId="{6458C5BC-6D2B-CA40-BFBA-0E3D47528922}">
      <dsp:nvSpPr>
        <dsp:cNvPr id="0" name=""/>
        <dsp:cNvSpPr/>
      </dsp:nvSpPr>
      <dsp:spPr>
        <a:xfrm>
          <a:off x="0" y="4604152"/>
          <a:ext cx="546431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A0334-B614-AA4F-A7EF-C535823CD87D}">
      <dsp:nvSpPr>
        <dsp:cNvPr id="0" name=""/>
        <dsp:cNvSpPr/>
      </dsp:nvSpPr>
      <dsp:spPr>
        <a:xfrm>
          <a:off x="0" y="4604152"/>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附件</a:t>
          </a:r>
        </a:p>
      </dsp:txBody>
      <dsp:txXfrm>
        <a:off x="0" y="4604152"/>
        <a:ext cx="5464315" cy="6577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190C6-BE2B-F34E-89A5-611A6BB0D787}">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0D42A-85F3-CA4E-9380-B45A2D53D275}">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对估价所必须的尚未明确或不够明确的土地用途、容积率等事项所做的合理的、最可能的假定。</a:t>
          </a:r>
        </a:p>
      </dsp:txBody>
      <dsp:txXfrm>
        <a:off x="0" y="2569"/>
        <a:ext cx="5464315" cy="1752250"/>
      </dsp:txXfrm>
    </dsp:sp>
    <dsp:sp modelId="{049477A9-3E4B-D240-9482-79205BAD54E9}">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DA8A6-A9F9-FA45-BFF5-3C0EA4334BA5}">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当估价对象无未定事项时，应无未定事项假定。</a:t>
          </a:r>
        </a:p>
      </dsp:txBody>
      <dsp:txXfrm>
        <a:off x="0" y="1754819"/>
        <a:ext cx="5464315" cy="1752250"/>
      </dsp:txXfrm>
    </dsp:sp>
    <dsp:sp modelId="{A47BF240-5930-1B42-B13E-8168EDA391EE}">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F28D23-819E-7744-9119-0E8AB0E0573B}">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dirty="0"/>
            <a:t>典型情况：土地用途未定、容积率未定、土地年限未定</a:t>
          </a:r>
        </a:p>
      </dsp:txBody>
      <dsp:txXfrm>
        <a:off x="0" y="3507069"/>
        <a:ext cx="5464315" cy="1752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C6577-BE48-B645-84D1-95B100ED0EE3}">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BB4B57-3FEE-554F-BBCA-71806BA509B2}">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因估价目的的特殊需要、交易条件设定或约定，对估价对象状况所做的与估价对象实际状况不一致的合理假定。</a:t>
          </a:r>
        </a:p>
      </dsp:txBody>
      <dsp:txXfrm>
        <a:off x="0" y="2569"/>
        <a:ext cx="5464315" cy="1752250"/>
      </dsp:txXfrm>
    </dsp:sp>
    <dsp:sp modelId="{53BBBA15-35DB-7F40-B7C2-5C354DBE8FFF}">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A8E086-4459-C242-BA41-319A82C2B43A}">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当估价所设的估价对象状况与估价对象的实际状况无不一致时，应无背离事实假设。</a:t>
          </a:r>
          <a:endParaRPr lang="en-US" altLang="zh-CN" sz="2400" kern="1200" dirty="0"/>
        </a:p>
      </dsp:txBody>
      <dsp:txXfrm>
        <a:off x="0" y="1754819"/>
        <a:ext cx="5464315" cy="1752250"/>
      </dsp:txXfrm>
    </dsp:sp>
    <dsp:sp modelId="{C2B8604D-49EB-2F45-A9F1-2F98E4164F7F}">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CD9C5-3A6C-2A4A-968A-7E9C5EC8831C}">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典型情况：已抵押、已租赁、已被查封、已装修（或未装修）按照无抵押、无租赁、无查封未装修（已装修）进行评估</a:t>
          </a:r>
        </a:p>
      </dsp:txBody>
      <dsp:txXfrm>
        <a:off x="0" y="3507069"/>
        <a:ext cx="5464315" cy="17522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EBE31-52CC-114F-9136-12642D0980B9}">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8C622-754C-994C-9285-8CFB0B889D06}">
      <dsp:nvSpPr>
        <dsp:cNvPr id="0" name=""/>
        <dsp:cNvSpPr/>
      </dsp:nvSpPr>
      <dsp:spPr>
        <a:xfrm>
          <a:off x="0" y="0"/>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kern="1200" dirty="0"/>
            <a:t>1.</a:t>
          </a:r>
          <a:r>
            <a:rPr lang="zh-CN" altLang="en-US" sz="2700" kern="1200" dirty="0"/>
            <a:t>估价对象的实际用途、登记用途、规划用途等之间不一致</a:t>
          </a:r>
        </a:p>
      </dsp:txBody>
      <dsp:txXfrm>
        <a:off x="0" y="0"/>
        <a:ext cx="5464315" cy="1315472"/>
      </dsp:txXfrm>
    </dsp:sp>
    <dsp:sp modelId="{F1268233-EF62-F64E-A868-787618D3BAC6}">
      <dsp:nvSpPr>
        <dsp:cNvPr id="0" name=""/>
        <dsp:cNvSpPr/>
      </dsp:nvSpPr>
      <dsp:spPr>
        <a:xfrm>
          <a:off x="0" y="1315472"/>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8B0B2F-E72B-B242-9582-E9005F9286EF}">
      <dsp:nvSpPr>
        <dsp:cNvPr id="0" name=""/>
        <dsp:cNvSpPr/>
      </dsp:nvSpPr>
      <dsp:spPr>
        <a:xfrm>
          <a:off x="0" y="1315472"/>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kern="1200" dirty="0"/>
            <a:t>2.</a:t>
          </a:r>
          <a:r>
            <a:rPr lang="zh-CN" altLang="en-US" sz="2700" kern="1200" dirty="0"/>
            <a:t>不同权属证明上的权利人之间不一致、估价对象名称或地址不一致</a:t>
          </a:r>
        </a:p>
      </dsp:txBody>
      <dsp:txXfrm>
        <a:off x="0" y="1315472"/>
        <a:ext cx="5464315" cy="1315472"/>
      </dsp:txXfrm>
    </dsp:sp>
    <dsp:sp modelId="{DF6C1041-A885-6E4F-9327-A16F9FEBC11F}">
      <dsp:nvSpPr>
        <dsp:cNvPr id="0" name=""/>
        <dsp:cNvSpPr/>
      </dsp:nvSpPr>
      <dsp:spPr>
        <a:xfrm>
          <a:off x="0" y="2630944"/>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67567E-69F3-E742-82F3-BCE91425A244}">
      <dsp:nvSpPr>
        <dsp:cNvPr id="0" name=""/>
        <dsp:cNvSpPr/>
      </dsp:nvSpPr>
      <dsp:spPr>
        <a:xfrm>
          <a:off x="0" y="2630944"/>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altLang="zh-CN" sz="2700" kern="1200" dirty="0"/>
            <a:t>3.</a:t>
          </a:r>
          <a:r>
            <a:rPr lang="zh-CN" altLang="en-US" sz="2700" kern="1200" dirty="0"/>
            <a:t>当估价对象状况之间无不一致时，应无不相一致假设</a:t>
          </a:r>
        </a:p>
      </dsp:txBody>
      <dsp:txXfrm>
        <a:off x="0" y="2630944"/>
        <a:ext cx="5464315" cy="1315472"/>
      </dsp:txXfrm>
    </dsp:sp>
    <dsp:sp modelId="{DE1AD2A6-2FAC-1945-AFB3-B4AB4CCBD09A}">
      <dsp:nvSpPr>
        <dsp:cNvPr id="0" name=""/>
        <dsp:cNvSpPr/>
      </dsp:nvSpPr>
      <dsp:spPr>
        <a:xfrm>
          <a:off x="0" y="3946416"/>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EA5B3E-71B5-C04D-9426-1B0EC66871CD}">
      <dsp:nvSpPr>
        <dsp:cNvPr id="0" name=""/>
        <dsp:cNvSpPr/>
      </dsp:nvSpPr>
      <dsp:spPr>
        <a:xfrm>
          <a:off x="0" y="3946416"/>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典型情况：用途、地址（坐落、座落）、名称、权利人、面积等</a:t>
          </a:r>
        </a:p>
      </dsp:txBody>
      <dsp:txXfrm>
        <a:off x="0" y="3946416"/>
        <a:ext cx="5464315" cy="13154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DF4FC-051D-5F49-B7E1-83CB020A4A6F}">
      <dsp:nvSpPr>
        <dsp:cNvPr id="0" name=""/>
        <dsp:cNvSpPr/>
      </dsp:nvSpPr>
      <dsp:spPr>
        <a:xfrm>
          <a:off x="0" y="1256"/>
          <a:ext cx="105076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5159E-D302-4C48-9EBB-976AFCFE8CA6}">
      <dsp:nvSpPr>
        <dsp:cNvPr id="0" name=""/>
        <dsp:cNvSpPr/>
      </dsp:nvSpPr>
      <dsp:spPr>
        <a:xfrm>
          <a:off x="0" y="1256"/>
          <a:ext cx="10507662" cy="856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在估价委托人无法提供估价所必需的反映估价对象状况的资料及注册估价师进行了尽职调查仍然难以取得该资料的情况下，缺少该资料及对相应的估价对象状况的合理假定</a:t>
          </a:r>
        </a:p>
      </dsp:txBody>
      <dsp:txXfrm>
        <a:off x="0" y="1256"/>
        <a:ext cx="10507662" cy="856941"/>
      </dsp:txXfrm>
    </dsp:sp>
    <dsp:sp modelId="{BA474988-A595-3C43-971C-9824A6027416}">
      <dsp:nvSpPr>
        <dsp:cNvPr id="0" name=""/>
        <dsp:cNvSpPr/>
      </dsp:nvSpPr>
      <dsp:spPr>
        <a:xfrm>
          <a:off x="0" y="858197"/>
          <a:ext cx="105076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76540-7346-0E42-A954-F1CA236167E7}">
      <dsp:nvSpPr>
        <dsp:cNvPr id="0" name=""/>
        <dsp:cNvSpPr/>
      </dsp:nvSpPr>
      <dsp:spPr>
        <a:xfrm>
          <a:off x="0" y="858197"/>
          <a:ext cx="10507662" cy="856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当无依据不足时，应无依据不足假设。</a:t>
          </a:r>
        </a:p>
      </dsp:txBody>
      <dsp:txXfrm>
        <a:off x="0" y="858197"/>
        <a:ext cx="10507662" cy="856941"/>
      </dsp:txXfrm>
    </dsp:sp>
    <dsp:sp modelId="{7A73C9B3-583E-EA46-8F2C-6B9DD9834EE1}">
      <dsp:nvSpPr>
        <dsp:cNvPr id="0" name=""/>
        <dsp:cNvSpPr/>
      </dsp:nvSpPr>
      <dsp:spPr>
        <a:xfrm>
          <a:off x="0" y="1715139"/>
          <a:ext cx="1050766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46348A-609C-1C49-A6AC-61ABDBB6A545}">
      <dsp:nvSpPr>
        <dsp:cNvPr id="0" name=""/>
        <dsp:cNvSpPr/>
      </dsp:nvSpPr>
      <dsp:spPr>
        <a:xfrm>
          <a:off x="0" y="1715139"/>
          <a:ext cx="10507662" cy="856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典型情况：面积、容积率、层高、建成年份、成新情况（追溯性）等</a:t>
          </a:r>
        </a:p>
      </dsp:txBody>
      <dsp:txXfrm>
        <a:off x="0" y="1715139"/>
        <a:ext cx="10507662" cy="8569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3C625-BF25-CF4B-A29C-FF96010B1718}">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2F325-E91D-6A4E-8683-881F17EF0A6B}">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kern="1200" dirty="0"/>
            <a:t>1.</a:t>
          </a:r>
          <a:r>
            <a:rPr lang="zh-CN" altLang="en-US" sz="2400" kern="1200" dirty="0"/>
            <a:t>估价报告和估价结果的用途、使用者、使用期限等使用范围</a:t>
          </a:r>
        </a:p>
      </dsp:txBody>
      <dsp:txXfrm>
        <a:off x="0" y="2569"/>
        <a:ext cx="5464315" cy="1752250"/>
      </dsp:txXfrm>
    </dsp:sp>
    <dsp:sp modelId="{B479C070-4A11-0F49-A1E3-62EA41310643}">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D9FC88-3BCE-A34C-BEA1-993ADCE71044}">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kern="1200" dirty="0"/>
            <a:t>2.</a:t>
          </a:r>
          <a:r>
            <a:rPr lang="zh-CN" altLang="en-US" sz="2400" kern="1200" dirty="0"/>
            <a:t>在使用估价报告和估价结果时需要注意的其他事项</a:t>
          </a:r>
        </a:p>
      </dsp:txBody>
      <dsp:txXfrm>
        <a:off x="0" y="1754819"/>
        <a:ext cx="5464315" cy="1752250"/>
      </dsp:txXfrm>
    </dsp:sp>
    <dsp:sp modelId="{68770732-6224-D146-AB85-6FDBB8246817}">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859955-3625-D74E-AA7D-73D8DFA5B12C}">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altLang="zh-CN" sz="2400" kern="1200" dirty="0"/>
            <a:t>3.</a:t>
          </a:r>
          <a:r>
            <a:rPr lang="zh-CN" altLang="en-US" sz="2400" kern="1200" dirty="0"/>
            <a:t>估价报告使用期限应自估价报告出具之日起计算。根据估价目的和预计的市场价格变化程度确定，不宜超过</a:t>
          </a:r>
          <a:r>
            <a:rPr lang="en-US" altLang="zh-CN" sz="2400" kern="1200" dirty="0"/>
            <a:t>1</a:t>
          </a:r>
          <a:r>
            <a:rPr lang="zh-CN" altLang="en-US" sz="2400" kern="1200" dirty="0"/>
            <a:t>年</a:t>
          </a:r>
        </a:p>
      </dsp:txBody>
      <dsp:txXfrm>
        <a:off x="0" y="3507069"/>
        <a:ext cx="5464315" cy="17522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6FD49-652B-0A48-ACB8-421C354BAA2D}">
      <dsp:nvSpPr>
        <dsp:cNvPr id="0" name=""/>
        <dsp:cNvSpPr/>
      </dsp:nvSpPr>
      <dsp:spPr>
        <a:xfrm>
          <a:off x="0" y="151"/>
          <a:ext cx="849344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0C82E-616F-C24C-822E-4ED7BC9E1F72}">
      <dsp:nvSpPr>
        <dsp:cNvPr id="0" name=""/>
        <dsp:cNvSpPr/>
      </dsp:nvSpPr>
      <dsp:spPr>
        <a:xfrm>
          <a:off x="0" y="151"/>
          <a:ext cx="8493442" cy="51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涉执房地产处置司法评估结果不应当考虑评估对象被查封以及原有的担保物权和其他优先受偿权的影响，并在评估报告“估价假设和限制条件”的“背离事实假设”中予以说明</a:t>
          </a:r>
          <a:endParaRPr lang="zh-CN" altLang="en-US" sz="1200" kern="1200" dirty="0"/>
        </a:p>
      </dsp:txBody>
      <dsp:txXfrm>
        <a:off x="0" y="151"/>
        <a:ext cx="8493442" cy="515246"/>
      </dsp:txXfrm>
    </dsp:sp>
    <dsp:sp modelId="{D45B7E57-DA76-4848-AE9C-D86BCB68BC83}">
      <dsp:nvSpPr>
        <dsp:cNvPr id="0" name=""/>
        <dsp:cNvSpPr/>
      </dsp:nvSpPr>
      <dsp:spPr>
        <a:xfrm>
          <a:off x="0" y="515398"/>
          <a:ext cx="8493442" cy="0"/>
        </a:xfrm>
        <a:prstGeom prst="line">
          <a:avLst/>
        </a:prstGeom>
        <a:solidFill>
          <a:schemeClr val="accent2">
            <a:hueOff val="501890"/>
            <a:satOff val="-1628"/>
            <a:lumOff val="-2255"/>
            <a:alphaOff val="0"/>
          </a:schemeClr>
        </a:solidFill>
        <a:ln w="12700" cap="flat" cmpd="sng" algn="ctr">
          <a:solidFill>
            <a:schemeClr val="accent2">
              <a:hueOff val="501890"/>
              <a:satOff val="-1628"/>
              <a:lumOff val="-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0DEC5-F467-6C40-9B4C-EEE797565085}">
      <dsp:nvSpPr>
        <dsp:cNvPr id="0" name=""/>
        <dsp:cNvSpPr/>
      </dsp:nvSpPr>
      <dsp:spPr>
        <a:xfrm>
          <a:off x="0" y="515398"/>
          <a:ext cx="8493442" cy="82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涉执房地产处置司法评估应当关注评估对象是否存在租赁权、用益物权及占有使用情况。人民法院未明确存在租赁权、用益物权及占有使用情况，房地产估价机构经过尽职调查后也未发现、掌握相关情况的，可以假定评估对象不存在租赁权、用益物权及占有使用情况，并在评估报告“估价假设和限制条件”的“一般假设”中予以说明。</a:t>
          </a:r>
          <a:endParaRPr lang="zh-CN" altLang="en-US" sz="1200" kern="1200" dirty="0"/>
        </a:p>
      </dsp:txBody>
      <dsp:txXfrm>
        <a:off x="0" y="515398"/>
        <a:ext cx="8493442" cy="823762"/>
      </dsp:txXfrm>
    </dsp:sp>
    <dsp:sp modelId="{8A75D43F-2BF5-7D46-A656-3A7B88D93962}">
      <dsp:nvSpPr>
        <dsp:cNvPr id="0" name=""/>
        <dsp:cNvSpPr/>
      </dsp:nvSpPr>
      <dsp:spPr>
        <a:xfrm>
          <a:off x="0" y="1339161"/>
          <a:ext cx="8493442"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568E5-203D-C942-BC4B-5A98840E6C10}">
      <dsp:nvSpPr>
        <dsp:cNvPr id="0" name=""/>
        <dsp:cNvSpPr/>
      </dsp:nvSpPr>
      <dsp:spPr>
        <a:xfrm>
          <a:off x="0" y="1339161"/>
          <a:ext cx="8485147" cy="168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评估对象存在租赁权、用益物权及占用使用情况的，应当结合委托评估材料和实地查勘等情况，对人民法院查明的租赁权、用益物权及占有使用情况进行核查验证。人民法院书面说明依法将租赁权、用益物权及占有使用情况除去后拍卖或者变卖的，应当不考虑原有的租赁权、用益物权及占有使用情况对评估结果的影响，并在评估报告“估价假设和限制条件”的“背离事实假设”中予以说明；人民法院未书面说明除去原有的租赁权、用益物权及占有使用情况后拍卖或者变卖的，评估结果应当考虑原有的租赁权、用益物权及占有使用情况的影响，并在评估报告中予以说明。</a:t>
          </a:r>
          <a:endParaRPr lang="zh-CN" altLang="en-US" sz="1200" kern="1200" dirty="0"/>
        </a:p>
      </dsp:txBody>
      <dsp:txXfrm>
        <a:off x="0" y="1339161"/>
        <a:ext cx="8485147" cy="1680335"/>
      </dsp:txXfrm>
    </dsp:sp>
    <dsp:sp modelId="{14C6ED89-211B-034E-91BB-4A72D24FB89A}">
      <dsp:nvSpPr>
        <dsp:cNvPr id="0" name=""/>
        <dsp:cNvSpPr/>
      </dsp:nvSpPr>
      <dsp:spPr>
        <a:xfrm>
          <a:off x="0" y="3019496"/>
          <a:ext cx="8493442"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D6365-AC7A-4447-98BE-F44D0A6F6077}">
      <dsp:nvSpPr>
        <dsp:cNvPr id="0" name=""/>
        <dsp:cNvSpPr/>
      </dsp:nvSpPr>
      <dsp:spPr>
        <a:xfrm>
          <a:off x="0" y="3019496"/>
          <a:ext cx="8493442" cy="82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涉执房地产处置司法评估应当关注评估对象是否存在欠缴税金及相关费用，包括税收、物业费、供暖费、水电气费等及其滞纳金。人民法院未明确存在欠缴税金及相关费用的，可以假定评估对象不存在欠缴税金及相关费用，并在评估报告“估价假设和限制条件”的“一般假设”中予以说明。</a:t>
          </a:r>
          <a:endParaRPr lang="zh-CN" altLang="en-US" sz="1200" kern="1200" dirty="0"/>
        </a:p>
      </dsp:txBody>
      <dsp:txXfrm>
        <a:off x="0" y="3019496"/>
        <a:ext cx="8493442" cy="823762"/>
      </dsp:txXfrm>
    </dsp:sp>
    <dsp:sp modelId="{AC4AD8B7-7373-A043-BEB5-F6007B2D8177}">
      <dsp:nvSpPr>
        <dsp:cNvPr id="0" name=""/>
        <dsp:cNvSpPr/>
      </dsp:nvSpPr>
      <dsp:spPr>
        <a:xfrm>
          <a:off x="0" y="3843258"/>
          <a:ext cx="8493442"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C0AD4-06EC-1B45-93D0-808BF7CF0282}">
      <dsp:nvSpPr>
        <dsp:cNvPr id="0" name=""/>
        <dsp:cNvSpPr/>
      </dsp:nvSpPr>
      <dsp:spPr>
        <a:xfrm>
          <a:off x="0" y="3843258"/>
          <a:ext cx="8493442" cy="82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人民法院查明评估对象有欠缴税金及相关费用，且书面明确该欠缴税金及相关费用从财产处置价款中扣除的，评估结果无需考虑欠缴税金及相关费用的影响；人民法院书面明确该欠缴税金及相关费用不从财产处置价款中扣除、由买受人额外负担的，评估结果应当扣除欠缴税金及相关费用，并在评估报告中予以说</a:t>
          </a:r>
          <a:endParaRPr lang="zh-CN" altLang="en-US" sz="1200" kern="1200" dirty="0"/>
        </a:p>
      </dsp:txBody>
      <dsp:txXfrm>
        <a:off x="0" y="3843258"/>
        <a:ext cx="8493442" cy="823762"/>
      </dsp:txXfrm>
    </dsp:sp>
    <dsp:sp modelId="{198DF3BE-27CF-E548-B870-6F602292AD01}">
      <dsp:nvSpPr>
        <dsp:cNvPr id="0" name=""/>
        <dsp:cNvSpPr/>
      </dsp:nvSpPr>
      <dsp:spPr>
        <a:xfrm>
          <a:off x="0" y="4667021"/>
          <a:ext cx="8493442" cy="0"/>
        </a:xfrm>
        <a:prstGeom prst="line">
          <a:avLst/>
        </a:prstGeom>
        <a:solidFill>
          <a:schemeClr val="accent2">
            <a:hueOff val="2509451"/>
            <a:satOff val="-8142"/>
            <a:lumOff val="-11275"/>
            <a:alphaOff val="0"/>
          </a:schemeClr>
        </a:solidFill>
        <a:ln w="12700" cap="flat" cmpd="sng" algn="ctr">
          <a:solidFill>
            <a:schemeClr val="accent2">
              <a:hueOff val="2509451"/>
              <a:satOff val="-8142"/>
              <a:lumOff val="-1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BEB261-14E3-B948-9393-62F7FCE6D449}">
      <dsp:nvSpPr>
        <dsp:cNvPr id="0" name=""/>
        <dsp:cNvSpPr/>
      </dsp:nvSpPr>
      <dsp:spPr>
        <a:xfrm>
          <a:off x="0" y="4667021"/>
          <a:ext cx="8493442" cy="38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涉执房地产处置司法评估应当关注评估费、拍卖费、诉讼费、律师费等财产处置费用及其对评估结果的影响。</a:t>
          </a:r>
          <a:endParaRPr lang="zh-CN" altLang="en-US" sz="1200" kern="1200" dirty="0"/>
        </a:p>
      </dsp:txBody>
      <dsp:txXfrm>
        <a:off x="0" y="4667021"/>
        <a:ext cx="8493442" cy="387341"/>
      </dsp:txXfrm>
    </dsp:sp>
    <dsp:sp modelId="{97AC6EA0-439B-B44F-8DF3-E24AC23B0C77}">
      <dsp:nvSpPr>
        <dsp:cNvPr id="0" name=""/>
        <dsp:cNvSpPr/>
      </dsp:nvSpPr>
      <dsp:spPr>
        <a:xfrm>
          <a:off x="0" y="5054362"/>
          <a:ext cx="8493442"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BF26C-DB3B-9240-BB51-85A5E0C2E56C}">
      <dsp:nvSpPr>
        <dsp:cNvPr id="0" name=""/>
        <dsp:cNvSpPr/>
      </dsp:nvSpPr>
      <dsp:spPr>
        <a:xfrm>
          <a:off x="0" y="5054362"/>
          <a:ext cx="8493442" cy="82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当事人不到场或者不予配合，无法进入评估对象内部查勘的，经书面征询人民法院意见，可以对评估对象内部布局、室内装饰装修物等情况进行合理假定，并在评估报告“估价假设和限制条件”的“依据不足假设”中予以说明。</a:t>
          </a:r>
          <a:endParaRPr lang="zh-CN" altLang="en-US" sz="1200" kern="1200" dirty="0"/>
        </a:p>
      </dsp:txBody>
      <dsp:txXfrm>
        <a:off x="0" y="5054362"/>
        <a:ext cx="8493442" cy="8237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EDE43-E9B5-ED4C-ADF2-A43BF8291F10}">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A1326-C196-AB4F-8846-B8D7AA62BC12}">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sz="2000" kern="1200" dirty="0"/>
            <a:t>报告使用者应全面了解本次估价目的和评估的基础条件，不得在不了解本次估价目的和评估的基础条件下使用本报告。在第三方不认可本报告结果的条件下，对第三方不具有约束力。</a:t>
          </a:r>
          <a:endParaRPr lang="zh-CN" altLang="en-US" sz="2000" kern="1200" dirty="0"/>
        </a:p>
      </dsp:txBody>
      <dsp:txXfrm>
        <a:off x="0" y="2569"/>
        <a:ext cx="5464315" cy="1752250"/>
      </dsp:txXfrm>
    </dsp:sp>
    <dsp:sp modelId="{7C6423C0-6A68-DF4E-8C77-65075C3ACE78}">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724F8-FD97-6A48-B2BB-0A3021580317}">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sz="2000" kern="1200" dirty="0"/>
            <a:t>本报告结果建立在满足本次估价价值定义和假设条件下的价值，如果使用中的价值类型和假设限制条件与本报告不同，应重新组织评估，本结果自动失效。</a:t>
          </a:r>
          <a:endParaRPr lang="zh-CN" altLang="en-US" sz="2000" kern="1200" dirty="0"/>
        </a:p>
      </dsp:txBody>
      <dsp:txXfrm>
        <a:off x="0" y="1754819"/>
        <a:ext cx="5464315" cy="1752250"/>
      </dsp:txXfrm>
    </dsp:sp>
    <dsp:sp modelId="{851E51C7-25BF-7745-B654-1860AE51A3C2}">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69430-5179-784A-A2D2-90A4413A5072}">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本报告仅限本次评估目的，不的用于其他用途，尤其</a:t>
          </a:r>
          <a:r>
            <a:rPr lang="zh-CN" altLang="en-US" sz="2000" b="0" i="0" u="none" kern="1200" dirty="0"/>
            <a:t>不能用于不被第三方认可条件下用于拆迁或征收、司法诉讼、强买强卖、强行要价和其他以非正常手段谋取利益目的的用途。</a:t>
          </a:r>
          <a:endParaRPr lang="zh-CN" altLang="en-US" sz="2000" kern="1200" dirty="0"/>
        </a:p>
      </dsp:txBody>
      <dsp:txXfrm>
        <a:off x="0" y="3507069"/>
        <a:ext cx="5464315" cy="17522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69B6C-6AE4-BB4E-9088-27CE77F937B8}">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F4F931-344F-4943-9479-A8A20D278947}">
      <dsp:nvSpPr>
        <dsp:cNvPr id="0" name=""/>
        <dsp:cNvSpPr/>
      </dsp:nvSpPr>
      <dsp:spPr>
        <a:xfrm>
          <a:off x="0" y="642"/>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一、估价委托人</a:t>
          </a:r>
        </a:p>
      </dsp:txBody>
      <dsp:txXfrm>
        <a:off x="0" y="642"/>
        <a:ext cx="5464315" cy="375757"/>
      </dsp:txXfrm>
    </dsp:sp>
    <dsp:sp modelId="{0CF6CBED-5E87-FC4C-B9DF-BA95027BD137}">
      <dsp:nvSpPr>
        <dsp:cNvPr id="0" name=""/>
        <dsp:cNvSpPr/>
      </dsp:nvSpPr>
      <dsp:spPr>
        <a:xfrm>
          <a:off x="0" y="376399"/>
          <a:ext cx="5464315" cy="0"/>
        </a:xfrm>
        <a:prstGeom prst="line">
          <a:avLst/>
        </a:prstGeom>
        <a:solidFill>
          <a:schemeClr val="accent2">
            <a:hueOff val="231642"/>
            <a:satOff val="-752"/>
            <a:lumOff val="-1041"/>
            <a:alphaOff val="0"/>
          </a:schemeClr>
        </a:solidFill>
        <a:ln w="12700" cap="flat" cmpd="sng" algn="ctr">
          <a:solidFill>
            <a:schemeClr val="accent2">
              <a:hueOff val="231642"/>
              <a:satOff val="-752"/>
              <a:lumOff val="-10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6E3F0-B93D-EE47-99D4-4B525D2BE83E}">
      <dsp:nvSpPr>
        <dsp:cNvPr id="0" name=""/>
        <dsp:cNvSpPr/>
      </dsp:nvSpPr>
      <dsp:spPr>
        <a:xfrm>
          <a:off x="0" y="376399"/>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二、房地产估价机构</a:t>
          </a:r>
        </a:p>
      </dsp:txBody>
      <dsp:txXfrm>
        <a:off x="0" y="376399"/>
        <a:ext cx="5464315" cy="375757"/>
      </dsp:txXfrm>
    </dsp:sp>
    <dsp:sp modelId="{8F0A0A71-0881-5B45-814F-298AC8FED08D}">
      <dsp:nvSpPr>
        <dsp:cNvPr id="0" name=""/>
        <dsp:cNvSpPr/>
      </dsp:nvSpPr>
      <dsp:spPr>
        <a:xfrm>
          <a:off x="0" y="752157"/>
          <a:ext cx="5464315" cy="0"/>
        </a:xfrm>
        <a:prstGeom prst="line">
          <a:avLst/>
        </a:prstGeom>
        <a:solidFill>
          <a:schemeClr val="accent2">
            <a:hueOff val="463283"/>
            <a:satOff val="-1503"/>
            <a:lumOff val="-2082"/>
            <a:alphaOff val="0"/>
          </a:schemeClr>
        </a:solidFill>
        <a:ln w="12700" cap="flat" cmpd="sng" algn="ctr">
          <a:solidFill>
            <a:schemeClr val="accent2">
              <a:hueOff val="463283"/>
              <a:satOff val="-1503"/>
              <a:lumOff val="-20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C49CF-8FC6-CD41-9E17-118F117028F6}">
      <dsp:nvSpPr>
        <dsp:cNvPr id="0" name=""/>
        <dsp:cNvSpPr/>
      </dsp:nvSpPr>
      <dsp:spPr>
        <a:xfrm>
          <a:off x="0" y="752157"/>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三、估价目的</a:t>
          </a:r>
        </a:p>
      </dsp:txBody>
      <dsp:txXfrm>
        <a:off x="0" y="752157"/>
        <a:ext cx="5464315" cy="375757"/>
      </dsp:txXfrm>
    </dsp:sp>
    <dsp:sp modelId="{0B45B281-7E7F-9140-947B-54D730C51517}">
      <dsp:nvSpPr>
        <dsp:cNvPr id="0" name=""/>
        <dsp:cNvSpPr/>
      </dsp:nvSpPr>
      <dsp:spPr>
        <a:xfrm>
          <a:off x="0" y="1127914"/>
          <a:ext cx="5464315" cy="0"/>
        </a:xfrm>
        <a:prstGeom prst="line">
          <a:avLst/>
        </a:prstGeom>
        <a:solidFill>
          <a:schemeClr val="accent2">
            <a:hueOff val="694925"/>
            <a:satOff val="-2255"/>
            <a:lumOff val="-3122"/>
            <a:alphaOff val="0"/>
          </a:schemeClr>
        </a:solidFill>
        <a:ln w="12700" cap="flat" cmpd="sng" algn="ctr">
          <a:solidFill>
            <a:schemeClr val="accent2">
              <a:hueOff val="694925"/>
              <a:satOff val="-2255"/>
              <a:lumOff val="-31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82C32B-CAFA-7245-A95A-887E1B66E0E5}">
      <dsp:nvSpPr>
        <dsp:cNvPr id="0" name=""/>
        <dsp:cNvSpPr/>
      </dsp:nvSpPr>
      <dsp:spPr>
        <a:xfrm>
          <a:off x="0" y="1127914"/>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四、估价对象</a:t>
          </a:r>
        </a:p>
      </dsp:txBody>
      <dsp:txXfrm>
        <a:off x="0" y="1127914"/>
        <a:ext cx="5464315" cy="375757"/>
      </dsp:txXfrm>
    </dsp:sp>
    <dsp:sp modelId="{2D2F67DD-7471-7A40-AF1B-852F198687B3}">
      <dsp:nvSpPr>
        <dsp:cNvPr id="0" name=""/>
        <dsp:cNvSpPr/>
      </dsp:nvSpPr>
      <dsp:spPr>
        <a:xfrm>
          <a:off x="0" y="1503672"/>
          <a:ext cx="5464315" cy="0"/>
        </a:xfrm>
        <a:prstGeom prst="line">
          <a:avLst/>
        </a:prstGeom>
        <a:solidFill>
          <a:schemeClr val="accent2">
            <a:hueOff val="926567"/>
            <a:satOff val="-3006"/>
            <a:lumOff val="-4163"/>
            <a:alphaOff val="0"/>
          </a:schemeClr>
        </a:solidFill>
        <a:ln w="12700" cap="flat" cmpd="sng" algn="ctr">
          <a:solidFill>
            <a:schemeClr val="accent2">
              <a:hueOff val="926567"/>
              <a:satOff val="-3006"/>
              <a:lumOff val="-4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65B75-FA44-7F42-9E50-880A743F8208}">
      <dsp:nvSpPr>
        <dsp:cNvPr id="0" name=""/>
        <dsp:cNvSpPr/>
      </dsp:nvSpPr>
      <dsp:spPr>
        <a:xfrm>
          <a:off x="0" y="1503672"/>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五、价值时点</a:t>
          </a:r>
        </a:p>
      </dsp:txBody>
      <dsp:txXfrm>
        <a:off x="0" y="1503672"/>
        <a:ext cx="5464315" cy="375757"/>
      </dsp:txXfrm>
    </dsp:sp>
    <dsp:sp modelId="{E0EF0EEE-B580-A941-B3F6-87567D57E5C1}">
      <dsp:nvSpPr>
        <dsp:cNvPr id="0" name=""/>
        <dsp:cNvSpPr/>
      </dsp:nvSpPr>
      <dsp:spPr>
        <a:xfrm>
          <a:off x="0" y="1879429"/>
          <a:ext cx="5464315" cy="0"/>
        </a:xfrm>
        <a:prstGeom prst="line">
          <a:avLst/>
        </a:prstGeom>
        <a:solidFill>
          <a:schemeClr val="accent2">
            <a:hueOff val="1158208"/>
            <a:satOff val="-3758"/>
            <a:lumOff val="-5204"/>
            <a:alphaOff val="0"/>
          </a:schemeClr>
        </a:solidFill>
        <a:ln w="12700" cap="flat" cmpd="sng" algn="ctr">
          <a:solidFill>
            <a:schemeClr val="accent2">
              <a:hueOff val="1158208"/>
              <a:satOff val="-3758"/>
              <a:lumOff val="-52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C3E417-C6B4-2946-AFA1-54D880B44D78}">
      <dsp:nvSpPr>
        <dsp:cNvPr id="0" name=""/>
        <dsp:cNvSpPr/>
      </dsp:nvSpPr>
      <dsp:spPr>
        <a:xfrm>
          <a:off x="0" y="1879429"/>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六、价值类型</a:t>
          </a:r>
        </a:p>
      </dsp:txBody>
      <dsp:txXfrm>
        <a:off x="0" y="1879429"/>
        <a:ext cx="5464315" cy="375757"/>
      </dsp:txXfrm>
    </dsp:sp>
    <dsp:sp modelId="{09D13D3A-5730-3F40-80FF-927959DC88A2}">
      <dsp:nvSpPr>
        <dsp:cNvPr id="0" name=""/>
        <dsp:cNvSpPr/>
      </dsp:nvSpPr>
      <dsp:spPr>
        <a:xfrm>
          <a:off x="0" y="2255187"/>
          <a:ext cx="5464315" cy="0"/>
        </a:xfrm>
        <a:prstGeom prst="line">
          <a:avLst/>
        </a:prstGeom>
        <a:solidFill>
          <a:schemeClr val="accent2">
            <a:hueOff val="1389850"/>
            <a:satOff val="-4510"/>
            <a:lumOff val="-6245"/>
            <a:alphaOff val="0"/>
          </a:schemeClr>
        </a:solidFill>
        <a:ln w="12700" cap="flat" cmpd="sng" algn="ctr">
          <a:solidFill>
            <a:schemeClr val="accent2">
              <a:hueOff val="1389850"/>
              <a:satOff val="-4510"/>
              <a:lumOff val="-62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69F3F-BB6B-CB43-8DA5-602832BB8DD9}">
      <dsp:nvSpPr>
        <dsp:cNvPr id="0" name=""/>
        <dsp:cNvSpPr/>
      </dsp:nvSpPr>
      <dsp:spPr>
        <a:xfrm>
          <a:off x="0" y="2255187"/>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七、估价原则</a:t>
          </a:r>
        </a:p>
      </dsp:txBody>
      <dsp:txXfrm>
        <a:off x="0" y="2255187"/>
        <a:ext cx="5464315" cy="375757"/>
      </dsp:txXfrm>
    </dsp:sp>
    <dsp:sp modelId="{C8D6A3A4-0D24-404D-9FC3-5F32B93D47B7}">
      <dsp:nvSpPr>
        <dsp:cNvPr id="0" name=""/>
        <dsp:cNvSpPr/>
      </dsp:nvSpPr>
      <dsp:spPr>
        <a:xfrm>
          <a:off x="0" y="2630944"/>
          <a:ext cx="5464315" cy="0"/>
        </a:xfrm>
        <a:prstGeom prst="line">
          <a:avLst/>
        </a:prstGeom>
        <a:solidFill>
          <a:schemeClr val="accent2">
            <a:hueOff val="1621491"/>
            <a:satOff val="-5261"/>
            <a:lumOff val="-7285"/>
            <a:alphaOff val="0"/>
          </a:schemeClr>
        </a:solidFill>
        <a:ln w="12700" cap="flat" cmpd="sng" algn="ctr">
          <a:solidFill>
            <a:schemeClr val="accent2">
              <a:hueOff val="1621491"/>
              <a:satOff val="-5261"/>
              <a:lumOff val="-72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B04FAA-4744-5948-99CB-658139DF26F0}">
      <dsp:nvSpPr>
        <dsp:cNvPr id="0" name=""/>
        <dsp:cNvSpPr/>
      </dsp:nvSpPr>
      <dsp:spPr>
        <a:xfrm>
          <a:off x="0" y="2630944"/>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八、估价依据</a:t>
          </a:r>
        </a:p>
      </dsp:txBody>
      <dsp:txXfrm>
        <a:off x="0" y="2630944"/>
        <a:ext cx="5464315" cy="375757"/>
      </dsp:txXfrm>
    </dsp:sp>
    <dsp:sp modelId="{E247C573-536A-9046-9290-8B036AD21D9E}">
      <dsp:nvSpPr>
        <dsp:cNvPr id="0" name=""/>
        <dsp:cNvSpPr/>
      </dsp:nvSpPr>
      <dsp:spPr>
        <a:xfrm>
          <a:off x="0" y="3006701"/>
          <a:ext cx="5464315" cy="0"/>
        </a:xfrm>
        <a:prstGeom prst="line">
          <a:avLst/>
        </a:prstGeom>
        <a:solidFill>
          <a:schemeClr val="accent2">
            <a:hueOff val="1853133"/>
            <a:satOff val="-6013"/>
            <a:lumOff val="-8326"/>
            <a:alphaOff val="0"/>
          </a:schemeClr>
        </a:solidFill>
        <a:ln w="12700" cap="flat" cmpd="sng" algn="ctr">
          <a:solidFill>
            <a:schemeClr val="accent2">
              <a:hueOff val="1853133"/>
              <a:satOff val="-6013"/>
              <a:lumOff val="-83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0C4BB-0C82-9B49-9342-50E2FFCF8FBE}">
      <dsp:nvSpPr>
        <dsp:cNvPr id="0" name=""/>
        <dsp:cNvSpPr/>
      </dsp:nvSpPr>
      <dsp:spPr>
        <a:xfrm>
          <a:off x="0" y="3006701"/>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九、估价方法</a:t>
          </a:r>
        </a:p>
      </dsp:txBody>
      <dsp:txXfrm>
        <a:off x="0" y="3006701"/>
        <a:ext cx="5464315" cy="375757"/>
      </dsp:txXfrm>
    </dsp:sp>
    <dsp:sp modelId="{AFF0CF15-1ABD-FD43-9D8B-EE9371257DFF}">
      <dsp:nvSpPr>
        <dsp:cNvPr id="0" name=""/>
        <dsp:cNvSpPr/>
      </dsp:nvSpPr>
      <dsp:spPr>
        <a:xfrm>
          <a:off x="0" y="3382459"/>
          <a:ext cx="5464315" cy="0"/>
        </a:xfrm>
        <a:prstGeom prst="line">
          <a:avLst/>
        </a:prstGeom>
        <a:solidFill>
          <a:schemeClr val="accent2">
            <a:hueOff val="2084775"/>
            <a:satOff val="-6765"/>
            <a:lumOff val="-9367"/>
            <a:alphaOff val="0"/>
          </a:schemeClr>
        </a:solidFill>
        <a:ln w="12700" cap="flat" cmpd="sng" algn="ctr">
          <a:solidFill>
            <a:schemeClr val="accent2">
              <a:hueOff val="2084775"/>
              <a:satOff val="-6765"/>
              <a:lumOff val="-93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918AB-925A-5848-B65C-8D64184A61D4}">
      <dsp:nvSpPr>
        <dsp:cNvPr id="0" name=""/>
        <dsp:cNvSpPr/>
      </dsp:nvSpPr>
      <dsp:spPr>
        <a:xfrm>
          <a:off x="0" y="3382459"/>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十、估价结果</a:t>
          </a:r>
        </a:p>
      </dsp:txBody>
      <dsp:txXfrm>
        <a:off x="0" y="3382459"/>
        <a:ext cx="5464315" cy="375757"/>
      </dsp:txXfrm>
    </dsp:sp>
    <dsp:sp modelId="{4679A087-D8B3-C84E-8A77-C607A3180F45}">
      <dsp:nvSpPr>
        <dsp:cNvPr id="0" name=""/>
        <dsp:cNvSpPr/>
      </dsp:nvSpPr>
      <dsp:spPr>
        <a:xfrm>
          <a:off x="0" y="3758216"/>
          <a:ext cx="5464315" cy="0"/>
        </a:xfrm>
        <a:prstGeom prst="line">
          <a:avLst/>
        </a:prstGeom>
        <a:solidFill>
          <a:schemeClr val="accent2">
            <a:hueOff val="2316416"/>
            <a:satOff val="-7516"/>
            <a:lumOff val="-10408"/>
            <a:alphaOff val="0"/>
          </a:schemeClr>
        </a:solidFill>
        <a:ln w="12700" cap="flat" cmpd="sng" algn="ctr">
          <a:solidFill>
            <a:schemeClr val="accent2">
              <a:hueOff val="2316416"/>
              <a:satOff val="-7516"/>
              <a:lumOff val="-104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130CD-914A-0C4E-95FE-ED7F6AFE2F60}">
      <dsp:nvSpPr>
        <dsp:cNvPr id="0" name=""/>
        <dsp:cNvSpPr/>
      </dsp:nvSpPr>
      <dsp:spPr>
        <a:xfrm>
          <a:off x="0" y="3758216"/>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十一、注册房地产估价师</a:t>
          </a:r>
        </a:p>
      </dsp:txBody>
      <dsp:txXfrm>
        <a:off x="0" y="3758216"/>
        <a:ext cx="5464315" cy="375757"/>
      </dsp:txXfrm>
    </dsp:sp>
    <dsp:sp modelId="{905D5EB7-2B66-2442-9118-41BCCB56CDB7}">
      <dsp:nvSpPr>
        <dsp:cNvPr id="0" name=""/>
        <dsp:cNvSpPr/>
      </dsp:nvSpPr>
      <dsp:spPr>
        <a:xfrm>
          <a:off x="0" y="4133974"/>
          <a:ext cx="5464315" cy="0"/>
        </a:xfrm>
        <a:prstGeom prst="line">
          <a:avLst/>
        </a:prstGeom>
        <a:solidFill>
          <a:schemeClr val="accent2">
            <a:hueOff val="2548058"/>
            <a:satOff val="-8268"/>
            <a:lumOff val="-11448"/>
            <a:alphaOff val="0"/>
          </a:schemeClr>
        </a:solidFill>
        <a:ln w="12700" cap="flat" cmpd="sng" algn="ctr">
          <a:solidFill>
            <a:schemeClr val="accent2">
              <a:hueOff val="2548058"/>
              <a:satOff val="-8268"/>
              <a:lumOff val="-114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49A19-6CEE-2D47-8DCB-B219663DAD74}">
      <dsp:nvSpPr>
        <dsp:cNvPr id="0" name=""/>
        <dsp:cNvSpPr/>
      </dsp:nvSpPr>
      <dsp:spPr>
        <a:xfrm>
          <a:off x="0" y="4133974"/>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十二、实地查勘期</a:t>
          </a:r>
        </a:p>
      </dsp:txBody>
      <dsp:txXfrm>
        <a:off x="0" y="4133974"/>
        <a:ext cx="5464315" cy="375757"/>
      </dsp:txXfrm>
    </dsp:sp>
    <dsp:sp modelId="{E07AC8ED-40E8-0B45-BE9D-F11237E93F05}">
      <dsp:nvSpPr>
        <dsp:cNvPr id="0" name=""/>
        <dsp:cNvSpPr/>
      </dsp:nvSpPr>
      <dsp:spPr>
        <a:xfrm>
          <a:off x="0" y="4509731"/>
          <a:ext cx="5464315" cy="0"/>
        </a:xfrm>
        <a:prstGeom prst="line">
          <a:avLst/>
        </a:prstGeom>
        <a:solidFill>
          <a:schemeClr val="accent2">
            <a:hueOff val="2779699"/>
            <a:satOff val="-9019"/>
            <a:lumOff val="-12489"/>
            <a:alphaOff val="0"/>
          </a:schemeClr>
        </a:solidFill>
        <a:ln w="12700" cap="flat" cmpd="sng" algn="ctr">
          <a:solidFill>
            <a:schemeClr val="accent2">
              <a:hueOff val="2779699"/>
              <a:satOff val="-9019"/>
              <a:lumOff val="-124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965AD-75AC-B449-932C-A5062B342935}">
      <dsp:nvSpPr>
        <dsp:cNvPr id="0" name=""/>
        <dsp:cNvSpPr/>
      </dsp:nvSpPr>
      <dsp:spPr>
        <a:xfrm>
          <a:off x="0" y="4509731"/>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十三、估价作业期</a:t>
          </a:r>
        </a:p>
      </dsp:txBody>
      <dsp:txXfrm>
        <a:off x="0" y="4509731"/>
        <a:ext cx="5464315" cy="375757"/>
      </dsp:txXfrm>
    </dsp:sp>
    <dsp:sp modelId="{9ACA7164-265D-D34E-8EE4-3DED62A5AF68}">
      <dsp:nvSpPr>
        <dsp:cNvPr id="0" name=""/>
        <dsp:cNvSpPr/>
      </dsp:nvSpPr>
      <dsp:spPr>
        <a:xfrm>
          <a:off x="0" y="488548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66086-6966-A243-9786-0D095B82FB03}">
      <dsp:nvSpPr>
        <dsp:cNvPr id="0" name=""/>
        <dsp:cNvSpPr/>
      </dsp:nvSpPr>
      <dsp:spPr>
        <a:xfrm>
          <a:off x="0" y="4885489"/>
          <a:ext cx="5464315" cy="37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十四、风险提示和变现能力分析</a:t>
          </a:r>
        </a:p>
      </dsp:txBody>
      <dsp:txXfrm>
        <a:off x="0" y="4885489"/>
        <a:ext cx="5464315" cy="37575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AF4F5-C797-9F4A-836B-99149AE70E58}">
      <dsp:nvSpPr>
        <dsp:cNvPr id="0" name=""/>
        <dsp:cNvSpPr/>
      </dsp:nvSpPr>
      <dsp:spPr>
        <a:xfrm rot="5400000">
          <a:off x="6643108" y="-2734792"/>
          <a:ext cx="1004204" cy="67249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a:t>为单位时，应写明其名称、住所、和法定代表人姓名</a:t>
          </a:r>
        </a:p>
        <a:p>
          <a:pPr marL="171450" lvl="1" indent="-171450" algn="l" defTabSz="844550">
            <a:lnSpc>
              <a:spcPct val="90000"/>
            </a:lnSpc>
            <a:spcBef>
              <a:spcPct val="0"/>
            </a:spcBef>
            <a:spcAft>
              <a:spcPct val="15000"/>
            </a:spcAft>
            <a:buChar char="•"/>
          </a:pPr>
          <a:r>
            <a:rPr lang="zh-CN" altLang="en-US" sz="1900" kern="1200" dirty="0"/>
            <a:t>为个人时，应写明姓名和住址</a:t>
          </a:r>
        </a:p>
      </dsp:txBody>
      <dsp:txXfrm rot="-5400000">
        <a:off x="3782759" y="174578"/>
        <a:ext cx="6675883" cy="906162"/>
      </dsp:txXfrm>
    </dsp:sp>
    <dsp:sp modelId="{3FCCF31B-F211-EE46-97C6-7C99C1285E9C}">
      <dsp:nvSpPr>
        <dsp:cNvPr id="0" name=""/>
        <dsp:cNvSpPr/>
      </dsp:nvSpPr>
      <dsp:spPr>
        <a:xfrm>
          <a:off x="0" y="31"/>
          <a:ext cx="3782758" cy="1255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估价委托人</a:t>
          </a:r>
        </a:p>
      </dsp:txBody>
      <dsp:txXfrm>
        <a:off x="61276" y="61307"/>
        <a:ext cx="3660206" cy="1132703"/>
      </dsp:txXfrm>
    </dsp:sp>
    <dsp:sp modelId="{33AF6249-9984-B043-939D-B1D716EA2909}">
      <dsp:nvSpPr>
        <dsp:cNvPr id="0" name=""/>
        <dsp:cNvSpPr/>
      </dsp:nvSpPr>
      <dsp:spPr>
        <a:xfrm rot="5400000">
          <a:off x="6643108" y="-1416774"/>
          <a:ext cx="1004204" cy="67249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zh-CN" altLang="en-US" sz="1900" kern="1200" dirty="0"/>
            <a:t>写明估价机构名称、住所和法定代表人或执行合伙人姓名</a:t>
          </a:r>
        </a:p>
        <a:p>
          <a:pPr marL="171450" lvl="1" indent="-171450" algn="l" defTabSz="844550">
            <a:lnSpc>
              <a:spcPct val="90000"/>
            </a:lnSpc>
            <a:spcBef>
              <a:spcPct val="0"/>
            </a:spcBef>
            <a:spcAft>
              <a:spcPct val="15000"/>
            </a:spcAft>
            <a:buChar char="•"/>
          </a:pPr>
          <a:r>
            <a:rPr lang="zh-CN" altLang="en-US" sz="1900" kern="1200" dirty="0"/>
            <a:t>写明资质等级和资质证书编号</a:t>
          </a:r>
        </a:p>
      </dsp:txBody>
      <dsp:txXfrm rot="-5400000">
        <a:off x="3782759" y="1492596"/>
        <a:ext cx="6675883" cy="906162"/>
      </dsp:txXfrm>
    </dsp:sp>
    <dsp:sp modelId="{85314E1C-96CF-E245-A9F3-65D671FA75B3}">
      <dsp:nvSpPr>
        <dsp:cNvPr id="0" name=""/>
        <dsp:cNvSpPr/>
      </dsp:nvSpPr>
      <dsp:spPr>
        <a:xfrm>
          <a:off x="0" y="1318049"/>
          <a:ext cx="3782758" cy="1255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zh-CN" altLang="en-US" sz="3700" kern="1200" dirty="0"/>
            <a:t>房地产估价机构</a:t>
          </a:r>
        </a:p>
      </dsp:txBody>
      <dsp:txXfrm>
        <a:off x="61276" y="1379325"/>
        <a:ext cx="3660206" cy="113270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45AAD-7376-CC46-A144-A47EE086199F}">
      <dsp:nvSpPr>
        <dsp:cNvPr id="0" name=""/>
        <dsp:cNvSpPr/>
      </dsp:nvSpPr>
      <dsp:spPr>
        <a:xfrm>
          <a:off x="0" y="210641"/>
          <a:ext cx="5464315" cy="9481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092" tIns="291592" rIns="424092"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应说明估价委托人对估价报告的预期用途，或估价为了满足估价委托人的何种需要。</a:t>
          </a:r>
        </a:p>
      </dsp:txBody>
      <dsp:txXfrm>
        <a:off x="0" y="210641"/>
        <a:ext cx="5464315" cy="948150"/>
      </dsp:txXfrm>
    </dsp:sp>
    <dsp:sp modelId="{08F32076-2876-0945-89F3-E827E94987BB}">
      <dsp:nvSpPr>
        <dsp:cNvPr id="0" name=""/>
        <dsp:cNvSpPr/>
      </dsp:nvSpPr>
      <dsp:spPr>
        <a:xfrm>
          <a:off x="273215" y="4001"/>
          <a:ext cx="3825020"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估价目的</a:t>
          </a:r>
        </a:p>
      </dsp:txBody>
      <dsp:txXfrm>
        <a:off x="293390" y="24176"/>
        <a:ext cx="3784670" cy="372930"/>
      </dsp:txXfrm>
    </dsp:sp>
    <dsp:sp modelId="{9BA4218C-AD92-0047-B495-7EF2FAA25DAC}">
      <dsp:nvSpPr>
        <dsp:cNvPr id="0" name=""/>
        <dsp:cNvSpPr/>
      </dsp:nvSpPr>
      <dsp:spPr>
        <a:xfrm>
          <a:off x="0" y="1441031"/>
          <a:ext cx="5464315" cy="1587600"/>
        </a:xfrm>
        <a:prstGeom prst="rect">
          <a:avLst/>
        </a:prstGeom>
        <a:solidFill>
          <a:schemeClr val="lt1">
            <a:alpha val="90000"/>
            <a:hueOff val="0"/>
            <a:satOff val="0"/>
            <a:lumOff val="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092" tIns="291592" rIns="424092"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概括说明估价对象的财产范围及名称、坐落、规模、用途、权属等基本情况</a:t>
          </a:r>
        </a:p>
        <a:p>
          <a:pPr marL="114300" lvl="1" indent="-114300" algn="l" defTabSz="622300">
            <a:lnSpc>
              <a:spcPct val="90000"/>
            </a:lnSpc>
            <a:spcBef>
              <a:spcPct val="0"/>
            </a:spcBef>
            <a:spcAft>
              <a:spcPct val="15000"/>
            </a:spcAft>
            <a:buChar char="•"/>
          </a:pPr>
          <a:r>
            <a:rPr lang="zh-CN" altLang="en-US" sz="1400" kern="1200" dirty="0"/>
            <a:t>土地包括四至、形状、开发程度、土地使用期限</a:t>
          </a:r>
        </a:p>
        <a:p>
          <a:pPr marL="114300" lvl="1" indent="-114300" algn="l" defTabSz="622300">
            <a:lnSpc>
              <a:spcPct val="90000"/>
            </a:lnSpc>
            <a:spcBef>
              <a:spcPct val="0"/>
            </a:spcBef>
            <a:spcAft>
              <a:spcPct val="15000"/>
            </a:spcAft>
            <a:buChar char="•"/>
          </a:pPr>
          <a:r>
            <a:rPr lang="zh-CN" altLang="en-US" sz="1400" kern="1200" dirty="0"/>
            <a:t>建筑物包括建筑结构、设备设施、装饰装修、新旧程度</a:t>
          </a:r>
        </a:p>
      </dsp:txBody>
      <dsp:txXfrm>
        <a:off x="0" y="1441031"/>
        <a:ext cx="5464315" cy="1587600"/>
      </dsp:txXfrm>
    </dsp:sp>
    <dsp:sp modelId="{A5948701-28C7-E34D-9E95-A92E9927DBD0}">
      <dsp:nvSpPr>
        <dsp:cNvPr id="0" name=""/>
        <dsp:cNvSpPr/>
      </dsp:nvSpPr>
      <dsp:spPr>
        <a:xfrm>
          <a:off x="273215" y="1234391"/>
          <a:ext cx="3825020" cy="413280"/>
        </a:xfrm>
        <a:prstGeom prst="roundRect">
          <a:avLst/>
        </a:prstGeom>
        <a:solidFill>
          <a:schemeClr val="accent2">
            <a:hueOff val="1003780"/>
            <a:satOff val="-3257"/>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估价对象</a:t>
          </a:r>
        </a:p>
      </dsp:txBody>
      <dsp:txXfrm>
        <a:off x="293390" y="1254566"/>
        <a:ext cx="3784670" cy="372930"/>
      </dsp:txXfrm>
    </dsp:sp>
    <dsp:sp modelId="{E95C367A-53E9-F144-B1A2-47AE0A62C2B6}">
      <dsp:nvSpPr>
        <dsp:cNvPr id="0" name=""/>
        <dsp:cNvSpPr/>
      </dsp:nvSpPr>
      <dsp:spPr>
        <a:xfrm>
          <a:off x="0" y="3310871"/>
          <a:ext cx="5464315" cy="992250"/>
        </a:xfrm>
        <a:prstGeom prst="rect">
          <a:avLst/>
        </a:prstGeom>
        <a:solidFill>
          <a:schemeClr val="lt1">
            <a:alpha val="90000"/>
            <a:hueOff val="0"/>
            <a:satOff val="0"/>
            <a:lumOff val="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092" tIns="291592" rIns="424092"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说明所评估的估价对象价值或价格对应的时间</a:t>
          </a:r>
        </a:p>
        <a:p>
          <a:pPr marL="114300" lvl="1" indent="-114300" algn="l" defTabSz="622300">
            <a:lnSpc>
              <a:spcPct val="90000"/>
            </a:lnSpc>
            <a:spcBef>
              <a:spcPct val="0"/>
            </a:spcBef>
            <a:spcAft>
              <a:spcPct val="15000"/>
            </a:spcAft>
            <a:buChar char="•"/>
          </a:pPr>
          <a:r>
            <a:rPr lang="zh-CN" altLang="en-US" sz="1400" kern="1200" dirty="0"/>
            <a:t>说明价值时点确定的理由</a:t>
          </a:r>
        </a:p>
      </dsp:txBody>
      <dsp:txXfrm>
        <a:off x="0" y="3310871"/>
        <a:ext cx="5464315" cy="992250"/>
      </dsp:txXfrm>
    </dsp:sp>
    <dsp:sp modelId="{D9FFC327-784B-3340-A6F6-62A42F30BA1B}">
      <dsp:nvSpPr>
        <dsp:cNvPr id="0" name=""/>
        <dsp:cNvSpPr/>
      </dsp:nvSpPr>
      <dsp:spPr>
        <a:xfrm>
          <a:off x="273215" y="3104231"/>
          <a:ext cx="3825020" cy="413280"/>
        </a:xfrm>
        <a:prstGeom prst="roundRect">
          <a:avLst/>
        </a:prstGeom>
        <a:solidFill>
          <a:schemeClr val="accent2">
            <a:hueOff val="2007561"/>
            <a:satOff val="-6514"/>
            <a:lumOff val="-9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价值时点</a:t>
          </a:r>
        </a:p>
      </dsp:txBody>
      <dsp:txXfrm>
        <a:off x="293390" y="3124406"/>
        <a:ext cx="3784670" cy="372930"/>
      </dsp:txXfrm>
    </dsp:sp>
    <dsp:sp modelId="{EBB298A2-EC70-3749-AFFF-25D848A8D20E}">
      <dsp:nvSpPr>
        <dsp:cNvPr id="0" name=""/>
        <dsp:cNvSpPr/>
      </dsp:nvSpPr>
      <dsp:spPr>
        <a:xfrm>
          <a:off x="0" y="4585361"/>
          <a:ext cx="5464315" cy="672525"/>
        </a:xfrm>
        <a:prstGeom prst="rect">
          <a:avLst/>
        </a:prstGeom>
        <a:solidFill>
          <a:schemeClr val="lt1">
            <a:alpha val="90000"/>
            <a:hueOff val="0"/>
            <a:satOff val="0"/>
            <a:lumOff val="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092" tIns="291592" rIns="424092"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a:t>应说明所评估的估价对象价值或价格的名称、定义或内涵。</a:t>
          </a:r>
        </a:p>
      </dsp:txBody>
      <dsp:txXfrm>
        <a:off x="0" y="4585361"/>
        <a:ext cx="5464315" cy="672525"/>
      </dsp:txXfrm>
    </dsp:sp>
    <dsp:sp modelId="{AE1DD395-F149-5441-86D4-C79CD2F08087}">
      <dsp:nvSpPr>
        <dsp:cNvPr id="0" name=""/>
        <dsp:cNvSpPr/>
      </dsp:nvSpPr>
      <dsp:spPr>
        <a:xfrm>
          <a:off x="273215" y="4378721"/>
          <a:ext cx="3825020" cy="413280"/>
        </a:xfrm>
        <a:prstGeom prst="roundRect">
          <a:avLst/>
        </a:prstGeom>
        <a:solidFill>
          <a:schemeClr val="accent2">
            <a:hueOff val="3011341"/>
            <a:satOff val="-9771"/>
            <a:lumOff val="-1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622300">
            <a:lnSpc>
              <a:spcPct val="90000"/>
            </a:lnSpc>
            <a:spcBef>
              <a:spcPct val="0"/>
            </a:spcBef>
            <a:spcAft>
              <a:spcPct val="35000"/>
            </a:spcAft>
            <a:buNone/>
          </a:pPr>
          <a:r>
            <a:rPr lang="zh-CN" altLang="en-US" sz="1400" kern="1200" dirty="0"/>
            <a:t>价值类型</a:t>
          </a:r>
        </a:p>
      </dsp:txBody>
      <dsp:txXfrm>
        <a:off x="293390" y="4398896"/>
        <a:ext cx="378467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1EBCA-9DF3-2C4C-95E9-D755D7628121}">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3CD09-F0CD-634A-B16D-51BB932C32C2}">
      <dsp:nvSpPr>
        <dsp:cNvPr id="0" name=""/>
        <dsp:cNvSpPr/>
      </dsp:nvSpPr>
      <dsp:spPr>
        <a:xfrm>
          <a:off x="0" y="642"/>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估价报告名称</a:t>
          </a:r>
        </a:p>
      </dsp:txBody>
      <dsp:txXfrm>
        <a:off x="0" y="642"/>
        <a:ext cx="5464315" cy="751514"/>
      </dsp:txXfrm>
    </dsp:sp>
    <dsp:sp modelId="{34772DF0-2F39-D649-A307-AB9B0925E85F}">
      <dsp:nvSpPr>
        <dsp:cNvPr id="0" name=""/>
        <dsp:cNvSpPr/>
      </dsp:nvSpPr>
      <dsp:spPr>
        <a:xfrm>
          <a:off x="0" y="752157"/>
          <a:ext cx="5464315" cy="0"/>
        </a:xfrm>
        <a:prstGeom prst="line">
          <a:avLst/>
        </a:prstGeom>
        <a:solidFill>
          <a:schemeClr val="accent2">
            <a:hueOff val="501890"/>
            <a:satOff val="-1628"/>
            <a:lumOff val="-2255"/>
            <a:alphaOff val="0"/>
          </a:schemeClr>
        </a:solidFill>
        <a:ln w="12700" cap="flat" cmpd="sng" algn="ctr">
          <a:solidFill>
            <a:schemeClr val="accent2">
              <a:hueOff val="501890"/>
              <a:satOff val="-1628"/>
              <a:lumOff val="-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2CE54-B889-9149-B981-674EED289D47}">
      <dsp:nvSpPr>
        <dsp:cNvPr id="0" name=""/>
        <dsp:cNvSpPr/>
      </dsp:nvSpPr>
      <dsp:spPr>
        <a:xfrm>
          <a:off x="0" y="752157"/>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估价报告编号</a:t>
          </a:r>
        </a:p>
      </dsp:txBody>
      <dsp:txXfrm>
        <a:off x="0" y="752157"/>
        <a:ext cx="5464315" cy="751514"/>
      </dsp:txXfrm>
    </dsp:sp>
    <dsp:sp modelId="{5EC34977-1976-294D-A344-3F8857CFD79D}">
      <dsp:nvSpPr>
        <dsp:cNvPr id="0" name=""/>
        <dsp:cNvSpPr/>
      </dsp:nvSpPr>
      <dsp:spPr>
        <a:xfrm>
          <a:off x="0" y="1503672"/>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A5EF55-4BB9-B845-9A3B-D8566A671025}">
      <dsp:nvSpPr>
        <dsp:cNvPr id="0" name=""/>
        <dsp:cNvSpPr/>
      </dsp:nvSpPr>
      <dsp:spPr>
        <a:xfrm>
          <a:off x="0" y="1503672"/>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估价项目名称</a:t>
          </a:r>
        </a:p>
      </dsp:txBody>
      <dsp:txXfrm>
        <a:off x="0" y="1503672"/>
        <a:ext cx="5464315" cy="751514"/>
      </dsp:txXfrm>
    </dsp:sp>
    <dsp:sp modelId="{57DAE81C-A751-0645-B7FF-C769F97D2B92}">
      <dsp:nvSpPr>
        <dsp:cNvPr id="0" name=""/>
        <dsp:cNvSpPr/>
      </dsp:nvSpPr>
      <dsp:spPr>
        <a:xfrm>
          <a:off x="0" y="2255187"/>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553B7-A5D3-6E43-803F-7A8F0791C4BD}">
      <dsp:nvSpPr>
        <dsp:cNvPr id="0" name=""/>
        <dsp:cNvSpPr/>
      </dsp:nvSpPr>
      <dsp:spPr>
        <a:xfrm>
          <a:off x="0" y="2255187"/>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估价委托人</a:t>
          </a:r>
        </a:p>
      </dsp:txBody>
      <dsp:txXfrm>
        <a:off x="0" y="2255187"/>
        <a:ext cx="5464315" cy="751514"/>
      </dsp:txXfrm>
    </dsp:sp>
    <dsp:sp modelId="{CB43EFCA-CC3B-9347-A806-BB0F5217238A}">
      <dsp:nvSpPr>
        <dsp:cNvPr id="0" name=""/>
        <dsp:cNvSpPr/>
      </dsp:nvSpPr>
      <dsp:spPr>
        <a:xfrm>
          <a:off x="0" y="3006701"/>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EDDD1-F7A9-1146-AA52-B2AA15638FDE}">
      <dsp:nvSpPr>
        <dsp:cNvPr id="0" name=""/>
        <dsp:cNvSpPr/>
      </dsp:nvSpPr>
      <dsp:spPr>
        <a:xfrm>
          <a:off x="0" y="3006701"/>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房地产估价机构</a:t>
          </a:r>
        </a:p>
      </dsp:txBody>
      <dsp:txXfrm>
        <a:off x="0" y="3006701"/>
        <a:ext cx="5464315" cy="751514"/>
      </dsp:txXfrm>
    </dsp:sp>
    <dsp:sp modelId="{119411DE-4C80-7E46-A85F-C3DEE8953A14}">
      <dsp:nvSpPr>
        <dsp:cNvPr id="0" name=""/>
        <dsp:cNvSpPr/>
      </dsp:nvSpPr>
      <dsp:spPr>
        <a:xfrm>
          <a:off x="0" y="3758216"/>
          <a:ext cx="5464315" cy="0"/>
        </a:xfrm>
        <a:prstGeom prst="line">
          <a:avLst/>
        </a:prstGeom>
        <a:solidFill>
          <a:schemeClr val="accent2">
            <a:hueOff val="2509451"/>
            <a:satOff val="-8142"/>
            <a:lumOff val="-11275"/>
            <a:alphaOff val="0"/>
          </a:schemeClr>
        </a:solidFill>
        <a:ln w="12700" cap="flat" cmpd="sng" algn="ctr">
          <a:solidFill>
            <a:schemeClr val="accent2">
              <a:hueOff val="2509451"/>
              <a:satOff val="-8142"/>
              <a:lumOff val="-1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F5CD13-753C-B148-B931-DA7FD7C5422F}">
      <dsp:nvSpPr>
        <dsp:cNvPr id="0" name=""/>
        <dsp:cNvSpPr/>
      </dsp:nvSpPr>
      <dsp:spPr>
        <a:xfrm>
          <a:off x="0" y="3758216"/>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注册房地产估价师</a:t>
          </a:r>
        </a:p>
      </dsp:txBody>
      <dsp:txXfrm>
        <a:off x="0" y="3758216"/>
        <a:ext cx="5464315" cy="751514"/>
      </dsp:txXfrm>
    </dsp:sp>
    <dsp:sp modelId="{738191EF-2165-174A-B380-B083EA70A07C}">
      <dsp:nvSpPr>
        <dsp:cNvPr id="0" name=""/>
        <dsp:cNvSpPr/>
      </dsp:nvSpPr>
      <dsp:spPr>
        <a:xfrm>
          <a:off x="0" y="4509731"/>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C2807-4A2D-6D4C-80DA-03941B0D73AC}">
      <dsp:nvSpPr>
        <dsp:cNvPr id="0" name=""/>
        <dsp:cNvSpPr/>
      </dsp:nvSpPr>
      <dsp:spPr>
        <a:xfrm>
          <a:off x="0" y="4509731"/>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估价报告出具日期</a:t>
          </a:r>
        </a:p>
      </dsp:txBody>
      <dsp:txXfrm>
        <a:off x="0" y="4509731"/>
        <a:ext cx="5464315" cy="7515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05BDA-672F-4AE4-9E54-CF382D0FF0C7}">
      <dsp:nvSpPr>
        <dsp:cNvPr id="0" name=""/>
        <dsp:cNvSpPr/>
      </dsp:nvSpPr>
      <dsp:spPr>
        <a:xfrm>
          <a:off x="0" y="1806"/>
          <a:ext cx="6833175" cy="769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E69C3-40A1-4925-9744-BD0A6EA5FC41}">
      <dsp:nvSpPr>
        <dsp:cNvPr id="0" name=""/>
        <dsp:cNvSpPr/>
      </dsp:nvSpPr>
      <dsp:spPr>
        <a:xfrm>
          <a:off x="232876" y="175020"/>
          <a:ext cx="423411" cy="4234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803F1F-238C-4D49-9611-4931F3472CF2}">
      <dsp:nvSpPr>
        <dsp:cNvPr id="0" name=""/>
        <dsp:cNvSpPr/>
      </dsp:nvSpPr>
      <dsp:spPr>
        <a:xfrm>
          <a:off x="889164" y="1806"/>
          <a:ext cx="5944010" cy="76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75" tIns="81475" rIns="81475" bIns="81475" numCol="1" spcCol="1270" anchor="ctr" anchorCtr="0">
          <a:noAutofit/>
        </a:bodyPr>
        <a:lstStyle/>
        <a:p>
          <a:pPr marL="0" lvl="0" indent="0" algn="l" defTabSz="844550">
            <a:lnSpc>
              <a:spcPct val="100000"/>
            </a:lnSpc>
            <a:spcBef>
              <a:spcPct val="0"/>
            </a:spcBef>
            <a:spcAft>
              <a:spcPct val="35000"/>
            </a:spcAft>
            <a:buNone/>
          </a:pPr>
          <a:r>
            <a:rPr lang="zh-CN" altLang="en-US" sz="1900" kern="1200" dirty="0"/>
            <a:t>独立客观公正原则</a:t>
          </a:r>
        </a:p>
      </dsp:txBody>
      <dsp:txXfrm>
        <a:off x="889164" y="1806"/>
        <a:ext cx="5944010" cy="769838"/>
      </dsp:txXfrm>
    </dsp:sp>
    <dsp:sp modelId="{40483D89-6F06-46B7-9DC8-21E995C6CC0F}">
      <dsp:nvSpPr>
        <dsp:cNvPr id="0" name=""/>
        <dsp:cNvSpPr/>
      </dsp:nvSpPr>
      <dsp:spPr>
        <a:xfrm>
          <a:off x="0" y="964105"/>
          <a:ext cx="6833175" cy="769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84E1E-E781-4540-A18E-3762153A7949}">
      <dsp:nvSpPr>
        <dsp:cNvPr id="0" name=""/>
        <dsp:cNvSpPr/>
      </dsp:nvSpPr>
      <dsp:spPr>
        <a:xfrm>
          <a:off x="232876" y="1137319"/>
          <a:ext cx="423411" cy="4234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4EA7B3-E973-4CAC-8E77-4CC26A215B09}">
      <dsp:nvSpPr>
        <dsp:cNvPr id="0" name=""/>
        <dsp:cNvSpPr/>
      </dsp:nvSpPr>
      <dsp:spPr>
        <a:xfrm>
          <a:off x="889164" y="964105"/>
          <a:ext cx="5944010" cy="76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75" tIns="81475" rIns="81475" bIns="81475" numCol="1" spcCol="1270" anchor="ctr" anchorCtr="0">
          <a:noAutofit/>
        </a:bodyPr>
        <a:lstStyle/>
        <a:p>
          <a:pPr marL="0" lvl="0" indent="0" algn="l" defTabSz="844550">
            <a:lnSpc>
              <a:spcPct val="100000"/>
            </a:lnSpc>
            <a:spcBef>
              <a:spcPct val="0"/>
            </a:spcBef>
            <a:spcAft>
              <a:spcPct val="35000"/>
            </a:spcAft>
            <a:buNone/>
          </a:pPr>
          <a:r>
            <a:rPr lang="zh-CN" altLang="en-US" sz="1900" kern="1200" dirty="0"/>
            <a:t>合法原则</a:t>
          </a:r>
        </a:p>
      </dsp:txBody>
      <dsp:txXfrm>
        <a:off x="889164" y="964105"/>
        <a:ext cx="5944010" cy="769838"/>
      </dsp:txXfrm>
    </dsp:sp>
    <dsp:sp modelId="{A7C7DEA0-EE3F-476C-B22A-546AEDD22689}">
      <dsp:nvSpPr>
        <dsp:cNvPr id="0" name=""/>
        <dsp:cNvSpPr/>
      </dsp:nvSpPr>
      <dsp:spPr>
        <a:xfrm>
          <a:off x="0" y="1926404"/>
          <a:ext cx="6833175" cy="769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0B1988-2CF0-4083-B92A-426F6F2DB47A}">
      <dsp:nvSpPr>
        <dsp:cNvPr id="0" name=""/>
        <dsp:cNvSpPr/>
      </dsp:nvSpPr>
      <dsp:spPr>
        <a:xfrm>
          <a:off x="232876" y="2099617"/>
          <a:ext cx="423411" cy="4234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E4F751-4629-4917-9639-3BC0D1EE9AF9}">
      <dsp:nvSpPr>
        <dsp:cNvPr id="0" name=""/>
        <dsp:cNvSpPr/>
      </dsp:nvSpPr>
      <dsp:spPr>
        <a:xfrm>
          <a:off x="889164" y="1926404"/>
          <a:ext cx="5944010" cy="76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75" tIns="81475" rIns="81475" bIns="81475" numCol="1" spcCol="1270" anchor="ctr" anchorCtr="0">
          <a:noAutofit/>
        </a:bodyPr>
        <a:lstStyle/>
        <a:p>
          <a:pPr marL="0" lvl="0" indent="0" algn="l" defTabSz="844550">
            <a:lnSpc>
              <a:spcPct val="100000"/>
            </a:lnSpc>
            <a:spcBef>
              <a:spcPct val="0"/>
            </a:spcBef>
            <a:spcAft>
              <a:spcPct val="35000"/>
            </a:spcAft>
            <a:buNone/>
          </a:pPr>
          <a:r>
            <a:rPr lang="zh-CN" altLang="en-US" sz="1900" kern="1200" dirty="0"/>
            <a:t>价值时点原则</a:t>
          </a:r>
        </a:p>
      </dsp:txBody>
      <dsp:txXfrm>
        <a:off x="889164" y="1926404"/>
        <a:ext cx="5944010" cy="769838"/>
      </dsp:txXfrm>
    </dsp:sp>
    <dsp:sp modelId="{97CDD6D4-F2E9-4706-AFBB-B9E1F2BC618E}">
      <dsp:nvSpPr>
        <dsp:cNvPr id="0" name=""/>
        <dsp:cNvSpPr/>
      </dsp:nvSpPr>
      <dsp:spPr>
        <a:xfrm>
          <a:off x="0" y="2888702"/>
          <a:ext cx="6833175" cy="769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704F1F-8BE2-4096-A7EB-8FC59BE88669}">
      <dsp:nvSpPr>
        <dsp:cNvPr id="0" name=""/>
        <dsp:cNvSpPr/>
      </dsp:nvSpPr>
      <dsp:spPr>
        <a:xfrm>
          <a:off x="232876" y="3061916"/>
          <a:ext cx="423411" cy="4234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89D7F2-42AB-4240-B230-93A4182B2766}">
      <dsp:nvSpPr>
        <dsp:cNvPr id="0" name=""/>
        <dsp:cNvSpPr/>
      </dsp:nvSpPr>
      <dsp:spPr>
        <a:xfrm>
          <a:off x="889164" y="2888702"/>
          <a:ext cx="5944010" cy="76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75" tIns="81475" rIns="81475" bIns="81475" numCol="1" spcCol="1270" anchor="ctr" anchorCtr="0">
          <a:noAutofit/>
        </a:bodyPr>
        <a:lstStyle/>
        <a:p>
          <a:pPr marL="0" lvl="0" indent="0" algn="l" defTabSz="844550">
            <a:lnSpc>
              <a:spcPct val="100000"/>
            </a:lnSpc>
            <a:spcBef>
              <a:spcPct val="0"/>
            </a:spcBef>
            <a:spcAft>
              <a:spcPct val="35000"/>
            </a:spcAft>
            <a:buNone/>
          </a:pPr>
          <a:r>
            <a:rPr lang="zh-CN" altLang="en-US" sz="1900" kern="1200" dirty="0"/>
            <a:t>替代原则</a:t>
          </a:r>
        </a:p>
      </dsp:txBody>
      <dsp:txXfrm>
        <a:off x="889164" y="2888702"/>
        <a:ext cx="5944010" cy="769838"/>
      </dsp:txXfrm>
    </dsp:sp>
    <dsp:sp modelId="{1DBD6DE7-AC05-4342-B2AD-1117D60349EE}">
      <dsp:nvSpPr>
        <dsp:cNvPr id="0" name=""/>
        <dsp:cNvSpPr/>
      </dsp:nvSpPr>
      <dsp:spPr>
        <a:xfrm>
          <a:off x="0" y="3851001"/>
          <a:ext cx="6833175" cy="769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57B679-A229-4235-ABE4-D2FB100DC44F}">
      <dsp:nvSpPr>
        <dsp:cNvPr id="0" name=""/>
        <dsp:cNvSpPr/>
      </dsp:nvSpPr>
      <dsp:spPr>
        <a:xfrm>
          <a:off x="232876" y="4024215"/>
          <a:ext cx="423411" cy="4234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97F85D-0088-44B5-8D65-B74AB6EFD501}">
      <dsp:nvSpPr>
        <dsp:cNvPr id="0" name=""/>
        <dsp:cNvSpPr/>
      </dsp:nvSpPr>
      <dsp:spPr>
        <a:xfrm>
          <a:off x="889164" y="3851001"/>
          <a:ext cx="5944010" cy="76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75" tIns="81475" rIns="81475" bIns="81475" numCol="1" spcCol="1270" anchor="ctr" anchorCtr="0">
          <a:noAutofit/>
        </a:bodyPr>
        <a:lstStyle/>
        <a:p>
          <a:pPr marL="0" lvl="0" indent="0" algn="l" defTabSz="844550">
            <a:lnSpc>
              <a:spcPct val="100000"/>
            </a:lnSpc>
            <a:spcBef>
              <a:spcPct val="0"/>
            </a:spcBef>
            <a:spcAft>
              <a:spcPct val="35000"/>
            </a:spcAft>
            <a:buNone/>
          </a:pPr>
          <a:r>
            <a:rPr lang="zh-CN" altLang="en-US" sz="1900" kern="1200" dirty="0"/>
            <a:t>最高最佳利用原则</a:t>
          </a:r>
        </a:p>
      </dsp:txBody>
      <dsp:txXfrm>
        <a:off x="889164" y="3851001"/>
        <a:ext cx="5944010" cy="769838"/>
      </dsp:txXfrm>
    </dsp:sp>
    <dsp:sp modelId="{F96BA391-72A4-4F4A-A1AB-83A3CD543432}">
      <dsp:nvSpPr>
        <dsp:cNvPr id="0" name=""/>
        <dsp:cNvSpPr/>
      </dsp:nvSpPr>
      <dsp:spPr>
        <a:xfrm>
          <a:off x="0" y="4813300"/>
          <a:ext cx="6833175" cy="7698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3FC25-0C13-4D87-A726-140999044C7B}">
      <dsp:nvSpPr>
        <dsp:cNvPr id="0" name=""/>
        <dsp:cNvSpPr/>
      </dsp:nvSpPr>
      <dsp:spPr>
        <a:xfrm>
          <a:off x="232876" y="4986514"/>
          <a:ext cx="423411" cy="42341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8A8E46-8D17-45A8-B4DA-51059B24ECA9}">
      <dsp:nvSpPr>
        <dsp:cNvPr id="0" name=""/>
        <dsp:cNvSpPr/>
      </dsp:nvSpPr>
      <dsp:spPr>
        <a:xfrm>
          <a:off x="889164" y="4813300"/>
          <a:ext cx="5944010" cy="769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475" tIns="81475" rIns="81475" bIns="81475" numCol="1" spcCol="1270" anchor="ctr" anchorCtr="0">
          <a:noAutofit/>
        </a:bodyPr>
        <a:lstStyle/>
        <a:p>
          <a:pPr marL="0" lvl="0" indent="0" algn="l" defTabSz="844550">
            <a:lnSpc>
              <a:spcPct val="100000"/>
            </a:lnSpc>
            <a:spcBef>
              <a:spcPct val="0"/>
            </a:spcBef>
            <a:spcAft>
              <a:spcPct val="35000"/>
            </a:spcAft>
            <a:buNone/>
          </a:pPr>
          <a:r>
            <a:rPr lang="zh-CN" altLang="en-US" sz="1900" kern="1200" dirty="0"/>
            <a:t>谨慎原则</a:t>
          </a:r>
        </a:p>
      </dsp:txBody>
      <dsp:txXfrm>
        <a:off x="889164" y="4813300"/>
        <a:ext cx="5944010" cy="76983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10D31-4234-AD4A-91EB-0801AE26D77A}">
      <dsp:nvSpPr>
        <dsp:cNvPr id="0" name=""/>
        <dsp:cNvSpPr/>
      </dsp:nvSpPr>
      <dsp:spPr>
        <a:xfrm>
          <a:off x="0" y="348566"/>
          <a:ext cx="5464315" cy="14458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092" tIns="187452" rIns="424092" bIns="64008" numCol="1" spcCol="1270" anchor="t" anchorCtr="0">
          <a:noAutofit/>
        </a:bodyPr>
        <a:lstStyle/>
        <a:p>
          <a:pPr marL="57150" lvl="1" indent="-57150" algn="l" defTabSz="400050">
            <a:lnSpc>
              <a:spcPct val="90000"/>
            </a:lnSpc>
            <a:spcBef>
              <a:spcPct val="0"/>
            </a:spcBef>
            <a:spcAft>
              <a:spcPct val="15000"/>
            </a:spcAft>
            <a:buChar char="•"/>
          </a:pPr>
          <a:r>
            <a:rPr lang="en-US" altLang="zh-CN" sz="900" kern="1200" dirty="0"/>
            <a:t>1.</a:t>
          </a:r>
          <a:r>
            <a:rPr lang="zh-CN" altLang="en-US" sz="900" kern="1200" dirty="0"/>
            <a:t>中华人民共和国民法典</a:t>
          </a:r>
        </a:p>
        <a:p>
          <a:pPr marL="57150" lvl="1" indent="-57150" algn="l" defTabSz="400050">
            <a:lnSpc>
              <a:spcPct val="90000"/>
            </a:lnSpc>
            <a:spcBef>
              <a:spcPct val="0"/>
            </a:spcBef>
            <a:spcAft>
              <a:spcPct val="15000"/>
            </a:spcAft>
            <a:buChar char="•"/>
          </a:pPr>
          <a:r>
            <a:rPr lang="en-US" altLang="zh-CN" sz="900" kern="1200" dirty="0"/>
            <a:t>2.</a:t>
          </a:r>
          <a:r>
            <a:rPr lang="zh-CN" altLang="en-US" sz="900" kern="1200" dirty="0"/>
            <a:t>中华人民共和国资产评估法</a:t>
          </a:r>
        </a:p>
        <a:p>
          <a:pPr marL="57150" lvl="1" indent="-57150" algn="l" defTabSz="400050">
            <a:lnSpc>
              <a:spcPct val="90000"/>
            </a:lnSpc>
            <a:spcBef>
              <a:spcPct val="0"/>
            </a:spcBef>
            <a:spcAft>
              <a:spcPct val="15000"/>
            </a:spcAft>
            <a:buChar char="•"/>
          </a:pPr>
          <a:r>
            <a:rPr lang="en-US" altLang="zh-CN" sz="900" kern="1200" dirty="0"/>
            <a:t>3.</a:t>
          </a:r>
          <a:r>
            <a:rPr lang="zh-CN" altLang="en-US" sz="900" kern="1200" dirty="0"/>
            <a:t>中华人民共和国土地管理法</a:t>
          </a:r>
        </a:p>
        <a:p>
          <a:pPr marL="57150" lvl="1" indent="-57150" algn="l" defTabSz="400050">
            <a:lnSpc>
              <a:spcPct val="90000"/>
            </a:lnSpc>
            <a:spcBef>
              <a:spcPct val="0"/>
            </a:spcBef>
            <a:spcAft>
              <a:spcPct val="15000"/>
            </a:spcAft>
            <a:buChar char="•"/>
          </a:pPr>
          <a:r>
            <a:rPr lang="en-US" altLang="zh-CN" sz="900" kern="1200" dirty="0"/>
            <a:t>4.</a:t>
          </a:r>
          <a:r>
            <a:rPr lang="zh-CN" altLang="en-US" sz="900" kern="1200" dirty="0"/>
            <a:t>中华人民共和国城市房地产管理法</a:t>
          </a:r>
        </a:p>
        <a:p>
          <a:pPr marL="57150" lvl="1" indent="-57150" algn="l" defTabSz="400050">
            <a:lnSpc>
              <a:spcPct val="90000"/>
            </a:lnSpc>
            <a:spcBef>
              <a:spcPct val="0"/>
            </a:spcBef>
            <a:spcAft>
              <a:spcPct val="15000"/>
            </a:spcAft>
            <a:buChar char="•"/>
          </a:pPr>
          <a:r>
            <a:rPr lang="en-US" altLang="zh-CN" sz="900" kern="1200" dirty="0"/>
            <a:t>5.</a:t>
          </a:r>
          <a:r>
            <a:rPr lang="zh-CN" altLang="en-US" sz="900" kern="1200" dirty="0"/>
            <a:t>中华人民共和国城乡规划法</a:t>
          </a:r>
        </a:p>
        <a:p>
          <a:pPr marL="57150" lvl="1" indent="-57150" algn="l" defTabSz="400050">
            <a:lnSpc>
              <a:spcPct val="90000"/>
            </a:lnSpc>
            <a:spcBef>
              <a:spcPct val="0"/>
            </a:spcBef>
            <a:spcAft>
              <a:spcPct val="15000"/>
            </a:spcAft>
            <a:buChar char="•"/>
          </a:pPr>
          <a:r>
            <a:rPr lang="en-US" altLang="zh-CN" sz="900" kern="1200" dirty="0"/>
            <a:t>……</a:t>
          </a:r>
          <a:endParaRPr lang="zh-CN" altLang="en-US" sz="900" kern="1200" dirty="0"/>
        </a:p>
      </dsp:txBody>
      <dsp:txXfrm>
        <a:off x="0" y="348566"/>
        <a:ext cx="5464315" cy="1445850"/>
      </dsp:txXfrm>
    </dsp:sp>
    <dsp:sp modelId="{B07F0FF8-0E80-1B4A-B4DD-30D078C6515E}">
      <dsp:nvSpPr>
        <dsp:cNvPr id="0" name=""/>
        <dsp:cNvSpPr/>
      </dsp:nvSpPr>
      <dsp:spPr>
        <a:xfrm>
          <a:off x="273215" y="215726"/>
          <a:ext cx="3825020" cy="265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t>国家和地方公布的有关法律法规和地方性规章、政策</a:t>
          </a:r>
        </a:p>
      </dsp:txBody>
      <dsp:txXfrm>
        <a:off x="286184" y="228695"/>
        <a:ext cx="3799082" cy="239742"/>
      </dsp:txXfrm>
    </dsp:sp>
    <dsp:sp modelId="{48C1BE5A-442B-3B4B-A687-3D5131CC6740}">
      <dsp:nvSpPr>
        <dsp:cNvPr id="0" name=""/>
        <dsp:cNvSpPr/>
      </dsp:nvSpPr>
      <dsp:spPr>
        <a:xfrm>
          <a:off x="0" y="1975857"/>
          <a:ext cx="5464315" cy="8363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092" tIns="187452" rIns="424092" bIns="64008" numCol="1" spcCol="1270" anchor="t" anchorCtr="0">
          <a:noAutofit/>
        </a:bodyPr>
        <a:lstStyle/>
        <a:p>
          <a:pPr marL="57150" lvl="1" indent="-57150" algn="l" defTabSz="400050">
            <a:lnSpc>
              <a:spcPct val="90000"/>
            </a:lnSpc>
            <a:spcBef>
              <a:spcPct val="0"/>
            </a:spcBef>
            <a:spcAft>
              <a:spcPct val="15000"/>
            </a:spcAft>
            <a:buChar char="•"/>
          </a:pPr>
          <a:r>
            <a:rPr lang="en-US" altLang="zh-CN" sz="900" kern="1200" dirty="0"/>
            <a:t>1.</a:t>
          </a:r>
          <a:r>
            <a:rPr lang="zh-CN" altLang="en-US" sz="900" kern="1200" dirty="0"/>
            <a:t>中华人民共和国国家标准</a:t>
          </a:r>
          <a:r>
            <a:rPr lang="en-US" altLang="zh-CN" sz="900" kern="1200" dirty="0"/>
            <a:t>《</a:t>
          </a:r>
          <a:r>
            <a:rPr lang="zh-CN" altLang="en-US" sz="900" kern="1200" dirty="0"/>
            <a:t>房地产估价规范</a:t>
          </a:r>
          <a:r>
            <a:rPr lang="en-US" altLang="zh-CN" sz="900" kern="1200" dirty="0"/>
            <a:t>》</a:t>
          </a:r>
          <a:endParaRPr lang="zh-CN" altLang="en-US" sz="900" kern="1200" dirty="0"/>
        </a:p>
        <a:p>
          <a:pPr marL="57150" lvl="1" indent="-57150" algn="l" defTabSz="400050">
            <a:lnSpc>
              <a:spcPct val="90000"/>
            </a:lnSpc>
            <a:spcBef>
              <a:spcPct val="0"/>
            </a:spcBef>
            <a:spcAft>
              <a:spcPct val="15000"/>
            </a:spcAft>
            <a:buChar char="•"/>
          </a:pPr>
          <a:r>
            <a:rPr lang="en-US" altLang="zh-CN" sz="900" kern="1200" dirty="0"/>
            <a:t>2.</a:t>
          </a:r>
          <a:r>
            <a:rPr lang="zh-CN" altLang="en-US" sz="900" kern="1200" dirty="0"/>
            <a:t>中华人民共和国国家标准</a:t>
          </a:r>
          <a:r>
            <a:rPr lang="en-US" altLang="zh-CN" sz="900" kern="1200" dirty="0"/>
            <a:t>《</a:t>
          </a:r>
          <a:r>
            <a:rPr lang="zh-CN" altLang="en-US" sz="900" kern="1200" dirty="0"/>
            <a:t>房地产估价基本术语标准</a:t>
          </a:r>
          <a:r>
            <a:rPr lang="en-US" altLang="zh-CN" sz="900" kern="1200" dirty="0"/>
            <a:t>》</a:t>
          </a:r>
          <a:endParaRPr lang="zh-CN" altLang="en-US" sz="900" kern="1200" dirty="0"/>
        </a:p>
        <a:p>
          <a:pPr marL="57150" lvl="1" indent="-57150" algn="l" defTabSz="400050">
            <a:lnSpc>
              <a:spcPct val="90000"/>
            </a:lnSpc>
            <a:spcBef>
              <a:spcPct val="0"/>
            </a:spcBef>
            <a:spcAft>
              <a:spcPct val="15000"/>
            </a:spcAft>
            <a:buChar char="•"/>
          </a:pPr>
          <a:r>
            <a:rPr lang="en-US" altLang="zh-CN" sz="900" kern="1200" dirty="0"/>
            <a:t>……</a:t>
          </a:r>
          <a:endParaRPr lang="zh-CN" altLang="en-US" sz="900" kern="1200" dirty="0"/>
        </a:p>
      </dsp:txBody>
      <dsp:txXfrm>
        <a:off x="0" y="1975857"/>
        <a:ext cx="5464315" cy="836325"/>
      </dsp:txXfrm>
    </dsp:sp>
    <dsp:sp modelId="{43625BEE-C899-9649-8CCC-FD9A097C08BE}">
      <dsp:nvSpPr>
        <dsp:cNvPr id="0" name=""/>
        <dsp:cNvSpPr/>
      </dsp:nvSpPr>
      <dsp:spPr>
        <a:xfrm>
          <a:off x="273215" y="1843017"/>
          <a:ext cx="3825020" cy="2656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t>有关技术标准</a:t>
          </a:r>
        </a:p>
      </dsp:txBody>
      <dsp:txXfrm>
        <a:off x="286184" y="1855986"/>
        <a:ext cx="3799082" cy="239742"/>
      </dsp:txXfrm>
    </dsp:sp>
    <dsp:sp modelId="{64D5F98E-7DF3-2B46-B2F8-C3020D5CB428}">
      <dsp:nvSpPr>
        <dsp:cNvPr id="0" name=""/>
        <dsp:cNvSpPr/>
      </dsp:nvSpPr>
      <dsp:spPr>
        <a:xfrm>
          <a:off x="0" y="2993622"/>
          <a:ext cx="5464315" cy="16443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092" tIns="187452" rIns="424092" bIns="64008" numCol="1" spcCol="1270" anchor="t" anchorCtr="0">
          <a:noAutofit/>
        </a:bodyPr>
        <a:lstStyle/>
        <a:p>
          <a:pPr marL="57150" lvl="1" indent="-57150" algn="l" defTabSz="400050">
            <a:lnSpc>
              <a:spcPct val="90000"/>
            </a:lnSpc>
            <a:spcBef>
              <a:spcPct val="0"/>
            </a:spcBef>
            <a:spcAft>
              <a:spcPct val="15000"/>
            </a:spcAft>
            <a:buChar char="•"/>
          </a:pPr>
          <a:r>
            <a:rPr lang="en-US" altLang="zh-CN" sz="900" kern="1200" dirty="0"/>
            <a:t>1.</a:t>
          </a:r>
          <a:r>
            <a:rPr lang="zh-CN" altLang="en-US" sz="900" kern="1200" dirty="0"/>
            <a:t>估价委托书</a:t>
          </a:r>
        </a:p>
        <a:p>
          <a:pPr marL="57150" lvl="1" indent="-57150" algn="l" defTabSz="400050">
            <a:lnSpc>
              <a:spcPct val="90000"/>
            </a:lnSpc>
            <a:spcBef>
              <a:spcPct val="0"/>
            </a:spcBef>
            <a:spcAft>
              <a:spcPct val="15000"/>
            </a:spcAft>
            <a:buChar char="•"/>
          </a:pPr>
          <a:r>
            <a:rPr lang="en-US" altLang="zh-CN" sz="900" kern="1200" dirty="0"/>
            <a:t>2.《</a:t>
          </a:r>
          <a:r>
            <a:rPr lang="zh-CN" altLang="en-US" sz="900" kern="1200" dirty="0"/>
            <a:t>国有土地使用证</a:t>
          </a:r>
          <a:r>
            <a:rPr lang="en-US" altLang="zh-CN" sz="900" kern="1200" dirty="0"/>
            <a:t>》</a:t>
          </a:r>
          <a:r>
            <a:rPr lang="zh-CN" altLang="en-US" sz="900" kern="1200" dirty="0"/>
            <a:t>或</a:t>
          </a:r>
          <a:r>
            <a:rPr lang="en-US" altLang="zh-CN" sz="900" kern="1200" dirty="0"/>
            <a:t>《</a:t>
          </a:r>
          <a:r>
            <a:rPr lang="zh-CN" altLang="en-US" sz="900" kern="1200" dirty="0"/>
            <a:t>不动产权证书</a:t>
          </a:r>
          <a:r>
            <a:rPr lang="en-US" altLang="zh-CN" sz="900" kern="1200" dirty="0"/>
            <a:t>》</a:t>
          </a:r>
          <a:endParaRPr lang="zh-CN" altLang="en-US" sz="900" kern="1200" dirty="0"/>
        </a:p>
        <a:p>
          <a:pPr marL="57150" lvl="1" indent="-57150" algn="l" defTabSz="400050">
            <a:lnSpc>
              <a:spcPct val="90000"/>
            </a:lnSpc>
            <a:spcBef>
              <a:spcPct val="0"/>
            </a:spcBef>
            <a:spcAft>
              <a:spcPct val="15000"/>
            </a:spcAft>
            <a:buChar char="•"/>
          </a:pPr>
          <a:r>
            <a:rPr lang="en-US" altLang="zh-CN" sz="900" kern="1200" dirty="0"/>
            <a:t>3.《</a:t>
          </a:r>
          <a:r>
            <a:rPr lang="zh-CN" altLang="en-US" sz="900" kern="1200" dirty="0"/>
            <a:t>房屋所有权证</a:t>
          </a:r>
          <a:r>
            <a:rPr lang="en-US" altLang="zh-CN" sz="900" kern="1200" dirty="0"/>
            <a:t>》</a:t>
          </a:r>
          <a:r>
            <a:rPr lang="zh-CN" altLang="en-US" sz="900" kern="1200" dirty="0"/>
            <a:t>或</a:t>
          </a:r>
          <a:r>
            <a:rPr lang="en-US" altLang="zh-CN" sz="900" kern="1200" dirty="0"/>
            <a:t>《</a:t>
          </a:r>
          <a:r>
            <a:rPr lang="zh-CN" altLang="en-US" sz="900" kern="1200" dirty="0"/>
            <a:t>不动产权证书</a:t>
          </a:r>
          <a:r>
            <a:rPr lang="en-US" altLang="zh-CN" sz="900" kern="1200" dirty="0"/>
            <a:t>》</a:t>
          </a:r>
          <a:endParaRPr lang="zh-CN" altLang="en-US" sz="900" kern="1200" dirty="0"/>
        </a:p>
        <a:p>
          <a:pPr marL="57150" lvl="1" indent="-57150" algn="l" defTabSz="400050">
            <a:lnSpc>
              <a:spcPct val="90000"/>
            </a:lnSpc>
            <a:spcBef>
              <a:spcPct val="0"/>
            </a:spcBef>
            <a:spcAft>
              <a:spcPct val="15000"/>
            </a:spcAft>
            <a:buChar char="•"/>
          </a:pPr>
          <a:r>
            <a:rPr lang="en-US" altLang="zh-CN" sz="900" kern="1200" dirty="0"/>
            <a:t>4.《</a:t>
          </a:r>
          <a:r>
            <a:rPr lang="zh-CN" altLang="en-US" sz="900" kern="1200" dirty="0"/>
            <a:t>国有土地使用权出让合同</a:t>
          </a:r>
          <a:r>
            <a:rPr lang="en-US" altLang="zh-CN" sz="900" kern="1200" dirty="0"/>
            <a:t>》</a:t>
          </a:r>
          <a:endParaRPr lang="zh-CN" altLang="en-US" sz="900" kern="1200" dirty="0"/>
        </a:p>
        <a:p>
          <a:pPr marL="57150" lvl="1" indent="-57150" algn="l" defTabSz="400050">
            <a:lnSpc>
              <a:spcPct val="90000"/>
            </a:lnSpc>
            <a:spcBef>
              <a:spcPct val="0"/>
            </a:spcBef>
            <a:spcAft>
              <a:spcPct val="15000"/>
            </a:spcAft>
            <a:buChar char="•"/>
          </a:pPr>
          <a:r>
            <a:rPr lang="en-US" altLang="zh-CN" sz="900" kern="1200" dirty="0"/>
            <a:t>5.《</a:t>
          </a:r>
          <a:r>
            <a:rPr lang="zh-CN" altLang="en-US" sz="900" kern="1200" dirty="0"/>
            <a:t>建设用地规划许可证</a:t>
          </a:r>
          <a:r>
            <a:rPr lang="en-US" altLang="zh-CN" sz="900" kern="1200" dirty="0"/>
            <a:t>》</a:t>
          </a:r>
          <a:endParaRPr lang="zh-CN" altLang="en-US" sz="900" kern="1200" dirty="0"/>
        </a:p>
        <a:p>
          <a:pPr marL="57150" lvl="1" indent="-57150" algn="l" defTabSz="400050">
            <a:lnSpc>
              <a:spcPct val="90000"/>
            </a:lnSpc>
            <a:spcBef>
              <a:spcPct val="0"/>
            </a:spcBef>
            <a:spcAft>
              <a:spcPct val="15000"/>
            </a:spcAft>
            <a:buChar char="•"/>
          </a:pPr>
          <a:r>
            <a:rPr lang="en-US" altLang="zh-CN" sz="900" kern="1200" dirty="0"/>
            <a:t>6.《</a:t>
          </a:r>
          <a:r>
            <a:rPr lang="zh-CN" altLang="en-US" sz="900" kern="1200" dirty="0"/>
            <a:t>建设工程规划许可证</a:t>
          </a:r>
          <a:r>
            <a:rPr lang="en-US" altLang="zh-CN" sz="900" kern="1200" dirty="0"/>
            <a:t>》</a:t>
          </a:r>
          <a:endParaRPr lang="zh-CN" altLang="en-US" sz="900" kern="1200" dirty="0"/>
        </a:p>
        <a:p>
          <a:pPr marL="57150" lvl="1" indent="-57150" algn="l" defTabSz="400050">
            <a:lnSpc>
              <a:spcPct val="90000"/>
            </a:lnSpc>
            <a:spcBef>
              <a:spcPct val="0"/>
            </a:spcBef>
            <a:spcAft>
              <a:spcPct val="15000"/>
            </a:spcAft>
            <a:buChar char="•"/>
          </a:pPr>
          <a:r>
            <a:rPr lang="en-US" altLang="zh-CN" sz="900" kern="1200" dirty="0"/>
            <a:t>……</a:t>
          </a:r>
          <a:endParaRPr lang="zh-CN" altLang="en-US" sz="900" kern="1200" dirty="0"/>
        </a:p>
      </dsp:txBody>
      <dsp:txXfrm>
        <a:off x="0" y="2993622"/>
        <a:ext cx="5464315" cy="1644300"/>
      </dsp:txXfrm>
    </dsp:sp>
    <dsp:sp modelId="{E0B32D3C-2408-AD4D-AA1F-F32B2731D69E}">
      <dsp:nvSpPr>
        <dsp:cNvPr id="0" name=""/>
        <dsp:cNvSpPr/>
      </dsp:nvSpPr>
      <dsp:spPr>
        <a:xfrm>
          <a:off x="273215" y="2860782"/>
          <a:ext cx="3825020" cy="2656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t>估价委托书和委托方提供的有关资料</a:t>
          </a:r>
        </a:p>
      </dsp:txBody>
      <dsp:txXfrm>
        <a:off x="286184" y="2873751"/>
        <a:ext cx="3799082" cy="239742"/>
      </dsp:txXfrm>
    </dsp:sp>
    <dsp:sp modelId="{7713B3E1-492C-424F-B337-2918DE1974D1}">
      <dsp:nvSpPr>
        <dsp:cNvPr id="0" name=""/>
        <dsp:cNvSpPr/>
      </dsp:nvSpPr>
      <dsp:spPr>
        <a:xfrm>
          <a:off x="0" y="4819361"/>
          <a:ext cx="5464315" cy="226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5F89A3-E7B8-AE40-AD34-210C31114F47}">
      <dsp:nvSpPr>
        <dsp:cNvPr id="0" name=""/>
        <dsp:cNvSpPr/>
      </dsp:nvSpPr>
      <dsp:spPr>
        <a:xfrm>
          <a:off x="273215" y="4686521"/>
          <a:ext cx="3825020" cy="265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400050">
            <a:lnSpc>
              <a:spcPct val="90000"/>
            </a:lnSpc>
            <a:spcBef>
              <a:spcPct val="0"/>
            </a:spcBef>
            <a:spcAft>
              <a:spcPct val="35000"/>
            </a:spcAft>
            <a:buNone/>
          </a:pPr>
          <a:r>
            <a:rPr lang="zh-CN" altLang="en-US" sz="900" kern="1200" dirty="0"/>
            <a:t>房地产估价机构、注册房地产估价师掌握和搜集的估价所需资料</a:t>
          </a:r>
        </a:p>
      </dsp:txBody>
      <dsp:txXfrm>
        <a:off x="286184" y="4699490"/>
        <a:ext cx="3799082" cy="2397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17C86-239E-F74B-AB47-0D77F162BA9F}">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6CD40-5032-1B47-98A5-D2D04BE42364}">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kern="1200" dirty="0"/>
            <a:t>1.</a:t>
          </a:r>
          <a:r>
            <a:rPr lang="zh-CN" altLang="en-US" sz="2000" kern="1200" dirty="0"/>
            <a:t>应说明所采用的估价方法的名称和定义。</a:t>
          </a:r>
        </a:p>
      </dsp:txBody>
      <dsp:txXfrm>
        <a:off x="0" y="2569"/>
        <a:ext cx="5464315" cy="1752250"/>
      </dsp:txXfrm>
    </dsp:sp>
    <dsp:sp modelId="{08EAC9F5-A813-BC4B-A137-FB0EBB2ACF97}">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9973E4-AB45-6E4C-B5E7-1B7F2F7C5046}">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kern="1200" dirty="0"/>
            <a:t>2.</a:t>
          </a:r>
          <a:r>
            <a:rPr lang="zh-CN" altLang="en-US" sz="2000" kern="1200" dirty="0"/>
            <a:t>当按估价委托合同约定不向估价委托人提供估价技术报告时，应说明估价测算的简要内容</a:t>
          </a:r>
        </a:p>
      </dsp:txBody>
      <dsp:txXfrm>
        <a:off x="0" y="1754819"/>
        <a:ext cx="5464315" cy="1752250"/>
      </dsp:txXfrm>
    </dsp:sp>
    <dsp:sp modelId="{E1D5AE5D-0939-B443-9078-65F2D9615DC1}">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FA983-748C-C24C-99E0-48A8F8E211F4}">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kern="1200" dirty="0"/>
            <a:t>3.</a:t>
          </a:r>
          <a:r>
            <a:rPr lang="zh-CN" altLang="en-US" sz="2000" kern="1200" dirty="0"/>
            <a:t>估价方法有比较法、成本法、收益法、假设开方法等基本方法，以及基准地价修正法、路线假法、标准价调整法、价差法、损失资本化法、修复费用法、多元回归分析法等其他估价方法。</a:t>
          </a:r>
        </a:p>
      </dsp:txBody>
      <dsp:txXfrm>
        <a:off x="0" y="3507069"/>
        <a:ext cx="5464315" cy="17522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7C25F-7196-834B-B13B-DF55A5348019}">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E1744C-11B3-0143-B1CE-48D8787037E8}">
      <dsp:nvSpPr>
        <dsp:cNvPr id="0" name=""/>
        <dsp:cNvSpPr/>
      </dsp:nvSpPr>
      <dsp:spPr>
        <a:xfrm>
          <a:off x="0" y="0"/>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估价结果应附估价结果明细表。</a:t>
          </a:r>
        </a:p>
      </dsp:txBody>
      <dsp:txXfrm>
        <a:off x="0" y="0"/>
        <a:ext cx="5464315" cy="1315472"/>
      </dsp:txXfrm>
    </dsp:sp>
    <dsp:sp modelId="{A7407643-BF41-0B49-9C07-A5FB8A475E62}">
      <dsp:nvSpPr>
        <dsp:cNvPr id="0" name=""/>
        <dsp:cNvSpPr/>
      </dsp:nvSpPr>
      <dsp:spPr>
        <a:xfrm>
          <a:off x="0" y="1315472"/>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D1D03-9A24-7544-A707-2AA40E2CDD41}">
      <dsp:nvSpPr>
        <dsp:cNvPr id="0" name=""/>
        <dsp:cNvSpPr/>
      </dsp:nvSpPr>
      <dsp:spPr>
        <a:xfrm>
          <a:off x="0" y="1315472"/>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抵押估价应有假定未设立法定优先受偿权下的价值、估价师知悉的法定优先受偿款数额、抵押价值。委托人需要提供抵押净值的应提供抵押净值</a:t>
          </a:r>
        </a:p>
      </dsp:txBody>
      <dsp:txXfrm>
        <a:off x="0" y="1315472"/>
        <a:ext cx="5464315" cy="1315472"/>
      </dsp:txXfrm>
    </dsp:sp>
    <dsp:sp modelId="{48B21AF2-44DC-374E-BC01-9C6703D223CF}">
      <dsp:nvSpPr>
        <dsp:cNvPr id="0" name=""/>
        <dsp:cNvSpPr/>
      </dsp:nvSpPr>
      <dsp:spPr>
        <a:xfrm>
          <a:off x="0" y="2630944"/>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C4785A-8589-FA46-8A02-42BA6FE49ED8}">
      <dsp:nvSpPr>
        <dsp:cNvPr id="0" name=""/>
        <dsp:cNvSpPr/>
      </dsp:nvSpPr>
      <dsp:spPr>
        <a:xfrm>
          <a:off x="0" y="2630944"/>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估价结果应有单价、总价，总价应有大写金额，用人民币表示。无法用单价表示的，可无单价。</a:t>
          </a:r>
        </a:p>
      </dsp:txBody>
      <dsp:txXfrm>
        <a:off x="0" y="2630944"/>
        <a:ext cx="5464315" cy="1315472"/>
      </dsp:txXfrm>
    </dsp:sp>
    <dsp:sp modelId="{1F3331AB-7E5C-494D-B555-26FAAC74068B}">
      <dsp:nvSpPr>
        <dsp:cNvPr id="0" name=""/>
        <dsp:cNvSpPr/>
      </dsp:nvSpPr>
      <dsp:spPr>
        <a:xfrm>
          <a:off x="0" y="3946416"/>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9069CD-F41A-EC4C-AA47-7C086B79F792}">
      <dsp:nvSpPr>
        <dsp:cNvPr id="0" name=""/>
        <dsp:cNvSpPr/>
      </dsp:nvSpPr>
      <dsp:spPr>
        <a:xfrm>
          <a:off x="0" y="3946416"/>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使用外币表示的，应标注价值时点的外币对人民币的比价。</a:t>
          </a:r>
        </a:p>
      </dsp:txBody>
      <dsp:txXfrm>
        <a:off x="0" y="3946416"/>
        <a:ext cx="5464315" cy="131547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E92078-939E-7B4C-B380-725A3AAFB76A}">
      <dsp:nvSpPr>
        <dsp:cNvPr id="0" name=""/>
        <dsp:cNvSpPr/>
      </dsp:nvSpPr>
      <dsp:spPr>
        <a:xfrm>
          <a:off x="0" y="325648"/>
          <a:ext cx="1050766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DF5495-3822-D843-BC40-14902AE57F24}">
      <dsp:nvSpPr>
        <dsp:cNvPr id="0" name=""/>
        <dsp:cNvSpPr/>
      </dsp:nvSpPr>
      <dsp:spPr>
        <a:xfrm>
          <a:off x="525383" y="45208"/>
          <a:ext cx="735536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应写明所有参加估价的注册房地产估价师的姓名和注册号</a:t>
          </a:r>
        </a:p>
      </dsp:txBody>
      <dsp:txXfrm>
        <a:off x="552763" y="72588"/>
        <a:ext cx="7300604" cy="506120"/>
      </dsp:txXfrm>
    </dsp:sp>
    <dsp:sp modelId="{D679F071-3096-8844-B82E-CC1629883450}">
      <dsp:nvSpPr>
        <dsp:cNvPr id="0" name=""/>
        <dsp:cNvSpPr/>
      </dsp:nvSpPr>
      <dsp:spPr>
        <a:xfrm>
          <a:off x="0" y="1187488"/>
          <a:ext cx="1050766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7B3D2D-3757-8F41-ABA7-56168BA49C2C}">
      <dsp:nvSpPr>
        <dsp:cNvPr id="0" name=""/>
        <dsp:cNvSpPr/>
      </dsp:nvSpPr>
      <dsp:spPr>
        <a:xfrm>
          <a:off x="525383" y="907048"/>
          <a:ext cx="735536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估价师本人签字及注明签字日期</a:t>
          </a:r>
        </a:p>
      </dsp:txBody>
      <dsp:txXfrm>
        <a:off x="552763" y="934428"/>
        <a:ext cx="7300604" cy="506120"/>
      </dsp:txXfrm>
    </dsp:sp>
    <dsp:sp modelId="{F7D6E303-46AF-9543-81A8-979341BD1659}">
      <dsp:nvSpPr>
        <dsp:cNvPr id="0" name=""/>
        <dsp:cNvSpPr/>
      </dsp:nvSpPr>
      <dsp:spPr>
        <a:xfrm>
          <a:off x="0" y="2049328"/>
          <a:ext cx="1050766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81158E-8D47-5D4D-A2E2-4E56395998CC}">
      <dsp:nvSpPr>
        <dsp:cNvPr id="0" name=""/>
        <dsp:cNvSpPr/>
      </dsp:nvSpPr>
      <dsp:spPr>
        <a:xfrm>
          <a:off x="525383" y="1768888"/>
          <a:ext cx="735536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不得以个人印章（含注册房地产估价师专用章）代替签名</a:t>
          </a:r>
        </a:p>
      </dsp:txBody>
      <dsp:txXfrm>
        <a:off x="552763" y="1796268"/>
        <a:ext cx="7300604" cy="5061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3D999-A843-FA4E-96E1-F3BEBD7E34DE}">
      <dsp:nvSpPr>
        <dsp:cNvPr id="0" name=""/>
        <dsp:cNvSpPr/>
      </dsp:nvSpPr>
      <dsp:spPr>
        <a:xfrm>
          <a:off x="0" y="449668"/>
          <a:ext cx="10507662"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4951B0-C34C-4149-BC1F-C28DB595DDEF}">
      <dsp:nvSpPr>
        <dsp:cNvPr id="0" name=""/>
        <dsp:cNvSpPr/>
      </dsp:nvSpPr>
      <dsp:spPr>
        <a:xfrm>
          <a:off x="525383" y="6868"/>
          <a:ext cx="735536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1333500">
            <a:lnSpc>
              <a:spcPct val="90000"/>
            </a:lnSpc>
            <a:spcBef>
              <a:spcPct val="0"/>
            </a:spcBef>
            <a:spcAft>
              <a:spcPct val="35000"/>
            </a:spcAft>
            <a:buNone/>
          </a:pPr>
          <a:r>
            <a:rPr lang="zh-CN" altLang="en-US" sz="3000" kern="1200" dirty="0"/>
            <a:t>现场勘查期</a:t>
          </a:r>
        </a:p>
      </dsp:txBody>
      <dsp:txXfrm>
        <a:off x="568614" y="50099"/>
        <a:ext cx="7268902" cy="799138"/>
      </dsp:txXfrm>
    </dsp:sp>
    <dsp:sp modelId="{6B3DC6B0-D02D-C14E-9D07-6414E7B930AA}">
      <dsp:nvSpPr>
        <dsp:cNvPr id="0" name=""/>
        <dsp:cNvSpPr/>
      </dsp:nvSpPr>
      <dsp:spPr>
        <a:xfrm>
          <a:off x="0" y="1810468"/>
          <a:ext cx="10507662"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035963-85B3-A14A-97E4-5DD782F5DBAD}">
      <dsp:nvSpPr>
        <dsp:cNvPr id="0" name=""/>
        <dsp:cNvSpPr/>
      </dsp:nvSpPr>
      <dsp:spPr>
        <a:xfrm>
          <a:off x="525383" y="1367668"/>
          <a:ext cx="735536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1333500">
            <a:lnSpc>
              <a:spcPct val="90000"/>
            </a:lnSpc>
            <a:spcBef>
              <a:spcPct val="0"/>
            </a:spcBef>
            <a:spcAft>
              <a:spcPct val="35000"/>
            </a:spcAft>
            <a:buNone/>
          </a:pPr>
          <a:r>
            <a:rPr lang="zh-CN" altLang="en-US" sz="3000" kern="1200" dirty="0"/>
            <a:t>估价作业期</a:t>
          </a:r>
        </a:p>
      </dsp:txBody>
      <dsp:txXfrm>
        <a:off x="568614" y="1410899"/>
        <a:ext cx="7268902" cy="79913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8CBD6-33BE-354C-956C-1A532090BD2D}">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E0CA7-03EC-E449-8477-39DFC6416612}">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此为抵押估价的特有内容</a:t>
          </a:r>
        </a:p>
      </dsp:txBody>
      <dsp:txXfrm>
        <a:off x="0" y="2569"/>
        <a:ext cx="5464315" cy="1752250"/>
      </dsp:txXfrm>
    </dsp:sp>
    <dsp:sp modelId="{CFA6D588-EC79-AA40-9F87-EB01334FE4A1}">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8CDEB-8AB3-6C43-A5A4-DE4D0F8736C1}">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风险提示</a:t>
          </a:r>
        </a:p>
      </dsp:txBody>
      <dsp:txXfrm>
        <a:off x="0" y="1754819"/>
        <a:ext cx="5464315" cy="1752250"/>
      </dsp:txXfrm>
    </dsp:sp>
    <dsp:sp modelId="{A60F083E-0971-9644-BF6C-97B7D9D0315E}">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EE7A11-598F-514A-8699-9E058A0C8E7F}">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变现能力分析</a:t>
          </a:r>
        </a:p>
      </dsp:txBody>
      <dsp:txXfrm>
        <a:off x="0" y="3507069"/>
        <a:ext cx="5464315" cy="175225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CBDF9-4A49-DE4C-9CCA-05833BB698C1}">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3A915-4F21-D747-9FDA-AC4BD25B4D25}">
      <dsp:nvSpPr>
        <dsp:cNvPr id="0" name=""/>
        <dsp:cNvSpPr/>
      </dsp:nvSpPr>
      <dsp:spPr>
        <a:xfrm>
          <a:off x="0" y="0"/>
          <a:ext cx="5464315" cy="2630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通用性、独立使用性、可分割转让性、区位、开发程度、价值大小、房地产市场状况等影响估价对象变现能力的因素及其对变现能力的影响，假定估价对象在价值时点拍卖或变现时最可能实现的价格与其市场价格的差异程度，变现的时间长短及费用、税金的种类和清偿顺序</a:t>
          </a:r>
        </a:p>
      </dsp:txBody>
      <dsp:txXfrm>
        <a:off x="0" y="0"/>
        <a:ext cx="5464315" cy="2630944"/>
      </dsp:txXfrm>
    </dsp:sp>
    <dsp:sp modelId="{64D714FE-A7A0-3B47-8F6F-D66AC6707686}">
      <dsp:nvSpPr>
        <dsp:cNvPr id="0" name=""/>
        <dsp:cNvSpPr/>
      </dsp:nvSpPr>
      <dsp:spPr>
        <a:xfrm>
          <a:off x="0" y="2630944"/>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B7FA3-52D6-4F4F-8879-0C500C784E1C}">
      <dsp:nvSpPr>
        <dsp:cNvPr id="0" name=""/>
        <dsp:cNvSpPr/>
      </dsp:nvSpPr>
      <dsp:spPr>
        <a:xfrm>
          <a:off x="0" y="2630944"/>
          <a:ext cx="5464315" cy="2630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预期可能导致估价对象抵押价值或抵押净值下跌的因素及其对估价对象抵押价值或抵押净值的影响，未来可能产生的房地产信贷风险关注点等</a:t>
          </a:r>
        </a:p>
      </dsp:txBody>
      <dsp:txXfrm>
        <a:off x="0" y="2630944"/>
        <a:ext cx="5464315" cy="263094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B8DB6-C055-6847-9B14-AA1EDE53A0D4}">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83599-23FA-0743-AECC-A60A224D4000}">
      <dsp:nvSpPr>
        <dsp:cNvPr id="0" name=""/>
        <dsp:cNvSpPr/>
      </dsp:nvSpPr>
      <dsp:spPr>
        <a:xfrm>
          <a:off x="0" y="2569"/>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一、估价对象描述与分析</a:t>
          </a:r>
        </a:p>
      </dsp:txBody>
      <dsp:txXfrm>
        <a:off x="0" y="2569"/>
        <a:ext cx="5464315" cy="876125"/>
      </dsp:txXfrm>
    </dsp:sp>
    <dsp:sp modelId="{DCA427A3-14B5-284F-B7AD-5D5256466606}">
      <dsp:nvSpPr>
        <dsp:cNvPr id="0" name=""/>
        <dsp:cNvSpPr/>
      </dsp:nvSpPr>
      <dsp:spPr>
        <a:xfrm>
          <a:off x="0" y="878694"/>
          <a:ext cx="5464315" cy="0"/>
        </a:xfrm>
        <a:prstGeom prst="line">
          <a:avLst/>
        </a:prstGeom>
        <a:solidFill>
          <a:schemeClr val="accent2">
            <a:hueOff val="602268"/>
            <a:satOff val="-1954"/>
            <a:lumOff val="-2706"/>
            <a:alphaOff val="0"/>
          </a:schemeClr>
        </a:solidFill>
        <a:ln w="12700" cap="flat" cmpd="sng" algn="ctr">
          <a:solidFill>
            <a:schemeClr val="accent2">
              <a:hueOff val="602268"/>
              <a:satOff val="-1954"/>
              <a:lumOff val="-2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B47E0-8032-E844-8651-444342B04824}">
      <dsp:nvSpPr>
        <dsp:cNvPr id="0" name=""/>
        <dsp:cNvSpPr/>
      </dsp:nvSpPr>
      <dsp:spPr>
        <a:xfrm>
          <a:off x="0" y="878694"/>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二、市场背景描述与分析</a:t>
          </a:r>
        </a:p>
      </dsp:txBody>
      <dsp:txXfrm>
        <a:off x="0" y="878694"/>
        <a:ext cx="5464315" cy="876125"/>
      </dsp:txXfrm>
    </dsp:sp>
    <dsp:sp modelId="{2135C098-8D6C-414C-A823-B5B8201A4A12}">
      <dsp:nvSpPr>
        <dsp:cNvPr id="0" name=""/>
        <dsp:cNvSpPr/>
      </dsp:nvSpPr>
      <dsp:spPr>
        <a:xfrm>
          <a:off x="0" y="1754819"/>
          <a:ext cx="5464315" cy="0"/>
        </a:xfrm>
        <a:prstGeom prst="line">
          <a:avLst/>
        </a:prstGeom>
        <a:solidFill>
          <a:schemeClr val="accent2">
            <a:hueOff val="1204536"/>
            <a:satOff val="-3908"/>
            <a:lumOff val="-5412"/>
            <a:alphaOff val="0"/>
          </a:schemeClr>
        </a:solidFill>
        <a:ln w="12700" cap="flat" cmpd="sng" algn="ctr">
          <a:solidFill>
            <a:schemeClr val="accent2">
              <a:hueOff val="1204536"/>
              <a:satOff val="-3908"/>
              <a:lumOff val="-5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9ED4E-1F6F-DC48-B6CC-18BD0FC02A7C}">
      <dsp:nvSpPr>
        <dsp:cNvPr id="0" name=""/>
        <dsp:cNvSpPr/>
      </dsp:nvSpPr>
      <dsp:spPr>
        <a:xfrm>
          <a:off x="0" y="1754819"/>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三、最高最佳利用分析</a:t>
          </a:r>
        </a:p>
      </dsp:txBody>
      <dsp:txXfrm>
        <a:off x="0" y="1754819"/>
        <a:ext cx="5464315" cy="876125"/>
      </dsp:txXfrm>
    </dsp:sp>
    <dsp:sp modelId="{7A8F591F-BB6E-5648-B712-2B3137C1F210}">
      <dsp:nvSpPr>
        <dsp:cNvPr id="0" name=""/>
        <dsp:cNvSpPr/>
      </dsp:nvSpPr>
      <dsp:spPr>
        <a:xfrm>
          <a:off x="0" y="2630944"/>
          <a:ext cx="5464315" cy="0"/>
        </a:xfrm>
        <a:prstGeom prst="line">
          <a:avLst/>
        </a:prstGeom>
        <a:solidFill>
          <a:schemeClr val="accent2">
            <a:hueOff val="1806805"/>
            <a:satOff val="-5863"/>
            <a:lumOff val="-8118"/>
            <a:alphaOff val="0"/>
          </a:schemeClr>
        </a:solidFill>
        <a:ln w="12700" cap="flat" cmpd="sng" algn="ctr">
          <a:solidFill>
            <a:schemeClr val="accent2">
              <a:hueOff val="1806805"/>
              <a:satOff val="-5863"/>
              <a:lumOff val="-8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9D33E6-F194-2E43-ACFB-544AAF6C4728}">
      <dsp:nvSpPr>
        <dsp:cNvPr id="0" name=""/>
        <dsp:cNvSpPr/>
      </dsp:nvSpPr>
      <dsp:spPr>
        <a:xfrm>
          <a:off x="0" y="2630944"/>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四、估价方法适用性分析</a:t>
          </a:r>
        </a:p>
      </dsp:txBody>
      <dsp:txXfrm>
        <a:off x="0" y="2630944"/>
        <a:ext cx="5464315" cy="876125"/>
      </dsp:txXfrm>
    </dsp:sp>
    <dsp:sp modelId="{6B7AF4B8-FE0B-7747-9611-B86558244BDE}">
      <dsp:nvSpPr>
        <dsp:cNvPr id="0" name=""/>
        <dsp:cNvSpPr/>
      </dsp:nvSpPr>
      <dsp:spPr>
        <a:xfrm>
          <a:off x="0" y="3507069"/>
          <a:ext cx="5464315" cy="0"/>
        </a:xfrm>
        <a:prstGeom prst="line">
          <a:avLst/>
        </a:prstGeom>
        <a:solidFill>
          <a:schemeClr val="accent2">
            <a:hueOff val="2409073"/>
            <a:satOff val="-7817"/>
            <a:lumOff val="-10824"/>
            <a:alphaOff val="0"/>
          </a:schemeClr>
        </a:solidFill>
        <a:ln w="12700" cap="flat" cmpd="sng" algn="ctr">
          <a:solidFill>
            <a:schemeClr val="accent2">
              <a:hueOff val="2409073"/>
              <a:satOff val="-7817"/>
              <a:lumOff val="-10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5666E8-D63D-B74F-BD91-52C185C89278}">
      <dsp:nvSpPr>
        <dsp:cNvPr id="0" name=""/>
        <dsp:cNvSpPr/>
      </dsp:nvSpPr>
      <dsp:spPr>
        <a:xfrm>
          <a:off x="0" y="3507069"/>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a:t>五、估价测算过程</a:t>
          </a:r>
        </a:p>
      </dsp:txBody>
      <dsp:txXfrm>
        <a:off x="0" y="3507069"/>
        <a:ext cx="5464315" cy="876125"/>
      </dsp:txXfrm>
    </dsp:sp>
    <dsp:sp modelId="{A2E9D781-9DB4-AD4A-9A66-00BF8D9B9255}">
      <dsp:nvSpPr>
        <dsp:cNvPr id="0" name=""/>
        <dsp:cNvSpPr/>
      </dsp:nvSpPr>
      <dsp:spPr>
        <a:xfrm>
          <a:off x="0" y="4383194"/>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C4D944-25F9-9048-B7C8-82AF7191890D}">
      <dsp:nvSpPr>
        <dsp:cNvPr id="0" name=""/>
        <dsp:cNvSpPr/>
      </dsp:nvSpPr>
      <dsp:spPr>
        <a:xfrm>
          <a:off x="0" y="4383194"/>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六、估价结果的确定</a:t>
          </a:r>
        </a:p>
      </dsp:txBody>
      <dsp:txXfrm>
        <a:off x="0" y="4383194"/>
        <a:ext cx="5464315" cy="87612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35F01-DD2C-D045-A89B-484C6F7DF0C0}">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58213-1AF5-2841-B32E-510E92078A5A}">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altLang="zh-CN" sz="3800" kern="1200" dirty="0"/>
            <a:t>1.</a:t>
          </a:r>
          <a:r>
            <a:rPr lang="zh-CN" altLang="en-US" sz="3800" kern="1200" dirty="0"/>
            <a:t>估价对象区位状况描述与分析</a:t>
          </a:r>
        </a:p>
      </dsp:txBody>
      <dsp:txXfrm>
        <a:off x="0" y="2569"/>
        <a:ext cx="5464315" cy="1752250"/>
      </dsp:txXfrm>
    </dsp:sp>
    <dsp:sp modelId="{E382FD59-F258-844E-B9B3-36CAB0511880}">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1DDD5-BF7D-7148-8BD6-9B860133B48E}">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altLang="zh-CN" sz="3800" kern="1200" dirty="0"/>
            <a:t>2.</a:t>
          </a:r>
          <a:r>
            <a:rPr lang="zh-CN" altLang="en-US" sz="3800" kern="1200" dirty="0"/>
            <a:t>估价对象实物状况描述与分析</a:t>
          </a:r>
        </a:p>
      </dsp:txBody>
      <dsp:txXfrm>
        <a:off x="0" y="1754819"/>
        <a:ext cx="5464315" cy="1752250"/>
      </dsp:txXfrm>
    </dsp:sp>
    <dsp:sp modelId="{6CFF1A70-57FD-BA45-AE84-13D9ACAA2EB9}">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B0E64-F880-534B-8FB5-509E13840171}">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altLang="zh-CN" sz="3800" kern="1200" dirty="0"/>
            <a:t>3.</a:t>
          </a:r>
          <a:r>
            <a:rPr lang="zh-CN" altLang="en-US" sz="3800" kern="1200" dirty="0"/>
            <a:t>估价对象权益状况描述与分析</a:t>
          </a:r>
        </a:p>
      </dsp:txBody>
      <dsp:txXfrm>
        <a:off x="0" y="3507069"/>
        <a:ext cx="5464315" cy="1752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9D813-A88E-6348-883D-983432168DBA}">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C368E4-EF56-7E46-B59D-16A57AB6B1E0}">
      <dsp:nvSpPr>
        <dsp:cNvPr id="0" name=""/>
        <dsp:cNvSpPr/>
      </dsp:nvSpPr>
      <dsp:spPr>
        <a:xfrm>
          <a:off x="0" y="642"/>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标题</a:t>
          </a:r>
        </a:p>
      </dsp:txBody>
      <dsp:txXfrm>
        <a:off x="0" y="642"/>
        <a:ext cx="5464315" cy="526060"/>
      </dsp:txXfrm>
    </dsp:sp>
    <dsp:sp modelId="{15BC8558-5229-F044-AA3D-3C29786AA80F}">
      <dsp:nvSpPr>
        <dsp:cNvPr id="0" name=""/>
        <dsp:cNvSpPr/>
      </dsp:nvSpPr>
      <dsp:spPr>
        <a:xfrm>
          <a:off x="0" y="526702"/>
          <a:ext cx="546431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DFC22-1E00-CC48-8E38-64EA13474CAE}">
      <dsp:nvSpPr>
        <dsp:cNvPr id="0" name=""/>
        <dsp:cNvSpPr/>
      </dsp:nvSpPr>
      <dsp:spPr>
        <a:xfrm>
          <a:off x="0" y="526702"/>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致函对象</a:t>
          </a:r>
        </a:p>
      </dsp:txBody>
      <dsp:txXfrm>
        <a:off x="0" y="526702"/>
        <a:ext cx="5464315" cy="526060"/>
      </dsp:txXfrm>
    </dsp:sp>
    <dsp:sp modelId="{6B0DD358-A3F1-074C-B588-56E7E0A3C46B}">
      <dsp:nvSpPr>
        <dsp:cNvPr id="0" name=""/>
        <dsp:cNvSpPr/>
      </dsp:nvSpPr>
      <dsp:spPr>
        <a:xfrm>
          <a:off x="0" y="1052763"/>
          <a:ext cx="546431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CAC03-14C4-434F-B686-097F4431340A}">
      <dsp:nvSpPr>
        <dsp:cNvPr id="0" name=""/>
        <dsp:cNvSpPr/>
      </dsp:nvSpPr>
      <dsp:spPr>
        <a:xfrm>
          <a:off x="0" y="1052763"/>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一、估价目的</a:t>
          </a:r>
        </a:p>
      </dsp:txBody>
      <dsp:txXfrm>
        <a:off x="0" y="1052763"/>
        <a:ext cx="5464315" cy="526060"/>
      </dsp:txXfrm>
    </dsp:sp>
    <dsp:sp modelId="{BDA00144-29F2-8047-97D9-A8C909C419EF}">
      <dsp:nvSpPr>
        <dsp:cNvPr id="0" name=""/>
        <dsp:cNvSpPr/>
      </dsp:nvSpPr>
      <dsp:spPr>
        <a:xfrm>
          <a:off x="0" y="1578823"/>
          <a:ext cx="546431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0D40E-29B9-C340-AAD5-E0F3CE3169FF}">
      <dsp:nvSpPr>
        <dsp:cNvPr id="0" name=""/>
        <dsp:cNvSpPr/>
      </dsp:nvSpPr>
      <dsp:spPr>
        <a:xfrm>
          <a:off x="0" y="1578823"/>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二、估价对象</a:t>
          </a:r>
        </a:p>
      </dsp:txBody>
      <dsp:txXfrm>
        <a:off x="0" y="1578823"/>
        <a:ext cx="5464315" cy="526060"/>
      </dsp:txXfrm>
    </dsp:sp>
    <dsp:sp modelId="{A132212D-FB50-1843-82C7-2C618FF7888C}">
      <dsp:nvSpPr>
        <dsp:cNvPr id="0" name=""/>
        <dsp:cNvSpPr/>
      </dsp:nvSpPr>
      <dsp:spPr>
        <a:xfrm>
          <a:off x="0" y="2104884"/>
          <a:ext cx="546431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72449C-EB59-8642-8973-13B9F5583B3E}">
      <dsp:nvSpPr>
        <dsp:cNvPr id="0" name=""/>
        <dsp:cNvSpPr/>
      </dsp:nvSpPr>
      <dsp:spPr>
        <a:xfrm>
          <a:off x="0" y="2104884"/>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三、价值时点</a:t>
          </a:r>
        </a:p>
      </dsp:txBody>
      <dsp:txXfrm>
        <a:off x="0" y="2104884"/>
        <a:ext cx="5464315" cy="526060"/>
      </dsp:txXfrm>
    </dsp:sp>
    <dsp:sp modelId="{DFB5ECBE-D03F-B14D-AFA4-2B76CD98E45C}">
      <dsp:nvSpPr>
        <dsp:cNvPr id="0" name=""/>
        <dsp:cNvSpPr/>
      </dsp:nvSpPr>
      <dsp:spPr>
        <a:xfrm>
          <a:off x="0" y="2630944"/>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D15376-FEC5-E74C-84A7-DDD3B8F11040}">
      <dsp:nvSpPr>
        <dsp:cNvPr id="0" name=""/>
        <dsp:cNvSpPr/>
      </dsp:nvSpPr>
      <dsp:spPr>
        <a:xfrm>
          <a:off x="0" y="2630944"/>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四、价值类型</a:t>
          </a:r>
        </a:p>
      </dsp:txBody>
      <dsp:txXfrm>
        <a:off x="0" y="2630944"/>
        <a:ext cx="5464315" cy="526060"/>
      </dsp:txXfrm>
    </dsp:sp>
    <dsp:sp modelId="{4DF8548E-751E-A84C-B025-19E39D302698}">
      <dsp:nvSpPr>
        <dsp:cNvPr id="0" name=""/>
        <dsp:cNvSpPr/>
      </dsp:nvSpPr>
      <dsp:spPr>
        <a:xfrm>
          <a:off x="0" y="3157004"/>
          <a:ext cx="546431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D4FC1-4D59-CD45-A707-64E77C982035}">
      <dsp:nvSpPr>
        <dsp:cNvPr id="0" name=""/>
        <dsp:cNvSpPr/>
      </dsp:nvSpPr>
      <dsp:spPr>
        <a:xfrm>
          <a:off x="0" y="3157004"/>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五、估价方法</a:t>
          </a:r>
        </a:p>
      </dsp:txBody>
      <dsp:txXfrm>
        <a:off x="0" y="3157004"/>
        <a:ext cx="5464315" cy="526060"/>
      </dsp:txXfrm>
    </dsp:sp>
    <dsp:sp modelId="{67EAFDA0-9724-C842-A0B3-2ECF0C4B1F41}">
      <dsp:nvSpPr>
        <dsp:cNvPr id="0" name=""/>
        <dsp:cNvSpPr/>
      </dsp:nvSpPr>
      <dsp:spPr>
        <a:xfrm>
          <a:off x="0" y="3683065"/>
          <a:ext cx="546431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F46AB2-2E9C-0D48-B36F-2A420ACA17A0}">
      <dsp:nvSpPr>
        <dsp:cNvPr id="0" name=""/>
        <dsp:cNvSpPr/>
      </dsp:nvSpPr>
      <dsp:spPr>
        <a:xfrm>
          <a:off x="0" y="3683065"/>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六、估价结果</a:t>
          </a:r>
        </a:p>
      </dsp:txBody>
      <dsp:txXfrm>
        <a:off x="0" y="3683065"/>
        <a:ext cx="5464315" cy="526060"/>
      </dsp:txXfrm>
    </dsp:sp>
    <dsp:sp modelId="{8A741D4E-3668-FB42-9C77-427676347A08}">
      <dsp:nvSpPr>
        <dsp:cNvPr id="0" name=""/>
        <dsp:cNvSpPr/>
      </dsp:nvSpPr>
      <dsp:spPr>
        <a:xfrm>
          <a:off x="0" y="4209125"/>
          <a:ext cx="546431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64FB0C-99C7-9B49-9DC9-AA4B51D04E2D}">
      <dsp:nvSpPr>
        <dsp:cNvPr id="0" name=""/>
        <dsp:cNvSpPr/>
      </dsp:nvSpPr>
      <dsp:spPr>
        <a:xfrm>
          <a:off x="0" y="4209125"/>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七、特别提示</a:t>
          </a:r>
        </a:p>
      </dsp:txBody>
      <dsp:txXfrm>
        <a:off x="0" y="4209125"/>
        <a:ext cx="5464315" cy="526060"/>
      </dsp:txXfrm>
    </dsp:sp>
    <dsp:sp modelId="{07336629-0B7D-B34A-818A-B107101F979D}">
      <dsp:nvSpPr>
        <dsp:cNvPr id="0" name=""/>
        <dsp:cNvSpPr/>
      </dsp:nvSpPr>
      <dsp:spPr>
        <a:xfrm>
          <a:off x="0" y="4735186"/>
          <a:ext cx="546431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1C345-BBBA-8E40-A35B-D8196EB40A6D}">
      <dsp:nvSpPr>
        <dsp:cNvPr id="0" name=""/>
        <dsp:cNvSpPr/>
      </dsp:nvSpPr>
      <dsp:spPr>
        <a:xfrm>
          <a:off x="0" y="4735186"/>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致函日期、签章</a:t>
          </a:r>
        </a:p>
      </dsp:txBody>
      <dsp:txXfrm>
        <a:off x="0" y="4735186"/>
        <a:ext cx="5464315" cy="52606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031DA-014C-C54C-948B-DF689CBC29DF}">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1223E-9D53-214A-98B6-90427A46F836}">
      <dsp:nvSpPr>
        <dsp:cNvPr id="0" name=""/>
        <dsp:cNvSpPr/>
      </dsp:nvSpPr>
      <dsp:spPr>
        <a:xfrm>
          <a:off x="0" y="642"/>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位置</a:t>
          </a:r>
        </a:p>
      </dsp:txBody>
      <dsp:txXfrm>
        <a:off x="0" y="642"/>
        <a:ext cx="5464315" cy="1052120"/>
      </dsp:txXfrm>
    </dsp:sp>
    <dsp:sp modelId="{AF1BDA42-0E38-0249-960E-9EED708E622B}">
      <dsp:nvSpPr>
        <dsp:cNvPr id="0" name=""/>
        <dsp:cNvSpPr/>
      </dsp:nvSpPr>
      <dsp:spPr>
        <a:xfrm>
          <a:off x="0" y="1052763"/>
          <a:ext cx="5464315" cy="0"/>
        </a:xfrm>
        <a:prstGeom prst="line">
          <a:avLst/>
        </a:prstGeom>
        <a:solidFill>
          <a:schemeClr val="accent2">
            <a:hueOff val="752835"/>
            <a:satOff val="-2443"/>
            <a:lumOff val="-3382"/>
            <a:alphaOff val="0"/>
          </a:schemeClr>
        </a:solidFill>
        <a:ln w="12700" cap="flat" cmpd="sng" algn="ctr">
          <a:solidFill>
            <a:schemeClr val="accent2">
              <a:hueOff val="752835"/>
              <a:satOff val="-2443"/>
              <a:lumOff val="-33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DC995-5D40-DD43-BB27-5ABFC538D360}">
      <dsp:nvSpPr>
        <dsp:cNvPr id="0" name=""/>
        <dsp:cNvSpPr/>
      </dsp:nvSpPr>
      <dsp:spPr>
        <a:xfrm>
          <a:off x="0" y="1052763"/>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交通</a:t>
          </a:r>
        </a:p>
      </dsp:txBody>
      <dsp:txXfrm>
        <a:off x="0" y="1052763"/>
        <a:ext cx="5464315" cy="1052120"/>
      </dsp:txXfrm>
    </dsp:sp>
    <dsp:sp modelId="{2A36D0F1-A974-CD41-8D06-02A723ECFD4A}">
      <dsp:nvSpPr>
        <dsp:cNvPr id="0" name=""/>
        <dsp:cNvSpPr/>
      </dsp:nvSpPr>
      <dsp:spPr>
        <a:xfrm>
          <a:off x="0" y="2104884"/>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B8B151-F2F0-B845-9000-44C3C1389E45}">
      <dsp:nvSpPr>
        <dsp:cNvPr id="0" name=""/>
        <dsp:cNvSpPr/>
      </dsp:nvSpPr>
      <dsp:spPr>
        <a:xfrm>
          <a:off x="0" y="2104884"/>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外部配套设施</a:t>
          </a:r>
        </a:p>
      </dsp:txBody>
      <dsp:txXfrm>
        <a:off x="0" y="2104884"/>
        <a:ext cx="5464315" cy="1052120"/>
      </dsp:txXfrm>
    </dsp:sp>
    <dsp:sp modelId="{7CD958ED-4F49-BD44-A70F-23F9331DA0C3}">
      <dsp:nvSpPr>
        <dsp:cNvPr id="0" name=""/>
        <dsp:cNvSpPr/>
      </dsp:nvSpPr>
      <dsp:spPr>
        <a:xfrm>
          <a:off x="0" y="3157004"/>
          <a:ext cx="5464315" cy="0"/>
        </a:xfrm>
        <a:prstGeom prst="line">
          <a:avLst/>
        </a:prstGeom>
        <a:solidFill>
          <a:schemeClr val="accent2">
            <a:hueOff val="2258506"/>
            <a:satOff val="-7328"/>
            <a:lumOff val="-10147"/>
            <a:alphaOff val="0"/>
          </a:schemeClr>
        </a:solidFill>
        <a:ln w="12700" cap="flat" cmpd="sng" algn="ctr">
          <a:solidFill>
            <a:schemeClr val="accent2">
              <a:hueOff val="2258506"/>
              <a:satOff val="-7328"/>
              <a:lumOff val="-10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E26ADF-B5C6-5F41-9826-032A78076121}">
      <dsp:nvSpPr>
        <dsp:cNvPr id="0" name=""/>
        <dsp:cNvSpPr/>
      </dsp:nvSpPr>
      <dsp:spPr>
        <a:xfrm>
          <a:off x="0" y="3157004"/>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周围环境</a:t>
          </a:r>
        </a:p>
      </dsp:txBody>
      <dsp:txXfrm>
        <a:off x="0" y="3157004"/>
        <a:ext cx="5464315" cy="1052120"/>
      </dsp:txXfrm>
    </dsp:sp>
    <dsp:sp modelId="{A451C2C9-1C03-FC44-865A-72BB73E885CD}">
      <dsp:nvSpPr>
        <dsp:cNvPr id="0" name=""/>
        <dsp:cNvSpPr/>
      </dsp:nvSpPr>
      <dsp:spPr>
        <a:xfrm>
          <a:off x="0" y="4209125"/>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1067A2-E626-5045-AF2A-9419EC933C03}">
      <dsp:nvSpPr>
        <dsp:cNvPr id="0" name=""/>
        <dsp:cNvSpPr/>
      </dsp:nvSpPr>
      <dsp:spPr>
        <a:xfrm>
          <a:off x="0" y="4209125"/>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单套住宅：所处楼幢、楼层、朝向</a:t>
          </a:r>
        </a:p>
      </dsp:txBody>
      <dsp:txXfrm>
        <a:off x="0" y="4209125"/>
        <a:ext cx="5464315" cy="10521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51C09-E7E9-E646-87DC-99909DFC621D}">
      <dsp:nvSpPr>
        <dsp:cNvPr id="0" name=""/>
        <dsp:cNvSpPr/>
      </dsp:nvSpPr>
      <dsp:spPr>
        <a:xfrm>
          <a:off x="0" y="200269"/>
          <a:ext cx="5464315" cy="2702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092" tIns="270764" rIns="424092"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建筑规模</a:t>
          </a:r>
        </a:p>
        <a:p>
          <a:pPr marL="114300" lvl="1" indent="-114300" algn="l" defTabSz="577850">
            <a:lnSpc>
              <a:spcPct val="90000"/>
            </a:lnSpc>
            <a:spcBef>
              <a:spcPct val="0"/>
            </a:spcBef>
            <a:spcAft>
              <a:spcPct val="15000"/>
            </a:spcAft>
            <a:buChar char="•"/>
          </a:pPr>
          <a:r>
            <a:rPr lang="zh-CN" altLang="en-US" sz="1300" kern="1200" dirty="0"/>
            <a:t>建筑结构</a:t>
          </a:r>
        </a:p>
        <a:p>
          <a:pPr marL="114300" lvl="1" indent="-114300" algn="l" defTabSz="577850">
            <a:lnSpc>
              <a:spcPct val="90000"/>
            </a:lnSpc>
            <a:spcBef>
              <a:spcPct val="0"/>
            </a:spcBef>
            <a:spcAft>
              <a:spcPct val="15000"/>
            </a:spcAft>
            <a:buChar char="•"/>
          </a:pPr>
          <a:r>
            <a:rPr lang="zh-CN" altLang="en-US" sz="1300" kern="1200" dirty="0"/>
            <a:t>设施设备</a:t>
          </a:r>
        </a:p>
        <a:p>
          <a:pPr marL="114300" lvl="1" indent="-114300" algn="l" defTabSz="577850">
            <a:lnSpc>
              <a:spcPct val="90000"/>
            </a:lnSpc>
            <a:spcBef>
              <a:spcPct val="0"/>
            </a:spcBef>
            <a:spcAft>
              <a:spcPct val="15000"/>
            </a:spcAft>
            <a:buChar char="•"/>
          </a:pPr>
          <a:r>
            <a:rPr lang="zh-CN" altLang="en-US" sz="1300" kern="1200" dirty="0"/>
            <a:t>装饰装修</a:t>
          </a:r>
        </a:p>
        <a:p>
          <a:pPr marL="114300" lvl="1" indent="-114300" algn="l" defTabSz="577850">
            <a:lnSpc>
              <a:spcPct val="90000"/>
            </a:lnSpc>
            <a:spcBef>
              <a:spcPct val="0"/>
            </a:spcBef>
            <a:spcAft>
              <a:spcPct val="15000"/>
            </a:spcAft>
            <a:buChar char="•"/>
          </a:pPr>
          <a:r>
            <a:rPr lang="zh-CN" altLang="en-US" sz="1300" kern="1200" dirty="0"/>
            <a:t>空间布局</a:t>
          </a:r>
        </a:p>
        <a:p>
          <a:pPr marL="114300" lvl="1" indent="-114300" algn="l" defTabSz="577850">
            <a:lnSpc>
              <a:spcPct val="90000"/>
            </a:lnSpc>
            <a:spcBef>
              <a:spcPct val="0"/>
            </a:spcBef>
            <a:spcAft>
              <a:spcPct val="15000"/>
            </a:spcAft>
            <a:buChar char="•"/>
          </a:pPr>
          <a:r>
            <a:rPr lang="zh-CN" altLang="en-US" sz="1300" kern="1200" dirty="0"/>
            <a:t>建筑功能</a:t>
          </a:r>
        </a:p>
        <a:p>
          <a:pPr marL="114300" lvl="1" indent="-114300" algn="l" defTabSz="577850">
            <a:lnSpc>
              <a:spcPct val="90000"/>
            </a:lnSpc>
            <a:spcBef>
              <a:spcPct val="0"/>
            </a:spcBef>
            <a:spcAft>
              <a:spcPct val="15000"/>
            </a:spcAft>
            <a:buChar char="•"/>
          </a:pPr>
          <a:r>
            <a:rPr lang="zh-CN" altLang="en-US" sz="1300" kern="1200" dirty="0"/>
            <a:t>外观</a:t>
          </a:r>
        </a:p>
        <a:p>
          <a:pPr marL="114300" lvl="1" indent="-114300" algn="l" defTabSz="577850">
            <a:lnSpc>
              <a:spcPct val="90000"/>
            </a:lnSpc>
            <a:spcBef>
              <a:spcPct val="0"/>
            </a:spcBef>
            <a:spcAft>
              <a:spcPct val="15000"/>
            </a:spcAft>
            <a:buChar char="•"/>
          </a:pPr>
          <a:r>
            <a:rPr lang="zh-CN" altLang="en-US" sz="1300" kern="1200" dirty="0"/>
            <a:t>新旧程度</a:t>
          </a:r>
        </a:p>
      </dsp:txBody>
      <dsp:txXfrm>
        <a:off x="0" y="200269"/>
        <a:ext cx="5464315" cy="2702700"/>
      </dsp:txXfrm>
    </dsp:sp>
    <dsp:sp modelId="{1B341EC6-9188-CC43-9C1B-E55564778CEF}">
      <dsp:nvSpPr>
        <dsp:cNvPr id="0" name=""/>
        <dsp:cNvSpPr/>
      </dsp:nvSpPr>
      <dsp:spPr>
        <a:xfrm>
          <a:off x="273215" y="8389"/>
          <a:ext cx="3825020"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建筑物实物状况</a:t>
          </a:r>
        </a:p>
      </dsp:txBody>
      <dsp:txXfrm>
        <a:off x="291949" y="27123"/>
        <a:ext cx="3787552" cy="346292"/>
      </dsp:txXfrm>
    </dsp:sp>
    <dsp:sp modelId="{BECE26CA-52A5-6943-9385-6A8915DFA4A3}">
      <dsp:nvSpPr>
        <dsp:cNvPr id="0" name=""/>
        <dsp:cNvSpPr/>
      </dsp:nvSpPr>
      <dsp:spPr>
        <a:xfrm>
          <a:off x="0" y="3165049"/>
          <a:ext cx="5464315" cy="2088450"/>
        </a:xfrm>
        <a:prstGeom prst="rect">
          <a:avLst/>
        </a:prstGeom>
        <a:solidFill>
          <a:schemeClr val="lt1">
            <a:alpha val="90000"/>
            <a:hueOff val="0"/>
            <a:satOff val="0"/>
            <a:lumOff val="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4092" tIns="270764" rIns="424092"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kern="1200" dirty="0"/>
            <a:t>土地面积</a:t>
          </a:r>
        </a:p>
        <a:p>
          <a:pPr marL="114300" lvl="1" indent="-114300" algn="l" defTabSz="577850">
            <a:lnSpc>
              <a:spcPct val="90000"/>
            </a:lnSpc>
            <a:spcBef>
              <a:spcPct val="0"/>
            </a:spcBef>
            <a:spcAft>
              <a:spcPct val="15000"/>
            </a:spcAft>
            <a:buChar char="•"/>
          </a:pPr>
          <a:r>
            <a:rPr lang="zh-CN" altLang="en-US" sz="1300" kern="1200" dirty="0"/>
            <a:t>土地形状</a:t>
          </a:r>
        </a:p>
        <a:p>
          <a:pPr marL="114300" lvl="1" indent="-114300" algn="l" defTabSz="577850">
            <a:lnSpc>
              <a:spcPct val="90000"/>
            </a:lnSpc>
            <a:spcBef>
              <a:spcPct val="0"/>
            </a:spcBef>
            <a:spcAft>
              <a:spcPct val="15000"/>
            </a:spcAft>
            <a:buChar char="•"/>
          </a:pPr>
          <a:r>
            <a:rPr lang="zh-CN" altLang="en-US" sz="1300" kern="1200" dirty="0"/>
            <a:t>地形地势</a:t>
          </a:r>
        </a:p>
        <a:p>
          <a:pPr marL="114300" lvl="1" indent="-114300" algn="l" defTabSz="577850">
            <a:lnSpc>
              <a:spcPct val="90000"/>
            </a:lnSpc>
            <a:spcBef>
              <a:spcPct val="0"/>
            </a:spcBef>
            <a:spcAft>
              <a:spcPct val="15000"/>
            </a:spcAft>
            <a:buChar char="•"/>
          </a:pPr>
          <a:r>
            <a:rPr lang="zh-CN" altLang="en-US" sz="1300" kern="1200" dirty="0"/>
            <a:t>地质条件</a:t>
          </a:r>
        </a:p>
        <a:p>
          <a:pPr marL="114300" lvl="1" indent="-114300" algn="l" defTabSz="577850">
            <a:lnSpc>
              <a:spcPct val="90000"/>
            </a:lnSpc>
            <a:spcBef>
              <a:spcPct val="0"/>
            </a:spcBef>
            <a:spcAft>
              <a:spcPct val="15000"/>
            </a:spcAft>
            <a:buChar char="•"/>
          </a:pPr>
          <a:r>
            <a:rPr lang="zh-CN" altLang="en-US" sz="1300" kern="1200" dirty="0"/>
            <a:t>土壤</a:t>
          </a:r>
        </a:p>
        <a:p>
          <a:pPr marL="114300" lvl="1" indent="-114300" algn="l" defTabSz="577850">
            <a:lnSpc>
              <a:spcPct val="90000"/>
            </a:lnSpc>
            <a:spcBef>
              <a:spcPct val="0"/>
            </a:spcBef>
            <a:spcAft>
              <a:spcPct val="15000"/>
            </a:spcAft>
            <a:buChar char="•"/>
          </a:pPr>
          <a:r>
            <a:rPr lang="zh-CN" altLang="en-US" sz="1300" kern="1200" dirty="0"/>
            <a:t>开发程度</a:t>
          </a:r>
        </a:p>
      </dsp:txBody>
      <dsp:txXfrm>
        <a:off x="0" y="3165049"/>
        <a:ext cx="5464315" cy="2088450"/>
      </dsp:txXfrm>
    </dsp:sp>
    <dsp:sp modelId="{2059BA19-EB12-5249-9D5D-045B856D6F98}">
      <dsp:nvSpPr>
        <dsp:cNvPr id="0" name=""/>
        <dsp:cNvSpPr/>
      </dsp:nvSpPr>
      <dsp:spPr>
        <a:xfrm>
          <a:off x="273215" y="2973169"/>
          <a:ext cx="3825020" cy="383760"/>
        </a:xfrm>
        <a:prstGeom prst="roundRect">
          <a:avLst/>
        </a:prstGeom>
        <a:solidFill>
          <a:schemeClr val="accent2">
            <a:hueOff val="3011341"/>
            <a:satOff val="-9771"/>
            <a:lumOff val="-1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577" tIns="0" rIns="144577" bIns="0" numCol="1" spcCol="1270" anchor="ctr" anchorCtr="0">
          <a:noAutofit/>
        </a:bodyPr>
        <a:lstStyle/>
        <a:p>
          <a:pPr marL="0" lvl="0" indent="0" algn="l" defTabSz="577850">
            <a:lnSpc>
              <a:spcPct val="90000"/>
            </a:lnSpc>
            <a:spcBef>
              <a:spcPct val="0"/>
            </a:spcBef>
            <a:spcAft>
              <a:spcPct val="35000"/>
            </a:spcAft>
            <a:buNone/>
          </a:pPr>
          <a:r>
            <a:rPr lang="zh-CN" altLang="en-US" sz="1300" kern="1200" dirty="0"/>
            <a:t>土地实物状况</a:t>
          </a:r>
        </a:p>
      </dsp:txBody>
      <dsp:txXfrm>
        <a:off x="291949" y="2991903"/>
        <a:ext cx="3787552" cy="34629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181C2-0AC4-DE42-B3F8-AD9FB0968FE8}">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48E02-78D2-0740-A4C3-F458CF46982A}">
      <dsp:nvSpPr>
        <dsp:cNvPr id="0" name=""/>
        <dsp:cNvSpPr/>
      </dsp:nvSpPr>
      <dsp:spPr>
        <a:xfrm>
          <a:off x="0" y="2569"/>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用途</a:t>
          </a:r>
        </a:p>
      </dsp:txBody>
      <dsp:txXfrm>
        <a:off x="0" y="2569"/>
        <a:ext cx="5464315" cy="477886"/>
      </dsp:txXfrm>
    </dsp:sp>
    <dsp:sp modelId="{CCE20A21-2CD5-D946-ADFD-BBF8E3452513}">
      <dsp:nvSpPr>
        <dsp:cNvPr id="0" name=""/>
        <dsp:cNvSpPr/>
      </dsp:nvSpPr>
      <dsp:spPr>
        <a:xfrm>
          <a:off x="0" y="480455"/>
          <a:ext cx="5464315" cy="0"/>
        </a:xfrm>
        <a:prstGeom prst="line">
          <a:avLst/>
        </a:prstGeom>
        <a:solidFill>
          <a:schemeClr val="accent2">
            <a:hueOff val="301134"/>
            <a:satOff val="-977"/>
            <a:lumOff val="-1353"/>
            <a:alphaOff val="0"/>
          </a:schemeClr>
        </a:solidFill>
        <a:ln w="12700" cap="flat" cmpd="sng" algn="ctr">
          <a:solidFill>
            <a:schemeClr val="accent2">
              <a:hueOff val="301134"/>
              <a:satOff val="-977"/>
              <a:lumOff val="-1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3CFAF1-0267-E447-AF66-16CEE2077BA7}">
      <dsp:nvSpPr>
        <dsp:cNvPr id="0" name=""/>
        <dsp:cNvSpPr/>
      </dsp:nvSpPr>
      <dsp:spPr>
        <a:xfrm>
          <a:off x="0" y="480455"/>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规划条件</a:t>
          </a:r>
        </a:p>
      </dsp:txBody>
      <dsp:txXfrm>
        <a:off x="0" y="480455"/>
        <a:ext cx="5464315" cy="477886"/>
      </dsp:txXfrm>
    </dsp:sp>
    <dsp:sp modelId="{1449798B-FCD3-9746-9A9A-907A2F03BF8F}">
      <dsp:nvSpPr>
        <dsp:cNvPr id="0" name=""/>
        <dsp:cNvSpPr/>
      </dsp:nvSpPr>
      <dsp:spPr>
        <a:xfrm>
          <a:off x="0" y="958342"/>
          <a:ext cx="5464315" cy="0"/>
        </a:xfrm>
        <a:prstGeom prst="line">
          <a:avLst/>
        </a:prstGeom>
        <a:solidFill>
          <a:schemeClr val="accent2">
            <a:hueOff val="602268"/>
            <a:satOff val="-1954"/>
            <a:lumOff val="-2706"/>
            <a:alphaOff val="0"/>
          </a:schemeClr>
        </a:solidFill>
        <a:ln w="12700" cap="flat" cmpd="sng" algn="ctr">
          <a:solidFill>
            <a:schemeClr val="accent2">
              <a:hueOff val="602268"/>
              <a:satOff val="-1954"/>
              <a:lumOff val="-2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26692-E0B0-CC44-BD2C-CEFC9166CB18}">
      <dsp:nvSpPr>
        <dsp:cNvPr id="0" name=""/>
        <dsp:cNvSpPr/>
      </dsp:nvSpPr>
      <dsp:spPr>
        <a:xfrm>
          <a:off x="0" y="958342"/>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所有权</a:t>
          </a:r>
        </a:p>
      </dsp:txBody>
      <dsp:txXfrm>
        <a:off x="0" y="958342"/>
        <a:ext cx="5464315" cy="477886"/>
      </dsp:txXfrm>
    </dsp:sp>
    <dsp:sp modelId="{EBB40460-DF28-B643-BB11-1BA996CEEA60}">
      <dsp:nvSpPr>
        <dsp:cNvPr id="0" name=""/>
        <dsp:cNvSpPr/>
      </dsp:nvSpPr>
      <dsp:spPr>
        <a:xfrm>
          <a:off x="0" y="1436228"/>
          <a:ext cx="5464315" cy="0"/>
        </a:xfrm>
        <a:prstGeom prst="line">
          <a:avLst/>
        </a:prstGeom>
        <a:solidFill>
          <a:schemeClr val="accent2">
            <a:hueOff val="903402"/>
            <a:satOff val="-2931"/>
            <a:lumOff val="-4059"/>
            <a:alphaOff val="0"/>
          </a:schemeClr>
        </a:solidFill>
        <a:ln w="12700" cap="flat" cmpd="sng" algn="ctr">
          <a:solidFill>
            <a:schemeClr val="accent2">
              <a:hueOff val="903402"/>
              <a:satOff val="-2931"/>
              <a:lumOff val="-4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C7586-B29C-EC41-81F2-AC420C637594}">
      <dsp:nvSpPr>
        <dsp:cNvPr id="0" name=""/>
        <dsp:cNvSpPr/>
      </dsp:nvSpPr>
      <dsp:spPr>
        <a:xfrm>
          <a:off x="0" y="1436228"/>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土地使用权</a:t>
          </a:r>
        </a:p>
      </dsp:txBody>
      <dsp:txXfrm>
        <a:off x="0" y="1436228"/>
        <a:ext cx="5464315" cy="477886"/>
      </dsp:txXfrm>
    </dsp:sp>
    <dsp:sp modelId="{48EE3D77-2D43-F745-876D-B2B20F7F588F}">
      <dsp:nvSpPr>
        <dsp:cNvPr id="0" name=""/>
        <dsp:cNvSpPr/>
      </dsp:nvSpPr>
      <dsp:spPr>
        <a:xfrm>
          <a:off x="0" y="1914114"/>
          <a:ext cx="5464315" cy="0"/>
        </a:xfrm>
        <a:prstGeom prst="line">
          <a:avLst/>
        </a:prstGeom>
        <a:solidFill>
          <a:schemeClr val="accent2">
            <a:hueOff val="1204536"/>
            <a:satOff val="-3908"/>
            <a:lumOff val="-5412"/>
            <a:alphaOff val="0"/>
          </a:schemeClr>
        </a:solidFill>
        <a:ln w="12700" cap="flat" cmpd="sng" algn="ctr">
          <a:solidFill>
            <a:schemeClr val="accent2">
              <a:hueOff val="1204536"/>
              <a:satOff val="-3908"/>
              <a:lumOff val="-5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F2F2B0-65F2-6F4F-BF4C-1E1CDDA64896}">
      <dsp:nvSpPr>
        <dsp:cNvPr id="0" name=""/>
        <dsp:cNvSpPr/>
      </dsp:nvSpPr>
      <dsp:spPr>
        <a:xfrm>
          <a:off x="0" y="1914114"/>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共有情况</a:t>
          </a:r>
        </a:p>
      </dsp:txBody>
      <dsp:txXfrm>
        <a:off x="0" y="1914114"/>
        <a:ext cx="5464315" cy="477886"/>
      </dsp:txXfrm>
    </dsp:sp>
    <dsp:sp modelId="{62E3ED40-0A0B-F043-A5F0-335D007EF3AB}">
      <dsp:nvSpPr>
        <dsp:cNvPr id="0" name=""/>
        <dsp:cNvSpPr/>
      </dsp:nvSpPr>
      <dsp:spPr>
        <a:xfrm>
          <a:off x="0" y="2392001"/>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53307-1C2A-0F4B-9947-C654D2015986}">
      <dsp:nvSpPr>
        <dsp:cNvPr id="0" name=""/>
        <dsp:cNvSpPr/>
      </dsp:nvSpPr>
      <dsp:spPr>
        <a:xfrm>
          <a:off x="0" y="2392001"/>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用益物权设立情况</a:t>
          </a:r>
        </a:p>
      </dsp:txBody>
      <dsp:txXfrm>
        <a:off x="0" y="2392001"/>
        <a:ext cx="5464315" cy="477886"/>
      </dsp:txXfrm>
    </dsp:sp>
    <dsp:sp modelId="{52B0C447-EFC2-A742-8148-6728CBB5A249}">
      <dsp:nvSpPr>
        <dsp:cNvPr id="0" name=""/>
        <dsp:cNvSpPr/>
      </dsp:nvSpPr>
      <dsp:spPr>
        <a:xfrm>
          <a:off x="0" y="2869887"/>
          <a:ext cx="5464315" cy="0"/>
        </a:xfrm>
        <a:prstGeom prst="line">
          <a:avLst/>
        </a:prstGeom>
        <a:solidFill>
          <a:schemeClr val="accent2">
            <a:hueOff val="1806805"/>
            <a:satOff val="-5863"/>
            <a:lumOff val="-8118"/>
            <a:alphaOff val="0"/>
          </a:schemeClr>
        </a:solidFill>
        <a:ln w="12700" cap="flat" cmpd="sng" algn="ctr">
          <a:solidFill>
            <a:schemeClr val="accent2">
              <a:hueOff val="1806805"/>
              <a:satOff val="-5863"/>
              <a:lumOff val="-8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D118D-65E4-654C-9680-909F04665023}">
      <dsp:nvSpPr>
        <dsp:cNvPr id="0" name=""/>
        <dsp:cNvSpPr/>
      </dsp:nvSpPr>
      <dsp:spPr>
        <a:xfrm>
          <a:off x="0" y="2869887"/>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担保物权设立情况</a:t>
          </a:r>
        </a:p>
      </dsp:txBody>
      <dsp:txXfrm>
        <a:off x="0" y="2869887"/>
        <a:ext cx="5464315" cy="477886"/>
      </dsp:txXfrm>
    </dsp:sp>
    <dsp:sp modelId="{109E343A-1600-604B-962A-7698D54D8DA5}">
      <dsp:nvSpPr>
        <dsp:cNvPr id="0" name=""/>
        <dsp:cNvSpPr/>
      </dsp:nvSpPr>
      <dsp:spPr>
        <a:xfrm>
          <a:off x="0" y="3347774"/>
          <a:ext cx="5464315" cy="0"/>
        </a:xfrm>
        <a:prstGeom prst="line">
          <a:avLst/>
        </a:prstGeom>
        <a:solidFill>
          <a:schemeClr val="accent2">
            <a:hueOff val="2107939"/>
            <a:satOff val="-6840"/>
            <a:lumOff val="-9471"/>
            <a:alphaOff val="0"/>
          </a:schemeClr>
        </a:solidFill>
        <a:ln w="12700" cap="flat" cmpd="sng" algn="ctr">
          <a:solidFill>
            <a:schemeClr val="accent2">
              <a:hueOff val="2107939"/>
              <a:satOff val="-6840"/>
              <a:lumOff val="-9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ECF209-D23D-484B-96FF-CA6CA621124C}">
      <dsp:nvSpPr>
        <dsp:cNvPr id="0" name=""/>
        <dsp:cNvSpPr/>
      </dsp:nvSpPr>
      <dsp:spPr>
        <a:xfrm>
          <a:off x="0" y="3347774"/>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租赁或占有情况</a:t>
          </a:r>
        </a:p>
      </dsp:txBody>
      <dsp:txXfrm>
        <a:off x="0" y="3347774"/>
        <a:ext cx="5464315" cy="477886"/>
      </dsp:txXfrm>
    </dsp:sp>
    <dsp:sp modelId="{04681588-2A81-EA4D-B032-43C43A2592CA}">
      <dsp:nvSpPr>
        <dsp:cNvPr id="0" name=""/>
        <dsp:cNvSpPr/>
      </dsp:nvSpPr>
      <dsp:spPr>
        <a:xfrm>
          <a:off x="0" y="3825660"/>
          <a:ext cx="5464315" cy="0"/>
        </a:xfrm>
        <a:prstGeom prst="line">
          <a:avLst/>
        </a:prstGeom>
        <a:solidFill>
          <a:schemeClr val="accent2">
            <a:hueOff val="2409073"/>
            <a:satOff val="-7817"/>
            <a:lumOff val="-10824"/>
            <a:alphaOff val="0"/>
          </a:schemeClr>
        </a:solidFill>
        <a:ln w="12700" cap="flat" cmpd="sng" algn="ctr">
          <a:solidFill>
            <a:schemeClr val="accent2">
              <a:hueOff val="2409073"/>
              <a:satOff val="-7817"/>
              <a:lumOff val="-10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45C14-8501-3044-A920-83C5DEEA58BB}">
      <dsp:nvSpPr>
        <dsp:cNvPr id="0" name=""/>
        <dsp:cNvSpPr/>
      </dsp:nvSpPr>
      <dsp:spPr>
        <a:xfrm>
          <a:off x="0" y="3825660"/>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拖欠税费情况</a:t>
          </a:r>
        </a:p>
      </dsp:txBody>
      <dsp:txXfrm>
        <a:off x="0" y="3825660"/>
        <a:ext cx="5464315" cy="477886"/>
      </dsp:txXfrm>
    </dsp:sp>
    <dsp:sp modelId="{F4A08AC3-38FF-1144-83C0-AA301015C03D}">
      <dsp:nvSpPr>
        <dsp:cNvPr id="0" name=""/>
        <dsp:cNvSpPr/>
      </dsp:nvSpPr>
      <dsp:spPr>
        <a:xfrm>
          <a:off x="0" y="4303546"/>
          <a:ext cx="5464315" cy="0"/>
        </a:xfrm>
        <a:prstGeom prst="line">
          <a:avLst/>
        </a:prstGeom>
        <a:solidFill>
          <a:schemeClr val="accent2">
            <a:hueOff val="2710207"/>
            <a:satOff val="-8794"/>
            <a:lumOff val="-12177"/>
            <a:alphaOff val="0"/>
          </a:schemeClr>
        </a:solidFill>
        <a:ln w="12700" cap="flat" cmpd="sng" algn="ctr">
          <a:solidFill>
            <a:schemeClr val="accent2">
              <a:hueOff val="2710207"/>
              <a:satOff val="-8794"/>
              <a:lumOff val="-12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0F3FD-E1A2-2E4C-99F8-3DADDB884634}">
      <dsp:nvSpPr>
        <dsp:cNvPr id="0" name=""/>
        <dsp:cNvSpPr/>
      </dsp:nvSpPr>
      <dsp:spPr>
        <a:xfrm>
          <a:off x="0" y="4303546"/>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查封等形式限制权利情况</a:t>
          </a:r>
        </a:p>
      </dsp:txBody>
      <dsp:txXfrm>
        <a:off x="0" y="4303546"/>
        <a:ext cx="5464315" cy="477886"/>
      </dsp:txXfrm>
    </dsp:sp>
    <dsp:sp modelId="{427A4999-FB41-304D-A949-88CBCD35A31E}">
      <dsp:nvSpPr>
        <dsp:cNvPr id="0" name=""/>
        <dsp:cNvSpPr/>
      </dsp:nvSpPr>
      <dsp:spPr>
        <a:xfrm>
          <a:off x="0" y="4781433"/>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309F1-88FD-0141-A114-999B1F893DFA}">
      <dsp:nvSpPr>
        <dsp:cNvPr id="0" name=""/>
        <dsp:cNvSpPr/>
      </dsp:nvSpPr>
      <dsp:spPr>
        <a:xfrm>
          <a:off x="0" y="4781433"/>
          <a:ext cx="5464315" cy="47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dirty="0"/>
            <a:t>权属清晰情况</a:t>
          </a:r>
        </a:p>
      </dsp:txBody>
      <dsp:txXfrm>
        <a:off x="0" y="4781433"/>
        <a:ext cx="5464315" cy="47788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BA4B0-E3A7-A343-BA8B-949B40D51C49}">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28B606-889C-6C4C-978D-595E0ED1EA94}">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所在地区的社会经济发展状况描述与分析</a:t>
          </a:r>
        </a:p>
      </dsp:txBody>
      <dsp:txXfrm>
        <a:off x="0" y="2569"/>
        <a:ext cx="5464315" cy="1752250"/>
      </dsp:txXfrm>
    </dsp:sp>
    <dsp:sp modelId="{921DD89C-E113-4A4A-A755-D5FF113928FF}">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B9EE57-FF90-6048-9809-07A46CF47D79}">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所在地区房地产市场总体状况描述与分析</a:t>
          </a:r>
        </a:p>
      </dsp:txBody>
      <dsp:txXfrm>
        <a:off x="0" y="1754819"/>
        <a:ext cx="5464315" cy="1752250"/>
      </dsp:txXfrm>
    </dsp:sp>
    <dsp:sp modelId="{8F1676AD-9356-024D-9ABB-FB3D67E9C0F1}">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092DC-0C2F-FF44-A6ED-27E7D9EFDCAE}">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所在地区同类房地产市场状况描述与分析</a:t>
          </a:r>
        </a:p>
      </dsp:txBody>
      <dsp:txXfrm>
        <a:off x="0" y="3507069"/>
        <a:ext cx="5464315" cy="175225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EC794-6D7F-6C44-BDD9-247B97C361DE}">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EB2FD-2820-2F44-9F00-658C1EF5B2AE}">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应说明以估价对象的最高最佳利用状况为估价前提，并应有针对性地较详细分析、说明估价对象的最高最佳利用状况</a:t>
          </a:r>
        </a:p>
      </dsp:txBody>
      <dsp:txXfrm>
        <a:off x="0" y="2569"/>
        <a:ext cx="5464315" cy="1752250"/>
      </dsp:txXfrm>
    </dsp:sp>
    <dsp:sp modelId="{E181FFBD-6863-D643-A467-506AF4B49038}">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40547F-53C6-6147-B63D-4F288DF5B884}">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当估价对象已为某种利用时，应从维持现状、更新改造、改变规模、宠溺开发及它们的某种组合或其他特殊利用中分析、判断何种利用为最高最佳利用</a:t>
          </a:r>
        </a:p>
      </dsp:txBody>
      <dsp:txXfrm>
        <a:off x="0" y="1754819"/>
        <a:ext cx="5464315" cy="1752250"/>
      </dsp:txXfrm>
    </dsp:sp>
    <dsp:sp modelId="{88275A04-C6BA-604A-A5C1-FA8D8BA9CBF6}">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C8D1D-E9C7-DC45-A871-C39ADE0FF06A}">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当根据估价目的不以最高最佳利用状况为估价前提时，可不进行估价对象最高最佳利用分析</a:t>
          </a:r>
        </a:p>
      </dsp:txBody>
      <dsp:txXfrm>
        <a:off x="0" y="3507069"/>
        <a:ext cx="5464315" cy="175225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C150E-7D8E-F842-B2EE-08516332CF7D}">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A9298-8988-794C-99F7-EFFC4D15F0E8}">
      <dsp:nvSpPr>
        <dsp:cNvPr id="0" name=""/>
        <dsp:cNvSpPr/>
      </dsp:nvSpPr>
      <dsp:spPr>
        <a:xfrm>
          <a:off x="0" y="0"/>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逐一分析比较法、收益法、成本法、假设开方法等估价方法对估价对象的适用性</a:t>
          </a:r>
        </a:p>
      </dsp:txBody>
      <dsp:txXfrm>
        <a:off x="0" y="0"/>
        <a:ext cx="5464315" cy="1315472"/>
      </dsp:txXfrm>
    </dsp:sp>
    <dsp:sp modelId="{00DB35A1-C4D4-0E4D-9F66-2C3280525AC0}">
      <dsp:nvSpPr>
        <dsp:cNvPr id="0" name=""/>
        <dsp:cNvSpPr/>
      </dsp:nvSpPr>
      <dsp:spPr>
        <a:xfrm>
          <a:off x="0" y="1315472"/>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04AB8-B20A-9F47-96B7-4C6706AD590A}">
      <dsp:nvSpPr>
        <dsp:cNvPr id="0" name=""/>
        <dsp:cNvSpPr/>
      </dsp:nvSpPr>
      <dsp:spPr>
        <a:xfrm>
          <a:off x="0" y="1315472"/>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对理论上不适用而不选用的，应简要说明不选用的理由</a:t>
          </a:r>
        </a:p>
      </dsp:txBody>
      <dsp:txXfrm>
        <a:off x="0" y="1315472"/>
        <a:ext cx="5464315" cy="1315472"/>
      </dsp:txXfrm>
    </dsp:sp>
    <dsp:sp modelId="{D26349CD-D01F-BA4D-9BCA-ED8B47A15C1A}">
      <dsp:nvSpPr>
        <dsp:cNvPr id="0" name=""/>
        <dsp:cNvSpPr/>
      </dsp:nvSpPr>
      <dsp:spPr>
        <a:xfrm>
          <a:off x="0" y="2630944"/>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66E27-0A6A-CD4B-A496-3126CFF11207}">
      <dsp:nvSpPr>
        <dsp:cNvPr id="0" name=""/>
        <dsp:cNvSpPr/>
      </dsp:nvSpPr>
      <dsp:spPr>
        <a:xfrm>
          <a:off x="0" y="2630944"/>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对理论上适用而不选用的，应充分陈述不选用的理由</a:t>
          </a:r>
        </a:p>
      </dsp:txBody>
      <dsp:txXfrm>
        <a:off x="0" y="2630944"/>
        <a:ext cx="5464315" cy="1315472"/>
      </dsp:txXfrm>
    </dsp:sp>
    <dsp:sp modelId="{882676FC-719A-334C-91E1-D1B8B380FFC2}">
      <dsp:nvSpPr>
        <dsp:cNvPr id="0" name=""/>
        <dsp:cNvSpPr/>
      </dsp:nvSpPr>
      <dsp:spPr>
        <a:xfrm>
          <a:off x="0" y="3946416"/>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11BB4-CEB0-3944-AB08-6B5D8D0457A7}">
      <dsp:nvSpPr>
        <dsp:cNvPr id="0" name=""/>
        <dsp:cNvSpPr/>
      </dsp:nvSpPr>
      <dsp:spPr>
        <a:xfrm>
          <a:off x="0" y="3946416"/>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zh-CN" altLang="en-US" sz="2300" kern="1200" dirty="0"/>
            <a:t>对选用的估价方法，应简述选用的理由并说明其技术路线</a:t>
          </a:r>
        </a:p>
      </dsp:txBody>
      <dsp:txXfrm>
        <a:off x="0" y="3946416"/>
        <a:ext cx="5464315" cy="131547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96733-CF87-4244-B3C2-B12C8D12AFEA}">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D29C9-3860-3945-BD7E-3DA5C10376B1}">
      <dsp:nvSpPr>
        <dsp:cNvPr id="0" name=""/>
        <dsp:cNvSpPr/>
      </dsp:nvSpPr>
      <dsp:spPr>
        <a:xfrm>
          <a:off x="0" y="0"/>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比较案例的选取</a:t>
          </a:r>
        </a:p>
      </dsp:txBody>
      <dsp:txXfrm>
        <a:off x="0" y="0"/>
        <a:ext cx="5464315" cy="657736"/>
      </dsp:txXfrm>
    </dsp:sp>
    <dsp:sp modelId="{CB7B3A26-A37A-694F-B430-3BD99906336A}">
      <dsp:nvSpPr>
        <dsp:cNvPr id="0" name=""/>
        <dsp:cNvSpPr/>
      </dsp:nvSpPr>
      <dsp:spPr>
        <a:xfrm>
          <a:off x="0" y="657736"/>
          <a:ext cx="5464315" cy="0"/>
        </a:xfrm>
        <a:prstGeom prst="line">
          <a:avLst/>
        </a:prstGeom>
        <a:solidFill>
          <a:schemeClr val="accent2">
            <a:hueOff val="430192"/>
            <a:satOff val="-1396"/>
            <a:lumOff val="-1933"/>
            <a:alphaOff val="0"/>
          </a:schemeClr>
        </a:solidFill>
        <a:ln w="12700" cap="flat" cmpd="sng" algn="ctr">
          <a:solidFill>
            <a:schemeClr val="accent2">
              <a:hueOff val="430192"/>
              <a:satOff val="-1396"/>
              <a:lumOff val="-19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60E58B-EBBA-6149-B0F2-E1CA8F15CA5E}">
      <dsp:nvSpPr>
        <dsp:cNvPr id="0" name=""/>
        <dsp:cNvSpPr/>
      </dsp:nvSpPr>
      <dsp:spPr>
        <a:xfrm>
          <a:off x="0" y="657736"/>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统一可比基础</a:t>
          </a:r>
        </a:p>
      </dsp:txBody>
      <dsp:txXfrm>
        <a:off x="0" y="657736"/>
        <a:ext cx="5464315" cy="657736"/>
      </dsp:txXfrm>
    </dsp:sp>
    <dsp:sp modelId="{50A0F348-129B-1448-978C-25CAB0233660}">
      <dsp:nvSpPr>
        <dsp:cNvPr id="0" name=""/>
        <dsp:cNvSpPr/>
      </dsp:nvSpPr>
      <dsp:spPr>
        <a:xfrm>
          <a:off x="0" y="1315472"/>
          <a:ext cx="5464315" cy="0"/>
        </a:xfrm>
        <a:prstGeom prst="line">
          <a:avLst/>
        </a:prstGeom>
        <a:solidFill>
          <a:schemeClr val="accent2">
            <a:hueOff val="860383"/>
            <a:satOff val="-2792"/>
            <a:lumOff val="-3866"/>
            <a:alphaOff val="0"/>
          </a:schemeClr>
        </a:solidFill>
        <a:ln w="12700" cap="flat" cmpd="sng" algn="ctr">
          <a:solidFill>
            <a:schemeClr val="accent2">
              <a:hueOff val="860383"/>
              <a:satOff val="-2792"/>
              <a:lumOff val="-38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8DF15-A047-B348-A721-58FFEC1C3FB9}">
      <dsp:nvSpPr>
        <dsp:cNvPr id="0" name=""/>
        <dsp:cNvSpPr/>
      </dsp:nvSpPr>
      <dsp:spPr>
        <a:xfrm>
          <a:off x="0" y="1315472"/>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比较因素的确定</a:t>
          </a:r>
        </a:p>
      </dsp:txBody>
      <dsp:txXfrm>
        <a:off x="0" y="1315472"/>
        <a:ext cx="5464315" cy="657736"/>
      </dsp:txXfrm>
    </dsp:sp>
    <dsp:sp modelId="{86920C72-6853-C74C-80F7-3233128CA87E}">
      <dsp:nvSpPr>
        <dsp:cNvPr id="0" name=""/>
        <dsp:cNvSpPr/>
      </dsp:nvSpPr>
      <dsp:spPr>
        <a:xfrm>
          <a:off x="0" y="1973208"/>
          <a:ext cx="5464315" cy="0"/>
        </a:xfrm>
        <a:prstGeom prst="line">
          <a:avLst/>
        </a:prstGeom>
        <a:solidFill>
          <a:schemeClr val="accent2">
            <a:hueOff val="1290575"/>
            <a:satOff val="-4188"/>
            <a:lumOff val="-5799"/>
            <a:alphaOff val="0"/>
          </a:schemeClr>
        </a:solidFill>
        <a:ln w="12700" cap="flat" cmpd="sng" algn="ctr">
          <a:solidFill>
            <a:schemeClr val="accent2">
              <a:hueOff val="1290575"/>
              <a:satOff val="-4188"/>
              <a:lumOff val="-57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5F668-D8B0-9948-B0F0-1F9083501FED}">
      <dsp:nvSpPr>
        <dsp:cNvPr id="0" name=""/>
        <dsp:cNvSpPr/>
      </dsp:nvSpPr>
      <dsp:spPr>
        <a:xfrm>
          <a:off x="0" y="1973208"/>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估价对象和可比实例比较因素描述</a:t>
          </a:r>
        </a:p>
      </dsp:txBody>
      <dsp:txXfrm>
        <a:off x="0" y="1973208"/>
        <a:ext cx="5464315" cy="657736"/>
      </dsp:txXfrm>
    </dsp:sp>
    <dsp:sp modelId="{A0C48A6C-379C-1643-93F3-45070C948C8B}">
      <dsp:nvSpPr>
        <dsp:cNvPr id="0" name=""/>
        <dsp:cNvSpPr/>
      </dsp:nvSpPr>
      <dsp:spPr>
        <a:xfrm>
          <a:off x="0" y="2630944"/>
          <a:ext cx="5464315" cy="0"/>
        </a:xfrm>
        <a:prstGeom prst="line">
          <a:avLst/>
        </a:prstGeom>
        <a:solidFill>
          <a:schemeClr val="accent2">
            <a:hueOff val="1720766"/>
            <a:satOff val="-5583"/>
            <a:lumOff val="-7731"/>
            <a:alphaOff val="0"/>
          </a:schemeClr>
        </a:solidFill>
        <a:ln w="12700" cap="flat" cmpd="sng" algn="ctr">
          <a:solidFill>
            <a:schemeClr val="accent2">
              <a:hueOff val="1720766"/>
              <a:satOff val="-5583"/>
              <a:lumOff val="-77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38F28C-900B-9844-9A59-3E7B8CF3B25A}">
      <dsp:nvSpPr>
        <dsp:cNvPr id="0" name=""/>
        <dsp:cNvSpPr/>
      </dsp:nvSpPr>
      <dsp:spPr>
        <a:xfrm>
          <a:off x="0" y="2630944"/>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估价对象和可比实例比较因素状况优劣评价</a:t>
          </a:r>
        </a:p>
      </dsp:txBody>
      <dsp:txXfrm>
        <a:off x="0" y="2630944"/>
        <a:ext cx="5464315" cy="657736"/>
      </dsp:txXfrm>
    </dsp:sp>
    <dsp:sp modelId="{617B1354-0B9C-514D-9241-DE42125CA1D7}">
      <dsp:nvSpPr>
        <dsp:cNvPr id="0" name=""/>
        <dsp:cNvSpPr/>
      </dsp:nvSpPr>
      <dsp:spPr>
        <a:xfrm>
          <a:off x="0" y="3288680"/>
          <a:ext cx="5464315" cy="0"/>
        </a:xfrm>
        <a:prstGeom prst="line">
          <a:avLst/>
        </a:prstGeom>
        <a:solidFill>
          <a:schemeClr val="accent2">
            <a:hueOff val="2150958"/>
            <a:satOff val="-6979"/>
            <a:lumOff val="-9664"/>
            <a:alphaOff val="0"/>
          </a:schemeClr>
        </a:solidFill>
        <a:ln w="12700" cap="flat" cmpd="sng" algn="ctr">
          <a:solidFill>
            <a:schemeClr val="accent2">
              <a:hueOff val="2150958"/>
              <a:satOff val="-6979"/>
              <a:lumOff val="-96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CA776-DDE7-4F4E-87F3-3518DC7040C4}">
      <dsp:nvSpPr>
        <dsp:cNvPr id="0" name=""/>
        <dsp:cNvSpPr/>
      </dsp:nvSpPr>
      <dsp:spPr>
        <a:xfrm>
          <a:off x="0" y="3288680"/>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估价对象和可比实例比较因素指数确定</a:t>
          </a:r>
        </a:p>
      </dsp:txBody>
      <dsp:txXfrm>
        <a:off x="0" y="3288680"/>
        <a:ext cx="5464315" cy="657736"/>
      </dsp:txXfrm>
    </dsp:sp>
    <dsp:sp modelId="{2F9C2818-1B15-3147-BD49-1A9761B808AF}">
      <dsp:nvSpPr>
        <dsp:cNvPr id="0" name=""/>
        <dsp:cNvSpPr/>
      </dsp:nvSpPr>
      <dsp:spPr>
        <a:xfrm>
          <a:off x="0" y="3946416"/>
          <a:ext cx="5464315" cy="0"/>
        </a:xfrm>
        <a:prstGeom prst="line">
          <a:avLst/>
        </a:prstGeom>
        <a:solidFill>
          <a:schemeClr val="accent2">
            <a:hueOff val="2581149"/>
            <a:satOff val="-8375"/>
            <a:lumOff val="-11597"/>
            <a:alphaOff val="0"/>
          </a:schemeClr>
        </a:solidFill>
        <a:ln w="12700" cap="flat" cmpd="sng" algn="ctr">
          <a:solidFill>
            <a:schemeClr val="accent2">
              <a:hueOff val="2581149"/>
              <a:satOff val="-8375"/>
              <a:lumOff val="-115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7F3B3D-15D5-C442-AF33-5A0C25EFE1AD}">
      <dsp:nvSpPr>
        <dsp:cNvPr id="0" name=""/>
        <dsp:cNvSpPr/>
      </dsp:nvSpPr>
      <dsp:spPr>
        <a:xfrm>
          <a:off x="0" y="3946416"/>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可比实例比较因素修正系数的确定</a:t>
          </a:r>
        </a:p>
      </dsp:txBody>
      <dsp:txXfrm>
        <a:off x="0" y="3946416"/>
        <a:ext cx="5464315" cy="657736"/>
      </dsp:txXfrm>
    </dsp:sp>
    <dsp:sp modelId="{BCAE91F8-4C4E-474E-A559-EA230F5E7FE6}">
      <dsp:nvSpPr>
        <dsp:cNvPr id="0" name=""/>
        <dsp:cNvSpPr/>
      </dsp:nvSpPr>
      <dsp:spPr>
        <a:xfrm>
          <a:off x="0" y="4604152"/>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74CD4-2AEE-514E-96EB-184D59FC9418}">
      <dsp:nvSpPr>
        <dsp:cNvPr id="0" name=""/>
        <dsp:cNvSpPr/>
      </dsp:nvSpPr>
      <dsp:spPr>
        <a:xfrm>
          <a:off x="0" y="4604152"/>
          <a:ext cx="5464315" cy="657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确定比准价格</a:t>
          </a:r>
        </a:p>
      </dsp:txBody>
      <dsp:txXfrm>
        <a:off x="0" y="4604152"/>
        <a:ext cx="5464315" cy="65773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1C3C2-FD6C-AC4F-BD6A-8D12B9FDBC6F}">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1B179-F87B-3647-A5B5-7B04A5177BFB}">
      <dsp:nvSpPr>
        <dsp:cNvPr id="0" name=""/>
        <dsp:cNvSpPr/>
      </dsp:nvSpPr>
      <dsp:spPr>
        <a:xfrm>
          <a:off x="0" y="642"/>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时点接近</a:t>
          </a:r>
        </a:p>
      </dsp:txBody>
      <dsp:txXfrm>
        <a:off x="0" y="642"/>
        <a:ext cx="5464315" cy="751514"/>
      </dsp:txXfrm>
    </dsp:sp>
    <dsp:sp modelId="{64D1D143-A47C-6D4F-99C3-C217E75131E0}">
      <dsp:nvSpPr>
        <dsp:cNvPr id="0" name=""/>
        <dsp:cNvSpPr/>
      </dsp:nvSpPr>
      <dsp:spPr>
        <a:xfrm>
          <a:off x="0" y="752157"/>
          <a:ext cx="5464315" cy="0"/>
        </a:xfrm>
        <a:prstGeom prst="line">
          <a:avLst/>
        </a:prstGeom>
        <a:solidFill>
          <a:schemeClr val="accent2">
            <a:hueOff val="501890"/>
            <a:satOff val="-1628"/>
            <a:lumOff val="-2255"/>
            <a:alphaOff val="0"/>
          </a:schemeClr>
        </a:solidFill>
        <a:ln w="12700" cap="flat" cmpd="sng" algn="ctr">
          <a:solidFill>
            <a:schemeClr val="accent2">
              <a:hueOff val="501890"/>
              <a:satOff val="-1628"/>
              <a:lumOff val="-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4FB396-DB42-534D-A254-5512861AA4A0}">
      <dsp:nvSpPr>
        <dsp:cNvPr id="0" name=""/>
        <dsp:cNvSpPr/>
      </dsp:nvSpPr>
      <dsp:spPr>
        <a:xfrm>
          <a:off x="0" y="752157"/>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用途相同或相似</a:t>
          </a:r>
        </a:p>
      </dsp:txBody>
      <dsp:txXfrm>
        <a:off x="0" y="752157"/>
        <a:ext cx="5464315" cy="751514"/>
      </dsp:txXfrm>
    </dsp:sp>
    <dsp:sp modelId="{24047836-13B3-1840-B607-9B46D74BDF60}">
      <dsp:nvSpPr>
        <dsp:cNvPr id="0" name=""/>
        <dsp:cNvSpPr/>
      </dsp:nvSpPr>
      <dsp:spPr>
        <a:xfrm>
          <a:off x="0" y="1503672"/>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24E230-85F0-2040-9246-9F56688128D7}">
      <dsp:nvSpPr>
        <dsp:cNvPr id="0" name=""/>
        <dsp:cNvSpPr/>
      </dsp:nvSpPr>
      <dsp:spPr>
        <a:xfrm>
          <a:off x="0" y="1503672"/>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结构类型相同或相似</a:t>
          </a:r>
        </a:p>
      </dsp:txBody>
      <dsp:txXfrm>
        <a:off x="0" y="1503672"/>
        <a:ext cx="5464315" cy="751514"/>
      </dsp:txXfrm>
    </dsp:sp>
    <dsp:sp modelId="{22C36906-9827-2E4C-BBA1-22E6E3652012}">
      <dsp:nvSpPr>
        <dsp:cNvPr id="0" name=""/>
        <dsp:cNvSpPr/>
      </dsp:nvSpPr>
      <dsp:spPr>
        <a:xfrm>
          <a:off x="0" y="2255187"/>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D874DD-4D76-724B-8881-BE985809790B}">
      <dsp:nvSpPr>
        <dsp:cNvPr id="0" name=""/>
        <dsp:cNvSpPr/>
      </dsp:nvSpPr>
      <dsp:spPr>
        <a:xfrm>
          <a:off x="0" y="2255187"/>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位置接近，在同一供需圈</a:t>
          </a:r>
        </a:p>
      </dsp:txBody>
      <dsp:txXfrm>
        <a:off x="0" y="2255187"/>
        <a:ext cx="5464315" cy="751514"/>
      </dsp:txXfrm>
    </dsp:sp>
    <dsp:sp modelId="{2553D753-8681-744C-B92B-0D6162FBDA36}">
      <dsp:nvSpPr>
        <dsp:cNvPr id="0" name=""/>
        <dsp:cNvSpPr/>
      </dsp:nvSpPr>
      <dsp:spPr>
        <a:xfrm>
          <a:off x="0" y="3006701"/>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061ECB-9323-C94F-A3C5-80829CCC1839}">
      <dsp:nvSpPr>
        <dsp:cNvPr id="0" name=""/>
        <dsp:cNvSpPr/>
      </dsp:nvSpPr>
      <dsp:spPr>
        <a:xfrm>
          <a:off x="0" y="3006701"/>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交易情况正常或可调整为正常</a:t>
          </a:r>
        </a:p>
      </dsp:txBody>
      <dsp:txXfrm>
        <a:off x="0" y="3006701"/>
        <a:ext cx="5464315" cy="751514"/>
      </dsp:txXfrm>
    </dsp:sp>
    <dsp:sp modelId="{57CAC246-26FC-554A-8AAD-1BF7002034BE}">
      <dsp:nvSpPr>
        <dsp:cNvPr id="0" name=""/>
        <dsp:cNvSpPr/>
      </dsp:nvSpPr>
      <dsp:spPr>
        <a:xfrm>
          <a:off x="0" y="3758216"/>
          <a:ext cx="5464315" cy="0"/>
        </a:xfrm>
        <a:prstGeom prst="line">
          <a:avLst/>
        </a:prstGeom>
        <a:solidFill>
          <a:schemeClr val="accent2">
            <a:hueOff val="2509451"/>
            <a:satOff val="-8142"/>
            <a:lumOff val="-11275"/>
            <a:alphaOff val="0"/>
          </a:schemeClr>
        </a:solidFill>
        <a:ln w="12700" cap="flat" cmpd="sng" algn="ctr">
          <a:solidFill>
            <a:schemeClr val="accent2">
              <a:hueOff val="2509451"/>
              <a:satOff val="-8142"/>
              <a:lumOff val="-1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1672A-E1DA-1F49-AC76-17A18665AEA7}">
      <dsp:nvSpPr>
        <dsp:cNvPr id="0" name=""/>
        <dsp:cNvSpPr/>
      </dsp:nvSpPr>
      <dsp:spPr>
        <a:xfrm>
          <a:off x="0" y="3758216"/>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建成年份接近最好</a:t>
          </a:r>
        </a:p>
      </dsp:txBody>
      <dsp:txXfrm>
        <a:off x="0" y="3758216"/>
        <a:ext cx="5464315" cy="751514"/>
      </dsp:txXfrm>
    </dsp:sp>
    <dsp:sp modelId="{048EF9AA-97F7-8247-96D4-F1F2ED008B8A}">
      <dsp:nvSpPr>
        <dsp:cNvPr id="0" name=""/>
        <dsp:cNvSpPr/>
      </dsp:nvSpPr>
      <dsp:spPr>
        <a:xfrm>
          <a:off x="0" y="4509731"/>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ABD12-1D8D-E34A-AA7D-BF705348A3B4}">
      <dsp:nvSpPr>
        <dsp:cNvPr id="0" name=""/>
        <dsp:cNvSpPr/>
      </dsp:nvSpPr>
      <dsp:spPr>
        <a:xfrm>
          <a:off x="0" y="4509731"/>
          <a:ext cx="5464315" cy="751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数量</a:t>
          </a:r>
          <a:r>
            <a:rPr lang="en-US" altLang="zh-CN" sz="2700" kern="1200" dirty="0"/>
            <a:t>3-10</a:t>
          </a:r>
          <a:r>
            <a:rPr lang="zh-CN" altLang="en-US" sz="2700" kern="1200" dirty="0"/>
            <a:t>个</a:t>
          </a:r>
        </a:p>
      </dsp:txBody>
      <dsp:txXfrm>
        <a:off x="0" y="4509731"/>
        <a:ext cx="5464315" cy="75151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E536C-4C31-1F48-8A2B-E76E40D13BDF}">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33206-AFF3-834F-916C-7A128A035117}">
      <dsp:nvSpPr>
        <dsp:cNvPr id="0" name=""/>
        <dsp:cNvSpPr/>
      </dsp:nvSpPr>
      <dsp:spPr>
        <a:xfrm>
          <a:off x="0" y="642"/>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统一付款条件</a:t>
          </a:r>
        </a:p>
      </dsp:txBody>
      <dsp:txXfrm>
        <a:off x="0" y="642"/>
        <a:ext cx="5464315" cy="1052120"/>
      </dsp:txXfrm>
    </dsp:sp>
    <dsp:sp modelId="{BD8162A1-4958-084C-BD3A-A70381486337}">
      <dsp:nvSpPr>
        <dsp:cNvPr id="0" name=""/>
        <dsp:cNvSpPr/>
      </dsp:nvSpPr>
      <dsp:spPr>
        <a:xfrm>
          <a:off x="0" y="1052763"/>
          <a:ext cx="5464315" cy="0"/>
        </a:xfrm>
        <a:prstGeom prst="line">
          <a:avLst/>
        </a:prstGeom>
        <a:solidFill>
          <a:schemeClr val="accent2">
            <a:hueOff val="752835"/>
            <a:satOff val="-2443"/>
            <a:lumOff val="-3382"/>
            <a:alphaOff val="0"/>
          </a:schemeClr>
        </a:solidFill>
        <a:ln w="12700" cap="flat" cmpd="sng" algn="ctr">
          <a:solidFill>
            <a:schemeClr val="accent2">
              <a:hueOff val="752835"/>
              <a:satOff val="-2443"/>
              <a:lumOff val="-33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07635-231A-6D4C-9636-A9905C6A6A8D}">
      <dsp:nvSpPr>
        <dsp:cNvPr id="0" name=""/>
        <dsp:cNvSpPr/>
      </dsp:nvSpPr>
      <dsp:spPr>
        <a:xfrm>
          <a:off x="0" y="1052763"/>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统一面积内涵</a:t>
          </a:r>
        </a:p>
      </dsp:txBody>
      <dsp:txXfrm>
        <a:off x="0" y="1052763"/>
        <a:ext cx="5464315" cy="1052120"/>
      </dsp:txXfrm>
    </dsp:sp>
    <dsp:sp modelId="{DA05915C-0BF8-AE4C-9AB8-AC1B511F3CB5}">
      <dsp:nvSpPr>
        <dsp:cNvPr id="0" name=""/>
        <dsp:cNvSpPr/>
      </dsp:nvSpPr>
      <dsp:spPr>
        <a:xfrm>
          <a:off x="0" y="2104884"/>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40F0AC-9E12-7445-BBD0-F59E380D4F99}">
      <dsp:nvSpPr>
        <dsp:cNvPr id="0" name=""/>
        <dsp:cNvSpPr/>
      </dsp:nvSpPr>
      <dsp:spPr>
        <a:xfrm>
          <a:off x="0" y="2104884"/>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统一币种</a:t>
          </a:r>
        </a:p>
      </dsp:txBody>
      <dsp:txXfrm>
        <a:off x="0" y="2104884"/>
        <a:ext cx="5464315" cy="1052120"/>
      </dsp:txXfrm>
    </dsp:sp>
    <dsp:sp modelId="{976C8357-6607-BB40-886C-C961B127915D}">
      <dsp:nvSpPr>
        <dsp:cNvPr id="0" name=""/>
        <dsp:cNvSpPr/>
      </dsp:nvSpPr>
      <dsp:spPr>
        <a:xfrm>
          <a:off x="0" y="3157004"/>
          <a:ext cx="5464315" cy="0"/>
        </a:xfrm>
        <a:prstGeom prst="line">
          <a:avLst/>
        </a:prstGeom>
        <a:solidFill>
          <a:schemeClr val="accent2">
            <a:hueOff val="2258506"/>
            <a:satOff val="-7328"/>
            <a:lumOff val="-10147"/>
            <a:alphaOff val="0"/>
          </a:schemeClr>
        </a:solidFill>
        <a:ln w="12700" cap="flat" cmpd="sng" algn="ctr">
          <a:solidFill>
            <a:schemeClr val="accent2">
              <a:hueOff val="2258506"/>
              <a:satOff val="-7328"/>
              <a:lumOff val="-10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AC5FA-3711-E147-9246-1253FEBE8DD8}">
      <dsp:nvSpPr>
        <dsp:cNvPr id="0" name=""/>
        <dsp:cNvSpPr/>
      </dsp:nvSpPr>
      <dsp:spPr>
        <a:xfrm>
          <a:off x="0" y="3157004"/>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统一税负负担</a:t>
          </a:r>
        </a:p>
      </dsp:txBody>
      <dsp:txXfrm>
        <a:off x="0" y="3157004"/>
        <a:ext cx="5464315" cy="1052120"/>
      </dsp:txXfrm>
    </dsp:sp>
    <dsp:sp modelId="{6DD4DF4E-263C-7644-BC4E-F41F894DCAB6}">
      <dsp:nvSpPr>
        <dsp:cNvPr id="0" name=""/>
        <dsp:cNvSpPr/>
      </dsp:nvSpPr>
      <dsp:spPr>
        <a:xfrm>
          <a:off x="0" y="4209125"/>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4121FA-D0B6-B346-A32E-CDFF28E86E7C}">
      <dsp:nvSpPr>
        <dsp:cNvPr id="0" name=""/>
        <dsp:cNvSpPr/>
      </dsp:nvSpPr>
      <dsp:spPr>
        <a:xfrm>
          <a:off x="0" y="4209125"/>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dirty="0"/>
            <a:t>统一容积率标准（宝业恒标准）</a:t>
          </a:r>
        </a:p>
      </dsp:txBody>
      <dsp:txXfrm>
        <a:off x="0" y="4209125"/>
        <a:ext cx="5464315" cy="105212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1DEE0-1216-E344-9985-739DF9B8FB40}">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2F1D4-773C-B34C-8B9D-4A0A6B761419}">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价格指数：定基价格指数、环比价格指数</a:t>
          </a:r>
        </a:p>
      </dsp:txBody>
      <dsp:txXfrm>
        <a:off x="0" y="2569"/>
        <a:ext cx="5464315" cy="1752250"/>
      </dsp:txXfrm>
    </dsp:sp>
    <dsp:sp modelId="{4DCE2DF9-87C4-5D4B-88D1-F6C5FE333A0A}">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1D38A-2217-2445-9DF5-FA400173D564}">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增长率的概念</a:t>
          </a:r>
        </a:p>
      </dsp:txBody>
      <dsp:txXfrm>
        <a:off x="0" y="1754819"/>
        <a:ext cx="5464315" cy="1752250"/>
      </dsp:txXfrm>
    </dsp:sp>
    <dsp:sp modelId="{F2B2477C-29CD-9049-96D1-DB496B93A279}">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0AA4E-3B55-A643-A025-4CE612744E26}">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容积率修正系数的确定</a:t>
          </a:r>
        </a:p>
      </dsp:txBody>
      <dsp:txXfrm>
        <a:off x="0" y="3507069"/>
        <a:ext cx="5464315" cy="1752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D81D4-7678-9946-82A1-3B0AD73C63D7}">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9DB9C8-A13B-BD49-A2CA-F46F2D89AAF0}">
      <dsp:nvSpPr>
        <dsp:cNvPr id="0" name=""/>
        <dsp:cNvSpPr/>
      </dsp:nvSpPr>
      <dsp:spPr>
        <a:xfrm>
          <a:off x="0" y="642"/>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（一）应当按照法律规定和评估报告载明的用途、使用人、使用期限等使用范围使用评估报告。否则，房地产估价机构和注册房地产估价师依法不承担责任；</a:t>
          </a:r>
        </a:p>
      </dsp:txBody>
      <dsp:txXfrm>
        <a:off x="0" y="642"/>
        <a:ext cx="5464315" cy="1052120"/>
      </dsp:txXfrm>
    </dsp:sp>
    <dsp:sp modelId="{656D525D-C412-8B4D-BAEF-6ACB03C93EAF}">
      <dsp:nvSpPr>
        <dsp:cNvPr id="0" name=""/>
        <dsp:cNvSpPr/>
      </dsp:nvSpPr>
      <dsp:spPr>
        <a:xfrm>
          <a:off x="0" y="1052763"/>
          <a:ext cx="5464315" cy="0"/>
        </a:xfrm>
        <a:prstGeom prst="line">
          <a:avLst/>
        </a:prstGeom>
        <a:solidFill>
          <a:schemeClr val="accent2">
            <a:hueOff val="752835"/>
            <a:satOff val="-2443"/>
            <a:lumOff val="-3382"/>
            <a:alphaOff val="0"/>
          </a:schemeClr>
        </a:solidFill>
        <a:ln w="12700" cap="flat" cmpd="sng" algn="ctr">
          <a:solidFill>
            <a:schemeClr val="accent2">
              <a:hueOff val="752835"/>
              <a:satOff val="-2443"/>
              <a:lumOff val="-33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B27C2-25E9-5040-8C66-FAE8376DE2C2}">
      <dsp:nvSpPr>
        <dsp:cNvPr id="0" name=""/>
        <dsp:cNvSpPr/>
      </dsp:nvSpPr>
      <dsp:spPr>
        <a:xfrm>
          <a:off x="0" y="1052763"/>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（二）评估结果仅为人民法院确定财产处置参考价服务，不是评估对象处置可实现的成交价格，也不应当被视为对评估对象处置成交价格的保证；</a:t>
          </a:r>
        </a:p>
      </dsp:txBody>
      <dsp:txXfrm>
        <a:off x="0" y="1052763"/>
        <a:ext cx="5464315" cy="1052120"/>
      </dsp:txXfrm>
    </dsp:sp>
    <dsp:sp modelId="{9957E122-D2AC-484B-8912-A668B7664691}">
      <dsp:nvSpPr>
        <dsp:cNvPr id="0" name=""/>
        <dsp:cNvSpPr/>
      </dsp:nvSpPr>
      <dsp:spPr>
        <a:xfrm>
          <a:off x="0" y="2104884"/>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62951-6425-B648-A94C-FFB8541C461D}">
      <dsp:nvSpPr>
        <dsp:cNvPr id="0" name=""/>
        <dsp:cNvSpPr/>
      </dsp:nvSpPr>
      <dsp:spPr>
        <a:xfrm>
          <a:off x="0" y="2104884"/>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三）财产拍卖或者变卖之日与价值时点不一致，可能导致评估结果对应的评估对象状况、房地产市场状况、欠缴税费状况等与财产拍卖或者变卖时的相应状况不一致，发生明显变化的，评估结果应当进行相应调整后才可使用；</a:t>
          </a:r>
        </a:p>
      </dsp:txBody>
      <dsp:txXfrm>
        <a:off x="0" y="2104884"/>
        <a:ext cx="5464315" cy="1052120"/>
      </dsp:txXfrm>
    </dsp:sp>
    <dsp:sp modelId="{DC258648-E6A7-8049-BA8A-D4C3F1CE2B95}">
      <dsp:nvSpPr>
        <dsp:cNvPr id="0" name=""/>
        <dsp:cNvSpPr/>
      </dsp:nvSpPr>
      <dsp:spPr>
        <a:xfrm>
          <a:off x="0" y="3157004"/>
          <a:ext cx="5464315" cy="0"/>
        </a:xfrm>
        <a:prstGeom prst="line">
          <a:avLst/>
        </a:prstGeom>
        <a:solidFill>
          <a:schemeClr val="accent2">
            <a:hueOff val="2258506"/>
            <a:satOff val="-7328"/>
            <a:lumOff val="-10147"/>
            <a:alphaOff val="0"/>
          </a:schemeClr>
        </a:solidFill>
        <a:ln w="12700" cap="flat" cmpd="sng" algn="ctr">
          <a:solidFill>
            <a:schemeClr val="accent2">
              <a:hueOff val="2258506"/>
              <a:satOff val="-7328"/>
              <a:lumOff val="-10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FB7910-27B4-184B-A873-832CFD592BA8}">
      <dsp:nvSpPr>
        <dsp:cNvPr id="0" name=""/>
        <dsp:cNvSpPr/>
      </dsp:nvSpPr>
      <dsp:spPr>
        <a:xfrm>
          <a:off x="0" y="3157004"/>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（四）在评估报告使用期限或者评估结果有效期内，评估报告或者评估结果未使用之前，如果评估对象状况或者房地产市场状况发生明显变化的，评估结果应当进行相应调整后才可使用；</a:t>
          </a:r>
        </a:p>
      </dsp:txBody>
      <dsp:txXfrm>
        <a:off x="0" y="3157004"/>
        <a:ext cx="5464315" cy="1052120"/>
      </dsp:txXfrm>
    </dsp:sp>
    <dsp:sp modelId="{988ACAB0-2B98-7049-84EE-45B5B5C949FE}">
      <dsp:nvSpPr>
        <dsp:cNvPr id="0" name=""/>
        <dsp:cNvSpPr/>
      </dsp:nvSpPr>
      <dsp:spPr>
        <a:xfrm>
          <a:off x="0" y="4209125"/>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66A59-8931-E743-A1DE-7955BD25985F}">
      <dsp:nvSpPr>
        <dsp:cNvPr id="0" name=""/>
        <dsp:cNvSpPr/>
      </dsp:nvSpPr>
      <dsp:spPr>
        <a:xfrm>
          <a:off x="0" y="4209125"/>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zh-CN" altLang="en-US" sz="1200" b="0" i="0" u="none" kern="1200" dirty="0"/>
            <a:t>（五）当事人、利害关系人收到评估报告后五日内可对评估报告的参照标准、计算方法或者评估结果等向人民法院提出书面异议；当事人、利害关系人对评估机构作出的说明仍有异议的，可以提请人民法院委托评估行业组织进行专业技术评审。</a:t>
          </a:r>
        </a:p>
      </dsp:txBody>
      <dsp:txXfrm>
        <a:off x="0" y="4209125"/>
        <a:ext cx="5464315" cy="105212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99B98-B7CB-9547-BE31-D0AD105F7C0B}">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75B62-BB67-2D44-9CBE-958726B25244}">
      <dsp:nvSpPr>
        <dsp:cNvPr id="0" name=""/>
        <dsp:cNvSpPr/>
      </dsp:nvSpPr>
      <dsp:spPr>
        <a:xfrm>
          <a:off x="0" y="2569"/>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土地取得成本的确定</a:t>
          </a:r>
        </a:p>
      </dsp:txBody>
      <dsp:txXfrm>
        <a:off x="0" y="2569"/>
        <a:ext cx="5464315" cy="438062"/>
      </dsp:txXfrm>
    </dsp:sp>
    <dsp:sp modelId="{DF78E370-A1C6-B846-AFA4-91987CABA91F}">
      <dsp:nvSpPr>
        <dsp:cNvPr id="0" name=""/>
        <dsp:cNvSpPr/>
      </dsp:nvSpPr>
      <dsp:spPr>
        <a:xfrm>
          <a:off x="0" y="440631"/>
          <a:ext cx="5464315" cy="0"/>
        </a:xfrm>
        <a:prstGeom prst="line">
          <a:avLst/>
        </a:prstGeom>
        <a:solidFill>
          <a:schemeClr val="accent2">
            <a:hueOff val="273758"/>
            <a:satOff val="-888"/>
            <a:lumOff val="-1230"/>
            <a:alphaOff val="0"/>
          </a:schemeClr>
        </a:solidFill>
        <a:ln w="12700" cap="flat" cmpd="sng" algn="ctr">
          <a:solidFill>
            <a:schemeClr val="accent2">
              <a:hueOff val="273758"/>
              <a:satOff val="-888"/>
              <a:lumOff val="-1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58AB2D-7494-F54C-9E43-AD68BDAC50C9}">
      <dsp:nvSpPr>
        <dsp:cNvPr id="0" name=""/>
        <dsp:cNvSpPr/>
      </dsp:nvSpPr>
      <dsp:spPr>
        <a:xfrm>
          <a:off x="0" y="440631"/>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建安成本的确定</a:t>
          </a:r>
        </a:p>
      </dsp:txBody>
      <dsp:txXfrm>
        <a:off x="0" y="440631"/>
        <a:ext cx="5464315" cy="438062"/>
      </dsp:txXfrm>
    </dsp:sp>
    <dsp:sp modelId="{75C10329-92D0-CD45-993F-2BC7A3FF1D49}">
      <dsp:nvSpPr>
        <dsp:cNvPr id="0" name=""/>
        <dsp:cNvSpPr/>
      </dsp:nvSpPr>
      <dsp:spPr>
        <a:xfrm>
          <a:off x="0" y="878694"/>
          <a:ext cx="5464315" cy="0"/>
        </a:xfrm>
        <a:prstGeom prst="line">
          <a:avLst/>
        </a:prstGeom>
        <a:solidFill>
          <a:schemeClr val="accent2">
            <a:hueOff val="547517"/>
            <a:satOff val="-1777"/>
            <a:lumOff val="-2460"/>
            <a:alphaOff val="0"/>
          </a:schemeClr>
        </a:solidFill>
        <a:ln w="12700" cap="flat" cmpd="sng" algn="ctr">
          <a:solidFill>
            <a:schemeClr val="accent2">
              <a:hueOff val="547517"/>
              <a:satOff val="-1777"/>
              <a:lumOff val="-2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13E3E-08D3-5141-AC6C-3A4669F33D9A}">
      <dsp:nvSpPr>
        <dsp:cNvPr id="0" name=""/>
        <dsp:cNvSpPr/>
      </dsp:nvSpPr>
      <dsp:spPr>
        <a:xfrm>
          <a:off x="0" y="878694"/>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前期费用</a:t>
          </a:r>
        </a:p>
      </dsp:txBody>
      <dsp:txXfrm>
        <a:off x="0" y="878694"/>
        <a:ext cx="5464315" cy="438062"/>
      </dsp:txXfrm>
    </dsp:sp>
    <dsp:sp modelId="{E9237544-36B1-6946-A1C1-50DC6026D810}">
      <dsp:nvSpPr>
        <dsp:cNvPr id="0" name=""/>
        <dsp:cNvSpPr/>
      </dsp:nvSpPr>
      <dsp:spPr>
        <a:xfrm>
          <a:off x="0" y="1316756"/>
          <a:ext cx="5464315" cy="0"/>
        </a:xfrm>
        <a:prstGeom prst="line">
          <a:avLst/>
        </a:prstGeom>
        <a:solidFill>
          <a:schemeClr val="accent2">
            <a:hueOff val="821275"/>
            <a:satOff val="-2665"/>
            <a:lumOff val="-3690"/>
            <a:alphaOff val="0"/>
          </a:schemeClr>
        </a:solidFill>
        <a:ln w="12700" cap="flat" cmpd="sng" algn="ctr">
          <a:solidFill>
            <a:schemeClr val="accent2">
              <a:hueOff val="821275"/>
              <a:satOff val="-2665"/>
              <a:lumOff val="-3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3ABFD-97CD-404A-BD8A-A8F473925D5A}">
      <dsp:nvSpPr>
        <dsp:cNvPr id="0" name=""/>
        <dsp:cNvSpPr/>
      </dsp:nvSpPr>
      <dsp:spPr>
        <a:xfrm>
          <a:off x="0" y="1316756"/>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管理费用</a:t>
          </a:r>
        </a:p>
      </dsp:txBody>
      <dsp:txXfrm>
        <a:off x="0" y="1316756"/>
        <a:ext cx="5464315" cy="438062"/>
      </dsp:txXfrm>
    </dsp:sp>
    <dsp:sp modelId="{B44B1055-3DF5-E140-ACC4-A9E5D2CF061D}">
      <dsp:nvSpPr>
        <dsp:cNvPr id="0" name=""/>
        <dsp:cNvSpPr/>
      </dsp:nvSpPr>
      <dsp:spPr>
        <a:xfrm>
          <a:off x="0" y="1754819"/>
          <a:ext cx="5464315" cy="0"/>
        </a:xfrm>
        <a:prstGeom prst="line">
          <a:avLst/>
        </a:prstGeom>
        <a:solidFill>
          <a:schemeClr val="accent2">
            <a:hueOff val="1095033"/>
            <a:satOff val="-3553"/>
            <a:lumOff val="-4920"/>
            <a:alphaOff val="0"/>
          </a:schemeClr>
        </a:solidFill>
        <a:ln w="12700" cap="flat" cmpd="sng" algn="ctr">
          <a:solidFill>
            <a:schemeClr val="accent2">
              <a:hueOff val="1095033"/>
              <a:satOff val="-3553"/>
              <a:lumOff val="-49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443A4-F819-B34F-A2BB-0177FB0F483C}">
      <dsp:nvSpPr>
        <dsp:cNvPr id="0" name=""/>
        <dsp:cNvSpPr/>
      </dsp:nvSpPr>
      <dsp:spPr>
        <a:xfrm>
          <a:off x="0" y="1754819"/>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销售费用</a:t>
          </a:r>
        </a:p>
      </dsp:txBody>
      <dsp:txXfrm>
        <a:off x="0" y="1754819"/>
        <a:ext cx="5464315" cy="438062"/>
      </dsp:txXfrm>
    </dsp:sp>
    <dsp:sp modelId="{58AD31D3-EAF3-BD43-B94B-932F4A1F1781}">
      <dsp:nvSpPr>
        <dsp:cNvPr id="0" name=""/>
        <dsp:cNvSpPr/>
      </dsp:nvSpPr>
      <dsp:spPr>
        <a:xfrm>
          <a:off x="0" y="2192881"/>
          <a:ext cx="5464315" cy="0"/>
        </a:xfrm>
        <a:prstGeom prst="line">
          <a:avLst/>
        </a:prstGeom>
        <a:solidFill>
          <a:schemeClr val="accent2">
            <a:hueOff val="1368791"/>
            <a:satOff val="-4441"/>
            <a:lumOff val="-6150"/>
            <a:alphaOff val="0"/>
          </a:schemeClr>
        </a:solidFill>
        <a:ln w="12700" cap="flat" cmpd="sng" algn="ctr">
          <a:solidFill>
            <a:schemeClr val="accent2">
              <a:hueOff val="1368791"/>
              <a:satOff val="-4441"/>
              <a:lumOff val="-61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08D7B-DDAD-6041-91FB-A9196E50ADE5}">
      <dsp:nvSpPr>
        <dsp:cNvPr id="0" name=""/>
        <dsp:cNvSpPr/>
      </dsp:nvSpPr>
      <dsp:spPr>
        <a:xfrm>
          <a:off x="0" y="2192881"/>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建设期利息</a:t>
          </a:r>
        </a:p>
      </dsp:txBody>
      <dsp:txXfrm>
        <a:off x="0" y="2192881"/>
        <a:ext cx="5464315" cy="438062"/>
      </dsp:txXfrm>
    </dsp:sp>
    <dsp:sp modelId="{7FBFE6D2-2BAB-D94E-B431-77D835646E45}">
      <dsp:nvSpPr>
        <dsp:cNvPr id="0" name=""/>
        <dsp:cNvSpPr/>
      </dsp:nvSpPr>
      <dsp:spPr>
        <a:xfrm>
          <a:off x="0" y="2630944"/>
          <a:ext cx="5464315" cy="0"/>
        </a:xfrm>
        <a:prstGeom prst="line">
          <a:avLst/>
        </a:prstGeom>
        <a:solidFill>
          <a:schemeClr val="accent2">
            <a:hueOff val="1642550"/>
            <a:satOff val="-5330"/>
            <a:lumOff val="-7380"/>
            <a:alphaOff val="0"/>
          </a:schemeClr>
        </a:solidFill>
        <a:ln w="12700" cap="flat" cmpd="sng" algn="ctr">
          <a:solidFill>
            <a:schemeClr val="accent2">
              <a:hueOff val="1642550"/>
              <a:satOff val="-5330"/>
              <a:lumOff val="-73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9CF5F-94D6-8F44-A762-B03F482FC06F}">
      <dsp:nvSpPr>
        <dsp:cNvPr id="0" name=""/>
        <dsp:cNvSpPr/>
      </dsp:nvSpPr>
      <dsp:spPr>
        <a:xfrm>
          <a:off x="0" y="2630944"/>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利润</a:t>
          </a:r>
        </a:p>
      </dsp:txBody>
      <dsp:txXfrm>
        <a:off x="0" y="2630944"/>
        <a:ext cx="5464315" cy="438062"/>
      </dsp:txXfrm>
    </dsp:sp>
    <dsp:sp modelId="{BCBAD48B-00FF-0B49-ADA3-BF6A3C47BEA6}">
      <dsp:nvSpPr>
        <dsp:cNvPr id="0" name=""/>
        <dsp:cNvSpPr/>
      </dsp:nvSpPr>
      <dsp:spPr>
        <a:xfrm>
          <a:off x="0" y="3069007"/>
          <a:ext cx="5464315" cy="0"/>
        </a:xfrm>
        <a:prstGeom prst="line">
          <a:avLst/>
        </a:prstGeom>
        <a:solidFill>
          <a:schemeClr val="accent2">
            <a:hueOff val="1916308"/>
            <a:satOff val="-6218"/>
            <a:lumOff val="-8610"/>
            <a:alphaOff val="0"/>
          </a:schemeClr>
        </a:solidFill>
        <a:ln w="12700" cap="flat" cmpd="sng" algn="ctr">
          <a:solidFill>
            <a:schemeClr val="accent2">
              <a:hueOff val="1916308"/>
              <a:satOff val="-6218"/>
              <a:lumOff val="-86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DED13F-7A95-D844-8F90-98D6458F5624}">
      <dsp:nvSpPr>
        <dsp:cNvPr id="0" name=""/>
        <dsp:cNvSpPr/>
      </dsp:nvSpPr>
      <dsp:spPr>
        <a:xfrm>
          <a:off x="0" y="3069007"/>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税金</a:t>
          </a:r>
        </a:p>
      </dsp:txBody>
      <dsp:txXfrm>
        <a:off x="0" y="3069007"/>
        <a:ext cx="5464315" cy="438062"/>
      </dsp:txXfrm>
    </dsp:sp>
    <dsp:sp modelId="{A903B8A2-B48F-7043-AB16-7A2510EDE399}">
      <dsp:nvSpPr>
        <dsp:cNvPr id="0" name=""/>
        <dsp:cNvSpPr/>
      </dsp:nvSpPr>
      <dsp:spPr>
        <a:xfrm>
          <a:off x="0" y="3507069"/>
          <a:ext cx="5464315" cy="0"/>
        </a:xfrm>
        <a:prstGeom prst="line">
          <a:avLst/>
        </a:prstGeom>
        <a:solidFill>
          <a:schemeClr val="accent2">
            <a:hueOff val="2190066"/>
            <a:satOff val="-7106"/>
            <a:lumOff val="-9840"/>
            <a:alphaOff val="0"/>
          </a:schemeClr>
        </a:solidFill>
        <a:ln w="12700" cap="flat" cmpd="sng" algn="ctr">
          <a:solidFill>
            <a:schemeClr val="accent2">
              <a:hueOff val="2190066"/>
              <a:satOff val="-7106"/>
              <a:lumOff val="-98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9B1FB6-51F1-0145-B190-EDCD4A227800}">
      <dsp:nvSpPr>
        <dsp:cNvPr id="0" name=""/>
        <dsp:cNvSpPr/>
      </dsp:nvSpPr>
      <dsp:spPr>
        <a:xfrm>
          <a:off x="0" y="3507069"/>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重新购置成本或重新购建成本</a:t>
          </a:r>
        </a:p>
      </dsp:txBody>
      <dsp:txXfrm>
        <a:off x="0" y="3507069"/>
        <a:ext cx="5464315" cy="438062"/>
      </dsp:txXfrm>
    </dsp:sp>
    <dsp:sp modelId="{11650159-DB55-7B41-B49A-904FC84A3433}">
      <dsp:nvSpPr>
        <dsp:cNvPr id="0" name=""/>
        <dsp:cNvSpPr/>
      </dsp:nvSpPr>
      <dsp:spPr>
        <a:xfrm>
          <a:off x="0" y="3945132"/>
          <a:ext cx="5464315" cy="0"/>
        </a:xfrm>
        <a:prstGeom prst="line">
          <a:avLst/>
        </a:prstGeom>
        <a:solidFill>
          <a:schemeClr val="accent2">
            <a:hueOff val="2463825"/>
            <a:satOff val="-7994"/>
            <a:lumOff val="-11070"/>
            <a:alphaOff val="0"/>
          </a:schemeClr>
        </a:solidFill>
        <a:ln w="12700" cap="flat" cmpd="sng" algn="ctr">
          <a:solidFill>
            <a:schemeClr val="accent2">
              <a:hueOff val="2463825"/>
              <a:satOff val="-7994"/>
              <a:lumOff val="-110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EFBDA-D4E0-784D-8EB5-9E101735B0B2}">
      <dsp:nvSpPr>
        <dsp:cNvPr id="0" name=""/>
        <dsp:cNvSpPr/>
      </dsp:nvSpPr>
      <dsp:spPr>
        <a:xfrm>
          <a:off x="0" y="3945132"/>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折旧的确定</a:t>
          </a:r>
        </a:p>
      </dsp:txBody>
      <dsp:txXfrm>
        <a:off x="0" y="3945132"/>
        <a:ext cx="5464315" cy="438062"/>
      </dsp:txXfrm>
    </dsp:sp>
    <dsp:sp modelId="{F12A5B5F-87FF-EA40-A601-D760CC5CF744}">
      <dsp:nvSpPr>
        <dsp:cNvPr id="0" name=""/>
        <dsp:cNvSpPr/>
      </dsp:nvSpPr>
      <dsp:spPr>
        <a:xfrm>
          <a:off x="0" y="4383194"/>
          <a:ext cx="5464315" cy="0"/>
        </a:xfrm>
        <a:prstGeom prst="line">
          <a:avLst/>
        </a:prstGeom>
        <a:solidFill>
          <a:schemeClr val="accent2">
            <a:hueOff val="2737583"/>
            <a:satOff val="-8883"/>
            <a:lumOff val="-12300"/>
            <a:alphaOff val="0"/>
          </a:schemeClr>
        </a:solidFill>
        <a:ln w="12700" cap="flat" cmpd="sng" algn="ctr">
          <a:solidFill>
            <a:schemeClr val="accent2">
              <a:hueOff val="2737583"/>
              <a:satOff val="-8883"/>
              <a:lumOff val="-123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920FCE-AC6E-5647-AA9E-9A1B572FE6EA}">
      <dsp:nvSpPr>
        <dsp:cNvPr id="0" name=""/>
        <dsp:cNvSpPr/>
      </dsp:nvSpPr>
      <dsp:spPr>
        <a:xfrm>
          <a:off x="0" y="4383194"/>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成新率的确定</a:t>
          </a:r>
        </a:p>
      </dsp:txBody>
      <dsp:txXfrm>
        <a:off x="0" y="4383194"/>
        <a:ext cx="5464315" cy="438062"/>
      </dsp:txXfrm>
    </dsp:sp>
    <dsp:sp modelId="{D22D3683-323C-1E42-945A-345DB4BE5535}">
      <dsp:nvSpPr>
        <dsp:cNvPr id="0" name=""/>
        <dsp:cNvSpPr/>
      </dsp:nvSpPr>
      <dsp:spPr>
        <a:xfrm>
          <a:off x="0" y="4821257"/>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2598B-E821-4940-84F4-A794E627536A}">
      <dsp:nvSpPr>
        <dsp:cNvPr id="0" name=""/>
        <dsp:cNvSpPr/>
      </dsp:nvSpPr>
      <dsp:spPr>
        <a:xfrm>
          <a:off x="0" y="4821257"/>
          <a:ext cx="5464315" cy="438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评估价值（重置成新价值）</a:t>
          </a:r>
        </a:p>
      </dsp:txBody>
      <dsp:txXfrm>
        <a:off x="0" y="4821257"/>
        <a:ext cx="5464315" cy="43806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B1143-4299-1B44-8ED7-BDCF717570A0}">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3843F-C53D-0945-848B-FA867AA73C2C}">
      <dsp:nvSpPr>
        <dsp:cNvPr id="0" name=""/>
        <dsp:cNvSpPr/>
      </dsp:nvSpPr>
      <dsp:spPr>
        <a:xfrm>
          <a:off x="0" y="0"/>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zh-CN" altLang="en-US" sz="4400" kern="1200" dirty="0"/>
            <a:t>市场比较法</a:t>
          </a:r>
        </a:p>
      </dsp:txBody>
      <dsp:txXfrm>
        <a:off x="0" y="0"/>
        <a:ext cx="5464315" cy="1315472"/>
      </dsp:txXfrm>
    </dsp:sp>
    <dsp:sp modelId="{877B180F-91DD-CC4F-AB5D-46E479881A9F}">
      <dsp:nvSpPr>
        <dsp:cNvPr id="0" name=""/>
        <dsp:cNvSpPr/>
      </dsp:nvSpPr>
      <dsp:spPr>
        <a:xfrm>
          <a:off x="0" y="1315472"/>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9C22B0-ABF4-E347-BAD8-1C7AE63D6685}">
      <dsp:nvSpPr>
        <dsp:cNvPr id="0" name=""/>
        <dsp:cNvSpPr/>
      </dsp:nvSpPr>
      <dsp:spPr>
        <a:xfrm>
          <a:off x="0" y="1315472"/>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zh-CN" altLang="en-US" sz="4400" kern="1200" dirty="0"/>
            <a:t>基准地价系数修正法</a:t>
          </a:r>
        </a:p>
      </dsp:txBody>
      <dsp:txXfrm>
        <a:off x="0" y="1315472"/>
        <a:ext cx="5464315" cy="1315472"/>
      </dsp:txXfrm>
    </dsp:sp>
    <dsp:sp modelId="{3A4A1DE5-E51B-9642-8BA1-3CE2F07B92E0}">
      <dsp:nvSpPr>
        <dsp:cNvPr id="0" name=""/>
        <dsp:cNvSpPr/>
      </dsp:nvSpPr>
      <dsp:spPr>
        <a:xfrm>
          <a:off x="0" y="2630944"/>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EA2D5F-D402-B44D-8CA5-8F8AD6ADB42C}">
      <dsp:nvSpPr>
        <dsp:cNvPr id="0" name=""/>
        <dsp:cNvSpPr/>
      </dsp:nvSpPr>
      <dsp:spPr>
        <a:xfrm>
          <a:off x="0" y="2630944"/>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zh-CN" altLang="en-US" sz="4400" kern="1200" dirty="0"/>
            <a:t>收益还原法</a:t>
          </a:r>
        </a:p>
      </dsp:txBody>
      <dsp:txXfrm>
        <a:off x="0" y="2630944"/>
        <a:ext cx="5464315" cy="1315472"/>
      </dsp:txXfrm>
    </dsp:sp>
    <dsp:sp modelId="{1C1E12B1-9B86-2143-9751-9178988A94EE}">
      <dsp:nvSpPr>
        <dsp:cNvPr id="0" name=""/>
        <dsp:cNvSpPr/>
      </dsp:nvSpPr>
      <dsp:spPr>
        <a:xfrm>
          <a:off x="0" y="3946416"/>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33B4B-3403-F449-9AC9-221EA5A43448}">
      <dsp:nvSpPr>
        <dsp:cNvPr id="0" name=""/>
        <dsp:cNvSpPr/>
      </dsp:nvSpPr>
      <dsp:spPr>
        <a:xfrm>
          <a:off x="0" y="3946416"/>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zh-CN" altLang="en-US" sz="4400" kern="1200" dirty="0"/>
            <a:t>成本逼近法</a:t>
          </a:r>
        </a:p>
      </dsp:txBody>
      <dsp:txXfrm>
        <a:off x="0" y="3946416"/>
        <a:ext cx="5464315" cy="131547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DB35C-F4CB-BF40-98B5-FA0DB5DD96BB}">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EDC270-D72B-5247-B75F-7B3A911D1852}">
      <dsp:nvSpPr>
        <dsp:cNvPr id="0" name=""/>
        <dsp:cNvSpPr/>
      </dsp:nvSpPr>
      <dsp:spPr>
        <a:xfrm>
          <a:off x="0" y="642"/>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建安成本</a:t>
          </a:r>
          <a:r>
            <a:rPr lang="en-US" altLang="zh-CN" sz="2200" kern="1200" dirty="0"/>
            <a:t>=</a:t>
          </a:r>
          <a:r>
            <a:rPr lang="zh-CN" altLang="en-US" sz="2200" kern="1200" dirty="0"/>
            <a:t>建筑工程费</a:t>
          </a:r>
          <a:r>
            <a:rPr lang="en-US" altLang="zh-CN" sz="2200" kern="1200" dirty="0"/>
            <a:t>+</a:t>
          </a:r>
          <a:r>
            <a:rPr lang="zh-CN" altLang="en-US" sz="2200" kern="1200" dirty="0"/>
            <a:t>安装工程费</a:t>
          </a:r>
          <a:r>
            <a:rPr lang="en-US" altLang="zh-CN" sz="2200" kern="1200" dirty="0"/>
            <a:t>+</a:t>
          </a:r>
          <a:r>
            <a:rPr lang="zh-CN" altLang="en-US" sz="2200" kern="1200" dirty="0"/>
            <a:t>装修工程费</a:t>
          </a:r>
          <a:r>
            <a:rPr lang="en-US" altLang="zh-CN" sz="2200" kern="1200" dirty="0"/>
            <a:t>+</a:t>
          </a:r>
          <a:r>
            <a:rPr lang="zh-CN" altLang="en-US" sz="2200" kern="1200" dirty="0"/>
            <a:t>室外工程费</a:t>
          </a:r>
        </a:p>
      </dsp:txBody>
      <dsp:txXfrm>
        <a:off x="0" y="642"/>
        <a:ext cx="5464315" cy="1052120"/>
      </dsp:txXfrm>
    </dsp:sp>
    <dsp:sp modelId="{8C219346-0B04-1249-8B58-169FAEF0CC30}">
      <dsp:nvSpPr>
        <dsp:cNvPr id="0" name=""/>
        <dsp:cNvSpPr/>
      </dsp:nvSpPr>
      <dsp:spPr>
        <a:xfrm>
          <a:off x="0" y="1052763"/>
          <a:ext cx="5464315" cy="0"/>
        </a:xfrm>
        <a:prstGeom prst="line">
          <a:avLst/>
        </a:prstGeom>
        <a:solidFill>
          <a:schemeClr val="accent2">
            <a:hueOff val="752835"/>
            <a:satOff val="-2443"/>
            <a:lumOff val="-3382"/>
            <a:alphaOff val="0"/>
          </a:schemeClr>
        </a:solidFill>
        <a:ln w="12700" cap="flat" cmpd="sng" algn="ctr">
          <a:solidFill>
            <a:schemeClr val="accent2">
              <a:hueOff val="752835"/>
              <a:satOff val="-2443"/>
              <a:lumOff val="-33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62D08C-70E0-4F49-B781-5508FAD697FF}">
      <dsp:nvSpPr>
        <dsp:cNvPr id="0" name=""/>
        <dsp:cNvSpPr/>
      </dsp:nvSpPr>
      <dsp:spPr>
        <a:xfrm>
          <a:off x="0" y="1052763"/>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前期工程费</a:t>
          </a:r>
          <a:r>
            <a:rPr lang="en-US" altLang="zh-CN" sz="2200" kern="1200" dirty="0"/>
            <a:t>=</a:t>
          </a:r>
          <a:r>
            <a:rPr lang="zh-CN" altLang="en-US" sz="2200" kern="1200" dirty="0"/>
            <a:t>（建安工程费</a:t>
          </a:r>
          <a:r>
            <a:rPr lang="en-US" altLang="zh-CN" sz="2200" kern="1200" dirty="0"/>
            <a:t>+</a:t>
          </a:r>
          <a:r>
            <a:rPr lang="zh-CN" altLang="en-US" sz="2200" kern="1200" dirty="0"/>
            <a:t>土地取得费）</a:t>
          </a:r>
          <a14:m xmlns:a14="http://schemas.microsoft.com/office/drawing/2010/main">
            <m:oMath xmlns:m="http://schemas.openxmlformats.org/officeDocument/2006/math">
              <m:r>
                <a:rPr lang="en-US" altLang="zh-CN" sz="2200" i="1" kern="1200" smtClean="0">
                  <a:latin typeface="Cambria Math" panose="02040503050406030204" pitchFamily="18" charset="0"/>
                  <a:ea typeface="Cambria Math" panose="02040503050406030204" pitchFamily="18" charset="0"/>
                </a:rPr>
                <m:t>×</m:t>
              </m:r>
            </m:oMath>
          </a14:m>
          <a:r>
            <a:rPr lang="zh-CN" altLang="en-US" sz="2200" kern="1200" dirty="0"/>
            <a:t>前期工程费费率</a:t>
          </a:r>
        </a:p>
      </dsp:txBody>
      <dsp:txXfrm>
        <a:off x="0" y="1052763"/>
        <a:ext cx="5464315" cy="1052120"/>
      </dsp:txXfrm>
    </dsp:sp>
    <dsp:sp modelId="{B74158C3-C7E7-244D-A573-8B8A54C69ACF}">
      <dsp:nvSpPr>
        <dsp:cNvPr id="0" name=""/>
        <dsp:cNvSpPr/>
      </dsp:nvSpPr>
      <dsp:spPr>
        <a:xfrm>
          <a:off x="0" y="2104884"/>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704C1-08F3-A747-8EB1-8D3D4D5E979B}">
      <dsp:nvSpPr>
        <dsp:cNvPr id="0" name=""/>
        <dsp:cNvSpPr/>
      </dsp:nvSpPr>
      <dsp:spPr>
        <a:xfrm>
          <a:off x="0" y="2104884"/>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管理费用</a:t>
          </a:r>
          <a:r>
            <a:rPr lang="en-US" altLang="zh-CN" sz="2200" kern="1200" dirty="0"/>
            <a:t>=</a:t>
          </a:r>
          <a:r>
            <a:rPr lang="zh-CN" altLang="en-US" sz="2200" kern="1200" dirty="0"/>
            <a:t>（土地取得费</a:t>
          </a:r>
          <a:r>
            <a:rPr lang="en-US" altLang="zh-CN" sz="2200" kern="1200" dirty="0"/>
            <a:t>+</a:t>
          </a:r>
          <a:r>
            <a:rPr lang="zh-CN" altLang="en-US" sz="2200" kern="1200" dirty="0"/>
            <a:t>建安工程费</a:t>
          </a:r>
          <a:r>
            <a:rPr lang="en-US" altLang="zh-CN" sz="2200" kern="1200" dirty="0"/>
            <a:t>+</a:t>
          </a:r>
          <a:r>
            <a:rPr lang="zh-CN" altLang="en-US" sz="2200" kern="1200" dirty="0"/>
            <a:t>前期工程费）</a:t>
          </a:r>
          <a14:m xmlns:a14="http://schemas.microsoft.com/office/drawing/2010/main">
            <m:oMath xmlns:m="http://schemas.openxmlformats.org/officeDocument/2006/math">
              <m:r>
                <a:rPr lang="en-US" altLang="zh-CN" sz="2200" i="1" kern="1200" smtClean="0">
                  <a:latin typeface="Cambria Math" panose="02040503050406030204" pitchFamily="18" charset="0"/>
                  <a:ea typeface="Cambria Math" panose="02040503050406030204" pitchFamily="18" charset="0"/>
                </a:rPr>
                <m:t>×</m:t>
              </m:r>
            </m:oMath>
          </a14:m>
          <a:r>
            <a:rPr lang="zh-CN" altLang="en-US" sz="2200" kern="1200" dirty="0"/>
            <a:t>管理费用率</a:t>
          </a:r>
        </a:p>
      </dsp:txBody>
      <dsp:txXfrm>
        <a:off x="0" y="2104884"/>
        <a:ext cx="5464315" cy="1052120"/>
      </dsp:txXfrm>
    </dsp:sp>
    <dsp:sp modelId="{DAABBF90-1FE7-9C42-AB3F-03075C866EEC}">
      <dsp:nvSpPr>
        <dsp:cNvPr id="0" name=""/>
        <dsp:cNvSpPr/>
      </dsp:nvSpPr>
      <dsp:spPr>
        <a:xfrm>
          <a:off x="0" y="3157004"/>
          <a:ext cx="5464315" cy="0"/>
        </a:xfrm>
        <a:prstGeom prst="line">
          <a:avLst/>
        </a:prstGeom>
        <a:solidFill>
          <a:schemeClr val="accent2">
            <a:hueOff val="2258506"/>
            <a:satOff val="-7328"/>
            <a:lumOff val="-10147"/>
            <a:alphaOff val="0"/>
          </a:schemeClr>
        </a:solidFill>
        <a:ln w="12700" cap="flat" cmpd="sng" algn="ctr">
          <a:solidFill>
            <a:schemeClr val="accent2">
              <a:hueOff val="2258506"/>
              <a:satOff val="-7328"/>
              <a:lumOff val="-10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A72B0-74C4-D040-AFBA-E40BEF87AFB0}">
      <dsp:nvSpPr>
        <dsp:cNvPr id="0" name=""/>
        <dsp:cNvSpPr/>
      </dsp:nvSpPr>
      <dsp:spPr>
        <a:xfrm>
          <a:off x="0" y="3157004"/>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销售费用</a:t>
          </a:r>
          <a:r>
            <a:rPr lang="en-US" altLang="zh-CN" sz="2200" kern="1200" dirty="0"/>
            <a:t>=</a:t>
          </a:r>
          <a:r>
            <a:rPr lang="zh-CN" altLang="en-US" sz="2200" kern="1200" dirty="0"/>
            <a:t>重置成本</a:t>
          </a:r>
          <a14:m xmlns:a14="http://schemas.microsoft.com/office/drawing/2010/main">
            <m:oMath xmlns:m="http://schemas.openxmlformats.org/officeDocument/2006/math">
              <m:r>
                <a:rPr lang="en-US" altLang="zh-CN" sz="2200" i="1" kern="1200" smtClean="0">
                  <a:latin typeface="Cambria Math" panose="02040503050406030204" pitchFamily="18" charset="0"/>
                  <a:ea typeface="Cambria Math" panose="02040503050406030204" pitchFamily="18" charset="0"/>
                </a:rPr>
                <m:t>×</m:t>
              </m:r>
            </m:oMath>
          </a14:m>
          <a:r>
            <a:rPr lang="zh-CN" altLang="en-US" sz="2200" kern="1200" dirty="0"/>
            <a:t>销售费用率</a:t>
          </a:r>
        </a:p>
      </dsp:txBody>
      <dsp:txXfrm>
        <a:off x="0" y="3157004"/>
        <a:ext cx="5464315" cy="1052120"/>
      </dsp:txXfrm>
    </dsp:sp>
    <dsp:sp modelId="{DE2BE9DA-E335-F14E-A694-71AB171FC8E7}">
      <dsp:nvSpPr>
        <dsp:cNvPr id="0" name=""/>
        <dsp:cNvSpPr/>
      </dsp:nvSpPr>
      <dsp:spPr>
        <a:xfrm>
          <a:off x="0" y="4209125"/>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55CA5-5579-CD49-8073-2C98A10BAF23}">
      <dsp:nvSpPr>
        <dsp:cNvPr id="0" name=""/>
        <dsp:cNvSpPr/>
      </dsp:nvSpPr>
      <dsp:spPr>
        <a:xfrm>
          <a:off x="0" y="4209125"/>
          <a:ext cx="5464315" cy="10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dirty="0"/>
            <a:t>建设成本</a:t>
          </a:r>
          <a:r>
            <a:rPr lang="en-US" altLang="zh-CN" sz="2200" kern="1200" dirty="0"/>
            <a:t>=</a:t>
          </a:r>
          <a:r>
            <a:rPr lang="zh-CN" altLang="en-US" sz="2200" kern="1200" dirty="0"/>
            <a:t>建安成本</a:t>
          </a:r>
          <a:r>
            <a:rPr lang="en-US" altLang="zh-CN" sz="2200" kern="1200" dirty="0"/>
            <a:t>+</a:t>
          </a:r>
          <a:r>
            <a:rPr lang="zh-CN" altLang="en-US" sz="2200" kern="1200" dirty="0"/>
            <a:t>前期工程费</a:t>
          </a:r>
          <a:r>
            <a:rPr lang="en-US" altLang="zh-CN" sz="2200" kern="1200" dirty="0"/>
            <a:t>+</a:t>
          </a:r>
          <a:r>
            <a:rPr lang="zh-CN" altLang="en-US" sz="2200" kern="1200" dirty="0"/>
            <a:t>管理费用</a:t>
          </a:r>
          <a:r>
            <a:rPr lang="en-US" altLang="zh-CN" sz="2200" kern="1200" dirty="0"/>
            <a:t>+</a:t>
          </a:r>
          <a:r>
            <a:rPr lang="zh-CN" altLang="en-US" sz="2200" kern="1200" dirty="0"/>
            <a:t>销售费用</a:t>
          </a:r>
        </a:p>
      </dsp:txBody>
      <dsp:txXfrm>
        <a:off x="0" y="4209125"/>
        <a:ext cx="5464315" cy="105212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3205F-6DB1-284E-BFAA-154191F55FFC}">
      <dsp:nvSpPr>
        <dsp:cNvPr id="0" name=""/>
        <dsp:cNvSpPr/>
      </dsp:nvSpPr>
      <dsp:spPr>
        <a:xfrm>
          <a:off x="0" y="0"/>
          <a:ext cx="78124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0272A5-8CED-E64C-8ECF-5A4BCEF3A0B5}">
      <dsp:nvSpPr>
        <dsp:cNvPr id="0" name=""/>
        <dsp:cNvSpPr/>
      </dsp:nvSpPr>
      <dsp:spPr>
        <a:xfrm>
          <a:off x="0" y="0"/>
          <a:ext cx="7812414" cy="2630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zh-CN" altLang="en-US" sz="3400" kern="1200" dirty="0"/>
            <a:t>关键参数：利息率、开发期与建设期、计息期</a:t>
          </a:r>
        </a:p>
      </dsp:txBody>
      <dsp:txXfrm>
        <a:off x="0" y="0"/>
        <a:ext cx="7812414" cy="2630944"/>
      </dsp:txXfrm>
    </dsp:sp>
    <dsp:sp modelId="{AF416058-DFA4-7646-A056-E74BD5A43E08}">
      <dsp:nvSpPr>
        <dsp:cNvPr id="0" name=""/>
        <dsp:cNvSpPr/>
      </dsp:nvSpPr>
      <dsp:spPr>
        <a:xfrm>
          <a:off x="0" y="2630944"/>
          <a:ext cx="7812414"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77885-59C8-BB4C-9536-E3EEE6DEA9E3}">
      <dsp:nvSpPr>
        <dsp:cNvPr id="0" name=""/>
        <dsp:cNvSpPr/>
      </dsp:nvSpPr>
      <dsp:spPr>
        <a:xfrm>
          <a:off x="0" y="2630944"/>
          <a:ext cx="7812414" cy="2630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zh-CN" altLang="en-US" sz="3400" kern="1200" dirty="0"/>
            <a:t>利息计算公式：</a:t>
          </a:r>
          <a:endParaRPr lang="en-US" altLang="zh-CN" sz="3400" kern="1200" dirty="0"/>
        </a:p>
        <a:p>
          <a:pPr marL="0" marR="0" lvl="0" indent="0" algn="l" defTabSz="914400" eaLnBrk="1" fontAlgn="auto" latinLnBrk="0" hangingPunct="1">
            <a:lnSpc>
              <a:spcPct val="90000"/>
            </a:lnSpc>
            <a:spcBef>
              <a:spcPct val="0"/>
            </a:spcBef>
            <a:spcAft>
              <a:spcPts val="0"/>
            </a:spcAft>
            <a:buClrTx/>
            <a:buSzTx/>
            <a:buFontTx/>
            <a:buNone/>
            <a:tabLst/>
            <a:defRPr/>
          </a:pPr>
          <a14:m xmlns:a14="http://schemas.microsoft.com/office/drawing/2010/main">
            <m:oMathPara xmlns:m="http://schemas.openxmlformats.org/officeDocument/2006/math">
              <m:oMathParaPr>
                <m:jc m:val="centerGroup"/>
              </m:oMathParaPr>
              <m:oMath xmlns:m="http://schemas.openxmlformats.org/officeDocument/2006/math">
                <m:r>
                  <a:rPr lang="zh-CN" altLang="en-US" sz="3400" i="1" kern="1200" dirty="0" smtClean="0">
                    <a:latin typeface="Cambria Math" panose="02040503050406030204" pitchFamily="18" charset="0"/>
                  </a:rPr>
                  <m:t>利息</m:t>
                </m:r>
                <m:r>
                  <a:rPr lang="en-US" altLang="zh-CN" sz="3400" b="0" i="1" kern="1200" dirty="0" smtClean="0">
                    <a:latin typeface="Cambria Math" panose="02040503050406030204" pitchFamily="18" charset="0"/>
                  </a:rPr>
                  <m:t>=</m:t>
                </m:r>
                <m:r>
                  <a:rPr lang="zh-CN" altLang="en-US" sz="3400" b="0" i="1" kern="1200" dirty="0" smtClean="0">
                    <a:latin typeface="Cambria Math" panose="02040503050406030204" pitchFamily="18" charset="0"/>
                  </a:rPr>
                  <m:t>土地取得成本</m:t>
                </m:r>
                <m:r>
                  <a:rPr lang="en-US" altLang="zh-CN" sz="3400" b="0" i="1" kern="1200" dirty="0" smtClean="0">
                    <a:latin typeface="Cambria Math" panose="02040503050406030204" pitchFamily="18" charset="0"/>
                    <a:ea typeface="Cambria Math" panose="02040503050406030204" pitchFamily="18" charset="0"/>
                  </a:rPr>
                  <m:t>×</m:t>
                </m:r>
                <m:d>
                  <m:dPr>
                    <m:begChr m:val="["/>
                    <m:endChr m:val="]"/>
                    <m:ctrlPr>
                      <a:rPr lang="en-US" altLang="zh-CN" sz="3400" b="0" i="1" kern="1200" dirty="0" smtClean="0">
                        <a:latin typeface="Cambria Math" panose="02040503050406030204" pitchFamily="18" charset="0"/>
                        <a:ea typeface="Cambria Math" panose="02040503050406030204" pitchFamily="18" charset="0"/>
                      </a:rPr>
                    </m:ctrlPr>
                  </m:dPr>
                  <m:e>
                    <m:sSup>
                      <m:sSupPr>
                        <m:ctrlPr>
                          <a:rPr lang="en-US" altLang="zh-CN" sz="3400" b="0" i="1" kern="1200" dirty="0" smtClean="0">
                            <a:latin typeface="Cambria Math" panose="02040503050406030204" pitchFamily="18" charset="0"/>
                            <a:ea typeface="Cambria Math" panose="02040503050406030204" pitchFamily="18" charset="0"/>
                          </a:rPr>
                        </m:ctrlPr>
                      </m:sSupPr>
                      <m:e>
                        <m:r>
                          <a:rPr lang="zh-CN" altLang="en-US" sz="3400" b="0" i="1" kern="1200" dirty="0" smtClean="0">
                            <a:latin typeface="Cambria Math" panose="02040503050406030204" pitchFamily="18" charset="0"/>
                            <a:ea typeface="Cambria Math" panose="02040503050406030204" pitchFamily="18" charset="0"/>
                          </a:rPr>
                          <m:t>（</m:t>
                        </m:r>
                        <m:r>
                          <a:rPr lang="en-US" altLang="zh-CN" sz="3400" b="0" i="1" kern="1200" dirty="0" smtClean="0">
                            <a:latin typeface="Cambria Math" panose="02040503050406030204" pitchFamily="18" charset="0"/>
                            <a:ea typeface="Cambria Math" panose="02040503050406030204" pitchFamily="18" charset="0"/>
                          </a:rPr>
                          <m:t>1+</m:t>
                        </m:r>
                        <m:r>
                          <a:rPr lang="zh-CN" altLang="en-US" sz="3400" b="0" i="1" kern="1200" dirty="0" smtClean="0">
                            <a:latin typeface="Cambria Math" panose="02040503050406030204" pitchFamily="18" charset="0"/>
                            <a:ea typeface="Cambria Math" panose="02040503050406030204" pitchFamily="18" charset="0"/>
                          </a:rPr>
                          <m:t>利息率）</m:t>
                        </m:r>
                      </m:e>
                      <m:sup>
                        <m:r>
                          <m:rPr>
                            <m:sty m:val="p"/>
                          </m:rPr>
                          <a:rPr lang="en-US" altLang="zh-CN" sz="3400" b="0" i="1" kern="1200" dirty="0" smtClean="0">
                            <a:latin typeface="Cambria Math" panose="02040503050406030204" pitchFamily="18" charset="0"/>
                            <a:ea typeface="Cambria Math" panose="02040503050406030204" pitchFamily="18" charset="0"/>
                          </a:rPr>
                          <m:t>n</m:t>
                        </m:r>
                      </m:sup>
                    </m:sSup>
                    <m:r>
                      <a:rPr lang="en-US" altLang="zh-CN" sz="3400" b="0" i="1" kern="1200" dirty="0" smtClean="0">
                        <a:latin typeface="Cambria Math" panose="02040503050406030204" pitchFamily="18" charset="0"/>
                        <a:ea typeface="Cambria Math" panose="02040503050406030204" pitchFamily="18" charset="0"/>
                      </a:rPr>
                      <m:t>−1</m:t>
                    </m:r>
                  </m:e>
                </m:d>
                <m:r>
                  <a:rPr lang="en-US" altLang="zh-CN" sz="3400" b="0" i="1" kern="1200" dirty="0" smtClean="0">
                    <a:latin typeface="Cambria Math" panose="02040503050406030204" pitchFamily="18" charset="0"/>
                    <a:ea typeface="Cambria Math" panose="02040503050406030204" pitchFamily="18" charset="0"/>
                  </a:rPr>
                  <m:t>+</m:t>
                </m:r>
                <m:r>
                  <a:rPr lang="zh-CN" altLang="en-US" sz="3400" b="0" i="1" kern="1200" dirty="0" smtClean="0">
                    <a:latin typeface="Cambria Math" panose="02040503050406030204" pitchFamily="18" charset="0"/>
                    <a:ea typeface="Cambria Math" panose="02040503050406030204" pitchFamily="18" charset="0"/>
                  </a:rPr>
                  <m:t>建设成本</m:t>
                </m:r>
                <m:r>
                  <a:rPr lang="en-US" altLang="zh-CN" sz="3400" b="0" i="1" kern="1200" dirty="0" smtClean="0">
                    <a:latin typeface="Cambria Math" panose="02040503050406030204" pitchFamily="18" charset="0"/>
                    <a:ea typeface="Cambria Math" panose="02040503050406030204" pitchFamily="18" charset="0"/>
                  </a:rPr>
                  <m:t>×</m:t>
                </m:r>
                <m:d>
                  <m:dPr>
                    <m:begChr m:val="["/>
                    <m:endChr m:val="]"/>
                    <m:ctrlPr>
                      <a:rPr lang="en-US" altLang="zh-CN" sz="3400" b="0" i="1" kern="1200" dirty="0" smtClean="0">
                        <a:latin typeface="Cambria Math" panose="02040503050406030204" pitchFamily="18" charset="0"/>
                        <a:ea typeface="Cambria Math" panose="02040503050406030204" pitchFamily="18" charset="0"/>
                      </a:rPr>
                    </m:ctrlPr>
                  </m:dPr>
                  <m:e>
                    <m:sSup>
                      <m:sSupPr>
                        <m:ctrlPr>
                          <a:rPr lang="en-US" altLang="zh-CN" sz="3400" b="0" i="1" kern="1200" dirty="0" smtClean="0">
                            <a:latin typeface="Cambria Math" panose="02040503050406030204" pitchFamily="18" charset="0"/>
                            <a:ea typeface="Cambria Math" panose="02040503050406030204" pitchFamily="18" charset="0"/>
                          </a:rPr>
                        </m:ctrlPr>
                      </m:sSupPr>
                      <m:e>
                        <m:d>
                          <m:dPr>
                            <m:begChr m:val="（"/>
                            <m:endChr m:val="）"/>
                            <m:ctrlPr>
                              <a:rPr lang="zh-CN" altLang="en-US" sz="3400" b="0" i="1" kern="1200" dirty="0" smtClean="0">
                                <a:latin typeface="Cambria Math" panose="02040503050406030204" pitchFamily="18" charset="0"/>
                                <a:ea typeface="Cambria Math" panose="02040503050406030204" pitchFamily="18" charset="0"/>
                              </a:rPr>
                            </m:ctrlPr>
                          </m:dPr>
                          <m:e>
                            <m:r>
                              <a:rPr lang="en-US" altLang="zh-CN" sz="3400" b="0" i="1" kern="1200" dirty="0" smtClean="0">
                                <a:latin typeface="Cambria Math" panose="02040503050406030204" pitchFamily="18" charset="0"/>
                                <a:ea typeface="Cambria Math" panose="02040503050406030204" pitchFamily="18" charset="0"/>
                              </a:rPr>
                              <m:t>1+</m:t>
                            </m:r>
                            <m:r>
                              <a:rPr lang="zh-CN" altLang="en-US" sz="3400" b="0" i="1" kern="1200" dirty="0" smtClean="0">
                                <a:latin typeface="Cambria Math" panose="02040503050406030204" pitchFamily="18" charset="0"/>
                                <a:ea typeface="Cambria Math" panose="02040503050406030204" pitchFamily="18" charset="0"/>
                              </a:rPr>
                              <m:t>利息率</m:t>
                            </m:r>
                          </m:e>
                        </m:d>
                      </m:e>
                      <m:sup>
                        <m:f>
                          <m:fPr>
                            <m:ctrlPr>
                              <a:rPr lang="en-US" altLang="zh-CN" sz="3400" b="0" i="1" kern="1200" dirty="0" smtClean="0">
                                <a:latin typeface="Cambria Math" panose="02040503050406030204" pitchFamily="18" charset="0"/>
                                <a:ea typeface="Cambria Math" panose="02040503050406030204" pitchFamily="18" charset="0"/>
                              </a:rPr>
                            </m:ctrlPr>
                          </m:fPr>
                          <m:num>
                            <m:r>
                              <m:rPr>
                                <m:sty m:val="p"/>
                              </m:rPr>
                              <a:rPr lang="en-US" altLang="zh-CN" sz="3400" b="0" i="1" kern="1200" dirty="0" smtClean="0">
                                <a:latin typeface="Cambria Math" panose="02040503050406030204" pitchFamily="18" charset="0"/>
                                <a:ea typeface="Cambria Math" panose="02040503050406030204" pitchFamily="18" charset="0"/>
                              </a:rPr>
                              <m:t>n</m:t>
                            </m:r>
                          </m:num>
                          <m:den>
                            <m:r>
                              <a:rPr lang="en-US" altLang="zh-CN" sz="3400" b="0" i="1" kern="1200" dirty="0" smtClean="0">
                                <a:latin typeface="Cambria Math" panose="02040503050406030204" pitchFamily="18" charset="0"/>
                                <a:ea typeface="Cambria Math" panose="02040503050406030204" pitchFamily="18" charset="0"/>
                              </a:rPr>
                              <m:t>2</m:t>
                            </m:r>
                          </m:den>
                        </m:f>
                      </m:sup>
                    </m:sSup>
                    <m:r>
                      <a:rPr lang="en-US" altLang="zh-CN" sz="3400" b="0" i="1" kern="1200" dirty="0" smtClean="0">
                        <a:latin typeface="Cambria Math" panose="02040503050406030204" pitchFamily="18" charset="0"/>
                        <a:ea typeface="Cambria Math" panose="02040503050406030204" pitchFamily="18" charset="0"/>
                      </a:rPr>
                      <m:t>−1</m:t>
                    </m:r>
                  </m:e>
                </m:d>
              </m:oMath>
            </m:oMathPara>
          </a14:m>
          <a:endParaRPr lang="zh-CN" altLang="en-US" sz="3400" kern="1200" dirty="0"/>
        </a:p>
      </dsp:txBody>
      <dsp:txXfrm>
        <a:off x="0" y="2630944"/>
        <a:ext cx="7812414" cy="263094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966BC-579C-D84E-A64D-6249FD389E90}">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7BB49-DB53-274E-83FA-4837580A6F1B}">
      <dsp:nvSpPr>
        <dsp:cNvPr id="0" name=""/>
        <dsp:cNvSpPr/>
      </dsp:nvSpPr>
      <dsp:spPr>
        <a:xfrm>
          <a:off x="0" y="0"/>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zh-CN" altLang="en-US" sz="4800" kern="1200" dirty="0"/>
            <a:t>直接成本利润率</a:t>
          </a:r>
        </a:p>
      </dsp:txBody>
      <dsp:txXfrm>
        <a:off x="0" y="0"/>
        <a:ext cx="5464315" cy="1315472"/>
      </dsp:txXfrm>
    </dsp:sp>
    <dsp:sp modelId="{0ACE4B1E-F575-834A-8775-8DFBF7F3D2D3}">
      <dsp:nvSpPr>
        <dsp:cNvPr id="0" name=""/>
        <dsp:cNvSpPr/>
      </dsp:nvSpPr>
      <dsp:spPr>
        <a:xfrm>
          <a:off x="0" y="1315472"/>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69E609-CFFC-1B4B-AAED-4C5B6BE78B27}">
      <dsp:nvSpPr>
        <dsp:cNvPr id="0" name=""/>
        <dsp:cNvSpPr/>
      </dsp:nvSpPr>
      <dsp:spPr>
        <a:xfrm>
          <a:off x="0" y="1315472"/>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zh-CN" altLang="en-US" sz="4800" kern="1200" dirty="0"/>
            <a:t>成本利润率</a:t>
          </a:r>
        </a:p>
      </dsp:txBody>
      <dsp:txXfrm>
        <a:off x="0" y="1315472"/>
        <a:ext cx="5464315" cy="1315472"/>
      </dsp:txXfrm>
    </dsp:sp>
    <dsp:sp modelId="{43974DEB-4874-D744-B5AB-D3C236589B6F}">
      <dsp:nvSpPr>
        <dsp:cNvPr id="0" name=""/>
        <dsp:cNvSpPr/>
      </dsp:nvSpPr>
      <dsp:spPr>
        <a:xfrm>
          <a:off x="0" y="2630944"/>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0526B-C989-9342-AD64-E3B1897E28B2}">
      <dsp:nvSpPr>
        <dsp:cNvPr id="0" name=""/>
        <dsp:cNvSpPr/>
      </dsp:nvSpPr>
      <dsp:spPr>
        <a:xfrm>
          <a:off x="0" y="2630944"/>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zh-CN" altLang="en-US" sz="4800" kern="1200" dirty="0"/>
            <a:t>投资利润率</a:t>
          </a:r>
        </a:p>
      </dsp:txBody>
      <dsp:txXfrm>
        <a:off x="0" y="2630944"/>
        <a:ext cx="5464315" cy="1315472"/>
      </dsp:txXfrm>
    </dsp:sp>
    <dsp:sp modelId="{073B55ED-FFF7-D044-B29D-7D383A2AEB64}">
      <dsp:nvSpPr>
        <dsp:cNvPr id="0" name=""/>
        <dsp:cNvSpPr/>
      </dsp:nvSpPr>
      <dsp:spPr>
        <a:xfrm>
          <a:off x="0" y="3946416"/>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80C7D6-8E9E-0643-A1A5-5A71E8E00354}">
      <dsp:nvSpPr>
        <dsp:cNvPr id="0" name=""/>
        <dsp:cNvSpPr/>
      </dsp:nvSpPr>
      <dsp:spPr>
        <a:xfrm>
          <a:off x="0" y="3946416"/>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zh-CN" altLang="en-US" sz="4800" kern="1200" dirty="0"/>
            <a:t>销售利润率</a:t>
          </a:r>
        </a:p>
      </dsp:txBody>
      <dsp:txXfrm>
        <a:off x="0" y="3946416"/>
        <a:ext cx="5464315" cy="131547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EEF58-5175-F544-B424-B9FE6CAE4CFC}">
      <dsp:nvSpPr>
        <dsp:cNvPr id="0" name=""/>
        <dsp:cNvSpPr/>
      </dsp:nvSpPr>
      <dsp:spPr>
        <a:xfrm>
          <a:off x="0" y="672868"/>
          <a:ext cx="10507662"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D668BD-0236-B94C-85AA-06CBB4FDEAFD}">
      <dsp:nvSpPr>
        <dsp:cNvPr id="0" name=""/>
        <dsp:cNvSpPr/>
      </dsp:nvSpPr>
      <dsp:spPr>
        <a:xfrm>
          <a:off x="525383" y="348148"/>
          <a:ext cx="735536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977900">
            <a:lnSpc>
              <a:spcPct val="90000"/>
            </a:lnSpc>
            <a:spcBef>
              <a:spcPct val="0"/>
            </a:spcBef>
            <a:spcAft>
              <a:spcPct val="35000"/>
            </a:spcAft>
            <a:buNone/>
          </a:pPr>
          <a:r>
            <a:rPr lang="zh-CN" altLang="en-US" sz="2200" kern="1200" dirty="0"/>
            <a:t>销售税金及其附加：营业税及其附加、增值税及其附加</a:t>
          </a:r>
        </a:p>
      </dsp:txBody>
      <dsp:txXfrm>
        <a:off x="557086" y="379851"/>
        <a:ext cx="7291958" cy="586034"/>
      </dsp:txXfrm>
    </dsp:sp>
    <dsp:sp modelId="{EFA95940-6610-D443-BE9A-71393B9B5B29}">
      <dsp:nvSpPr>
        <dsp:cNvPr id="0" name=""/>
        <dsp:cNvSpPr/>
      </dsp:nvSpPr>
      <dsp:spPr>
        <a:xfrm>
          <a:off x="0" y="1670788"/>
          <a:ext cx="10507662"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8ADF63-5CDA-6145-B1F0-4007226C783B}">
      <dsp:nvSpPr>
        <dsp:cNvPr id="0" name=""/>
        <dsp:cNvSpPr/>
      </dsp:nvSpPr>
      <dsp:spPr>
        <a:xfrm>
          <a:off x="525383" y="1346068"/>
          <a:ext cx="735536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其他销售税费：印花税</a:t>
          </a:r>
        </a:p>
      </dsp:txBody>
      <dsp:txXfrm>
        <a:off x="557086" y="1377771"/>
        <a:ext cx="7291958" cy="58603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CC2CE-E1AD-3647-9F12-F38819DB0182}">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D1EDB-8173-0C43-BEAA-117D98D08525}">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长寿命构件和短寿命构件</a:t>
          </a:r>
        </a:p>
      </dsp:txBody>
      <dsp:txXfrm>
        <a:off x="0" y="2569"/>
        <a:ext cx="5464315" cy="1752250"/>
      </dsp:txXfrm>
    </dsp:sp>
    <dsp:sp modelId="{85193E36-C862-0443-8491-19C9B2E6BF13}">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D28BEB-D8FB-0F4D-980E-6EA9C307B456}">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物质性折旧、功能性折和经济性折旧</a:t>
          </a:r>
        </a:p>
      </dsp:txBody>
      <dsp:txXfrm>
        <a:off x="0" y="1754819"/>
        <a:ext cx="5464315" cy="1752250"/>
      </dsp:txXfrm>
    </dsp:sp>
    <dsp:sp modelId="{EC91147A-CE83-CE44-80EB-A59B7E2267E3}">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483C9-E27C-AC4F-8780-E78A5ADF9A26}">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经济寿命和自然寿命</a:t>
          </a:r>
        </a:p>
      </dsp:txBody>
      <dsp:txXfrm>
        <a:off x="0" y="3507069"/>
        <a:ext cx="5464315" cy="175225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4A554-A2BF-C148-869F-B6D5A2807059}">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5B7623-A697-E44B-A305-1373C3D520F4}">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zh-CN" altLang="en-US" sz="6400" kern="1200" dirty="0"/>
            <a:t>直线法</a:t>
          </a:r>
        </a:p>
      </dsp:txBody>
      <dsp:txXfrm>
        <a:off x="0" y="2569"/>
        <a:ext cx="5464315" cy="1752250"/>
      </dsp:txXfrm>
    </dsp:sp>
    <dsp:sp modelId="{56C8114B-8DB2-D945-A39D-FCBE9F355C4D}">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6E83D-CD36-504D-A945-7DC8C307D77D}">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zh-CN" altLang="en-US" sz="6400" kern="1200" dirty="0"/>
            <a:t>现场观察法</a:t>
          </a:r>
        </a:p>
      </dsp:txBody>
      <dsp:txXfrm>
        <a:off x="0" y="1754819"/>
        <a:ext cx="5464315" cy="1752250"/>
      </dsp:txXfrm>
    </dsp:sp>
    <dsp:sp modelId="{E4BD76B7-2DEB-E24E-A8F8-EF50F0A405D0}">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374C19-B3F4-3445-B937-244306D3916F}">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840" tIns="243840" rIns="243840" bIns="243840" numCol="1" spcCol="1270" anchor="t" anchorCtr="0">
          <a:noAutofit/>
        </a:bodyPr>
        <a:lstStyle/>
        <a:p>
          <a:pPr marL="0" lvl="0" indent="0" algn="l" defTabSz="2844800">
            <a:lnSpc>
              <a:spcPct val="90000"/>
            </a:lnSpc>
            <a:spcBef>
              <a:spcPct val="0"/>
            </a:spcBef>
            <a:spcAft>
              <a:spcPct val="35000"/>
            </a:spcAft>
            <a:buNone/>
          </a:pPr>
          <a:r>
            <a:rPr lang="zh-CN" altLang="en-US" sz="6400" kern="1200" dirty="0"/>
            <a:t>加速折旧法</a:t>
          </a:r>
        </a:p>
      </dsp:txBody>
      <dsp:txXfrm>
        <a:off x="0" y="3507069"/>
        <a:ext cx="5464315" cy="1752250"/>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F11F0-61FE-BA40-BCE9-B9FA017019FE}">
      <dsp:nvSpPr>
        <dsp:cNvPr id="0" name=""/>
        <dsp:cNvSpPr/>
      </dsp:nvSpPr>
      <dsp:spPr>
        <a:xfrm>
          <a:off x="0" y="314"/>
          <a:ext cx="1050766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084002-86CA-BA47-AD74-54D4DA03EAC7}">
      <dsp:nvSpPr>
        <dsp:cNvPr id="0" name=""/>
        <dsp:cNvSpPr/>
      </dsp:nvSpPr>
      <dsp:spPr>
        <a:xfrm>
          <a:off x="0" y="314"/>
          <a:ext cx="10507662" cy="51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净收益的确定</a:t>
          </a:r>
        </a:p>
      </dsp:txBody>
      <dsp:txXfrm>
        <a:off x="0" y="314"/>
        <a:ext cx="10507662" cy="514541"/>
      </dsp:txXfrm>
    </dsp:sp>
    <dsp:sp modelId="{48B04FA3-8DC7-A34B-8467-C404217F6C29}">
      <dsp:nvSpPr>
        <dsp:cNvPr id="0" name=""/>
        <dsp:cNvSpPr/>
      </dsp:nvSpPr>
      <dsp:spPr>
        <a:xfrm>
          <a:off x="0" y="514855"/>
          <a:ext cx="10507662" cy="0"/>
        </a:xfrm>
        <a:prstGeom prst="line">
          <a:avLst/>
        </a:prstGeom>
        <a:solidFill>
          <a:schemeClr val="accent5">
            <a:hueOff val="371421"/>
            <a:satOff val="168"/>
            <a:lumOff val="-1667"/>
            <a:alphaOff val="0"/>
          </a:schemeClr>
        </a:solidFill>
        <a:ln w="12700" cap="flat" cmpd="sng" algn="ctr">
          <a:solidFill>
            <a:schemeClr val="accent5">
              <a:hueOff val="371421"/>
              <a:satOff val="168"/>
              <a:lumOff val="-166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A4C341-5348-4747-8D4E-CD8B85CD26E5}">
      <dsp:nvSpPr>
        <dsp:cNvPr id="0" name=""/>
        <dsp:cNvSpPr/>
      </dsp:nvSpPr>
      <dsp:spPr>
        <a:xfrm>
          <a:off x="0" y="514855"/>
          <a:ext cx="10507662" cy="51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收益年限的确定</a:t>
          </a:r>
        </a:p>
      </dsp:txBody>
      <dsp:txXfrm>
        <a:off x="0" y="514855"/>
        <a:ext cx="10507662" cy="514541"/>
      </dsp:txXfrm>
    </dsp:sp>
    <dsp:sp modelId="{2D5AA41D-87CE-4D45-B67B-CB43CD105D05}">
      <dsp:nvSpPr>
        <dsp:cNvPr id="0" name=""/>
        <dsp:cNvSpPr/>
      </dsp:nvSpPr>
      <dsp:spPr>
        <a:xfrm>
          <a:off x="0" y="1029397"/>
          <a:ext cx="10507662" cy="0"/>
        </a:xfrm>
        <a:prstGeom prst="line">
          <a:avLst/>
        </a:prstGeom>
        <a:solidFill>
          <a:schemeClr val="accent5">
            <a:hueOff val="742842"/>
            <a:satOff val="336"/>
            <a:lumOff val="-3334"/>
            <a:alphaOff val="0"/>
          </a:schemeClr>
        </a:solidFill>
        <a:ln w="12700" cap="flat" cmpd="sng" algn="ctr">
          <a:solidFill>
            <a:schemeClr val="accent5">
              <a:hueOff val="742842"/>
              <a:satOff val="336"/>
              <a:lumOff val="-3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0111B-4927-F148-BE82-BE7457BB0F5E}">
      <dsp:nvSpPr>
        <dsp:cNvPr id="0" name=""/>
        <dsp:cNvSpPr/>
      </dsp:nvSpPr>
      <dsp:spPr>
        <a:xfrm>
          <a:off x="0" y="1029397"/>
          <a:ext cx="10507662" cy="51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报酬率和资本化率的确定</a:t>
          </a:r>
        </a:p>
      </dsp:txBody>
      <dsp:txXfrm>
        <a:off x="0" y="1029397"/>
        <a:ext cx="10507662" cy="514541"/>
      </dsp:txXfrm>
    </dsp:sp>
    <dsp:sp modelId="{261C5414-73D4-3449-A9A9-20B26C15E512}">
      <dsp:nvSpPr>
        <dsp:cNvPr id="0" name=""/>
        <dsp:cNvSpPr/>
      </dsp:nvSpPr>
      <dsp:spPr>
        <a:xfrm>
          <a:off x="0" y="1543939"/>
          <a:ext cx="10507662" cy="0"/>
        </a:xfrm>
        <a:prstGeom prst="line">
          <a:avLst/>
        </a:prstGeom>
        <a:solidFill>
          <a:schemeClr val="accent5">
            <a:hueOff val="1114264"/>
            <a:satOff val="504"/>
            <a:lumOff val="-5001"/>
            <a:alphaOff val="0"/>
          </a:schemeClr>
        </a:solidFill>
        <a:ln w="12700" cap="flat" cmpd="sng" algn="ctr">
          <a:solidFill>
            <a:schemeClr val="accent5">
              <a:hueOff val="1114264"/>
              <a:satOff val="504"/>
              <a:lumOff val="-50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246B03-48AB-B14C-8599-23676E9B0EA3}">
      <dsp:nvSpPr>
        <dsp:cNvPr id="0" name=""/>
        <dsp:cNvSpPr/>
      </dsp:nvSpPr>
      <dsp:spPr>
        <a:xfrm>
          <a:off x="0" y="1543939"/>
          <a:ext cx="10507662" cy="51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净收益增长率与价格增长率的确定</a:t>
          </a:r>
        </a:p>
      </dsp:txBody>
      <dsp:txXfrm>
        <a:off x="0" y="1543939"/>
        <a:ext cx="10507662" cy="514541"/>
      </dsp:txXfrm>
    </dsp:sp>
    <dsp:sp modelId="{EF254FCC-5595-BC42-A887-B67044E1BE7A}">
      <dsp:nvSpPr>
        <dsp:cNvPr id="0" name=""/>
        <dsp:cNvSpPr/>
      </dsp:nvSpPr>
      <dsp:spPr>
        <a:xfrm>
          <a:off x="0" y="2058481"/>
          <a:ext cx="10507662" cy="0"/>
        </a:xfrm>
        <a:prstGeom prst="line">
          <a:avLst/>
        </a:prstGeom>
        <a:solidFill>
          <a:schemeClr val="accent5">
            <a:hueOff val="1485685"/>
            <a:satOff val="672"/>
            <a:lumOff val="-6668"/>
            <a:alphaOff val="0"/>
          </a:schemeClr>
        </a:solidFill>
        <a:ln w="12700" cap="flat" cmpd="sng" algn="ctr">
          <a:solidFill>
            <a:schemeClr val="accent5">
              <a:hueOff val="1485685"/>
              <a:satOff val="672"/>
              <a:lumOff val="-66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6B0915-1E2C-C145-9E50-64046ADFB363}">
      <dsp:nvSpPr>
        <dsp:cNvPr id="0" name=""/>
        <dsp:cNvSpPr/>
      </dsp:nvSpPr>
      <dsp:spPr>
        <a:xfrm>
          <a:off x="0" y="2058481"/>
          <a:ext cx="10507662" cy="514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收益法公式的确定与计算</a:t>
          </a:r>
        </a:p>
      </dsp:txBody>
      <dsp:txXfrm>
        <a:off x="0" y="2058481"/>
        <a:ext cx="10507662" cy="51454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40EC8-9F6E-FA46-A27F-8734F7CC7BAB}">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3A7A8-5096-B442-AEBA-1CD0CCBD973A}">
      <dsp:nvSpPr>
        <dsp:cNvPr id="0" name=""/>
        <dsp:cNvSpPr/>
      </dsp:nvSpPr>
      <dsp:spPr>
        <a:xfrm>
          <a:off x="0" y="2569"/>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净收益的概念</a:t>
          </a:r>
        </a:p>
      </dsp:txBody>
      <dsp:txXfrm>
        <a:off x="0" y="2569"/>
        <a:ext cx="5464315" cy="876125"/>
      </dsp:txXfrm>
    </dsp:sp>
    <dsp:sp modelId="{1EF2B2C6-9752-A946-87D3-2FFD3B0B9E4C}">
      <dsp:nvSpPr>
        <dsp:cNvPr id="0" name=""/>
        <dsp:cNvSpPr/>
      </dsp:nvSpPr>
      <dsp:spPr>
        <a:xfrm>
          <a:off x="0" y="878694"/>
          <a:ext cx="5464315" cy="0"/>
        </a:xfrm>
        <a:prstGeom prst="line">
          <a:avLst/>
        </a:prstGeom>
        <a:solidFill>
          <a:schemeClr val="accent2">
            <a:hueOff val="602268"/>
            <a:satOff val="-1954"/>
            <a:lumOff val="-2706"/>
            <a:alphaOff val="0"/>
          </a:schemeClr>
        </a:solidFill>
        <a:ln w="12700" cap="flat" cmpd="sng" algn="ctr">
          <a:solidFill>
            <a:schemeClr val="accent2">
              <a:hueOff val="602268"/>
              <a:satOff val="-1954"/>
              <a:lumOff val="-2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0D41C-023F-0644-A864-584A7AB4A2F0}">
      <dsp:nvSpPr>
        <dsp:cNvPr id="0" name=""/>
        <dsp:cNvSpPr/>
      </dsp:nvSpPr>
      <dsp:spPr>
        <a:xfrm>
          <a:off x="0" y="878694"/>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净收益</a:t>
          </a:r>
          <a:r>
            <a:rPr lang="en-US" altLang="zh-CN" sz="2100" kern="1200" dirty="0"/>
            <a:t>=</a:t>
          </a:r>
          <a:r>
            <a:rPr lang="zh-CN" altLang="en-US" sz="2100" kern="1200" dirty="0"/>
            <a:t>有效毛收入</a:t>
          </a:r>
          <a:r>
            <a:rPr lang="en-US" altLang="zh-CN" sz="2100" kern="1200" dirty="0"/>
            <a:t>-</a:t>
          </a:r>
          <a:r>
            <a:rPr lang="zh-CN" altLang="en-US" sz="2100" kern="1200" dirty="0"/>
            <a:t>运营费用</a:t>
          </a:r>
        </a:p>
      </dsp:txBody>
      <dsp:txXfrm>
        <a:off x="0" y="878694"/>
        <a:ext cx="5464315" cy="876125"/>
      </dsp:txXfrm>
    </dsp:sp>
    <dsp:sp modelId="{1F4DA163-95D0-3847-A6AA-DF7174C7B363}">
      <dsp:nvSpPr>
        <dsp:cNvPr id="0" name=""/>
        <dsp:cNvSpPr/>
      </dsp:nvSpPr>
      <dsp:spPr>
        <a:xfrm>
          <a:off x="0" y="1754819"/>
          <a:ext cx="5464315" cy="0"/>
        </a:xfrm>
        <a:prstGeom prst="line">
          <a:avLst/>
        </a:prstGeom>
        <a:solidFill>
          <a:schemeClr val="accent2">
            <a:hueOff val="1204536"/>
            <a:satOff val="-3908"/>
            <a:lumOff val="-5412"/>
            <a:alphaOff val="0"/>
          </a:schemeClr>
        </a:solidFill>
        <a:ln w="12700" cap="flat" cmpd="sng" algn="ctr">
          <a:solidFill>
            <a:schemeClr val="accent2">
              <a:hueOff val="1204536"/>
              <a:satOff val="-3908"/>
              <a:lumOff val="-5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6DA86-6405-5B40-B432-CCAF4E385271}">
      <dsp:nvSpPr>
        <dsp:cNvPr id="0" name=""/>
        <dsp:cNvSpPr/>
      </dsp:nvSpPr>
      <dsp:spPr>
        <a:xfrm>
          <a:off x="0" y="1754819"/>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有效毛收入</a:t>
          </a:r>
          <a:r>
            <a:rPr lang="en-US" altLang="zh-CN" sz="2100" kern="1200" dirty="0"/>
            <a:t>=</a:t>
          </a:r>
          <a:r>
            <a:rPr lang="zh-CN" altLang="en-US" sz="2100" kern="1200" dirty="0"/>
            <a:t>潜在毛收入</a:t>
          </a:r>
          <a:r>
            <a:rPr lang="en-US" altLang="zh-CN" sz="2100" kern="1200" dirty="0"/>
            <a:t>-</a:t>
          </a:r>
          <a:r>
            <a:rPr lang="zh-CN" altLang="en-US" sz="2100" kern="1200" dirty="0"/>
            <a:t>空置损失</a:t>
          </a:r>
          <a:r>
            <a:rPr lang="en-US" altLang="zh-CN" sz="2100" kern="1200" dirty="0"/>
            <a:t>+</a:t>
          </a:r>
          <a:r>
            <a:rPr lang="zh-CN" altLang="en-US" sz="2100" kern="1200" dirty="0"/>
            <a:t>其他收入</a:t>
          </a:r>
        </a:p>
      </dsp:txBody>
      <dsp:txXfrm>
        <a:off x="0" y="1754819"/>
        <a:ext cx="5464315" cy="876125"/>
      </dsp:txXfrm>
    </dsp:sp>
    <dsp:sp modelId="{8934AFE6-82E3-C249-A285-8CDDDCC94E14}">
      <dsp:nvSpPr>
        <dsp:cNvPr id="0" name=""/>
        <dsp:cNvSpPr/>
      </dsp:nvSpPr>
      <dsp:spPr>
        <a:xfrm>
          <a:off x="0" y="2630944"/>
          <a:ext cx="5464315" cy="0"/>
        </a:xfrm>
        <a:prstGeom prst="line">
          <a:avLst/>
        </a:prstGeom>
        <a:solidFill>
          <a:schemeClr val="accent2">
            <a:hueOff val="1806805"/>
            <a:satOff val="-5863"/>
            <a:lumOff val="-8118"/>
            <a:alphaOff val="0"/>
          </a:schemeClr>
        </a:solidFill>
        <a:ln w="12700" cap="flat" cmpd="sng" algn="ctr">
          <a:solidFill>
            <a:schemeClr val="accent2">
              <a:hueOff val="1806805"/>
              <a:satOff val="-5863"/>
              <a:lumOff val="-8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0642E-5012-804A-85F0-46AC14AEC1D2}">
      <dsp:nvSpPr>
        <dsp:cNvPr id="0" name=""/>
        <dsp:cNvSpPr/>
      </dsp:nvSpPr>
      <dsp:spPr>
        <a:xfrm>
          <a:off x="0" y="2630944"/>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潜在毛收入</a:t>
          </a:r>
          <a:r>
            <a:rPr lang="en-US" altLang="zh-CN" sz="2100" kern="1200" dirty="0"/>
            <a:t>=</a:t>
          </a:r>
          <a:r>
            <a:rPr lang="zh-CN" altLang="en-US" sz="2100" kern="1200" dirty="0"/>
            <a:t>日租金</a:t>
          </a:r>
          <a14:m xmlns:a14="http://schemas.microsoft.com/office/drawing/2010/main">
            <m:oMath xmlns:m="http://schemas.openxmlformats.org/officeDocument/2006/math">
              <m:r>
                <a:rPr lang="en-US" altLang="zh-CN" sz="2100" i="1" kern="1200" dirty="0" smtClean="0">
                  <a:latin typeface="Cambria Math" panose="02040503050406030204" pitchFamily="18" charset="0"/>
                  <a:ea typeface="Cambria Math" panose="02040503050406030204" pitchFamily="18" charset="0"/>
                </a:rPr>
                <m:t>×</m:t>
              </m:r>
            </m:oMath>
          </a14:m>
          <a:r>
            <a:rPr lang="en-US" altLang="zh-CN" sz="2100" kern="1200" dirty="0"/>
            <a:t>365=</a:t>
          </a:r>
          <a:r>
            <a:rPr lang="zh-CN" altLang="en-US" sz="2100" kern="1200" dirty="0"/>
            <a:t>月租金</a:t>
          </a:r>
          <a14:m xmlns:a14="http://schemas.microsoft.com/office/drawing/2010/main">
            <m:oMath xmlns:m="http://schemas.openxmlformats.org/officeDocument/2006/math">
              <m:r>
                <a:rPr lang="en-US" altLang="zh-CN" sz="2100" i="1" kern="1200" dirty="0" smtClean="0">
                  <a:latin typeface="Cambria Math" panose="02040503050406030204" pitchFamily="18" charset="0"/>
                  <a:ea typeface="Cambria Math" panose="02040503050406030204" pitchFamily="18" charset="0"/>
                </a:rPr>
                <m:t>×</m:t>
              </m:r>
            </m:oMath>
          </a14:m>
          <a:r>
            <a:rPr lang="en-US" altLang="zh-CN" sz="2100" kern="1200" dirty="0"/>
            <a:t>12</a:t>
          </a:r>
          <a:endParaRPr lang="zh-CN" altLang="en-US" sz="2100" kern="1200" dirty="0"/>
        </a:p>
      </dsp:txBody>
      <dsp:txXfrm>
        <a:off x="0" y="2630944"/>
        <a:ext cx="5464315" cy="876125"/>
      </dsp:txXfrm>
    </dsp:sp>
    <dsp:sp modelId="{8C2BA49A-0689-E941-9204-53A16819982E}">
      <dsp:nvSpPr>
        <dsp:cNvPr id="0" name=""/>
        <dsp:cNvSpPr/>
      </dsp:nvSpPr>
      <dsp:spPr>
        <a:xfrm>
          <a:off x="0" y="3507069"/>
          <a:ext cx="5464315" cy="0"/>
        </a:xfrm>
        <a:prstGeom prst="line">
          <a:avLst/>
        </a:prstGeom>
        <a:solidFill>
          <a:schemeClr val="accent2">
            <a:hueOff val="2409073"/>
            <a:satOff val="-7817"/>
            <a:lumOff val="-10824"/>
            <a:alphaOff val="0"/>
          </a:schemeClr>
        </a:solidFill>
        <a:ln w="12700" cap="flat" cmpd="sng" algn="ctr">
          <a:solidFill>
            <a:schemeClr val="accent2">
              <a:hueOff val="2409073"/>
              <a:satOff val="-7817"/>
              <a:lumOff val="-10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94ADB-ED94-1440-A9A3-6644B47EF714}">
      <dsp:nvSpPr>
        <dsp:cNvPr id="0" name=""/>
        <dsp:cNvSpPr/>
      </dsp:nvSpPr>
      <dsp:spPr>
        <a:xfrm>
          <a:off x="0" y="3507069"/>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其他收入</a:t>
          </a:r>
          <a:r>
            <a:rPr lang="en-US" altLang="zh-CN" sz="2100" kern="1200" dirty="0"/>
            <a:t>=</a:t>
          </a:r>
          <a:r>
            <a:rPr lang="zh-CN" altLang="en-US" sz="2100" kern="1200" dirty="0"/>
            <a:t>押金利息收入</a:t>
          </a:r>
        </a:p>
      </dsp:txBody>
      <dsp:txXfrm>
        <a:off x="0" y="3507069"/>
        <a:ext cx="5464315" cy="876125"/>
      </dsp:txXfrm>
    </dsp:sp>
    <dsp:sp modelId="{FBAA21C0-5E6A-ED44-B568-18B2F8898528}">
      <dsp:nvSpPr>
        <dsp:cNvPr id="0" name=""/>
        <dsp:cNvSpPr/>
      </dsp:nvSpPr>
      <dsp:spPr>
        <a:xfrm>
          <a:off x="0" y="4383194"/>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D97755-CAFB-6D41-8591-0809D0941AD2}">
      <dsp:nvSpPr>
        <dsp:cNvPr id="0" name=""/>
        <dsp:cNvSpPr/>
      </dsp:nvSpPr>
      <dsp:spPr>
        <a:xfrm>
          <a:off x="0" y="4383194"/>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dirty="0"/>
            <a:t>运营费用</a:t>
          </a:r>
          <a:r>
            <a:rPr lang="en-US" altLang="zh-CN" sz="2100" kern="1200" dirty="0"/>
            <a:t>=</a:t>
          </a:r>
          <a:r>
            <a:rPr lang="zh-CN" altLang="en-US" sz="2100" kern="1200" dirty="0"/>
            <a:t>维修费用</a:t>
          </a:r>
          <a:r>
            <a:rPr lang="en-US" altLang="zh-CN" sz="2100" kern="1200" dirty="0"/>
            <a:t>+</a:t>
          </a:r>
          <a:r>
            <a:rPr lang="zh-CN" altLang="en-US" sz="2100" kern="1200" dirty="0"/>
            <a:t>管理费用</a:t>
          </a:r>
          <a:r>
            <a:rPr lang="en-US" altLang="zh-CN" sz="2100" kern="1200" dirty="0"/>
            <a:t>+</a:t>
          </a:r>
          <a:r>
            <a:rPr lang="zh-CN" altLang="en-US" sz="2100" kern="1200" dirty="0"/>
            <a:t>税金</a:t>
          </a:r>
          <a:r>
            <a:rPr lang="en-US" altLang="zh-CN" sz="2100" kern="1200" dirty="0"/>
            <a:t>+</a:t>
          </a:r>
          <a:r>
            <a:rPr lang="zh-CN" altLang="en-US" sz="2100" kern="1200" dirty="0"/>
            <a:t>房产税</a:t>
          </a:r>
        </a:p>
      </dsp:txBody>
      <dsp:txXfrm>
        <a:off x="0" y="4383194"/>
        <a:ext cx="5464315" cy="876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519FA-D291-6D48-9C90-D00EBB52B757}">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F8EEA-1302-D848-8256-6B2BD85FCA1D}">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应按照前后次序列出各组成部分的名称及对应的页码</a:t>
          </a:r>
        </a:p>
      </dsp:txBody>
      <dsp:txXfrm>
        <a:off x="0" y="2569"/>
        <a:ext cx="5464315" cy="1752250"/>
      </dsp:txXfrm>
    </dsp:sp>
    <dsp:sp modelId="{E3457A17-043B-F343-9E09-0BC134DC6A52}">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318CF-A60E-D849-819C-811ED2A82132}">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列入目录的内容包括估价师声明、估价假设和限制条件、房地产估价结果报告、房地产估价技术报告、附件</a:t>
          </a:r>
        </a:p>
      </dsp:txBody>
      <dsp:txXfrm>
        <a:off x="0" y="1754819"/>
        <a:ext cx="5464315" cy="1752250"/>
      </dsp:txXfrm>
    </dsp:sp>
    <dsp:sp modelId="{29BBEFB2-630D-ED43-9598-186527996D64}">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08F6F-BC11-B947-94B2-C60A29E3FD9E}">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房地产估价结果报告、房地产估价技术报告应有二级标题</a:t>
          </a:r>
        </a:p>
      </dsp:txBody>
      <dsp:txXfrm>
        <a:off x="0" y="3507069"/>
        <a:ext cx="5464315" cy="175225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925CB-F3AE-074D-A48D-914EED159841}">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151CA9-B7A6-6B43-BE57-BF4B812854E6}">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土地剩余年限大于建筑物剩余经济寿命</a:t>
          </a:r>
        </a:p>
      </dsp:txBody>
      <dsp:txXfrm>
        <a:off x="0" y="2569"/>
        <a:ext cx="5464315" cy="1752250"/>
      </dsp:txXfrm>
    </dsp:sp>
    <dsp:sp modelId="{FBD58034-DFC3-9A4F-B3CD-DF14370E57BA}">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78F46-7EDB-514D-9D39-7C46923EE346}">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土地剩余年限小于建筑物剩余经济寿命</a:t>
          </a:r>
        </a:p>
      </dsp:txBody>
      <dsp:txXfrm>
        <a:off x="0" y="1754819"/>
        <a:ext cx="5464315" cy="1752250"/>
      </dsp:txXfrm>
    </dsp:sp>
    <dsp:sp modelId="{FBC4D301-8EC3-224A-9EB6-70E7DD224BC0}">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C2E16-166E-2C48-871C-23391015ED82}">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土地剩余年限等于建筑物剩余经济寿命</a:t>
          </a:r>
        </a:p>
      </dsp:txBody>
      <dsp:txXfrm>
        <a:off x="0" y="3507069"/>
        <a:ext cx="5464315" cy="175225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DA82C-55DD-DE4B-905F-E090142FF2DC}">
      <dsp:nvSpPr>
        <dsp:cNvPr id="0" name=""/>
        <dsp:cNvSpPr/>
      </dsp:nvSpPr>
      <dsp:spPr>
        <a:xfrm>
          <a:off x="0" y="325648"/>
          <a:ext cx="1050766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6EE68A-3E30-2F47-BBF4-88EB692357CC}">
      <dsp:nvSpPr>
        <dsp:cNvPr id="0" name=""/>
        <dsp:cNvSpPr/>
      </dsp:nvSpPr>
      <dsp:spPr>
        <a:xfrm>
          <a:off x="525383" y="45208"/>
          <a:ext cx="735536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累加法</a:t>
          </a:r>
        </a:p>
      </dsp:txBody>
      <dsp:txXfrm>
        <a:off x="552763" y="72588"/>
        <a:ext cx="7300604" cy="506120"/>
      </dsp:txXfrm>
    </dsp:sp>
    <dsp:sp modelId="{D474410C-D9E9-3F4F-81C1-5C631B90D7F6}">
      <dsp:nvSpPr>
        <dsp:cNvPr id="0" name=""/>
        <dsp:cNvSpPr/>
      </dsp:nvSpPr>
      <dsp:spPr>
        <a:xfrm>
          <a:off x="0" y="1187488"/>
          <a:ext cx="1050766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106D24-779E-9F4E-AF14-3D65724BF8E0}">
      <dsp:nvSpPr>
        <dsp:cNvPr id="0" name=""/>
        <dsp:cNvSpPr/>
      </dsp:nvSpPr>
      <dsp:spPr>
        <a:xfrm>
          <a:off x="525383" y="907048"/>
          <a:ext cx="735536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投资收益率排序插入法</a:t>
          </a:r>
        </a:p>
      </dsp:txBody>
      <dsp:txXfrm>
        <a:off x="552763" y="934428"/>
        <a:ext cx="7300604" cy="506120"/>
      </dsp:txXfrm>
    </dsp:sp>
    <dsp:sp modelId="{D563D261-5E4B-634F-9963-72EBB31DA7FE}">
      <dsp:nvSpPr>
        <dsp:cNvPr id="0" name=""/>
        <dsp:cNvSpPr/>
      </dsp:nvSpPr>
      <dsp:spPr>
        <a:xfrm>
          <a:off x="0" y="2049328"/>
          <a:ext cx="10507662"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ACF7BB-9130-4E45-80F0-F04297396F00}">
      <dsp:nvSpPr>
        <dsp:cNvPr id="0" name=""/>
        <dsp:cNvSpPr/>
      </dsp:nvSpPr>
      <dsp:spPr>
        <a:xfrm>
          <a:off x="525383" y="1768888"/>
          <a:ext cx="7355364"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015" tIns="0" rIns="27801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市场提取法</a:t>
          </a:r>
        </a:p>
      </dsp:txBody>
      <dsp:txXfrm>
        <a:off x="552763" y="1796268"/>
        <a:ext cx="7300604" cy="506120"/>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E2C00-247B-1C4A-9796-99C130D1FE1F}">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0D575-5599-D34B-BE22-92081C9A27A6}">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净收益增长率不等于租金增长率</a:t>
          </a:r>
        </a:p>
      </dsp:txBody>
      <dsp:txXfrm>
        <a:off x="0" y="2569"/>
        <a:ext cx="5464315" cy="1752250"/>
      </dsp:txXfrm>
    </dsp:sp>
    <dsp:sp modelId="{C0263427-BE9D-4344-921D-81B9F618A182}">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13ECF2-A5FA-CE4F-A7BF-D8B5CFA0DD65}">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价格增长率应为环比增长率</a:t>
          </a:r>
        </a:p>
      </dsp:txBody>
      <dsp:txXfrm>
        <a:off x="0" y="1754819"/>
        <a:ext cx="5464315" cy="1752250"/>
      </dsp:txXfrm>
    </dsp:sp>
    <dsp:sp modelId="{3EE796C6-52A9-714C-809F-56D879DF06E9}">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EE61C8-BC9C-6F40-AE40-361398DA4DBD}">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价格增长率</a:t>
          </a:r>
          <a:r>
            <a:rPr lang="en-US" altLang="zh-CN" sz="3800" kern="1200" dirty="0"/>
            <a:t>=</a:t>
          </a:r>
          <a14:m xmlns:a14="http://schemas.microsoft.com/office/drawing/2010/main">
            <m:oMath xmlns:m="http://schemas.openxmlformats.org/officeDocument/2006/math">
              <m:rad>
                <m:radPr>
                  <m:ctrlPr>
                    <a:rPr lang="en-US" altLang="zh-CN" sz="3800" i="1" kern="1200" smtClean="0">
                      <a:latin typeface="Cambria Math" panose="02040503050406030204" pitchFamily="18" charset="0"/>
                    </a:rPr>
                  </m:ctrlPr>
                </m:radPr>
                <m:deg>
                  <m:r>
                    <m:rPr>
                      <m:sty m:val="p"/>
                      <m:brk m:alnAt="7"/>
                    </m:rPr>
                    <a:rPr lang="en-US" altLang="zh-CN" sz="3800" i="1" kern="1200" smtClean="0">
                      <a:latin typeface="Cambria Math" panose="02040503050406030204" pitchFamily="18" charset="0"/>
                    </a:rPr>
                    <m:t>n</m:t>
                  </m:r>
                </m:deg>
                <m:e>
                  <m:f>
                    <m:fPr>
                      <m:ctrlPr>
                        <a:rPr lang="en-US" altLang="zh-CN" sz="3800" i="1" kern="1200" smtClean="0">
                          <a:latin typeface="Cambria Math" panose="02040503050406030204" pitchFamily="18" charset="0"/>
                        </a:rPr>
                      </m:ctrlPr>
                    </m:fPr>
                    <m:num>
                      <m:sSub>
                        <m:sSubPr>
                          <m:ctrlPr>
                            <a:rPr lang="en-US" altLang="zh-CN" sz="3800" i="1" kern="1200" smtClean="0">
                              <a:latin typeface="Cambria Math" panose="02040503050406030204" pitchFamily="18" charset="0"/>
                            </a:rPr>
                          </m:ctrlPr>
                        </m:sSubPr>
                        <m:e>
                          <m:r>
                            <m:rPr>
                              <m:sty m:val="p"/>
                            </m:rPr>
                            <a:rPr lang="en-US" altLang="zh-CN" sz="3800" i="1" kern="1200" smtClean="0">
                              <a:latin typeface="Cambria Math" panose="02040503050406030204" pitchFamily="18" charset="0"/>
                            </a:rPr>
                            <m:t>p</m:t>
                          </m:r>
                        </m:e>
                        <m:sub>
                          <m:r>
                            <m:rPr>
                              <m:sty m:val="p"/>
                            </m:rPr>
                            <a:rPr lang="en-US" altLang="zh-CN" sz="3800" i="1" kern="1200" smtClean="0">
                              <a:latin typeface="Cambria Math" panose="02040503050406030204" pitchFamily="18" charset="0"/>
                            </a:rPr>
                            <m:t>n</m:t>
                          </m:r>
                        </m:sub>
                      </m:sSub>
                    </m:num>
                    <m:den>
                      <m:sSub>
                        <m:sSubPr>
                          <m:ctrlPr>
                            <a:rPr lang="en-US" altLang="zh-CN" sz="3800" i="1" kern="1200" smtClean="0">
                              <a:latin typeface="Cambria Math" panose="02040503050406030204" pitchFamily="18" charset="0"/>
                            </a:rPr>
                          </m:ctrlPr>
                        </m:sSubPr>
                        <m:e>
                          <m:r>
                            <m:rPr>
                              <m:sty m:val="p"/>
                            </m:rPr>
                            <a:rPr lang="en-US" altLang="zh-CN" sz="3800" i="1" kern="1200" smtClean="0">
                              <a:latin typeface="Cambria Math" panose="02040503050406030204" pitchFamily="18" charset="0"/>
                            </a:rPr>
                            <m:t>p</m:t>
                          </m:r>
                        </m:e>
                        <m:sub>
                          <m:r>
                            <a:rPr lang="en-US" altLang="zh-CN" sz="3800" b="0" i="1" kern="1200" smtClean="0">
                              <a:latin typeface="Cambria Math" panose="02040503050406030204" pitchFamily="18" charset="0"/>
                            </a:rPr>
                            <m:t>0</m:t>
                          </m:r>
                        </m:sub>
                      </m:sSub>
                    </m:den>
                  </m:f>
                </m:e>
              </m:rad>
              <m:r>
                <a:rPr lang="en-US" altLang="zh-CN" sz="3800" b="0" i="1" kern="1200" smtClean="0">
                  <a:latin typeface="Cambria Math" panose="02040503050406030204" pitchFamily="18" charset="0"/>
                </a:rPr>
                <m:t>−1</m:t>
              </m:r>
            </m:oMath>
          </a14:m>
          <a:endParaRPr lang="zh-CN" altLang="en-US" sz="3800" kern="1200" dirty="0"/>
        </a:p>
      </dsp:txBody>
      <dsp:txXfrm>
        <a:off x="0" y="3507069"/>
        <a:ext cx="5464315" cy="1752250"/>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753E-E36A-4855-A300-9C1A9292361C}">
      <dsp:nvSpPr>
        <dsp:cNvPr id="0" name=""/>
        <dsp:cNvSpPr/>
      </dsp:nvSpPr>
      <dsp:spPr>
        <a:xfrm>
          <a:off x="0" y="681"/>
          <a:ext cx="6833175" cy="15953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82EB9-92BC-4940-B1E5-39F4332672E3}">
      <dsp:nvSpPr>
        <dsp:cNvPr id="0" name=""/>
        <dsp:cNvSpPr/>
      </dsp:nvSpPr>
      <dsp:spPr>
        <a:xfrm>
          <a:off x="482581" y="359626"/>
          <a:ext cx="877420" cy="877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80431F-5F7F-44F7-8360-CE611DD6B3FA}">
      <dsp:nvSpPr>
        <dsp:cNvPr id="0" name=""/>
        <dsp:cNvSpPr/>
      </dsp:nvSpPr>
      <dsp:spPr>
        <a:xfrm>
          <a:off x="1842582" y="681"/>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1111250">
            <a:lnSpc>
              <a:spcPct val="10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n-US" altLang="zh-CN" sz="2500" i="1" kern="1200" smtClean="0">
                    <a:latin typeface="Cambria Math" panose="02040503050406030204" pitchFamily="18" charset="0"/>
                  </a:rPr>
                  <m:t>V</m:t>
                </m:r>
                <m:r>
                  <a:rPr lang="en-US" altLang="zh-CN" sz="2500" b="0" i="1" kern="1200" smtClean="0">
                    <a:latin typeface="Cambria Math" panose="02040503050406030204" pitchFamily="18" charset="0"/>
                  </a:rPr>
                  <m:t>=</m:t>
                </m:r>
                <m:f>
                  <m:fPr>
                    <m:ctrlPr>
                      <a:rPr lang="en-US" altLang="zh-CN" sz="2500" b="0" i="1" kern="1200" smtClean="0">
                        <a:latin typeface="Cambria Math" panose="02040503050406030204" pitchFamily="18" charset="0"/>
                      </a:rPr>
                    </m:ctrlPr>
                  </m:fPr>
                  <m:num>
                    <m:sSub>
                      <m:sSubPr>
                        <m:ctrlPr>
                          <a:rPr lang="en-US" altLang="zh-CN" sz="2500" b="0" i="1" kern="1200" smtClean="0">
                            <a:latin typeface="Cambria Math" panose="02040503050406030204" pitchFamily="18" charset="0"/>
                          </a:rPr>
                        </m:ctrlPr>
                      </m:sSubPr>
                      <m:e>
                        <m:r>
                          <m:rPr>
                            <m:sty m:val="p"/>
                          </m:rPr>
                          <a:rPr lang="en-US" altLang="zh-CN" sz="2500" b="0" i="1" kern="1200" smtClean="0">
                            <a:latin typeface="Cambria Math" panose="02040503050406030204" pitchFamily="18" charset="0"/>
                          </a:rPr>
                          <m:t>A</m:t>
                        </m:r>
                      </m:e>
                      <m:sub>
                        <m:r>
                          <a:rPr lang="en-US" altLang="zh-CN" sz="2500" b="0" i="1" kern="1200" smtClean="0">
                            <a:latin typeface="Cambria Math" panose="02040503050406030204" pitchFamily="18" charset="0"/>
                          </a:rPr>
                          <m:t>1</m:t>
                        </m:r>
                      </m:sub>
                    </m:sSub>
                  </m:num>
                  <m:den>
                    <m:r>
                      <m:rPr>
                        <m:sty m:val="p"/>
                      </m:rPr>
                      <a:rPr lang="en-US" altLang="zh-CN" sz="2500" b="0" i="1" kern="1200" smtClean="0">
                        <a:latin typeface="Cambria Math" panose="02040503050406030204" pitchFamily="18" charset="0"/>
                      </a:rPr>
                      <m:t>R</m:t>
                    </m:r>
                  </m:den>
                </m:f>
              </m:oMath>
            </m:oMathPara>
          </a14:m>
          <a:endParaRPr lang="zh-CN" altLang="en-US" sz="2500" kern="1200" dirty="0"/>
        </a:p>
      </dsp:txBody>
      <dsp:txXfrm>
        <a:off x="1842582" y="681"/>
        <a:ext cx="4990592" cy="1595309"/>
      </dsp:txXfrm>
    </dsp:sp>
    <dsp:sp modelId="{3F17C933-1014-44C5-A711-A1F33B6CF116}">
      <dsp:nvSpPr>
        <dsp:cNvPr id="0" name=""/>
        <dsp:cNvSpPr/>
      </dsp:nvSpPr>
      <dsp:spPr>
        <a:xfrm>
          <a:off x="0" y="1994818"/>
          <a:ext cx="6833175" cy="15953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B9648-4E66-41B4-9755-C8946EB288B8}">
      <dsp:nvSpPr>
        <dsp:cNvPr id="0" name=""/>
        <dsp:cNvSpPr/>
      </dsp:nvSpPr>
      <dsp:spPr>
        <a:xfrm>
          <a:off x="482581" y="2353762"/>
          <a:ext cx="877420" cy="877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AAA250-01AE-4D49-9256-80FB0CE31BD9}">
      <dsp:nvSpPr>
        <dsp:cNvPr id="0" name=""/>
        <dsp:cNvSpPr/>
      </dsp:nvSpPr>
      <dsp:spPr>
        <a:xfrm>
          <a:off x="1842582" y="1994818"/>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1111250">
            <a:lnSpc>
              <a:spcPct val="10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n-US" altLang="zh-CN" sz="2500" i="1" kern="1200" smtClean="0">
                    <a:latin typeface="Cambria Math" panose="02040503050406030204" pitchFamily="18" charset="0"/>
                  </a:rPr>
                  <m:t>V</m:t>
                </m:r>
                <m:r>
                  <a:rPr lang="en-US" altLang="zh-CN" sz="2500" b="0" i="1" kern="1200" smtClean="0">
                    <a:latin typeface="Cambria Math" panose="02040503050406030204" pitchFamily="18" charset="0"/>
                  </a:rPr>
                  <m:t>=</m:t>
                </m:r>
                <m:f>
                  <m:fPr>
                    <m:ctrlPr>
                      <a:rPr lang="en-US" altLang="zh-CN" sz="2500" b="0" i="1" kern="1200" smtClean="0">
                        <a:latin typeface="Cambria Math" panose="02040503050406030204" pitchFamily="18" charset="0"/>
                      </a:rPr>
                    </m:ctrlPr>
                  </m:fPr>
                  <m:num>
                    <m:sSub>
                      <m:sSubPr>
                        <m:ctrlPr>
                          <a:rPr lang="en-US" altLang="zh-CN" sz="2500" b="0" i="1" kern="1200" smtClean="0">
                            <a:latin typeface="Cambria Math" panose="02040503050406030204" pitchFamily="18" charset="0"/>
                          </a:rPr>
                        </m:ctrlPr>
                      </m:sSubPr>
                      <m:e>
                        <m:r>
                          <m:rPr>
                            <m:sty m:val="p"/>
                          </m:rPr>
                          <a:rPr lang="en-US" altLang="zh-CN" sz="2500" b="0" i="1" kern="1200" smtClean="0">
                            <a:latin typeface="Cambria Math" panose="02040503050406030204" pitchFamily="18" charset="0"/>
                          </a:rPr>
                          <m:t>A</m:t>
                        </m:r>
                      </m:e>
                      <m:sub>
                        <m:r>
                          <a:rPr lang="en-US" altLang="zh-CN" sz="2500" b="0" i="1" kern="1200" smtClean="0">
                            <a:latin typeface="Cambria Math" panose="02040503050406030204" pitchFamily="18" charset="0"/>
                          </a:rPr>
                          <m:t>1</m:t>
                        </m:r>
                      </m:sub>
                    </m:sSub>
                  </m:num>
                  <m:den>
                    <m:r>
                      <m:rPr>
                        <m:sty m:val="p"/>
                      </m:rPr>
                      <a:rPr lang="en-US" altLang="zh-CN" sz="2500" b="0" i="1" kern="1200" smtClean="0">
                        <a:latin typeface="Cambria Math" panose="02040503050406030204" pitchFamily="18" charset="0"/>
                      </a:rPr>
                      <m:t>R</m:t>
                    </m:r>
                    <m:r>
                      <a:rPr lang="en-US" altLang="zh-CN" sz="2500" b="0" i="1" kern="1200" smtClean="0">
                        <a:latin typeface="Cambria Math" panose="02040503050406030204" pitchFamily="18" charset="0"/>
                      </a:rPr>
                      <m:t>−</m:t>
                    </m:r>
                    <m:r>
                      <m:rPr>
                        <m:sty m:val="p"/>
                      </m:rPr>
                      <a:rPr lang="en-US" altLang="zh-CN" sz="2500" b="0" i="1" kern="1200" smtClean="0">
                        <a:latin typeface="Cambria Math" panose="02040503050406030204" pitchFamily="18" charset="0"/>
                      </a:rPr>
                      <m:t>r</m:t>
                    </m:r>
                  </m:den>
                </m:f>
              </m:oMath>
            </m:oMathPara>
          </a14:m>
          <a:endParaRPr lang="zh-CN" altLang="en-US" sz="2500" kern="1200" dirty="0"/>
        </a:p>
      </dsp:txBody>
      <dsp:txXfrm>
        <a:off x="1842582" y="1994818"/>
        <a:ext cx="4990592" cy="1595309"/>
      </dsp:txXfrm>
    </dsp:sp>
    <dsp:sp modelId="{8B30C841-0F85-47FC-8DF9-1A2537A00B8E}">
      <dsp:nvSpPr>
        <dsp:cNvPr id="0" name=""/>
        <dsp:cNvSpPr/>
      </dsp:nvSpPr>
      <dsp:spPr>
        <a:xfrm>
          <a:off x="0" y="3989636"/>
          <a:ext cx="6833175" cy="15953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D0F8F-4A51-45BF-8E49-685F7518B322}">
      <dsp:nvSpPr>
        <dsp:cNvPr id="0" name=""/>
        <dsp:cNvSpPr/>
      </dsp:nvSpPr>
      <dsp:spPr>
        <a:xfrm>
          <a:off x="482581" y="4347899"/>
          <a:ext cx="877420" cy="877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1BDB7A-5221-4362-85DC-1708422222C1}">
      <dsp:nvSpPr>
        <dsp:cNvPr id="0" name=""/>
        <dsp:cNvSpPr/>
      </dsp:nvSpPr>
      <dsp:spPr>
        <a:xfrm>
          <a:off x="1842582" y="3988954"/>
          <a:ext cx="4990592" cy="15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37" tIns="168837" rIns="168837" bIns="168837" numCol="1" spcCol="1270" anchor="ctr" anchorCtr="0">
          <a:noAutofit/>
        </a:bodyPr>
        <a:lstStyle/>
        <a:p>
          <a:pPr marL="0" lvl="0" indent="0" algn="l" defTabSz="1111250">
            <a:lnSpc>
              <a:spcPct val="10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n-US" altLang="zh-CN" sz="2500" i="1" kern="1200" smtClean="0">
                    <a:latin typeface="Cambria Math" panose="02040503050406030204" pitchFamily="18" charset="0"/>
                  </a:rPr>
                  <m:t>V</m:t>
                </m:r>
                <m:r>
                  <a:rPr lang="en-US" altLang="zh-CN" sz="2500" b="0" i="1" kern="1200" smtClean="0">
                    <a:latin typeface="Cambria Math" panose="02040503050406030204" pitchFamily="18" charset="0"/>
                  </a:rPr>
                  <m:t>=</m:t>
                </m:r>
                <m:f>
                  <m:fPr>
                    <m:ctrlPr>
                      <a:rPr lang="en-US" altLang="zh-CN" sz="2500" b="0" i="1" kern="1200" smtClean="0">
                        <a:latin typeface="Cambria Math" panose="02040503050406030204" pitchFamily="18" charset="0"/>
                      </a:rPr>
                    </m:ctrlPr>
                  </m:fPr>
                  <m:num>
                    <m:sSub>
                      <m:sSubPr>
                        <m:ctrlPr>
                          <a:rPr lang="en-US" altLang="zh-CN" sz="2500" b="0" i="1" kern="1200" smtClean="0">
                            <a:latin typeface="Cambria Math" panose="02040503050406030204" pitchFamily="18" charset="0"/>
                          </a:rPr>
                        </m:ctrlPr>
                      </m:sSubPr>
                      <m:e>
                        <m:r>
                          <m:rPr>
                            <m:sty m:val="p"/>
                          </m:rPr>
                          <a:rPr lang="en-US" altLang="zh-CN" sz="2500" b="0" i="1" kern="1200" smtClean="0">
                            <a:latin typeface="Cambria Math" panose="02040503050406030204" pitchFamily="18" charset="0"/>
                          </a:rPr>
                          <m:t>A</m:t>
                        </m:r>
                      </m:e>
                      <m:sub>
                        <m:r>
                          <a:rPr lang="en-US" altLang="zh-CN" sz="2500" b="0" i="1" kern="1200" smtClean="0">
                            <a:latin typeface="Cambria Math" panose="02040503050406030204" pitchFamily="18" charset="0"/>
                          </a:rPr>
                          <m:t>1</m:t>
                        </m:r>
                      </m:sub>
                    </m:sSub>
                  </m:num>
                  <m:den>
                    <m:r>
                      <m:rPr>
                        <m:sty m:val="p"/>
                      </m:rPr>
                      <a:rPr lang="en-US" altLang="zh-CN" sz="2500" b="0" i="1" kern="1200" smtClean="0">
                        <a:latin typeface="Cambria Math" panose="02040503050406030204" pitchFamily="18" charset="0"/>
                      </a:rPr>
                      <m:t>R</m:t>
                    </m:r>
                    <m:r>
                      <a:rPr lang="en-US" altLang="zh-CN" sz="2500" b="0" i="1" kern="1200" smtClean="0">
                        <a:latin typeface="Cambria Math" panose="02040503050406030204" pitchFamily="18" charset="0"/>
                      </a:rPr>
                      <m:t>−</m:t>
                    </m:r>
                    <m:r>
                      <m:rPr>
                        <m:sty m:val="p"/>
                      </m:rPr>
                      <a:rPr lang="en-US" altLang="zh-CN" sz="2500" b="0" i="1" kern="1200" smtClean="0">
                        <a:latin typeface="Cambria Math" panose="02040503050406030204" pitchFamily="18" charset="0"/>
                      </a:rPr>
                      <m:t>r</m:t>
                    </m:r>
                  </m:den>
                </m:f>
                <m:r>
                  <a:rPr lang="en-US" altLang="zh-CN" sz="2500" b="0" i="1" kern="1200" smtClean="0">
                    <a:latin typeface="Cambria Math" panose="02040503050406030204" pitchFamily="18" charset="0"/>
                    <a:ea typeface="Cambria Math" panose="02040503050406030204" pitchFamily="18" charset="0"/>
                  </a:rPr>
                  <m:t>×[1−</m:t>
                </m:r>
                <m:f>
                  <m:fPr>
                    <m:ctrlPr>
                      <a:rPr lang="en-US" altLang="zh-CN" sz="2500" b="0" i="1" kern="1200" smtClean="0">
                        <a:latin typeface="Cambria Math" panose="02040503050406030204" pitchFamily="18" charset="0"/>
                        <a:ea typeface="Cambria Math" panose="02040503050406030204" pitchFamily="18" charset="0"/>
                      </a:rPr>
                    </m:ctrlPr>
                  </m:fPr>
                  <m:num>
                    <m:sSup>
                      <m:sSupPr>
                        <m:ctrlPr>
                          <a:rPr lang="en-US" altLang="zh-CN" sz="2500" b="0" i="1" kern="1200" smtClean="0">
                            <a:latin typeface="Cambria Math" panose="02040503050406030204" pitchFamily="18" charset="0"/>
                            <a:ea typeface="Cambria Math" panose="02040503050406030204" pitchFamily="18" charset="0"/>
                          </a:rPr>
                        </m:ctrlPr>
                      </m:sSupPr>
                      <m:e>
                        <m:r>
                          <a:rPr lang="zh-CN" altLang="en-US" sz="2500" b="0" i="1" kern="1200" smtClean="0">
                            <a:latin typeface="Cambria Math" panose="02040503050406030204" pitchFamily="18" charset="0"/>
                            <a:ea typeface="Cambria Math" panose="02040503050406030204" pitchFamily="18" charset="0"/>
                          </a:rPr>
                          <m:t>（</m:t>
                        </m:r>
                        <m:r>
                          <a:rPr lang="en-US" altLang="zh-CN" sz="2500" b="0" i="1" kern="1200" smtClean="0">
                            <a:latin typeface="Cambria Math" panose="02040503050406030204" pitchFamily="18" charset="0"/>
                            <a:ea typeface="Cambria Math" panose="02040503050406030204" pitchFamily="18" charset="0"/>
                          </a:rPr>
                          <m:t>1+</m:t>
                        </m:r>
                        <m:r>
                          <m:rPr>
                            <m:sty m:val="p"/>
                          </m:rPr>
                          <a:rPr lang="en-US" altLang="zh-CN" sz="2500" b="0" i="1" kern="1200" smtClean="0">
                            <a:latin typeface="Cambria Math" panose="02040503050406030204" pitchFamily="18" charset="0"/>
                            <a:ea typeface="Cambria Math" panose="02040503050406030204" pitchFamily="18" charset="0"/>
                          </a:rPr>
                          <m:t>r</m:t>
                        </m:r>
                        <m:r>
                          <a:rPr lang="zh-CN" altLang="en-US" sz="2500" b="0" i="1" kern="1200" smtClean="0">
                            <a:latin typeface="Cambria Math" panose="02040503050406030204" pitchFamily="18" charset="0"/>
                            <a:ea typeface="Cambria Math" panose="02040503050406030204" pitchFamily="18" charset="0"/>
                          </a:rPr>
                          <m:t>）</m:t>
                        </m:r>
                      </m:e>
                      <m:sup>
                        <m:r>
                          <m:rPr>
                            <m:sty m:val="p"/>
                          </m:rPr>
                          <a:rPr lang="en-US" altLang="zh-CN" sz="2500" b="0" i="1" kern="1200" smtClean="0">
                            <a:latin typeface="Cambria Math" panose="02040503050406030204" pitchFamily="18" charset="0"/>
                            <a:ea typeface="Cambria Math" panose="02040503050406030204" pitchFamily="18" charset="0"/>
                          </a:rPr>
                          <m:t>n</m:t>
                        </m:r>
                      </m:sup>
                    </m:sSup>
                  </m:num>
                  <m:den>
                    <m:sSup>
                      <m:sSupPr>
                        <m:ctrlPr>
                          <a:rPr lang="en-US" altLang="zh-CN" sz="2500" b="0" i="1" kern="1200" smtClean="0">
                            <a:latin typeface="Cambria Math" panose="02040503050406030204" pitchFamily="18" charset="0"/>
                            <a:ea typeface="Cambria Math" panose="02040503050406030204" pitchFamily="18" charset="0"/>
                          </a:rPr>
                        </m:ctrlPr>
                      </m:sSupPr>
                      <m:e>
                        <m:d>
                          <m:dPr>
                            <m:ctrlPr>
                              <a:rPr lang="en-US" altLang="zh-CN" sz="2500" b="0" i="1" kern="1200" smtClean="0">
                                <a:latin typeface="Cambria Math" panose="02040503050406030204" pitchFamily="18" charset="0"/>
                                <a:ea typeface="Cambria Math" panose="02040503050406030204" pitchFamily="18" charset="0"/>
                              </a:rPr>
                            </m:ctrlPr>
                          </m:dPr>
                          <m:e>
                            <m:r>
                              <a:rPr lang="en-US" altLang="zh-CN" sz="2500" b="0" i="1" kern="1200" smtClean="0">
                                <a:latin typeface="Cambria Math" panose="02040503050406030204" pitchFamily="18" charset="0"/>
                                <a:ea typeface="Cambria Math" panose="02040503050406030204" pitchFamily="18" charset="0"/>
                              </a:rPr>
                              <m:t>1+</m:t>
                            </m:r>
                            <m:r>
                              <m:rPr>
                                <m:sty m:val="p"/>
                              </m:rPr>
                              <a:rPr lang="en-US" altLang="zh-CN" sz="2500" b="0" i="1" kern="1200" smtClean="0">
                                <a:latin typeface="Cambria Math" panose="02040503050406030204" pitchFamily="18" charset="0"/>
                                <a:ea typeface="Cambria Math" panose="02040503050406030204" pitchFamily="18" charset="0"/>
                              </a:rPr>
                              <m:t>R</m:t>
                            </m:r>
                          </m:e>
                        </m:d>
                      </m:e>
                      <m:sup>
                        <m:r>
                          <m:rPr>
                            <m:sty m:val="p"/>
                          </m:rPr>
                          <a:rPr lang="en-US" altLang="zh-CN" sz="2500" b="0" i="1" kern="1200" smtClean="0">
                            <a:latin typeface="Cambria Math" panose="02040503050406030204" pitchFamily="18" charset="0"/>
                            <a:ea typeface="Cambria Math" panose="02040503050406030204" pitchFamily="18" charset="0"/>
                          </a:rPr>
                          <m:t>n</m:t>
                        </m:r>
                      </m:sup>
                    </m:sSup>
                  </m:den>
                </m:f>
                <m:r>
                  <a:rPr lang="en-US" altLang="zh-CN" sz="2500" b="0" i="1" kern="1200" smtClean="0">
                    <a:latin typeface="Cambria Math" panose="02040503050406030204" pitchFamily="18" charset="0"/>
                    <a:ea typeface="Cambria Math" panose="02040503050406030204" pitchFamily="18" charset="0"/>
                  </a:rPr>
                  <m:t>]</m:t>
                </m:r>
              </m:oMath>
            </m:oMathPara>
          </a14:m>
          <a:endParaRPr lang="zh-CN" altLang="en-US" sz="2500" kern="1200" dirty="0"/>
        </a:p>
      </dsp:txBody>
      <dsp:txXfrm>
        <a:off x="1842582" y="3988954"/>
        <a:ext cx="4990592" cy="159530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753E-E36A-4855-A300-9C1A9292361C}">
      <dsp:nvSpPr>
        <dsp:cNvPr id="0" name=""/>
        <dsp:cNvSpPr/>
      </dsp:nvSpPr>
      <dsp:spPr>
        <a:xfrm>
          <a:off x="-127328" y="8852"/>
          <a:ext cx="6999614" cy="1590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82EB9-92BC-4940-B1E5-39F4332672E3}">
      <dsp:nvSpPr>
        <dsp:cNvPr id="0" name=""/>
        <dsp:cNvSpPr/>
      </dsp:nvSpPr>
      <dsp:spPr>
        <a:xfrm>
          <a:off x="353839" y="366746"/>
          <a:ext cx="874852" cy="874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80431F-5F7F-44F7-8360-CE611DD6B3FA}">
      <dsp:nvSpPr>
        <dsp:cNvPr id="0" name=""/>
        <dsp:cNvSpPr/>
      </dsp:nvSpPr>
      <dsp:spPr>
        <a:xfrm>
          <a:off x="1709860" y="8852"/>
          <a:ext cx="5158831" cy="159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43" tIns="168343" rIns="168343" bIns="168343" numCol="1" spcCol="1270" anchor="ctr" anchorCtr="0">
          <a:noAutofit/>
        </a:bodyPr>
        <a:lstStyle/>
        <a:p>
          <a:pPr marL="0" lvl="0" indent="0" algn="l" defTabSz="844550">
            <a:lnSpc>
              <a:spcPct val="10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n-US" altLang="zh-CN" sz="1900" i="1" kern="1200" smtClean="0">
                    <a:latin typeface="Cambria Math" panose="02040503050406030204" pitchFamily="18" charset="0"/>
                  </a:rPr>
                  <m:t>V</m:t>
                </m:r>
                <m:r>
                  <a:rPr lang="en-US" altLang="zh-CN" sz="1900" b="0" i="1" kern="1200" smtClean="0">
                    <a:latin typeface="Cambria Math" panose="02040503050406030204" pitchFamily="18" charset="0"/>
                  </a:rPr>
                  <m:t>=</m:t>
                </m:r>
                <m:f>
                  <m:fPr>
                    <m:ctrlPr>
                      <a:rPr lang="en-US" altLang="zh-CN" sz="1900" b="0" i="1" kern="1200" smtClean="0">
                        <a:latin typeface="Cambria Math" panose="02040503050406030204" pitchFamily="18" charset="0"/>
                      </a:rPr>
                    </m:ctrlPr>
                  </m:fPr>
                  <m:num>
                    <m:sSub>
                      <m:sSubPr>
                        <m:ctrlPr>
                          <a:rPr lang="en-US" altLang="zh-CN" sz="1900" b="0" i="1" kern="1200" smtClean="0">
                            <a:latin typeface="Cambria Math" panose="02040503050406030204" pitchFamily="18" charset="0"/>
                          </a:rPr>
                        </m:ctrlPr>
                      </m:sSubPr>
                      <m:e>
                        <m:r>
                          <m:rPr>
                            <m:sty m:val="p"/>
                          </m:rPr>
                          <a:rPr lang="en-US" altLang="zh-CN" sz="1900" b="0" i="1" kern="1200" smtClean="0">
                            <a:latin typeface="Cambria Math" panose="02040503050406030204" pitchFamily="18" charset="0"/>
                          </a:rPr>
                          <m:t>A</m:t>
                        </m:r>
                      </m:e>
                      <m:sub>
                        <m:r>
                          <a:rPr lang="en-US" altLang="zh-CN" sz="1900" b="0" i="1" kern="1200" smtClean="0">
                            <a:latin typeface="Cambria Math" panose="02040503050406030204" pitchFamily="18" charset="0"/>
                          </a:rPr>
                          <m:t>1</m:t>
                        </m:r>
                      </m:sub>
                    </m:sSub>
                  </m:num>
                  <m:den>
                    <m:r>
                      <m:rPr>
                        <m:sty m:val="p"/>
                      </m:rPr>
                      <a:rPr lang="en-US" altLang="zh-CN" sz="1900" b="0" i="1" kern="1200" smtClean="0">
                        <a:latin typeface="Cambria Math" panose="02040503050406030204" pitchFamily="18" charset="0"/>
                      </a:rPr>
                      <m:t>R</m:t>
                    </m:r>
                  </m:den>
                </m:f>
                <m:r>
                  <a:rPr lang="en-US" altLang="zh-CN" sz="1900" b="0" i="1" kern="1200" smtClean="0">
                    <a:latin typeface="Cambria Math" panose="02040503050406030204" pitchFamily="18" charset="0"/>
                    <a:ea typeface="Cambria Math" panose="02040503050406030204" pitchFamily="18" charset="0"/>
                  </a:rPr>
                  <m:t>×</m:t>
                </m:r>
                <m:d>
                  <m:dPr>
                    <m:begChr m:val="["/>
                    <m:endChr m:val="]"/>
                    <m:ctrlPr>
                      <a:rPr lang="en-US" altLang="zh-CN" sz="1900" b="0" i="1" kern="1200" smtClean="0">
                        <a:latin typeface="Cambria Math" panose="02040503050406030204" pitchFamily="18" charset="0"/>
                        <a:ea typeface="Cambria Math" panose="02040503050406030204" pitchFamily="18" charset="0"/>
                      </a:rPr>
                    </m:ctrlPr>
                  </m:dPr>
                  <m:e>
                    <m:r>
                      <a:rPr lang="en-US" altLang="zh-CN" sz="1900" b="0" i="1" kern="1200" smtClean="0">
                        <a:latin typeface="Cambria Math" panose="02040503050406030204" pitchFamily="18" charset="0"/>
                        <a:ea typeface="Cambria Math" panose="02040503050406030204" pitchFamily="18" charset="0"/>
                      </a:rPr>
                      <m:t>1−</m:t>
                    </m:r>
                    <m:f>
                      <m:fPr>
                        <m:ctrlPr>
                          <a:rPr lang="en-US" altLang="zh-CN" sz="1900" b="0" i="1" kern="1200" smtClean="0">
                            <a:latin typeface="Cambria Math" panose="02040503050406030204" pitchFamily="18" charset="0"/>
                            <a:ea typeface="Cambria Math" panose="02040503050406030204" pitchFamily="18" charset="0"/>
                          </a:rPr>
                        </m:ctrlPr>
                      </m:fPr>
                      <m:num>
                        <m:r>
                          <a:rPr lang="en-US" altLang="zh-CN" sz="1900" b="0" i="1" kern="1200" smtClean="0">
                            <a:latin typeface="Cambria Math" panose="02040503050406030204" pitchFamily="18" charset="0"/>
                            <a:ea typeface="Cambria Math" panose="02040503050406030204" pitchFamily="18" charset="0"/>
                          </a:rPr>
                          <m:t>1</m:t>
                        </m:r>
                      </m:num>
                      <m:den>
                        <m:sSup>
                          <m:sSupPr>
                            <m:ctrlPr>
                              <a:rPr lang="en-US" altLang="zh-CN" sz="1900" b="0" i="1" kern="1200" smtClean="0">
                                <a:latin typeface="Cambria Math" panose="02040503050406030204" pitchFamily="18" charset="0"/>
                                <a:ea typeface="Cambria Math" panose="02040503050406030204" pitchFamily="18" charset="0"/>
                              </a:rPr>
                            </m:ctrlPr>
                          </m:sSupPr>
                          <m:e>
                            <m:d>
                              <m:dPr>
                                <m:ctrlPr>
                                  <a:rPr lang="en-US" altLang="zh-CN" sz="1900" b="0" i="1" kern="1200" smtClean="0">
                                    <a:latin typeface="Cambria Math" panose="02040503050406030204" pitchFamily="18" charset="0"/>
                                    <a:ea typeface="Cambria Math" panose="02040503050406030204" pitchFamily="18" charset="0"/>
                                  </a:rPr>
                                </m:ctrlPr>
                              </m:dPr>
                              <m:e>
                                <m:r>
                                  <a:rPr lang="en-US" altLang="zh-CN" sz="1900" b="0" i="1" kern="1200" smtClean="0">
                                    <a:latin typeface="Cambria Math" panose="02040503050406030204" pitchFamily="18" charset="0"/>
                                    <a:ea typeface="Cambria Math" panose="02040503050406030204" pitchFamily="18" charset="0"/>
                                  </a:rPr>
                                  <m:t>1+</m:t>
                                </m:r>
                                <m:r>
                                  <m:rPr>
                                    <m:sty m:val="p"/>
                                  </m:rPr>
                                  <a:rPr lang="en-US" altLang="zh-CN" sz="1900" b="0" i="1" kern="1200" smtClean="0">
                                    <a:latin typeface="Cambria Math" panose="02040503050406030204" pitchFamily="18" charset="0"/>
                                    <a:ea typeface="Cambria Math" panose="02040503050406030204" pitchFamily="18" charset="0"/>
                                  </a:rPr>
                                  <m:t>R</m:t>
                                </m:r>
                              </m:e>
                            </m:d>
                          </m:e>
                          <m:sup>
                            <m:r>
                              <m:rPr>
                                <m:sty m:val="p"/>
                              </m:rPr>
                              <a:rPr lang="en-US" altLang="zh-CN" sz="1900" b="0" i="1" kern="1200" smtClean="0">
                                <a:latin typeface="Cambria Math" panose="02040503050406030204" pitchFamily="18" charset="0"/>
                                <a:ea typeface="Cambria Math" panose="02040503050406030204" pitchFamily="18" charset="0"/>
                              </a:rPr>
                              <m:t>n</m:t>
                            </m:r>
                          </m:sup>
                        </m:sSup>
                      </m:den>
                    </m:f>
                  </m:e>
                </m:d>
              </m:oMath>
            </m:oMathPara>
          </a14:m>
          <a:endParaRPr lang="zh-CN" altLang="en-US" sz="1900" kern="1200" dirty="0"/>
        </a:p>
      </dsp:txBody>
      <dsp:txXfrm>
        <a:off x="1709860" y="8852"/>
        <a:ext cx="5158831" cy="1590640"/>
      </dsp:txXfrm>
    </dsp:sp>
    <dsp:sp modelId="{3F17C933-1014-44C5-A711-A1F33B6CF116}">
      <dsp:nvSpPr>
        <dsp:cNvPr id="0" name=""/>
        <dsp:cNvSpPr/>
      </dsp:nvSpPr>
      <dsp:spPr>
        <a:xfrm>
          <a:off x="-127328" y="1997152"/>
          <a:ext cx="6999614" cy="1590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B9648-4E66-41B4-9755-C8946EB288B8}">
      <dsp:nvSpPr>
        <dsp:cNvPr id="0" name=""/>
        <dsp:cNvSpPr/>
      </dsp:nvSpPr>
      <dsp:spPr>
        <a:xfrm>
          <a:off x="353839" y="2355046"/>
          <a:ext cx="874852" cy="874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AAA250-01AE-4D49-9256-80FB0CE31BD9}">
      <dsp:nvSpPr>
        <dsp:cNvPr id="0" name=""/>
        <dsp:cNvSpPr/>
      </dsp:nvSpPr>
      <dsp:spPr>
        <a:xfrm>
          <a:off x="1451609" y="1997152"/>
          <a:ext cx="5675333" cy="159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43" tIns="168343" rIns="168343" bIns="168343" numCol="1" spcCol="1270" anchor="ctr" anchorCtr="0">
          <a:noAutofit/>
        </a:bodyPr>
        <a:lstStyle/>
        <a:p>
          <a:pPr marL="0" lvl="0" indent="0" algn="l" defTabSz="844550">
            <a:lnSpc>
              <a:spcPct val="10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n-US" altLang="zh-CN" sz="1900" i="1" kern="1200" smtClean="0">
                    <a:latin typeface="Cambria Math" panose="02040503050406030204" pitchFamily="18" charset="0"/>
                  </a:rPr>
                  <m:t>V</m:t>
                </m:r>
                <m:r>
                  <a:rPr lang="en-US" altLang="zh-CN" sz="1900" b="0" i="1" kern="1200" smtClean="0">
                    <a:latin typeface="Cambria Math" panose="02040503050406030204" pitchFamily="18" charset="0"/>
                  </a:rPr>
                  <m:t>=</m:t>
                </m:r>
                <m:f>
                  <m:fPr>
                    <m:ctrlPr>
                      <a:rPr lang="en-US" altLang="zh-CN" sz="1900" b="0" i="1" kern="1200" smtClean="0">
                        <a:latin typeface="Cambria Math" panose="02040503050406030204" pitchFamily="18" charset="0"/>
                      </a:rPr>
                    </m:ctrlPr>
                  </m:fPr>
                  <m:num>
                    <m:sSub>
                      <m:sSubPr>
                        <m:ctrlPr>
                          <a:rPr lang="en-US" altLang="zh-CN" sz="1900" b="0" i="1" kern="1200" smtClean="0">
                            <a:latin typeface="Cambria Math" panose="02040503050406030204" pitchFamily="18" charset="0"/>
                          </a:rPr>
                        </m:ctrlPr>
                      </m:sSubPr>
                      <m:e>
                        <m:r>
                          <m:rPr>
                            <m:sty m:val="p"/>
                          </m:rPr>
                          <a:rPr lang="en-US" altLang="zh-CN" sz="1900" b="0" i="1" kern="1200" smtClean="0">
                            <a:latin typeface="Cambria Math" panose="02040503050406030204" pitchFamily="18" charset="0"/>
                          </a:rPr>
                          <m:t>A</m:t>
                        </m:r>
                      </m:e>
                      <m:sub>
                        <m:r>
                          <a:rPr lang="en-US" altLang="zh-CN" sz="1900" b="0" i="1" kern="1200" smtClean="0">
                            <a:latin typeface="Cambria Math" panose="02040503050406030204" pitchFamily="18" charset="0"/>
                          </a:rPr>
                          <m:t>1</m:t>
                        </m:r>
                      </m:sub>
                    </m:sSub>
                  </m:num>
                  <m:den>
                    <m:r>
                      <m:rPr>
                        <m:sty m:val="p"/>
                      </m:rPr>
                      <a:rPr lang="en-US" altLang="zh-CN" sz="1900" b="0" i="1" kern="1200" smtClean="0">
                        <a:latin typeface="Cambria Math" panose="02040503050406030204" pitchFamily="18" charset="0"/>
                      </a:rPr>
                      <m:t>R</m:t>
                    </m:r>
                    <m:r>
                      <a:rPr lang="en-US" altLang="zh-CN" sz="1900" b="0" i="1" kern="1200" smtClean="0">
                        <a:latin typeface="Cambria Math" panose="02040503050406030204" pitchFamily="18" charset="0"/>
                      </a:rPr>
                      <m:t>−</m:t>
                    </m:r>
                    <m:r>
                      <m:rPr>
                        <m:sty m:val="p"/>
                      </m:rPr>
                      <a:rPr lang="en-US" altLang="zh-CN" sz="1900" b="0" i="1" kern="1200" smtClean="0">
                        <a:latin typeface="Cambria Math" panose="02040503050406030204" pitchFamily="18" charset="0"/>
                      </a:rPr>
                      <m:t>r</m:t>
                    </m:r>
                  </m:den>
                </m:f>
                <m:r>
                  <a:rPr lang="en-US" altLang="zh-CN" sz="1900" b="0" i="1" kern="1200" smtClean="0">
                    <a:latin typeface="Cambria Math" panose="02040503050406030204" pitchFamily="18" charset="0"/>
                    <a:ea typeface="Cambria Math" panose="02040503050406030204" pitchFamily="18" charset="0"/>
                  </a:rPr>
                  <m:t>×</m:t>
                </m:r>
                <m:d>
                  <m:dPr>
                    <m:begChr m:val="["/>
                    <m:endChr m:val="]"/>
                    <m:ctrlPr>
                      <a:rPr lang="en-US" altLang="zh-CN" sz="1900" b="0" i="1" kern="1200" smtClean="0">
                        <a:latin typeface="Cambria Math" panose="02040503050406030204" pitchFamily="18" charset="0"/>
                        <a:ea typeface="Cambria Math" panose="02040503050406030204" pitchFamily="18" charset="0"/>
                      </a:rPr>
                    </m:ctrlPr>
                  </m:dPr>
                  <m:e>
                    <m:r>
                      <a:rPr lang="en-US" altLang="zh-CN" sz="1900" b="0" i="1" kern="1200" smtClean="0">
                        <a:latin typeface="Cambria Math" panose="02040503050406030204" pitchFamily="18" charset="0"/>
                        <a:ea typeface="Cambria Math" panose="02040503050406030204" pitchFamily="18" charset="0"/>
                      </a:rPr>
                      <m:t>1−</m:t>
                    </m:r>
                    <m:f>
                      <m:fPr>
                        <m:ctrlPr>
                          <a:rPr lang="en-US" altLang="zh-CN" sz="1900" b="0" i="1" kern="1200" smtClean="0">
                            <a:latin typeface="Cambria Math" panose="02040503050406030204" pitchFamily="18" charset="0"/>
                            <a:ea typeface="Cambria Math" panose="02040503050406030204" pitchFamily="18" charset="0"/>
                          </a:rPr>
                        </m:ctrlPr>
                      </m:fPr>
                      <m:num>
                        <m:sSup>
                          <m:sSupPr>
                            <m:ctrlPr>
                              <a:rPr lang="en-US" altLang="zh-CN" sz="1900" b="0" i="1" kern="1200" smtClean="0">
                                <a:latin typeface="Cambria Math" panose="02040503050406030204" pitchFamily="18" charset="0"/>
                                <a:ea typeface="Cambria Math" panose="02040503050406030204" pitchFamily="18" charset="0"/>
                              </a:rPr>
                            </m:ctrlPr>
                          </m:sSupPr>
                          <m:e>
                            <m:r>
                              <a:rPr lang="zh-CN" altLang="en-US" sz="1900" b="0" i="1" kern="1200" smtClean="0">
                                <a:latin typeface="Cambria Math" panose="02040503050406030204" pitchFamily="18" charset="0"/>
                                <a:ea typeface="Cambria Math" panose="02040503050406030204" pitchFamily="18" charset="0"/>
                              </a:rPr>
                              <m:t>（</m:t>
                            </m:r>
                            <m:r>
                              <a:rPr lang="en-US" altLang="zh-CN" sz="1900" b="0" i="1" kern="1200" smtClean="0">
                                <a:latin typeface="Cambria Math" panose="02040503050406030204" pitchFamily="18" charset="0"/>
                                <a:ea typeface="Cambria Math" panose="02040503050406030204" pitchFamily="18" charset="0"/>
                              </a:rPr>
                              <m:t>1+</m:t>
                            </m:r>
                            <m:r>
                              <m:rPr>
                                <m:sty m:val="p"/>
                              </m:rPr>
                              <a:rPr lang="en-US" altLang="zh-CN" sz="1900" b="0" i="1" kern="1200" smtClean="0">
                                <a:latin typeface="Cambria Math" panose="02040503050406030204" pitchFamily="18" charset="0"/>
                                <a:ea typeface="Cambria Math" panose="02040503050406030204" pitchFamily="18" charset="0"/>
                              </a:rPr>
                              <m:t>r</m:t>
                            </m:r>
                            <m:r>
                              <a:rPr lang="zh-CN" altLang="en-US" sz="1900" b="0" i="1" kern="1200" smtClean="0">
                                <a:latin typeface="Cambria Math" panose="02040503050406030204" pitchFamily="18" charset="0"/>
                                <a:ea typeface="Cambria Math" panose="02040503050406030204" pitchFamily="18" charset="0"/>
                              </a:rPr>
                              <m:t>）</m:t>
                            </m:r>
                          </m:e>
                          <m:sup>
                            <m:r>
                              <m:rPr>
                                <m:sty m:val="p"/>
                              </m:rPr>
                              <a:rPr lang="en-US" altLang="zh-CN" sz="1900" b="0" i="1" kern="1200" smtClean="0">
                                <a:latin typeface="Cambria Math" panose="02040503050406030204" pitchFamily="18" charset="0"/>
                                <a:ea typeface="Cambria Math" panose="02040503050406030204" pitchFamily="18" charset="0"/>
                              </a:rPr>
                              <m:t>n</m:t>
                            </m:r>
                          </m:sup>
                        </m:sSup>
                      </m:num>
                      <m:den>
                        <m:sSup>
                          <m:sSupPr>
                            <m:ctrlPr>
                              <a:rPr lang="en-US" altLang="zh-CN" sz="1900" b="0" i="1" kern="1200" smtClean="0">
                                <a:latin typeface="Cambria Math" panose="02040503050406030204" pitchFamily="18" charset="0"/>
                                <a:ea typeface="Cambria Math" panose="02040503050406030204" pitchFamily="18" charset="0"/>
                              </a:rPr>
                            </m:ctrlPr>
                          </m:sSupPr>
                          <m:e>
                            <m:d>
                              <m:dPr>
                                <m:ctrlPr>
                                  <a:rPr lang="en-US" altLang="zh-CN" sz="1900" b="0" i="1" kern="1200" smtClean="0">
                                    <a:latin typeface="Cambria Math" panose="02040503050406030204" pitchFamily="18" charset="0"/>
                                    <a:ea typeface="Cambria Math" panose="02040503050406030204" pitchFamily="18" charset="0"/>
                                  </a:rPr>
                                </m:ctrlPr>
                              </m:dPr>
                              <m:e>
                                <m:r>
                                  <a:rPr lang="en-US" altLang="zh-CN" sz="1900" b="0" i="1" kern="1200" smtClean="0">
                                    <a:latin typeface="Cambria Math" panose="02040503050406030204" pitchFamily="18" charset="0"/>
                                    <a:ea typeface="Cambria Math" panose="02040503050406030204" pitchFamily="18" charset="0"/>
                                  </a:rPr>
                                  <m:t>1+</m:t>
                                </m:r>
                                <m:r>
                                  <m:rPr>
                                    <m:sty m:val="p"/>
                                  </m:rPr>
                                  <a:rPr lang="en-US" altLang="zh-CN" sz="1900" b="0" i="1" kern="1200" smtClean="0">
                                    <a:latin typeface="Cambria Math" panose="02040503050406030204" pitchFamily="18" charset="0"/>
                                    <a:ea typeface="Cambria Math" panose="02040503050406030204" pitchFamily="18" charset="0"/>
                                  </a:rPr>
                                  <m:t>R</m:t>
                                </m:r>
                              </m:e>
                            </m:d>
                          </m:e>
                          <m:sup>
                            <m:r>
                              <m:rPr>
                                <m:sty m:val="p"/>
                              </m:rPr>
                              <a:rPr lang="en-US" altLang="zh-CN" sz="1900" b="0" i="1" kern="1200" smtClean="0">
                                <a:latin typeface="Cambria Math" panose="02040503050406030204" pitchFamily="18" charset="0"/>
                                <a:ea typeface="Cambria Math" panose="02040503050406030204" pitchFamily="18" charset="0"/>
                              </a:rPr>
                              <m:t>n</m:t>
                            </m:r>
                          </m:sup>
                        </m:sSup>
                      </m:den>
                    </m:f>
                  </m:e>
                </m:d>
                <m:r>
                  <a:rPr lang="en-US" altLang="zh-CN" sz="1900" b="0" i="1" kern="1200" smtClean="0">
                    <a:latin typeface="Cambria Math" panose="02040503050406030204" pitchFamily="18" charset="0"/>
                    <a:ea typeface="Cambria Math" panose="02040503050406030204" pitchFamily="18" charset="0"/>
                  </a:rPr>
                  <m:t>+</m:t>
                </m:r>
                <m:f>
                  <m:fPr>
                    <m:ctrlPr>
                      <a:rPr lang="en-US" altLang="zh-CN" sz="1900" b="0" i="1" kern="1200" smtClean="0">
                        <a:latin typeface="Cambria Math" panose="02040503050406030204" pitchFamily="18" charset="0"/>
                        <a:ea typeface="Cambria Math" panose="02040503050406030204" pitchFamily="18" charset="0"/>
                      </a:rPr>
                    </m:ctrlPr>
                  </m:fPr>
                  <m:num>
                    <m:r>
                      <m:rPr>
                        <m:sty m:val="p"/>
                      </m:rPr>
                      <a:rPr lang="en-US" altLang="zh-CN" sz="1900" b="0" i="1" kern="1200" smtClean="0">
                        <a:latin typeface="Cambria Math" panose="02040503050406030204" pitchFamily="18" charset="0"/>
                        <a:ea typeface="Cambria Math" panose="02040503050406030204" pitchFamily="18" charset="0"/>
                      </a:rPr>
                      <m:t>F</m:t>
                    </m:r>
                  </m:num>
                  <m:den>
                    <m:sSup>
                      <m:sSupPr>
                        <m:ctrlPr>
                          <a:rPr lang="en-US" altLang="zh-CN" sz="1900" b="0" i="1" kern="1200" smtClean="0">
                            <a:latin typeface="Cambria Math" panose="02040503050406030204" pitchFamily="18" charset="0"/>
                            <a:ea typeface="Cambria Math" panose="02040503050406030204" pitchFamily="18" charset="0"/>
                          </a:rPr>
                        </m:ctrlPr>
                      </m:sSupPr>
                      <m:e>
                        <m:r>
                          <a:rPr lang="zh-CN" altLang="en-US" sz="1900" b="0" i="1" kern="1200" smtClean="0">
                            <a:latin typeface="Cambria Math" panose="02040503050406030204" pitchFamily="18" charset="0"/>
                            <a:ea typeface="Cambria Math" panose="02040503050406030204" pitchFamily="18" charset="0"/>
                          </a:rPr>
                          <m:t>（</m:t>
                        </m:r>
                        <m:r>
                          <a:rPr lang="en-US" altLang="zh-CN" sz="1900" b="0" i="1" kern="1200" smtClean="0">
                            <a:latin typeface="Cambria Math" panose="02040503050406030204" pitchFamily="18" charset="0"/>
                            <a:ea typeface="Cambria Math" panose="02040503050406030204" pitchFamily="18" charset="0"/>
                          </a:rPr>
                          <m:t>1+</m:t>
                        </m:r>
                        <m:r>
                          <m:rPr>
                            <m:sty m:val="p"/>
                          </m:rPr>
                          <a:rPr lang="en-US" altLang="zh-CN" sz="1900" b="0" i="1" kern="1200" smtClean="0">
                            <a:latin typeface="Cambria Math" panose="02040503050406030204" pitchFamily="18" charset="0"/>
                            <a:ea typeface="Cambria Math" panose="02040503050406030204" pitchFamily="18" charset="0"/>
                          </a:rPr>
                          <m:t>R</m:t>
                        </m:r>
                        <m:r>
                          <a:rPr lang="zh-CN" altLang="en-US" sz="1900" b="0" i="1" kern="1200" smtClean="0">
                            <a:latin typeface="Cambria Math" panose="02040503050406030204" pitchFamily="18" charset="0"/>
                            <a:ea typeface="Cambria Math" panose="02040503050406030204" pitchFamily="18" charset="0"/>
                          </a:rPr>
                          <m:t>）</m:t>
                        </m:r>
                      </m:e>
                      <m:sup>
                        <m:r>
                          <m:rPr>
                            <m:sty m:val="p"/>
                          </m:rPr>
                          <a:rPr lang="en-US" altLang="zh-CN" sz="1900" b="0" i="1" kern="1200" smtClean="0">
                            <a:latin typeface="Cambria Math" panose="02040503050406030204" pitchFamily="18" charset="0"/>
                            <a:ea typeface="Cambria Math" panose="02040503050406030204" pitchFamily="18" charset="0"/>
                          </a:rPr>
                          <m:t>n</m:t>
                        </m:r>
                      </m:sup>
                    </m:sSup>
                  </m:den>
                </m:f>
              </m:oMath>
            </m:oMathPara>
          </a14:m>
          <a:endParaRPr lang="zh-CN" altLang="en-US" sz="1900" kern="1200" dirty="0"/>
        </a:p>
      </dsp:txBody>
      <dsp:txXfrm>
        <a:off x="1451609" y="1997152"/>
        <a:ext cx="5675333" cy="1590640"/>
      </dsp:txXfrm>
    </dsp:sp>
    <dsp:sp modelId="{8B30C841-0F85-47FC-8DF9-1A2537A00B8E}">
      <dsp:nvSpPr>
        <dsp:cNvPr id="0" name=""/>
        <dsp:cNvSpPr/>
      </dsp:nvSpPr>
      <dsp:spPr>
        <a:xfrm>
          <a:off x="-127328" y="3994305"/>
          <a:ext cx="6999614" cy="15906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D0F8F-4A51-45BF-8E49-685F7518B322}">
      <dsp:nvSpPr>
        <dsp:cNvPr id="0" name=""/>
        <dsp:cNvSpPr/>
      </dsp:nvSpPr>
      <dsp:spPr>
        <a:xfrm>
          <a:off x="353839" y="4343347"/>
          <a:ext cx="874852" cy="8748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1BDB7A-5221-4362-85DC-1708422222C1}">
      <dsp:nvSpPr>
        <dsp:cNvPr id="0" name=""/>
        <dsp:cNvSpPr/>
      </dsp:nvSpPr>
      <dsp:spPr>
        <a:xfrm>
          <a:off x="1709860" y="3985453"/>
          <a:ext cx="5158831" cy="159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343" tIns="168343" rIns="168343" bIns="168343" numCol="1" spcCol="1270" anchor="ctr" anchorCtr="0">
          <a:noAutofit/>
        </a:bodyPr>
        <a:lstStyle/>
        <a:p>
          <a:pPr marL="0" lvl="0" indent="0" algn="l" defTabSz="844550">
            <a:lnSpc>
              <a:spcPct val="10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m:rPr>
                    <m:sty m:val="p"/>
                  </m:rPr>
                  <a:rPr lang="en-US" altLang="zh-CN" sz="1900" i="1" kern="1200" smtClean="0">
                    <a:latin typeface="Cambria Math" panose="02040503050406030204" pitchFamily="18" charset="0"/>
                  </a:rPr>
                  <m:t>V</m:t>
                </m:r>
                <m:r>
                  <a:rPr lang="en-US" altLang="zh-CN" sz="1900" b="0" i="1" kern="1200" smtClean="0">
                    <a:latin typeface="Cambria Math" panose="02040503050406030204" pitchFamily="18" charset="0"/>
                  </a:rPr>
                  <m:t>=</m:t>
                </m:r>
                <m:f>
                  <m:fPr>
                    <m:ctrlPr>
                      <a:rPr lang="en-US" altLang="zh-CN" sz="1900" b="0" i="1" kern="1200" smtClean="0">
                        <a:latin typeface="Cambria Math" panose="02040503050406030204" pitchFamily="18" charset="0"/>
                      </a:rPr>
                    </m:ctrlPr>
                  </m:fPr>
                  <m:num>
                    <m:sSub>
                      <m:sSubPr>
                        <m:ctrlPr>
                          <a:rPr lang="en-US" altLang="zh-CN" sz="1900" b="0" i="1" kern="1200" smtClean="0">
                            <a:latin typeface="Cambria Math" panose="02040503050406030204" pitchFamily="18" charset="0"/>
                          </a:rPr>
                        </m:ctrlPr>
                      </m:sSubPr>
                      <m:e>
                        <m:r>
                          <m:rPr>
                            <m:sty m:val="p"/>
                          </m:rPr>
                          <a:rPr lang="en-US" altLang="zh-CN" sz="1900" b="0" i="1" kern="1200" smtClean="0">
                            <a:latin typeface="Cambria Math" panose="02040503050406030204" pitchFamily="18" charset="0"/>
                          </a:rPr>
                          <m:t>A</m:t>
                        </m:r>
                      </m:e>
                      <m:sub>
                        <m:r>
                          <a:rPr lang="en-US" altLang="zh-CN" sz="1900" b="0" i="1" kern="1200" smtClean="0">
                            <a:latin typeface="Cambria Math" panose="02040503050406030204" pitchFamily="18" charset="0"/>
                          </a:rPr>
                          <m:t>1</m:t>
                        </m:r>
                      </m:sub>
                    </m:sSub>
                  </m:num>
                  <m:den>
                    <m:r>
                      <m:rPr>
                        <m:sty m:val="p"/>
                      </m:rPr>
                      <a:rPr lang="en-US" altLang="zh-CN" sz="1900" b="0" i="1" kern="1200" smtClean="0">
                        <a:latin typeface="Cambria Math" panose="02040503050406030204" pitchFamily="18" charset="0"/>
                      </a:rPr>
                      <m:t>R</m:t>
                    </m:r>
                    <m:r>
                      <a:rPr lang="en-US" altLang="zh-CN" sz="1900" b="0" i="1" kern="1200" smtClean="0">
                        <a:latin typeface="Cambria Math" panose="02040503050406030204" pitchFamily="18" charset="0"/>
                      </a:rPr>
                      <m:t>−</m:t>
                    </m:r>
                    <m:r>
                      <m:rPr>
                        <m:sty m:val="p"/>
                      </m:rPr>
                      <a:rPr lang="en-US" altLang="zh-CN" sz="1900" b="0" i="1" kern="1200" smtClean="0">
                        <a:latin typeface="Cambria Math" panose="02040503050406030204" pitchFamily="18" charset="0"/>
                      </a:rPr>
                      <m:t>r</m:t>
                    </m:r>
                  </m:den>
                </m:f>
                <m:r>
                  <a:rPr lang="en-US" altLang="zh-CN" sz="1900" b="0" i="1" kern="1200" smtClean="0">
                    <a:latin typeface="Cambria Math" panose="02040503050406030204" pitchFamily="18" charset="0"/>
                    <a:ea typeface="Cambria Math" panose="02040503050406030204" pitchFamily="18" charset="0"/>
                  </a:rPr>
                  <m:t>×</m:t>
                </m:r>
                <m:d>
                  <m:dPr>
                    <m:begChr m:val="["/>
                    <m:endChr m:val="]"/>
                    <m:ctrlPr>
                      <a:rPr lang="en-US" altLang="zh-CN" sz="1900" b="0" i="1" kern="1200" smtClean="0">
                        <a:latin typeface="Cambria Math" panose="02040503050406030204" pitchFamily="18" charset="0"/>
                        <a:ea typeface="Cambria Math" panose="02040503050406030204" pitchFamily="18" charset="0"/>
                      </a:rPr>
                    </m:ctrlPr>
                  </m:dPr>
                  <m:e>
                    <m:r>
                      <a:rPr lang="en-US" altLang="zh-CN" sz="1900" b="0" i="1" kern="1200" smtClean="0">
                        <a:latin typeface="Cambria Math" panose="02040503050406030204" pitchFamily="18" charset="0"/>
                        <a:ea typeface="Cambria Math" panose="02040503050406030204" pitchFamily="18" charset="0"/>
                      </a:rPr>
                      <m:t>1−</m:t>
                    </m:r>
                    <m:f>
                      <m:fPr>
                        <m:ctrlPr>
                          <a:rPr lang="en-US" altLang="zh-CN" sz="1900" b="0" i="1" kern="1200" smtClean="0">
                            <a:latin typeface="Cambria Math" panose="02040503050406030204" pitchFamily="18" charset="0"/>
                            <a:ea typeface="Cambria Math" panose="02040503050406030204" pitchFamily="18" charset="0"/>
                          </a:rPr>
                        </m:ctrlPr>
                      </m:fPr>
                      <m:num>
                        <m:sSup>
                          <m:sSupPr>
                            <m:ctrlPr>
                              <a:rPr lang="en-US" altLang="zh-CN" sz="1900" b="0" i="1" kern="1200" smtClean="0">
                                <a:latin typeface="Cambria Math" panose="02040503050406030204" pitchFamily="18" charset="0"/>
                                <a:ea typeface="Cambria Math" panose="02040503050406030204" pitchFamily="18" charset="0"/>
                              </a:rPr>
                            </m:ctrlPr>
                          </m:sSupPr>
                          <m:e>
                            <m:r>
                              <a:rPr lang="zh-CN" altLang="en-US" sz="1900" b="0" i="1" kern="1200" smtClean="0">
                                <a:latin typeface="Cambria Math" panose="02040503050406030204" pitchFamily="18" charset="0"/>
                                <a:ea typeface="Cambria Math" panose="02040503050406030204" pitchFamily="18" charset="0"/>
                              </a:rPr>
                              <m:t>（</m:t>
                            </m:r>
                            <m:r>
                              <a:rPr lang="en-US" altLang="zh-CN" sz="1900" b="0" i="1" kern="1200" smtClean="0">
                                <a:latin typeface="Cambria Math" panose="02040503050406030204" pitchFamily="18" charset="0"/>
                                <a:ea typeface="Cambria Math" panose="02040503050406030204" pitchFamily="18" charset="0"/>
                              </a:rPr>
                              <m:t>1+</m:t>
                            </m:r>
                            <m:r>
                              <m:rPr>
                                <m:sty m:val="p"/>
                              </m:rPr>
                              <a:rPr lang="en-US" altLang="zh-CN" sz="1900" b="0" i="1" kern="1200" smtClean="0">
                                <a:latin typeface="Cambria Math" panose="02040503050406030204" pitchFamily="18" charset="0"/>
                                <a:ea typeface="Cambria Math" panose="02040503050406030204" pitchFamily="18" charset="0"/>
                              </a:rPr>
                              <m:t>r</m:t>
                            </m:r>
                            <m:r>
                              <a:rPr lang="zh-CN" altLang="en-US" sz="1900" b="0" i="1" kern="1200" smtClean="0">
                                <a:latin typeface="Cambria Math" panose="02040503050406030204" pitchFamily="18" charset="0"/>
                                <a:ea typeface="Cambria Math" panose="02040503050406030204" pitchFamily="18" charset="0"/>
                              </a:rPr>
                              <m:t>）</m:t>
                            </m:r>
                          </m:e>
                          <m:sup>
                            <m:r>
                              <m:rPr>
                                <m:sty m:val="p"/>
                              </m:rPr>
                              <a:rPr lang="en-US" altLang="zh-CN" sz="1900" b="0" i="1" kern="1200" smtClean="0">
                                <a:latin typeface="Cambria Math" panose="02040503050406030204" pitchFamily="18" charset="0"/>
                                <a:ea typeface="Cambria Math" panose="02040503050406030204" pitchFamily="18" charset="0"/>
                              </a:rPr>
                              <m:t>n</m:t>
                            </m:r>
                          </m:sup>
                        </m:sSup>
                      </m:num>
                      <m:den>
                        <m:sSup>
                          <m:sSupPr>
                            <m:ctrlPr>
                              <a:rPr lang="en-US" altLang="zh-CN" sz="1900" b="0" i="1" kern="1200" smtClean="0">
                                <a:latin typeface="Cambria Math" panose="02040503050406030204" pitchFamily="18" charset="0"/>
                                <a:ea typeface="Cambria Math" panose="02040503050406030204" pitchFamily="18" charset="0"/>
                              </a:rPr>
                            </m:ctrlPr>
                          </m:sSupPr>
                          <m:e>
                            <m:d>
                              <m:dPr>
                                <m:ctrlPr>
                                  <a:rPr lang="en-US" altLang="zh-CN" sz="1900" b="0" i="1" kern="1200" smtClean="0">
                                    <a:latin typeface="Cambria Math" panose="02040503050406030204" pitchFamily="18" charset="0"/>
                                    <a:ea typeface="Cambria Math" panose="02040503050406030204" pitchFamily="18" charset="0"/>
                                  </a:rPr>
                                </m:ctrlPr>
                              </m:dPr>
                              <m:e>
                                <m:r>
                                  <a:rPr lang="en-US" altLang="zh-CN" sz="1900" b="0" i="1" kern="1200" smtClean="0">
                                    <a:latin typeface="Cambria Math" panose="02040503050406030204" pitchFamily="18" charset="0"/>
                                    <a:ea typeface="Cambria Math" panose="02040503050406030204" pitchFamily="18" charset="0"/>
                                  </a:rPr>
                                  <m:t>1+</m:t>
                                </m:r>
                                <m:r>
                                  <m:rPr>
                                    <m:sty m:val="p"/>
                                  </m:rPr>
                                  <a:rPr lang="en-US" altLang="zh-CN" sz="1900" b="0" i="1" kern="1200" smtClean="0">
                                    <a:latin typeface="Cambria Math" panose="02040503050406030204" pitchFamily="18" charset="0"/>
                                    <a:ea typeface="Cambria Math" panose="02040503050406030204" pitchFamily="18" charset="0"/>
                                  </a:rPr>
                                  <m:t>R</m:t>
                                </m:r>
                              </m:e>
                            </m:d>
                          </m:e>
                          <m:sup>
                            <m:r>
                              <m:rPr>
                                <m:sty m:val="p"/>
                              </m:rPr>
                              <a:rPr lang="en-US" altLang="zh-CN" sz="1900" b="0" i="1" kern="1200" smtClean="0">
                                <a:latin typeface="Cambria Math" panose="02040503050406030204" pitchFamily="18" charset="0"/>
                                <a:ea typeface="Cambria Math" panose="02040503050406030204" pitchFamily="18" charset="0"/>
                              </a:rPr>
                              <m:t>n</m:t>
                            </m:r>
                          </m:sup>
                        </m:sSup>
                      </m:den>
                    </m:f>
                  </m:e>
                </m:d>
                <m:r>
                  <a:rPr lang="en-US" altLang="zh-CN" sz="1900" b="0" i="1" kern="1200" smtClean="0">
                    <a:latin typeface="Cambria Math" panose="02040503050406030204" pitchFamily="18" charset="0"/>
                    <a:ea typeface="Cambria Math" panose="02040503050406030204" pitchFamily="18" charset="0"/>
                  </a:rPr>
                  <m:t>+</m:t>
                </m:r>
                <m:r>
                  <m:rPr>
                    <m:sty m:val="p"/>
                  </m:rPr>
                  <a:rPr lang="en-US" altLang="zh-CN" sz="1900" b="0" i="1" kern="1200" smtClean="0">
                    <a:latin typeface="Cambria Math" panose="02040503050406030204" pitchFamily="18" charset="0"/>
                    <a:ea typeface="Cambria Math" panose="02040503050406030204" pitchFamily="18" charset="0"/>
                  </a:rPr>
                  <m:t>V</m:t>
                </m:r>
                <m:r>
                  <a:rPr lang="en-US" altLang="zh-CN" sz="1900" b="0" i="1" kern="1200" smtClean="0">
                    <a:latin typeface="Cambria Math" panose="02040503050406030204" pitchFamily="18" charset="0"/>
                    <a:ea typeface="Cambria Math" panose="02040503050406030204" pitchFamily="18" charset="0"/>
                  </a:rPr>
                  <m:t>×</m:t>
                </m:r>
                <m:f>
                  <m:fPr>
                    <m:ctrlPr>
                      <a:rPr lang="en-US" altLang="zh-CN" sz="1900" b="0" i="1" kern="1200" smtClean="0">
                        <a:latin typeface="Cambria Math" panose="02040503050406030204" pitchFamily="18" charset="0"/>
                        <a:ea typeface="Cambria Math" panose="02040503050406030204" pitchFamily="18" charset="0"/>
                      </a:rPr>
                    </m:ctrlPr>
                  </m:fPr>
                  <m:num>
                    <m:sSup>
                      <m:sSupPr>
                        <m:ctrlPr>
                          <a:rPr lang="en-US" altLang="zh-CN" sz="1900" b="0" i="1" kern="1200" smtClean="0">
                            <a:latin typeface="Cambria Math" panose="02040503050406030204" pitchFamily="18" charset="0"/>
                            <a:ea typeface="Cambria Math" panose="02040503050406030204" pitchFamily="18" charset="0"/>
                          </a:rPr>
                        </m:ctrlPr>
                      </m:sSupPr>
                      <m:e>
                        <m:r>
                          <a:rPr lang="zh-CN" altLang="en-US" sz="1900" b="0" i="1" kern="1200" smtClean="0">
                            <a:latin typeface="Cambria Math" panose="02040503050406030204" pitchFamily="18" charset="0"/>
                            <a:ea typeface="Cambria Math" panose="02040503050406030204" pitchFamily="18" charset="0"/>
                          </a:rPr>
                          <m:t>（</m:t>
                        </m:r>
                        <m:r>
                          <a:rPr lang="en-US" altLang="zh-CN" sz="1900" b="0" i="1" kern="1200" smtClean="0">
                            <a:latin typeface="Cambria Math" panose="02040503050406030204" pitchFamily="18" charset="0"/>
                            <a:ea typeface="Cambria Math" panose="02040503050406030204" pitchFamily="18" charset="0"/>
                          </a:rPr>
                          <m:t>1+</m:t>
                        </m:r>
                        <m:r>
                          <m:rPr>
                            <m:sty m:val="p"/>
                          </m:rPr>
                          <a:rPr lang="en-US" altLang="zh-CN" sz="1900" b="0" i="1" kern="1200" smtClean="0">
                            <a:latin typeface="Cambria Math" panose="02040503050406030204" pitchFamily="18" charset="0"/>
                            <a:ea typeface="Cambria Math" panose="02040503050406030204" pitchFamily="18" charset="0"/>
                          </a:rPr>
                          <m:t>f</m:t>
                        </m:r>
                        <m:r>
                          <a:rPr lang="zh-CN" altLang="en-US" sz="1900" b="0" i="1" kern="1200" smtClean="0">
                            <a:latin typeface="Cambria Math" panose="02040503050406030204" pitchFamily="18" charset="0"/>
                            <a:ea typeface="Cambria Math" panose="02040503050406030204" pitchFamily="18" charset="0"/>
                          </a:rPr>
                          <m:t>）</m:t>
                        </m:r>
                      </m:e>
                      <m:sup>
                        <m:r>
                          <m:rPr>
                            <m:sty m:val="p"/>
                          </m:rPr>
                          <a:rPr lang="en-US" altLang="zh-CN" sz="1900" b="0" i="1" kern="1200" smtClean="0">
                            <a:latin typeface="Cambria Math" panose="02040503050406030204" pitchFamily="18" charset="0"/>
                            <a:ea typeface="Cambria Math" panose="02040503050406030204" pitchFamily="18" charset="0"/>
                          </a:rPr>
                          <m:t>n</m:t>
                        </m:r>
                      </m:sup>
                    </m:sSup>
                  </m:num>
                  <m:den>
                    <m:sSup>
                      <m:sSupPr>
                        <m:ctrlPr>
                          <a:rPr lang="en-US" altLang="zh-CN" sz="1900" b="0" i="1" kern="1200" smtClean="0">
                            <a:latin typeface="Cambria Math" panose="02040503050406030204" pitchFamily="18" charset="0"/>
                            <a:ea typeface="Cambria Math" panose="02040503050406030204" pitchFamily="18" charset="0"/>
                          </a:rPr>
                        </m:ctrlPr>
                      </m:sSupPr>
                      <m:e>
                        <m:r>
                          <a:rPr lang="zh-CN" altLang="en-US" sz="1900" b="0" i="1" kern="1200" smtClean="0">
                            <a:latin typeface="Cambria Math" panose="02040503050406030204" pitchFamily="18" charset="0"/>
                            <a:ea typeface="Cambria Math" panose="02040503050406030204" pitchFamily="18" charset="0"/>
                          </a:rPr>
                          <m:t>（</m:t>
                        </m:r>
                        <m:r>
                          <a:rPr lang="en-US" altLang="zh-CN" sz="1900" b="0" i="1" kern="1200" smtClean="0">
                            <a:latin typeface="Cambria Math" panose="02040503050406030204" pitchFamily="18" charset="0"/>
                            <a:ea typeface="Cambria Math" panose="02040503050406030204" pitchFamily="18" charset="0"/>
                          </a:rPr>
                          <m:t>1+</m:t>
                        </m:r>
                        <m:r>
                          <m:rPr>
                            <m:sty m:val="p"/>
                          </m:rPr>
                          <a:rPr lang="en-US" altLang="zh-CN" sz="1900" b="0" i="1" kern="1200" smtClean="0">
                            <a:latin typeface="Cambria Math" panose="02040503050406030204" pitchFamily="18" charset="0"/>
                            <a:ea typeface="Cambria Math" panose="02040503050406030204" pitchFamily="18" charset="0"/>
                          </a:rPr>
                          <m:t>R</m:t>
                        </m:r>
                        <m:r>
                          <a:rPr lang="zh-CN" altLang="en-US" sz="1900" b="0" i="1" kern="1200" smtClean="0">
                            <a:latin typeface="Cambria Math" panose="02040503050406030204" pitchFamily="18" charset="0"/>
                            <a:ea typeface="Cambria Math" panose="02040503050406030204" pitchFamily="18" charset="0"/>
                          </a:rPr>
                          <m:t>）</m:t>
                        </m:r>
                      </m:e>
                      <m:sup>
                        <m:r>
                          <m:rPr>
                            <m:sty m:val="p"/>
                          </m:rPr>
                          <a:rPr lang="en-US" altLang="zh-CN" sz="1900" b="0" i="1" kern="1200" smtClean="0">
                            <a:latin typeface="Cambria Math" panose="02040503050406030204" pitchFamily="18" charset="0"/>
                            <a:ea typeface="Cambria Math" panose="02040503050406030204" pitchFamily="18" charset="0"/>
                          </a:rPr>
                          <m:t>n</m:t>
                        </m:r>
                      </m:sup>
                    </m:sSup>
                  </m:den>
                </m:f>
              </m:oMath>
            </m:oMathPara>
          </a14:m>
          <a:endParaRPr lang="zh-CN" altLang="en-US" sz="1900" kern="1200" dirty="0"/>
        </a:p>
      </dsp:txBody>
      <dsp:txXfrm>
        <a:off x="1709860" y="3985453"/>
        <a:ext cx="5158831" cy="159064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1FC43-6C8A-D44E-AA70-69258072CE95}">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E9B6F-7E06-F448-8E3B-64798318B41C}">
      <dsp:nvSpPr>
        <dsp:cNvPr id="0" name=""/>
        <dsp:cNvSpPr/>
      </dsp:nvSpPr>
      <dsp:spPr>
        <a:xfrm>
          <a:off x="0" y="642"/>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开发方案的确定</a:t>
          </a:r>
        </a:p>
      </dsp:txBody>
      <dsp:txXfrm>
        <a:off x="0" y="642"/>
        <a:ext cx="5464315" cy="526060"/>
      </dsp:txXfrm>
    </dsp:sp>
    <dsp:sp modelId="{390CAA88-40AE-6D44-8901-FF738EC76387}">
      <dsp:nvSpPr>
        <dsp:cNvPr id="0" name=""/>
        <dsp:cNvSpPr/>
      </dsp:nvSpPr>
      <dsp:spPr>
        <a:xfrm>
          <a:off x="0" y="526702"/>
          <a:ext cx="5464315" cy="0"/>
        </a:xfrm>
        <a:prstGeom prst="line">
          <a:avLst/>
        </a:prstGeom>
        <a:solidFill>
          <a:schemeClr val="accent2">
            <a:hueOff val="334593"/>
            <a:satOff val="-1086"/>
            <a:lumOff val="-1503"/>
            <a:alphaOff val="0"/>
          </a:schemeClr>
        </a:solidFill>
        <a:ln w="12700" cap="flat" cmpd="sng" algn="ctr">
          <a:solidFill>
            <a:schemeClr val="accent2">
              <a:hueOff val="334593"/>
              <a:satOff val="-1086"/>
              <a:lumOff val="-15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27976-3074-E140-9AFD-B98B4681DCE3}">
      <dsp:nvSpPr>
        <dsp:cNvPr id="0" name=""/>
        <dsp:cNvSpPr/>
      </dsp:nvSpPr>
      <dsp:spPr>
        <a:xfrm>
          <a:off x="0" y="526702"/>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未来开发价值的确定</a:t>
          </a:r>
        </a:p>
      </dsp:txBody>
      <dsp:txXfrm>
        <a:off x="0" y="526702"/>
        <a:ext cx="5464315" cy="526060"/>
      </dsp:txXfrm>
    </dsp:sp>
    <dsp:sp modelId="{A7143AFA-2818-C441-ABB5-D6DF42EC53DB}">
      <dsp:nvSpPr>
        <dsp:cNvPr id="0" name=""/>
        <dsp:cNvSpPr/>
      </dsp:nvSpPr>
      <dsp:spPr>
        <a:xfrm>
          <a:off x="0" y="1052763"/>
          <a:ext cx="5464315" cy="0"/>
        </a:xfrm>
        <a:prstGeom prst="line">
          <a:avLst/>
        </a:prstGeom>
        <a:solidFill>
          <a:schemeClr val="accent2">
            <a:hueOff val="669187"/>
            <a:satOff val="-2171"/>
            <a:lumOff val="-3007"/>
            <a:alphaOff val="0"/>
          </a:schemeClr>
        </a:solidFill>
        <a:ln w="12700" cap="flat" cmpd="sng" algn="ctr">
          <a:solidFill>
            <a:schemeClr val="accent2">
              <a:hueOff val="669187"/>
              <a:satOff val="-2171"/>
              <a:lumOff val="-30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A1911-A402-CF4E-B86C-CA15D7469758}">
      <dsp:nvSpPr>
        <dsp:cNvPr id="0" name=""/>
        <dsp:cNvSpPr/>
      </dsp:nvSpPr>
      <dsp:spPr>
        <a:xfrm>
          <a:off x="0" y="1052763"/>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续建成本的确定</a:t>
          </a:r>
        </a:p>
      </dsp:txBody>
      <dsp:txXfrm>
        <a:off x="0" y="1052763"/>
        <a:ext cx="5464315" cy="526060"/>
      </dsp:txXfrm>
    </dsp:sp>
    <dsp:sp modelId="{A58F827C-3030-2546-A56A-E94ABD8D3FF9}">
      <dsp:nvSpPr>
        <dsp:cNvPr id="0" name=""/>
        <dsp:cNvSpPr/>
      </dsp:nvSpPr>
      <dsp:spPr>
        <a:xfrm>
          <a:off x="0" y="1578823"/>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255F3D-5BDF-B84B-93C0-65CCCEA4F1AF}">
      <dsp:nvSpPr>
        <dsp:cNvPr id="0" name=""/>
        <dsp:cNvSpPr/>
      </dsp:nvSpPr>
      <dsp:spPr>
        <a:xfrm>
          <a:off x="0" y="1578823"/>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前期费用</a:t>
          </a:r>
        </a:p>
      </dsp:txBody>
      <dsp:txXfrm>
        <a:off x="0" y="1578823"/>
        <a:ext cx="5464315" cy="526060"/>
      </dsp:txXfrm>
    </dsp:sp>
    <dsp:sp modelId="{AF8FCED2-F89B-A34B-956C-F4E80923BD38}">
      <dsp:nvSpPr>
        <dsp:cNvPr id="0" name=""/>
        <dsp:cNvSpPr/>
      </dsp:nvSpPr>
      <dsp:spPr>
        <a:xfrm>
          <a:off x="0" y="2104884"/>
          <a:ext cx="5464315" cy="0"/>
        </a:xfrm>
        <a:prstGeom prst="line">
          <a:avLst/>
        </a:prstGeom>
        <a:solidFill>
          <a:schemeClr val="accent2">
            <a:hueOff val="1338374"/>
            <a:satOff val="-4343"/>
            <a:lumOff val="-6013"/>
            <a:alphaOff val="0"/>
          </a:schemeClr>
        </a:solidFill>
        <a:ln w="12700" cap="flat" cmpd="sng" algn="ctr">
          <a:solidFill>
            <a:schemeClr val="accent2">
              <a:hueOff val="1338374"/>
              <a:satOff val="-4343"/>
              <a:lumOff val="-60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ABB43-0AE5-D449-8235-F1FA1D3D892A}">
      <dsp:nvSpPr>
        <dsp:cNvPr id="0" name=""/>
        <dsp:cNvSpPr/>
      </dsp:nvSpPr>
      <dsp:spPr>
        <a:xfrm>
          <a:off x="0" y="2104884"/>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管理费用</a:t>
          </a:r>
        </a:p>
      </dsp:txBody>
      <dsp:txXfrm>
        <a:off x="0" y="2104884"/>
        <a:ext cx="5464315" cy="526060"/>
      </dsp:txXfrm>
    </dsp:sp>
    <dsp:sp modelId="{57C2A4B5-AE87-254C-9500-B7E52228F6F4}">
      <dsp:nvSpPr>
        <dsp:cNvPr id="0" name=""/>
        <dsp:cNvSpPr/>
      </dsp:nvSpPr>
      <dsp:spPr>
        <a:xfrm>
          <a:off x="0" y="2630944"/>
          <a:ext cx="5464315" cy="0"/>
        </a:xfrm>
        <a:prstGeom prst="line">
          <a:avLst/>
        </a:prstGeom>
        <a:solidFill>
          <a:schemeClr val="accent2">
            <a:hueOff val="1672967"/>
            <a:satOff val="-5428"/>
            <a:lumOff val="-7517"/>
            <a:alphaOff val="0"/>
          </a:schemeClr>
        </a:solidFill>
        <a:ln w="12700" cap="flat" cmpd="sng" algn="ctr">
          <a:solidFill>
            <a:schemeClr val="accent2">
              <a:hueOff val="1672967"/>
              <a:satOff val="-5428"/>
              <a:lumOff val="-75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61FEC-363A-AA49-8C81-7C390411AEE4}">
      <dsp:nvSpPr>
        <dsp:cNvPr id="0" name=""/>
        <dsp:cNvSpPr/>
      </dsp:nvSpPr>
      <dsp:spPr>
        <a:xfrm>
          <a:off x="0" y="2630944"/>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销售费用</a:t>
          </a:r>
        </a:p>
      </dsp:txBody>
      <dsp:txXfrm>
        <a:off x="0" y="2630944"/>
        <a:ext cx="5464315" cy="526060"/>
      </dsp:txXfrm>
    </dsp:sp>
    <dsp:sp modelId="{70D6F155-A3B9-BA4B-9D71-E6B3B4BDC096}">
      <dsp:nvSpPr>
        <dsp:cNvPr id="0" name=""/>
        <dsp:cNvSpPr/>
      </dsp:nvSpPr>
      <dsp:spPr>
        <a:xfrm>
          <a:off x="0" y="3157004"/>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DFE39-32EA-B14A-BA2C-094F360EB82F}">
      <dsp:nvSpPr>
        <dsp:cNvPr id="0" name=""/>
        <dsp:cNvSpPr/>
      </dsp:nvSpPr>
      <dsp:spPr>
        <a:xfrm>
          <a:off x="0" y="3157004"/>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利息</a:t>
          </a:r>
        </a:p>
      </dsp:txBody>
      <dsp:txXfrm>
        <a:off x="0" y="3157004"/>
        <a:ext cx="5464315" cy="526060"/>
      </dsp:txXfrm>
    </dsp:sp>
    <dsp:sp modelId="{7E961C8D-1D13-B144-B550-BFBF941BB228}">
      <dsp:nvSpPr>
        <dsp:cNvPr id="0" name=""/>
        <dsp:cNvSpPr/>
      </dsp:nvSpPr>
      <dsp:spPr>
        <a:xfrm>
          <a:off x="0" y="3683065"/>
          <a:ext cx="5464315" cy="0"/>
        </a:xfrm>
        <a:prstGeom prst="line">
          <a:avLst/>
        </a:prstGeom>
        <a:solidFill>
          <a:schemeClr val="accent2">
            <a:hueOff val="2342154"/>
            <a:satOff val="-7600"/>
            <a:lumOff val="-10523"/>
            <a:alphaOff val="0"/>
          </a:schemeClr>
        </a:solidFill>
        <a:ln w="12700" cap="flat" cmpd="sng" algn="ctr">
          <a:solidFill>
            <a:schemeClr val="accent2">
              <a:hueOff val="2342154"/>
              <a:satOff val="-7600"/>
              <a:lumOff val="-105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303E1-9C97-3A43-BAC1-87B8915F476E}">
      <dsp:nvSpPr>
        <dsp:cNvPr id="0" name=""/>
        <dsp:cNvSpPr/>
      </dsp:nvSpPr>
      <dsp:spPr>
        <a:xfrm>
          <a:off x="0" y="3683065"/>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利润</a:t>
          </a:r>
        </a:p>
      </dsp:txBody>
      <dsp:txXfrm>
        <a:off x="0" y="3683065"/>
        <a:ext cx="5464315" cy="526060"/>
      </dsp:txXfrm>
    </dsp:sp>
    <dsp:sp modelId="{4E0E8D36-C89D-F647-B8D0-02217C78C19C}">
      <dsp:nvSpPr>
        <dsp:cNvPr id="0" name=""/>
        <dsp:cNvSpPr/>
      </dsp:nvSpPr>
      <dsp:spPr>
        <a:xfrm>
          <a:off x="0" y="4209125"/>
          <a:ext cx="5464315" cy="0"/>
        </a:xfrm>
        <a:prstGeom prst="line">
          <a:avLst/>
        </a:prstGeom>
        <a:solidFill>
          <a:schemeClr val="accent2">
            <a:hueOff val="2676748"/>
            <a:satOff val="-8685"/>
            <a:lumOff val="-12027"/>
            <a:alphaOff val="0"/>
          </a:schemeClr>
        </a:solidFill>
        <a:ln w="12700" cap="flat" cmpd="sng" algn="ctr">
          <a:solidFill>
            <a:schemeClr val="accent2">
              <a:hueOff val="2676748"/>
              <a:satOff val="-8685"/>
              <a:lumOff val="-120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FABB9-C6D6-F744-9DFB-3F9E51120F02}">
      <dsp:nvSpPr>
        <dsp:cNvPr id="0" name=""/>
        <dsp:cNvSpPr/>
      </dsp:nvSpPr>
      <dsp:spPr>
        <a:xfrm>
          <a:off x="0" y="4209125"/>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税金</a:t>
          </a:r>
        </a:p>
      </dsp:txBody>
      <dsp:txXfrm>
        <a:off x="0" y="4209125"/>
        <a:ext cx="5464315" cy="526060"/>
      </dsp:txXfrm>
    </dsp:sp>
    <dsp:sp modelId="{92E0E1F9-591B-754E-AFB7-789B9181A5B0}">
      <dsp:nvSpPr>
        <dsp:cNvPr id="0" name=""/>
        <dsp:cNvSpPr/>
      </dsp:nvSpPr>
      <dsp:spPr>
        <a:xfrm>
          <a:off x="0" y="4735186"/>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CBF30-B52B-7D44-B815-D0533C9FC3F7}">
      <dsp:nvSpPr>
        <dsp:cNvPr id="0" name=""/>
        <dsp:cNvSpPr/>
      </dsp:nvSpPr>
      <dsp:spPr>
        <a:xfrm>
          <a:off x="0" y="4735186"/>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价值的确定</a:t>
          </a:r>
        </a:p>
      </dsp:txBody>
      <dsp:txXfrm>
        <a:off x="0" y="4735186"/>
        <a:ext cx="5464315" cy="52606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602AF-105B-BA4E-952F-1D95A269DDFC}">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0788D-AE8C-5046-9865-6DFD9E4E6F90}">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市场价值为价值时点的价格标准</a:t>
          </a:r>
        </a:p>
      </dsp:txBody>
      <dsp:txXfrm>
        <a:off x="0" y="2569"/>
        <a:ext cx="5464315" cy="1752250"/>
      </dsp:txXfrm>
    </dsp:sp>
    <dsp:sp modelId="{A00A9873-297A-5A46-8D65-56F38B825E0F}">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9AC8C-F8A7-9D46-9827-451E0EE6E2EE}">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建设成本为价值时点的价格标准</a:t>
          </a:r>
        </a:p>
      </dsp:txBody>
      <dsp:txXfrm>
        <a:off x="0" y="1754819"/>
        <a:ext cx="5464315" cy="1752250"/>
      </dsp:txXfrm>
    </dsp:sp>
    <dsp:sp modelId="{EF5AB098-6FBC-FB46-AEA0-A0151C80E4EB}">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257A6-7618-044C-8C6C-CBEC9EA2734D}">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zh-CN" altLang="en-US" sz="3800" kern="1200" dirty="0"/>
            <a:t>各项费用均为价值时点的价格标准</a:t>
          </a:r>
        </a:p>
      </dsp:txBody>
      <dsp:txXfrm>
        <a:off x="0" y="3507069"/>
        <a:ext cx="5464315" cy="175225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18A9E-B430-B34A-BBA4-1AFDF1DC7B64}">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D570B-5847-4A47-9DB4-F58C6DFB9BB9}">
      <dsp:nvSpPr>
        <dsp:cNvPr id="0" name=""/>
        <dsp:cNvSpPr/>
      </dsp:nvSpPr>
      <dsp:spPr>
        <a:xfrm>
          <a:off x="0" y="0"/>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市场价值为未来的销售价格折算成价值时点</a:t>
          </a:r>
        </a:p>
      </dsp:txBody>
      <dsp:txXfrm>
        <a:off x="0" y="0"/>
        <a:ext cx="5464315" cy="1315472"/>
      </dsp:txXfrm>
    </dsp:sp>
    <dsp:sp modelId="{278E19E5-7EA7-BB48-8F3F-7777EA42008D}">
      <dsp:nvSpPr>
        <dsp:cNvPr id="0" name=""/>
        <dsp:cNvSpPr/>
      </dsp:nvSpPr>
      <dsp:spPr>
        <a:xfrm>
          <a:off x="0" y="1315472"/>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1AA878-1A8D-0C4D-AB90-84437FC9117A}">
      <dsp:nvSpPr>
        <dsp:cNvPr id="0" name=""/>
        <dsp:cNvSpPr/>
      </dsp:nvSpPr>
      <dsp:spPr>
        <a:xfrm>
          <a:off x="0" y="1315472"/>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建设成本中的建安费用为未来的费用分期计算然后这算到价值时点</a:t>
          </a:r>
        </a:p>
      </dsp:txBody>
      <dsp:txXfrm>
        <a:off x="0" y="1315472"/>
        <a:ext cx="5464315" cy="1315472"/>
      </dsp:txXfrm>
    </dsp:sp>
    <dsp:sp modelId="{ACEEA2BB-368F-824A-BDA9-8CF7D935022B}">
      <dsp:nvSpPr>
        <dsp:cNvPr id="0" name=""/>
        <dsp:cNvSpPr/>
      </dsp:nvSpPr>
      <dsp:spPr>
        <a:xfrm>
          <a:off x="0" y="2630944"/>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5CBA0-F5C3-EF47-9C59-2BC6BB6DF20F}">
      <dsp:nvSpPr>
        <dsp:cNvPr id="0" name=""/>
        <dsp:cNvSpPr/>
      </dsp:nvSpPr>
      <dsp:spPr>
        <a:xfrm>
          <a:off x="0" y="2630944"/>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其他费用按照市场价格、建设成本为基数计算，已经自动这算到你了价值时点</a:t>
          </a:r>
        </a:p>
      </dsp:txBody>
      <dsp:txXfrm>
        <a:off x="0" y="2630944"/>
        <a:ext cx="5464315" cy="1315472"/>
      </dsp:txXfrm>
    </dsp:sp>
    <dsp:sp modelId="{33DFEB17-3A82-4743-B4C6-AC7FD3EB8C51}">
      <dsp:nvSpPr>
        <dsp:cNvPr id="0" name=""/>
        <dsp:cNvSpPr/>
      </dsp:nvSpPr>
      <dsp:spPr>
        <a:xfrm>
          <a:off x="0" y="3946416"/>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05B7B-1CEF-904A-B740-EC69E65A2876}">
      <dsp:nvSpPr>
        <dsp:cNvPr id="0" name=""/>
        <dsp:cNvSpPr/>
      </dsp:nvSpPr>
      <dsp:spPr>
        <a:xfrm>
          <a:off x="0" y="3946416"/>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dirty="0"/>
            <a:t>不应再计算利润、利息</a:t>
          </a:r>
        </a:p>
      </dsp:txBody>
      <dsp:txXfrm>
        <a:off x="0" y="3946416"/>
        <a:ext cx="5464315" cy="1315472"/>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049CC-CEF9-FC46-80A3-BA24306F8D96}">
      <dsp:nvSpPr>
        <dsp:cNvPr id="0" name=""/>
        <dsp:cNvSpPr/>
      </dsp:nvSpPr>
      <dsp:spPr>
        <a:xfrm rot="5400000">
          <a:off x="6643108" y="-2734792"/>
          <a:ext cx="1004204" cy="67249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估价对象价值（土地、在建工程）</a:t>
          </a:r>
          <a:r>
            <a:rPr lang="en-US" altLang="zh-CN" sz="1800" kern="1200" dirty="0"/>
            <a:t>=</a:t>
          </a:r>
          <a:r>
            <a:rPr lang="zh-CN" altLang="en-US" sz="1800" kern="1200" dirty="0"/>
            <a:t>未来开发价值</a:t>
          </a:r>
          <a:r>
            <a:rPr lang="en-US" altLang="zh-CN" sz="1800" kern="1200" dirty="0"/>
            <a:t>-</a:t>
          </a:r>
          <a:r>
            <a:rPr lang="zh-CN" altLang="en-US" sz="1800" kern="1200" dirty="0"/>
            <a:t>续建成本</a:t>
          </a:r>
          <a:r>
            <a:rPr lang="en-US" altLang="zh-CN" sz="1800" kern="1200" dirty="0"/>
            <a:t>-</a:t>
          </a:r>
          <a:r>
            <a:rPr lang="zh-CN" altLang="en-US" sz="1800" kern="1200" dirty="0"/>
            <a:t>管理费用</a:t>
          </a:r>
          <a:r>
            <a:rPr lang="en-US" altLang="zh-CN" sz="1800" kern="1200" dirty="0"/>
            <a:t>-</a:t>
          </a:r>
          <a:r>
            <a:rPr lang="zh-CN" altLang="en-US" sz="1800" kern="1200" dirty="0"/>
            <a:t>销售费用</a:t>
          </a:r>
          <a:r>
            <a:rPr lang="en-US" altLang="zh-CN" sz="1800" kern="1200" dirty="0"/>
            <a:t>-</a:t>
          </a:r>
          <a:r>
            <a:rPr lang="zh-CN" altLang="en-US" sz="1800" kern="1200" dirty="0"/>
            <a:t>利息</a:t>
          </a:r>
          <a:r>
            <a:rPr lang="en-US" altLang="zh-CN" sz="1800" kern="1200" dirty="0"/>
            <a:t>-</a:t>
          </a:r>
          <a:r>
            <a:rPr lang="zh-CN" altLang="en-US" sz="1800" kern="1200" dirty="0"/>
            <a:t>利润</a:t>
          </a:r>
          <a:r>
            <a:rPr lang="en-US" altLang="zh-CN" sz="1800" kern="1200" dirty="0"/>
            <a:t>-</a:t>
          </a:r>
          <a:r>
            <a:rPr lang="zh-CN" altLang="en-US" sz="1800" kern="1200" dirty="0"/>
            <a:t>税金</a:t>
          </a:r>
        </a:p>
      </dsp:txBody>
      <dsp:txXfrm rot="-5400000">
        <a:off x="3782759" y="174578"/>
        <a:ext cx="6675883" cy="906162"/>
      </dsp:txXfrm>
    </dsp:sp>
    <dsp:sp modelId="{01FA0A8C-4064-FC4C-B1CA-6218E1FB0558}">
      <dsp:nvSpPr>
        <dsp:cNvPr id="0" name=""/>
        <dsp:cNvSpPr/>
      </dsp:nvSpPr>
      <dsp:spPr>
        <a:xfrm>
          <a:off x="0" y="31"/>
          <a:ext cx="3782758" cy="1255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zh-CN" altLang="en-US" sz="4800" kern="1200" dirty="0"/>
            <a:t>净态法</a:t>
          </a:r>
        </a:p>
      </dsp:txBody>
      <dsp:txXfrm>
        <a:off x="61276" y="61307"/>
        <a:ext cx="3660206" cy="1132703"/>
      </dsp:txXfrm>
    </dsp:sp>
    <dsp:sp modelId="{F58B5074-C1B3-B746-B730-F31277ABCC3D}">
      <dsp:nvSpPr>
        <dsp:cNvPr id="0" name=""/>
        <dsp:cNvSpPr/>
      </dsp:nvSpPr>
      <dsp:spPr>
        <a:xfrm rot="5400000">
          <a:off x="6643108" y="-1416774"/>
          <a:ext cx="1004204" cy="67249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估价对象价值</a:t>
          </a:r>
          <a:r>
            <a:rPr lang="en-US" altLang="zh-CN" sz="1800" kern="1200" dirty="0"/>
            <a:t>=</a:t>
          </a:r>
          <a:r>
            <a:rPr lang="zh-CN" altLang="en-US" sz="1800" kern="1200" dirty="0"/>
            <a:t>未来开发价值现值</a:t>
          </a:r>
          <a14:m xmlns:a14="http://schemas.microsoft.com/office/drawing/2010/main">
            <m:oMath xmlns:m="http://schemas.openxmlformats.org/officeDocument/2006/math">
              <m:r>
                <a:rPr lang="en-US" altLang="zh-CN" sz="1800" i="1" kern="1200" smtClean="0">
                  <a:latin typeface="Cambria Math" panose="02040503050406030204" pitchFamily="18" charset="0"/>
                  <a:ea typeface="Cambria Math" panose="02040503050406030204" pitchFamily="18" charset="0"/>
                </a:rPr>
                <m:t>×</m:t>
              </m:r>
            </m:oMath>
          </a14:m>
          <a:r>
            <a:rPr lang="zh-CN" altLang="en-US" sz="1800" kern="1200" dirty="0"/>
            <a:t>（</a:t>
          </a:r>
          <a:r>
            <a:rPr lang="en-US" altLang="zh-CN" sz="1800" kern="1200" dirty="0"/>
            <a:t>1-</a:t>
          </a:r>
          <a:r>
            <a:rPr lang="zh-CN" altLang="en-US" sz="1800" kern="1200" dirty="0"/>
            <a:t>销售费用率）</a:t>
          </a:r>
          <a14:m xmlns:a14="http://schemas.microsoft.com/office/drawing/2010/main">
            <m:oMath xmlns:m="http://schemas.openxmlformats.org/officeDocument/2006/math">
              <m:r>
                <a:rPr lang="en-US" altLang="zh-CN" sz="1800" i="1" kern="1200" smtClean="0">
                  <a:latin typeface="Cambria Math" panose="02040503050406030204" pitchFamily="18" charset="0"/>
                  <a:ea typeface="Cambria Math" panose="02040503050406030204" pitchFamily="18" charset="0"/>
                </a:rPr>
                <m:t>×</m:t>
              </m:r>
            </m:oMath>
          </a14:m>
          <a:r>
            <a:rPr lang="zh-CN" altLang="en-US" sz="1800" kern="1200" dirty="0"/>
            <a:t>（</a:t>
          </a:r>
          <a:r>
            <a:rPr lang="en-US" altLang="zh-CN" sz="1800" kern="1200" dirty="0"/>
            <a:t>1-</a:t>
          </a:r>
          <a:r>
            <a:rPr lang="zh-CN" altLang="en-US" sz="1800" kern="1200" dirty="0"/>
            <a:t>综合税率）</a:t>
          </a:r>
          <a:r>
            <a:rPr lang="en-US" altLang="zh-CN" sz="1800" kern="1200" dirty="0"/>
            <a:t>-</a:t>
          </a:r>
          <a:r>
            <a:rPr lang="zh-CN" altLang="en-US" sz="1800" kern="1200" dirty="0"/>
            <a:t>续建成本现值（</a:t>
          </a:r>
          <a:r>
            <a:rPr lang="en-US" altLang="zh-CN" sz="1800" kern="1200" dirty="0"/>
            <a:t>1+</a:t>
          </a:r>
          <a:r>
            <a:rPr lang="zh-CN" altLang="en-US" sz="1800" kern="1200" dirty="0"/>
            <a:t>前期费用率）（</a:t>
          </a:r>
          <a:r>
            <a:rPr lang="en-US" altLang="zh-CN" sz="1800" kern="1200" dirty="0"/>
            <a:t>1+</a:t>
          </a:r>
          <a:r>
            <a:rPr lang="zh-CN" altLang="en-US" sz="1800" kern="1200" dirty="0"/>
            <a:t>管理费用率）</a:t>
          </a:r>
        </a:p>
      </dsp:txBody>
      <dsp:txXfrm rot="-5400000">
        <a:off x="3782759" y="1492596"/>
        <a:ext cx="6675883" cy="906162"/>
      </dsp:txXfrm>
    </dsp:sp>
    <dsp:sp modelId="{4EC3F2ED-42FF-3A44-806E-16421D9A6CB8}">
      <dsp:nvSpPr>
        <dsp:cNvPr id="0" name=""/>
        <dsp:cNvSpPr/>
      </dsp:nvSpPr>
      <dsp:spPr>
        <a:xfrm>
          <a:off x="0" y="1318049"/>
          <a:ext cx="3782758" cy="12552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zh-CN" altLang="en-US" sz="4800" kern="1200" dirty="0"/>
            <a:t>动态法</a:t>
          </a:r>
        </a:p>
      </dsp:txBody>
      <dsp:txXfrm>
        <a:off x="61276" y="1379325"/>
        <a:ext cx="3660206" cy="1132703"/>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CC357-62B1-E34F-88FB-921B5DF0B6F2}">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98DD3C-754C-CB40-8EA1-BDA5588C8175}">
      <dsp:nvSpPr>
        <dsp:cNvPr id="0" name=""/>
        <dsp:cNvSpPr/>
      </dsp:nvSpPr>
      <dsp:spPr>
        <a:xfrm>
          <a:off x="0" y="0"/>
          <a:ext cx="5464315" cy="2630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marR="0" lvl="0" indent="0" algn="l" defTabSz="914400" eaLnBrk="1" fontAlgn="auto" latinLnBrk="0" hangingPunct="1">
            <a:lnSpc>
              <a:spcPct val="90000"/>
            </a:lnSpc>
            <a:spcBef>
              <a:spcPct val="0"/>
            </a:spcBef>
            <a:spcAft>
              <a:spcPts val="0"/>
            </a:spcAft>
            <a:buClrTx/>
            <a:buSzTx/>
            <a:buFontTx/>
            <a:buNone/>
            <a:tabLst/>
            <a:defRPr/>
          </a:pPr>
          <a:r>
            <a:rPr lang="zh-CN" altLang="en-US" sz="3700" kern="1200" dirty="0"/>
            <a:t>说明不同估价方法的测算结果，详细说明最终评估价值确定的方法和理由</a:t>
          </a:r>
        </a:p>
      </dsp:txBody>
      <dsp:txXfrm>
        <a:off x="0" y="0"/>
        <a:ext cx="5464315" cy="2630944"/>
      </dsp:txXfrm>
    </dsp:sp>
    <dsp:sp modelId="{67A0CD49-5833-D541-938A-60A288099B2F}">
      <dsp:nvSpPr>
        <dsp:cNvPr id="0" name=""/>
        <dsp:cNvSpPr/>
      </dsp:nvSpPr>
      <dsp:spPr>
        <a:xfrm>
          <a:off x="0" y="2630944"/>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41869-5029-AC4A-B8EE-9835227E33A0}">
      <dsp:nvSpPr>
        <dsp:cNvPr id="0" name=""/>
        <dsp:cNvSpPr/>
      </dsp:nvSpPr>
      <dsp:spPr>
        <a:xfrm>
          <a:off x="0" y="2630944"/>
          <a:ext cx="5464315" cy="2630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zh-CN" altLang="en-US" sz="3700" kern="1200" dirty="0"/>
            <a:t>说明最终的估价结果</a:t>
          </a:r>
        </a:p>
      </dsp:txBody>
      <dsp:txXfrm>
        <a:off x="0" y="2630944"/>
        <a:ext cx="5464315" cy="26309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C03B4-0630-944D-9E07-FB4AE3B91874}">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25C73-C04B-B242-86B9-046B8ACE66A0}">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kumimoji="1" lang="zh-CN" altLang="en-US" sz="2500" kern="1200" dirty="0"/>
            <a:t>估价师声明应写明参加估价的所有估价师对其估价职业道德、专业胜任能力和勤勉尽责估价的承诺和保证。</a:t>
          </a:r>
        </a:p>
      </dsp:txBody>
      <dsp:txXfrm>
        <a:off x="0" y="2569"/>
        <a:ext cx="5464315" cy="1752250"/>
      </dsp:txXfrm>
    </dsp:sp>
    <dsp:sp modelId="{0292E38C-A359-CC42-8200-26CBA1382D4A}">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1760DF-61FD-A34C-967E-456F362E54FB}">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不得将估价师声明的内容与估价假设和限制条件的内容相混淆</a:t>
          </a:r>
        </a:p>
      </dsp:txBody>
      <dsp:txXfrm>
        <a:off x="0" y="1754819"/>
        <a:ext cx="5464315" cy="1752250"/>
      </dsp:txXfrm>
    </dsp:sp>
    <dsp:sp modelId="{8C6954CE-296D-8F47-A0B5-E00E0FE1DDEF}">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0432E-7C9F-BC4F-A3F0-2F00C959090B}">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zh-CN" altLang="en-US" sz="2500" kern="1200" dirty="0"/>
            <a:t>不得将估价师声明变成注册房地产估价师和房地产估价机构的免责声明</a:t>
          </a:r>
        </a:p>
      </dsp:txBody>
      <dsp:txXfrm>
        <a:off x="0" y="3507069"/>
        <a:ext cx="5464315" cy="175225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74069-0BE8-B044-8D07-61B609914E4D}">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C8822-E9E9-434E-BF0C-1C58492E3C02}">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不同估价方法的估价结果</a:t>
          </a:r>
        </a:p>
      </dsp:txBody>
      <dsp:txXfrm>
        <a:off x="0" y="2569"/>
        <a:ext cx="5464315" cy="1752250"/>
      </dsp:txXfrm>
    </dsp:sp>
    <dsp:sp modelId="{D43B0D17-E727-634C-A13A-A6255C726A93}">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AFD120-BF7C-7A48-A494-5D8421DA846C}">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确定最终估价结果的方法：算术平均、加权平均或分析选择</a:t>
          </a:r>
        </a:p>
      </dsp:txBody>
      <dsp:txXfrm>
        <a:off x="0" y="1754819"/>
        <a:ext cx="5464315" cy="1752250"/>
      </dsp:txXfrm>
    </dsp:sp>
    <dsp:sp modelId="{DED85823-8BE7-F84D-8553-593A5BD1366F}">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899DE-1374-F544-BE14-7633FF8F4ECB}">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抵押：估价师知悉的法定优先受偿款数额的确定和抵押价值的确定</a:t>
          </a:r>
        </a:p>
      </dsp:txBody>
      <dsp:txXfrm>
        <a:off x="0" y="3507069"/>
        <a:ext cx="5464315" cy="1752250"/>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5EB4E-ED12-3F44-BE31-3488654239F8}">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336BC-7C93-8849-BCEB-21C15F244E8F}">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altLang="en-US" sz="5600" kern="1200" dirty="0"/>
            <a:t>总价和总价大写</a:t>
          </a:r>
        </a:p>
      </dsp:txBody>
      <dsp:txXfrm>
        <a:off x="0" y="2569"/>
        <a:ext cx="5464315" cy="1752250"/>
      </dsp:txXfrm>
    </dsp:sp>
    <dsp:sp modelId="{FAAED047-4677-B84C-8678-409BF6B09301}">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62644-EE50-F444-91C8-8B5E9640B472}">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altLang="en-US" sz="5600" kern="1200" dirty="0"/>
            <a:t>单价</a:t>
          </a:r>
        </a:p>
      </dsp:txBody>
      <dsp:txXfrm>
        <a:off x="0" y="1754819"/>
        <a:ext cx="5464315" cy="1752250"/>
      </dsp:txXfrm>
    </dsp:sp>
    <dsp:sp modelId="{0715A8AA-68DA-9E44-9067-7B837690D5D8}">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50053-FE86-D74A-A432-31B7EFBD0906}">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t" anchorCtr="0">
          <a:noAutofit/>
        </a:bodyPr>
        <a:lstStyle/>
        <a:p>
          <a:pPr marL="0" lvl="0" indent="0" algn="l" defTabSz="2489200">
            <a:lnSpc>
              <a:spcPct val="90000"/>
            </a:lnSpc>
            <a:spcBef>
              <a:spcPct val="0"/>
            </a:spcBef>
            <a:spcAft>
              <a:spcPct val="35000"/>
            </a:spcAft>
            <a:buNone/>
          </a:pPr>
          <a:r>
            <a:rPr lang="zh-CN" altLang="en-US" sz="5600" kern="1200" dirty="0"/>
            <a:t>币种</a:t>
          </a:r>
        </a:p>
      </dsp:txBody>
      <dsp:txXfrm>
        <a:off x="0" y="3507069"/>
        <a:ext cx="5464315" cy="175225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91EFC-52D8-5A42-B4C0-AC7E739B517F}">
      <dsp:nvSpPr>
        <dsp:cNvPr id="0" name=""/>
        <dsp:cNvSpPr/>
      </dsp:nvSpPr>
      <dsp:spPr>
        <a:xfrm>
          <a:off x="0" y="642"/>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4F565-FE70-464A-B2FD-542363EA57A9}">
      <dsp:nvSpPr>
        <dsp:cNvPr id="0" name=""/>
        <dsp:cNvSpPr/>
      </dsp:nvSpPr>
      <dsp:spPr>
        <a:xfrm>
          <a:off x="0" y="642"/>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估价委托书</a:t>
          </a:r>
        </a:p>
      </dsp:txBody>
      <dsp:txXfrm>
        <a:off x="0" y="642"/>
        <a:ext cx="5464315" cy="526060"/>
      </dsp:txXfrm>
    </dsp:sp>
    <dsp:sp modelId="{5EDB7B9B-D287-FD40-8590-6C6C98CD2F76}">
      <dsp:nvSpPr>
        <dsp:cNvPr id="0" name=""/>
        <dsp:cNvSpPr/>
      </dsp:nvSpPr>
      <dsp:spPr>
        <a:xfrm>
          <a:off x="0" y="526702"/>
          <a:ext cx="5464315" cy="0"/>
        </a:xfrm>
        <a:prstGeom prst="line">
          <a:avLst/>
        </a:prstGeom>
        <a:solidFill>
          <a:schemeClr val="accent2">
            <a:hueOff val="334593"/>
            <a:satOff val="-1086"/>
            <a:lumOff val="-1503"/>
            <a:alphaOff val="0"/>
          </a:schemeClr>
        </a:solidFill>
        <a:ln w="12700" cap="flat" cmpd="sng" algn="ctr">
          <a:solidFill>
            <a:schemeClr val="accent2">
              <a:hueOff val="334593"/>
              <a:satOff val="-1086"/>
              <a:lumOff val="-15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D80CD-502E-214B-A771-0F85AFEFEE41}">
      <dsp:nvSpPr>
        <dsp:cNvPr id="0" name=""/>
        <dsp:cNvSpPr/>
      </dsp:nvSpPr>
      <dsp:spPr>
        <a:xfrm>
          <a:off x="0" y="526702"/>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估价对象位置图</a:t>
          </a:r>
        </a:p>
      </dsp:txBody>
      <dsp:txXfrm>
        <a:off x="0" y="526702"/>
        <a:ext cx="5464315" cy="526060"/>
      </dsp:txXfrm>
    </dsp:sp>
    <dsp:sp modelId="{6193E172-6EF5-9F4A-9A8B-29AEA8028BF0}">
      <dsp:nvSpPr>
        <dsp:cNvPr id="0" name=""/>
        <dsp:cNvSpPr/>
      </dsp:nvSpPr>
      <dsp:spPr>
        <a:xfrm>
          <a:off x="0" y="1052763"/>
          <a:ext cx="5464315" cy="0"/>
        </a:xfrm>
        <a:prstGeom prst="line">
          <a:avLst/>
        </a:prstGeom>
        <a:solidFill>
          <a:schemeClr val="accent2">
            <a:hueOff val="669187"/>
            <a:satOff val="-2171"/>
            <a:lumOff val="-3007"/>
            <a:alphaOff val="0"/>
          </a:schemeClr>
        </a:solidFill>
        <a:ln w="12700" cap="flat" cmpd="sng" algn="ctr">
          <a:solidFill>
            <a:schemeClr val="accent2">
              <a:hueOff val="669187"/>
              <a:satOff val="-2171"/>
              <a:lumOff val="-30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13CCD4-CEC7-BA4E-B061-A780E3191A5A}">
      <dsp:nvSpPr>
        <dsp:cNvPr id="0" name=""/>
        <dsp:cNvSpPr/>
      </dsp:nvSpPr>
      <dsp:spPr>
        <a:xfrm>
          <a:off x="0" y="1052763"/>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实地查勘情况和相关照片</a:t>
          </a:r>
        </a:p>
      </dsp:txBody>
      <dsp:txXfrm>
        <a:off x="0" y="1052763"/>
        <a:ext cx="5464315" cy="526060"/>
      </dsp:txXfrm>
    </dsp:sp>
    <dsp:sp modelId="{6E4FD413-D63A-0A45-9E70-4B072405ADD7}">
      <dsp:nvSpPr>
        <dsp:cNvPr id="0" name=""/>
        <dsp:cNvSpPr/>
      </dsp:nvSpPr>
      <dsp:spPr>
        <a:xfrm>
          <a:off x="0" y="1578823"/>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D4081-588C-9743-AC93-1079E24F4B69}">
      <dsp:nvSpPr>
        <dsp:cNvPr id="0" name=""/>
        <dsp:cNvSpPr/>
      </dsp:nvSpPr>
      <dsp:spPr>
        <a:xfrm>
          <a:off x="0" y="1578823"/>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估价对象权属证明</a:t>
          </a:r>
        </a:p>
      </dsp:txBody>
      <dsp:txXfrm>
        <a:off x="0" y="1578823"/>
        <a:ext cx="5464315" cy="526060"/>
      </dsp:txXfrm>
    </dsp:sp>
    <dsp:sp modelId="{228629D4-737F-674C-8134-66C3F6FB056E}">
      <dsp:nvSpPr>
        <dsp:cNvPr id="0" name=""/>
        <dsp:cNvSpPr/>
      </dsp:nvSpPr>
      <dsp:spPr>
        <a:xfrm>
          <a:off x="0" y="2104884"/>
          <a:ext cx="5464315" cy="0"/>
        </a:xfrm>
        <a:prstGeom prst="line">
          <a:avLst/>
        </a:prstGeom>
        <a:solidFill>
          <a:schemeClr val="accent2">
            <a:hueOff val="1338374"/>
            <a:satOff val="-4343"/>
            <a:lumOff val="-6013"/>
            <a:alphaOff val="0"/>
          </a:schemeClr>
        </a:solidFill>
        <a:ln w="12700" cap="flat" cmpd="sng" algn="ctr">
          <a:solidFill>
            <a:schemeClr val="accent2">
              <a:hueOff val="1338374"/>
              <a:satOff val="-4343"/>
              <a:lumOff val="-60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F26009-C9DC-E848-B5E3-E4509462DC1E}">
      <dsp:nvSpPr>
        <dsp:cNvPr id="0" name=""/>
        <dsp:cNvSpPr/>
      </dsp:nvSpPr>
      <dsp:spPr>
        <a:xfrm>
          <a:off x="0" y="2104884"/>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法定优先受偿款调查资料</a:t>
          </a:r>
        </a:p>
      </dsp:txBody>
      <dsp:txXfrm>
        <a:off x="0" y="2104884"/>
        <a:ext cx="5464315" cy="526060"/>
      </dsp:txXfrm>
    </dsp:sp>
    <dsp:sp modelId="{DDFE01D1-7582-C94F-83CF-522EB24E4DC5}">
      <dsp:nvSpPr>
        <dsp:cNvPr id="0" name=""/>
        <dsp:cNvSpPr/>
      </dsp:nvSpPr>
      <dsp:spPr>
        <a:xfrm>
          <a:off x="0" y="2630944"/>
          <a:ext cx="5464315" cy="0"/>
        </a:xfrm>
        <a:prstGeom prst="line">
          <a:avLst/>
        </a:prstGeom>
        <a:solidFill>
          <a:schemeClr val="accent2">
            <a:hueOff val="1672967"/>
            <a:satOff val="-5428"/>
            <a:lumOff val="-7517"/>
            <a:alphaOff val="0"/>
          </a:schemeClr>
        </a:solidFill>
        <a:ln w="12700" cap="flat" cmpd="sng" algn="ctr">
          <a:solidFill>
            <a:schemeClr val="accent2">
              <a:hueOff val="1672967"/>
              <a:satOff val="-5428"/>
              <a:lumOff val="-75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1F855F-1C63-6C4A-90E9-0C37612F8B40}">
      <dsp:nvSpPr>
        <dsp:cNvPr id="0" name=""/>
        <dsp:cNvSpPr/>
      </dsp:nvSpPr>
      <dsp:spPr>
        <a:xfrm>
          <a:off x="0" y="2630944"/>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可比实例位置图和照片</a:t>
          </a:r>
        </a:p>
      </dsp:txBody>
      <dsp:txXfrm>
        <a:off x="0" y="2630944"/>
        <a:ext cx="5464315" cy="526060"/>
      </dsp:txXfrm>
    </dsp:sp>
    <dsp:sp modelId="{25FC54E0-794A-7345-BDDB-6D7F4B287395}">
      <dsp:nvSpPr>
        <dsp:cNvPr id="0" name=""/>
        <dsp:cNvSpPr/>
      </dsp:nvSpPr>
      <dsp:spPr>
        <a:xfrm>
          <a:off x="0" y="3157004"/>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E16F55-CCAF-E64A-966F-5706A6CFC927}">
      <dsp:nvSpPr>
        <dsp:cNvPr id="0" name=""/>
        <dsp:cNvSpPr/>
      </dsp:nvSpPr>
      <dsp:spPr>
        <a:xfrm>
          <a:off x="0" y="3157004"/>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专业帮助情况和相关专业意见</a:t>
          </a:r>
        </a:p>
      </dsp:txBody>
      <dsp:txXfrm>
        <a:off x="0" y="3157004"/>
        <a:ext cx="5464315" cy="526060"/>
      </dsp:txXfrm>
    </dsp:sp>
    <dsp:sp modelId="{B94E3F18-0805-F845-9A9A-60B9556B4327}">
      <dsp:nvSpPr>
        <dsp:cNvPr id="0" name=""/>
        <dsp:cNvSpPr/>
      </dsp:nvSpPr>
      <dsp:spPr>
        <a:xfrm>
          <a:off x="0" y="3683065"/>
          <a:ext cx="5464315" cy="0"/>
        </a:xfrm>
        <a:prstGeom prst="line">
          <a:avLst/>
        </a:prstGeom>
        <a:solidFill>
          <a:schemeClr val="accent2">
            <a:hueOff val="2342154"/>
            <a:satOff val="-7600"/>
            <a:lumOff val="-10523"/>
            <a:alphaOff val="0"/>
          </a:schemeClr>
        </a:solidFill>
        <a:ln w="12700" cap="flat" cmpd="sng" algn="ctr">
          <a:solidFill>
            <a:schemeClr val="accent2">
              <a:hueOff val="2342154"/>
              <a:satOff val="-7600"/>
              <a:lumOff val="-105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AB97C-9126-7D40-B64E-EFEF20CB7114}">
      <dsp:nvSpPr>
        <dsp:cNvPr id="0" name=""/>
        <dsp:cNvSpPr/>
      </dsp:nvSpPr>
      <dsp:spPr>
        <a:xfrm>
          <a:off x="0" y="3683065"/>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估价依据的其他相关资料和文件</a:t>
          </a:r>
        </a:p>
      </dsp:txBody>
      <dsp:txXfrm>
        <a:off x="0" y="3683065"/>
        <a:ext cx="5464315" cy="526060"/>
      </dsp:txXfrm>
    </dsp:sp>
    <dsp:sp modelId="{8CECD7BB-DDD0-B44B-9DEB-6F49D0B6853C}">
      <dsp:nvSpPr>
        <dsp:cNvPr id="0" name=""/>
        <dsp:cNvSpPr/>
      </dsp:nvSpPr>
      <dsp:spPr>
        <a:xfrm>
          <a:off x="0" y="4209125"/>
          <a:ext cx="5464315" cy="0"/>
        </a:xfrm>
        <a:prstGeom prst="line">
          <a:avLst/>
        </a:prstGeom>
        <a:solidFill>
          <a:schemeClr val="accent2">
            <a:hueOff val="2676748"/>
            <a:satOff val="-8685"/>
            <a:lumOff val="-12027"/>
            <a:alphaOff val="0"/>
          </a:schemeClr>
        </a:solidFill>
        <a:ln w="12700" cap="flat" cmpd="sng" algn="ctr">
          <a:solidFill>
            <a:schemeClr val="accent2">
              <a:hueOff val="2676748"/>
              <a:satOff val="-8685"/>
              <a:lumOff val="-120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4676B-CF5B-AA4B-A359-19A70033440D}">
      <dsp:nvSpPr>
        <dsp:cNvPr id="0" name=""/>
        <dsp:cNvSpPr/>
      </dsp:nvSpPr>
      <dsp:spPr>
        <a:xfrm>
          <a:off x="0" y="4209125"/>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房地产估价机构营业执照、资质证书</a:t>
          </a:r>
        </a:p>
      </dsp:txBody>
      <dsp:txXfrm>
        <a:off x="0" y="4209125"/>
        <a:ext cx="5464315" cy="526060"/>
      </dsp:txXfrm>
    </dsp:sp>
    <dsp:sp modelId="{87F9E1A3-BB21-0F42-9B38-A60183E95209}">
      <dsp:nvSpPr>
        <dsp:cNvPr id="0" name=""/>
        <dsp:cNvSpPr/>
      </dsp:nvSpPr>
      <dsp:spPr>
        <a:xfrm>
          <a:off x="0" y="4735186"/>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9ECFE-06AF-DF4B-81F5-D4F97A4527D7}">
      <dsp:nvSpPr>
        <dsp:cNvPr id="0" name=""/>
        <dsp:cNvSpPr/>
      </dsp:nvSpPr>
      <dsp:spPr>
        <a:xfrm>
          <a:off x="0" y="4735186"/>
          <a:ext cx="5464315"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注册房地产估价师注册证书</a:t>
          </a:r>
        </a:p>
      </dsp:txBody>
      <dsp:txXfrm>
        <a:off x="0" y="4735186"/>
        <a:ext cx="5464315" cy="5260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9AC8-91C6-3844-B6B8-A4C5E3351CA7}">
      <dsp:nvSpPr>
        <dsp:cNvPr id="0" name=""/>
        <dsp:cNvSpPr/>
      </dsp:nvSpPr>
      <dsp:spPr>
        <a:xfrm>
          <a:off x="0" y="0"/>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44457-DC26-7542-B6BD-0701052A3B81}">
      <dsp:nvSpPr>
        <dsp:cNvPr id="0" name=""/>
        <dsp:cNvSpPr/>
      </dsp:nvSpPr>
      <dsp:spPr>
        <a:xfrm>
          <a:off x="0" y="0"/>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一、注册房地产估价师在报告中对事实的说明时真实的和准确的，没有虚假记载、误导性陈述和重大遗漏。</a:t>
          </a:r>
        </a:p>
      </dsp:txBody>
      <dsp:txXfrm>
        <a:off x="0" y="0"/>
        <a:ext cx="5464315" cy="1315472"/>
      </dsp:txXfrm>
    </dsp:sp>
    <dsp:sp modelId="{7B9687EE-32FA-7944-8715-CBB3AFD878CF}">
      <dsp:nvSpPr>
        <dsp:cNvPr id="0" name=""/>
        <dsp:cNvSpPr/>
      </dsp:nvSpPr>
      <dsp:spPr>
        <a:xfrm>
          <a:off x="0" y="1315472"/>
          <a:ext cx="5464315" cy="0"/>
        </a:xfrm>
        <a:prstGeom prst="line">
          <a:avLst/>
        </a:prstGeom>
        <a:solidFill>
          <a:schemeClr val="accent2">
            <a:hueOff val="1003780"/>
            <a:satOff val="-3257"/>
            <a:lumOff val="-4510"/>
            <a:alphaOff val="0"/>
          </a:schemeClr>
        </a:solidFill>
        <a:ln w="12700" cap="flat" cmpd="sng" algn="ctr">
          <a:solidFill>
            <a:schemeClr val="accent2">
              <a:hueOff val="1003780"/>
              <a:satOff val="-3257"/>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238FE-7B27-1C4F-92FE-B0E8BD32BD4F}">
      <dsp:nvSpPr>
        <dsp:cNvPr id="0" name=""/>
        <dsp:cNvSpPr/>
      </dsp:nvSpPr>
      <dsp:spPr>
        <a:xfrm>
          <a:off x="0" y="1315472"/>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二、估价报告中的分析、意见和陈述是注册房地产估价师独立、客观、公正的分析、意见和结论，但受到估价报告中已说明的估价假设和限制条件的限制。</a:t>
          </a:r>
        </a:p>
      </dsp:txBody>
      <dsp:txXfrm>
        <a:off x="0" y="1315472"/>
        <a:ext cx="5464315" cy="1315472"/>
      </dsp:txXfrm>
    </dsp:sp>
    <dsp:sp modelId="{1DD9BA55-9D37-3848-84DF-42C60D6D2934}">
      <dsp:nvSpPr>
        <dsp:cNvPr id="0" name=""/>
        <dsp:cNvSpPr/>
      </dsp:nvSpPr>
      <dsp:spPr>
        <a:xfrm>
          <a:off x="0" y="2630944"/>
          <a:ext cx="5464315" cy="0"/>
        </a:xfrm>
        <a:prstGeom prst="line">
          <a:avLst/>
        </a:prstGeom>
        <a:solidFill>
          <a:schemeClr val="accent2">
            <a:hueOff val="2007561"/>
            <a:satOff val="-6514"/>
            <a:lumOff val="-9020"/>
            <a:alphaOff val="0"/>
          </a:schemeClr>
        </a:solidFill>
        <a:ln w="12700" cap="flat" cmpd="sng" algn="ctr">
          <a:solidFill>
            <a:schemeClr val="accent2">
              <a:hueOff val="2007561"/>
              <a:satOff val="-6514"/>
              <a:lumOff val="-9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1A6B49-A38E-B445-B9B1-CCEEB9F74324}">
      <dsp:nvSpPr>
        <dsp:cNvPr id="0" name=""/>
        <dsp:cNvSpPr/>
      </dsp:nvSpPr>
      <dsp:spPr>
        <a:xfrm>
          <a:off x="0" y="2630944"/>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三、注册房地产估价师与报告中的估价对象没有实现的和潜在的利益；与估价委托人和估价利害关系人没有厉害关系，也对估价对象、估价委托人和估价利害关系人没有偏见。</a:t>
          </a:r>
        </a:p>
      </dsp:txBody>
      <dsp:txXfrm>
        <a:off x="0" y="2630944"/>
        <a:ext cx="5464315" cy="1315472"/>
      </dsp:txXfrm>
    </dsp:sp>
    <dsp:sp modelId="{B29CB6C8-3EB1-4040-9901-97AA2B4DCF2E}">
      <dsp:nvSpPr>
        <dsp:cNvPr id="0" name=""/>
        <dsp:cNvSpPr/>
      </dsp:nvSpPr>
      <dsp:spPr>
        <a:xfrm>
          <a:off x="0" y="3946416"/>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436D1-5C22-F24F-AA56-1FE3ACD87CD9}">
      <dsp:nvSpPr>
        <dsp:cNvPr id="0" name=""/>
        <dsp:cNvSpPr/>
      </dsp:nvSpPr>
      <dsp:spPr>
        <a:xfrm>
          <a:off x="0" y="3946416"/>
          <a:ext cx="5464315" cy="1315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zh-CN" altLang="en-US" sz="1600" kern="1200" dirty="0"/>
            <a:t>四、注册房地产估价师是依照有关房地产估价标准的规定开展估价工作，撰写估价报告。</a:t>
          </a:r>
        </a:p>
      </dsp:txBody>
      <dsp:txXfrm>
        <a:off x="0" y="3946416"/>
        <a:ext cx="5464315" cy="13154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6DAFE-D15B-9343-8EFA-EF71407C763E}">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91F85-545E-314C-AA0E-908834D7AD85}">
      <dsp:nvSpPr>
        <dsp:cNvPr id="0" name=""/>
        <dsp:cNvSpPr/>
      </dsp:nvSpPr>
      <dsp:spPr>
        <a:xfrm>
          <a:off x="0" y="2569"/>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一、一般假设</a:t>
          </a:r>
        </a:p>
      </dsp:txBody>
      <dsp:txXfrm>
        <a:off x="0" y="2569"/>
        <a:ext cx="5464315" cy="876125"/>
      </dsp:txXfrm>
    </dsp:sp>
    <dsp:sp modelId="{AC53B79A-9746-3644-A03C-58A1B4EF6606}">
      <dsp:nvSpPr>
        <dsp:cNvPr id="0" name=""/>
        <dsp:cNvSpPr/>
      </dsp:nvSpPr>
      <dsp:spPr>
        <a:xfrm>
          <a:off x="0" y="878694"/>
          <a:ext cx="5464315" cy="0"/>
        </a:xfrm>
        <a:prstGeom prst="line">
          <a:avLst/>
        </a:prstGeom>
        <a:solidFill>
          <a:schemeClr val="accent2">
            <a:hueOff val="602268"/>
            <a:satOff val="-1954"/>
            <a:lumOff val="-2706"/>
            <a:alphaOff val="0"/>
          </a:schemeClr>
        </a:solidFill>
        <a:ln w="12700" cap="flat" cmpd="sng" algn="ctr">
          <a:solidFill>
            <a:schemeClr val="accent2">
              <a:hueOff val="602268"/>
              <a:satOff val="-1954"/>
              <a:lumOff val="-2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9A770-DC1D-6347-9B4C-A2484AC7AE46}">
      <dsp:nvSpPr>
        <dsp:cNvPr id="0" name=""/>
        <dsp:cNvSpPr/>
      </dsp:nvSpPr>
      <dsp:spPr>
        <a:xfrm>
          <a:off x="0" y="878694"/>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二、未定事项假设</a:t>
          </a:r>
        </a:p>
      </dsp:txBody>
      <dsp:txXfrm>
        <a:off x="0" y="878694"/>
        <a:ext cx="5464315" cy="876125"/>
      </dsp:txXfrm>
    </dsp:sp>
    <dsp:sp modelId="{3C38FA3C-C909-DF43-8341-3CE331F2B4F8}">
      <dsp:nvSpPr>
        <dsp:cNvPr id="0" name=""/>
        <dsp:cNvSpPr/>
      </dsp:nvSpPr>
      <dsp:spPr>
        <a:xfrm>
          <a:off x="0" y="1754819"/>
          <a:ext cx="5464315" cy="0"/>
        </a:xfrm>
        <a:prstGeom prst="line">
          <a:avLst/>
        </a:prstGeom>
        <a:solidFill>
          <a:schemeClr val="accent2">
            <a:hueOff val="1204536"/>
            <a:satOff val="-3908"/>
            <a:lumOff val="-5412"/>
            <a:alphaOff val="0"/>
          </a:schemeClr>
        </a:solidFill>
        <a:ln w="12700" cap="flat" cmpd="sng" algn="ctr">
          <a:solidFill>
            <a:schemeClr val="accent2">
              <a:hueOff val="1204536"/>
              <a:satOff val="-3908"/>
              <a:lumOff val="-5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43DB3-5975-994D-8F1C-249DC3AE9827}">
      <dsp:nvSpPr>
        <dsp:cNvPr id="0" name=""/>
        <dsp:cNvSpPr/>
      </dsp:nvSpPr>
      <dsp:spPr>
        <a:xfrm>
          <a:off x="0" y="1754819"/>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三、背离事实假设</a:t>
          </a:r>
        </a:p>
      </dsp:txBody>
      <dsp:txXfrm>
        <a:off x="0" y="1754819"/>
        <a:ext cx="5464315" cy="876125"/>
      </dsp:txXfrm>
    </dsp:sp>
    <dsp:sp modelId="{2410A3A9-409C-5E43-9B9E-926B1C42D9DB}">
      <dsp:nvSpPr>
        <dsp:cNvPr id="0" name=""/>
        <dsp:cNvSpPr/>
      </dsp:nvSpPr>
      <dsp:spPr>
        <a:xfrm>
          <a:off x="0" y="2630944"/>
          <a:ext cx="5464315" cy="0"/>
        </a:xfrm>
        <a:prstGeom prst="line">
          <a:avLst/>
        </a:prstGeom>
        <a:solidFill>
          <a:schemeClr val="accent2">
            <a:hueOff val="1806805"/>
            <a:satOff val="-5863"/>
            <a:lumOff val="-8118"/>
            <a:alphaOff val="0"/>
          </a:schemeClr>
        </a:solidFill>
        <a:ln w="12700" cap="flat" cmpd="sng" algn="ctr">
          <a:solidFill>
            <a:schemeClr val="accent2">
              <a:hueOff val="1806805"/>
              <a:satOff val="-5863"/>
              <a:lumOff val="-8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080EE-E777-E24C-971B-D980BB4E31E9}">
      <dsp:nvSpPr>
        <dsp:cNvPr id="0" name=""/>
        <dsp:cNvSpPr/>
      </dsp:nvSpPr>
      <dsp:spPr>
        <a:xfrm>
          <a:off x="0" y="2630944"/>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四、不相一致假设</a:t>
          </a:r>
        </a:p>
      </dsp:txBody>
      <dsp:txXfrm>
        <a:off x="0" y="2630944"/>
        <a:ext cx="5464315" cy="876125"/>
      </dsp:txXfrm>
    </dsp:sp>
    <dsp:sp modelId="{6CF95853-8B48-8641-BC92-EAFF0F3D5166}">
      <dsp:nvSpPr>
        <dsp:cNvPr id="0" name=""/>
        <dsp:cNvSpPr/>
      </dsp:nvSpPr>
      <dsp:spPr>
        <a:xfrm>
          <a:off x="0" y="3507069"/>
          <a:ext cx="5464315" cy="0"/>
        </a:xfrm>
        <a:prstGeom prst="line">
          <a:avLst/>
        </a:prstGeom>
        <a:solidFill>
          <a:schemeClr val="accent2">
            <a:hueOff val="2409073"/>
            <a:satOff val="-7817"/>
            <a:lumOff val="-10824"/>
            <a:alphaOff val="0"/>
          </a:schemeClr>
        </a:solidFill>
        <a:ln w="12700" cap="flat" cmpd="sng" algn="ctr">
          <a:solidFill>
            <a:schemeClr val="accent2">
              <a:hueOff val="2409073"/>
              <a:satOff val="-7817"/>
              <a:lumOff val="-10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51FA6-47B1-7E46-8673-9225B21E632F}">
      <dsp:nvSpPr>
        <dsp:cNvPr id="0" name=""/>
        <dsp:cNvSpPr/>
      </dsp:nvSpPr>
      <dsp:spPr>
        <a:xfrm>
          <a:off x="0" y="3507069"/>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五、依据不足假设</a:t>
          </a:r>
        </a:p>
      </dsp:txBody>
      <dsp:txXfrm>
        <a:off x="0" y="3507069"/>
        <a:ext cx="5464315" cy="876125"/>
      </dsp:txXfrm>
    </dsp:sp>
    <dsp:sp modelId="{71C03BC2-5F44-3947-9C1E-F27F666408D9}">
      <dsp:nvSpPr>
        <dsp:cNvPr id="0" name=""/>
        <dsp:cNvSpPr/>
      </dsp:nvSpPr>
      <dsp:spPr>
        <a:xfrm>
          <a:off x="0" y="4383194"/>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9F725-BCE7-894F-835F-AF571B2101E8}">
      <dsp:nvSpPr>
        <dsp:cNvPr id="0" name=""/>
        <dsp:cNvSpPr/>
      </dsp:nvSpPr>
      <dsp:spPr>
        <a:xfrm>
          <a:off x="0" y="4383194"/>
          <a:ext cx="5464315" cy="876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zh-CN" altLang="en-US" sz="3200" kern="1200" dirty="0"/>
            <a:t>六、估价报告使用限制</a:t>
          </a:r>
        </a:p>
      </dsp:txBody>
      <dsp:txXfrm>
        <a:off x="0" y="4383194"/>
        <a:ext cx="5464315" cy="8761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8E557-36E1-7848-BFF5-FAB2D5B68408}">
      <dsp:nvSpPr>
        <dsp:cNvPr id="0" name=""/>
        <dsp:cNvSpPr/>
      </dsp:nvSpPr>
      <dsp:spPr>
        <a:xfrm>
          <a:off x="0" y="2569"/>
          <a:ext cx="546431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67E6E-C2B8-4D43-8F9A-02D4E649075C}">
      <dsp:nvSpPr>
        <dsp:cNvPr id="0" name=""/>
        <dsp:cNvSpPr/>
      </dsp:nvSpPr>
      <dsp:spPr>
        <a:xfrm>
          <a:off x="0" y="25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kern="1200" dirty="0"/>
            <a:t>1.</a:t>
          </a:r>
          <a:r>
            <a:rPr lang="zh-CN" altLang="en-US" sz="2000" kern="1200" dirty="0"/>
            <a:t>对估价所依据的估价对象的权属、面积、用途等资料进行了检查，在无理由怀疑其合法性、真实性、准确性和完整性且未予以核实的情况下，对其合法、真实、准确和完整的合理假定。</a:t>
          </a:r>
        </a:p>
      </dsp:txBody>
      <dsp:txXfrm>
        <a:off x="0" y="2569"/>
        <a:ext cx="5464315" cy="1752250"/>
      </dsp:txXfrm>
    </dsp:sp>
    <dsp:sp modelId="{686BA28C-4B02-5E43-AC48-2E67907E2F11}">
      <dsp:nvSpPr>
        <dsp:cNvPr id="0" name=""/>
        <dsp:cNvSpPr/>
      </dsp:nvSpPr>
      <dsp:spPr>
        <a:xfrm>
          <a:off x="0" y="1754819"/>
          <a:ext cx="5464315" cy="0"/>
        </a:xfrm>
        <a:prstGeom prst="line">
          <a:avLst/>
        </a:prstGeom>
        <a:solidFill>
          <a:schemeClr val="accent2">
            <a:hueOff val="1505671"/>
            <a:satOff val="-4885"/>
            <a:lumOff val="-6765"/>
            <a:alphaOff val="0"/>
          </a:schemeClr>
        </a:solidFill>
        <a:ln w="12700" cap="flat" cmpd="sng" algn="ctr">
          <a:solidFill>
            <a:schemeClr val="accent2">
              <a:hueOff val="1505671"/>
              <a:satOff val="-4885"/>
              <a:lumOff val="-6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8993A4-2543-D04A-9E52-C7F79993B088}">
      <dsp:nvSpPr>
        <dsp:cNvPr id="0" name=""/>
        <dsp:cNvSpPr/>
      </dsp:nvSpPr>
      <dsp:spPr>
        <a:xfrm>
          <a:off x="0" y="175481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kern="1200" dirty="0"/>
            <a:t>2.</a:t>
          </a:r>
          <a:r>
            <a:rPr lang="zh-CN" altLang="en-US" sz="2000" kern="1200" dirty="0"/>
            <a:t>对房屋安全、环境污染等影响估价对象价值或价格的重大因素给予了关注，在无理由怀疑其估价对象存在安全隐患且无相应的专业机构进行鉴定、检测的情况下，对其安全的合理假定。</a:t>
          </a:r>
        </a:p>
      </dsp:txBody>
      <dsp:txXfrm>
        <a:off x="0" y="1754819"/>
        <a:ext cx="5464315" cy="1752250"/>
      </dsp:txXfrm>
    </dsp:sp>
    <dsp:sp modelId="{782412CE-ED62-0049-A7C6-CF220979256C}">
      <dsp:nvSpPr>
        <dsp:cNvPr id="0" name=""/>
        <dsp:cNvSpPr/>
      </dsp:nvSpPr>
      <dsp:spPr>
        <a:xfrm>
          <a:off x="0" y="3507069"/>
          <a:ext cx="5464315" cy="0"/>
        </a:xfrm>
        <a:prstGeom prst="line">
          <a:avLst/>
        </a:prstGeom>
        <a:solidFill>
          <a:schemeClr val="accent2">
            <a:hueOff val="3011341"/>
            <a:satOff val="-9771"/>
            <a:lumOff val="-13530"/>
            <a:alphaOff val="0"/>
          </a:schemeClr>
        </a:solidFill>
        <a:ln w="12700" cap="flat" cmpd="sng" algn="ctr">
          <a:solidFill>
            <a:schemeClr val="accent2">
              <a:hueOff val="3011341"/>
              <a:satOff val="-9771"/>
              <a:lumOff val="-1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4E9EF-16C9-F34A-B146-00336DE4F84A}">
      <dsp:nvSpPr>
        <dsp:cNvPr id="0" name=""/>
        <dsp:cNvSpPr/>
      </dsp:nvSpPr>
      <dsp:spPr>
        <a:xfrm>
          <a:off x="0" y="3507069"/>
          <a:ext cx="5464315" cy="175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altLang="zh-CN" sz="2000" kern="1200" dirty="0"/>
            <a:t>3.</a:t>
          </a:r>
          <a:r>
            <a:rPr lang="zh-CN" altLang="en-US" sz="2000" kern="1200" dirty="0"/>
            <a:t>其他一般性假定。</a:t>
          </a:r>
        </a:p>
      </dsp:txBody>
      <dsp:txXfrm>
        <a:off x="0" y="3507069"/>
        <a:ext cx="5464315" cy="17522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FAF35-218A-DA40-90D7-1770F5FA7545}" type="datetimeFigureOut">
              <a:rPr kumimoji="1" lang="zh-CN" altLang="en-US" smtClean="0"/>
              <a:t>2022/3/4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67110C-7A99-3B4D-8015-F51B250D3B4F}" type="slidenum">
              <a:rPr kumimoji="1" lang="zh-CN" altLang="en-US" smtClean="0"/>
              <a:t>‹#›</a:t>
            </a:fld>
            <a:endParaRPr kumimoji="1" lang="zh-CN" altLang="en-US"/>
          </a:p>
        </p:txBody>
      </p:sp>
    </p:spTree>
    <p:extLst>
      <p:ext uri="{BB962C8B-B14F-4D97-AF65-F5344CB8AC3E}">
        <p14:creationId xmlns:p14="http://schemas.microsoft.com/office/powerpoint/2010/main" val="360384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767110C-7A99-3B4D-8015-F51B250D3B4F}" type="slidenum">
              <a:rPr kumimoji="1" lang="zh-CN" altLang="en-US" smtClean="0"/>
              <a:t>43</a:t>
            </a:fld>
            <a:endParaRPr kumimoji="1" lang="zh-CN" altLang="en-US"/>
          </a:p>
        </p:txBody>
      </p:sp>
    </p:spTree>
    <p:extLst>
      <p:ext uri="{BB962C8B-B14F-4D97-AF65-F5344CB8AC3E}">
        <p14:creationId xmlns:p14="http://schemas.microsoft.com/office/powerpoint/2010/main" val="143975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767110C-7A99-3B4D-8015-F51B250D3B4F}" type="slidenum">
              <a:rPr kumimoji="1" lang="zh-CN" altLang="en-US" smtClean="0"/>
              <a:t>44</a:t>
            </a:fld>
            <a:endParaRPr kumimoji="1" lang="zh-CN" altLang="en-US"/>
          </a:p>
        </p:txBody>
      </p:sp>
    </p:spTree>
    <p:extLst>
      <p:ext uri="{BB962C8B-B14F-4D97-AF65-F5344CB8AC3E}">
        <p14:creationId xmlns:p14="http://schemas.microsoft.com/office/powerpoint/2010/main" val="60959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767110C-7A99-3B4D-8015-F51B250D3B4F}" type="slidenum">
              <a:rPr kumimoji="1" lang="zh-CN" altLang="en-US" smtClean="0"/>
              <a:t>45</a:t>
            </a:fld>
            <a:endParaRPr kumimoji="1" lang="zh-CN" altLang="en-US"/>
          </a:p>
        </p:txBody>
      </p:sp>
    </p:spTree>
    <p:extLst>
      <p:ext uri="{BB962C8B-B14F-4D97-AF65-F5344CB8AC3E}">
        <p14:creationId xmlns:p14="http://schemas.microsoft.com/office/powerpoint/2010/main" val="199663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767110C-7A99-3B4D-8015-F51B250D3B4F}" type="slidenum">
              <a:rPr kumimoji="1" lang="zh-CN" altLang="en-US" smtClean="0"/>
              <a:t>47</a:t>
            </a:fld>
            <a:endParaRPr kumimoji="1" lang="zh-CN" altLang="en-US"/>
          </a:p>
        </p:txBody>
      </p:sp>
    </p:spTree>
    <p:extLst>
      <p:ext uri="{BB962C8B-B14F-4D97-AF65-F5344CB8AC3E}">
        <p14:creationId xmlns:p14="http://schemas.microsoft.com/office/powerpoint/2010/main" val="419009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6542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37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5296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31699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513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045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1669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919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70962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87163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3/4/22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330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lIns="109728" tIns="109728" rIns="109728" bIns="91440" anchor="ctr"/>
          <a:lstStyle>
            <a:lvl1pPr algn="l">
              <a:defRPr sz="1000" spc="80">
                <a:solidFill>
                  <a:schemeClr val="tx1"/>
                </a:solidFill>
              </a:defRPr>
            </a:lvl1pPr>
          </a:lstStyle>
          <a:p>
            <a:fld id="{81B8F32D-D8B6-4B9E-9CBF-DCAC30B7B93D}" type="datetimeFigureOut">
              <a:rPr lang="en-US" smtClean="0"/>
              <a:pPr/>
              <a:t>3/4/22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lIns="109728" tIns="109728" rIns="109728" bIns="91440" anchor="ctr"/>
          <a:lstStyle>
            <a:lvl1pPr algn="l">
              <a:defRPr sz="1000" spc="8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lIns="109728" tIns="109728" rIns="109728" bIns="91440" anchor="ctr"/>
          <a:lstStyle>
            <a:lvl1pPr algn="r">
              <a:defRPr sz="10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13334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118000"/>
        </a:lnSpc>
        <a:spcBef>
          <a:spcPct val="0"/>
        </a:spcBef>
        <a:buNone/>
        <a:defRPr sz="6600" kern="1200" spc="15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400" kern="1200" spc="14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spc="14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2000" kern="1200" spc="14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spc="14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800" kern="1200" spc="1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2.xml"/><Relationship Id="rId12" Type="http://schemas.openxmlformats.org/officeDocument/2006/relationships/diagramColors" Target="../diagrams/colors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11" Type="http://schemas.openxmlformats.org/officeDocument/2006/relationships/diagramQuickStyle" Target="../diagrams/quickStyle42.xml"/><Relationship Id="rId5" Type="http://schemas.openxmlformats.org/officeDocument/2006/relationships/diagramColors" Target="../diagrams/colors42.xml"/><Relationship Id="rId10" Type="http://schemas.openxmlformats.org/officeDocument/2006/relationships/diagramLayout" Target="../diagrams/layout42.xml"/><Relationship Id="rId4" Type="http://schemas.openxmlformats.org/officeDocument/2006/relationships/diagramQuickStyle" Target="../diagrams/quickStyle42.xml"/><Relationship Id="rId9" Type="http://schemas.openxmlformats.org/officeDocument/2006/relationships/diagramData" Target="../diagrams/data400.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3.xml"/><Relationship Id="rId12" Type="http://schemas.openxmlformats.org/officeDocument/2006/relationships/diagramColors" Target="../diagrams/colors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11" Type="http://schemas.openxmlformats.org/officeDocument/2006/relationships/diagramQuickStyle" Target="../diagrams/quickStyle43.xml"/><Relationship Id="rId5" Type="http://schemas.openxmlformats.org/officeDocument/2006/relationships/diagramColors" Target="../diagrams/colors43.xml"/><Relationship Id="rId10" Type="http://schemas.openxmlformats.org/officeDocument/2006/relationships/diagramLayout" Target="../diagrams/layout43.xml"/><Relationship Id="rId4" Type="http://schemas.openxmlformats.org/officeDocument/2006/relationships/diagramQuickStyle" Target="../diagrams/quickStyle43.xml"/><Relationship Id="rId9" Type="http://schemas.openxmlformats.org/officeDocument/2006/relationships/diagramData" Target="../diagrams/data42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9.xml"/><Relationship Id="rId12" Type="http://schemas.openxmlformats.org/officeDocument/2006/relationships/diagramColors" Target="../diagrams/colors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11" Type="http://schemas.openxmlformats.org/officeDocument/2006/relationships/diagramQuickStyle" Target="../diagrams/quickStyle49.xml"/><Relationship Id="rId5" Type="http://schemas.openxmlformats.org/officeDocument/2006/relationships/diagramColors" Target="../diagrams/colors49.xml"/><Relationship Id="rId10" Type="http://schemas.openxmlformats.org/officeDocument/2006/relationships/diagramLayout" Target="../diagrams/layout49.xml"/><Relationship Id="rId4" Type="http://schemas.openxmlformats.org/officeDocument/2006/relationships/diagramQuickStyle" Target="../diagrams/quickStyle49.xml"/><Relationship Id="rId9" Type="http://schemas.openxmlformats.org/officeDocument/2006/relationships/diagramData" Target="../diagrams/data43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2.xml"/><Relationship Id="rId12" Type="http://schemas.openxmlformats.org/officeDocument/2006/relationships/diagramColors" Target="../diagrams/colors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11" Type="http://schemas.openxmlformats.org/officeDocument/2006/relationships/diagramQuickStyle" Target="../diagrams/quickStyle52.xml"/><Relationship Id="rId5" Type="http://schemas.openxmlformats.org/officeDocument/2006/relationships/diagramColors" Target="../diagrams/colors52.xml"/><Relationship Id="rId10" Type="http://schemas.openxmlformats.org/officeDocument/2006/relationships/diagramLayout" Target="../diagrams/layout52.xml"/><Relationship Id="rId4" Type="http://schemas.openxmlformats.org/officeDocument/2006/relationships/diagramQuickStyle" Target="../diagrams/quickStyle52.xml"/><Relationship Id="rId9" Type="http://schemas.openxmlformats.org/officeDocument/2006/relationships/diagramData" Target="../diagrams/data46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3.xml"/><Relationship Id="rId12" Type="http://schemas.openxmlformats.org/officeDocument/2006/relationships/diagramColors" Target="../diagrams/colors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11" Type="http://schemas.openxmlformats.org/officeDocument/2006/relationships/diagramQuickStyle" Target="../diagrams/quickStyle53.xml"/><Relationship Id="rId5" Type="http://schemas.openxmlformats.org/officeDocument/2006/relationships/diagramColors" Target="../diagrams/colors53.xml"/><Relationship Id="rId10" Type="http://schemas.openxmlformats.org/officeDocument/2006/relationships/diagramLayout" Target="../diagrams/layout53.xml"/><Relationship Id="rId4" Type="http://schemas.openxmlformats.org/officeDocument/2006/relationships/diagramQuickStyle" Target="../diagrams/quickStyle53.xml"/><Relationship Id="rId9" Type="http://schemas.openxmlformats.org/officeDocument/2006/relationships/diagramData" Target="../diagrams/data51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4.xml"/><Relationship Id="rId12" Type="http://schemas.openxmlformats.org/officeDocument/2006/relationships/diagramColors" Target="../diagrams/colors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11" Type="http://schemas.openxmlformats.org/officeDocument/2006/relationships/diagramQuickStyle" Target="../diagrams/quickStyle54.xml"/><Relationship Id="rId5" Type="http://schemas.openxmlformats.org/officeDocument/2006/relationships/diagramColors" Target="../diagrams/colors54.xml"/><Relationship Id="rId10" Type="http://schemas.openxmlformats.org/officeDocument/2006/relationships/diagramLayout" Target="../diagrams/layout54.xml"/><Relationship Id="rId4" Type="http://schemas.openxmlformats.org/officeDocument/2006/relationships/diagramQuickStyle" Target="../diagrams/quickStyle54.xml"/><Relationship Id="rId9" Type="http://schemas.openxmlformats.org/officeDocument/2006/relationships/diagramData" Target="../diagrams/data53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8.xml"/><Relationship Id="rId12" Type="http://schemas.openxmlformats.org/officeDocument/2006/relationships/diagramColors" Target="../diagrams/colors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11" Type="http://schemas.openxmlformats.org/officeDocument/2006/relationships/diagramQuickStyle" Target="../diagrams/quickStyle58.xml"/><Relationship Id="rId5" Type="http://schemas.openxmlformats.org/officeDocument/2006/relationships/diagramColors" Target="../diagrams/colors58.xml"/><Relationship Id="rId10" Type="http://schemas.openxmlformats.org/officeDocument/2006/relationships/diagramLayout" Target="../diagrams/layout58.xml"/><Relationship Id="rId4" Type="http://schemas.openxmlformats.org/officeDocument/2006/relationships/diagramQuickStyle" Target="../diagrams/quickStyle58.xml"/><Relationship Id="rId9" Type="http://schemas.openxmlformats.org/officeDocument/2006/relationships/diagramData" Target="../diagrams/data58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73EFE694-8307-D04D-B153-3650AC5F7E84}"/>
              </a:ext>
            </a:extLst>
          </p:cNvPr>
          <p:cNvSpPr>
            <a:spLocks noGrp="1"/>
          </p:cNvSpPr>
          <p:nvPr>
            <p:ph type="ctrTitle"/>
          </p:nvPr>
        </p:nvSpPr>
        <p:spPr>
          <a:xfrm>
            <a:off x="481004" y="2228309"/>
            <a:ext cx="5614993" cy="1436345"/>
          </a:xfrm>
        </p:spPr>
        <p:txBody>
          <a:bodyPr anchor="b">
            <a:normAutofit fontScale="90000"/>
          </a:bodyPr>
          <a:lstStyle/>
          <a:p>
            <a:r>
              <a:rPr kumimoji="1" lang="zh-CN" altLang="en-US" sz="4400" dirty="0"/>
              <a:t>房地产估价报告编写与评审</a:t>
            </a:r>
          </a:p>
        </p:txBody>
      </p:sp>
      <p:sp>
        <p:nvSpPr>
          <p:cNvPr id="3" name="副标题 2">
            <a:extLst>
              <a:ext uri="{FF2B5EF4-FFF2-40B4-BE49-F238E27FC236}">
                <a16:creationId xmlns:a16="http://schemas.microsoft.com/office/drawing/2014/main" id="{33935359-0693-3C4D-988D-0D04714A142A}"/>
              </a:ext>
            </a:extLst>
          </p:cNvPr>
          <p:cNvSpPr>
            <a:spLocks noGrp="1"/>
          </p:cNvSpPr>
          <p:nvPr>
            <p:ph type="subTitle" idx="1"/>
          </p:nvPr>
        </p:nvSpPr>
        <p:spPr>
          <a:xfrm>
            <a:off x="538093" y="4629691"/>
            <a:ext cx="5614993" cy="773410"/>
          </a:xfrm>
        </p:spPr>
        <p:txBody>
          <a:bodyPr anchor="t">
            <a:normAutofit/>
          </a:bodyPr>
          <a:lstStyle/>
          <a:p>
            <a:r>
              <a:rPr kumimoji="1" lang="en-US" altLang="zh-CN" dirty="0"/>
              <a:t>2022</a:t>
            </a:r>
            <a:r>
              <a:rPr kumimoji="1" lang="zh-CN" altLang="en-US" dirty="0"/>
              <a:t>年    宝业恒评估机构</a:t>
            </a:r>
          </a:p>
        </p:txBody>
      </p:sp>
      <p:cxnSp>
        <p:nvCxnSpPr>
          <p:cNvPr id="31" name="Straight Connector 21">
            <a:extLst>
              <a:ext uri="{FF2B5EF4-FFF2-40B4-BE49-F238E27FC236}">
                <a16:creationId xmlns:a16="http://schemas.microsoft.com/office/drawing/2014/main" id="{82A1AB15-495E-4EE0-98F0-89DD89CD14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B96DEF9A-2FBC-43BB-BD09-5792F22CC2F1}"/>
              </a:ext>
            </a:extLst>
          </p:cNvPr>
          <p:cNvPicPr>
            <a:picLocks noChangeAspect="1"/>
          </p:cNvPicPr>
          <p:nvPr/>
        </p:nvPicPr>
        <p:blipFill rotWithShape="1">
          <a:blip r:embed="rId2">
            <a:alphaModFix/>
          </a:blip>
          <a:srcRect t="6274" r="-1" b="9435"/>
          <a:stretch/>
        </p:blipFill>
        <p:spPr>
          <a:xfrm>
            <a:off x="6634090" y="2016829"/>
            <a:ext cx="5019817" cy="2824334"/>
          </a:xfrm>
          <a:prstGeom prst="rect">
            <a:avLst/>
          </a:prstGeom>
        </p:spPr>
      </p:pic>
      <p:cxnSp>
        <p:nvCxnSpPr>
          <p:cNvPr id="32" name="Straight Connector 23">
            <a:extLst>
              <a:ext uri="{FF2B5EF4-FFF2-40B4-BE49-F238E27FC236}">
                <a16:creationId xmlns:a16="http://schemas.microsoft.com/office/drawing/2014/main" id="{74EEBF2A-B7AF-4EC9-B6F7-BF425E70A0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8104984"/>
      </p:ext>
    </p:extLst>
  </p:cSld>
  <p:clrMapOvr>
    <a:masterClrMapping/>
  </p:clrMapOvr>
  <mc:AlternateContent xmlns:mc="http://schemas.openxmlformats.org/markup-compatibility/2006" xmlns:p14="http://schemas.microsoft.com/office/powerpoint/2010/main">
    <mc:Choice Requires="p14">
      <p:transition spd="slow" p14:dur="2000" advTm="23004"/>
    </mc:Choice>
    <mc:Fallback xmlns="">
      <p:transition spd="slow" advTm="2300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96DAD38B-6810-9B41-BC2A-09BB144A6F00}"/>
              </a:ext>
            </a:extLst>
          </p:cNvPr>
          <p:cNvSpPr>
            <a:spLocks noGrp="1"/>
          </p:cNvSpPr>
          <p:nvPr>
            <p:ph type="title"/>
          </p:nvPr>
        </p:nvSpPr>
        <p:spPr>
          <a:xfrm>
            <a:off x="482601" y="865128"/>
            <a:ext cx="5464315" cy="5261895"/>
          </a:xfrm>
        </p:spPr>
        <p:txBody>
          <a:bodyPr anchor="ctr">
            <a:normAutofit/>
          </a:bodyPr>
          <a:lstStyle/>
          <a:p>
            <a:r>
              <a:rPr kumimoji="1" lang="zh-CN" altLang="en-US" dirty="0"/>
              <a:t>鉴证性估价报告的估价师声明</a:t>
            </a:r>
          </a:p>
        </p:txBody>
      </p:sp>
      <p:cxnSp>
        <p:nvCxnSpPr>
          <p:cNvPr id="29" name="Straight Connector 28">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E473D30C-0B96-9A45-8321-113E7F898D50}"/>
              </a:ext>
            </a:extLst>
          </p:cNvPr>
          <p:cNvGraphicFramePr>
            <a:graphicFrameLocks noGrp="1"/>
          </p:cNvGraphicFramePr>
          <p:nvPr>
            <p:ph idx="1"/>
            <p:extLst>
              <p:ext uri="{D42A27DB-BD31-4B8C-83A1-F6EECF244321}">
                <p14:modId xmlns:p14="http://schemas.microsoft.com/office/powerpoint/2010/main" val="4030122814"/>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89387"/>
      </p:ext>
    </p:extLst>
  </p:cSld>
  <p:clrMapOvr>
    <a:masterClrMapping/>
  </p:clrMapOvr>
  <mc:AlternateContent xmlns:mc="http://schemas.openxmlformats.org/markup-compatibility/2006" xmlns:p14="http://schemas.microsoft.com/office/powerpoint/2010/main">
    <mc:Choice Requires="p14">
      <p:transition spd="slow" p14:dur="2000" advTm="86085"/>
    </mc:Choice>
    <mc:Fallback xmlns="">
      <p:transition spd="slow" advTm="8608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31592C39-A96B-BE4B-B062-8F539B2648C8}"/>
              </a:ext>
            </a:extLst>
          </p:cNvPr>
          <p:cNvSpPr>
            <a:spLocks noGrp="1"/>
          </p:cNvSpPr>
          <p:nvPr>
            <p:ph type="title"/>
          </p:nvPr>
        </p:nvSpPr>
        <p:spPr>
          <a:xfrm>
            <a:off x="482601" y="877654"/>
            <a:ext cx="5613398" cy="5261895"/>
          </a:xfrm>
        </p:spPr>
        <p:txBody>
          <a:bodyPr anchor="ctr">
            <a:normAutofit/>
          </a:bodyPr>
          <a:lstStyle/>
          <a:p>
            <a:r>
              <a:rPr kumimoji="1" lang="zh-CN" altLang="en-US" dirty="0">
                <a:solidFill>
                  <a:schemeClr val="accent2"/>
                </a:solidFill>
              </a:rPr>
              <a:t>估价假设和限制条件</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9C2E8497-7A5A-3544-AA39-48926E615B52}"/>
              </a:ext>
            </a:extLst>
          </p:cNvPr>
          <p:cNvGraphicFramePr>
            <a:graphicFrameLocks noGrp="1"/>
          </p:cNvGraphicFramePr>
          <p:nvPr>
            <p:ph idx="1"/>
            <p:extLst>
              <p:ext uri="{D42A27DB-BD31-4B8C-83A1-F6EECF244321}">
                <p14:modId xmlns:p14="http://schemas.microsoft.com/office/powerpoint/2010/main" val="507670004"/>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982519"/>
      </p:ext>
    </p:extLst>
  </p:cSld>
  <p:clrMapOvr>
    <a:masterClrMapping/>
  </p:clrMapOvr>
  <mc:AlternateContent xmlns:mc="http://schemas.openxmlformats.org/markup-compatibility/2006" xmlns:p14="http://schemas.microsoft.com/office/powerpoint/2010/main">
    <mc:Choice Requires="p14">
      <p:transition spd="slow" p14:dur="2000" advTm="44154"/>
    </mc:Choice>
    <mc:Fallback xmlns="">
      <p:transition spd="slow" advTm="4415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948550BB-2C98-CB42-8EFD-70375F22A764}"/>
              </a:ext>
            </a:extLst>
          </p:cNvPr>
          <p:cNvSpPr>
            <a:spLocks noGrp="1"/>
          </p:cNvSpPr>
          <p:nvPr>
            <p:ph type="title"/>
          </p:nvPr>
        </p:nvSpPr>
        <p:spPr>
          <a:xfrm>
            <a:off x="482601" y="865128"/>
            <a:ext cx="5613398" cy="5261895"/>
          </a:xfrm>
        </p:spPr>
        <p:txBody>
          <a:bodyPr anchor="ctr">
            <a:normAutofit/>
          </a:bodyPr>
          <a:lstStyle/>
          <a:p>
            <a:r>
              <a:rPr kumimoji="1" lang="zh-CN" altLang="en-US" dirty="0"/>
              <a:t>一、一般假设</a:t>
            </a:r>
          </a:p>
        </p:txBody>
      </p:sp>
      <p:cxnSp>
        <p:nvCxnSpPr>
          <p:cNvPr id="28" name="Straight Connector 27">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17A5977B-B029-854A-95D9-6488758A97AF}"/>
              </a:ext>
            </a:extLst>
          </p:cNvPr>
          <p:cNvGraphicFramePr>
            <a:graphicFrameLocks noGrp="1"/>
          </p:cNvGraphicFramePr>
          <p:nvPr>
            <p:ph idx="1"/>
            <p:extLst>
              <p:ext uri="{D42A27DB-BD31-4B8C-83A1-F6EECF244321}">
                <p14:modId xmlns:p14="http://schemas.microsoft.com/office/powerpoint/2010/main" val="993799868"/>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856190"/>
      </p:ext>
    </p:extLst>
  </p:cSld>
  <p:clrMapOvr>
    <a:masterClrMapping/>
  </p:clrMapOvr>
  <mc:AlternateContent xmlns:mc="http://schemas.openxmlformats.org/markup-compatibility/2006" xmlns:p14="http://schemas.microsoft.com/office/powerpoint/2010/main">
    <mc:Choice Requires="p14">
      <p:transition spd="slow" p14:dur="2000" advTm="67404"/>
    </mc:Choice>
    <mc:Fallback xmlns="">
      <p:transition spd="slow" advTm="6740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25B70855-4917-A94D-A2A7-BB00D1EE57F5}"/>
              </a:ext>
            </a:extLst>
          </p:cNvPr>
          <p:cNvSpPr>
            <a:spLocks noGrp="1"/>
          </p:cNvSpPr>
          <p:nvPr>
            <p:ph type="title"/>
          </p:nvPr>
        </p:nvSpPr>
        <p:spPr>
          <a:xfrm>
            <a:off x="482601" y="877654"/>
            <a:ext cx="5613398" cy="5261895"/>
          </a:xfrm>
        </p:spPr>
        <p:txBody>
          <a:bodyPr anchor="ctr">
            <a:normAutofit/>
          </a:bodyPr>
          <a:lstStyle/>
          <a:p>
            <a:r>
              <a:rPr kumimoji="1" lang="zh-CN" altLang="en-US" dirty="0"/>
              <a:t>二、未定事项假设</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25BEC116-6E0E-9C42-9592-B468978385A7}"/>
              </a:ext>
            </a:extLst>
          </p:cNvPr>
          <p:cNvGraphicFramePr>
            <a:graphicFrameLocks noGrp="1"/>
          </p:cNvGraphicFramePr>
          <p:nvPr>
            <p:ph idx="1"/>
            <p:extLst>
              <p:ext uri="{D42A27DB-BD31-4B8C-83A1-F6EECF244321}">
                <p14:modId xmlns:p14="http://schemas.microsoft.com/office/powerpoint/2010/main" val="504688083"/>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32495"/>
      </p:ext>
    </p:extLst>
  </p:cSld>
  <p:clrMapOvr>
    <a:masterClrMapping/>
  </p:clrMapOvr>
  <mc:AlternateContent xmlns:mc="http://schemas.openxmlformats.org/markup-compatibility/2006" xmlns:p14="http://schemas.microsoft.com/office/powerpoint/2010/main">
    <mc:Choice Requires="p14">
      <p:transition spd="slow" p14:dur="2000" advTm="49967"/>
    </mc:Choice>
    <mc:Fallback xmlns="">
      <p:transition spd="slow" advTm="4996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CBEFAF3E-E296-514B-B2A3-DF98FA7FD1F7}"/>
              </a:ext>
            </a:extLst>
          </p:cNvPr>
          <p:cNvSpPr>
            <a:spLocks noGrp="1"/>
          </p:cNvSpPr>
          <p:nvPr>
            <p:ph type="title"/>
          </p:nvPr>
        </p:nvSpPr>
        <p:spPr>
          <a:xfrm>
            <a:off x="482601" y="865128"/>
            <a:ext cx="5613398" cy="5261895"/>
          </a:xfrm>
        </p:spPr>
        <p:txBody>
          <a:bodyPr anchor="ctr">
            <a:normAutofit/>
          </a:bodyPr>
          <a:lstStyle/>
          <a:p>
            <a:r>
              <a:rPr kumimoji="1" lang="zh-CN" altLang="en-US" dirty="0"/>
              <a:t>三、背离事实假设</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6CD9D8EA-B03D-7145-8C62-A258BDE134BD}"/>
              </a:ext>
            </a:extLst>
          </p:cNvPr>
          <p:cNvGraphicFramePr>
            <a:graphicFrameLocks noGrp="1"/>
          </p:cNvGraphicFramePr>
          <p:nvPr>
            <p:ph idx="1"/>
            <p:extLst>
              <p:ext uri="{D42A27DB-BD31-4B8C-83A1-F6EECF244321}">
                <p14:modId xmlns:p14="http://schemas.microsoft.com/office/powerpoint/2010/main" val="2910922721"/>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27637"/>
      </p:ext>
    </p:extLst>
  </p:cSld>
  <p:clrMapOvr>
    <a:masterClrMapping/>
  </p:clrMapOvr>
  <mc:AlternateContent xmlns:mc="http://schemas.openxmlformats.org/markup-compatibility/2006" xmlns:p14="http://schemas.microsoft.com/office/powerpoint/2010/main">
    <mc:Choice Requires="p14">
      <p:transition spd="slow" p14:dur="2000" advTm="51017"/>
    </mc:Choice>
    <mc:Fallback xmlns="">
      <p:transition spd="slow" advTm="5101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CF5FDA25-5F82-FB41-A85E-C33F2213F00F}"/>
              </a:ext>
            </a:extLst>
          </p:cNvPr>
          <p:cNvSpPr>
            <a:spLocks noGrp="1"/>
          </p:cNvSpPr>
          <p:nvPr>
            <p:ph type="title"/>
          </p:nvPr>
        </p:nvSpPr>
        <p:spPr>
          <a:xfrm>
            <a:off x="482601" y="865128"/>
            <a:ext cx="5613398" cy="5261895"/>
          </a:xfrm>
        </p:spPr>
        <p:txBody>
          <a:bodyPr anchor="ctr">
            <a:normAutofit/>
          </a:bodyPr>
          <a:lstStyle/>
          <a:p>
            <a:r>
              <a:rPr kumimoji="1" lang="zh-CN" altLang="en-US" dirty="0"/>
              <a:t>四、不相一致假设</a:t>
            </a:r>
          </a:p>
        </p:txBody>
      </p:sp>
      <p:cxnSp>
        <p:nvCxnSpPr>
          <p:cNvPr id="22" name="Straight Connector 21">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418537DC-53E2-6B4D-ADDF-7B2F375B43BC}"/>
              </a:ext>
            </a:extLst>
          </p:cNvPr>
          <p:cNvGraphicFramePr>
            <a:graphicFrameLocks noGrp="1"/>
          </p:cNvGraphicFramePr>
          <p:nvPr>
            <p:ph idx="1"/>
            <p:extLst>
              <p:ext uri="{D42A27DB-BD31-4B8C-83A1-F6EECF244321}">
                <p14:modId xmlns:p14="http://schemas.microsoft.com/office/powerpoint/2010/main" val="467490137"/>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203601"/>
      </p:ext>
    </p:extLst>
  </p:cSld>
  <p:clrMapOvr>
    <a:masterClrMapping/>
  </p:clrMapOvr>
  <mc:AlternateContent xmlns:mc="http://schemas.openxmlformats.org/markup-compatibility/2006" xmlns:p14="http://schemas.microsoft.com/office/powerpoint/2010/main">
    <mc:Choice Requires="p14">
      <p:transition spd="slow" p14:dur="2000" advTm="48218"/>
    </mc:Choice>
    <mc:Fallback xmlns="">
      <p:transition spd="slow" advTm="4821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DFE5D8-E81F-F942-81EC-35D485906D14}"/>
              </a:ext>
            </a:extLst>
          </p:cNvPr>
          <p:cNvSpPr>
            <a:spLocks noGrp="1"/>
          </p:cNvSpPr>
          <p:nvPr>
            <p:ph type="title"/>
          </p:nvPr>
        </p:nvSpPr>
        <p:spPr/>
        <p:txBody>
          <a:bodyPr/>
          <a:lstStyle/>
          <a:p>
            <a:r>
              <a:rPr kumimoji="1" lang="zh-CN" altLang="en-US" dirty="0"/>
              <a:t>五、依据不足假设</a:t>
            </a:r>
          </a:p>
        </p:txBody>
      </p:sp>
      <p:graphicFrame>
        <p:nvGraphicFramePr>
          <p:cNvPr id="4" name="内容占位符 3">
            <a:extLst>
              <a:ext uri="{FF2B5EF4-FFF2-40B4-BE49-F238E27FC236}">
                <a16:creationId xmlns:a16="http://schemas.microsoft.com/office/drawing/2014/main" id="{03BBC022-5A70-534D-987D-4C2E4A13F2A6}"/>
              </a:ext>
            </a:extLst>
          </p:cNvPr>
          <p:cNvGraphicFramePr>
            <a:graphicFrameLocks noGrp="1"/>
          </p:cNvGraphicFramePr>
          <p:nvPr>
            <p:ph idx="1"/>
            <p:extLst>
              <p:ext uri="{D42A27DB-BD31-4B8C-83A1-F6EECF244321}">
                <p14:modId xmlns:p14="http://schemas.microsoft.com/office/powerpoint/2010/main" val="3478685290"/>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022373"/>
      </p:ext>
    </p:extLst>
  </p:cSld>
  <p:clrMapOvr>
    <a:masterClrMapping/>
  </p:clrMapOvr>
  <mc:AlternateContent xmlns:mc="http://schemas.openxmlformats.org/markup-compatibility/2006" xmlns:p14="http://schemas.microsoft.com/office/powerpoint/2010/main">
    <mc:Choice Requires="p14">
      <p:transition spd="slow" p14:dur="2000" advTm="45120"/>
    </mc:Choice>
    <mc:Fallback xmlns="">
      <p:transition spd="slow" advTm="4512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CA8A0D23-1586-C845-8706-853FE515260B}"/>
              </a:ext>
            </a:extLst>
          </p:cNvPr>
          <p:cNvSpPr>
            <a:spLocks noGrp="1"/>
          </p:cNvSpPr>
          <p:nvPr>
            <p:ph type="title"/>
          </p:nvPr>
        </p:nvSpPr>
        <p:spPr>
          <a:xfrm>
            <a:off x="482601" y="865128"/>
            <a:ext cx="5613398" cy="5261895"/>
          </a:xfrm>
        </p:spPr>
        <p:txBody>
          <a:bodyPr anchor="ctr">
            <a:normAutofit/>
          </a:bodyPr>
          <a:lstStyle/>
          <a:p>
            <a:r>
              <a:rPr kumimoji="1" lang="zh-CN" altLang="en-US" dirty="0"/>
              <a:t>六、估价报告使用限制</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BB838119-7DB3-0246-9A9A-004C77ED796A}"/>
              </a:ext>
            </a:extLst>
          </p:cNvPr>
          <p:cNvGraphicFramePr>
            <a:graphicFrameLocks noGrp="1"/>
          </p:cNvGraphicFramePr>
          <p:nvPr>
            <p:ph idx="1"/>
            <p:extLst>
              <p:ext uri="{D42A27DB-BD31-4B8C-83A1-F6EECF244321}">
                <p14:modId xmlns:p14="http://schemas.microsoft.com/office/powerpoint/2010/main" val="3916851607"/>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708475"/>
      </p:ext>
    </p:extLst>
  </p:cSld>
  <p:clrMapOvr>
    <a:masterClrMapping/>
  </p:clrMapOvr>
  <mc:AlternateContent xmlns:mc="http://schemas.openxmlformats.org/markup-compatibility/2006" xmlns:p14="http://schemas.microsoft.com/office/powerpoint/2010/main">
    <mc:Choice Requires="p14">
      <p:transition spd="slow" p14:dur="2000" advTm="94350"/>
    </mc:Choice>
    <mc:Fallback xmlns="">
      <p:transition spd="slow" advTm="943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E7844B6A-2E75-7D4A-946D-B9A534DA09F3}"/>
              </a:ext>
            </a:extLst>
          </p:cNvPr>
          <p:cNvSpPr>
            <a:spLocks noGrp="1"/>
          </p:cNvSpPr>
          <p:nvPr>
            <p:ph type="title"/>
          </p:nvPr>
        </p:nvSpPr>
        <p:spPr>
          <a:xfrm>
            <a:off x="482602" y="865128"/>
            <a:ext cx="3116941" cy="5261895"/>
          </a:xfrm>
        </p:spPr>
        <p:txBody>
          <a:bodyPr anchor="ctr">
            <a:normAutofit/>
          </a:bodyPr>
          <a:lstStyle/>
          <a:p>
            <a:r>
              <a:rPr kumimoji="1" lang="zh-CN" altLang="en-US" dirty="0"/>
              <a:t>司法鉴定报告特殊要求</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7B0AF6C6-02FD-4E4D-B1B1-C9B6073E4158}"/>
              </a:ext>
            </a:extLst>
          </p:cNvPr>
          <p:cNvGraphicFramePr>
            <a:graphicFrameLocks noGrp="1"/>
          </p:cNvGraphicFramePr>
          <p:nvPr>
            <p:ph idx="1"/>
            <p:extLst>
              <p:ext uri="{D42A27DB-BD31-4B8C-83A1-F6EECF244321}">
                <p14:modId xmlns:p14="http://schemas.microsoft.com/office/powerpoint/2010/main" val="2776637079"/>
              </p:ext>
            </p:extLst>
          </p:nvPr>
        </p:nvGraphicFramePr>
        <p:xfrm>
          <a:off x="3468915" y="489855"/>
          <a:ext cx="8493442" cy="5878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666295"/>
      </p:ext>
    </p:extLst>
  </p:cSld>
  <p:clrMapOvr>
    <a:masterClrMapping/>
  </p:clrMapOvr>
  <mc:AlternateContent xmlns:mc="http://schemas.openxmlformats.org/markup-compatibility/2006" xmlns:p14="http://schemas.microsoft.com/office/powerpoint/2010/main">
    <mc:Choice Requires="p14">
      <p:transition spd="slow" p14:dur="2000" advTm="14497"/>
    </mc:Choice>
    <mc:Fallback xmlns="">
      <p:transition spd="slow" advTm="1449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6858BDA0-6073-AA4D-A47A-1DC114928C2B}"/>
              </a:ext>
            </a:extLst>
          </p:cNvPr>
          <p:cNvSpPr>
            <a:spLocks noGrp="1"/>
          </p:cNvSpPr>
          <p:nvPr>
            <p:ph type="title"/>
          </p:nvPr>
        </p:nvSpPr>
        <p:spPr>
          <a:xfrm>
            <a:off x="482601" y="865128"/>
            <a:ext cx="5613398" cy="5261895"/>
          </a:xfrm>
        </p:spPr>
        <p:txBody>
          <a:bodyPr anchor="ctr">
            <a:normAutofit/>
          </a:bodyPr>
          <a:lstStyle/>
          <a:p>
            <a:r>
              <a:rPr kumimoji="1" lang="zh-CN" altLang="en-US"/>
              <a:t>宝业恒了解市场价值评估特殊要求</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D3278761-0B7F-6040-92F2-96E6E2050630}"/>
              </a:ext>
            </a:extLst>
          </p:cNvPr>
          <p:cNvGraphicFramePr>
            <a:graphicFrameLocks noGrp="1"/>
          </p:cNvGraphicFramePr>
          <p:nvPr>
            <p:ph idx="1"/>
            <p:extLst>
              <p:ext uri="{D42A27DB-BD31-4B8C-83A1-F6EECF244321}">
                <p14:modId xmlns:p14="http://schemas.microsoft.com/office/powerpoint/2010/main" val="3977717476"/>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838585"/>
      </p:ext>
    </p:extLst>
  </p:cSld>
  <p:clrMapOvr>
    <a:masterClrMapping/>
  </p:clrMapOvr>
  <mc:AlternateContent xmlns:mc="http://schemas.openxmlformats.org/markup-compatibility/2006" xmlns:p14="http://schemas.microsoft.com/office/powerpoint/2010/main">
    <mc:Choice Requires="p14">
      <p:transition spd="slow" p14:dur="2000" advTm="77511"/>
    </mc:Choice>
    <mc:Fallback xmlns="">
      <p:transition spd="slow" advTm="7751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55E6C49A-45EE-BD48-97EB-E56B64BCBEE6}"/>
              </a:ext>
            </a:extLst>
          </p:cNvPr>
          <p:cNvSpPr>
            <a:spLocks noGrp="1"/>
          </p:cNvSpPr>
          <p:nvPr>
            <p:ph type="title"/>
          </p:nvPr>
        </p:nvSpPr>
        <p:spPr>
          <a:xfrm>
            <a:off x="482601" y="865128"/>
            <a:ext cx="5613398" cy="5261895"/>
          </a:xfrm>
        </p:spPr>
        <p:txBody>
          <a:bodyPr anchor="ctr">
            <a:normAutofit/>
          </a:bodyPr>
          <a:lstStyle/>
          <a:p>
            <a:r>
              <a:rPr kumimoji="1" lang="zh-CN" altLang="en-US" dirty="0"/>
              <a:t>房地产估价报告内容</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526FDE53-122D-2A4D-B29E-B9B2E9916A9F}"/>
              </a:ext>
            </a:extLst>
          </p:cNvPr>
          <p:cNvGraphicFramePr>
            <a:graphicFrameLocks noGrp="1"/>
          </p:cNvGraphicFramePr>
          <p:nvPr>
            <p:ph idx="1"/>
            <p:extLst>
              <p:ext uri="{D42A27DB-BD31-4B8C-83A1-F6EECF244321}">
                <p14:modId xmlns:p14="http://schemas.microsoft.com/office/powerpoint/2010/main" val="4226571882"/>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716049"/>
      </p:ext>
    </p:extLst>
  </p:cSld>
  <p:clrMapOvr>
    <a:masterClrMapping/>
  </p:clrMapOvr>
  <mc:AlternateContent xmlns:mc="http://schemas.openxmlformats.org/markup-compatibility/2006" xmlns:p14="http://schemas.microsoft.com/office/powerpoint/2010/main">
    <mc:Choice Requires="p14">
      <p:transition spd="slow" p14:dur="2000" advTm="26796"/>
    </mc:Choice>
    <mc:Fallback xmlns="">
      <p:transition spd="slow" advTm="2679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0F7CDF96-1DA2-0640-B00E-374D07FC19AA}"/>
              </a:ext>
            </a:extLst>
          </p:cNvPr>
          <p:cNvSpPr>
            <a:spLocks noGrp="1"/>
          </p:cNvSpPr>
          <p:nvPr>
            <p:ph type="title"/>
          </p:nvPr>
        </p:nvSpPr>
        <p:spPr>
          <a:xfrm>
            <a:off x="482601" y="865128"/>
            <a:ext cx="5613398" cy="5261895"/>
          </a:xfrm>
        </p:spPr>
        <p:txBody>
          <a:bodyPr anchor="ctr">
            <a:normAutofit/>
          </a:bodyPr>
          <a:lstStyle/>
          <a:p>
            <a:r>
              <a:rPr kumimoji="1" lang="zh-CN" altLang="en-US" dirty="0"/>
              <a:t>估价结果报告</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48950A5E-637F-A142-A9DC-35B569F3151C}"/>
              </a:ext>
            </a:extLst>
          </p:cNvPr>
          <p:cNvGraphicFramePr>
            <a:graphicFrameLocks noGrp="1"/>
          </p:cNvGraphicFramePr>
          <p:nvPr>
            <p:ph idx="1"/>
            <p:extLst>
              <p:ext uri="{D42A27DB-BD31-4B8C-83A1-F6EECF244321}">
                <p14:modId xmlns:p14="http://schemas.microsoft.com/office/powerpoint/2010/main" val="2678738965"/>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763751"/>
      </p:ext>
    </p:extLst>
  </p:cSld>
  <p:clrMapOvr>
    <a:masterClrMapping/>
  </p:clrMapOvr>
  <mc:AlternateContent xmlns:mc="http://schemas.openxmlformats.org/markup-compatibility/2006" xmlns:p14="http://schemas.microsoft.com/office/powerpoint/2010/main">
    <mc:Choice Requires="p14">
      <p:transition spd="slow" p14:dur="2000" advTm="61218"/>
    </mc:Choice>
    <mc:Fallback xmlns="">
      <p:transition spd="slow" advTm="6121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83C625-3C2B-B542-83D9-84DE35D932B1}"/>
              </a:ext>
            </a:extLst>
          </p:cNvPr>
          <p:cNvSpPr>
            <a:spLocks noGrp="1"/>
          </p:cNvSpPr>
          <p:nvPr>
            <p:ph type="title"/>
          </p:nvPr>
        </p:nvSpPr>
        <p:spPr/>
        <p:txBody>
          <a:bodyPr/>
          <a:lstStyle/>
          <a:p>
            <a:r>
              <a:rPr kumimoji="1" lang="zh-CN" altLang="en-US" dirty="0"/>
              <a:t>估价当事人</a:t>
            </a:r>
          </a:p>
        </p:txBody>
      </p:sp>
      <p:graphicFrame>
        <p:nvGraphicFramePr>
          <p:cNvPr id="4" name="内容占位符 3">
            <a:extLst>
              <a:ext uri="{FF2B5EF4-FFF2-40B4-BE49-F238E27FC236}">
                <a16:creationId xmlns:a16="http://schemas.microsoft.com/office/drawing/2014/main" id="{EAE80CAA-A358-E548-8E41-09CB16A996C2}"/>
              </a:ext>
            </a:extLst>
          </p:cNvPr>
          <p:cNvGraphicFramePr>
            <a:graphicFrameLocks noGrp="1"/>
          </p:cNvGraphicFramePr>
          <p:nvPr>
            <p:ph idx="1"/>
            <p:extLst>
              <p:ext uri="{D42A27DB-BD31-4B8C-83A1-F6EECF244321}">
                <p14:modId xmlns:p14="http://schemas.microsoft.com/office/powerpoint/2010/main" val="1342921548"/>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71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AFD10988-8E04-1B4A-8DAF-49211F831DF9}"/>
              </a:ext>
            </a:extLst>
          </p:cNvPr>
          <p:cNvSpPr>
            <a:spLocks noGrp="1"/>
          </p:cNvSpPr>
          <p:nvPr>
            <p:ph type="title"/>
          </p:nvPr>
        </p:nvSpPr>
        <p:spPr>
          <a:xfrm>
            <a:off x="482601" y="865128"/>
            <a:ext cx="5613398" cy="5261895"/>
          </a:xfrm>
        </p:spPr>
        <p:txBody>
          <a:bodyPr anchor="ctr">
            <a:normAutofit/>
          </a:bodyPr>
          <a:lstStyle/>
          <a:p>
            <a:r>
              <a:rPr kumimoji="1" lang="zh-CN" altLang="en-US" dirty="0"/>
              <a:t>估价基本事项</a:t>
            </a:r>
          </a:p>
        </p:txBody>
      </p:sp>
      <p:cxnSp>
        <p:nvCxnSpPr>
          <p:cNvPr id="47" name="Straight Connector 41">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8" name="Straight Connector 43">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FB48F08A-894B-4A46-833B-7D2C78CD500D}"/>
              </a:ext>
            </a:extLst>
          </p:cNvPr>
          <p:cNvGraphicFramePr>
            <a:graphicFrameLocks noGrp="1"/>
          </p:cNvGraphicFramePr>
          <p:nvPr>
            <p:ph idx="1"/>
            <p:extLst>
              <p:ext uri="{D42A27DB-BD31-4B8C-83A1-F6EECF244321}">
                <p14:modId xmlns:p14="http://schemas.microsoft.com/office/powerpoint/2010/main" val="3752514207"/>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0949472"/>
      </p:ext>
    </p:extLst>
  </p:cSld>
  <p:clrMapOvr>
    <a:masterClrMapping/>
  </p:clrMapOvr>
  <mc:AlternateContent xmlns:mc="http://schemas.openxmlformats.org/markup-compatibility/2006" xmlns:p14="http://schemas.microsoft.com/office/powerpoint/2010/main">
    <mc:Choice Requires="p14">
      <p:transition spd="slow" p14:dur="2000" advTm="281897"/>
    </mc:Choice>
    <mc:Fallback xmlns="">
      <p:transition spd="slow" advTm="28189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1A2FA296-872F-784F-8863-6C787E78DF37}"/>
              </a:ext>
            </a:extLst>
          </p:cNvPr>
          <p:cNvSpPr>
            <a:spLocks noGrp="1"/>
          </p:cNvSpPr>
          <p:nvPr>
            <p:ph type="title"/>
          </p:nvPr>
        </p:nvSpPr>
        <p:spPr>
          <a:xfrm>
            <a:off x="678955" y="976152"/>
            <a:ext cx="3555211" cy="5024920"/>
          </a:xfrm>
        </p:spPr>
        <p:txBody>
          <a:bodyPr anchor="ctr">
            <a:normAutofit/>
          </a:bodyPr>
          <a:lstStyle/>
          <a:p>
            <a:r>
              <a:rPr kumimoji="1" lang="zh-CN" altLang="en-US" dirty="0"/>
              <a:t>估价原则</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BDB74C88-A43D-C349-93F0-F915186982E6}"/>
              </a:ext>
            </a:extLst>
          </p:cNvPr>
          <p:cNvGraphicFramePr>
            <a:graphicFrameLocks noGrp="1"/>
          </p:cNvGraphicFramePr>
          <p:nvPr>
            <p:ph idx="1"/>
            <p:extLst>
              <p:ext uri="{D42A27DB-BD31-4B8C-83A1-F6EECF244321}">
                <p14:modId xmlns:p14="http://schemas.microsoft.com/office/powerpoint/2010/main" val="3001324313"/>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367491"/>
      </p:ext>
    </p:extLst>
  </p:cSld>
  <p:clrMapOvr>
    <a:masterClrMapping/>
  </p:clrMapOvr>
  <mc:AlternateContent xmlns:mc="http://schemas.openxmlformats.org/markup-compatibility/2006" xmlns:p14="http://schemas.microsoft.com/office/powerpoint/2010/main">
    <mc:Choice Requires="p14">
      <p:transition spd="slow" p14:dur="2000" advTm="140600"/>
    </mc:Choice>
    <mc:Fallback xmlns="">
      <p:transition spd="slow" advTm="1406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B9B090CE-F9EC-7447-9756-FF3B95DA5291}"/>
              </a:ext>
            </a:extLst>
          </p:cNvPr>
          <p:cNvSpPr>
            <a:spLocks noGrp="1"/>
          </p:cNvSpPr>
          <p:nvPr>
            <p:ph type="title"/>
          </p:nvPr>
        </p:nvSpPr>
        <p:spPr>
          <a:xfrm>
            <a:off x="482601" y="865128"/>
            <a:ext cx="5613398" cy="5261895"/>
          </a:xfrm>
        </p:spPr>
        <p:txBody>
          <a:bodyPr anchor="ctr">
            <a:normAutofit/>
          </a:bodyPr>
          <a:lstStyle/>
          <a:p>
            <a:r>
              <a:rPr kumimoji="1" lang="zh-CN" altLang="en-US" dirty="0"/>
              <a:t>估价依据</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01AA3B32-59EC-654B-A8D1-565D7F717560}"/>
              </a:ext>
            </a:extLst>
          </p:cNvPr>
          <p:cNvGraphicFramePr>
            <a:graphicFrameLocks noGrp="1"/>
          </p:cNvGraphicFramePr>
          <p:nvPr>
            <p:ph idx="1"/>
            <p:extLst>
              <p:ext uri="{D42A27DB-BD31-4B8C-83A1-F6EECF244321}">
                <p14:modId xmlns:p14="http://schemas.microsoft.com/office/powerpoint/2010/main" val="601753804"/>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0292029"/>
      </p:ext>
    </p:extLst>
  </p:cSld>
  <p:clrMapOvr>
    <a:masterClrMapping/>
  </p:clrMapOvr>
  <mc:AlternateContent xmlns:mc="http://schemas.openxmlformats.org/markup-compatibility/2006" xmlns:p14="http://schemas.microsoft.com/office/powerpoint/2010/main">
    <mc:Choice Requires="p14">
      <p:transition spd="slow" p14:dur="2000" advTm="106360"/>
    </mc:Choice>
    <mc:Fallback xmlns="">
      <p:transition spd="slow" advTm="10636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F827F1DF-6A5C-2447-9C78-4395FCA0CF5D}"/>
              </a:ext>
            </a:extLst>
          </p:cNvPr>
          <p:cNvSpPr>
            <a:spLocks noGrp="1"/>
          </p:cNvSpPr>
          <p:nvPr>
            <p:ph type="title"/>
          </p:nvPr>
        </p:nvSpPr>
        <p:spPr>
          <a:xfrm>
            <a:off x="482601" y="865128"/>
            <a:ext cx="5613398" cy="5261895"/>
          </a:xfrm>
        </p:spPr>
        <p:txBody>
          <a:bodyPr anchor="ctr">
            <a:normAutofit/>
          </a:bodyPr>
          <a:lstStyle/>
          <a:p>
            <a:r>
              <a:rPr kumimoji="1" lang="zh-CN" altLang="en-US" dirty="0"/>
              <a:t>估价方法</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4EE59FE9-2910-8A4E-8F77-E7F235608D0D}"/>
              </a:ext>
            </a:extLst>
          </p:cNvPr>
          <p:cNvGraphicFramePr>
            <a:graphicFrameLocks noGrp="1"/>
          </p:cNvGraphicFramePr>
          <p:nvPr>
            <p:ph idx="1"/>
            <p:extLst>
              <p:ext uri="{D42A27DB-BD31-4B8C-83A1-F6EECF244321}">
                <p14:modId xmlns:p14="http://schemas.microsoft.com/office/powerpoint/2010/main" val="4032803518"/>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727030"/>
      </p:ext>
    </p:extLst>
  </p:cSld>
  <p:clrMapOvr>
    <a:masterClrMapping/>
  </p:clrMapOvr>
  <mc:AlternateContent xmlns:mc="http://schemas.openxmlformats.org/markup-compatibility/2006" xmlns:p14="http://schemas.microsoft.com/office/powerpoint/2010/main">
    <mc:Choice Requires="p14">
      <p:transition spd="slow" p14:dur="2000" advTm="81764"/>
    </mc:Choice>
    <mc:Fallback xmlns="">
      <p:transition spd="slow" advTm="8176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0015AD25-158B-7D4F-BA83-5486010DF693}"/>
              </a:ext>
            </a:extLst>
          </p:cNvPr>
          <p:cNvSpPr>
            <a:spLocks noGrp="1"/>
          </p:cNvSpPr>
          <p:nvPr>
            <p:ph type="title"/>
          </p:nvPr>
        </p:nvSpPr>
        <p:spPr>
          <a:xfrm>
            <a:off x="482601" y="865128"/>
            <a:ext cx="5613398" cy="5261895"/>
          </a:xfrm>
        </p:spPr>
        <p:txBody>
          <a:bodyPr anchor="ctr">
            <a:normAutofit/>
          </a:bodyPr>
          <a:lstStyle/>
          <a:p>
            <a:r>
              <a:rPr kumimoji="1" lang="zh-CN" altLang="en-US" dirty="0"/>
              <a:t>估价结果</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EBFD7107-4C0E-354F-BCB1-4DD868F22060}"/>
              </a:ext>
            </a:extLst>
          </p:cNvPr>
          <p:cNvGraphicFramePr>
            <a:graphicFrameLocks noGrp="1"/>
          </p:cNvGraphicFramePr>
          <p:nvPr>
            <p:ph idx="1"/>
            <p:extLst>
              <p:ext uri="{D42A27DB-BD31-4B8C-83A1-F6EECF244321}">
                <p14:modId xmlns:p14="http://schemas.microsoft.com/office/powerpoint/2010/main" val="3345414711"/>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2205239"/>
      </p:ext>
    </p:extLst>
  </p:cSld>
  <p:clrMapOvr>
    <a:masterClrMapping/>
  </p:clrMapOvr>
  <mc:AlternateContent xmlns:mc="http://schemas.openxmlformats.org/markup-compatibility/2006" xmlns:p14="http://schemas.microsoft.com/office/powerpoint/2010/main">
    <mc:Choice Requires="p14">
      <p:transition spd="slow" p14:dur="2000" advTm="60549"/>
    </mc:Choice>
    <mc:Fallback xmlns="">
      <p:transition spd="slow" advTm="6054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92DCD8-1FF6-AA44-8CE5-D3FADA8B325B}"/>
              </a:ext>
            </a:extLst>
          </p:cNvPr>
          <p:cNvSpPr>
            <a:spLocks noGrp="1"/>
          </p:cNvSpPr>
          <p:nvPr>
            <p:ph type="title"/>
          </p:nvPr>
        </p:nvSpPr>
        <p:spPr/>
        <p:txBody>
          <a:bodyPr/>
          <a:lstStyle/>
          <a:p>
            <a:r>
              <a:rPr kumimoji="1" lang="zh-CN" altLang="en-US" dirty="0"/>
              <a:t>注册房地产估价师</a:t>
            </a:r>
          </a:p>
        </p:txBody>
      </p:sp>
      <p:graphicFrame>
        <p:nvGraphicFramePr>
          <p:cNvPr id="4" name="内容占位符 3">
            <a:extLst>
              <a:ext uri="{FF2B5EF4-FFF2-40B4-BE49-F238E27FC236}">
                <a16:creationId xmlns:a16="http://schemas.microsoft.com/office/drawing/2014/main" id="{DCCBAEB4-0B91-504A-9371-9EA543122768}"/>
              </a:ext>
            </a:extLst>
          </p:cNvPr>
          <p:cNvGraphicFramePr>
            <a:graphicFrameLocks noGrp="1"/>
          </p:cNvGraphicFramePr>
          <p:nvPr>
            <p:ph idx="1"/>
            <p:extLst>
              <p:ext uri="{D42A27DB-BD31-4B8C-83A1-F6EECF244321}">
                <p14:modId xmlns:p14="http://schemas.microsoft.com/office/powerpoint/2010/main" val="589816011"/>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5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82278-8D07-8946-A38A-7908A5A324F5}"/>
              </a:ext>
            </a:extLst>
          </p:cNvPr>
          <p:cNvSpPr>
            <a:spLocks noGrp="1"/>
          </p:cNvSpPr>
          <p:nvPr>
            <p:ph type="title"/>
          </p:nvPr>
        </p:nvSpPr>
        <p:spPr/>
        <p:txBody>
          <a:bodyPr/>
          <a:lstStyle/>
          <a:p>
            <a:endParaRPr kumimoji="1" lang="zh-CN" altLang="en-US"/>
          </a:p>
        </p:txBody>
      </p:sp>
      <p:graphicFrame>
        <p:nvGraphicFramePr>
          <p:cNvPr id="4" name="内容占位符 3">
            <a:extLst>
              <a:ext uri="{FF2B5EF4-FFF2-40B4-BE49-F238E27FC236}">
                <a16:creationId xmlns:a16="http://schemas.microsoft.com/office/drawing/2014/main" id="{E570597E-CC2C-2D43-A88B-D10092169BC5}"/>
              </a:ext>
            </a:extLst>
          </p:cNvPr>
          <p:cNvGraphicFramePr>
            <a:graphicFrameLocks noGrp="1"/>
          </p:cNvGraphicFramePr>
          <p:nvPr>
            <p:ph idx="1"/>
            <p:extLst>
              <p:ext uri="{D42A27DB-BD31-4B8C-83A1-F6EECF244321}">
                <p14:modId xmlns:p14="http://schemas.microsoft.com/office/powerpoint/2010/main" val="2390874960"/>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7578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F56E1BAA-EC64-B848-8180-2C7E022A8CD0}"/>
              </a:ext>
            </a:extLst>
          </p:cNvPr>
          <p:cNvSpPr>
            <a:spLocks noGrp="1"/>
          </p:cNvSpPr>
          <p:nvPr>
            <p:ph type="title"/>
          </p:nvPr>
        </p:nvSpPr>
        <p:spPr>
          <a:xfrm>
            <a:off x="482601" y="865128"/>
            <a:ext cx="5613398" cy="5261895"/>
          </a:xfrm>
        </p:spPr>
        <p:txBody>
          <a:bodyPr anchor="ctr">
            <a:normAutofit/>
          </a:bodyPr>
          <a:lstStyle/>
          <a:p>
            <a:r>
              <a:rPr kumimoji="1" lang="zh-CN" altLang="en-US" dirty="0"/>
              <a:t>风险提示和变现能力分析</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41BDC51A-0401-DC49-9923-6CFF1D8E61B8}"/>
              </a:ext>
            </a:extLst>
          </p:cNvPr>
          <p:cNvGraphicFramePr>
            <a:graphicFrameLocks noGrp="1"/>
          </p:cNvGraphicFramePr>
          <p:nvPr>
            <p:ph idx="1"/>
            <p:extLst>
              <p:ext uri="{D42A27DB-BD31-4B8C-83A1-F6EECF244321}">
                <p14:modId xmlns:p14="http://schemas.microsoft.com/office/powerpoint/2010/main" val="2131679648"/>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871156"/>
      </p:ext>
    </p:extLst>
  </p:cSld>
  <p:clrMapOvr>
    <a:masterClrMapping/>
  </p:clrMapOvr>
  <mc:AlternateContent xmlns:mc="http://schemas.openxmlformats.org/markup-compatibility/2006" xmlns:p14="http://schemas.microsoft.com/office/powerpoint/2010/main">
    <mc:Choice Requires="p14">
      <p:transition spd="slow" p14:dur="2000" advTm="15121"/>
    </mc:Choice>
    <mc:Fallback xmlns="">
      <p:transition spd="slow" advTm="1512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FC2E0E9-C2F0-8740-94EE-A70558A6B989}"/>
              </a:ext>
            </a:extLst>
          </p:cNvPr>
          <p:cNvSpPr>
            <a:spLocks noGrp="1"/>
          </p:cNvSpPr>
          <p:nvPr>
            <p:ph type="title"/>
          </p:nvPr>
        </p:nvSpPr>
        <p:spPr>
          <a:xfrm>
            <a:off x="482601" y="865128"/>
            <a:ext cx="5613398" cy="5261895"/>
          </a:xfrm>
        </p:spPr>
        <p:txBody>
          <a:bodyPr anchor="ctr">
            <a:normAutofit/>
          </a:bodyPr>
          <a:lstStyle/>
          <a:p>
            <a:r>
              <a:rPr kumimoji="1" lang="zh-CN" altLang="en-US" dirty="0"/>
              <a:t>封面</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8A38966D-D884-4E41-86C3-8B4E40D68D82}"/>
              </a:ext>
            </a:extLst>
          </p:cNvPr>
          <p:cNvGraphicFramePr>
            <a:graphicFrameLocks noGrp="1"/>
          </p:cNvGraphicFramePr>
          <p:nvPr>
            <p:ph idx="1"/>
            <p:extLst>
              <p:ext uri="{D42A27DB-BD31-4B8C-83A1-F6EECF244321}">
                <p14:modId xmlns:p14="http://schemas.microsoft.com/office/powerpoint/2010/main" val="3855994599"/>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3971147"/>
      </p:ext>
    </p:extLst>
  </p:cSld>
  <p:clrMapOvr>
    <a:masterClrMapping/>
  </p:clrMapOvr>
  <mc:AlternateContent xmlns:mc="http://schemas.openxmlformats.org/markup-compatibility/2006" xmlns:p14="http://schemas.microsoft.com/office/powerpoint/2010/main">
    <mc:Choice Requires="p14">
      <p:transition spd="slow" p14:dur="2000" advTm="132692"/>
    </mc:Choice>
    <mc:Fallback xmlns="">
      <p:transition spd="slow" advTm="13269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78E51C6F-13A9-5348-A699-CF58FC9D4C9A}"/>
              </a:ext>
            </a:extLst>
          </p:cNvPr>
          <p:cNvSpPr>
            <a:spLocks noGrp="1"/>
          </p:cNvSpPr>
          <p:nvPr>
            <p:ph type="title"/>
          </p:nvPr>
        </p:nvSpPr>
        <p:spPr>
          <a:xfrm>
            <a:off x="482601" y="865128"/>
            <a:ext cx="5613398" cy="5261895"/>
          </a:xfrm>
        </p:spPr>
        <p:txBody>
          <a:bodyPr anchor="ctr">
            <a:normAutofit/>
          </a:bodyPr>
          <a:lstStyle/>
          <a:p>
            <a:r>
              <a:rPr kumimoji="1" lang="zh-CN" altLang="en-US"/>
              <a:t>变现能力分析与风险提示</a:t>
            </a:r>
            <a:endParaRPr kumimoji="1" lang="zh-CN" altLang="en-US" dirty="0"/>
          </a:p>
        </p:txBody>
      </p:sp>
      <p:cxnSp>
        <p:nvCxnSpPr>
          <p:cNvPr id="30" name="Straight Connector 29">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68FF8BEB-CA0B-1E4D-9A33-F97C77BF6129}"/>
              </a:ext>
            </a:extLst>
          </p:cNvPr>
          <p:cNvGraphicFramePr>
            <a:graphicFrameLocks noGrp="1"/>
          </p:cNvGraphicFramePr>
          <p:nvPr>
            <p:ph idx="1"/>
            <p:extLst>
              <p:ext uri="{D42A27DB-BD31-4B8C-83A1-F6EECF244321}">
                <p14:modId xmlns:p14="http://schemas.microsoft.com/office/powerpoint/2010/main" val="2325465694"/>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902762"/>
      </p:ext>
    </p:extLst>
  </p:cSld>
  <p:clrMapOvr>
    <a:masterClrMapping/>
  </p:clrMapOvr>
  <mc:AlternateContent xmlns:mc="http://schemas.openxmlformats.org/markup-compatibility/2006" xmlns:p14="http://schemas.microsoft.com/office/powerpoint/2010/main">
    <mc:Choice Requires="p14">
      <p:transition spd="slow" p14:dur="2000" advTm="121238"/>
    </mc:Choice>
    <mc:Fallback xmlns="">
      <p:transition spd="slow" advTm="12123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BA508290-EC79-D048-A294-7FC9C60719D4}"/>
              </a:ext>
            </a:extLst>
          </p:cNvPr>
          <p:cNvSpPr>
            <a:spLocks noGrp="1"/>
          </p:cNvSpPr>
          <p:nvPr>
            <p:ph type="title"/>
          </p:nvPr>
        </p:nvSpPr>
        <p:spPr>
          <a:xfrm>
            <a:off x="482601" y="865128"/>
            <a:ext cx="5613398" cy="5261895"/>
          </a:xfrm>
        </p:spPr>
        <p:txBody>
          <a:bodyPr anchor="ctr">
            <a:normAutofit/>
          </a:bodyPr>
          <a:lstStyle/>
          <a:p>
            <a:r>
              <a:rPr kumimoji="1" lang="zh-CN" altLang="en-US" dirty="0"/>
              <a:t>估价技术报告</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6F1C6783-460A-0C45-A6D7-C859744AEDC9}"/>
              </a:ext>
            </a:extLst>
          </p:cNvPr>
          <p:cNvGraphicFramePr>
            <a:graphicFrameLocks noGrp="1"/>
          </p:cNvGraphicFramePr>
          <p:nvPr>
            <p:ph idx="1"/>
            <p:extLst>
              <p:ext uri="{D42A27DB-BD31-4B8C-83A1-F6EECF244321}">
                <p14:modId xmlns:p14="http://schemas.microsoft.com/office/powerpoint/2010/main" val="1976457014"/>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777065"/>
      </p:ext>
    </p:extLst>
  </p:cSld>
  <p:clrMapOvr>
    <a:masterClrMapping/>
  </p:clrMapOvr>
  <mc:AlternateContent xmlns:mc="http://schemas.openxmlformats.org/markup-compatibility/2006" xmlns:p14="http://schemas.microsoft.com/office/powerpoint/2010/main">
    <mc:Choice Requires="p14">
      <p:transition spd="slow" p14:dur="2000" advTm="45022"/>
    </mc:Choice>
    <mc:Fallback xmlns="">
      <p:transition spd="slow" advTm="4502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05BDEC51-1492-994D-A2CB-04129065137A}"/>
              </a:ext>
            </a:extLst>
          </p:cNvPr>
          <p:cNvSpPr>
            <a:spLocks noGrp="1"/>
          </p:cNvSpPr>
          <p:nvPr>
            <p:ph type="title"/>
          </p:nvPr>
        </p:nvSpPr>
        <p:spPr>
          <a:xfrm>
            <a:off x="482601" y="865128"/>
            <a:ext cx="5613398" cy="5261895"/>
          </a:xfrm>
        </p:spPr>
        <p:txBody>
          <a:bodyPr anchor="ctr">
            <a:normAutofit/>
          </a:bodyPr>
          <a:lstStyle/>
          <a:p>
            <a:r>
              <a:rPr kumimoji="1" lang="zh-CN" altLang="en-US"/>
              <a:t>一、估价对象描述与分析</a:t>
            </a:r>
            <a:endParaRPr kumimoji="1" lang="zh-CN" altLang="en-US" dirty="0"/>
          </a:p>
        </p:txBody>
      </p:sp>
      <p:cxnSp>
        <p:nvCxnSpPr>
          <p:cNvPr id="25" name="Straight Connector 24">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3F64FED7-FF1A-F343-9D05-9FE0E3D7B5B1}"/>
              </a:ext>
            </a:extLst>
          </p:cNvPr>
          <p:cNvGraphicFramePr>
            <a:graphicFrameLocks noGrp="1"/>
          </p:cNvGraphicFramePr>
          <p:nvPr>
            <p:ph idx="1"/>
            <p:extLst>
              <p:ext uri="{D42A27DB-BD31-4B8C-83A1-F6EECF244321}">
                <p14:modId xmlns:p14="http://schemas.microsoft.com/office/powerpoint/2010/main" val="3657724273"/>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5703366"/>
      </p:ext>
    </p:extLst>
  </p:cSld>
  <p:clrMapOvr>
    <a:masterClrMapping/>
  </p:clrMapOvr>
  <mc:AlternateContent xmlns:mc="http://schemas.openxmlformats.org/markup-compatibility/2006" xmlns:p14="http://schemas.microsoft.com/office/powerpoint/2010/main">
    <mc:Choice Requires="p14">
      <p:transition spd="slow" p14:dur="2000" advTm="13734"/>
    </mc:Choice>
    <mc:Fallback xmlns="">
      <p:transition spd="slow" advTm="1373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9D3E092-2A16-4C44-862B-F1EAD99EA6E9}"/>
              </a:ext>
            </a:extLst>
          </p:cNvPr>
          <p:cNvSpPr>
            <a:spLocks noGrp="1"/>
          </p:cNvSpPr>
          <p:nvPr>
            <p:ph type="title"/>
          </p:nvPr>
        </p:nvSpPr>
        <p:spPr>
          <a:xfrm>
            <a:off x="482601" y="865128"/>
            <a:ext cx="5613398" cy="5261895"/>
          </a:xfrm>
        </p:spPr>
        <p:txBody>
          <a:bodyPr anchor="ctr">
            <a:normAutofit/>
          </a:bodyPr>
          <a:lstStyle/>
          <a:p>
            <a:r>
              <a:rPr kumimoji="1" lang="en-US" altLang="zh-CN"/>
              <a:t>1.</a:t>
            </a:r>
            <a:r>
              <a:rPr kumimoji="1" lang="zh-CN" altLang="en-US"/>
              <a:t>估价对象区位状况描述与分析</a:t>
            </a:r>
          </a:p>
        </p:txBody>
      </p:sp>
      <p:cxnSp>
        <p:nvCxnSpPr>
          <p:cNvPr id="22" name="Straight Connector 21">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FC5266DF-6193-404B-A8D5-D0B8E1743542}"/>
              </a:ext>
            </a:extLst>
          </p:cNvPr>
          <p:cNvGraphicFramePr>
            <a:graphicFrameLocks noGrp="1"/>
          </p:cNvGraphicFramePr>
          <p:nvPr>
            <p:ph idx="1"/>
            <p:extLst>
              <p:ext uri="{D42A27DB-BD31-4B8C-83A1-F6EECF244321}">
                <p14:modId xmlns:p14="http://schemas.microsoft.com/office/powerpoint/2010/main" val="241646265"/>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8589901"/>
      </p:ext>
    </p:extLst>
  </p:cSld>
  <p:clrMapOvr>
    <a:masterClrMapping/>
  </p:clrMapOvr>
  <mc:AlternateContent xmlns:mc="http://schemas.openxmlformats.org/markup-compatibility/2006" xmlns:p14="http://schemas.microsoft.com/office/powerpoint/2010/main">
    <mc:Choice Requires="p14">
      <p:transition spd="slow" p14:dur="2000" advTm="52318"/>
    </mc:Choice>
    <mc:Fallback xmlns="">
      <p:transition spd="slow" advTm="5231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3EACC06A-4518-4545-842D-D98FA4B6763B}"/>
              </a:ext>
            </a:extLst>
          </p:cNvPr>
          <p:cNvSpPr>
            <a:spLocks noGrp="1"/>
          </p:cNvSpPr>
          <p:nvPr>
            <p:ph type="title"/>
          </p:nvPr>
        </p:nvSpPr>
        <p:spPr>
          <a:xfrm>
            <a:off x="482601" y="865128"/>
            <a:ext cx="5613398" cy="5261895"/>
          </a:xfrm>
        </p:spPr>
        <p:txBody>
          <a:bodyPr anchor="ctr">
            <a:normAutofit/>
          </a:bodyPr>
          <a:lstStyle/>
          <a:p>
            <a:r>
              <a:rPr kumimoji="1" lang="en-US" altLang="zh-CN"/>
              <a:t>2.</a:t>
            </a:r>
            <a:r>
              <a:rPr kumimoji="1" lang="zh-CN" altLang="en-US"/>
              <a:t>估价对象实物状况描述与分析</a:t>
            </a:r>
          </a:p>
        </p:txBody>
      </p:sp>
      <p:cxnSp>
        <p:nvCxnSpPr>
          <p:cNvPr id="20" name="Straight Connector 19">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5641D133-F8BD-9B45-80C0-E8E3FCEF1883}"/>
              </a:ext>
            </a:extLst>
          </p:cNvPr>
          <p:cNvGraphicFramePr>
            <a:graphicFrameLocks noGrp="1"/>
          </p:cNvGraphicFramePr>
          <p:nvPr>
            <p:ph idx="1"/>
            <p:extLst>
              <p:ext uri="{D42A27DB-BD31-4B8C-83A1-F6EECF244321}">
                <p14:modId xmlns:p14="http://schemas.microsoft.com/office/powerpoint/2010/main" val="3386753313"/>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561529"/>
      </p:ext>
    </p:extLst>
  </p:cSld>
  <p:clrMapOvr>
    <a:masterClrMapping/>
  </p:clrMapOvr>
  <mc:AlternateContent xmlns:mc="http://schemas.openxmlformats.org/markup-compatibility/2006" xmlns:p14="http://schemas.microsoft.com/office/powerpoint/2010/main">
    <mc:Choice Requires="p14">
      <p:transition spd="slow" p14:dur="2000" advTm="81296"/>
    </mc:Choice>
    <mc:Fallback xmlns="">
      <p:transition spd="slow" advTm="81296"/>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BD041F12-FA86-4F4E-940B-F9649DE7BEE8}"/>
              </a:ext>
            </a:extLst>
          </p:cNvPr>
          <p:cNvSpPr>
            <a:spLocks noGrp="1"/>
          </p:cNvSpPr>
          <p:nvPr>
            <p:ph type="title"/>
          </p:nvPr>
        </p:nvSpPr>
        <p:spPr>
          <a:xfrm>
            <a:off x="482601" y="865128"/>
            <a:ext cx="5613398" cy="5261895"/>
          </a:xfrm>
        </p:spPr>
        <p:txBody>
          <a:bodyPr anchor="ctr">
            <a:normAutofit/>
          </a:bodyPr>
          <a:lstStyle/>
          <a:p>
            <a:r>
              <a:rPr kumimoji="1" lang="en-US" altLang="zh-CN"/>
              <a:t>3.</a:t>
            </a:r>
            <a:r>
              <a:rPr kumimoji="1" lang="zh-CN" altLang="en-US"/>
              <a:t>估价对象权益状况描述与分析</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F24AD3DC-E6E2-AD4C-B793-112242FBAF8F}"/>
              </a:ext>
            </a:extLst>
          </p:cNvPr>
          <p:cNvGraphicFramePr>
            <a:graphicFrameLocks noGrp="1"/>
          </p:cNvGraphicFramePr>
          <p:nvPr>
            <p:ph idx="1"/>
            <p:extLst>
              <p:ext uri="{D42A27DB-BD31-4B8C-83A1-F6EECF244321}">
                <p14:modId xmlns:p14="http://schemas.microsoft.com/office/powerpoint/2010/main" val="1078590046"/>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033080"/>
      </p:ext>
    </p:extLst>
  </p:cSld>
  <p:clrMapOvr>
    <a:masterClrMapping/>
  </p:clrMapOvr>
  <mc:AlternateContent xmlns:mc="http://schemas.openxmlformats.org/markup-compatibility/2006" xmlns:p14="http://schemas.microsoft.com/office/powerpoint/2010/main">
    <mc:Choice Requires="p14">
      <p:transition spd="slow" p14:dur="2000" advTm="25104"/>
    </mc:Choice>
    <mc:Fallback xmlns="">
      <p:transition spd="slow" advTm="2510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19DF0CC8-A6E1-9749-ABA9-6FDE89A28C6D}"/>
              </a:ext>
            </a:extLst>
          </p:cNvPr>
          <p:cNvSpPr>
            <a:spLocks noGrp="1"/>
          </p:cNvSpPr>
          <p:nvPr>
            <p:ph type="title"/>
          </p:nvPr>
        </p:nvSpPr>
        <p:spPr>
          <a:xfrm>
            <a:off x="482601" y="865128"/>
            <a:ext cx="5613398" cy="5261895"/>
          </a:xfrm>
        </p:spPr>
        <p:txBody>
          <a:bodyPr anchor="ctr">
            <a:normAutofit/>
          </a:bodyPr>
          <a:lstStyle/>
          <a:p>
            <a:r>
              <a:rPr kumimoji="1" lang="zh-CN" altLang="en-US" dirty="0"/>
              <a:t>二、市场背景分析</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F9101D7A-0C06-4140-8E45-A85B20A601FC}"/>
              </a:ext>
            </a:extLst>
          </p:cNvPr>
          <p:cNvGraphicFramePr>
            <a:graphicFrameLocks noGrp="1"/>
          </p:cNvGraphicFramePr>
          <p:nvPr>
            <p:ph idx="1"/>
            <p:extLst>
              <p:ext uri="{D42A27DB-BD31-4B8C-83A1-F6EECF244321}">
                <p14:modId xmlns:p14="http://schemas.microsoft.com/office/powerpoint/2010/main" val="4210352256"/>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500936"/>
      </p:ext>
    </p:extLst>
  </p:cSld>
  <p:clrMapOvr>
    <a:masterClrMapping/>
  </p:clrMapOvr>
  <mc:AlternateContent xmlns:mc="http://schemas.openxmlformats.org/markup-compatibility/2006" xmlns:p14="http://schemas.microsoft.com/office/powerpoint/2010/main">
    <mc:Choice Requires="p14">
      <p:transition spd="slow" p14:dur="2000" advTm="43565"/>
    </mc:Choice>
    <mc:Fallback xmlns="">
      <p:transition spd="slow" advTm="43565"/>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0C2A7E42-F54D-E441-BBEE-B316EE92BC18}"/>
              </a:ext>
            </a:extLst>
          </p:cNvPr>
          <p:cNvSpPr>
            <a:spLocks noGrp="1"/>
          </p:cNvSpPr>
          <p:nvPr>
            <p:ph type="title"/>
          </p:nvPr>
        </p:nvSpPr>
        <p:spPr>
          <a:xfrm>
            <a:off x="482601" y="865128"/>
            <a:ext cx="5613398" cy="5261895"/>
          </a:xfrm>
        </p:spPr>
        <p:txBody>
          <a:bodyPr anchor="ctr">
            <a:normAutofit/>
          </a:bodyPr>
          <a:lstStyle/>
          <a:p>
            <a:r>
              <a:rPr kumimoji="1" lang="zh-CN" altLang="en-US" sz="4800" dirty="0"/>
              <a:t>三、估价对象最高最佳利用分析</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73E35A90-46E9-7943-BAB9-6F1532BF6D15}"/>
              </a:ext>
            </a:extLst>
          </p:cNvPr>
          <p:cNvGraphicFramePr>
            <a:graphicFrameLocks noGrp="1"/>
          </p:cNvGraphicFramePr>
          <p:nvPr>
            <p:ph idx="1"/>
            <p:extLst>
              <p:ext uri="{D42A27DB-BD31-4B8C-83A1-F6EECF244321}">
                <p14:modId xmlns:p14="http://schemas.microsoft.com/office/powerpoint/2010/main" val="350607762"/>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773906"/>
      </p:ext>
    </p:extLst>
  </p:cSld>
  <p:clrMapOvr>
    <a:masterClrMapping/>
  </p:clrMapOvr>
  <mc:AlternateContent xmlns:mc="http://schemas.openxmlformats.org/markup-compatibility/2006" xmlns:p14="http://schemas.microsoft.com/office/powerpoint/2010/main">
    <mc:Choice Requires="p14">
      <p:transition spd="slow" p14:dur="2000" advTm="58424"/>
    </mc:Choice>
    <mc:Fallback xmlns="">
      <p:transition spd="slow" advTm="5842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DD1AA445-2003-7B4A-A493-A9D1350463EA}"/>
              </a:ext>
            </a:extLst>
          </p:cNvPr>
          <p:cNvSpPr>
            <a:spLocks noGrp="1"/>
          </p:cNvSpPr>
          <p:nvPr>
            <p:ph type="title"/>
          </p:nvPr>
        </p:nvSpPr>
        <p:spPr>
          <a:xfrm>
            <a:off x="482601" y="865128"/>
            <a:ext cx="5613398" cy="5261895"/>
          </a:xfrm>
        </p:spPr>
        <p:txBody>
          <a:bodyPr anchor="ctr">
            <a:normAutofit/>
          </a:bodyPr>
          <a:lstStyle/>
          <a:p>
            <a:r>
              <a:rPr kumimoji="1" lang="zh-CN" altLang="en-US" dirty="0"/>
              <a:t>四、估价方法适用性分析</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97E35DA8-AADA-714F-BDDA-EC7208AD7B0F}"/>
              </a:ext>
            </a:extLst>
          </p:cNvPr>
          <p:cNvGraphicFramePr>
            <a:graphicFrameLocks noGrp="1"/>
          </p:cNvGraphicFramePr>
          <p:nvPr>
            <p:ph idx="1"/>
            <p:extLst>
              <p:ext uri="{D42A27DB-BD31-4B8C-83A1-F6EECF244321}">
                <p14:modId xmlns:p14="http://schemas.microsoft.com/office/powerpoint/2010/main" val="1438950945"/>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8099560"/>
      </p:ext>
    </p:extLst>
  </p:cSld>
  <p:clrMapOvr>
    <a:masterClrMapping/>
  </p:clrMapOvr>
  <mc:AlternateContent xmlns:mc="http://schemas.openxmlformats.org/markup-compatibility/2006" xmlns:p14="http://schemas.microsoft.com/office/powerpoint/2010/main">
    <mc:Choice Requires="p14">
      <p:transition spd="slow" p14:dur="2000" advTm="42068"/>
    </mc:Choice>
    <mc:Fallback xmlns="">
      <p:transition spd="slow" advTm="42068"/>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31" name="Rectangle 30">
            <a:extLst>
              <a:ext uri="{FF2B5EF4-FFF2-40B4-BE49-F238E27FC236}">
                <a16:creationId xmlns:a16="http://schemas.microsoft.com/office/drawing/2014/main" id="{9566348D-5E23-404C-A495-618E4EAA8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525EE0A-A779-481E-A750-AD22CD1A0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416" y="490564"/>
            <a:ext cx="11147071" cy="245376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66415612-7234-C645-917E-6BBEFCA00CB5}"/>
              </a:ext>
            </a:extLst>
          </p:cNvPr>
          <p:cNvSpPr>
            <a:spLocks noGrp="1"/>
          </p:cNvSpPr>
          <p:nvPr>
            <p:ph type="title"/>
          </p:nvPr>
        </p:nvSpPr>
        <p:spPr>
          <a:xfrm>
            <a:off x="479417" y="742952"/>
            <a:ext cx="9522831" cy="1943094"/>
          </a:xfrm>
        </p:spPr>
        <p:txBody>
          <a:bodyPr vert="horz" lIns="91440" tIns="45720" rIns="91440" bIns="45720" rtlCol="0" anchor="b">
            <a:normAutofit/>
          </a:bodyPr>
          <a:lstStyle/>
          <a:p>
            <a:pPr>
              <a:lnSpc>
                <a:spcPct val="100000"/>
              </a:lnSpc>
            </a:pPr>
            <a:r>
              <a:rPr kumimoji="1" lang="zh-CN" altLang="en-US"/>
              <a:t>五、估价测算过程</a:t>
            </a:r>
          </a:p>
        </p:txBody>
      </p:sp>
      <p:sp>
        <p:nvSpPr>
          <p:cNvPr id="3" name="内容占位符 2">
            <a:extLst>
              <a:ext uri="{FF2B5EF4-FFF2-40B4-BE49-F238E27FC236}">
                <a16:creationId xmlns:a16="http://schemas.microsoft.com/office/drawing/2014/main" id="{9E755E0E-D4E8-9141-A77F-A4783F28ECA0}"/>
              </a:ext>
            </a:extLst>
          </p:cNvPr>
          <p:cNvSpPr>
            <a:spLocks noGrp="1"/>
          </p:cNvSpPr>
          <p:nvPr>
            <p:ph idx="1"/>
          </p:nvPr>
        </p:nvSpPr>
        <p:spPr>
          <a:xfrm>
            <a:off x="479416" y="3199302"/>
            <a:ext cx="9529202" cy="2818257"/>
          </a:xfrm>
        </p:spPr>
        <p:txBody>
          <a:bodyPr vert="horz" lIns="91440" tIns="45720" rIns="91440" bIns="45720" rtlCol="0" anchor="t">
            <a:normAutofit/>
          </a:bodyPr>
          <a:lstStyle/>
          <a:p>
            <a:pPr>
              <a:lnSpc>
                <a:spcPct val="100000"/>
              </a:lnSpc>
            </a:pPr>
            <a:r>
              <a:rPr kumimoji="1" lang="zh-CN" altLang="en-US" dirty="0"/>
              <a:t>应详细说明所选用估价方法的测算步骤、计算公式和计算过程及其中的估价基础数据和估价参数的来源和确定依据等</a:t>
            </a:r>
          </a:p>
        </p:txBody>
      </p:sp>
      <p:cxnSp>
        <p:nvCxnSpPr>
          <p:cNvPr id="35" name="Straight Connector 34">
            <a:extLst>
              <a:ext uri="{FF2B5EF4-FFF2-40B4-BE49-F238E27FC236}">
                <a16:creationId xmlns:a16="http://schemas.microsoft.com/office/drawing/2014/main" id="{6BD6645B-2963-49B8-BD20-68F13D7B52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AB1FF18-916C-43C4-8A6D-5878AEA391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39140"/>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EABAF14-551B-4C82-8652-104248C66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54742941"/>
      </p:ext>
    </p:extLst>
  </p:cSld>
  <p:clrMapOvr>
    <a:masterClrMapping/>
  </p:clrMapOvr>
  <mc:AlternateContent xmlns:mc="http://schemas.openxmlformats.org/markup-compatibility/2006" xmlns:p14="http://schemas.microsoft.com/office/powerpoint/2010/main">
    <mc:Choice Requires="p14">
      <p:transition spd="slow" p14:dur="2000" advTm="23306"/>
    </mc:Choice>
    <mc:Fallback xmlns="">
      <p:transition spd="slow" advTm="233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53899C36-24AA-C548-800A-2FC1D1E290F3}"/>
              </a:ext>
            </a:extLst>
          </p:cNvPr>
          <p:cNvSpPr>
            <a:spLocks noGrp="1"/>
          </p:cNvSpPr>
          <p:nvPr>
            <p:ph type="title"/>
          </p:nvPr>
        </p:nvSpPr>
        <p:spPr>
          <a:xfrm>
            <a:off x="482601" y="865128"/>
            <a:ext cx="5613398" cy="5261895"/>
          </a:xfrm>
        </p:spPr>
        <p:txBody>
          <a:bodyPr anchor="ctr">
            <a:normAutofit/>
          </a:bodyPr>
          <a:lstStyle/>
          <a:p>
            <a:r>
              <a:rPr kumimoji="1" lang="zh-CN" altLang="en-US" sz="4400" dirty="0"/>
              <a:t>致估价委托人函</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2E202763-F966-EA4A-8EAC-488A288E96ED}"/>
              </a:ext>
            </a:extLst>
          </p:cNvPr>
          <p:cNvGraphicFramePr>
            <a:graphicFrameLocks noGrp="1"/>
          </p:cNvGraphicFramePr>
          <p:nvPr>
            <p:ph idx="1"/>
            <p:extLst>
              <p:ext uri="{D42A27DB-BD31-4B8C-83A1-F6EECF244321}">
                <p14:modId xmlns:p14="http://schemas.microsoft.com/office/powerpoint/2010/main" val="2369760890"/>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6390780"/>
      </p:ext>
    </p:extLst>
  </p:cSld>
  <p:clrMapOvr>
    <a:masterClrMapping/>
  </p:clrMapOvr>
  <mc:AlternateContent xmlns:mc="http://schemas.openxmlformats.org/markup-compatibility/2006" xmlns:p14="http://schemas.microsoft.com/office/powerpoint/2010/main">
    <mc:Choice Requires="p14">
      <p:transition spd="slow" p14:dur="2000" advTm="151941"/>
    </mc:Choice>
    <mc:Fallback xmlns="">
      <p:transition spd="slow" advTm="151941"/>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9BB87CAA-BB19-684B-B3DA-B450B8F6F822}"/>
              </a:ext>
            </a:extLst>
          </p:cNvPr>
          <p:cNvSpPr>
            <a:spLocks noGrp="1"/>
          </p:cNvSpPr>
          <p:nvPr>
            <p:ph type="title"/>
          </p:nvPr>
        </p:nvSpPr>
        <p:spPr>
          <a:xfrm>
            <a:off x="482601" y="865128"/>
            <a:ext cx="5613398" cy="5261895"/>
          </a:xfrm>
        </p:spPr>
        <p:txBody>
          <a:bodyPr anchor="ctr">
            <a:normAutofit/>
          </a:bodyPr>
          <a:lstStyle/>
          <a:p>
            <a:r>
              <a:rPr kumimoji="1" lang="zh-CN" altLang="en-US" dirty="0"/>
              <a:t>比较法测算过程</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9C900FE3-8F33-2443-8302-581E8F824906}"/>
              </a:ext>
            </a:extLst>
          </p:cNvPr>
          <p:cNvGraphicFramePr>
            <a:graphicFrameLocks noGrp="1"/>
          </p:cNvGraphicFramePr>
          <p:nvPr>
            <p:ph idx="1"/>
            <p:extLst>
              <p:ext uri="{D42A27DB-BD31-4B8C-83A1-F6EECF244321}">
                <p14:modId xmlns:p14="http://schemas.microsoft.com/office/powerpoint/2010/main" val="3123363569"/>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787709"/>
      </p:ext>
    </p:extLst>
  </p:cSld>
  <p:clrMapOvr>
    <a:masterClrMapping/>
  </p:clrMapOvr>
  <mc:AlternateContent xmlns:mc="http://schemas.openxmlformats.org/markup-compatibility/2006" xmlns:p14="http://schemas.microsoft.com/office/powerpoint/2010/main">
    <mc:Choice Requires="p14">
      <p:transition spd="slow" p14:dur="2000" advTm="23267"/>
    </mc:Choice>
    <mc:Fallback xmlns="">
      <p:transition spd="slow" advTm="23267"/>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71B84F0-9C50-564C-9AE1-EE833CF858AF}"/>
              </a:ext>
            </a:extLst>
          </p:cNvPr>
          <p:cNvSpPr>
            <a:spLocks noGrp="1"/>
          </p:cNvSpPr>
          <p:nvPr>
            <p:ph type="title"/>
          </p:nvPr>
        </p:nvSpPr>
        <p:spPr>
          <a:xfrm>
            <a:off x="482601" y="865128"/>
            <a:ext cx="5613398" cy="5261895"/>
          </a:xfrm>
        </p:spPr>
        <p:txBody>
          <a:bodyPr anchor="ctr">
            <a:normAutofit/>
          </a:bodyPr>
          <a:lstStyle/>
          <a:p>
            <a:r>
              <a:rPr kumimoji="1" lang="zh-CN" altLang="en-US" dirty="0"/>
              <a:t>比较案例的选取条件</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E3C7630C-A46D-D14E-A4E2-010044C46D46}"/>
              </a:ext>
            </a:extLst>
          </p:cNvPr>
          <p:cNvGraphicFramePr>
            <a:graphicFrameLocks noGrp="1"/>
          </p:cNvGraphicFramePr>
          <p:nvPr>
            <p:ph idx="1"/>
            <p:extLst>
              <p:ext uri="{D42A27DB-BD31-4B8C-83A1-F6EECF244321}">
                <p14:modId xmlns:p14="http://schemas.microsoft.com/office/powerpoint/2010/main" val="2208468933"/>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476582"/>
      </p:ext>
    </p:extLst>
  </p:cSld>
  <p:clrMapOvr>
    <a:masterClrMapping/>
  </p:clrMapOvr>
  <mc:AlternateContent xmlns:mc="http://schemas.openxmlformats.org/markup-compatibility/2006" xmlns:p14="http://schemas.microsoft.com/office/powerpoint/2010/main">
    <mc:Choice Requires="p14">
      <p:transition spd="slow" p14:dur="2000" advTm="25798"/>
    </mc:Choice>
    <mc:Fallback xmlns="">
      <p:transition spd="slow" advTm="25798"/>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8FFE7F2-4074-264C-B411-E922D823A64B}"/>
              </a:ext>
            </a:extLst>
          </p:cNvPr>
          <p:cNvSpPr>
            <a:spLocks noGrp="1"/>
          </p:cNvSpPr>
          <p:nvPr>
            <p:ph type="title"/>
          </p:nvPr>
        </p:nvSpPr>
        <p:spPr>
          <a:xfrm>
            <a:off x="482601" y="865128"/>
            <a:ext cx="5613398" cy="5261895"/>
          </a:xfrm>
        </p:spPr>
        <p:txBody>
          <a:bodyPr anchor="ctr">
            <a:normAutofit/>
          </a:bodyPr>
          <a:lstStyle/>
          <a:p>
            <a:r>
              <a:rPr kumimoji="1" lang="zh-CN" altLang="en-US" dirty="0"/>
              <a:t>统一可比基础</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A5BB6FDD-73E1-EF4F-9DBE-1DA2B6780423}"/>
              </a:ext>
            </a:extLst>
          </p:cNvPr>
          <p:cNvGraphicFramePr>
            <a:graphicFrameLocks noGrp="1"/>
          </p:cNvGraphicFramePr>
          <p:nvPr>
            <p:ph idx="1"/>
            <p:extLst>
              <p:ext uri="{D42A27DB-BD31-4B8C-83A1-F6EECF244321}">
                <p14:modId xmlns:p14="http://schemas.microsoft.com/office/powerpoint/2010/main" val="965755465"/>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935016"/>
      </p:ext>
    </p:extLst>
  </p:cSld>
  <p:clrMapOvr>
    <a:masterClrMapping/>
  </p:clrMapOvr>
  <mc:AlternateContent xmlns:mc="http://schemas.openxmlformats.org/markup-compatibility/2006" xmlns:p14="http://schemas.microsoft.com/office/powerpoint/2010/main">
    <mc:Choice Requires="p14">
      <p:transition spd="slow" p14:dur="2000" advTm="15529"/>
    </mc:Choice>
    <mc:Fallback xmlns="">
      <p:transition spd="slow" advTm="1552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E420593B-6F15-E546-B70B-79B66CC8AAAC}"/>
              </a:ext>
            </a:extLst>
          </p:cNvPr>
          <p:cNvGraphicFramePr>
            <a:graphicFrameLocks noGrp="1"/>
          </p:cNvGraphicFramePr>
          <p:nvPr>
            <p:ph idx="1"/>
            <p:extLst>
              <p:ext uri="{D42A27DB-BD31-4B8C-83A1-F6EECF244321}">
                <p14:modId xmlns:p14="http://schemas.microsoft.com/office/powerpoint/2010/main" val="4293671001"/>
              </p:ext>
            </p:extLst>
          </p:nvPr>
        </p:nvGraphicFramePr>
        <p:xfrm>
          <a:off x="482600" y="0"/>
          <a:ext cx="10507662" cy="6616704"/>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378035235"/>
                    </a:ext>
                  </a:extLst>
                </a:gridCol>
                <a:gridCol w="1993900">
                  <a:extLst>
                    <a:ext uri="{9D8B030D-6E8A-4147-A177-3AD203B41FA5}">
                      <a16:colId xmlns:a16="http://schemas.microsoft.com/office/drawing/2014/main" val="2717215797"/>
                    </a:ext>
                  </a:extLst>
                </a:gridCol>
                <a:gridCol w="2108200">
                  <a:extLst>
                    <a:ext uri="{9D8B030D-6E8A-4147-A177-3AD203B41FA5}">
                      <a16:colId xmlns:a16="http://schemas.microsoft.com/office/drawing/2014/main" val="3715157588"/>
                    </a:ext>
                  </a:extLst>
                </a:gridCol>
                <a:gridCol w="1968500">
                  <a:extLst>
                    <a:ext uri="{9D8B030D-6E8A-4147-A177-3AD203B41FA5}">
                      <a16:colId xmlns:a16="http://schemas.microsoft.com/office/drawing/2014/main" val="4136374959"/>
                    </a:ext>
                  </a:extLst>
                </a:gridCol>
                <a:gridCol w="1943100">
                  <a:extLst>
                    <a:ext uri="{9D8B030D-6E8A-4147-A177-3AD203B41FA5}">
                      <a16:colId xmlns:a16="http://schemas.microsoft.com/office/drawing/2014/main" val="1075480983"/>
                    </a:ext>
                  </a:extLst>
                </a:gridCol>
                <a:gridCol w="1985962">
                  <a:extLst>
                    <a:ext uri="{9D8B030D-6E8A-4147-A177-3AD203B41FA5}">
                      <a16:colId xmlns:a16="http://schemas.microsoft.com/office/drawing/2014/main" val="2088969684"/>
                    </a:ext>
                  </a:extLst>
                </a:gridCol>
              </a:tblGrid>
              <a:tr h="275696">
                <a:tc gridSpan="6">
                  <a:txBody>
                    <a:bodyPr/>
                    <a:lstStyle/>
                    <a:p>
                      <a:pPr algn="ctr"/>
                      <a:r>
                        <a:rPr lang="zh-CN" altLang="en-US" sz="1200" dirty="0"/>
                        <a:t>估价对象和可比实例比较因素描述表</a:t>
                      </a:r>
                    </a:p>
                  </a:txBody>
                  <a:tcPr>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748472023"/>
                  </a:ext>
                </a:extLst>
              </a:tr>
              <a:tr h="275696">
                <a:tc gridSpan="2">
                  <a:txBody>
                    <a:bodyPr/>
                    <a:lstStyle/>
                    <a:p>
                      <a:pPr algn="ctr"/>
                      <a:r>
                        <a:rPr lang="zh-CN" altLang="en-US" sz="1200" dirty="0"/>
                        <a:t>项目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r>
                        <a:rPr lang="zh-CN" altLang="en-US" sz="1200" dirty="0"/>
                        <a:t>估价对象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可比实例</a:t>
                      </a:r>
                      <a:r>
                        <a:rPr lang="en-US" altLang="zh-CN" sz="1200" dirty="0"/>
                        <a:t>1</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可比实例</a:t>
                      </a:r>
                      <a:r>
                        <a:rPr lang="en-US" altLang="zh-CN" sz="1200" dirty="0"/>
                        <a:t>2</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可比实例</a:t>
                      </a:r>
                      <a:r>
                        <a:rPr lang="en-US" altLang="zh-CN" sz="1200" dirty="0"/>
                        <a:t>3</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473943"/>
                  </a:ext>
                </a:extLst>
              </a:tr>
              <a:tr h="275696">
                <a:tc gridSpan="2">
                  <a:txBody>
                    <a:bodyPr/>
                    <a:lstStyle/>
                    <a:p>
                      <a:pPr algn="ctr"/>
                      <a:r>
                        <a:rPr lang="zh-CN" altLang="en-US" sz="1200" dirty="0"/>
                        <a:t>项目名称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367753"/>
                  </a:ext>
                </a:extLst>
              </a:tr>
              <a:tr h="275696">
                <a:tc gridSpan="2">
                  <a:txBody>
                    <a:bodyPr/>
                    <a:lstStyle/>
                    <a:p>
                      <a:pPr algn="ctr"/>
                      <a:r>
                        <a:rPr lang="zh-CN" altLang="en-US" sz="1200" dirty="0"/>
                        <a:t>成交价格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549959"/>
                  </a:ext>
                </a:extLst>
              </a:tr>
              <a:tr h="275696">
                <a:tc gridSpan="2">
                  <a:txBody>
                    <a:bodyPr/>
                    <a:lstStyle/>
                    <a:p>
                      <a:pPr algn="ctr"/>
                      <a:r>
                        <a:rPr lang="zh-CN" altLang="en-US" sz="1200" dirty="0"/>
                        <a:t>成交日期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02422"/>
                  </a:ext>
                </a:extLst>
              </a:tr>
              <a:tr h="275696">
                <a:tc gridSpan="2">
                  <a:txBody>
                    <a:bodyPr/>
                    <a:lstStyle/>
                    <a:p>
                      <a:pPr algn="ctr"/>
                      <a:r>
                        <a:rPr lang="zh-CN" altLang="en-US" sz="1200" dirty="0"/>
                        <a:t>交易情况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736002"/>
                  </a:ext>
                </a:extLst>
              </a:tr>
              <a:tr h="275696">
                <a:tc rowSpan="5">
                  <a:txBody>
                    <a:bodyPr/>
                    <a:lstStyle/>
                    <a:p>
                      <a:pPr algn="ctr"/>
                      <a:r>
                        <a:rPr lang="zh-CN" altLang="en-US" sz="1200" dirty="0"/>
                        <a:t>区位因素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商业繁华度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402186"/>
                  </a:ext>
                </a:extLst>
              </a:tr>
              <a:tr h="275696">
                <a:tc vMerge="1">
                  <a:txBody>
                    <a:bodyPr/>
                    <a:lstStyle/>
                    <a:p>
                      <a:pPr algn="ctr"/>
                      <a:endParaRPr lang="zh-CN" altLang="en-US" sz="1200" dirty="0"/>
                    </a:p>
                  </a:txBody>
                  <a:tcPr/>
                </a:tc>
                <a:tc>
                  <a:txBody>
                    <a:bodyPr/>
                    <a:lstStyle/>
                    <a:p>
                      <a:pPr algn="ctr"/>
                      <a:r>
                        <a:rPr lang="zh-CN" altLang="en-US" sz="1200" dirty="0"/>
                        <a:t>交通便捷度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389615"/>
                  </a:ext>
                </a:extLst>
              </a:tr>
              <a:tr h="275696">
                <a:tc vMerge="1">
                  <a:txBody>
                    <a:bodyPr/>
                    <a:lstStyle/>
                    <a:p>
                      <a:pPr algn="ctr"/>
                      <a:endParaRPr lang="zh-CN" altLang="en-US" sz="1200" dirty="0"/>
                    </a:p>
                  </a:txBody>
                  <a:tcPr/>
                </a:tc>
                <a:tc>
                  <a:txBody>
                    <a:bodyPr/>
                    <a:lstStyle/>
                    <a:p>
                      <a:pPr algn="ctr"/>
                      <a:r>
                        <a:rPr lang="zh-CN" altLang="en-US" sz="1200" dirty="0"/>
                        <a:t>基础配套设施完备度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000166"/>
                  </a:ext>
                </a:extLst>
              </a:tr>
              <a:tr h="275696">
                <a:tc vMerge="1">
                  <a:txBody>
                    <a:bodyPr/>
                    <a:lstStyle/>
                    <a:p>
                      <a:pPr algn="ctr"/>
                      <a:endParaRPr lang="zh-CN" altLang="en-US" sz="1200" dirty="0"/>
                    </a:p>
                  </a:txBody>
                  <a:tcPr/>
                </a:tc>
                <a:tc>
                  <a:txBody>
                    <a:bodyPr/>
                    <a:lstStyle/>
                    <a:p>
                      <a:pPr algn="ctr"/>
                      <a:r>
                        <a:rPr lang="zh-CN" altLang="en-US" sz="1200" dirty="0"/>
                        <a:t>公共服务设施完备度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192574"/>
                  </a:ext>
                </a:extLst>
              </a:tr>
              <a:tr h="275696">
                <a:tc vMerge="1">
                  <a:txBody>
                    <a:bodyPr/>
                    <a:lstStyle/>
                    <a:p>
                      <a:pPr algn="ctr"/>
                      <a:endParaRPr lang="zh-CN" altLang="en-US" sz="1200" dirty="0"/>
                    </a:p>
                  </a:txBody>
                  <a:tcPr/>
                </a:tc>
                <a:tc>
                  <a:txBody>
                    <a:bodyPr/>
                    <a:lstStyle/>
                    <a:p>
                      <a:pPr algn="ctr"/>
                      <a:r>
                        <a:rPr lang="zh-CN" altLang="en-US" sz="1200" dirty="0"/>
                        <a:t>环境状况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83766"/>
                  </a:ext>
                </a:extLst>
              </a:tr>
              <a:tr h="275696">
                <a:tc rowSpan="6">
                  <a:txBody>
                    <a:bodyPr/>
                    <a:lstStyle/>
                    <a:p>
                      <a:pPr algn="ctr"/>
                      <a:r>
                        <a:rPr lang="zh-CN" altLang="en-US" sz="1200" dirty="0"/>
                        <a:t>实物状况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建筑面积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600341"/>
                  </a:ext>
                </a:extLst>
              </a:tr>
              <a:tr h="275696">
                <a:tc vMerge="1">
                  <a:txBody>
                    <a:bodyPr/>
                    <a:lstStyle/>
                    <a:p>
                      <a:pPr algn="ctr"/>
                      <a:endParaRPr lang="zh-CN" altLang="en-US" sz="1200" dirty="0"/>
                    </a:p>
                  </a:txBody>
                  <a:tcPr/>
                </a:tc>
                <a:tc>
                  <a:txBody>
                    <a:bodyPr/>
                    <a:lstStyle/>
                    <a:p>
                      <a:pPr algn="ctr"/>
                      <a:r>
                        <a:rPr lang="zh-CN" altLang="en-US" sz="1200" dirty="0"/>
                        <a:t>结构类型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1447730"/>
                  </a:ext>
                </a:extLst>
              </a:tr>
              <a:tr h="275696">
                <a:tc vMerge="1">
                  <a:txBody>
                    <a:bodyPr/>
                    <a:lstStyle/>
                    <a:p>
                      <a:pPr algn="ctr"/>
                      <a:endParaRPr lang="zh-CN" altLang="en-US" sz="1200" dirty="0"/>
                    </a:p>
                  </a:txBody>
                  <a:tcPr/>
                </a:tc>
                <a:tc>
                  <a:txBody>
                    <a:bodyPr/>
                    <a:lstStyle/>
                    <a:p>
                      <a:pPr algn="ctr"/>
                      <a:r>
                        <a:rPr lang="zh-CN" altLang="en-US" sz="1200" dirty="0"/>
                        <a:t>层高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362862"/>
                  </a:ext>
                </a:extLst>
              </a:tr>
              <a:tr h="275696">
                <a:tc vMerge="1">
                  <a:txBody>
                    <a:bodyPr/>
                    <a:lstStyle/>
                    <a:p>
                      <a:pPr algn="ctr"/>
                      <a:endParaRPr lang="zh-CN" altLang="en-US" sz="1200" dirty="0"/>
                    </a:p>
                  </a:txBody>
                  <a:tcPr/>
                </a:tc>
                <a:tc>
                  <a:txBody>
                    <a:bodyPr/>
                    <a:lstStyle/>
                    <a:p>
                      <a:pPr algn="ctr"/>
                      <a:r>
                        <a:rPr lang="zh-CN" altLang="en-US" sz="1200" dirty="0"/>
                        <a:t>平面布局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699378"/>
                  </a:ext>
                </a:extLst>
              </a:tr>
              <a:tr h="275696">
                <a:tc vMerge="1">
                  <a:txBody>
                    <a:bodyPr/>
                    <a:lstStyle/>
                    <a:p>
                      <a:pPr algn="ctr"/>
                      <a:endParaRPr lang="zh-CN"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设施设备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008624"/>
                  </a:ext>
                </a:extLst>
              </a:tr>
              <a:tr h="275696">
                <a:tc vMerge="1">
                  <a:txBody>
                    <a:bodyPr/>
                    <a:lstStyle/>
                    <a:p>
                      <a:pPr algn="ctr"/>
                      <a:endParaRPr lang="zh-CN"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装饰装修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902819"/>
                  </a:ext>
                </a:extLst>
              </a:tr>
              <a:tr h="275696">
                <a:tc rowSpan="7">
                  <a:txBody>
                    <a:bodyPr/>
                    <a:lstStyle/>
                    <a:p>
                      <a:pPr algn="ctr"/>
                      <a:r>
                        <a:rPr lang="zh-CN" altLang="en-US" sz="1200" dirty="0"/>
                        <a:t>权益状况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用途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696453"/>
                  </a:ext>
                </a:extLst>
              </a:tr>
              <a:tr h="275696">
                <a:tc vMerge="1">
                  <a:txBody>
                    <a:bodyPr/>
                    <a:lstStyle/>
                    <a:p>
                      <a:pPr algn="ctr"/>
                      <a:endParaRPr lang="zh-CN" altLang="en-US" sz="1200" dirty="0"/>
                    </a:p>
                  </a:txBody>
                  <a:tcPr/>
                </a:tc>
                <a:tc>
                  <a:txBody>
                    <a:bodyPr/>
                    <a:lstStyle/>
                    <a:p>
                      <a:pPr algn="ctr"/>
                      <a:r>
                        <a:rPr lang="zh-CN" altLang="en-US" sz="1200" dirty="0"/>
                        <a:t>土地使用权年限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33065"/>
                  </a:ext>
                </a:extLst>
              </a:tr>
              <a:tr h="275696">
                <a:tc vMerge="1">
                  <a:txBody>
                    <a:bodyPr/>
                    <a:lstStyle/>
                    <a:p>
                      <a:pPr algn="ctr"/>
                      <a:endParaRPr lang="zh-CN" altLang="en-US" sz="1200" dirty="0"/>
                    </a:p>
                  </a:txBody>
                  <a:tcPr/>
                </a:tc>
                <a:tc>
                  <a:txBody>
                    <a:bodyPr/>
                    <a:lstStyle/>
                    <a:p>
                      <a:pPr algn="ctr"/>
                      <a:r>
                        <a:rPr lang="zh-CN" altLang="en-US" sz="1200" dirty="0"/>
                        <a:t>容积率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747398"/>
                  </a:ext>
                </a:extLst>
              </a:tr>
              <a:tr h="275696">
                <a:tc vMerge="1">
                  <a:txBody>
                    <a:bodyPr/>
                    <a:lstStyle/>
                    <a:p>
                      <a:pPr algn="ctr"/>
                      <a:endParaRPr lang="zh-CN" altLang="en-US" sz="1200" dirty="0"/>
                    </a:p>
                  </a:txBody>
                  <a:tcPr/>
                </a:tc>
                <a:tc>
                  <a:txBody>
                    <a:bodyPr/>
                    <a:lstStyle/>
                    <a:p>
                      <a:pPr algn="ctr"/>
                      <a:r>
                        <a:rPr lang="zh-CN" altLang="en-US" sz="1200" dirty="0"/>
                        <a:t>用益物权设立情况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465264"/>
                  </a:ext>
                </a:extLst>
              </a:tr>
              <a:tr h="275696">
                <a:tc vMerge="1">
                  <a:txBody>
                    <a:bodyPr/>
                    <a:lstStyle/>
                    <a:p>
                      <a:pPr algn="ctr"/>
                      <a:endParaRPr lang="zh-CN" altLang="en-US" sz="1200" dirty="0"/>
                    </a:p>
                  </a:txBody>
                  <a:tcPr/>
                </a:tc>
                <a:tc>
                  <a:txBody>
                    <a:bodyPr/>
                    <a:lstStyle/>
                    <a:p>
                      <a:pPr algn="ctr"/>
                      <a:r>
                        <a:rPr lang="zh-CN" altLang="en-US" sz="1200" dirty="0"/>
                        <a:t>担保物权设立情况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741174"/>
                  </a:ext>
                </a:extLst>
              </a:tr>
              <a:tr h="275696">
                <a:tc vMerge="1">
                  <a:txBody>
                    <a:bodyPr/>
                    <a:lstStyle/>
                    <a:p>
                      <a:pPr algn="ctr"/>
                      <a:endParaRPr lang="zh-CN" altLang="en-US" sz="1200" dirty="0"/>
                    </a:p>
                  </a:txBody>
                  <a:tcPr/>
                </a:tc>
                <a:tc>
                  <a:txBody>
                    <a:bodyPr/>
                    <a:lstStyle/>
                    <a:p>
                      <a:pPr algn="ctr"/>
                      <a:r>
                        <a:rPr lang="zh-CN" altLang="en-US" sz="1200" dirty="0"/>
                        <a:t>权利受限情况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272201"/>
                  </a:ext>
                </a:extLst>
              </a:tr>
              <a:tr h="275696">
                <a:tc vMerge="1">
                  <a:txBody>
                    <a:bodyPr/>
                    <a:lstStyle/>
                    <a:p>
                      <a:pPr algn="ctr"/>
                      <a:endParaRPr lang="zh-CN" altLang="en-US" sz="1200" dirty="0"/>
                    </a:p>
                  </a:txBody>
                  <a:tcPr/>
                </a:tc>
                <a:tc>
                  <a:txBody>
                    <a:bodyPr/>
                    <a:lstStyle/>
                    <a:p>
                      <a:pPr algn="ctr"/>
                      <a:r>
                        <a:rPr lang="zh-CN" altLang="en-US" sz="1200" dirty="0"/>
                        <a:t>权利清晰情况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859292"/>
                  </a:ext>
                </a:extLst>
              </a:tr>
            </a:tbl>
          </a:graphicData>
        </a:graphic>
      </p:graphicFrame>
    </p:spTree>
    <p:extLst>
      <p:ext uri="{BB962C8B-B14F-4D97-AF65-F5344CB8AC3E}">
        <p14:creationId xmlns:p14="http://schemas.microsoft.com/office/powerpoint/2010/main" val="2145233650"/>
      </p:ext>
    </p:extLst>
  </p:cSld>
  <p:clrMapOvr>
    <a:masterClrMapping/>
  </p:clrMapOvr>
  <mc:AlternateContent xmlns:mc="http://schemas.openxmlformats.org/markup-compatibility/2006" xmlns:p14="http://schemas.microsoft.com/office/powerpoint/2010/main">
    <mc:Choice Requires="p14">
      <p:transition spd="slow" p14:dur="2000" advTm="1547"/>
    </mc:Choice>
    <mc:Fallback xmlns="">
      <p:transition spd="slow" advTm="154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E420593B-6F15-E546-B70B-79B66CC8AAAC}"/>
              </a:ext>
            </a:extLst>
          </p:cNvPr>
          <p:cNvGraphicFramePr>
            <a:graphicFrameLocks noGrp="1"/>
          </p:cNvGraphicFramePr>
          <p:nvPr>
            <p:ph idx="1"/>
            <p:extLst>
              <p:ext uri="{D42A27DB-BD31-4B8C-83A1-F6EECF244321}">
                <p14:modId xmlns:p14="http://schemas.microsoft.com/office/powerpoint/2010/main" val="2050955706"/>
              </p:ext>
            </p:extLst>
          </p:nvPr>
        </p:nvGraphicFramePr>
        <p:xfrm>
          <a:off x="482600" y="0"/>
          <a:ext cx="10507662" cy="6616704"/>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378035235"/>
                    </a:ext>
                  </a:extLst>
                </a:gridCol>
                <a:gridCol w="1993900">
                  <a:extLst>
                    <a:ext uri="{9D8B030D-6E8A-4147-A177-3AD203B41FA5}">
                      <a16:colId xmlns:a16="http://schemas.microsoft.com/office/drawing/2014/main" val="2717215797"/>
                    </a:ext>
                  </a:extLst>
                </a:gridCol>
                <a:gridCol w="2108200">
                  <a:extLst>
                    <a:ext uri="{9D8B030D-6E8A-4147-A177-3AD203B41FA5}">
                      <a16:colId xmlns:a16="http://schemas.microsoft.com/office/drawing/2014/main" val="3715157588"/>
                    </a:ext>
                  </a:extLst>
                </a:gridCol>
                <a:gridCol w="1968500">
                  <a:extLst>
                    <a:ext uri="{9D8B030D-6E8A-4147-A177-3AD203B41FA5}">
                      <a16:colId xmlns:a16="http://schemas.microsoft.com/office/drawing/2014/main" val="4136374959"/>
                    </a:ext>
                  </a:extLst>
                </a:gridCol>
                <a:gridCol w="1943100">
                  <a:extLst>
                    <a:ext uri="{9D8B030D-6E8A-4147-A177-3AD203B41FA5}">
                      <a16:colId xmlns:a16="http://schemas.microsoft.com/office/drawing/2014/main" val="1075480983"/>
                    </a:ext>
                  </a:extLst>
                </a:gridCol>
                <a:gridCol w="1985962">
                  <a:extLst>
                    <a:ext uri="{9D8B030D-6E8A-4147-A177-3AD203B41FA5}">
                      <a16:colId xmlns:a16="http://schemas.microsoft.com/office/drawing/2014/main" val="2088969684"/>
                    </a:ext>
                  </a:extLst>
                </a:gridCol>
              </a:tblGrid>
              <a:tr h="275696">
                <a:tc gridSpan="6">
                  <a:txBody>
                    <a:bodyPr/>
                    <a:lstStyle/>
                    <a:p>
                      <a:pPr algn="ctr"/>
                      <a:r>
                        <a:rPr lang="zh-CN" altLang="en-US" sz="1200" dirty="0"/>
                        <a:t>估价对象和可比实例比较因素优劣评价表</a:t>
                      </a:r>
                    </a:p>
                  </a:txBody>
                  <a:tcPr>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748472023"/>
                  </a:ext>
                </a:extLst>
              </a:tr>
              <a:tr h="275696">
                <a:tc gridSpan="2">
                  <a:txBody>
                    <a:bodyPr/>
                    <a:lstStyle/>
                    <a:p>
                      <a:pPr algn="ctr"/>
                      <a:r>
                        <a:rPr lang="zh-CN" altLang="en-US" sz="1200" dirty="0"/>
                        <a:t>项目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r>
                        <a:rPr lang="zh-CN" altLang="en-US" sz="1200" dirty="0"/>
                        <a:t>估价对象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可比实例</a:t>
                      </a:r>
                      <a:r>
                        <a:rPr lang="en-US" altLang="zh-CN" sz="1200" dirty="0"/>
                        <a:t>1</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可比实例</a:t>
                      </a:r>
                      <a:r>
                        <a:rPr lang="en-US" altLang="zh-CN" sz="1200" dirty="0"/>
                        <a:t>2</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可比实例</a:t>
                      </a:r>
                      <a:r>
                        <a:rPr lang="en-US" altLang="zh-CN" sz="1200" dirty="0"/>
                        <a:t>3</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473943"/>
                  </a:ext>
                </a:extLst>
              </a:tr>
              <a:tr h="275696">
                <a:tc gridSpan="2">
                  <a:txBody>
                    <a:bodyPr/>
                    <a:lstStyle/>
                    <a:p>
                      <a:pPr algn="ctr"/>
                      <a:r>
                        <a:rPr lang="zh-CN" altLang="en-US" sz="1200" dirty="0"/>
                        <a:t>项目名称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367753"/>
                  </a:ext>
                </a:extLst>
              </a:tr>
              <a:tr h="275696">
                <a:tc gridSpan="2">
                  <a:txBody>
                    <a:bodyPr/>
                    <a:lstStyle/>
                    <a:p>
                      <a:pPr algn="ctr"/>
                      <a:r>
                        <a:rPr lang="zh-CN" altLang="en-US" sz="1200" dirty="0"/>
                        <a:t>成交价格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549959"/>
                  </a:ext>
                </a:extLst>
              </a:tr>
              <a:tr h="275696">
                <a:tc gridSpan="2">
                  <a:txBody>
                    <a:bodyPr/>
                    <a:lstStyle/>
                    <a:p>
                      <a:pPr algn="ctr"/>
                      <a:r>
                        <a:rPr lang="zh-CN" altLang="en-US" sz="1200" dirty="0"/>
                        <a:t>成交日期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02422"/>
                  </a:ext>
                </a:extLst>
              </a:tr>
              <a:tr h="275696">
                <a:tc gridSpan="2">
                  <a:txBody>
                    <a:bodyPr/>
                    <a:lstStyle/>
                    <a:p>
                      <a:pPr algn="ctr"/>
                      <a:r>
                        <a:rPr lang="zh-CN" altLang="en-US" sz="1200" dirty="0"/>
                        <a:t>交易情况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736002"/>
                  </a:ext>
                </a:extLst>
              </a:tr>
              <a:tr h="275696">
                <a:tc rowSpan="5">
                  <a:txBody>
                    <a:bodyPr/>
                    <a:lstStyle/>
                    <a:p>
                      <a:pPr algn="ctr"/>
                      <a:r>
                        <a:rPr lang="zh-CN" altLang="en-US" sz="1200" dirty="0"/>
                        <a:t>区位因素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商业繁华度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402186"/>
                  </a:ext>
                </a:extLst>
              </a:tr>
              <a:tr h="275696">
                <a:tc vMerge="1">
                  <a:txBody>
                    <a:bodyPr/>
                    <a:lstStyle/>
                    <a:p>
                      <a:pPr algn="ctr"/>
                      <a:endParaRPr lang="zh-CN" altLang="en-US" sz="1200" dirty="0"/>
                    </a:p>
                  </a:txBody>
                  <a:tcPr/>
                </a:tc>
                <a:tc>
                  <a:txBody>
                    <a:bodyPr/>
                    <a:lstStyle/>
                    <a:p>
                      <a:pPr algn="ctr"/>
                      <a:r>
                        <a:rPr lang="zh-CN" altLang="en-US" sz="1200" dirty="0"/>
                        <a:t>交通便捷度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389615"/>
                  </a:ext>
                </a:extLst>
              </a:tr>
              <a:tr h="275696">
                <a:tc vMerge="1">
                  <a:txBody>
                    <a:bodyPr/>
                    <a:lstStyle/>
                    <a:p>
                      <a:pPr algn="ctr"/>
                      <a:endParaRPr lang="zh-CN" altLang="en-US" sz="1200" dirty="0"/>
                    </a:p>
                  </a:txBody>
                  <a:tcPr/>
                </a:tc>
                <a:tc>
                  <a:txBody>
                    <a:bodyPr/>
                    <a:lstStyle/>
                    <a:p>
                      <a:pPr algn="ctr"/>
                      <a:r>
                        <a:rPr lang="zh-CN" altLang="en-US" sz="1200" dirty="0"/>
                        <a:t>基础配套设施完备度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000166"/>
                  </a:ext>
                </a:extLst>
              </a:tr>
              <a:tr h="275696">
                <a:tc vMerge="1">
                  <a:txBody>
                    <a:bodyPr/>
                    <a:lstStyle/>
                    <a:p>
                      <a:pPr algn="ctr"/>
                      <a:endParaRPr lang="zh-CN" altLang="en-US" sz="1200" dirty="0"/>
                    </a:p>
                  </a:txBody>
                  <a:tcPr/>
                </a:tc>
                <a:tc>
                  <a:txBody>
                    <a:bodyPr/>
                    <a:lstStyle/>
                    <a:p>
                      <a:pPr algn="ctr"/>
                      <a:r>
                        <a:rPr lang="zh-CN" altLang="en-US" sz="1200" dirty="0"/>
                        <a:t>公共服务设施完备度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192574"/>
                  </a:ext>
                </a:extLst>
              </a:tr>
              <a:tr h="275696">
                <a:tc vMerge="1">
                  <a:txBody>
                    <a:bodyPr/>
                    <a:lstStyle/>
                    <a:p>
                      <a:pPr algn="ctr"/>
                      <a:endParaRPr lang="zh-CN" altLang="en-US" sz="1200" dirty="0"/>
                    </a:p>
                  </a:txBody>
                  <a:tcPr/>
                </a:tc>
                <a:tc>
                  <a:txBody>
                    <a:bodyPr/>
                    <a:lstStyle/>
                    <a:p>
                      <a:pPr algn="ctr"/>
                      <a:r>
                        <a:rPr lang="zh-CN" altLang="en-US" sz="1200" dirty="0"/>
                        <a:t>环境状况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83766"/>
                  </a:ext>
                </a:extLst>
              </a:tr>
              <a:tr h="275696">
                <a:tc rowSpan="6">
                  <a:txBody>
                    <a:bodyPr/>
                    <a:lstStyle/>
                    <a:p>
                      <a:pPr algn="ctr"/>
                      <a:r>
                        <a:rPr lang="zh-CN" altLang="en-US" sz="1200" dirty="0"/>
                        <a:t>实物状况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建筑面积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600341"/>
                  </a:ext>
                </a:extLst>
              </a:tr>
              <a:tr h="275696">
                <a:tc vMerge="1">
                  <a:txBody>
                    <a:bodyPr/>
                    <a:lstStyle/>
                    <a:p>
                      <a:pPr algn="ctr"/>
                      <a:endParaRPr lang="zh-CN" altLang="en-US" sz="1200" dirty="0"/>
                    </a:p>
                  </a:txBody>
                  <a:tcPr/>
                </a:tc>
                <a:tc>
                  <a:txBody>
                    <a:bodyPr/>
                    <a:lstStyle/>
                    <a:p>
                      <a:pPr algn="ctr"/>
                      <a:r>
                        <a:rPr lang="zh-CN" altLang="en-US" sz="1200" dirty="0"/>
                        <a:t>结构类型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1447730"/>
                  </a:ext>
                </a:extLst>
              </a:tr>
              <a:tr h="275696">
                <a:tc vMerge="1">
                  <a:txBody>
                    <a:bodyPr/>
                    <a:lstStyle/>
                    <a:p>
                      <a:pPr algn="ctr"/>
                      <a:endParaRPr lang="zh-CN" altLang="en-US" sz="1200" dirty="0"/>
                    </a:p>
                  </a:txBody>
                  <a:tcPr/>
                </a:tc>
                <a:tc>
                  <a:txBody>
                    <a:bodyPr/>
                    <a:lstStyle/>
                    <a:p>
                      <a:pPr algn="ctr"/>
                      <a:r>
                        <a:rPr lang="zh-CN" altLang="en-US" sz="1200" dirty="0"/>
                        <a:t>层高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362862"/>
                  </a:ext>
                </a:extLst>
              </a:tr>
              <a:tr h="275696">
                <a:tc vMerge="1">
                  <a:txBody>
                    <a:bodyPr/>
                    <a:lstStyle/>
                    <a:p>
                      <a:pPr algn="ctr"/>
                      <a:endParaRPr lang="zh-CN" altLang="en-US" sz="1200" dirty="0"/>
                    </a:p>
                  </a:txBody>
                  <a:tcPr/>
                </a:tc>
                <a:tc>
                  <a:txBody>
                    <a:bodyPr/>
                    <a:lstStyle/>
                    <a:p>
                      <a:pPr algn="ctr"/>
                      <a:r>
                        <a:rPr lang="zh-CN" altLang="en-US" sz="1200" dirty="0"/>
                        <a:t>平面布局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699378"/>
                  </a:ext>
                </a:extLst>
              </a:tr>
              <a:tr h="275696">
                <a:tc vMerge="1">
                  <a:txBody>
                    <a:bodyPr/>
                    <a:lstStyle/>
                    <a:p>
                      <a:pPr algn="ctr"/>
                      <a:endParaRPr lang="zh-CN"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设施设备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008624"/>
                  </a:ext>
                </a:extLst>
              </a:tr>
              <a:tr h="275696">
                <a:tc vMerge="1">
                  <a:txBody>
                    <a:bodyPr/>
                    <a:lstStyle/>
                    <a:p>
                      <a:pPr algn="ctr"/>
                      <a:endParaRPr lang="zh-CN"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装饰装修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902819"/>
                  </a:ext>
                </a:extLst>
              </a:tr>
              <a:tr h="275696">
                <a:tc rowSpan="7">
                  <a:txBody>
                    <a:bodyPr/>
                    <a:lstStyle/>
                    <a:p>
                      <a:pPr algn="ctr"/>
                      <a:r>
                        <a:rPr lang="zh-CN" altLang="en-US" sz="1200" dirty="0"/>
                        <a:t>权益状况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用途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696453"/>
                  </a:ext>
                </a:extLst>
              </a:tr>
              <a:tr h="275696">
                <a:tc vMerge="1">
                  <a:txBody>
                    <a:bodyPr/>
                    <a:lstStyle/>
                    <a:p>
                      <a:pPr algn="ctr"/>
                      <a:endParaRPr lang="zh-CN" altLang="en-US" sz="1200" dirty="0"/>
                    </a:p>
                  </a:txBody>
                  <a:tcPr/>
                </a:tc>
                <a:tc>
                  <a:txBody>
                    <a:bodyPr/>
                    <a:lstStyle/>
                    <a:p>
                      <a:pPr algn="ctr"/>
                      <a:r>
                        <a:rPr lang="zh-CN" altLang="en-US" sz="1200" dirty="0"/>
                        <a:t>土地使用权年限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33065"/>
                  </a:ext>
                </a:extLst>
              </a:tr>
              <a:tr h="275696">
                <a:tc vMerge="1">
                  <a:txBody>
                    <a:bodyPr/>
                    <a:lstStyle/>
                    <a:p>
                      <a:pPr algn="ctr"/>
                      <a:endParaRPr lang="zh-CN" altLang="en-US" sz="1200" dirty="0"/>
                    </a:p>
                  </a:txBody>
                  <a:tcPr/>
                </a:tc>
                <a:tc>
                  <a:txBody>
                    <a:bodyPr/>
                    <a:lstStyle/>
                    <a:p>
                      <a:pPr algn="ctr"/>
                      <a:r>
                        <a:rPr lang="zh-CN" altLang="en-US" sz="1200" dirty="0"/>
                        <a:t>容积率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747398"/>
                  </a:ext>
                </a:extLst>
              </a:tr>
              <a:tr h="275696">
                <a:tc vMerge="1">
                  <a:txBody>
                    <a:bodyPr/>
                    <a:lstStyle/>
                    <a:p>
                      <a:pPr algn="ctr"/>
                      <a:endParaRPr lang="zh-CN" altLang="en-US" sz="1200" dirty="0"/>
                    </a:p>
                  </a:txBody>
                  <a:tcPr/>
                </a:tc>
                <a:tc>
                  <a:txBody>
                    <a:bodyPr/>
                    <a:lstStyle/>
                    <a:p>
                      <a:pPr algn="ctr"/>
                      <a:r>
                        <a:rPr lang="zh-CN" altLang="en-US" sz="1200" dirty="0"/>
                        <a:t>用益物权设立情况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465264"/>
                  </a:ext>
                </a:extLst>
              </a:tr>
              <a:tr h="275696">
                <a:tc vMerge="1">
                  <a:txBody>
                    <a:bodyPr/>
                    <a:lstStyle/>
                    <a:p>
                      <a:pPr algn="ctr"/>
                      <a:endParaRPr lang="zh-CN" altLang="en-US" sz="1200" dirty="0"/>
                    </a:p>
                  </a:txBody>
                  <a:tcPr/>
                </a:tc>
                <a:tc>
                  <a:txBody>
                    <a:bodyPr/>
                    <a:lstStyle/>
                    <a:p>
                      <a:pPr algn="ctr"/>
                      <a:r>
                        <a:rPr lang="zh-CN" altLang="en-US" sz="1200" dirty="0"/>
                        <a:t>担保物权设立情况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741174"/>
                  </a:ext>
                </a:extLst>
              </a:tr>
              <a:tr h="275696">
                <a:tc vMerge="1">
                  <a:txBody>
                    <a:bodyPr/>
                    <a:lstStyle/>
                    <a:p>
                      <a:pPr algn="ctr"/>
                      <a:endParaRPr lang="zh-CN" altLang="en-US" sz="1200" dirty="0"/>
                    </a:p>
                  </a:txBody>
                  <a:tcPr/>
                </a:tc>
                <a:tc>
                  <a:txBody>
                    <a:bodyPr/>
                    <a:lstStyle/>
                    <a:p>
                      <a:pPr algn="ctr"/>
                      <a:r>
                        <a:rPr lang="zh-CN" altLang="en-US" sz="1200" dirty="0"/>
                        <a:t>权利受限情况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272201"/>
                  </a:ext>
                </a:extLst>
              </a:tr>
              <a:tr h="275696">
                <a:tc vMerge="1">
                  <a:txBody>
                    <a:bodyPr/>
                    <a:lstStyle/>
                    <a:p>
                      <a:pPr algn="ctr"/>
                      <a:endParaRPr lang="zh-CN" altLang="en-US" sz="1200" dirty="0"/>
                    </a:p>
                  </a:txBody>
                  <a:tcPr/>
                </a:tc>
                <a:tc>
                  <a:txBody>
                    <a:bodyPr/>
                    <a:lstStyle/>
                    <a:p>
                      <a:pPr algn="ctr"/>
                      <a:r>
                        <a:rPr lang="zh-CN" altLang="en-US" sz="1200" dirty="0"/>
                        <a:t>权利清晰情况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859292"/>
                  </a:ext>
                </a:extLst>
              </a:tr>
            </a:tbl>
          </a:graphicData>
        </a:graphic>
      </p:graphicFrame>
    </p:spTree>
    <p:extLst>
      <p:ext uri="{BB962C8B-B14F-4D97-AF65-F5344CB8AC3E}">
        <p14:creationId xmlns:p14="http://schemas.microsoft.com/office/powerpoint/2010/main" val="1643128173"/>
      </p:ext>
    </p:extLst>
  </p:cSld>
  <p:clrMapOvr>
    <a:masterClrMapping/>
  </p:clrMapOvr>
  <mc:AlternateContent xmlns:mc="http://schemas.openxmlformats.org/markup-compatibility/2006" xmlns:p14="http://schemas.microsoft.com/office/powerpoint/2010/main">
    <mc:Choice Requires="p14">
      <p:transition spd="slow" p14:dur="2000" advTm="643"/>
    </mc:Choice>
    <mc:Fallback xmlns="">
      <p:transition spd="slow" advTm="643"/>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E420593B-6F15-E546-B70B-79B66CC8AAAC}"/>
              </a:ext>
            </a:extLst>
          </p:cNvPr>
          <p:cNvGraphicFramePr>
            <a:graphicFrameLocks noGrp="1"/>
          </p:cNvGraphicFramePr>
          <p:nvPr>
            <p:ph idx="1"/>
            <p:extLst>
              <p:ext uri="{D42A27DB-BD31-4B8C-83A1-F6EECF244321}">
                <p14:modId xmlns:p14="http://schemas.microsoft.com/office/powerpoint/2010/main" val="3474458507"/>
              </p:ext>
            </p:extLst>
          </p:nvPr>
        </p:nvGraphicFramePr>
        <p:xfrm>
          <a:off x="482600" y="12700"/>
          <a:ext cx="10507662" cy="6616704"/>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378035235"/>
                    </a:ext>
                  </a:extLst>
                </a:gridCol>
                <a:gridCol w="1993900">
                  <a:extLst>
                    <a:ext uri="{9D8B030D-6E8A-4147-A177-3AD203B41FA5}">
                      <a16:colId xmlns:a16="http://schemas.microsoft.com/office/drawing/2014/main" val="2717215797"/>
                    </a:ext>
                  </a:extLst>
                </a:gridCol>
                <a:gridCol w="2108200">
                  <a:extLst>
                    <a:ext uri="{9D8B030D-6E8A-4147-A177-3AD203B41FA5}">
                      <a16:colId xmlns:a16="http://schemas.microsoft.com/office/drawing/2014/main" val="3715157588"/>
                    </a:ext>
                  </a:extLst>
                </a:gridCol>
                <a:gridCol w="1968500">
                  <a:extLst>
                    <a:ext uri="{9D8B030D-6E8A-4147-A177-3AD203B41FA5}">
                      <a16:colId xmlns:a16="http://schemas.microsoft.com/office/drawing/2014/main" val="4136374959"/>
                    </a:ext>
                  </a:extLst>
                </a:gridCol>
                <a:gridCol w="1943100">
                  <a:extLst>
                    <a:ext uri="{9D8B030D-6E8A-4147-A177-3AD203B41FA5}">
                      <a16:colId xmlns:a16="http://schemas.microsoft.com/office/drawing/2014/main" val="1075480983"/>
                    </a:ext>
                  </a:extLst>
                </a:gridCol>
                <a:gridCol w="1985962">
                  <a:extLst>
                    <a:ext uri="{9D8B030D-6E8A-4147-A177-3AD203B41FA5}">
                      <a16:colId xmlns:a16="http://schemas.microsoft.com/office/drawing/2014/main" val="2088969684"/>
                    </a:ext>
                  </a:extLst>
                </a:gridCol>
              </a:tblGrid>
              <a:tr h="275696">
                <a:tc gridSpan="6">
                  <a:txBody>
                    <a:bodyPr/>
                    <a:lstStyle/>
                    <a:p>
                      <a:pPr algn="ctr"/>
                      <a:r>
                        <a:rPr lang="zh-CN" altLang="en-US" sz="1200" dirty="0"/>
                        <a:t>估价对象和可比实例比较因素指数表</a:t>
                      </a:r>
                    </a:p>
                  </a:txBody>
                  <a:tcPr>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748472023"/>
                  </a:ext>
                </a:extLst>
              </a:tr>
              <a:tr h="275696">
                <a:tc gridSpan="2">
                  <a:txBody>
                    <a:bodyPr/>
                    <a:lstStyle/>
                    <a:p>
                      <a:pPr algn="ctr"/>
                      <a:r>
                        <a:rPr lang="zh-CN" altLang="en-US" sz="1200" dirty="0"/>
                        <a:t>项目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r>
                        <a:rPr lang="zh-CN" altLang="en-US" sz="1200" dirty="0"/>
                        <a:t>估价对象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可比实例</a:t>
                      </a:r>
                      <a:r>
                        <a:rPr lang="en-US" altLang="zh-CN" sz="1200" dirty="0"/>
                        <a:t>1</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可比实例</a:t>
                      </a:r>
                      <a:r>
                        <a:rPr lang="en-US" altLang="zh-CN" sz="1200" dirty="0"/>
                        <a:t>2</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可比实例</a:t>
                      </a:r>
                      <a:r>
                        <a:rPr lang="en-US" altLang="zh-CN" sz="1200" dirty="0"/>
                        <a:t>3</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473943"/>
                  </a:ext>
                </a:extLst>
              </a:tr>
              <a:tr h="275696">
                <a:tc gridSpan="2">
                  <a:txBody>
                    <a:bodyPr/>
                    <a:lstStyle/>
                    <a:p>
                      <a:pPr algn="ctr"/>
                      <a:r>
                        <a:rPr lang="zh-CN" altLang="en-US" sz="1200" dirty="0"/>
                        <a:t>项目名称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367753"/>
                  </a:ext>
                </a:extLst>
              </a:tr>
              <a:tr h="275696">
                <a:tc gridSpan="2">
                  <a:txBody>
                    <a:bodyPr/>
                    <a:lstStyle/>
                    <a:p>
                      <a:pPr algn="ctr"/>
                      <a:r>
                        <a:rPr lang="zh-CN" altLang="en-US" sz="1200" dirty="0"/>
                        <a:t>成交价格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549959"/>
                  </a:ext>
                </a:extLst>
              </a:tr>
              <a:tr h="275696">
                <a:tc gridSpan="2">
                  <a:txBody>
                    <a:bodyPr/>
                    <a:lstStyle/>
                    <a:p>
                      <a:pPr algn="ctr"/>
                      <a:r>
                        <a:rPr lang="zh-CN" altLang="en-US" sz="1200" dirty="0"/>
                        <a:t>成交日期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02422"/>
                  </a:ext>
                </a:extLst>
              </a:tr>
              <a:tr h="275696">
                <a:tc gridSpan="2">
                  <a:txBody>
                    <a:bodyPr/>
                    <a:lstStyle/>
                    <a:p>
                      <a:pPr algn="ctr"/>
                      <a:r>
                        <a:rPr lang="zh-CN" altLang="en-US" sz="1200" dirty="0"/>
                        <a:t>交易情况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736002"/>
                  </a:ext>
                </a:extLst>
              </a:tr>
              <a:tr h="275696">
                <a:tc rowSpan="5">
                  <a:txBody>
                    <a:bodyPr/>
                    <a:lstStyle/>
                    <a:p>
                      <a:pPr algn="ctr"/>
                      <a:r>
                        <a:rPr lang="zh-CN" altLang="en-US" sz="1200" dirty="0"/>
                        <a:t>区位因素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商业繁华度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402186"/>
                  </a:ext>
                </a:extLst>
              </a:tr>
              <a:tr h="275696">
                <a:tc vMerge="1">
                  <a:txBody>
                    <a:bodyPr/>
                    <a:lstStyle/>
                    <a:p>
                      <a:pPr algn="ctr"/>
                      <a:endParaRPr lang="zh-CN" altLang="en-US" sz="1200" dirty="0"/>
                    </a:p>
                  </a:txBody>
                  <a:tcPr/>
                </a:tc>
                <a:tc>
                  <a:txBody>
                    <a:bodyPr/>
                    <a:lstStyle/>
                    <a:p>
                      <a:pPr algn="ctr"/>
                      <a:r>
                        <a:rPr lang="zh-CN" altLang="en-US" sz="1200" dirty="0"/>
                        <a:t>交通便捷度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389615"/>
                  </a:ext>
                </a:extLst>
              </a:tr>
              <a:tr h="275696">
                <a:tc vMerge="1">
                  <a:txBody>
                    <a:bodyPr/>
                    <a:lstStyle/>
                    <a:p>
                      <a:pPr algn="ctr"/>
                      <a:endParaRPr lang="zh-CN" altLang="en-US" sz="1200" dirty="0"/>
                    </a:p>
                  </a:txBody>
                  <a:tcPr/>
                </a:tc>
                <a:tc>
                  <a:txBody>
                    <a:bodyPr/>
                    <a:lstStyle/>
                    <a:p>
                      <a:pPr algn="ctr"/>
                      <a:r>
                        <a:rPr lang="zh-CN" altLang="en-US" sz="1200" dirty="0"/>
                        <a:t>基础配套设施完备度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000166"/>
                  </a:ext>
                </a:extLst>
              </a:tr>
              <a:tr h="275696">
                <a:tc vMerge="1">
                  <a:txBody>
                    <a:bodyPr/>
                    <a:lstStyle/>
                    <a:p>
                      <a:pPr algn="ctr"/>
                      <a:endParaRPr lang="zh-CN" altLang="en-US" sz="1200" dirty="0"/>
                    </a:p>
                  </a:txBody>
                  <a:tcPr/>
                </a:tc>
                <a:tc>
                  <a:txBody>
                    <a:bodyPr/>
                    <a:lstStyle/>
                    <a:p>
                      <a:pPr algn="ctr"/>
                      <a:r>
                        <a:rPr lang="zh-CN" altLang="en-US" sz="1200" dirty="0"/>
                        <a:t>公共服务设施完备度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192574"/>
                  </a:ext>
                </a:extLst>
              </a:tr>
              <a:tr h="275696">
                <a:tc vMerge="1">
                  <a:txBody>
                    <a:bodyPr/>
                    <a:lstStyle/>
                    <a:p>
                      <a:pPr algn="ctr"/>
                      <a:endParaRPr lang="zh-CN" altLang="en-US" sz="1200" dirty="0"/>
                    </a:p>
                  </a:txBody>
                  <a:tcPr/>
                </a:tc>
                <a:tc>
                  <a:txBody>
                    <a:bodyPr/>
                    <a:lstStyle/>
                    <a:p>
                      <a:pPr algn="ctr"/>
                      <a:r>
                        <a:rPr lang="zh-CN" altLang="en-US" sz="1200" dirty="0"/>
                        <a:t>环境状况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83766"/>
                  </a:ext>
                </a:extLst>
              </a:tr>
              <a:tr h="275696">
                <a:tc rowSpan="6">
                  <a:txBody>
                    <a:bodyPr/>
                    <a:lstStyle/>
                    <a:p>
                      <a:pPr algn="ctr"/>
                      <a:r>
                        <a:rPr lang="zh-CN" altLang="en-US" sz="1200" dirty="0"/>
                        <a:t>实物状况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建筑面积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600341"/>
                  </a:ext>
                </a:extLst>
              </a:tr>
              <a:tr h="275696">
                <a:tc vMerge="1">
                  <a:txBody>
                    <a:bodyPr/>
                    <a:lstStyle/>
                    <a:p>
                      <a:pPr algn="ctr"/>
                      <a:endParaRPr lang="zh-CN" altLang="en-US" sz="1200" dirty="0"/>
                    </a:p>
                  </a:txBody>
                  <a:tcPr/>
                </a:tc>
                <a:tc>
                  <a:txBody>
                    <a:bodyPr/>
                    <a:lstStyle/>
                    <a:p>
                      <a:pPr algn="ctr"/>
                      <a:r>
                        <a:rPr lang="zh-CN" altLang="en-US" sz="1200" dirty="0"/>
                        <a:t>结构类型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1447730"/>
                  </a:ext>
                </a:extLst>
              </a:tr>
              <a:tr h="275696">
                <a:tc vMerge="1">
                  <a:txBody>
                    <a:bodyPr/>
                    <a:lstStyle/>
                    <a:p>
                      <a:pPr algn="ctr"/>
                      <a:endParaRPr lang="zh-CN" altLang="en-US" sz="1200" dirty="0"/>
                    </a:p>
                  </a:txBody>
                  <a:tcPr/>
                </a:tc>
                <a:tc>
                  <a:txBody>
                    <a:bodyPr/>
                    <a:lstStyle/>
                    <a:p>
                      <a:pPr algn="ctr"/>
                      <a:r>
                        <a:rPr lang="zh-CN" altLang="en-US" sz="1200" dirty="0"/>
                        <a:t>层高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362862"/>
                  </a:ext>
                </a:extLst>
              </a:tr>
              <a:tr h="275696">
                <a:tc vMerge="1">
                  <a:txBody>
                    <a:bodyPr/>
                    <a:lstStyle/>
                    <a:p>
                      <a:pPr algn="ctr"/>
                      <a:endParaRPr lang="zh-CN" altLang="en-US" sz="1200" dirty="0"/>
                    </a:p>
                  </a:txBody>
                  <a:tcPr/>
                </a:tc>
                <a:tc>
                  <a:txBody>
                    <a:bodyPr/>
                    <a:lstStyle/>
                    <a:p>
                      <a:pPr algn="ctr"/>
                      <a:r>
                        <a:rPr lang="zh-CN" altLang="en-US" sz="1200" dirty="0"/>
                        <a:t>平面布局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699378"/>
                  </a:ext>
                </a:extLst>
              </a:tr>
              <a:tr h="275696">
                <a:tc vMerge="1">
                  <a:txBody>
                    <a:bodyPr/>
                    <a:lstStyle/>
                    <a:p>
                      <a:pPr algn="ctr"/>
                      <a:endParaRPr lang="zh-CN"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设施设备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008624"/>
                  </a:ext>
                </a:extLst>
              </a:tr>
              <a:tr h="275696">
                <a:tc vMerge="1">
                  <a:txBody>
                    <a:bodyPr/>
                    <a:lstStyle/>
                    <a:p>
                      <a:pPr algn="ctr"/>
                      <a:endParaRPr lang="zh-CN" alt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dirty="0"/>
                        <a:t>装饰装修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902819"/>
                  </a:ext>
                </a:extLst>
              </a:tr>
              <a:tr h="275696">
                <a:tc rowSpan="7">
                  <a:txBody>
                    <a:bodyPr/>
                    <a:lstStyle/>
                    <a:p>
                      <a:pPr algn="ctr"/>
                      <a:r>
                        <a:rPr lang="zh-CN" altLang="en-US" sz="1200" dirty="0"/>
                        <a:t>权益状况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用途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696453"/>
                  </a:ext>
                </a:extLst>
              </a:tr>
              <a:tr h="275696">
                <a:tc vMerge="1">
                  <a:txBody>
                    <a:bodyPr/>
                    <a:lstStyle/>
                    <a:p>
                      <a:pPr algn="ctr"/>
                      <a:endParaRPr lang="zh-CN" altLang="en-US" sz="1200" dirty="0"/>
                    </a:p>
                  </a:txBody>
                  <a:tcPr/>
                </a:tc>
                <a:tc>
                  <a:txBody>
                    <a:bodyPr/>
                    <a:lstStyle/>
                    <a:p>
                      <a:pPr algn="ctr"/>
                      <a:r>
                        <a:rPr lang="zh-CN" altLang="en-US" sz="1200" dirty="0"/>
                        <a:t>土地使用权年限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33065"/>
                  </a:ext>
                </a:extLst>
              </a:tr>
              <a:tr h="275696">
                <a:tc vMerge="1">
                  <a:txBody>
                    <a:bodyPr/>
                    <a:lstStyle/>
                    <a:p>
                      <a:pPr algn="ctr"/>
                      <a:endParaRPr lang="zh-CN" altLang="en-US" sz="1200" dirty="0"/>
                    </a:p>
                  </a:txBody>
                  <a:tcPr/>
                </a:tc>
                <a:tc>
                  <a:txBody>
                    <a:bodyPr/>
                    <a:lstStyle/>
                    <a:p>
                      <a:pPr algn="ctr"/>
                      <a:r>
                        <a:rPr lang="zh-CN" altLang="en-US" sz="1200" dirty="0"/>
                        <a:t>容积率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747398"/>
                  </a:ext>
                </a:extLst>
              </a:tr>
              <a:tr h="275696">
                <a:tc vMerge="1">
                  <a:txBody>
                    <a:bodyPr/>
                    <a:lstStyle/>
                    <a:p>
                      <a:pPr algn="ctr"/>
                      <a:endParaRPr lang="zh-CN" altLang="en-US" sz="1200" dirty="0"/>
                    </a:p>
                  </a:txBody>
                  <a:tcPr/>
                </a:tc>
                <a:tc>
                  <a:txBody>
                    <a:bodyPr/>
                    <a:lstStyle/>
                    <a:p>
                      <a:pPr algn="ctr"/>
                      <a:r>
                        <a:rPr lang="zh-CN" altLang="en-US" sz="1200" dirty="0"/>
                        <a:t>用益物权设立情况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465264"/>
                  </a:ext>
                </a:extLst>
              </a:tr>
              <a:tr h="275696">
                <a:tc vMerge="1">
                  <a:txBody>
                    <a:bodyPr/>
                    <a:lstStyle/>
                    <a:p>
                      <a:pPr algn="ctr"/>
                      <a:endParaRPr lang="zh-CN" altLang="en-US" sz="1200" dirty="0"/>
                    </a:p>
                  </a:txBody>
                  <a:tcPr/>
                </a:tc>
                <a:tc>
                  <a:txBody>
                    <a:bodyPr/>
                    <a:lstStyle/>
                    <a:p>
                      <a:pPr algn="ctr"/>
                      <a:r>
                        <a:rPr lang="zh-CN" altLang="en-US" sz="1200" dirty="0"/>
                        <a:t>担保物权设立情况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741174"/>
                  </a:ext>
                </a:extLst>
              </a:tr>
              <a:tr h="275696">
                <a:tc vMerge="1">
                  <a:txBody>
                    <a:bodyPr/>
                    <a:lstStyle/>
                    <a:p>
                      <a:pPr algn="ctr"/>
                      <a:endParaRPr lang="zh-CN" altLang="en-US" sz="1200" dirty="0"/>
                    </a:p>
                  </a:txBody>
                  <a:tcPr/>
                </a:tc>
                <a:tc>
                  <a:txBody>
                    <a:bodyPr/>
                    <a:lstStyle/>
                    <a:p>
                      <a:pPr algn="ctr"/>
                      <a:r>
                        <a:rPr lang="zh-CN" altLang="en-US" sz="1200" dirty="0"/>
                        <a:t>权利受限情况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272201"/>
                  </a:ext>
                </a:extLst>
              </a:tr>
              <a:tr h="275696">
                <a:tc vMerge="1">
                  <a:txBody>
                    <a:bodyPr/>
                    <a:lstStyle/>
                    <a:p>
                      <a:pPr algn="ctr"/>
                      <a:endParaRPr lang="zh-CN" altLang="en-US" sz="1200" dirty="0"/>
                    </a:p>
                  </a:txBody>
                  <a:tcPr/>
                </a:tc>
                <a:tc>
                  <a:txBody>
                    <a:bodyPr/>
                    <a:lstStyle/>
                    <a:p>
                      <a:pPr algn="ctr"/>
                      <a:r>
                        <a:rPr lang="zh-CN" altLang="en-US" sz="1200" dirty="0"/>
                        <a:t>权利清晰情况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859292"/>
                  </a:ext>
                </a:extLst>
              </a:tr>
            </a:tbl>
          </a:graphicData>
        </a:graphic>
      </p:graphicFrame>
    </p:spTree>
    <p:extLst>
      <p:ext uri="{BB962C8B-B14F-4D97-AF65-F5344CB8AC3E}">
        <p14:creationId xmlns:p14="http://schemas.microsoft.com/office/powerpoint/2010/main" val="301560360"/>
      </p:ext>
    </p:extLst>
  </p:cSld>
  <p:clrMapOvr>
    <a:masterClrMapping/>
  </p:clrMapOvr>
  <mc:AlternateContent xmlns:mc="http://schemas.openxmlformats.org/markup-compatibility/2006" xmlns:p14="http://schemas.microsoft.com/office/powerpoint/2010/main">
    <mc:Choice Requires="p14">
      <p:transition spd="slow" p14:dur="2000" advTm="676"/>
    </mc:Choice>
    <mc:Fallback xmlns="">
      <p:transition spd="slow" advTm="676"/>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7BD8103-B33F-324D-AB11-279D24DDC506}"/>
              </a:ext>
            </a:extLst>
          </p:cNvPr>
          <p:cNvSpPr>
            <a:spLocks noGrp="1"/>
          </p:cNvSpPr>
          <p:nvPr>
            <p:ph type="title"/>
          </p:nvPr>
        </p:nvSpPr>
        <p:spPr>
          <a:xfrm>
            <a:off x="482601" y="865128"/>
            <a:ext cx="5613398" cy="5261895"/>
          </a:xfrm>
        </p:spPr>
        <p:txBody>
          <a:bodyPr anchor="ctr">
            <a:normAutofit/>
          </a:bodyPr>
          <a:lstStyle/>
          <a:p>
            <a:r>
              <a:rPr kumimoji="1" lang="zh-CN" altLang="en-US" dirty="0"/>
              <a:t>几个特殊指数的确定</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567F5AF3-E85F-0941-965C-471B7AFD1BAE}"/>
              </a:ext>
            </a:extLst>
          </p:cNvPr>
          <p:cNvGraphicFramePr>
            <a:graphicFrameLocks noGrp="1"/>
          </p:cNvGraphicFramePr>
          <p:nvPr>
            <p:ph idx="1"/>
            <p:extLst>
              <p:ext uri="{D42A27DB-BD31-4B8C-83A1-F6EECF244321}">
                <p14:modId xmlns:p14="http://schemas.microsoft.com/office/powerpoint/2010/main" val="3753604677"/>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255530"/>
      </p:ext>
    </p:extLst>
  </p:cSld>
  <p:clrMapOvr>
    <a:masterClrMapping/>
  </p:clrMapOvr>
  <mc:AlternateContent xmlns:mc="http://schemas.openxmlformats.org/markup-compatibility/2006" xmlns:p14="http://schemas.microsoft.com/office/powerpoint/2010/main">
    <mc:Choice Requires="p14">
      <p:transition spd="slow" p14:dur="2000" advTm="21846"/>
    </mc:Choice>
    <mc:Fallback xmlns="">
      <p:transition spd="slow" advTm="21846"/>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E420593B-6F15-E546-B70B-79B66CC8AAAC}"/>
              </a:ext>
            </a:extLst>
          </p:cNvPr>
          <p:cNvGraphicFramePr>
            <a:graphicFrameLocks noGrp="1"/>
          </p:cNvGraphicFramePr>
          <p:nvPr>
            <p:ph idx="1"/>
            <p:extLst>
              <p:ext uri="{D42A27DB-BD31-4B8C-83A1-F6EECF244321}">
                <p14:modId xmlns:p14="http://schemas.microsoft.com/office/powerpoint/2010/main" val="630733598"/>
              </p:ext>
            </p:extLst>
          </p:nvPr>
        </p:nvGraphicFramePr>
        <p:xfrm>
          <a:off x="482600" y="203199"/>
          <a:ext cx="11214100" cy="6449233"/>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2378035235"/>
                    </a:ext>
                  </a:extLst>
                </a:gridCol>
                <a:gridCol w="1993900">
                  <a:extLst>
                    <a:ext uri="{9D8B030D-6E8A-4147-A177-3AD203B41FA5}">
                      <a16:colId xmlns:a16="http://schemas.microsoft.com/office/drawing/2014/main" val="4246041219"/>
                    </a:ext>
                  </a:extLst>
                </a:gridCol>
                <a:gridCol w="2679700">
                  <a:extLst>
                    <a:ext uri="{9D8B030D-6E8A-4147-A177-3AD203B41FA5}">
                      <a16:colId xmlns:a16="http://schemas.microsoft.com/office/drawing/2014/main" val="4136374959"/>
                    </a:ext>
                  </a:extLst>
                </a:gridCol>
                <a:gridCol w="2806700">
                  <a:extLst>
                    <a:ext uri="{9D8B030D-6E8A-4147-A177-3AD203B41FA5}">
                      <a16:colId xmlns:a16="http://schemas.microsoft.com/office/drawing/2014/main" val="1075480983"/>
                    </a:ext>
                  </a:extLst>
                </a:gridCol>
                <a:gridCol w="3225800">
                  <a:extLst>
                    <a:ext uri="{9D8B030D-6E8A-4147-A177-3AD203B41FA5}">
                      <a16:colId xmlns:a16="http://schemas.microsoft.com/office/drawing/2014/main" val="2088969684"/>
                    </a:ext>
                  </a:extLst>
                </a:gridCol>
              </a:tblGrid>
              <a:tr h="265911">
                <a:tc gridSpan="5">
                  <a:txBody>
                    <a:bodyPr/>
                    <a:lstStyle/>
                    <a:p>
                      <a:pPr algn="ctr"/>
                      <a:r>
                        <a:rPr lang="zh-CN" altLang="en-US" sz="1200" dirty="0"/>
                        <a:t>估价对象和可比实例比较因素修正系数表</a:t>
                      </a:r>
                    </a:p>
                  </a:txBody>
                  <a:tcPr>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748472023"/>
                  </a:ext>
                </a:extLst>
              </a:tr>
              <a:tr h="236366">
                <a:tc gridSpan="2">
                  <a:txBody>
                    <a:bodyPr/>
                    <a:lstStyle/>
                    <a:p>
                      <a:pPr algn="ctr"/>
                      <a:r>
                        <a:rPr lang="zh-CN" altLang="en-US" sz="1000" dirty="0"/>
                        <a:t>项目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r>
                        <a:rPr lang="zh-CN" altLang="en-US" sz="1000" dirty="0"/>
                        <a:t>可比实例</a:t>
                      </a:r>
                      <a:r>
                        <a:rPr lang="en-US" altLang="zh-CN" sz="1000" dirty="0"/>
                        <a:t>1</a:t>
                      </a: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zh-CN" altLang="en-US" sz="1000" dirty="0"/>
                        <a:t>可比实例</a:t>
                      </a:r>
                      <a:r>
                        <a:rPr lang="en-US" altLang="zh-CN" sz="1000" dirty="0"/>
                        <a:t>2</a:t>
                      </a: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t>可比实例</a:t>
                      </a:r>
                      <a:r>
                        <a:rPr lang="en-US" altLang="zh-CN" sz="1000" dirty="0"/>
                        <a:t>3</a:t>
                      </a: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473943"/>
                  </a:ext>
                </a:extLst>
              </a:tr>
              <a:tr h="236366">
                <a:tc gridSpan="2">
                  <a:txBody>
                    <a:bodyPr/>
                    <a:lstStyle/>
                    <a:p>
                      <a:pPr algn="ctr"/>
                      <a:r>
                        <a:rPr lang="zh-CN" altLang="en-US" sz="1000" dirty="0"/>
                        <a:t>项目名称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367753"/>
                  </a:ext>
                </a:extLst>
              </a:tr>
              <a:tr h="247271">
                <a:tc gridSpan="2">
                  <a:txBody>
                    <a:bodyPr/>
                    <a:lstStyle/>
                    <a:p>
                      <a:pPr algn="ctr"/>
                      <a:r>
                        <a:rPr lang="zh-CN" altLang="en-US" sz="1000" dirty="0"/>
                        <a:t>成交价格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7549959"/>
                  </a:ext>
                </a:extLst>
              </a:tr>
              <a:tr h="247271">
                <a:tc gridSpan="2">
                  <a:txBody>
                    <a:bodyPr/>
                    <a:lstStyle/>
                    <a:p>
                      <a:pPr algn="ctr"/>
                      <a:r>
                        <a:rPr lang="zh-CN" altLang="en-US" sz="1000" dirty="0"/>
                        <a:t>成交日期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8802422"/>
                  </a:ext>
                </a:extLst>
              </a:tr>
              <a:tr h="247271">
                <a:tc gridSpan="2">
                  <a:txBody>
                    <a:bodyPr/>
                    <a:lstStyle/>
                    <a:p>
                      <a:pPr algn="ctr"/>
                      <a:r>
                        <a:rPr lang="zh-CN" altLang="en-US" sz="1000" dirty="0"/>
                        <a:t>交易情况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736002"/>
                  </a:ext>
                </a:extLst>
              </a:tr>
              <a:tr h="247271">
                <a:tc rowSpan="5">
                  <a:txBody>
                    <a:bodyPr/>
                    <a:lstStyle/>
                    <a:p>
                      <a:pPr algn="ctr"/>
                      <a:r>
                        <a:rPr lang="zh-CN" altLang="en-US" sz="1000" dirty="0"/>
                        <a:t>区位因素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t>商业繁华度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402186"/>
                  </a:ext>
                </a:extLst>
              </a:tr>
              <a:tr h="247271">
                <a:tc vMerge="1">
                  <a:txBody>
                    <a:bodyPr/>
                    <a:lstStyle/>
                    <a:p>
                      <a:pPr algn="ctr"/>
                      <a:endParaRPr lang="zh-CN" altLang="en-US" sz="1200" dirty="0"/>
                    </a:p>
                  </a:txBody>
                  <a:tcPr/>
                </a:tc>
                <a:tc>
                  <a:txBody>
                    <a:bodyPr/>
                    <a:lstStyle/>
                    <a:p>
                      <a:pPr algn="ctr"/>
                      <a:r>
                        <a:rPr lang="zh-CN" altLang="en-US" sz="1000" dirty="0"/>
                        <a:t>交通便捷度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389615"/>
                  </a:ext>
                </a:extLst>
              </a:tr>
              <a:tr h="247271">
                <a:tc vMerge="1">
                  <a:txBody>
                    <a:bodyPr/>
                    <a:lstStyle/>
                    <a:p>
                      <a:pPr algn="ctr"/>
                      <a:endParaRPr lang="zh-CN" altLang="en-US" sz="1200" dirty="0"/>
                    </a:p>
                  </a:txBody>
                  <a:tcPr/>
                </a:tc>
                <a:tc>
                  <a:txBody>
                    <a:bodyPr/>
                    <a:lstStyle/>
                    <a:p>
                      <a:pPr algn="ctr"/>
                      <a:r>
                        <a:rPr lang="zh-CN" altLang="en-US" sz="1000" dirty="0"/>
                        <a:t>基础配套设施完备度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2000166"/>
                  </a:ext>
                </a:extLst>
              </a:tr>
              <a:tr h="247271">
                <a:tc vMerge="1">
                  <a:txBody>
                    <a:bodyPr/>
                    <a:lstStyle/>
                    <a:p>
                      <a:pPr algn="ctr"/>
                      <a:endParaRPr lang="zh-CN" altLang="en-US" sz="1200" dirty="0"/>
                    </a:p>
                  </a:txBody>
                  <a:tcPr/>
                </a:tc>
                <a:tc>
                  <a:txBody>
                    <a:bodyPr/>
                    <a:lstStyle/>
                    <a:p>
                      <a:pPr algn="ctr"/>
                      <a:r>
                        <a:rPr lang="zh-CN" altLang="en-US" sz="1000" dirty="0"/>
                        <a:t>公共服务设施完备度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192574"/>
                  </a:ext>
                </a:extLst>
              </a:tr>
              <a:tr h="247271">
                <a:tc vMerge="1">
                  <a:txBody>
                    <a:bodyPr/>
                    <a:lstStyle/>
                    <a:p>
                      <a:pPr algn="ctr"/>
                      <a:endParaRPr lang="zh-CN" altLang="en-US" sz="1200" dirty="0"/>
                    </a:p>
                  </a:txBody>
                  <a:tcPr/>
                </a:tc>
                <a:tc>
                  <a:txBody>
                    <a:bodyPr/>
                    <a:lstStyle/>
                    <a:p>
                      <a:pPr algn="ctr"/>
                      <a:r>
                        <a:rPr lang="zh-CN" altLang="en-US" sz="1000" dirty="0"/>
                        <a:t>环境状况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083766"/>
                  </a:ext>
                </a:extLst>
              </a:tr>
              <a:tr h="247271">
                <a:tc rowSpan="6">
                  <a:txBody>
                    <a:bodyPr/>
                    <a:lstStyle/>
                    <a:p>
                      <a:pPr algn="ctr"/>
                      <a:r>
                        <a:rPr lang="zh-CN" altLang="en-US" sz="1000" dirty="0"/>
                        <a:t>实物状况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t>建筑面积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600341"/>
                  </a:ext>
                </a:extLst>
              </a:tr>
              <a:tr h="247271">
                <a:tc vMerge="1">
                  <a:txBody>
                    <a:bodyPr/>
                    <a:lstStyle/>
                    <a:p>
                      <a:pPr algn="ctr"/>
                      <a:endParaRPr lang="zh-CN" altLang="en-US" sz="1200" dirty="0"/>
                    </a:p>
                  </a:txBody>
                  <a:tcPr/>
                </a:tc>
                <a:tc>
                  <a:txBody>
                    <a:bodyPr/>
                    <a:lstStyle/>
                    <a:p>
                      <a:pPr algn="ctr"/>
                      <a:r>
                        <a:rPr lang="zh-CN" altLang="en-US" sz="1000" dirty="0"/>
                        <a:t>结构类型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1447730"/>
                  </a:ext>
                </a:extLst>
              </a:tr>
              <a:tr h="247271">
                <a:tc vMerge="1">
                  <a:txBody>
                    <a:bodyPr/>
                    <a:lstStyle/>
                    <a:p>
                      <a:pPr algn="ctr"/>
                      <a:endParaRPr lang="zh-CN" altLang="en-US" sz="1200" dirty="0"/>
                    </a:p>
                  </a:txBody>
                  <a:tcPr/>
                </a:tc>
                <a:tc>
                  <a:txBody>
                    <a:bodyPr/>
                    <a:lstStyle/>
                    <a:p>
                      <a:pPr algn="ctr"/>
                      <a:r>
                        <a:rPr lang="zh-CN" altLang="en-US" sz="1000" dirty="0"/>
                        <a:t>层高</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362862"/>
                  </a:ext>
                </a:extLst>
              </a:tr>
              <a:tr h="247271">
                <a:tc vMerge="1">
                  <a:txBody>
                    <a:bodyPr/>
                    <a:lstStyle/>
                    <a:p>
                      <a:pPr algn="ctr"/>
                      <a:endParaRPr lang="zh-CN" altLang="en-US" sz="1200" dirty="0"/>
                    </a:p>
                  </a:txBody>
                  <a:tcPr/>
                </a:tc>
                <a:tc>
                  <a:txBody>
                    <a:bodyPr/>
                    <a:lstStyle/>
                    <a:p>
                      <a:pPr algn="ctr"/>
                      <a:r>
                        <a:rPr lang="zh-CN" altLang="en-US" sz="1000" dirty="0"/>
                        <a:t>平面布局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699378"/>
                  </a:ext>
                </a:extLst>
              </a:tr>
              <a:tr h="247271">
                <a:tc vMerge="1">
                  <a:txBody>
                    <a:bodyPr/>
                    <a:lstStyle/>
                    <a:p>
                      <a:pPr algn="ctr"/>
                      <a:endParaRPr lang="zh-CN" altLang="en-US" sz="1200" dirty="0"/>
                    </a:p>
                  </a:txBody>
                  <a:tcPr/>
                </a:tc>
                <a:tc>
                  <a:txBody>
                    <a:bodyPr/>
                    <a:lstStyle/>
                    <a:p>
                      <a:pPr algn="ctr"/>
                      <a:r>
                        <a:rPr lang="zh-CN" altLang="en-US" sz="1000" dirty="0"/>
                        <a:t>设施设备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1008624"/>
                  </a:ext>
                </a:extLst>
              </a:tr>
              <a:tr h="247271">
                <a:tc vMerge="1">
                  <a:txBody>
                    <a:bodyPr/>
                    <a:lstStyle/>
                    <a:p>
                      <a:pPr algn="ctr"/>
                      <a:endParaRPr lang="zh-CN" altLang="en-US" sz="1200" dirty="0"/>
                    </a:p>
                  </a:txBody>
                  <a:tcPr/>
                </a:tc>
                <a:tc>
                  <a:txBody>
                    <a:bodyPr/>
                    <a:lstStyle/>
                    <a:p>
                      <a:pPr algn="ctr"/>
                      <a:r>
                        <a:rPr lang="zh-CN" altLang="en-US" sz="1000" dirty="0"/>
                        <a:t>装饰装修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902819"/>
                  </a:ext>
                </a:extLst>
              </a:tr>
              <a:tr h="247271">
                <a:tc rowSpan="7">
                  <a:txBody>
                    <a:bodyPr/>
                    <a:lstStyle/>
                    <a:p>
                      <a:pPr algn="ctr"/>
                      <a:r>
                        <a:rPr lang="zh-CN" altLang="en-US" sz="1000" dirty="0"/>
                        <a:t>权益状况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000" dirty="0"/>
                        <a:t>用途</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0696453"/>
                  </a:ext>
                </a:extLst>
              </a:tr>
              <a:tr h="247271">
                <a:tc vMerge="1">
                  <a:txBody>
                    <a:bodyPr/>
                    <a:lstStyle/>
                    <a:p>
                      <a:pPr algn="ctr"/>
                      <a:endParaRPr lang="zh-CN" altLang="en-US" sz="1200" dirty="0"/>
                    </a:p>
                  </a:txBody>
                  <a:tcPr/>
                </a:tc>
                <a:tc>
                  <a:txBody>
                    <a:bodyPr/>
                    <a:lstStyle/>
                    <a:p>
                      <a:pPr algn="ctr"/>
                      <a:r>
                        <a:rPr lang="zh-CN" altLang="en-US" sz="1000" dirty="0"/>
                        <a:t>土地使用权年限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33065"/>
                  </a:ext>
                </a:extLst>
              </a:tr>
              <a:tr h="247271">
                <a:tc vMerge="1">
                  <a:txBody>
                    <a:bodyPr/>
                    <a:lstStyle/>
                    <a:p>
                      <a:pPr algn="ctr"/>
                      <a:endParaRPr lang="zh-CN" altLang="en-US" sz="1200" dirty="0"/>
                    </a:p>
                  </a:txBody>
                  <a:tcPr/>
                </a:tc>
                <a:tc>
                  <a:txBody>
                    <a:bodyPr/>
                    <a:lstStyle/>
                    <a:p>
                      <a:pPr algn="ctr"/>
                      <a:r>
                        <a:rPr lang="zh-CN" altLang="en-US" sz="1000" dirty="0"/>
                        <a:t>容积率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747398"/>
                  </a:ext>
                </a:extLst>
              </a:tr>
              <a:tr h="247271">
                <a:tc vMerge="1">
                  <a:txBody>
                    <a:bodyPr/>
                    <a:lstStyle/>
                    <a:p>
                      <a:pPr algn="ctr"/>
                      <a:endParaRPr lang="zh-CN" altLang="en-US" sz="1200" dirty="0"/>
                    </a:p>
                  </a:txBody>
                  <a:tcPr/>
                </a:tc>
                <a:tc>
                  <a:txBody>
                    <a:bodyPr/>
                    <a:lstStyle/>
                    <a:p>
                      <a:pPr algn="ctr"/>
                      <a:r>
                        <a:rPr lang="zh-CN" altLang="en-US" sz="1000" dirty="0"/>
                        <a:t>用益物权设立情况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0465264"/>
                  </a:ext>
                </a:extLst>
              </a:tr>
              <a:tr h="247271">
                <a:tc vMerge="1">
                  <a:txBody>
                    <a:bodyPr/>
                    <a:lstStyle/>
                    <a:p>
                      <a:pPr algn="ctr"/>
                      <a:endParaRPr lang="zh-CN" altLang="en-US" sz="1200" dirty="0"/>
                    </a:p>
                  </a:txBody>
                  <a:tcPr/>
                </a:tc>
                <a:tc>
                  <a:txBody>
                    <a:bodyPr/>
                    <a:lstStyle/>
                    <a:p>
                      <a:pPr algn="ctr"/>
                      <a:r>
                        <a:rPr lang="zh-CN" altLang="en-US" sz="1000" dirty="0"/>
                        <a:t>担保物权设立情况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741174"/>
                  </a:ext>
                </a:extLst>
              </a:tr>
              <a:tr h="247271">
                <a:tc vMerge="1">
                  <a:txBody>
                    <a:bodyPr/>
                    <a:lstStyle/>
                    <a:p>
                      <a:pPr algn="ctr"/>
                      <a:endParaRPr lang="zh-CN" altLang="en-US" sz="1200" dirty="0"/>
                    </a:p>
                  </a:txBody>
                  <a:tcPr/>
                </a:tc>
                <a:tc>
                  <a:txBody>
                    <a:bodyPr/>
                    <a:lstStyle/>
                    <a:p>
                      <a:pPr algn="ctr"/>
                      <a:r>
                        <a:rPr lang="zh-CN" altLang="en-US" sz="1000" dirty="0"/>
                        <a:t>权利受限情况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272201"/>
                  </a:ext>
                </a:extLst>
              </a:tr>
              <a:tr h="247271">
                <a:tc vMerge="1">
                  <a:txBody>
                    <a:bodyPr/>
                    <a:lstStyle/>
                    <a:p>
                      <a:pPr algn="ctr"/>
                      <a:endParaRPr lang="zh-CN" altLang="en-US" sz="1200" dirty="0"/>
                    </a:p>
                  </a:txBody>
                  <a:tcPr/>
                </a:tc>
                <a:tc>
                  <a:txBody>
                    <a:bodyPr/>
                    <a:lstStyle/>
                    <a:p>
                      <a:pPr algn="ctr"/>
                      <a:r>
                        <a:rPr lang="zh-CN" altLang="en-US" sz="1000" dirty="0"/>
                        <a:t>权利清晰情况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859292"/>
                  </a:ext>
                </a:extLst>
              </a:tr>
              <a:tr h="247271">
                <a:tc gridSpan="2">
                  <a:txBody>
                    <a:bodyPr/>
                    <a:lstStyle/>
                    <a:p>
                      <a:pPr algn="ctr"/>
                      <a:r>
                        <a:rPr lang="zh-CN" altLang="en-US" sz="1000" dirty="0"/>
                        <a:t>比准价格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8915203"/>
                  </a:ext>
                </a:extLst>
              </a:tr>
              <a:tr h="247271">
                <a:tc gridSpan="2">
                  <a:txBody>
                    <a:bodyPr/>
                    <a:lstStyle/>
                    <a:p>
                      <a:pPr algn="ctr"/>
                      <a:r>
                        <a:rPr lang="zh-CN" altLang="en-US" sz="1000" dirty="0"/>
                        <a:t>评估价格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9849327"/>
                  </a:ext>
                </a:extLst>
              </a:tr>
            </a:tbl>
          </a:graphicData>
        </a:graphic>
      </p:graphicFrame>
    </p:spTree>
    <p:extLst>
      <p:ext uri="{BB962C8B-B14F-4D97-AF65-F5344CB8AC3E}">
        <p14:creationId xmlns:p14="http://schemas.microsoft.com/office/powerpoint/2010/main" val="2487656177"/>
      </p:ext>
    </p:extLst>
  </p:cSld>
  <p:clrMapOvr>
    <a:masterClrMapping/>
  </p:clrMapOvr>
  <mc:AlternateContent xmlns:mc="http://schemas.openxmlformats.org/markup-compatibility/2006" xmlns:p14="http://schemas.microsoft.com/office/powerpoint/2010/main">
    <mc:Choice Requires="p14">
      <p:transition spd="slow" p14:dur="2000" advTm="995"/>
    </mc:Choice>
    <mc:Fallback xmlns="">
      <p:transition spd="slow" advTm="995"/>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787286C7-F779-D343-B847-EFCD75C8C201}"/>
              </a:ext>
            </a:extLst>
          </p:cNvPr>
          <p:cNvSpPr>
            <a:spLocks noGrp="1"/>
          </p:cNvSpPr>
          <p:nvPr>
            <p:ph type="title"/>
          </p:nvPr>
        </p:nvSpPr>
        <p:spPr>
          <a:xfrm>
            <a:off x="482601" y="865128"/>
            <a:ext cx="5613398" cy="5261895"/>
          </a:xfrm>
        </p:spPr>
        <p:txBody>
          <a:bodyPr anchor="ctr">
            <a:normAutofit/>
          </a:bodyPr>
          <a:lstStyle/>
          <a:p>
            <a:r>
              <a:rPr kumimoji="1" lang="zh-CN" altLang="en-US" dirty="0"/>
              <a:t>成本法测算过程</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815740A0-CFA6-C942-872B-71F879659CF1}"/>
              </a:ext>
            </a:extLst>
          </p:cNvPr>
          <p:cNvGraphicFramePr>
            <a:graphicFrameLocks noGrp="1"/>
          </p:cNvGraphicFramePr>
          <p:nvPr>
            <p:ph idx="1"/>
            <p:extLst>
              <p:ext uri="{D42A27DB-BD31-4B8C-83A1-F6EECF244321}">
                <p14:modId xmlns:p14="http://schemas.microsoft.com/office/powerpoint/2010/main" val="3784203688"/>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932955"/>
      </p:ext>
    </p:extLst>
  </p:cSld>
  <p:clrMapOvr>
    <a:masterClrMapping/>
  </p:clrMapOvr>
  <mc:AlternateContent xmlns:mc="http://schemas.openxmlformats.org/markup-compatibility/2006" xmlns:p14="http://schemas.microsoft.com/office/powerpoint/2010/main">
    <mc:Choice Requires="p14">
      <p:transition spd="slow" p14:dur="2000" advTm="42565"/>
    </mc:Choice>
    <mc:Fallback xmlns="">
      <p:transition spd="slow" advTm="4256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90BE167-2603-C14F-AA89-1D27BE2A2EA2}"/>
              </a:ext>
            </a:extLst>
          </p:cNvPr>
          <p:cNvSpPr>
            <a:spLocks noGrp="1"/>
          </p:cNvSpPr>
          <p:nvPr>
            <p:ph type="title"/>
          </p:nvPr>
        </p:nvSpPr>
        <p:spPr>
          <a:xfrm>
            <a:off x="482601" y="865128"/>
            <a:ext cx="5613398" cy="5261895"/>
          </a:xfrm>
        </p:spPr>
        <p:txBody>
          <a:bodyPr anchor="ctr">
            <a:normAutofit/>
          </a:bodyPr>
          <a:lstStyle/>
          <a:p>
            <a:r>
              <a:rPr kumimoji="1" lang="zh-CN" altLang="en-US" dirty="0"/>
              <a:t>土地取得成本</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857BE361-E7F0-8048-A645-81163E52FB69}"/>
              </a:ext>
            </a:extLst>
          </p:cNvPr>
          <p:cNvGraphicFramePr>
            <a:graphicFrameLocks noGrp="1"/>
          </p:cNvGraphicFramePr>
          <p:nvPr>
            <p:ph idx="1"/>
            <p:extLst>
              <p:ext uri="{D42A27DB-BD31-4B8C-83A1-F6EECF244321}">
                <p14:modId xmlns:p14="http://schemas.microsoft.com/office/powerpoint/2010/main" val="4053237439"/>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008310"/>
      </p:ext>
    </p:extLst>
  </p:cSld>
  <p:clrMapOvr>
    <a:masterClrMapping/>
  </p:clrMapOvr>
  <mc:AlternateContent xmlns:mc="http://schemas.openxmlformats.org/markup-compatibility/2006" xmlns:p14="http://schemas.microsoft.com/office/powerpoint/2010/main">
    <mc:Choice Requires="p14">
      <p:transition spd="slow" p14:dur="2000" advTm="8957"/>
    </mc:Choice>
    <mc:Fallback xmlns="">
      <p:transition spd="slow" advTm="895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761226-369D-5142-BC7B-790713F78A83}"/>
              </a:ext>
            </a:extLst>
          </p:cNvPr>
          <p:cNvSpPr>
            <a:spLocks noGrp="1"/>
          </p:cNvSpPr>
          <p:nvPr>
            <p:ph type="title"/>
          </p:nvPr>
        </p:nvSpPr>
        <p:spPr/>
        <p:txBody>
          <a:bodyPr/>
          <a:lstStyle/>
          <a:p>
            <a:r>
              <a:rPr kumimoji="1" lang="zh-CN" altLang="en-US" dirty="0"/>
              <a:t>估价结果汇总表样表</a:t>
            </a:r>
          </a:p>
        </p:txBody>
      </p:sp>
      <p:graphicFrame>
        <p:nvGraphicFramePr>
          <p:cNvPr id="4" name="表格 4">
            <a:extLst>
              <a:ext uri="{FF2B5EF4-FFF2-40B4-BE49-F238E27FC236}">
                <a16:creationId xmlns:a16="http://schemas.microsoft.com/office/drawing/2014/main" id="{F317A521-92B4-B44F-86ED-DF4D95097EB3}"/>
              </a:ext>
            </a:extLst>
          </p:cNvPr>
          <p:cNvGraphicFramePr>
            <a:graphicFrameLocks noGrp="1"/>
          </p:cNvGraphicFramePr>
          <p:nvPr>
            <p:ph idx="1"/>
            <p:extLst>
              <p:ext uri="{D42A27DB-BD31-4B8C-83A1-F6EECF244321}">
                <p14:modId xmlns:p14="http://schemas.microsoft.com/office/powerpoint/2010/main" val="3667207047"/>
              </p:ext>
            </p:extLst>
          </p:nvPr>
        </p:nvGraphicFramePr>
        <p:xfrm>
          <a:off x="482599" y="3161623"/>
          <a:ext cx="11053871" cy="3268203"/>
        </p:xfrm>
        <a:graphic>
          <a:graphicData uri="http://schemas.openxmlformats.org/drawingml/2006/table">
            <a:tbl>
              <a:tblPr firstRow="1" bandRow="1">
                <a:tableStyleId>{5C22544A-7EE6-4342-B048-85BDC9FD1C3A}</a:tableStyleId>
              </a:tblPr>
              <a:tblGrid>
                <a:gridCol w="740629">
                  <a:extLst>
                    <a:ext uri="{9D8B030D-6E8A-4147-A177-3AD203B41FA5}">
                      <a16:colId xmlns:a16="http://schemas.microsoft.com/office/drawing/2014/main" val="998389146"/>
                    </a:ext>
                  </a:extLst>
                </a:gridCol>
                <a:gridCol w="1542166">
                  <a:extLst>
                    <a:ext uri="{9D8B030D-6E8A-4147-A177-3AD203B41FA5}">
                      <a16:colId xmlns:a16="http://schemas.microsoft.com/office/drawing/2014/main" val="3153184160"/>
                    </a:ext>
                  </a:extLst>
                </a:gridCol>
                <a:gridCol w="783132">
                  <a:extLst>
                    <a:ext uri="{9D8B030D-6E8A-4147-A177-3AD203B41FA5}">
                      <a16:colId xmlns:a16="http://schemas.microsoft.com/office/drawing/2014/main" val="2083470373"/>
                    </a:ext>
                  </a:extLst>
                </a:gridCol>
                <a:gridCol w="722891">
                  <a:extLst>
                    <a:ext uri="{9D8B030D-6E8A-4147-A177-3AD203B41FA5}">
                      <a16:colId xmlns:a16="http://schemas.microsoft.com/office/drawing/2014/main" val="1350383219"/>
                    </a:ext>
                  </a:extLst>
                </a:gridCol>
                <a:gridCol w="746986">
                  <a:extLst>
                    <a:ext uri="{9D8B030D-6E8A-4147-A177-3AD203B41FA5}">
                      <a16:colId xmlns:a16="http://schemas.microsoft.com/office/drawing/2014/main" val="1348243827"/>
                    </a:ext>
                  </a:extLst>
                </a:gridCol>
                <a:gridCol w="385542">
                  <a:extLst>
                    <a:ext uri="{9D8B030D-6E8A-4147-A177-3AD203B41FA5}">
                      <a16:colId xmlns:a16="http://schemas.microsoft.com/office/drawing/2014/main" val="262214248"/>
                    </a:ext>
                  </a:extLst>
                </a:gridCol>
                <a:gridCol w="903613">
                  <a:extLst>
                    <a:ext uri="{9D8B030D-6E8A-4147-A177-3AD203B41FA5}">
                      <a16:colId xmlns:a16="http://schemas.microsoft.com/office/drawing/2014/main" val="2379630906"/>
                    </a:ext>
                  </a:extLst>
                </a:gridCol>
                <a:gridCol w="2024095">
                  <a:extLst>
                    <a:ext uri="{9D8B030D-6E8A-4147-A177-3AD203B41FA5}">
                      <a16:colId xmlns:a16="http://schemas.microsoft.com/office/drawing/2014/main" val="3144829679"/>
                    </a:ext>
                  </a:extLst>
                </a:gridCol>
                <a:gridCol w="783132">
                  <a:extLst>
                    <a:ext uri="{9D8B030D-6E8A-4147-A177-3AD203B41FA5}">
                      <a16:colId xmlns:a16="http://schemas.microsoft.com/office/drawing/2014/main" val="2082952061"/>
                    </a:ext>
                  </a:extLst>
                </a:gridCol>
                <a:gridCol w="783131">
                  <a:extLst>
                    <a:ext uri="{9D8B030D-6E8A-4147-A177-3AD203B41FA5}">
                      <a16:colId xmlns:a16="http://schemas.microsoft.com/office/drawing/2014/main" val="263187598"/>
                    </a:ext>
                  </a:extLst>
                </a:gridCol>
                <a:gridCol w="819277">
                  <a:extLst>
                    <a:ext uri="{9D8B030D-6E8A-4147-A177-3AD203B41FA5}">
                      <a16:colId xmlns:a16="http://schemas.microsoft.com/office/drawing/2014/main" val="1566936414"/>
                    </a:ext>
                  </a:extLst>
                </a:gridCol>
                <a:gridCol w="819277">
                  <a:extLst>
                    <a:ext uri="{9D8B030D-6E8A-4147-A177-3AD203B41FA5}">
                      <a16:colId xmlns:a16="http://schemas.microsoft.com/office/drawing/2014/main" val="1566817805"/>
                    </a:ext>
                  </a:extLst>
                </a:gridCol>
              </a:tblGrid>
              <a:tr h="290867">
                <a:tc gridSpan="5">
                  <a:txBody>
                    <a:bodyPr/>
                    <a:lstStyle/>
                    <a:p>
                      <a:pPr algn="ctr"/>
                      <a:r>
                        <a:rPr lang="zh-CN" altLang="en-US" sz="1200" dirty="0"/>
                        <a:t>估价结果汇总表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a:txBody>
                    <a:bodyPr/>
                    <a:lstStyle/>
                    <a:p>
                      <a:endParaRPr lang="zh-CN" altLang="en-US" sz="1200" dirty="0"/>
                    </a:p>
                  </a:txBody>
                  <a:tcPr>
                    <a:lnL w="12700" cap="flat" cmpd="sng" algn="ctr">
                      <a:solidFill>
                        <a:schemeClr val="tx1"/>
                      </a:solidFill>
                      <a:prstDash val="solid"/>
                      <a:round/>
                      <a:headEnd type="none" w="med" len="med"/>
                      <a:tailEnd type="none" w="med" len="med"/>
                    </a:lnL>
                    <a:solidFill>
                      <a:schemeClr val="tx1"/>
                    </a:solidFill>
                  </a:tcPr>
                </a:tc>
                <a:tc gridSpan="6">
                  <a:txBody>
                    <a:bodyPr/>
                    <a:lstStyle/>
                    <a:p>
                      <a:pPr algn="ctr"/>
                      <a:r>
                        <a:rPr lang="zh-CN" altLang="en-US" sz="1200" dirty="0"/>
                        <a:t>估价结果汇总表</a:t>
                      </a:r>
                    </a:p>
                  </a:txBody>
                  <a:tcPr>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pPr algn="ctr"/>
                      <a:endParaRPr lang="zh-CN" altLang="en-US" sz="12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3812800"/>
                  </a:ext>
                </a:extLst>
              </a:tr>
              <a:tr h="290867">
                <a:tc gridSpan="2">
                  <a:txBody>
                    <a:bodyPr/>
                    <a:lstStyle/>
                    <a:p>
                      <a:pPr algn="ctr"/>
                      <a:r>
                        <a:rPr lang="zh-CN" altLang="en-US" sz="1200" dirty="0"/>
                        <a:t>估价方法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200" dirty="0"/>
                    </a:p>
                  </a:txBody>
                  <a:tcPr/>
                </a:tc>
                <a:tc>
                  <a:txBody>
                    <a:bodyPr/>
                    <a:lstStyle/>
                    <a:p>
                      <a:pPr algn="ctr"/>
                      <a:r>
                        <a:rPr lang="zh-CN" altLang="en-US" sz="1200" dirty="0"/>
                        <a:t>比较法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成本法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收益法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gridSpan="2">
                  <a:txBody>
                    <a:bodyPr/>
                    <a:lstStyle/>
                    <a:p>
                      <a:pPr algn="ctr"/>
                      <a:r>
                        <a:rPr lang="zh-CN" altLang="en-US" sz="1200" dirty="0"/>
                        <a:t>估价方法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sz="1200" dirty="0"/>
                    </a:p>
                  </a:txBody>
                  <a:tcPr/>
                </a:tc>
                <a:tc>
                  <a:txBody>
                    <a:bodyPr/>
                    <a:lstStyle/>
                    <a:p>
                      <a:pPr algn="ctr"/>
                      <a:r>
                        <a:rPr lang="zh-CN" altLang="en-US" sz="1200" dirty="0"/>
                        <a:t>比较法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成本法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收益法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估价结果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69551"/>
                  </a:ext>
                </a:extLst>
              </a:tr>
              <a:tr h="290867">
                <a:tc rowSpan="2">
                  <a:txBody>
                    <a:bodyPr/>
                    <a:lstStyle/>
                    <a:p>
                      <a:r>
                        <a:rPr lang="zh-CN" altLang="en-US" sz="1200" dirty="0"/>
                        <a:t>测算结果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总价（万元）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rowSpan="2">
                  <a:txBody>
                    <a:bodyPr/>
                    <a:lstStyle/>
                    <a:p>
                      <a:pPr algn="ctr"/>
                      <a:r>
                        <a:rPr lang="zh-CN" altLang="en-US" sz="1200" dirty="0"/>
                        <a:t>估价对象</a:t>
                      </a:r>
                      <a:r>
                        <a:rPr lang="en-US" altLang="zh-CN" sz="1200" dirty="0"/>
                        <a:t>1</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总价（万元）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861417"/>
                  </a:ext>
                </a:extLst>
              </a:tr>
              <a:tr h="290867">
                <a:tc vMerge="1">
                  <a:txBody>
                    <a:bodyPr/>
                    <a:lstStyle/>
                    <a:p>
                      <a:endParaRPr lang="zh-CN" altLang="en-US" sz="1200" dirty="0"/>
                    </a:p>
                  </a:txBody>
                  <a:tcPr/>
                </a:tc>
                <a:tc>
                  <a:txBody>
                    <a:bodyPr/>
                    <a:lstStyle/>
                    <a:p>
                      <a:pPr algn="ctr"/>
                      <a:r>
                        <a:rPr lang="zh-CN" altLang="en-US" sz="1200" dirty="0"/>
                        <a:t>单价（元</a:t>
                      </a:r>
                      <a:r>
                        <a:rPr lang="en-US" altLang="zh-CN" sz="1200" dirty="0"/>
                        <a:t>/</a:t>
                      </a:r>
                      <a:r>
                        <a:rPr lang="zh-CN" altLang="en-US" sz="1200" dirty="0"/>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vMerge="1">
                  <a:txBody>
                    <a:bodyPr/>
                    <a:lstStyle/>
                    <a:p>
                      <a:endParaRPr lang="zh-CN" altLang="en-US" sz="1200" dirty="0"/>
                    </a:p>
                  </a:txBody>
                  <a:tcPr/>
                </a:tc>
                <a:tc>
                  <a:txBody>
                    <a:bodyPr/>
                    <a:lstStyle/>
                    <a:p>
                      <a:pPr algn="ctr"/>
                      <a:r>
                        <a:rPr lang="zh-CN" altLang="en-US" sz="1200" dirty="0"/>
                        <a:t>单价（元</a:t>
                      </a:r>
                      <a:r>
                        <a:rPr lang="en-US" altLang="zh-CN" sz="1200" dirty="0"/>
                        <a:t>/</a:t>
                      </a:r>
                      <a:r>
                        <a:rPr lang="zh-CN" altLang="en-US" sz="1200" dirty="0"/>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919838"/>
                  </a:ext>
                </a:extLst>
              </a:tr>
              <a:tr h="290867">
                <a:tc rowSpan="2">
                  <a:txBody>
                    <a:bodyPr/>
                    <a:lstStyle/>
                    <a:p>
                      <a:r>
                        <a:rPr lang="zh-CN" altLang="en-US" sz="1200" dirty="0"/>
                        <a:t>评估价值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总价（万元）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rowSpan="2">
                  <a:txBody>
                    <a:bodyPr/>
                    <a:lstStyle/>
                    <a:p>
                      <a:pPr algn="ctr"/>
                      <a:r>
                        <a:rPr lang="zh-CN" altLang="en-US" sz="1200" dirty="0"/>
                        <a:t>估价对象</a:t>
                      </a:r>
                      <a:r>
                        <a:rPr lang="en-US" altLang="zh-CN" sz="1200" dirty="0"/>
                        <a:t>2</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总价（万元）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1308426"/>
                  </a:ext>
                </a:extLst>
              </a:tr>
              <a:tr h="290867">
                <a:tc vMerge="1">
                  <a:txBody>
                    <a:bodyPr/>
                    <a:lstStyle/>
                    <a:p>
                      <a:endParaRPr lang="zh-CN" altLang="en-US" sz="1200" dirty="0"/>
                    </a:p>
                  </a:txBody>
                  <a:tcPr/>
                </a:tc>
                <a:tc>
                  <a:txBody>
                    <a:bodyPr/>
                    <a:lstStyle/>
                    <a:p>
                      <a:pPr algn="ctr"/>
                      <a:r>
                        <a:rPr lang="zh-CN" altLang="en-US" sz="1200" dirty="0"/>
                        <a:t>单价（元</a:t>
                      </a:r>
                      <a:r>
                        <a:rPr lang="en-US" altLang="zh-CN" sz="1200" dirty="0"/>
                        <a:t>/</a:t>
                      </a:r>
                      <a:r>
                        <a:rPr lang="zh-CN" altLang="en-US" sz="1200" dirty="0"/>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vMerge="1">
                  <a:txBody>
                    <a:bodyPr/>
                    <a:lstStyle/>
                    <a:p>
                      <a:endParaRPr lang="zh-CN" altLang="en-US" sz="1200" dirty="0"/>
                    </a:p>
                  </a:txBody>
                  <a:tcPr/>
                </a:tc>
                <a:tc>
                  <a:txBody>
                    <a:bodyPr/>
                    <a:lstStyle/>
                    <a:p>
                      <a:pPr algn="ctr"/>
                      <a:r>
                        <a:rPr lang="zh-CN" altLang="en-US" sz="1200" dirty="0"/>
                        <a:t>单价（元</a:t>
                      </a:r>
                      <a:r>
                        <a:rPr lang="en-US" altLang="zh-CN" sz="1200" dirty="0"/>
                        <a:t>/</a:t>
                      </a:r>
                      <a:r>
                        <a:rPr lang="zh-CN" altLang="en-US" sz="1200" dirty="0"/>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744262"/>
                  </a:ext>
                </a:extLst>
              </a:tr>
              <a:tr h="290867">
                <a:tc>
                  <a:txBody>
                    <a:bodyPr/>
                    <a:lstStyle/>
                    <a:p>
                      <a:endParaRPr lang="zh-CN" altLang="en-US" sz="1200" dirty="0"/>
                    </a:p>
                  </a:txBody>
                  <a:tcPr>
                    <a:lnT w="12700" cap="flat" cmpd="sng" algn="ctr">
                      <a:solidFill>
                        <a:schemeClr val="tx1"/>
                      </a:solidFill>
                      <a:prstDash val="solid"/>
                      <a:round/>
                      <a:headEnd type="none" w="med" len="med"/>
                      <a:tailEnd type="none" w="med" len="med"/>
                    </a:lnT>
                    <a:noFill/>
                  </a:tcPr>
                </a:tc>
                <a:tc>
                  <a:txBody>
                    <a:bodyPr/>
                    <a:lstStyle/>
                    <a:p>
                      <a:endParaRPr lang="zh-CN" altLang="en-US" sz="1200"/>
                    </a:p>
                  </a:txBody>
                  <a:tcPr>
                    <a:lnT w="12700" cap="flat" cmpd="sng" algn="ctr">
                      <a:solidFill>
                        <a:schemeClr val="tx1"/>
                      </a:solidFill>
                      <a:prstDash val="solid"/>
                      <a:round/>
                      <a:headEnd type="none" w="med" len="med"/>
                      <a:tailEnd type="none" w="med" len="med"/>
                    </a:lnT>
                    <a:noFill/>
                  </a:tcPr>
                </a:tc>
                <a:tc>
                  <a:txBody>
                    <a:bodyPr/>
                    <a:lstStyle/>
                    <a:p>
                      <a:endParaRPr lang="zh-CN" altLang="en-US" sz="1200"/>
                    </a:p>
                  </a:txBody>
                  <a:tcPr>
                    <a:lnT w="12700" cap="flat" cmpd="sng" algn="ctr">
                      <a:solidFill>
                        <a:schemeClr val="tx1"/>
                      </a:solidFill>
                      <a:prstDash val="solid"/>
                      <a:round/>
                      <a:headEnd type="none" w="med" len="med"/>
                      <a:tailEnd type="none" w="med" len="med"/>
                    </a:lnT>
                    <a:noFill/>
                  </a:tcPr>
                </a:tc>
                <a:tc>
                  <a:txBody>
                    <a:bodyPr/>
                    <a:lstStyle/>
                    <a:p>
                      <a:endParaRPr lang="zh-CN" altLang="en-US" sz="1200"/>
                    </a:p>
                  </a:txBody>
                  <a:tcPr>
                    <a:lnT w="12700" cap="flat" cmpd="sng" algn="ctr">
                      <a:solidFill>
                        <a:schemeClr val="tx1"/>
                      </a:solidFill>
                      <a:prstDash val="solid"/>
                      <a:round/>
                      <a:headEnd type="none" w="med" len="med"/>
                      <a:tailEnd type="none" w="med" len="med"/>
                    </a:lnT>
                    <a:noFill/>
                  </a:tcPr>
                </a:tc>
                <a:tc>
                  <a:txBody>
                    <a:bodyPr/>
                    <a:lstStyle/>
                    <a:p>
                      <a:endParaRPr lang="zh-CN" altLang="en-US" sz="1200"/>
                    </a:p>
                  </a:txBody>
                  <a:tcPr>
                    <a:lnT w="12700" cap="flat" cmpd="sng" algn="ctr">
                      <a:solidFill>
                        <a:schemeClr val="tx1"/>
                      </a:solidFill>
                      <a:prstDash val="solid"/>
                      <a:round/>
                      <a:headEnd type="none" w="med" len="med"/>
                      <a:tailEnd type="none" w="med" len="med"/>
                    </a:lnT>
                    <a:noFill/>
                  </a:tcPr>
                </a:tc>
                <a:tc>
                  <a:txBody>
                    <a:bodyPr/>
                    <a:lstStyle/>
                    <a:p>
                      <a:endParaRPr lang="zh-CN" altLang="en-US" sz="1200" dirty="0"/>
                    </a:p>
                  </a:txBody>
                  <a:tcPr>
                    <a:lnR w="12700" cap="flat" cmpd="sng" algn="ctr">
                      <a:solidFill>
                        <a:schemeClr val="tx1"/>
                      </a:solidFill>
                      <a:prstDash val="solid"/>
                      <a:round/>
                      <a:headEnd type="none" w="med" len="med"/>
                      <a:tailEnd type="none" w="med" len="med"/>
                    </a:lnR>
                    <a:solidFill>
                      <a:schemeClr val="tx1"/>
                    </a:solidFill>
                  </a:tcPr>
                </a:tc>
                <a:tc rowSpan="2">
                  <a:txBody>
                    <a:bodyPr/>
                    <a:lstStyle/>
                    <a:p>
                      <a:r>
                        <a:rPr lang="en-US" altLang="zh-CN" sz="1200" dirty="0"/>
                        <a:t>……</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总价（万元）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054949"/>
                  </a:ext>
                </a:extLst>
              </a:tr>
              <a:tr h="290867">
                <a:tc>
                  <a:txBody>
                    <a:bodyPr/>
                    <a:lstStyle/>
                    <a:p>
                      <a:endParaRPr lang="zh-CN" altLang="en-US" sz="1200"/>
                    </a:p>
                  </a:txBody>
                  <a:tcPr>
                    <a:noFill/>
                  </a:tcPr>
                </a:tc>
                <a:tc>
                  <a:txBody>
                    <a:bodyPr/>
                    <a:lstStyle/>
                    <a:p>
                      <a:endParaRPr lang="zh-CN" altLang="en-US" sz="1200" dirty="0"/>
                    </a:p>
                  </a:txBody>
                  <a:tcPr>
                    <a:noFill/>
                  </a:tcPr>
                </a:tc>
                <a:tc>
                  <a:txBody>
                    <a:bodyPr/>
                    <a:lstStyle/>
                    <a:p>
                      <a:endParaRPr lang="zh-CN" altLang="en-US" sz="1200"/>
                    </a:p>
                  </a:txBody>
                  <a:tcPr>
                    <a:noFill/>
                  </a:tcPr>
                </a:tc>
                <a:tc>
                  <a:txBody>
                    <a:bodyPr/>
                    <a:lstStyle/>
                    <a:p>
                      <a:endParaRPr lang="zh-CN" altLang="en-US" sz="1200"/>
                    </a:p>
                  </a:txBody>
                  <a:tcPr>
                    <a:noFill/>
                  </a:tcPr>
                </a:tc>
                <a:tc>
                  <a:txBody>
                    <a:bodyPr/>
                    <a:lstStyle/>
                    <a:p>
                      <a:endParaRPr lang="zh-CN" altLang="en-US" sz="1200"/>
                    </a:p>
                  </a:txBody>
                  <a:tcPr>
                    <a:noFill/>
                  </a:tcPr>
                </a:tc>
                <a:tc>
                  <a:txBody>
                    <a:bodyPr/>
                    <a:lstStyle/>
                    <a:p>
                      <a:endParaRPr lang="zh-CN" altLang="en-US" sz="1200" dirty="0"/>
                    </a:p>
                  </a:txBody>
                  <a:tcPr>
                    <a:lnR w="12700" cap="flat" cmpd="sng" algn="ctr">
                      <a:solidFill>
                        <a:schemeClr val="tx1"/>
                      </a:solidFill>
                      <a:prstDash val="solid"/>
                      <a:round/>
                      <a:headEnd type="none" w="med" len="med"/>
                      <a:tailEnd type="none" w="med" len="med"/>
                    </a:lnR>
                    <a:solidFill>
                      <a:schemeClr val="tx1"/>
                    </a:solidFill>
                  </a:tcPr>
                </a:tc>
                <a:tc vMerge="1">
                  <a:txBody>
                    <a:bodyPr/>
                    <a:lstStyle/>
                    <a:p>
                      <a:endParaRPr lang="zh-CN" altLang="en-US" sz="1200" dirty="0"/>
                    </a:p>
                  </a:txBody>
                  <a:tcPr/>
                </a:tc>
                <a:tc>
                  <a:txBody>
                    <a:bodyPr/>
                    <a:lstStyle/>
                    <a:p>
                      <a:pPr algn="ctr"/>
                      <a:r>
                        <a:rPr lang="zh-CN" altLang="en-US" sz="1200" dirty="0"/>
                        <a:t>单价（元</a:t>
                      </a:r>
                      <a:r>
                        <a:rPr lang="en-US" altLang="zh-CN" sz="1200" dirty="0"/>
                        <a:t>/</a:t>
                      </a:r>
                      <a:r>
                        <a:rPr lang="zh-CN" altLang="en-US" sz="1200" dirty="0"/>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867439"/>
                  </a:ext>
                </a:extLst>
              </a:tr>
              <a:tr h="290867">
                <a:tc>
                  <a:txBody>
                    <a:bodyPr/>
                    <a:lstStyle/>
                    <a:p>
                      <a:endParaRPr lang="zh-CN" altLang="en-US" sz="1200"/>
                    </a:p>
                  </a:txBody>
                  <a:tcPr>
                    <a:noFill/>
                  </a:tcPr>
                </a:tc>
                <a:tc>
                  <a:txBody>
                    <a:bodyPr/>
                    <a:lstStyle/>
                    <a:p>
                      <a:endParaRPr lang="zh-CN" altLang="en-US" sz="1200" dirty="0"/>
                    </a:p>
                  </a:txBody>
                  <a:tcPr>
                    <a:noFill/>
                  </a:tcPr>
                </a:tc>
                <a:tc>
                  <a:txBody>
                    <a:bodyPr/>
                    <a:lstStyle/>
                    <a:p>
                      <a:endParaRPr lang="zh-CN" altLang="en-US" sz="1200"/>
                    </a:p>
                  </a:txBody>
                  <a:tcPr>
                    <a:noFill/>
                  </a:tcPr>
                </a:tc>
                <a:tc>
                  <a:txBody>
                    <a:bodyPr/>
                    <a:lstStyle/>
                    <a:p>
                      <a:endParaRPr lang="zh-CN" altLang="en-US" sz="1200"/>
                    </a:p>
                  </a:txBody>
                  <a:tcPr>
                    <a:noFill/>
                  </a:tcPr>
                </a:tc>
                <a:tc>
                  <a:txBody>
                    <a:bodyPr/>
                    <a:lstStyle/>
                    <a:p>
                      <a:endParaRPr lang="zh-CN" altLang="en-US" sz="1200"/>
                    </a:p>
                  </a:txBody>
                  <a:tcPr>
                    <a:noFill/>
                  </a:tcPr>
                </a:tc>
                <a:tc>
                  <a:txBody>
                    <a:bodyPr/>
                    <a:lstStyle/>
                    <a:p>
                      <a:endParaRPr lang="zh-CN" altLang="en-US" sz="1200" dirty="0"/>
                    </a:p>
                  </a:txBody>
                  <a:tcPr>
                    <a:lnR w="12700" cap="flat" cmpd="sng" algn="ctr">
                      <a:solidFill>
                        <a:schemeClr val="tx1"/>
                      </a:solidFill>
                      <a:prstDash val="solid"/>
                      <a:round/>
                      <a:headEnd type="none" w="med" len="med"/>
                      <a:tailEnd type="none" w="med" len="med"/>
                    </a:lnR>
                    <a:solidFill>
                      <a:schemeClr val="tx1"/>
                    </a:solidFill>
                  </a:tcPr>
                </a:tc>
                <a:tc rowSpan="2">
                  <a:txBody>
                    <a:bodyPr/>
                    <a:lstStyle/>
                    <a:p>
                      <a:r>
                        <a:rPr lang="zh-CN" altLang="en-US" sz="1200" dirty="0"/>
                        <a:t>合计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总价（万元）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24009"/>
                  </a:ext>
                </a:extLst>
              </a:tr>
              <a:tr h="290867">
                <a:tc>
                  <a:txBody>
                    <a:bodyPr/>
                    <a:lstStyle/>
                    <a:p>
                      <a:endParaRPr lang="zh-CN" altLang="en-US" sz="1200"/>
                    </a:p>
                  </a:txBody>
                  <a:tcPr>
                    <a:noFill/>
                  </a:tcPr>
                </a:tc>
                <a:tc>
                  <a:txBody>
                    <a:bodyPr/>
                    <a:lstStyle/>
                    <a:p>
                      <a:endParaRPr lang="zh-CN" altLang="en-US" sz="1200" dirty="0"/>
                    </a:p>
                  </a:txBody>
                  <a:tcPr>
                    <a:noFill/>
                  </a:tcPr>
                </a:tc>
                <a:tc>
                  <a:txBody>
                    <a:bodyPr/>
                    <a:lstStyle/>
                    <a:p>
                      <a:endParaRPr lang="zh-CN" altLang="en-US" sz="1200" dirty="0"/>
                    </a:p>
                  </a:txBody>
                  <a:tcPr>
                    <a:noFill/>
                  </a:tcPr>
                </a:tc>
                <a:tc>
                  <a:txBody>
                    <a:bodyPr/>
                    <a:lstStyle/>
                    <a:p>
                      <a:endParaRPr lang="zh-CN" altLang="en-US" sz="1200"/>
                    </a:p>
                  </a:txBody>
                  <a:tcPr>
                    <a:noFill/>
                  </a:tcPr>
                </a:tc>
                <a:tc>
                  <a:txBody>
                    <a:bodyPr/>
                    <a:lstStyle/>
                    <a:p>
                      <a:endParaRPr lang="zh-CN" altLang="en-US" sz="1200"/>
                    </a:p>
                  </a:txBody>
                  <a:tcPr>
                    <a:noFill/>
                  </a:tcPr>
                </a:tc>
                <a:tc>
                  <a:txBody>
                    <a:bodyPr/>
                    <a:lstStyle/>
                    <a:p>
                      <a:endParaRPr lang="zh-CN" altLang="en-US" sz="1200" dirty="0"/>
                    </a:p>
                  </a:txBody>
                  <a:tcPr>
                    <a:lnR w="12700" cap="flat" cmpd="sng" algn="ctr">
                      <a:solidFill>
                        <a:schemeClr val="tx1"/>
                      </a:solidFill>
                      <a:prstDash val="solid"/>
                      <a:round/>
                      <a:headEnd type="none" w="med" len="med"/>
                      <a:tailEnd type="none" w="med" len="med"/>
                    </a:lnR>
                    <a:solidFill>
                      <a:schemeClr val="tx1"/>
                    </a:solidFill>
                  </a:tcPr>
                </a:tc>
                <a:tc vMerge="1">
                  <a:txBody>
                    <a:bodyPr/>
                    <a:lstStyle/>
                    <a:p>
                      <a:endParaRPr lang="zh-CN" altLang="en-US" sz="1200" dirty="0"/>
                    </a:p>
                  </a:txBody>
                  <a:tcPr/>
                </a:tc>
                <a:tc>
                  <a:txBody>
                    <a:bodyPr/>
                    <a:lstStyle/>
                    <a:p>
                      <a:pPr algn="ctr"/>
                      <a:r>
                        <a:rPr lang="zh-CN" altLang="en-US" sz="1200" dirty="0"/>
                        <a:t>单价（元</a:t>
                      </a:r>
                      <a:r>
                        <a:rPr lang="en-US" altLang="zh-CN" sz="1200" dirty="0"/>
                        <a:t>/</a:t>
                      </a:r>
                      <a:r>
                        <a:rPr lang="zh-CN" altLang="en-US" sz="1200" dirty="0"/>
                        <a:t>平方米）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5013172"/>
                  </a:ext>
                </a:extLst>
              </a:tr>
              <a:tr h="359533">
                <a:tc>
                  <a:txBody>
                    <a:bodyPr/>
                    <a:lstStyle/>
                    <a:p>
                      <a:endParaRPr lang="zh-CN" altLang="en-US" sz="1200"/>
                    </a:p>
                  </a:txBody>
                  <a:tcPr>
                    <a:noFill/>
                  </a:tcPr>
                </a:tc>
                <a:tc>
                  <a:txBody>
                    <a:bodyPr/>
                    <a:lstStyle/>
                    <a:p>
                      <a:endParaRPr lang="zh-CN" altLang="en-US" sz="1200"/>
                    </a:p>
                  </a:txBody>
                  <a:tcPr>
                    <a:noFill/>
                  </a:tcPr>
                </a:tc>
                <a:tc>
                  <a:txBody>
                    <a:bodyPr/>
                    <a:lstStyle/>
                    <a:p>
                      <a:endParaRPr lang="zh-CN" altLang="en-US" sz="1200" dirty="0"/>
                    </a:p>
                  </a:txBody>
                  <a:tcPr>
                    <a:noFill/>
                  </a:tcPr>
                </a:tc>
                <a:tc>
                  <a:txBody>
                    <a:bodyPr/>
                    <a:lstStyle/>
                    <a:p>
                      <a:endParaRPr lang="zh-CN" altLang="en-US" sz="1200" dirty="0"/>
                    </a:p>
                  </a:txBody>
                  <a:tcPr>
                    <a:noFill/>
                  </a:tcPr>
                </a:tc>
                <a:tc>
                  <a:txBody>
                    <a:bodyPr/>
                    <a:lstStyle/>
                    <a:p>
                      <a:endParaRPr lang="zh-CN" altLang="en-US" sz="1200" dirty="0"/>
                    </a:p>
                  </a:txBody>
                  <a:tcPr>
                    <a:noFill/>
                  </a:tcPr>
                </a:tc>
                <a:tc>
                  <a:txBody>
                    <a:bodyPr/>
                    <a:lstStyle/>
                    <a:p>
                      <a:endParaRPr lang="zh-CN" altLang="en-US" sz="1200" dirty="0"/>
                    </a:p>
                  </a:txBody>
                  <a:tcPr>
                    <a:solidFill>
                      <a:schemeClr val="tx1"/>
                    </a:solidFill>
                  </a:tcPr>
                </a:tc>
                <a:tc>
                  <a:txBody>
                    <a:bodyPr/>
                    <a:lstStyle/>
                    <a:p>
                      <a:endParaRPr lang="zh-CN" altLang="en-US" sz="1200" dirty="0"/>
                    </a:p>
                  </a:txBody>
                  <a:tcPr>
                    <a:lnT w="12700" cap="flat" cmpd="sng" algn="ctr">
                      <a:solidFill>
                        <a:schemeClr val="tx1"/>
                      </a:solidFill>
                      <a:prstDash val="solid"/>
                      <a:round/>
                      <a:headEnd type="none" w="med" len="med"/>
                      <a:tailEnd type="none" w="med" len="med"/>
                    </a:lnT>
                  </a:tcPr>
                </a:tc>
                <a:tc>
                  <a:txBody>
                    <a:bodyPr/>
                    <a:lstStyle/>
                    <a:p>
                      <a:endParaRPr lang="zh-CN" altLang="en-US" sz="1200"/>
                    </a:p>
                  </a:txBody>
                  <a:tcPr>
                    <a:lnT w="12700" cap="flat" cmpd="sng" algn="ctr">
                      <a:solidFill>
                        <a:schemeClr val="tx1"/>
                      </a:solidFill>
                      <a:prstDash val="solid"/>
                      <a:round/>
                      <a:headEnd type="none" w="med" len="med"/>
                      <a:tailEnd type="none" w="med" len="med"/>
                    </a:lnT>
                  </a:tcPr>
                </a:tc>
                <a:tc>
                  <a:txBody>
                    <a:bodyPr/>
                    <a:lstStyle/>
                    <a:p>
                      <a:endParaRPr lang="zh-CN" altLang="en-US" sz="1200"/>
                    </a:p>
                  </a:txBody>
                  <a:tcPr>
                    <a:lnT w="12700" cap="flat" cmpd="sng" algn="ctr">
                      <a:solidFill>
                        <a:schemeClr val="tx1"/>
                      </a:solidFill>
                      <a:prstDash val="solid"/>
                      <a:round/>
                      <a:headEnd type="none" w="med" len="med"/>
                      <a:tailEnd type="none" w="med" len="med"/>
                    </a:lnT>
                  </a:tcPr>
                </a:tc>
                <a:tc>
                  <a:txBody>
                    <a:bodyPr/>
                    <a:lstStyle/>
                    <a:p>
                      <a:endParaRPr lang="zh-CN" altLang="en-US" sz="1200" dirty="0"/>
                    </a:p>
                  </a:txBody>
                  <a:tcPr>
                    <a:lnT w="12700" cap="flat" cmpd="sng" algn="ctr">
                      <a:solidFill>
                        <a:schemeClr val="tx1"/>
                      </a:solidFill>
                      <a:prstDash val="solid"/>
                      <a:round/>
                      <a:headEnd type="none" w="med" len="med"/>
                      <a:tailEnd type="none" w="med" len="med"/>
                    </a:lnT>
                  </a:tcPr>
                </a:tc>
                <a:tc>
                  <a:txBody>
                    <a:bodyPr/>
                    <a:lstStyle/>
                    <a:p>
                      <a:endParaRPr lang="zh-CN" altLang="en-US" sz="1200" dirty="0"/>
                    </a:p>
                  </a:txBody>
                  <a:tcPr>
                    <a:lnT w="12700" cap="flat" cmpd="sng" algn="ctr">
                      <a:solidFill>
                        <a:schemeClr val="tx1"/>
                      </a:solidFill>
                      <a:prstDash val="solid"/>
                      <a:round/>
                      <a:headEnd type="none" w="med" len="med"/>
                      <a:tailEnd type="none" w="med" len="med"/>
                    </a:lnT>
                  </a:tcPr>
                </a:tc>
                <a:tc>
                  <a:txBody>
                    <a:bodyPr/>
                    <a:lstStyle/>
                    <a:p>
                      <a:endParaRPr lang="zh-CN" altLang="en-US" sz="12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7164162"/>
                  </a:ext>
                </a:extLst>
              </a:tr>
            </a:tbl>
          </a:graphicData>
        </a:graphic>
      </p:graphicFrame>
    </p:spTree>
    <p:extLst>
      <p:ext uri="{BB962C8B-B14F-4D97-AF65-F5344CB8AC3E}">
        <p14:creationId xmlns:p14="http://schemas.microsoft.com/office/powerpoint/2010/main" val="3716601242"/>
      </p:ext>
    </p:extLst>
  </p:cSld>
  <p:clrMapOvr>
    <a:masterClrMapping/>
  </p:clrMapOvr>
  <mc:AlternateContent xmlns:mc="http://schemas.openxmlformats.org/markup-compatibility/2006" xmlns:p14="http://schemas.microsoft.com/office/powerpoint/2010/main">
    <mc:Choice Requires="p14">
      <p:transition spd="slow" p14:dur="2000" advTm="7033"/>
    </mc:Choice>
    <mc:Fallback xmlns="">
      <p:transition spd="slow" advTm="7033"/>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D28FE2F7-F86D-6443-B6A2-085AE2C13F51}"/>
              </a:ext>
            </a:extLst>
          </p:cNvPr>
          <p:cNvSpPr>
            <a:spLocks noGrp="1"/>
          </p:cNvSpPr>
          <p:nvPr>
            <p:ph type="title"/>
          </p:nvPr>
        </p:nvSpPr>
        <p:spPr>
          <a:xfrm>
            <a:off x="482601" y="865128"/>
            <a:ext cx="5613398" cy="5261895"/>
          </a:xfrm>
        </p:spPr>
        <p:txBody>
          <a:bodyPr anchor="ctr">
            <a:normAutofit/>
          </a:bodyPr>
          <a:lstStyle/>
          <a:p>
            <a:r>
              <a:rPr kumimoji="1" lang="zh-CN" altLang="en-US" dirty="0"/>
              <a:t>建设成本的确定</a:t>
            </a:r>
          </a:p>
        </p:txBody>
      </p:sp>
      <p:cxnSp>
        <p:nvCxnSpPr>
          <p:cNvPr id="68" name="Straight Connector 67">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225C18B6-B467-D748-82A8-B62718C049E4}"/>
                  </a:ext>
                </a:extLst>
              </p:cNvPr>
              <p:cNvGraphicFramePr>
                <a:graphicFrameLocks noGrp="1"/>
              </p:cNvGraphicFramePr>
              <p:nvPr>
                <p:ph idx="1"/>
                <p:extLst>
                  <p:ext uri="{D42A27DB-BD31-4B8C-83A1-F6EECF244321}">
                    <p14:modId xmlns:p14="http://schemas.microsoft.com/office/powerpoint/2010/main" val="3243929441"/>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225C18B6-B467-D748-82A8-B62718C049E4}"/>
                  </a:ext>
                </a:extLst>
              </p:cNvPr>
              <p:cNvGraphicFramePr>
                <a:graphicFrameLocks noGrp="1"/>
              </p:cNvGraphicFramePr>
              <p:nvPr>
                <p:ph idx="1"/>
                <p:extLst>
                  <p:ext uri="{D42A27DB-BD31-4B8C-83A1-F6EECF244321}">
                    <p14:modId xmlns:p14="http://schemas.microsoft.com/office/powerpoint/2010/main" val="3243929441"/>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3686429665"/>
      </p:ext>
    </p:extLst>
  </p:cSld>
  <p:clrMapOvr>
    <a:masterClrMapping/>
  </p:clrMapOvr>
  <mc:AlternateContent xmlns:mc="http://schemas.openxmlformats.org/markup-compatibility/2006" xmlns:p14="http://schemas.microsoft.com/office/powerpoint/2010/main">
    <mc:Choice Requires="p14">
      <p:transition spd="slow" p14:dur="2000" advTm="36266"/>
    </mc:Choice>
    <mc:Fallback xmlns="">
      <p:transition spd="slow" advTm="36266"/>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2243A227-8EC7-844F-9845-C1CF3389A1BF}"/>
              </a:ext>
            </a:extLst>
          </p:cNvPr>
          <p:cNvSpPr>
            <a:spLocks noGrp="1"/>
          </p:cNvSpPr>
          <p:nvPr>
            <p:ph type="title"/>
          </p:nvPr>
        </p:nvSpPr>
        <p:spPr>
          <a:xfrm>
            <a:off x="482601" y="865128"/>
            <a:ext cx="3160485" cy="5261895"/>
          </a:xfrm>
        </p:spPr>
        <p:txBody>
          <a:bodyPr anchor="ctr">
            <a:normAutofit/>
          </a:bodyPr>
          <a:lstStyle/>
          <a:p>
            <a:r>
              <a:rPr kumimoji="1" lang="zh-CN" altLang="en-US" dirty="0"/>
              <a:t>利息</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A9D73B46-34CA-C941-AB0C-17859C18F69A}"/>
                  </a:ext>
                </a:extLst>
              </p:cNvPr>
              <p:cNvGraphicFramePr>
                <a:graphicFrameLocks noGrp="1"/>
              </p:cNvGraphicFramePr>
              <p:nvPr>
                <p:ph idx="1"/>
                <p:extLst>
                  <p:ext uri="{D42A27DB-BD31-4B8C-83A1-F6EECF244321}">
                    <p14:modId xmlns:p14="http://schemas.microsoft.com/office/powerpoint/2010/main" val="1885831636"/>
                  </p:ext>
                </p:extLst>
              </p:nvPr>
            </p:nvGraphicFramePr>
            <p:xfrm>
              <a:off x="3817258" y="865127"/>
              <a:ext cx="7812414"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A9D73B46-34CA-C941-AB0C-17859C18F69A}"/>
                  </a:ext>
                </a:extLst>
              </p:cNvPr>
              <p:cNvGraphicFramePr>
                <a:graphicFrameLocks noGrp="1"/>
              </p:cNvGraphicFramePr>
              <p:nvPr>
                <p:ph idx="1"/>
                <p:extLst>
                  <p:ext uri="{D42A27DB-BD31-4B8C-83A1-F6EECF244321}">
                    <p14:modId xmlns:p14="http://schemas.microsoft.com/office/powerpoint/2010/main" val="1885831636"/>
                  </p:ext>
                </p:extLst>
              </p:nvPr>
            </p:nvGraphicFramePr>
            <p:xfrm>
              <a:off x="3817258" y="865127"/>
              <a:ext cx="7812414" cy="52618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2878958218"/>
      </p:ext>
    </p:extLst>
  </p:cSld>
  <p:clrMapOvr>
    <a:masterClrMapping/>
  </p:clrMapOvr>
  <mc:AlternateContent xmlns:mc="http://schemas.openxmlformats.org/markup-compatibility/2006" xmlns:p14="http://schemas.microsoft.com/office/powerpoint/2010/main">
    <mc:Choice Requires="p14">
      <p:transition spd="slow" p14:dur="2000" advTm="46952"/>
    </mc:Choice>
    <mc:Fallback xmlns="">
      <p:transition spd="slow" advTm="46952"/>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11F4AD67-7A6F-4C4D-BDFB-4BB624003CC1}"/>
              </a:ext>
            </a:extLst>
          </p:cNvPr>
          <p:cNvSpPr>
            <a:spLocks noGrp="1"/>
          </p:cNvSpPr>
          <p:nvPr>
            <p:ph type="title"/>
          </p:nvPr>
        </p:nvSpPr>
        <p:spPr>
          <a:xfrm>
            <a:off x="482601" y="865128"/>
            <a:ext cx="5613398" cy="5261895"/>
          </a:xfrm>
        </p:spPr>
        <p:txBody>
          <a:bodyPr anchor="ctr">
            <a:normAutofit/>
          </a:bodyPr>
          <a:lstStyle/>
          <a:p>
            <a:r>
              <a:rPr kumimoji="1" lang="zh-CN" altLang="en-US" dirty="0"/>
              <a:t>利润</a:t>
            </a:r>
          </a:p>
        </p:txBody>
      </p:sp>
      <p:cxnSp>
        <p:nvCxnSpPr>
          <p:cNvPr id="24" name="Straight Connector 23">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1AFFCBC5-1A0F-654C-B010-D5A761B0448B}"/>
              </a:ext>
            </a:extLst>
          </p:cNvPr>
          <p:cNvGraphicFramePr>
            <a:graphicFrameLocks noGrp="1"/>
          </p:cNvGraphicFramePr>
          <p:nvPr>
            <p:ph idx="1"/>
            <p:extLst>
              <p:ext uri="{D42A27DB-BD31-4B8C-83A1-F6EECF244321}">
                <p14:modId xmlns:p14="http://schemas.microsoft.com/office/powerpoint/2010/main" val="2179651785"/>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09486"/>
      </p:ext>
    </p:extLst>
  </p:cSld>
  <p:clrMapOvr>
    <a:masterClrMapping/>
  </p:clrMapOvr>
  <mc:AlternateContent xmlns:mc="http://schemas.openxmlformats.org/markup-compatibility/2006" xmlns:p14="http://schemas.microsoft.com/office/powerpoint/2010/main">
    <mc:Choice Requires="p14">
      <p:transition spd="slow" p14:dur="2000" advTm="16132"/>
    </mc:Choice>
    <mc:Fallback xmlns="">
      <p:transition spd="slow" advTm="16132"/>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48BE0D-9203-A843-A9AC-DF3A741E5558}"/>
              </a:ext>
            </a:extLst>
          </p:cNvPr>
          <p:cNvSpPr>
            <a:spLocks noGrp="1"/>
          </p:cNvSpPr>
          <p:nvPr>
            <p:ph type="title"/>
          </p:nvPr>
        </p:nvSpPr>
        <p:spPr/>
        <p:txBody>
          <a:bodyPr/>
          <a:lstStyle/>
          <a:p>
            <a:r>
              <a:rPr kumimoji="1" lang="zh-CN" altLang="en-US" dirty="0"/>
              <a:t>税费</a:t>
            </a:r>
          </a:p>
        </p:txBody>
      </p:sp>
      <p:graphicFrame>
        <p:nvGraphicFramePr>
          <p:cNvPr id="4" name="内容占位符 3">
            <a:extLst>
              <a:ext uri="{FF2B5EF4-FFF2-40B4-BE49-F238E27FC236}">
                <a16:creationId xmlns:a16="http://schemas.microsoft.com/office/drawing/2014/main" id="{B42D047F-93F5-9A44-931C-B90C80BCC4DD}"/>
              </a:ext>
            </a:extLst>
          </p:cNvPr>
          <p:cNvGraphicFramePr>
            <a:graphicFrameLocks noGrp="1"/>
          </p:cNvGraphicFramePr>
          <p:nvPr>
            <p:ph idx="1"/>
            <p:extLst>
              <p:ext uri="{D42A27DB-BD31-4B8C-83A1-F6EECF244321}">
                <p14:modId xmlns:p14="http://schemas.microsoft.com/office/powerpoint/2010/main" val="3286092267"/>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107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EC45DF0F-6429-FF44-A93F-662F825267A0}"/>
              </a:ext>
            </a:extLst>
          </p:cNvPr>
          <p:cNvSpPr>
            <a:spLocks noGrp="1"/>
          </p:cNvSpPr>
          <p:nvPr>
            <p:ph type="title"/>
          </p:nvPr>
        </p:nvSpPr>
        <p:spPr>
          <a:xfrm>
            <a:off x="482601" y="865128"/>
            <a:ext cx="5613398" cy="5261895"/>
          </a:xfrm>
        </p:spPr>
        <p:txBody>
          <a:bodyPr anchor="ctr">
            <a:normAutofit/>
          </a:bodyPr>
          <a:lstStyle/>
          <a:p>
            <a:r>
              <a:rPr kumimoji="1" lang="zh-CN" altLang="en-US" dirty="0"/>
              <a:t>折旧</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0F8EAA62-2A47-7048-9584-1396A8A57F09}"/>
              </a:ext>
            </a:extLst>
          </p:cNvPr>
          <p:cNvGraphicFramePr>
            <a:graphicFrameLocks noGrp="1"/>
          </p:cNvGraphicFramePr>
          <p:nvPr>
            <p:ph idx="1"/>
            <p:extLst>
              <p:ext uri="{D42A27DB-BD31-4B8C-83A1-F6EECF244321}">
                <p14:modId xmlns:p14="http://schemas.microsoft.com/office/powerpoint/2010/main" val="2624423084"/>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0667757"/>
      </p:ext>
    </p:extLst>
  </p:cSld>
  <p:clrMapOvr>
    <a:masterClrMapping/>
  </p:clrMapOvr>
  <mc:AlternateContent xmlns:mc="http://schemas.openxmlformats.org/markup-compatibility/2006" xmlns:p14="http://schemas.microsoft.com/office/powerpoint/2010/main">
    <mc:Choice Requires="p14">
      <p:transition spd="slow" p14:dur="2000" advTm="30936"/>
    </mc:Choice>
    <mc:Fallback xmlns="">
      <p:transition spd="slow" advTm="30936"/>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D5E8AE1C-596F-6140-A746-D46F332CDE7C}"/>
              </a:ext>
            </a:extLst>
          </p:cNvPr>
          <p:cNvSpPr>
            <a:spLocks noGrp="1"/>
          </p:cNvSpPr>
          <p:nvPr>
            <p:ph type="title"/>
          </p:nvPr>
        </p:nvSpPr>
        <p:spPr>
          <a:xfrm>
            <a:off x="482601" y="865128"/>
            <a:ext cx="5613398" cy="5261895"/>
          </a:xfrm>
        </p:spPr>
        <p:txBody>
          <a:bodyPr anchor="ctr">
            <a:normAutofit/>
          </a:bodyPr>
          <a:lstStyle/>
          <a:p>
            <a:r>
              <a:rPr kumimoji="1" lang="zh-CN" altLang="en-US" dirty="0"/>
              <a:t>成新率</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40193DF8-18B2-8345-9782-1E54BBEF2A26}"/>
              </a:ext>
            </a:extLst>
          </p:cNvPr>
          <p:cNvGraphicFramePr>
            <a:graphicFrameLocks noGrp="1"/>
          </p:cNvGraphicFramePr>
          <p:nvPr>
            <p:ph idx="1"/>
            <p:extLst>
              <p:ext uri="{D42A27DB-BD31-4B8C-83A1-F6EECF244321}">
                <p14:modId xmlns:p14="http://schemas.microsoft.com/office/powerpoint/2010/main" val="877930649"/>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04082"/>
      </p:ext>
    </p:extLst>
  </p:cSld>
  <p:clrMapOvr>
    <a:masterClrMapping/>
  </p:clrMapOvr>
  <mc:AlternateContent xmlns:mc="http://schemas.openxmlformats.org/markup-compatibility/2006" xmlns:p14="http://schemas.microsoft.com/office/powerpoint/2010/main">
    <mc:Choice Requires="p14">
      <p:transition spd="slow" p14:dur="2000" advTm="21128"/>
    </mc:Choice>
    <mc:Fallback xmlns="">
      <p:transition spd="slow" advTm="21128"/>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28CACC5-D86B-49F3-9C70-374B1C971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739B4927-5707-A942-A640-E2B55705A7FD}"/>
              </a:ext>
            </a:extLst>
          </p:cNvPr>
          <p:cNvSpPr>
            <a:spLocks noGrp="1"/>
          </p:cNvSpPr>
          <p:nvPr>
            <p:ph type="title"/>
          </p:nvPr>
        </p:nvSpPr>
        <p:spPr>
          <a:xfrm>
            <a:off x="482601" y="976160"/>
            <a:ext cx="8411120" cy="1493871"/>
          </a:xfrm>
        </p:spPr>
        <p:txBody>
          <a:bodyPr>
            <a:normAutofit/>
          </a:bodyPr>
          <a:lstStyle/>
          <a:p>
            <a:r>
              <a:rPr kumimoji="1" lang="zh-CN" altLang="en-US" sz="7200"/>
              <a:t>收益法测算过程</a:t>
            </a:r>
          </a:p>
        </p:txBody>
      </p:sp>
      <p:cxnSp>
        <p:nvCxnSpPr>
          <p:cNvPr id="20" name="Straight Connector 19">
            <a:extLst>
              <a:ext uri="{FF2B5EF4-FFF2-40B4-BE49-F238E27FC236}">
                <a16:creationId xmlns:a16="http://schemas.microsoft.com/office/drawing/2014/main" id="{ABFB8799-63B8-4407-9098-F9346BDCDF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8" name="Straight Connector 23">
            <a:extLst>
              <a:ext uri="{FF2B5EF4-FFF2-40B4-BE49-F238E27FC236}">
                <a16:creationId xmlns:a16="http://schemas.microsoft.com/office/drawing/2014/main" id="{DBBBC5F1-8CFF-46BA-BD62-FC5AA477AA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FB492C8F-2D84-7D47-9227-B4EF9AC9AA31}"/>
              </a:ext>
            </a:extLst>
          </p:cNvPr>
          <p:cNvGraphicFramePr>
            <a:graphicFrameLocks noGrp="1"/>
          </p:cNvGraphicFramePr>
          <p:nvPr>
            <p:ph idx="1"/>
            <p:extLst>
              <p:ext uri="{D42A27DB-BD31-4B8C-83A1-F6EECF244321}">
                <p14:modId xmlns:p14="http://schemas.microsoft.com/office/powerpoint/2010/main" val="387091719"/>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601125"/>
      </p:ext>
    </p:extLst>
  </p:cSld>
  <p:clrMapOvr>
    <a:masterClrMapping/>
  </p:clrMapOvr>
  <mc:AlternateContent xmlns:mc="http://schemas.openxmlformats.org/markup-compatibility/2006" xmlns:p14="http://schemas.microsoft.com/office/powerpoint/2010/main">
    <mc:Choice Requires="p14">
      <p:transition spd="slow" p14:dur="2000" advTm="18141"/>
    </mc:Choice>
    <mc:Fallback xmlns="">
      <p:transition spd="slow" advTm="18141"/>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563EC631-DD8B-864E-B3D7-891ADC62C736}"/>
              </a:ext>
            </a:extLst>
          </p:cNvPr>
          <p:cNvSpPr>
            <a:spLocks noGrp="1"/>
          </p:cNvSpPr>
          <p:nvPr>
            <p:ph type="title"/>
          </p:nvPr>
        </p:nvSpPr>
        <p:spPr>
          <a:xfrm>
            <a:off x="482601" y="865128"/>
            <a:ext cx="5613398" cy="5261895"/>
          </a:xfrm>
        </p:spPr>
        <p:txBody>
          <a:bodyPr anchor="ctr">
            <a:normAutofit/>
          </a:bodyPr>
          <a:lstStyle/>
          <a:p>
            <a:r>
              <a:rPr kumimoji="1" lang="zh-CN" altLang="en-US" dirty="0"/>
              <a:t>净收益的确定</a:t>
            </a:r>
          </a:p>
        </p:txBody>
      </p:sp>
      <p:cxnSp>
        <p:nvCxnSpPr>
          <p:cNvPr id="28" name="Straight Connector 27">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288C8501-3A79-0042-9B60-8B04A48D09E6}"/>
                  </a:ext>
                </a:extLst>
              </p:cNvPr>
              <p:cNvGraphicFramePr>
                <a:graphicFrameLocks noGrp="1"/>
              </p:cNvGraphicFramePr>
              <p:nvPr>
                <p:ph idx="1"/>
                <p:extLst>
                  <p:ext uri="{D42A27DB-BD31-4B8C-83A1-F6EECF244321}">
                    <p14:modId xmlns:p14="http://schemas.microsoft.com/office/powerpoint/2010/main" val="284557290"/>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288C8501-3A79-0042-9B60-8B04A48D09E6}"/>
                  </a:ext>
                </a:extLst>
              </p:cNvPr>
              <p:cNvGraphicFramePr>
                <a:graphicFrameLocks noGrp="1"/>
              </p:cNvGraphicFramePr>
              <p:nvPr>
                <p:ph idx="1"/>
                <p:extLst>
                  <p:ext uri="{D42A27DB-BD31-4B8C-83A1-F6EECF244321}">
                    <p14:modId xmlns:p14="http://schemas.microsoft.com/office/powerpoint/2010/main" val="284557290"/>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981487127"/>
      </p:ext>
    </p:extLst>
  </p:cSld>
  <p:clrMapOvr>
    <a:masterClrMapping/>
  </p:clrMapOvr>
  <mc:AlternateContent xmlns:mc="http://schemas.openxmlformats.org/markup-compatibility/2006" xmlns:p14="http://schemas.microsoft.com/office/powerpoint/2010/main">
    <mc:Choice Requires="p14">
      <p:transition spd="slow" p14:dur="2000" advTm="65836"/>
    </mc:Choice>
    <mc:Fallback xmlns="">
      <p:transition spd="slow" advTm="65836"/>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FC805B95-55DE-D846-90EE-40F74F064F94}"/>
              </a:ext>
            </a:extLst>
          </p:cNvPr>
          <p:cNvSpPr>
            <a:spLocks noGrp="1"/>
          </p:cNvSpPr>
          <p:nvPr>
            <p:ph type="title"/>
          </p:nvPr>
        </p:nvSpPr>
        <p:spPr>
          <a:xfrm>
            <a:off x="482601" y="865128"/>
            <a:ext cx="5613398" cy="5261895"/>
          </a:xfrm>
        </p:spPr>
        <p:txBody>
          <a:bodyPr anchor="ctr">
            <a:normAutofit/>
          </a:bodyPr>
          <a:lstStyle/>
          <a:p>
            <a:r>
              <a:rPr kumimoji="1" lang="zh-CN" altLang="en-US"/>
              <a:t>收益年限的确定</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BCE4220B-2319-F949-92C1-A07271BC572B}"/>
              </a:ext>
            </a:extLst>
          </p:cNvPr>
          <p:cNvGraphicFramePr>
            <a:graphicFrameLocks noGrp="1"/>
          </p:cNvGraphicFramePr>
          <p:nvPr>
            <p:ph idx="1"/>
            <p:extLst>
              <p:ext uri="{D42A27DB-BD31-4B8C-83A1-F6EECF244321}">
                <p14:modId xmlns:p14="http://schemas.microsoft.com/office/powerpoint/2010/main" val="2282495600"/>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193970"/>
      </p:ext>
    </p:extLst>
  </p:cSld>
  <p:clrMapOvr>
    <a:masterClrMapping/>
  </p:clrMapOvr>
  <mc:AlternateContent xmlns:mc="http://schemas.openxmlformats.org/markup-compatibility/2006" xmlns:p14="http://schemas.microsoft.com/office/powerpoint/2010/main">
    <mc:Choice Requires="p14">
      <p:transition spd="slow" p14:dur="2000" advTm="48850"/>
    </mc:Choice>
    <mc:Fallback xmlns="">
      <p:transition spd="slow" advTm="4885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17EF5-08FF-1043-BD28-96C50F5C7A51}"/>
              </a:ext>
            </a:extLst>
          </p:cNvPr>
          <p:cNvSpPr>
            <a:spLocks noGrp="1"/>
          </p:cNvSpPr>
          <p:nvPr>
            <p:ph type="title"/>
          </p:nvPr>
        </p:nvSpPr>
        <p:spPr/>
        <p:txBody>
          <a:bodyPr/>
          <a:lstStyle/>
          <a:p>
            <a:r>
              <a:rPr kumimoji="1" lang="zh-CN" altLang="en-US" dirty="0"/>
              <a:t>报酬率和资本化率的确定</a:t>
            </a:r>
          </a:p>
        </p:txBody>
      </p:sp>
      <p:graphicFrame>
        <p:nvGraphicFramePr>
          <p:cNvPr id="4" name="内容占位符 3">
            <a:extLst>
              <a:ext uri="{FF2B5EF4-FFF2-40B4-BE49-F238E27FC236}">
                <a16:creationId xmlns:a16="http://schemas.microsoft.com/office/drawing/2014/main" id="{CE2C72AF-F237-1841-94D6-0FBBE5627723}"/>
              </a:ext>
            </a:extLst>
          </p:cNvPr>
          <p:cNvGraphicFramePr>
            <a:graphicFrameLocks noGrp="1"/>
          </p:cNvGraphicFramePr>
          <p:nvPr>
            <p:ph idx="1"/>
            <p:extLst>
              <p:ext uri="{D42A27DB-BD31-4B8C-83A1-F6EECF244321}">
                <p14:modId xmlns:p14="http://schemas.microsoft.com/office/powerpoint/2010/main" val="1570954878"/>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976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5733C8-AEEC-BF42-945C-9562CC26D3F2}"/>
              </a:ext>
            </a:extLst>
          </p:cNvPr>
          <p:cNvSpPr>
            <a:spLocks noGrp="1"/>
          </p:cNvSpPr>
          <p:nvPr>
            <p:ph type="title"/>
          </p:nvPr>
        </p:nvSpPr>
        <p:spPr>
          <a:xfrm>
            <a:off x="482600" y="978408"/>
            <a:ext cx="10634472" cy="1789844"/>
          </a:xfrm>
        </p:spPr>
        <p:txBody>
          <a:bodyPr/>
          <a:lstStyle/>
          <a:p>
            <a:r>
              <a:rPr kumimoji="1" lang="zh-CN" altLang="en-US" dirty="0"/>
              <a:t>抵押估价汇总表样表</a:t>
            </a:r>
          </a:p>
        </p:txBody>
      </p:sp>
      <p:graphicFrame>
        <p:nvGraphicFramePr>
          <p:cNvPr id="4" name="表格 4">
            <a:extLst>
              <a:ext uri="{FF2B5EF4-FFF2-40B4-BE49-F238E27FC236}">
                <a16:creationId xmlns:a16="http://schemas.microsoft.com/office/drawing/2014/main" id="{FE61C498-D99C-344B-99BC-C99E95279DFE}"/>
              </a:ext>
            </a:extLst>
          </p:cNvPr>
          <p:cNvGraphicFramePr>
            <a:graphicFrameLocks noGrp="1"/>
          </p:cNvGraphicFramePr>
          <p:nvPr>
            <p:ph idx="1"/>
            <p:extLst>
              <p:ext uri="{D42A27DB-BD31-4B8C-83A1-F6EECF244321}">
                <p14:modId xmlns:p14="http://schemas.microsoft.com/office/powerpoint/2010/main" val="2075737472"/>
              </p:ext>
            </p:extLst>
          </p:nvPr>
        </p:nvGraphicFramePr>
        <p:xfrm>
          <a:off x="482600" y="2688328"/>
          <a:ext cx="11226801" cy="3745280"/>
        </p:xfrm>
        <a:graphic>
          <a:graphicData uri="http://schemas.openxmlformats.org/drawingml/2006/table">
            <a:tbl>
              <a:tblPr firstRow="1" bandRow="1">
                <a:tableStyleId>{5C22544A-7EE6-4342-B048-85BDC9FD1C3A}</a:tableStyleId>
              </a:tblPr>
              <a:tblGrid>
                <a:gridCol w="2468847">
                  <a:extLst>
                    <a:ext uri="{9D8B030D-6E8A-4147-A177-3AD203B41FA5}">
                      <a16:colId xmlns:a16="http://schemas.microsoft.com/office/drawing/2014/main" val="3861294801"/>
                    </a:ext>
                  </a:extLst>
                </a:gridCol>
                <a:gridCol w="1659530">
                  <a:extLst>
                    <a:ext uri="{9D8B030D-6E8A-4147-A177-3AD203B41FA5}">
                      <a16:colId xmlns:a16="http://schemas.microsoft.com/office/drawing/2014/main" val="3534299424"/>
                    </a:ext>
                  </a:extLst>
                </a:gridCol>
                <a:gridCol w="1900428">
                  <a:extLst>
                    <a:ext uri="{9D8B030D-6E8A-4147-A177-3AD203B41FA5}">
                      <a16:colId xmlns:a16="http://schemas.microsoft.com/office/drawing/2014/main" val="2298821579"/>
                    </a:ext>
                  </a:extLst>
                </a:gridCol>
                <a:gridCol w="1980729">
                  <a:extLst>
                    <a:ext uri="{9D8B030D-6E8A-4147-A177-3AD203B41FA5}">
                      <a16:colId xmlns:a16="http://schemas.microsoft.com/office/drawing/2014/main" val="1946639801"/>
                    </a:ext>
                  </a:extLst>
                </a:gridCol>
                <a:gridCol w="1552464">
                  <a:extLst>
                    <a:ext uri="{9D8B030D-6E8A-4147-A177-3AD203B41FA5}">
                      <a16:colId xmlns:a16="http://schemas.microsoft.com/office/drawing/2014/main" val="186165934"/>
                    </a:ext>
                  </a:extLst>
                </a:gridCol>
                <a:gridCol w="1664803">
                  <a:extLst>
                    <a:ext uri="{9D8B030D-6E8A-4147-A177-3AD203B41FA5}">
                      <a16:colId xmlns:a16="http://schemas.microsoft.com/office/drawing/2014/main" val="1400479194"/>
                    </a:ext>
                  </a:extLst>
                </a:gridCol>
              </a:tblGrid>
              <a:tr h="374528">
                <a:tc gridSpan="6">
                  <a:txBody>
                    <a:bodyPr/>
                    <a:lstStyle/>
                    <a:p>
                      <a:pPr algn="ctr"/>
                      <a:r>
                        <a:rPr lang="zh-CN" altLang="en-US" dirty="0"/>
                        <a:t>估价结果汇总表</a:t>
                      </a:r>
                    </a:p>
                  </a:txBody>
                  <a:tcPr>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154025446"/>
                  </a:ext>
                </a:extLst>
              </a:tr>
              <a:tr h="374528">
                <a:tc gridSpan="2">
                  <a:txBody>
                    <a:bodyPr/>
                    <a:lstStyle/>
                    <a:p>
                      <a:pPr algn="ctr"/>
                      <a:r>
                        <a:rPr lang="zh-CN" altLang="en-US" sz="1200" dirty="0"/>
                        <a:t>项目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CN" altLang="en-US" dirty="0"/>
                    </a:p>
                  </a:txBody>
                  <a:tcPr/>
                </a:tc>
                <a:tc>
                  <a:txBody>
                    <a:bodyPr/>
                    <a:lstStyle/>
                    <a:p>
                      <a:pPr algn="ctr"/>
                      <a:r>
                        <a:rPr lang="zh-CN" altLang="en-US" sz="1200" dirty="0"/>
                        <a:t>估价对象</a:t>
                      </a:r>
                      <a:r>
                        <a:rPr lang="en-US" altLang="zh-CN" sz="1200" dirty="0"/>
                        <a:t>1</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估价对象</a:t>
                      </a:r>
                      <a:r>
                        <a:rPr lang="en-US" altLang="zh-CN" sz="1200" dirty="0"/>
                        <a:t>2</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200" dirty="0"/>
                        <a:t>……</a:t>
                      </a: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合计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3452782"/>
                  </a:ext>
                </a:extLst>
              </a:tr>
              <a:tr h="374528">
                <a:tc rowSpan="2">
                  <a:txBody>
                    <a:bodyPr/>
                    <a:lstStyle/>
                    <a:p>
                      <a:pPr algn="ctr"/>
                      <a:r>
                        <a:rPr lang="en-US" altLang="zh-CN" sz="1200" dirty="0"/>
                        <a:t>1.</a:t>
                      </a:r>
                      <a:r>
                        <a:rPr lang="zh-CN" altLang="en-US" sz="1200" dirty="0"/>
                        <a:t>假定未设立法定优先受偿权下的价值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总价（万元）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014537"/>
                  </a:ext>
                </a:extLst>
              </a:tr>
              <a:tr h="374528">
                <a:tc vMerge="1">
                  <a:txBody>
                    <a:bodyPr/>
                    <a:lstStyle/>
                    <a:p>
                      <a:pPr algn="ctr"/>
                      <a:endParaRPr lang="zh-CN" altLang="en-US" sz="1200" dirty="0"/>
                    </a:p>
                  </a:txBody>
                  <a:tcPr/>
                </a:tc>
                <a:tc>
                  <a:txBody>
                    <a:bodyPr/>
                    <a:lstStyle/>
                    <a:p>
                      <a:pPr algn="ctr"/>
                      <a:r>
                        <a:rPr lang="zh-CN" altLang="en-US" sz="1200" dirty="0"/>
                        <a:t>单价（元</a:t>
                      </a:r>
                      <a:r>
                        <a:rPr lang="en-US" altLang="zh-CN" sz="1200" dirty="0"/>
                        <a:t>/</a:t>
                      </a:r>
                      <a:r>
                        <a:rPr lang="zh-CN" altLang="en-US" sz="1200" dirty="0"/>
                        <a:t>平方米）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442361"/>
                  </a:ext>
                </a:extLst>
              </a:tr>
              <a:tr h="374528">
                <a:tc>
                  <a:txBody>
                    <a:bodyPr/>
                    <a:lstStyle/>
                    <a:p>
                      <a:pPr algn="ctr"/>
                      <a:r>
                        <a:rPr lang="en-US" altLang="zh-CN" sz="1200" dirty="0"/>
                        <a:t>2.</a:t>
                      </a:r>
                      <a:r>
                        <a:rPr lang="zh-CN" altLang="en-US" sz="1200" dirty="0"/>
                        <a:t>估价师知悉的法定优先受偿款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总额（万元）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764304"/>
                  </a:ext>
                </a:extLst>
              </a:tr>
              <a:tr h="374528">
                <a:tc>
                  <a:txBody>
                    <a:bodyPr/>
                    <a:lstStyle/>
                    <a:p>
                      <a:pPr algn="l"/>
                      <a:r>
                        <a:rPr lang="en-US" altLang="zh-CN" sz="1200" dirty="0"/>
                        <a:t>2.1</a:t>
                      </a:r>
                      <a:r>
                        <a:rPr lang="zh-CN" altLang="en-US" sz="1200" dirty="0"/>
                        <a:t>已抵押担保的债权数额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1328832"/>
                  </a:ext>
                </a:extLst>
              </a:tr>
              <a:tr h="374528">
                <a:tc>
                  <a:txBody>
                    <a:bodyPr/>
                    <a:lstStyle/>
                    <a:p>
                      <a:pPr algn="l"/>
                      <a:r>
                        <a:rPr lang="en-US" altLang="zh-CN" sz="1200" dirty="0"/>
                        <a:t>2.2</a:t>
                      </a:r>
                      <a:r>
                        <a:rPr lang="zh-CN" altLang="en-US" sz="1200" dirty="0"/>
                        <a:t>拖欠的建设工程款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4917841"/>
                  </a:ext>
                </a:extLst>
              </a:tr>
              <a:tr h="374528">
                <a:tc>
                  <a:txBody>
                    <a:bodyPr/>
                    <a:lstStyle/>
                    <a:p>
                      <a:pPr algn="l"/>
                      <a:r>
                        <a:rPr lang="en-US" altLang="zh-CN" sz="1200" dirty="0"/>
                        <a:t>2.3</a:t>
                      </a:r>
                      <a:r>
                        <a:rPr lang="zh-CN" altLang="en-US" sz="1200" dirty="0"/>
                        <a:t>其他法定优先受偿款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384701"/>
                  </a:ext>
                </a:extLst>
              </a:tr>
              <a:tr h="374528">
                <a:tc rowSpan="2">
                  <a:txBody>
                    <a:bodyPr/>
                    <a:lstStyle/>
                    <a:p>
                      <a:pPr algn="ctr"/>
                      <a:r>
                        <a:rPr lang="en-US" altLang="zh-CN" sz="1200" dirty="0"/>
                        <a:t>3.</a:t>
                      </a:r>
                      <a:r>
                        <a:rPr lang="zh-CN" altLang="en-US" sz="1200" dirty="0"/>
                        <a:t>抵押价值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总价（万元）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122595"/>
                  </a:ext>
                </a:extLst>
              </a:tr>
              <a:tr h="374528">
                <a:tc vMerge="1">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1200" dirty="0"/>
                        <a:t>单价（元</a:t>
                      </a:r>
                      <a:r>
                        <a:rPr lang="en-US" altLang="zh-CN" sz="1200" dirty="0"/>
                        <a:t>/</a:t>
                      </a:r>
                      <a:r>
                        <a:rPr lang="zh-CN" altLang="en-US" sz="1200" dirty="0"/>
                        <a:t>平方米）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zh-CN"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176508"/>
                  </a:ext>
                </a:extLst>
              </a:tr>
            </a:tbl>
          </a:graphicData>
        </a:graphic>
      </p:graphicFrame>
    </p:spTree>
    <p:extLst>
      <p:ext uri="{BB962C8B-B14F-4D97-AF65-F5344CB8AC3E}">
        <p14:creationId xmlns:p14="http://schemas.microsoft.com/office/powerpoint/2010/main" val="1044235159"/>
      </p:ext>
    </p:extLst>
  </p:cSld>
  <p:clrMapOvr>
    <a:masterClrMapping/>
  </p:clrMapOvr>
  <mc:AlternateContent xmlns:mc="http://schemas.openxmlformats.org/markup-compatibility/2006" xmlns:p14="http://schemas.microsoft.com/office/powerpoint/2010/main">
    <mc:Choice Requires="p14">
      <p:transition spd="slow" p14:dur="2000" advTm="1429"/>
    </mc:Choice>
    <mc:Fallback xmlns="">
      <p:transition spd="slow" advTm="1429"/>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A2A15124-2CCD-8948-8E68-4027D6E4B2E6}"/>
              </a:ext>
            </a:extLst>
          </p:cNvPr>
          <p:cNvSpPr>
            <a:spLocks noGrp="1"/>
          </p:cNvSpPr>
          <p:nvPr>
            <p:ph type="title"/>
          </p:nvPr>
        </p:nvSpPr>
        <p:spPr>
          <a:xfrm>
            <a:off x="482601" y="865128"/>
            <a:ext cx="5613398" cy="5261895"/>
          </a:xfrm>
        </p:spPr>
        <p:txBody>
          <a:bodyPr anchor="ctr">
            <a:normAutofit/>
          </a:bodyPr>
          <a:lstStyle/>
          <a:p>
            <a:r>
              <a:rPr kumimoji="1" lang="zh-CN" altLang="en-US" dirty="0"/>
              <a:t>净收益增长率和价格增长率的确定</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174EBB06-47EF-1541-AFE7-49025CAF0B5D}"/>
                  </a:ext>
                </a:extLst>
              </p:cNvPr>
              <p:cNvGraphicFramePr>
                <a:graphicFrameLocks noGrp="1"/>
              </p:cNvGraphicFramePr>
              <p:nvPr>
                <p:ph idx="1"/>
                <p:extLst>
                  <p:ext uri="{D42A27DB-BD31-4B8C-83A1-F6EECF244321}">
                    <p14:modId xmlns:p14="http://schemas.microsoft.com/office/powerpoint/2010/main" val="4126880964"/>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174EBB06-47EF-1541-AFE7-49025CAF0B5D}"/>
                  </a:ext>
                </a:extLst>
              </p:cNvPr>
              <p:cNvGraphicFramePr>
                <a:graphicFrameLocks noGrp="1"/>
              </p:cNvGraphicFramePr>
              <p:nvPr>
                <p:ph idx="1"/>
                <p:extLst>
                  <p:ext uri="{D42A27DB-BD31-4B8C-83A1-F6EECF244321}">
                    <p14:modId xmlns:p14="http://schemas.microsoft.com/office/powerpoint/2010/main" val="4126880964"/>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2487648416"/>
      </p:ext>
    </p:extLst>
  </p:cSld>
  <p:clrMapOvr>
    <a:masterClrMapping/>
  </p:clrMapOvr>
  <mc:AlternateContent xmlns:mc="http://schemas.openxmlformats.org/markup-compatibility/2006" xmlns:p14="http://schemas.microsoft.com/office/powerpoint/2010/main">
    <mc:Choice Requires="p14">
      <p:transition spd="slow" p14:dur="2000" advTm="17584"/>
    </mc:Choice>
    <mc:Fallback xmlns="">
      <p:transition spd="slow" advTm="17584"/>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EB2A88B7-2BF2-014D-81BC-D8BA69834974}"/>
              </a:ext>
            </a:extLst>
          </p:cNvPr>
          <p:cNvSpPr>
            <a:spLocks noGrp="1"/>
          </p:cNvSpPr>
          <p:nvPr>
            <p:ph type="title"/>
          </p:nvPr>
        </p:nvSpPr>
        <p:spPr>
          <a:xfrm>
            <a:off x="678955" y="976152"/>
            <a:ext cx="3555211" cy="5024920"/>
          </a:xfrm>
        </p:spPr>
        <p:txBody>
          <a:bodyPr anchor="ctr">
            <a:normAutofit/>
          </a:bodyPr>
          <a:lstStyle/>
          <a:p>
            <a:r>
              <a:rPr kumimoji="1" lang="zh-CN" altLang="en-US" dirty="0"/>
              <a:t>收益法典型公式</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C4215EE5-B1A9-7844-BB4B-890E66877BC0}"/>
                  </a:ext>
                </a:extLst>
              </p:cNvPr>
              <p:cNvGraphicFramePr>
                <a:graphicFrameLocks noGrp="1"/>
              </p:cNvGraphicFramePr>
              <p:nvPr>
                <p:ph idx="1"/>
                <p:extLst>
                  <p:ext uri="{D42A27DB-BD31-4B8C-83A1-F6EECF244321}">
                    <p14:modId xmlns:p14="http://schemas.microsoft.com/office/powerpoint/2010/main" val="1456720670"/>
                  </p:ext>
                </p:extLst>
              </p:nvPr>
            </p:nvGraphicFramePr>
            <p:xfrm>
              <a:off x="4796496" y="578469"/>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C4215EE5-B1A9-7844-BB4B-890E66877BC0}"/>
                  </a:ext>
                </a:extLst>
              </p:cNvPr>
              <p:cNvGraphicFramePr>
                <a:graphicFrameLocks noGrp="1"/>
              </p:cNvGraphicFramePr>
              <p:nvPr>
                <p:ph idx="1"/>
                <p:extLst>
                  <p:ext uri="{D42A27DB-BD31-4B8C-83A1-F6EECF244321}">
                    <p14:modId xmlns:p14="http://schemas.microsoft.com/office/powerpoint/2010/main" val="1456720670"/>
                  </p:ext>
                </p:extLst>
              </p:nvPr>
            </p:nvGraphicFramePr>
            <p:xfrm>
              <a:off x="4796496" y="578469"/>
              <a:ext cx="6833175" cy="55849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930719139"/>
      </p:ext>
    </p:extLst>
  </p:cSld>
  <p:clrMapOvr>
    <a:masterClrMapping/>
  </p:clrMapOvr>
  <mc:AlternateContent xmlns:mc="http://schemas.openxmlformats.org/markup-compatibility/2006" xmlns:p14="http://schemas.microsoft.com/office/powerpoint/2010/main">
    <mc:Choice Requires="p14">
      <p:transition spd="slow" p14:dur="2000" advTm="34508"/>
    </mc:Choice>
    <mc:Fallback xmlns="">
      <p:transition spd="slow" advTm="34508"/>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A88B7-2BF2-014D-81BC-D8BA69834974}"/>
              </a:ext>
            </a:extLst>
          </p:cNvPr>
          <p:cNvSpPr>
            <a:spLocks noGrp="1"/>
          </p:cNvSpPr>
          <p:nvPr>
            <p:ph type="title"/>
          </p:nvPr>
        </p:nvSpPr>
        <p:spPr>
          <a:xfrm>
            <a:off x="678955" y="976152"/>
            <a:ext cx="3555211" cy="5024920"/>
          </a:xfrm>
        </p:spPr>
        <p:txBody>
          <a:bodyPr anchor="ctr">
            <a:normAutofit/>
          </a:bodyPr>
          <a:lstStyle/>
          <a:p>
            <a:r>
              <a:rPr kumimoji="1" lang="zh-CN" altLang="en-US" dirty="0"/>
              <a:t>收益法典型公式</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C4215EE5-B1A9-7844-BB4B-890E66877BC0}"/>
                  </a:ext>
                </a:extLst>
              </p:cNvPr>
              <p:cNvGraphicFramePr>
                <a:graphicFrameLocks noGrp="1"/>
              </p:cNvGraphicFramePr>
              <p:nvPr>
                <p:ph idx="1"/>
                <p:extLst>
                  <p:ext uri="{D42A27DB-BD31-4B8C-83A1-F6EECF244321}">
                    <p14:modId xmlns:p14="http://schemas.microsoft.com/office/powerpoint/2010/main" val="3209201583"/>
                  </p:ext>
                </p:extLst>
              </p:nvPr>
            </p:nvGraphicFramePr>
            <p:xfrm>
              <a:off x="4630058" y="578469"/>
              <a:ext cx="6999614"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C4215EE5-B1A9-7844-BB4B-890E66877BC0}"/>
                  </a:ext>
                </a:extLst>
              </p:cNvPr>
              <p:cNvGraphicFramePr>
                <a:graphicFrameLocks noGrp="1"/>
              </p:cNvGraphicFramePr>
              <p:nvPr>
                <p:ph idx="1"/>
                <p:extLst>
                  <p:ext uri="{D42A27DB-BD31-4B8C-83A1-F6EECF244321}">
                    <p14:modId xmlns:p14="http://schemas.microsoft.com/office/powerpoint/2010/main" val="3209201583"/>
                  </p:ext>
                </p:extLst>
              </p:nvPr>
            </p:nvGraphicFramePr>
            <p:xfrm>
              <a:off x="4630058" y="578469"/>
              <a:ext cx="6999614" cy="55849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3695500612"/>
      </p:ext>
    </p:extLst>
  </p:cSld>
  <p:clrMapOvr>
    <a:masterClrMapping/>
  </p:clrMapOvr>
  <mc:AlternateContent xmlns:mc="http://schemas.openxmlformats.org/markup-compatibility/2006" xmlns:p14="http://schemas.microsoft.com/office/powerpoint/2010/main">
    <mc:Choice Requires="p14">
      <p:transition spd="slow" p14:dur="2000" advTm="24011"/>
    </mc:Choice>
    <mc:Fallback xmlns="">
      <p:transition spd="slow" advTm="24011"/>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8D4913B-5382-5E43-95FF-80223F132619}"/>
              </a:ext>
            </a:extLst>
          </p:cNvPr>
          <p:cNvSpPr>
            <a:spLocks noGrp="1"/>
          </p:cNvSpPr>
          <p:nvPr>
            <p:ph type="title"/>
          </p:nvPr>
        </p:nvSpPr>
        <p:spPr>
          <a:xfrm>
            <a:off x="482601" y="865128"/>
            <a:ext cx="5613398" cy="5261895"/>
          </a:xfrm>
        </p:spPr>
        <p:txBody>
          <a:bodyPr anchor="ctr">
            <a:normAutofit/>
          </a:bodyPr>
          <a:lstStyle/>
          <a:p>
            <a:r>
              <a:rPr kumimoji="1" lang="zh-CN" altLang="en-US" dirty="0"/>
              <a:t>假设开发法的测算过程</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AD664D81-BF17-CE41-B650-8F28BD5A0C45}"/>
              </a:ext>
            </a:extLst>
          </p:cNvPr>
          <p:cNvGraphicFramePr>
            <a:graphicFrameLocks noGrp="1"/>
          </p:cNvGraphicFramePr>
          <p:nvPr>
            <p:ph idx="1"/>
            <p:extLst>
              <p:ext uri="{D42A27DB-BD31-4B8C-83A1-F6EECF244321}">
                <p14:modId xmlns:p14="http://schemas.microsoft.com/office/powerpoint/2010/main" val="1288222207"/>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0369312"/>
      </p:ext>
    </p:extLst>
  </p:cSld>
  <p:clrMapOvr>
    <a:masterClrMapping/>
  </p:clrMapOvr>
  <mc:AlternateContent xmlns:mc="http://schemas.openxmlformats.org/markup-compatibility/2006" xmlns:p14="http://schemas.microsoft.com/office/powerpoint/2010/main">
    <mc:Choice Requires="p14">
      <p:transition spd="slow" p14:dur="2000" advTm="7567"/>
    </mc:Choice>
    <mc:Fallback xmlns="">
      <p:transition spd="slow" advTm="7567"/>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EF788EC4-C6EF-6846-9234-595C738912E0}"/>
              </a:ext>
            </a:extLst>
          </p:cNvPr>
          <p:cNvSpPr>
            <a:spLocks noGrp="1"/>
          </p:cNvSpPr>
          <p:nvPr>
            <p:ph type="title"/>
          </p:nvPr>
        </p:nvSpPr>
        <p:spPr>
          <a:xfrm>
            <a:off x="482601" y="865128"/>
            <a:ext cx="5613398" cy="5261895"/>
          </a:xfrm>
        </p:spPr>
        <p:txBody>
          <a:bodyPr anchor="ctr">
            <a:normAutofit/>
          </a:bodyPr>
          <a:lstStyle/>
          <a:p>
            <a:r>
              <a:rPr kumimoji="1" lang="zh-CN" altLang="en-US" sz="4800" dirty="0"/>
              <a:t>净态法（土地出让以此为准）</a:t>
            </a:r>
          </a:p>
        </p:txBody>
      </p:sp>
      <p:cxnSp>
        <p:nvCxnSpPr>
          <p:cNvPr id="16"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F75E5173-0263-8E4A-94E1-DFAAC5213FCC}"/>
              </a:ext>
            </a:extLst>
          </p:cNvPr>
          <p:cNvGraphicFramePr>
            <a:graphicFrameLocks noGrp="1"/>
          </p:cNvGraphicFramePr>
          <p:nvPr>
            <p:ph idx="1"/>
            <p:extLst>
              <p:ext uri="{D42A27DB-BD31-4B8C-83A1-F6EECF244321}">
                <p14:modId xmlns:p14="http://schemas.microsoft.com/office/powerpoint/2010/main" val="1682414113"/>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299306"/>
      </p:ext>
    </p:extLst>
  </p:cSld>
  <p:clrMapOvr>
    <a:masterClrMapping/>
  </p:clrMapOvr>
  <mc:AlternateContent xmlns:mc="http://schemas.openxmlformats.org/markup-compatibility/2006" xmlns:p14="http://schemas.microsoft.com/office/powerpoint/2010/main">
    <mc:Choice Requires="p14">
      <p:transition spd="slow" p14:dur="2000" advTm="1464"/>
    </mc:Choice>
    <mc:Fallback xmlns="">
      <p:transition spd="slow" advTm="1464"/>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E758C6FC-5267-CC48-88A5-69B1F5EEE028}"/>
              </a:ext>
            </a:extLst>
          </p:cNvPr>
          <p:cNvSpPr>
            <a:spLocks noGrp="1"/>
          </p:cNvSpPr>
          <p:nvPr>
            <p:ph type="title"/>
          </p:nvPr>
        </p:nvSpPr>
        <p:spPr>
          <a:xfrm>
            <a:off x="482601" y="865128"/>
            <a:ext cx="5613398" cy="5261895"/>
          </a:xfrm>
        </p:spPr>
        <p:txBody>
          <a:bodyPr anchor="ctr">
            <a:normAutofit/>
          </a:bodyPr>
          <a:lstStyle/>
          <a:p>
            <a:r>
              <a:rPr kumimoji="1" lang="zh-CN" altLang="en-US" dirty="0"/>
              <a:t>动态法</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A836482D-7816-C34B-BF57-861EFAE70DA8}"/>
              </a:ext>
            </a:extLst>
          </p:cNvPr>
          <p:cNvGraphicFramePr>
            <a:graphicFrameLocks noGrp="1"/>
          </p:cNvGraphicFramePr>
          <p:nvPr>
            <p:ph idx="1"/>
            <p:extLst>
              <p:ext uri="{D42A27DB-BD31-4B8C-83A1-F6EECF244321}">
                <p14:modId xmlns:p14="http://schemas.microsoft.com/office/powerpoint/2010/main" val="4041101999"/>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2289661"/>
      </p:ext>
    </p:extLst>
  </p:cSld>
  <p:clrMapOvr>
    <a:masterClrMapping/>
  </p:clrMapOvr>
  <mc:AlternateContent xmlns:mc="http://schemas.openxmlformats.org/markup-compatibility/2006" xmlns:p14="http://schemas.microsoft.com/office/powerpoint/2010/main">
    <mc:Choice Requires="p14">
      <p:transition spd="slow" p14:dur="2000" advTm="608"/>
    </mc:Choice>
    <mc:Fallback xmlns="">
      <p:transition spd="slow" advTm="608"/>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DDBF2B-1711-AD4A-8C8F-62B97DB93628}"/>
              </a:ext>
            </a:extLst>
          </p:cNvPr>
          <p:cNvSpPr>
            <a:spLocks noGrp="1"/>
          </p:cNvSpPr>
          <p:nvPr>
            <p:ph type="title"/>
          </p:nvPr>
        </p:nvSpPr>
        <p:spPr/>
        <p:txBody>
          <a:bodyPr/>
          <a:lstStyle/>
          <a:p>
            <a:r>
              <a:rPr kumimoji="1" lang="zh-CN" altLang="en-US" sz="4800" dirty="0"/>
              <a:t>剩余法计算公式</a:t>
            </a:r>
          </a:p>
        </p:txBody>
      </p:sp>
      <mc:AlternateContent xmlns:mc="http://schemas.openxmlformats.org/markup-compatibility/2006" xmlns:a14="http://schemas.microsoft.com/office/drawing/2010/main">
        <mc:Choice Requires="a14">
          <p:graphicFrame>
            <p:nvGraphicFramePr>
              <p:cNvPr id="4" name="内容占位符 3">
                <a:extLst>
                  <a:ext uri="{FF2B5EF4-FFF2-40B4-BE49-F238E27FC236}">
                    <a16:creationId xmlns:a16="http://schemas.microsoft.com/office/drawing/2014/main" id="{F2ECBA5A-8281-8543-9D5E-1C93F4FB0135}"/>
                  </a:ext>
                </a:extLst>
              </p:cNvPr>
              <p:cNvGraphicFramePr>
                <a:graphicFrameLocks noGrp="1"/>
              </p:cNvGraphicFramePr>
              <p:nvPr>
                <p:ph idx="1"/>
                <p:extLst>
                  <p:ext uri="{D42A27DB-BD31-4B8C-83A1-F6EECF244321}">
                    <p14:modId xmlns:p14="http://schemas.microsoft.com/office/powerpoint/2010/main" val="389388067"/>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xmlns="">
          <p:graphicFrame>
            <p:nvGraphicFramePr>
              <p:cNvPr id="4" name="内容占位符 3">
                <a:extLst>
                  <a:ext uri="{FF2B5EF4-FFF2-40B4-BE49-F238E27FC236}">
                    <a16:creationId xmlns:a16="http://schemas.microsoft.com/office/drawing/2014/main" id="{F2ECBA5A-8281-8543-9D5E-1C93F4FB0135}"/>
                  </a:ext>
                </a:extLst>
              </p:cNvPr>
              <p:cNvGraphicFramePr>
                <a:graphicFrameLocks noGrp="1"/>
              </p:cNvGraphicFramePr>
              <p:nvPr>
                <p:ph idx="1"/>
                <p:extLst>
                  <p:ext uri="{D42A27DB-BD31-4B8C-83A1-F6EECF244321}">
                    <p14:modId xmlns:p14="http://schemas.microsoft.com/office/powerpoint/2010/main" val="389388067"/>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2591783285"/>
      </p:ext>
    </p:extLst>
  </p:cSld>
  <p:clrMapOvr>
    <a:masterClrMapping/>
  </p:clrMapOvr>
  <mc:AlternateContent xmlns:mc="http://schemas.openxmlformats.org/markup-compatibility/2006" xmlns:p14="http://schemas.microsoft.com/office/powerpoint/2010/main">
    <mc:Choice Requires="p14">
      <p:transition spd="slow" p14:dur="2000" advTm="2606"/>
    </mc:Choice>
    <mc:Fallback xmlns="">
      <p:transition spd="slow" advTm="2606"/>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BB29556D-52A9-E34A-AC93-281D67157737}"/>
              </a:ext>
            </a:extLst>
          </p:cNvPr>
          <p:cNvSpPr>
            <a:spLocks noGrp="1"/>
          </p:cNvSpPr>
          <p:nvPr>
            <p:ph type="title"/>
          </p:nvPr>
        </p:nvSpPr>
        <p:spPr>
          <a:xfrm>
            <a:off x="482601" y="865128"/>
            <a:ext cx="5613398" cy="5261895"/>
          </a:xfrm>
        </p:spPr>
        <p:txBody>
          <a:bodyPr anchor="ctr">
            <a:normAutofit/>
          </a:bodyPr>
          <a:lstStyle/>
          <a:p>
            <a:r>
              <a:rPr kumimoji="1" lang="zh-CN" altLang="en-US"/>
              <a:t>六、估价结果的确定</a:t>
            </a:r>
          </a:p>
        </p:txBody>
      </p:sp>
      <p:cxnSp>
        <p:nvCxnSpPr>
          <p:cNvPr id="16"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0D2A04A7-BF86-E548-99BD-B5909121534F}"/>
              </a:ext>
            </a:extLst>
          </p:cNvPr>
          <p:cNvGraphicFramePr>
            <a:graphicFrameLocks noGrp="1"/>
          </p:cNvGraphicFramePr>
          <p:nvPr>
            <p:ph idx="1"/>
            <p:extLst>
              <p:ext uri="{D42A27DB-BD31-4B8C-83A1-F6EECF244321}">
                <p14:modId xmlns:p14="http://schemas.microsoft.com/office/powerpoint/2010/main" val="1095874133"/>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0028439"/>
      </p:ext>
    </p:extLst>
  </p:cSld>
  <p:clrMapOvr>
    <a:masterClrMapping/>
  </p:clrMapOvr>
  <mc:AlternateContent xmlns:mc="http://schemas.openxmlformats.org/markup-compatibility/2006" xmlns:p14="http://schemas.microsoft.com/office/powerpoint/2010/main">
    <mc:Choice Requires="p14">
      <p:transition spd="slow" p14:dur="2000" advTm="14474"/>
    </mc:Choice>
    <mc:Fallback xmlns="">
      <p:transition spd="slow" advTm="14474"/>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88CF3B34-836D-AA41-A82A-8D85849F7E4B}"/>
              </a:ext>
            </a:extLst>
          </p:cNvPr>
          <p:cNvSpPr>
            <a:spLocks noGrp="1"/>
          </p:cNvSpPr>
          <p:nvPr>
            <p:ph type="title"/>
          </p:nvPr>
        </p:nvSpPr>
        <p:spPr>
          <a:xfrm>
            <a:off x="482601" y="865128"/>
            <a:ext cx="5613398" cy="5261895"/>
          </a:xfrm>
        </p:spPr>
        <p:txBody>
          <a:bodyPr anchor="ctr">
            <a:normAutofit/>
          </a:bodyPr>
          <a:lstStyle/>
          <a:p>
            <a:r>
              <a:rPr kumimoji="1" lang="zh-CN" altLang="en-US"/>
              <a:t>估价结果的确定</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154D2B0F-F523-744D-94C7-E95D4B18E0B3}"/>
              </a:ext>
            </a:extLst>
          </p:cNvPr>
          <p:cNvGraphicFramePr>
            <a:graphicFrameLocks noGrp="1"/>
          </p:cNvGraphicFramePr>
          <p:nvPr>
            <p:ph idx="1"/>
            <p:extLst>
              <p:ext uri="{D42A27DB-BD31-4B8C-83A1-F6EECF244321}">
                <p14:modId xmlns:p14="http://schemas.microsoft.com/office/powerpoint/2010/main" val="2061054552"/>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510694"/>
      </p:ext>
    </p:extLst>
  </p:cSld>
  <p:clrMapOvr>
    <a:masterClrMapping/>
  </p:clrMapOvr>
  <mc:AlternateContent xmlns:mc="http://schemas.openxmlformats.org/markup-compatibility/2006" xmlns:p14="http://schemas.microsoft.com/office/powerpoint/2010/main">
    <mc:Choice Requires="p14">
      <p:transition spd="slow" p14:dur="2000" advTm="24674"/>
    </mc:Choice>
    <mc:Fallback xmlns="">
      <p:transition spd="slow" advTm="24674"/>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30D225A4-BE40-8345-B9E7-8E861408D1A0}"/>
              </a:ext>
            </a:extLst>
          </p:cNvPr>
          <p:cNvSpPr>
            <a:spLocks noGrp="1"/>
          </p:cNvSpPr>
          <p:nvPr>
            <p:ph type="title"/>
          </p:nvPr>
        </p:nvSpPr>
        <p:spPr>
          <a:xfrm>
            <a:off x="482601" y="865128"/>
            <a:ext cx="5613398" cy="5261895"/>
          </a:xfrm>
        </p:spPr>
        <p:txBody>
          <a:bodyPr anchor="ctr">
            <a:normAutofit/>
          </a:bodyPr>
          <a:lstStyle/>
          <a:p>
            <a:r>
              <a:rPr kumimoji="1" lang="zh-CN" altLang="en-US" dirty="0"/>
              <a:t>估价结果</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BE93CEAB-2A8B-9D4D-BD24-622A042A3AF8}"/>
              </a:ext>
            </a:extLst>
          </p:cNvPr>
          <p:cNvGraphicFramePr>
            <a:graphicFrameLocks noGrp="1"/>
          </p:cNvGraphicFramePr>
          <p:nvPr>
            <p:ph idx="1"/>
            <p:extLst>
              <p:ext uri="{D42A27DB-BD31-4B8C-83A1-F6EECF244321}">
                <p14:modId xmlns:p14="http://schemas.microsoft.com/office/powerpoint/2010/main" val="4170862681"/>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573859"/>
      </p:ext>
    </p:extLst>
  </p:cSld>
  <p:clrMapOvr>
    <a:masterClrMapping/>
  </p:clrMapOvr>
  <mc:AlternateContent xmlns:mc="http://schemas.openxmlformats.org/markup-compatibility/2006" xmlns:p14="http://schemas.microsoft.com/office/powerpoint/2010/main">
    <mc:Choice Requires="p14">
      <p:transition spd="slow" p14:dur="2000" advTm="3954"/>
    </mc:Choice>
    <mc:Fallback xmlns="">
      <p:transition spd="slow" advTm="39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31CD487F-AE35-8849-956B-6FA515AE3969}"/>
              </a:ext>
            </a:extLst>
          </p:cNvPr>
          <p:cNvSpPr>
            <a:spLocks noGrp="1"/>
          </p:cNvSpPr>
          <p:nvPr>
            <p:ph type="title"/>
          </p:nvPr>
        </p:nvSpPr>
        <p:spPr>
          <a:xfrm>
            <a:off x="482601" y="865128"/>
            <a:ext cx="5613398" cy="5261895"/>
          </a:xfrm>
        </p:spPr>
        <p:txBody>
          <a:bodyPr anchor="ctr">
            <a:normAutofit/>
          </a:bodyPr>
          <a:lstStyle/>
          <a:p>
            <a:r>
              <a:rPr kumimoji="1" lang="zh-CN" altLang="en-US" dirty="0"/>
              <a:t>司法处置评估特别提示要求</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DF810B08-8D10-AA43-AB06-A1E95237774B}"/>
              </a:ext>
            </a:extLst>
          </p:cNvPr>
          <p:cNvGraphicFramePr>
            <a:graphicFrameLocks noGrp="1"/>
          </p:cNvGraphicFramePr>
          <p:nvPr>
            <p:ph idx="1"/>
            <p:extLst>
              <p:ext uri="{D42A27DB-BD31-4B8C-83A1-F6EECF244321}">
                <p14:modId xmlns:p14="http://schemas.microsoft.com/office/powerpoint/2010/main" val="2817348983"/>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75623"/>
      </p:ext>
    </p:extLst>
  </p:cSld>
  <p:clrMapOvr>
    <a:masterClrMapping/>
  </p:clrMapOvr>
  <mc:AlternateContent xmlns:mc="http://schemas.openxmlformats.org/markup-compatibility/2006" xmlns:p14="http://schemas.microsoft.com/office/powerpoint/2010/main">
    <mc:Choice Requires="p14">
      <p:transition spd="slow" p14:dur="2000" advTm="17887"/>
    </mc:Choice>
    <mc:Fallback xmlns="">
      <p:transition spd="slow" advTm="17887"/>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4A42AF6E-6FC0-8B4B-9CEE-9F54FDA1BDA8}"/>
              </a:ext>
            </a:extLst>
          </p:cNvPr>
          <p:cNvSpPr>
            <a:spLocks noGrp="1"/>
          </p:cNvSpPr>
          <p:nvPr>
            <p:ph type="title"/>
          </p:nvPr>
        </p:nvSpPr>
        <p:spPr>
          <a:xfrm>
            <a:off x="482601" y="865128"/>
            <a:ext cx="5613398" cy="5261895"/>
          </a:xfrm>
        </p:spPr>
        <p:txBody>
          <a:bodyPr anchor="ctr">
            <a:normAutofit/>
          </a:bodyPr>
          <a:lstStyle/>
          <a:p>
            <a:r>
              <a:rPr kumimoji="1" lang="zh-CN" altLang="en-US" dirty="0"/>
              <a:t>附件</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76A243E7-1B7C-BA4B-BFF4-5BC945E9600D}"/>
              </a:ext>
            </a:extLst>
          </p:cNvPr>
          <p:cNvGraphicFramePr>
            <a:graphicFrameLocks noGrp="1"/>
          </p:cNvGraphicFramePr>
          <p:nvPr>
            <p:ph idx="1"/>
            <p:extLst>
              <p:ext uri="{D42A27DB-BD31-4B8C-83A1-F6EECF244321}">
                <p14:modId xmlns:p14="http://schemas.microsoft.com/office/powerpoint/2010/main" val="2967074141"/>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536577"/>
      </p:ext>
    </p:extLst>
  </p:cSld>
  <p:clrMapOvr>
    <a:masterClrMapping/>
  </p:clrMapOvr>
  <mc:AlternateContent xmlns:mc="http://schemas.openxmlformats.org/markup-compatibility/2006" xmlns:p14="http://schemas.microsoft.com/office/powerpoint/2010/main">
    <mc:Choice Requires="p14">
      <p:transition spd="slow" p14:dur="2000" advTm="2827"/>
    </mc:Choice>
    <mc:Fallback xmlns="">
      <p:transition spd="slow" advTm="2827"/>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EE45C0-A5A2-934C-8679-25CAC8C14633}"/>
              </a:ext>
            </a:extLst>
          </p:cNvPr>
          <p:cNvSpPr>
            <a:spLocks noGrp="1"/>
          </p:cNvSpPr>
          <p:nvPr>
            <p:ph type="title"/>
          </p:nvPr>
        </p:nvSpPr>
        <p:spPr>
          <a:xfrm>
            <a:off x="598714" y="2037951"/>
            <a:ext cx="10634472" cy="2157984"/>
          </a:xfrm>
        </p:spPr>
        <p:txBody>
          <a:bodyPr/>
          <a:lstStyle/>
          <a:p>
            <a:pPr algn="ctr"/>
            <a:r>
              <a:rPr kumimoji="1" lang="zh-CN" altLang="en-US" dirty="0"/>
              <a:t>谢谢！！</a:t>
            </a:r>
          </a:p>
        </p:txBody>
      </p:sp>
    </p:spTree>
    <p:extLst>
      <p:ext uri="{BB962C8B-B14F-4D97-AF65-F5344CB8AC3E}">
        <p14:creationId xmlns:p14="http://schemas.microsoft.com/office/powerpoint/2010/main" val="4190412917"/>
      </p:ext>
    </p:extLst>
  </p:cSld>
  <p:clrMapOvr>
    <a:masterClrMapping/>
  </p:clrMapOvr>
  <mc:AlternateContent xmlns:mc="http://schemas.openxmlformats.org/markup-compatibility/2006" xmlns:p14="http://schemas.microsoft.com/office/powerpoint/2010/main">
    <mc:Choice Requires="p14">
      <p:transition spd="slow" p14:dur="2000" advTm="10754"/>
    </mc:Choice>
    <mc:Fallback xmlns="">
      <p:transition spd="slow" advTm="1075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89217A30-E713-3846-82CF-82921EEB6105}"/>
              </a:ext>
            </a:extLst>
          </p:cNvPr>
          <p:cNvSpPr>
            <a:spLocks noGrp="1"/>
          </p:cNvSpPr>
          <p:nvPr>
            <p:ph type="title"/>
          </p:nvPr>
        </p:nvSpPr>
        <p:spPr>
          <a:xfrm>
            <a:off x="482601" y="865128"/>
            <a:ext cx="5613398" cy="5261895"/>
          </a:xfrm>
        </p:spPr>
        <p:txBody>
          <a:bodyPr anchor="ctr">
            <a:normAutofit/>
          </a:bodyPr>
          <a:lstStyle/>
          <a:p>
            <a:r>
              <a:rPr kumimoji="1" lang="zh-CN" altLang="en-US" dirty="0"/>
              <a:t>目录</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2D077AC2-CBEE-EA4A-BC42-D5560BA7A7CA}"/>
              </a:ext>
            </a:extLst>
          </p:cNvPr>
          <p:cNvGraphicFramePr>
            <a:graphicFrameLocks noGrp="1"/>
          </p:cNvGraphicFramePr>
          <p:nvPr>
            <p:ph idx="1"/>
            <p:extLst>
              <p:ext uri="{D42A27DB-BD31-4B8C-83A1-F6EECF244321}">
                <p14:modId xmlns:p14="http://schemas.microsoft.com/office/powerpoint/2010/main" val="1322806376"/>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095063"/>
      </p:ext>
    </p:extLst>
  </p:cSld>
  <p:clrMapOvr>
    <a:masterClrMapping/>
  </p:clrMapOvr>
  <mc:AlternateContent xmlns:mc="http://schemas.openxmlformats.org/markup-compatibility/2006" xmlns:p14="http://schemas.microsoft.com/office/powerpoint/2010/main">
    <mc:Choice Requires="p14">
      <p:transition spd="slow" p14:dur="2000" advTm="35259"/>
    </mc:Choice>
    <mc:Fallback xmlns="">
      <p:transition spd="slow" advTm="3525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标题 1">
            <a:extLst>
              <a:ext uri="{FF2B5EF4-FFF2-40B4-BE49-F238E27FC236}">
                <a16:creationId xmlns:a16="http://schemas.microsoft.com/office/drawing/2014/main" id="{0ACA2BE9-E119-0244-BC12-9AE0198B338E}"/>
              </a:ext>
            </a:extLst>
          </p:cNvPr>
          <p:cNvSpPr>
            <a:spLocks noGrp="1"/>
          </p:cNvSpPr>
          <p:nvPr>
            <p:ph type="title"/>
          </p:nvPr>
        </p:nvSpPr>
        <p:spPr>
          <a:xfrm>
            <a:off x="482601" y="865128"/>
            <a:ext cx="5613398" cy="5261895"/>
          </a:xfrm>
        </p:spPr>
        <p:txBody>
          <a:bodyPr anchor="ctr">
            <a:normAutofit/>
          </a:bodyPr>
          <a:lstStyle/>
          <a:p>
            <a:r>
              <a:rPr kumimoji="1" lang="zh-CN" altLang="en-US" dirty="0"/>
              <a:t>估价师声明</a:t>
            </a:r>
          </a:p>
        </p:txBody>
      </p:sp>
      <p:cxnSp>
        <p:nvCxnSpPr>
          <p:cNvPr id="11" name="Straight Connector 1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内容占位符 3">
            <a:extLst>
              <a:ext uri="{FF2B5EF4-FFF2-40B4-BE49-F238E27FC236}">
                <a16:creationId xmlns:a16="http://schemas.microsoft.com/office/drawing/2014/main" id="{BB156E06-0635-044E-9BA4-CF66253A02E1}"/>
              </a:ext>
            </a:extLst>
          </p:cNvPr>
          <p:cNvGraphicFramePr>
            <a:graphicFrameLocks noGrp="1"/>
          </p:cNvGraphicFramePr>
          <p:nvPr>
            <p:ph idx="1"/>
            <p:extLst>
              <p:ext uri="{D42A27DB-BD31-4B8C-83A1-F6EECF244321}">
                <p14:modId xmlns:p14="http://schemas.microsoft.com/office/powerpoint/2010/main" val="1707262121"/>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221745"/>
      </p:ext>
    </p:extLst>
  </p:cSld>
  <p:clrMapOvr>
    <a:masterClrMapping/>
  </p:clrMapOvr>
  <mc:AlternateContent xmlns:mc="http://schemas.openxmlformats.org/markup-compatibility/2006" xmlns:p14="http://schemas.microsoft.com/office/powerpoint/2010/main">
    <mc:Choice Requires="p14">
      <p:transition spd="slow" p14:dur="2000" advTm="34296"/>
    </mc:Choice>
    <mc:Fallback xmlns="">
      <p:transition spd="slow" advTm="34296"/>
    </mc:Fallback>
  </mc:AlternateContent>
</p:sld>
</file>

<file path=ppt/theme/theme1.xml><?xml version="1.0" encoding="utf-8"?>
<a:theme xmlns:a="http://schemas.openxmlformats.org/drawingml/2006/main" name="LevelVTI">
  <a:themeElements>
    <a:clrScheme name="AnalogousFromDarkSeed_2SEEDS">
      <a:dk1>
        <a:srgbClr val="000000"/>
      </a:dk1>
      <a:lt1>
        <a:srgbClr val="FFFFFF"/>
      </a:lt1>
      <a:dk2>
        <a:srgbClr val="302B1B"/>
      </a:dk2>
      <a:lt2>
        <a:srgbClr val="F0F1F3"/>
      </a:lt2>
      <a:accent1>
        <a:srgbClr val="C69C16"/>
      </a:accent1>
      <a:accent2>
        <a:srgbClr val="E66B29"/>
      </a:accent2>
      <a:accent3>
        <a:srgbClr val="91AB1F"/>
      </a:accent3>
      <a:accent4>
        <a:srgbClr val="3D42DB"/>
      </a:accent4>
      <a:accent5>
        <a:srgbClr val="7229E6"/>
      </a:accent5>
      <a:accent6>
        <a:srgbClr val="AF18D5"/>
      </a:accent6>
      <a:hlink>
        <a:srgbClr val="349E50"/>
      </a:hlink>
      <a:folHlink>
        <a:srgbClr val="7F7F7F"/>
      </a:folHlink>
    </a:clrScheme>
    <a:fontScheme name="Seaford">
      <a:majorFont>
        <a:latin typeface="Microsoft YaHei"/>
        <a:ea typeface=""/>
        <a:cs typeface=""/>
      </a:majorFont>
      <a:minorFont>
        <a:latin typeface="Microsoft YaHe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4498</Words>
  <Application>Microsoft Macintosh PowerPoint</Application>
  <PresentationFormat>宽屏</PresentationFormat>
  <Paragraphs>567</Paragraphs>
  <Slides>71</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71</vt:i4>
      </vt:variant>
    </vt:vector>
  </HeadingPairs>
  <TitlesOfParts>
    <vt:vector size="77" baseType="lpstr">
      <vt:lpstr>等线</vt:lpstr>
      <vt:lpstr>Microsoft YaHei</vt:lpstr>
      <vt:lpstr>Microsoft YaHei Light</vt:lpstr>
      <vt:lpstr>Arial</vt:lpstr>
      <vt:lpstr>Cambria Math</vt:lpstr>
      <vt:lpstr>LevelVTI</vt:lpstr>
      <vt:lpstr>房地产估价报告编写与评审</vt:lpstr>
      <vt:lpstr>房地产估价报告内容</vt:lpstr>
      <vt:lpstr>封面</vt:lpstr>
      <vt:lpstr>致估价委托人函</vt:lpstr>
      <vt:lpstr>估价结果汇总表样表</vt:lpstr>
      <vt:lpstr>抵押估价汇总表样表</vt:lpstr>
      <vt:lpstr>司法处置评估特别提示要求</vt:lpstr>
      <vt:lpstr>目录</vt:lpstr>
      <vt:lpstr>估价师声明</vt:lpstr>
      <vt:lpstr>鉴证性估价报告的估价师声明</vt:lpstr>
      <vt:lpstr>估价假设和限制条件</vt:lpstr>
      <vt:lpstr>一、一般假设</vt:lpstr>
      <vt:lpstr>二、未定事项假设</vt:lpstr>
      <vt:lpstr>三、背离事实假设</vt:lpstr>
      <vt:lpstr>四、不相一致假设</vt:lpstr>
      <vt:lpstr>五、依据不足假设</vt:lpstr>
      <vt:lpstr>六、估价报告使用限制</vt:lpstr>
      <vt:lpstr>司法鉴定报告特殊要求</vt:lpstr>
      <vt:lpstr>宝业恒了解市场价值评估特殊要求</vt:lpstr>
      <vt:lpstr>估价结果报告</vt:lpstr>
      <vt:lpstr>估价当事人</vt:lpstr>
      <vt:lpstr>估价基本事项</vt:lpstr>
      <vt:lpstr>估价原则</vt:lpstr>
      <vt:lpstr>估价依据</vt:lpstr>
      <vt:lpstr>估价方法</vt:lpstr>
      <vt:lpstr>估价结果</vt:lpstr>
      <vt:lpstr>注册房地产估价师</vt:lpstr>
      <vt:lpstr>PowerPoint 演示文稿</vt:lpstr>
      <vt:lpstr>风险提示和变现能力分析</vt:lpstr>
      <vt:lpstr>变现能力分析与风险提示</vt:lpstr>
      <vt:lpstr>估价技术报告</vt:lpstr>
      <vt:lpstr>一、估价对象描述与分析</vt:lpstr>
      <vt:lpstr>1.估价对象区位状况描述与分析</vt:lpstr>
      <vt:lpstr>2.估价对象实物状况描述与分析</vt:lpstr>
      <vt:lpstr>3.估价对象权益状况描述与分析</vt:lpstr>
      <vt:lpstr>二、市场背景分析</vt:lpstr>
      <vt:lpstr>三、估价对象最高最佳利用分析</vt:lpstr>
      <vt:lpstr>四、估价方法适用性分析</vt:lpstr>
      <vt:lpstr>五、估价测算过程</vt:lpstr>
      <vt:lpstr>比较法测算过程</vt:lpstr>
      <vt:lpstr>比较案例的选取条件</vt:lpstr>
      <vt:lpstr>统一可比基础</vt:lpstr>
      <vt:lpstr>PowerPoint 演示文稿</vt:lpstr>
      <vt:lpstr>PowerPoint 演示文稿</vt:lpstr>
      <vt:lpstr>PowerPoint 演示文稿</vt:lpstr>
      <vt:lpstr>几个特殊指数的确定</vt:lpstr>
      <vt:lpstr>PowerPoint 演示文稿</vt:lpstr>
      <vt:lpstr>成本法测算过程</vt:lpstr>
      <vt:lpstr>土地取得成本</vt:lpstr>
      <vt:lpstr>建设成本的确定</vt:lpstr>
      <vt:lpstr>利息</vt:lpstr>
      <vt:lpstr>利润</vt:lpstr>
      <vt:lpstr>税费</vt:lpstr>
      <vt:lpstr>折旧</vt:lpstr>
      <vt:lpstr>成新率</vt:lpstr>
      <vt:lpstr>收益法测算过程</vt:lpstr>
      <vt:lpstr>净收益的确定</vt:lpstr>
      <vt:lpstr>收益年限的确定</vt:lpstr>
      <vt:lpstr>报酬率和资本化率的确定</vt:lpstr>
      <vt:lpstr>净收益增长率和价格增长率的确定</vt:lpstr>
      <vt:lpstr>收益法典型公式</vt:lpstr>
      <vt:lpstr>收益法典型公式</vt:lpstr>
      <vt:lpstr>假设开发法的测算过程</vt:lpstr>
      <vt:lpstr>净态法（土地出让以此为准）</vt:lpstr>
      <vt:lpstr>动态法</vt:lpstr>
      <vt:lpstr>剩余法计算公式</vt:lpstr>
      <vt:lpstr>六、估价结果的确定</vt:lpstr>
      <vt:lpstr>估价结果的确定</vt:lpstr>
      <vt:lpstr>估价结果</vt:lpstr>
      <vt:lpstr>附件</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房地产估价报告编写</dc:title>
  <dc:creator>Wang Xuefa</dc:creator>
  <cp:lastModifiedBy>Wang Xuefa</cp:lastModifiedBy>
  <cp:revision>33</cp:revision>
  <dcterms:created xsi:type="dcterms:W3CDTF">2022-02-03T01:33:55Z</dcterms:created>
  <dcterms:modified xsi:type="dcterms:W3CDTF">2022-03-04T13:11:52Z</dcterms:modified>
</cp:coreProperties>
</file>