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heme/theme3.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7.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18.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19.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252.xml" ContentType="application/vnd.openxmlformats-officedocument.presentationml.tags+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notesSlides/notesSlide4.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notesSlides/notesSlide5.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83"/>
  </p:notesMasterIdLst>
  <p:sldIdLst>
    <p:sldId id="426" r:id="rId3"/>
    <p:sldId id="427" r:id="rId4"/>
    <p:sldId id="428" r:id="rId5"/>
    <p:sldId id="499" r:id="rId6"/>
    <p:sldId id="500" r:id="rId7"/>
    <p:sldId id="501" r:id="rId8"/>
    <p:sldId id="429" r:id="rId9"/>
    <p:sldId id="430" r:id="rId10"/>
    <p:sldId id="431" r:id="rId11"/>
    <p:sldId id="432" r:id="rId12"/>
    <p:sldId id="433" r:id="rId13"/>
    <p:sldId id="434" r:id="rId14"/>
    <p:sldId id="435" r:id="rId15"/>
    <p:sldId id="436" r:id="rId16"/>
    <p:sldId id="437" r:id="rId17"/>
    <p:sldId id="438" r:id="rId18"/>
    <p:sldId id="260" r:id="rId19"/>
    <p:sldId id="261" r:id="rId20"/>
    <p:sldId id="441" r:id="rId21"/>
    <p:sldId id="442" r:id="rId22"/>
    <p:sldId id="443" r:id="rId23"/>
    <p:sldId id="444" r:id="rId24"/>
    <p:sldId id="445" r:id="rId25"/>
    <p:sldId id="446" r:id="rId26"/>
    <p:sldId id="447" r:id="rId27"/>
    <p:sldId id="502" r:id="rId28"/>
    <p:sldId id="448" r:id="rId29"/>
    <p:sldId id="449" r:id="rId30"/>
    <p:sldId id="450" r:id="rId31"/>
    <p:sldId id="451" r:id="rId32"/>
    <p:sldId id="452" r:id="rId33"/>
    <p:sldId id="453" r:id="rId34"/>
    <p:sldId id="454" r:id="rId35"/>
    <p:sldId id="455" r:id="rId36"/>
    <p:sldId id="456" r:id="rId37"/>
    <p:sldId id="457" r:id="rId38"/>
    <p:sldId id="458" r:id="rId39"/>
    <p:sldId id="459" r:id="rId40"/>
    <p:sldId id="460" r:id="rId41"/>
    <p:sldId id="461" r:id="rId42"/>
    <p:sldId id="462" r:id="rId43"/>
    <p:sldId id="463" r:id="rId44"/>
    <p:sldId id="464" r:id="rId45"/>
    <p:sldId id="495" r:id="rId46"/>
    <p:sldId id="496" r:id="rId47"/>
    <p:sldId id="497" r:id="rId48"/>
    <p:sldId id="498" r:id="rId49"/>
    <p:sldId id="465" r:id="rId50"/>
    <p:sldId id="466" r:id="rId51"/>
    <p:sldId id="467" r:id="rId52"/>
    <p:sldId id="468" r:id="rId53"/>
    <p:sldId id="469" r:id="rId54"/>
    <p:sldId id="470" r:id="rId55"/>
    <p:sldId id="471" r:id="rId56"/>
    <p:sldId id="472" r:id="rId57"/>
    <p:sldId id="473" r:id="rId58"/>
    <p:sldId id="474" r:id="rId59"/>
    <p:sldId id="475" r:id="rId60"/>
    <p:sldId id="476" r:id="rId61"/>
    <p:sldId id="477" r:id="rId62"/>
    <p:sldId id="478" r:id="rId63"/>
    <p:sldId id="479" r:id="rId64"/>
    <p:sldId id="480" r:id="rId65"/>
    <p:sldId id="481" r:id="rId66"/>
    <p:sldId id="482" r:id="rId67"/>
    <p:sldId id="483" r:id="rId68"/>
    <p:sldId id="484" r:id="rId69"/>
    <p:sldId id="485" r:id="rId70"/>
    <p:sldId id="486" r:id="rId71"/>
    <p:sldId id="487" r:id="rId72"/>
    <p:sldId id="488" r:id="rId73"/>
    <p:sldId id="489" r:id="rId74"/>
    <p:sldId id="490" r:id="rId75"/>
    <p:sldId id="491" r:id="rId76"/>
    <p:sldId id="492" r:id="rId77"/>
    <p:sldId id="493" r:id="rId78"/>
    <p:sldId id="503" r:id="rId79"/>
    <p:sldId id="504" r:id="rId80"/>
    <p:sldId id="505" r:id="rId81"/>
    <p:sldId id="494" r:id="rId8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77"/>
    <p:restoredTop sz="94565"/>
  </p:normalViewPr>
  <p:slideViewPr>
    <p:cSldViewPr snapToGrid="0" snapToObjects="1">
      <p:cViewPr varScale="1">
        <p:scale>
          <a:sx n="95" d="100"/>
          <a:sy n="95" d="100"/>
        </p:scale>
        <p:origin x="192" y="2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2">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1">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3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4_2#1">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4_2#2">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4_2#3">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3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3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3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4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4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4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3#2">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5_2#1">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BA82023-83EE-4E4D-9007-AB4F1D6857CE}"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zh-CN" altLang="en-US"/>
        </a:p>
      </dgm:t>
    </dgm:pt>
    <dgm:pt modelId="{04302855-7287-D54C-A43E-A1064DD70CE5}">
      <dgm:prSet/>
      <dgm:spPr/>
      <dgm:t>
        <a:bodyPr/>
        <a:lstStyle/>
        <a:p>
          <a:r>
            <a:rPr lang="zh-CN" altLang="en-US" dirty="0"/>
            <a:t>封面</a:t>
          </a:r>
        </a:p>
      </dgm:t>
    </dgm:pt>
    <dgm:pt modelId="{A80BCC2F-0FC0-3B43-A360-44968A18B3F5}" type="parTrans" cxnId="{C16AAC5F-FD71-4AEF-A4A0-AF46751037E8}">
      <dgm:prSet/>
      <dgm:spPr/>
      <dgm:t>
        <a:bodyPr/>
        <a:lstStyle/>
        <a:p>
          <a:endParaRPr lang="zh-CN" altLang="en-US"/>
        </a:p>
      </dgm:t>
    </dgm:pt>
    <dgm:pt modelId="{4454A057-37F6-7C4B-980F-B3D343CB322F}" type="sibTrans" cxnId="{C16AAC5F-FD71-4AEF-A4A0-AF46751037E8}">
      <dgm:prSet/>
      <dgm:spPr/>
      <dgm:t>
        <a:bodyPr/>
        <a:lstStyle/>
        <a:p>
          <a:endParaRPr lang="zh-CN" altLang="en-US"/>
        </a:p>
      </dgm:t>
    </dgm:pt>
    <dgm:pt modelId="{B13CD4D4-0D98-4F4E-ACE7-F5C69D4DE7E2}">
      <dgm:prSet/>
      <dgm:spPr/>
      <dgm:t>
        <a:bodyPr/>
        <a:lstStyle/>
        <a:p>
          <a:r>
            <a:rPr lang="zh-CN" altLang="en-US" dirty="0"/>
            <a:t>目录</a:t>
          </a:r>
        </a:p>
      </dgm:t>
    </dgm:pt>
    <dgm:pt modelId="{DE725EAC-6511-9845-A81A-969BC844E34D}" type="parTrans" cxnId="{7FDFCDD4-705B-403A-867B-5BB45866784A}">
      <dgm:prSet/>
      <dgm:spPr/>
      <dgm:t>
        <a:bodyPr/>
        <a:lstStyle/>
        <a:p>
          <a:endParaRPr lang="zh-CN" altLang="en-US"/>
        </a:p>
      </dgm:t>
    </dgm:pt>
    <dgm:pt modelId="{70731187-D32F-2748-9913-FC1BA5FF6B62}" type="sibTrans" cxnId="{7FDFCDD4-705B-403A-867B-5BB45866784A}">
      <dgm:prSet/>
      <dgm:spPr/>
      <dgm:t>
        <a:bodyPr/>
        <a:lstStyle/>
        <a:p>
          <a:endParaRPr lang="zh-CN" altLang="en-US"/>
        </a:p>
      </dgm:t>
    </dgm:pt>
    <dgm:pt modelId="{CDD0DA55-357B-1F4A-945A-F7B187E20D16}">
      <dgm:prSet phldrT="[文本]" phldr="0" custT="0"/>
      <dgm:spPr/>
      <dgm:t>
        <a:bodyPr vert="horz" wrap="square"/>
        <a:lstStyle/>
        <a:p>
          <a:pPr>
            <a:lnSpc>
              <a:spcPct val="100000"/>
            </a:lnSpc>
            <a:spcBef>
              <a:spcPct val="0"/>
            </a:spcBef>
            <a:spcAft>
              <a:spcPct val="35000"/>
            </a:spcAft>
          </a:pPr>
          <a:r>
            <a:rPr lang="zh-CN" altLang="en-US" dirty="0"/>
            <a:t>土地估价报告</a:t>
          </a:r>
        </a:p>
      </dgm:t>
    </dgm:pt>
    <dgm:pt modelId="{46082273-E7DF-6049-A777-585D20E1B699}" type="parTrans" cxnId="{859F8E80-8821-4196-A319-4F7CE2F4C9AA}">
      <dgm:prSet/>
      <dgm:spPr/>
      <dgm:t>
        <a:bodyPr/>
        <a:lstStyle/>
        <a:p>
          <a:endParaRPr lang="zh-CN" altLang="en-US"/>
        </a:p>
      </dgm:t>
    </dgm:pt>
    <dgm:pt modelId="{AE8A7C30-5389-6143-A41C-356A59C8386A}" type="sibTrans" cxnId="{859F8E80-8821-4196-A319-4F7CE2F4C9AA}">
      <dgm:prSet/>
      <dgm:spPr/>
      <dgm:t>
        <a:bodyPr/>
        <a:lstStyle/>
        <a:p>
          <a:endParaRPr lang="zh-CN" altLang="en-US"/>
        </a:p>
      </dgm:t>
    </dgm:pt>
    <dgm:pt modelId="{E607ECB3-A65C-E94B-A580-8BB316CCDB04}">
      <dgm:prSet phldrT="[文本]" phldr="0" custT="0"/>
      <dgm:spPr/>
      <dgm:t>
        <a:bodyPr vert="horz" wrap="square"/>
        <a:lstStyle/>
        <a:p>
          <a:pPr>
            <a:lnSpc>
              <a:spcPct val="100000"/>
            </a:lnSpc>
            <a:spcBef>
              <a:spcPct val="0"/>
            </a:spcBef>
            <a:spcAft>
              <a:spcPct val="35000"/>
            </a:spcAft>
          </a:pPr>
          <a:r>
            <a:rPr lang="zh-CN" altLang="en-US" dirty="0"/>
            <a:t>土地估价技术报告</a:t>
          </a:r>
        </a:p>
      </dgm:t>
    </dgm:pt>
    <dgm:pt modelId="{05E19B69-9D4D-A341-9C78-370B2B3AEC11}" type="parTrans" cxnId="{D9203526-54C3-4E2C-A52E-4583635E8BC4}">
      <dgm:prSet/>
      <dgm:spPr/>
      <dgm:t>
        <a:bodyPr/>
        <a:lstStyle/>
        <a:p>
          <a:endParaRPr lang="zh-CN" altLang="en-US"/>
        </a:p>
      </dgm:t>
    </dgm:pt>
    <dgm:pt modelId="{C577E765-DE9F-B04C-A5D4-AE482EAD7C6E}" type="sibTrans" cxnId="{D9203526-54C3-4E2C-A52E-4583635E8BC4}">
      <dgm:prSet/>
      <dgm:spPr/>
      <dgm:t>
        <a:bodyPr/>
        <a:lstStyle/>
        <a:p>
          <a:endParaRPr lang="zh-CN" altLang="en-US"/>
        </a:p>
      </dgm:t>
    </dgm:pt>
    <dgm:pt modelId="{13A3EE01-5A75-2642-BA0C-4FB67C60A471}" type="pres">
      <dgm:prSet presAssocID="{2BA82023-83EE-4E4D-9007-AB4F1D6857CE}" presName="linear" presStyleCnt="0">
        <dgm:presLayoutVars>
          <dgm:animLvl val="lvl"/>
          <dgm:resizeHandles val="exact"/>
        </dgm:presLayoutVars>
      </dgm:prSet>
      <dgm:spPr/>
    </dgm:pt>
    <dgm:pt modelId="{3AE65A81-7773-414F-BC81-E6315EFB1FB8}" type="pres">
      <dgm:prSet presAssocID="{04302855-7287-D54C-A43E-A1064DD70CE5}" presName="parentText" presStyleLbl="node1" presStyleIdx="0" presStyleCnt="4">
        <dgm:presLayoutVars>
          <dgm:chMax val="0"/>
          <dgm:bulletEnabled val="1"/>
        </dgm:presLayoutVars>
      </dgm:prSet>
      <dgm:spPr/>
    </dgm:pt>
    <dgm:pt modelId="{24D30D4F-6B5C-A047-8C1D-ED2B576D6BD0}" type="pres">
      <dgm:prSet presAssocID="{4454A057-37F6-7C4B-980F-B3D343CB322F}" presName="spacer" presStyleCnt="0"/>
      <dgm:spPr/>
    </dgm:pt>
    <dgm:pt modelId="{2F12A851-9D29-EF4B-9E54-98809ED61AED}" type="pres">
      <dgm:prSet presAssocID="{B13CD4D4-0D98-4F4E-ACE7-F5C69D4DE7E2}" presName="parentText" presStyleLbl="node1" presStyleIdx="1" presStyleCnt="4">
        <dgm:presLayoutVars>
          <dgm:chMax val="0"/>
          <dgm:bulletEnabled val="1"/>
        </dgm:presLayoutVars>
      </dgm:prSet>
      <dgm:spPr/>
    </dgm:pt>
    <dgm:pt modelId="{B8B0B393-A199-F946-9DB6-6600AE4C73B7}" type="pres">
      <dgm:prSet presAssocID="{70731187-D32F-2748-9913-FC1BA5FF6B62}" presName="spacer" presStyleCnt="0"/>
      <dgm:spPr/>
    </dgm:pt>
    <dgm:pt modelId="{68D89706-9CCF-DA40-B483-907401C66991}" type="pres">
      <dgm:prSet presAssocID="{CDD0DA55-357B-1F4A-945A-F7B187E20D16}" presName="parentText" presStyleLbl="node1" presStyleIdx="2" presStyleCnt="4">
        <dgm:presLayoutVars>
          <dgm:chMax val="0"/>
          <dgm:bulletEnabled val="1"/>
        </dgm:presLayoutVars>
      </dgm:prSet>
      <dgm:spPr/>
    </dgm:pt>
    <dgm:pt modelId="{12A395B9-CB99-7C4A-B55F-25D8BB3EE7B4}" type="pres">
      <dgm:prSet presAssocID="{AE8A7C30-5389-6143-A41C-356A59C8386A}" presName="spacer" presStyleCnt="0"/>
      <dgm:spPr/>
    </dgm:pt>
    <dgm:pt modelId="{98426F90-3A05-5145-AD67-3F8F92CB8476}" type="pres">
      <dgm:prSet presAssocID="{E607ECB3-A65C-E94B-A580-8BB316CCDB04}" presName="parentText" presStyleLbl="node1" presStyleIdx="3" presStyleCnt="4">
        <dgm:presLayoutVars>
          <dgm:chMax val="0"/>
          <dgm:bulletEnabled val="1"/>
        </dgm:presLayoutVars>
      </dgm:prSet>
      <dgm:spPr/>
    </dgm:pt>
  </dgm:ptLst>
  <dgm:cxnLst>
    <dgm:cxn modelId="{D9203526-54C3-4E2C-A52E-4583635E8BC4}" srcId="{2BA82023-83EE-4E4D-9007-AB4F1D6857CE}" destId="{E607ECB3-A65C-E94B-A580-8BB316CCDB04}" srcOrd="3" destOrd="0" parTransId="{05E19B69-9D4D-A341-9C78-370B2B3AEC11}" sibTransId="{C577E765-DE9F-B04C-A5D4-AE482EAD7C6E}"/>
    <dgm:cxn modelId="{B19C7C5A-FC68-B74B-875E-DF5BEEA39B7A}" type="presOf" srcId="{B13CD4D4-0D98-4F4E-ACE7-F5C69D4DE7E2}" destId="{2F12A851-9D29-EF4B-9E54-98809ED61AED}" srcOrd="0" destOrd="0" presId="urn:microsoft.com/office/officeart/2005/8/layout/vList2#1"/>
    <dgm:cxn modelId="{C16AAC5F-FD71-4AEF-A4A0-AF46751037E8}" srcId="{2BA82023-83EE-4E4D-9007-AB4F1D6857CE}" destId="{04302855-7287-D54C-A43E-A1064DD70CE5}" srcOrd="0" destOrd="0" parTransId="{A80BCC2F-0FC0-3B43-A360-44968A18B3F5}" sibTransId="{4454A057-37F6-7C4B-980F-B3D343CB322F}"/>
    <dgm:cxn modelId="{0571C160-66CE-8249-A526-4701BC5239CC}" type="presOf" srcId="{2BA82023-83EE-4E4D-9007-AB4F1D6857CE}" destId="{13A3EE01-5A75-2642-BA0C-4FB67C60A471}" srcOrd="0" destOrd="0" presId="urn:microsoft.com/office/officeart/2005/8/layout/vList2#1"/>
    <dgm:cxn modelId="{859F8E80-8821-4196-A319-4F7CE2F4C9AA}" srcId="{2BA82023-83EE-4E4D-9007-AB4F1D6857CE}" destId="{CDD0DA55-357B-1F4A-945A-F7B187E20D16}" srcOrd="2" destOrd="0" parTransId="{46082273-E7DF-6049-A777-585D20E1B699}" sibTransId="{AE8A7C30-5389-6143-A41C-356A59C8386A}"/>
    <dgm:cxn modelId="{386D34C2-EA46-0948-A3D3-506C199F2721}" type="presOf" srcId="{04302855-7287-D54C-A43E-A1064DD70CE5}" destId="{3AE65A81-7773-414F-BC81-E6315EFB1FB8}" srcOrd="0" destOrd="0" presId="urn:microsoft.com/office/officeart/2005/8/layout/vList2#1"/>
    <dgm:cxn modelId="{EFFCF8CF-1EBF-E747-8194-BE839133D34B}" type="presOf" srcId="{CDD0DA55-357B-1F4A-945A-F7B187E20D16}" destId="{68D89706-9CCF-DA40-B483-907401C66991}" srcOrd="0" destOrd="0" presId="urn:microsoft.com/office/officeart/2005/8/layout/vList2#1"/>
    <dgm:cxn modelId="{7FDFCDD4-705B-403A-867B-5BB45866784A}" srcId="{2BA82023-83EE-4E4D-9007-AB4F1D6857CE}" destId="{B13CD4D4-0D98-4F4E-ACE7-F5C69D4DE7E2}" srcOrd="1" destOrd="0" parTransId="{DE725EAC-6511-9845-A81A-969BC844E34D}" sibTransId="{70731187-D32F-2748-9913-FC1BA5FF6B62}"/>
    <dgm:cxn modelId="{15D7B1D9-1812-7746-8AC0-091851DE2504}" type="presOf" srcId="{E607ECB3-A65C-E94B-A580-8BB316CCDB04}" destId="{98426F90-3A05-5145-AD67-3F8F92CB8476}" srcOrd="0" destOrd="0" presId="urn:microsoft.com/office/officeart/2005/8/layout/vList2#1"/>
    <dgm:cxn modelId="{8F339315-8329-D74C-A379-099E3BBB23A2}" type="presParOf" srcId="{13A3EE01-5A75-2642-BA0C-4FB67C60A471}" destId="{3AE65A81-7773-414F-BC81-E6315EFB1FB8}" srcOrd="0" destOrd="0" presId="urn:microsoft.com/office/officeart/2005/8/layout/vList2#1"/>
    <dgm:cxn modelId="{5E3C5990-81FC-CB43-9F80-5D3DC7A5C4D6}" type="presParOf" srcId="{13A3EE01-5A75-2642-BA0C-4FB67C60A471}" destId="{24D30D4F-6B5C-A047-8C1D-ED2B576D6BD0}" srcOrd="1" destOrd="0" presId="urn:microsoft.com/office/officeart/2005/8/layout/vList2#1"/>
    <dgm:cxn modelId="{7460CB51-009C-F643-A14E-141E345AA988}" type="presParOf" srcId="{13A3EE01-5A75-2642-BA0C-4FB67C60A471}" destId="{2F12A851-9D29-EF4B-9E54-98809ED61AED}" srcOrd="2" destOrd="0" presId="urn:microsoft.com/office/officeart/2005/8/layout/vList2#1"/>
    <dgm:cxn modelId="{2DAA6F45-D94A-0D48-A069-3B4F3C380E6A}" type="presParOf" srcId="{13A3EE01-5A75-2642-BA0C-4FB67C60A471}" destId="{B8B0B393-A199-F946-9DB6-6600AE4C73B7}" srcOrd="3" destOrd="0" presId="urn:microsoft.com/office/officeart/2005/8/layout/vList2#1"/>
    <dgm:cxn modelId="{995BB826-AC1F-6343-A995-C1F4D23FE313}" type="presParOf" srcId="{13A3EE01-5A75-2642-BA0C-4FB67C60A471}" destId="{68D89706-9CCF-DA40-B483-907401C66991}" srcOrd="4" destOrd="0" presId="urn:microsoft.com/office/officeart/2005/8/layout/vList2#1"/>
    <dgm:cxn modelId="{B9FAB6FB-DEF6-9F42-88A7-53E4BB930A8B}" type="presParOf" srcId="{13A3EE01-5A75-2642-BA0C-4FB67C60A471}" destId="{12A395B9-CB99-7C4A-B55F-25D8BB3EE7B4}" srcOrd="5" destOrd="0" presId="urn:microsoft.com/office/officeart/2005/8/layout/vList2#1"/>
    <dgm:cxn modelId="{9FC864D0-0FCB-6843-B2B7-8E844F29DBF6}" type="presParOf" srcId="{13A3EE01-5A75-2642-BA0C-4FB67C60A471}" destId="{98426F90-3A05-5145-AD67-3F8F92CB8476}" srcOrd="6" destOrd="0" presId="urn:microsoft.com/office/officeart/2005/8/layout/vList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1CEF7B-3929-0E4F-8CA3-E15EEA261DAF}" type="doc">
      <dgm:prSet loTypeId="urn:microsoft.com/office/officeart/2005/8/layout/vList2#1" loCatId="list" qsTypeId="urn:microsoft.com/office/officeart/2005/8/quickstyle/simple1#7" qsCatId="simple" csTypeId="urn:microsoft.com/office/officeart/2005/8/colors/colorful5#1" csCatId="colorful" phldr="1"/>
      <dgm:spPr/>
      <dgm:t>
        <a:bodyPr/>
        <a:lstStyle/>
        <a:p>
          <a:endParaRPr lang="zh-CN" altLang="en-US"/>
        </a:p>
      </dgm:t>
    </dgm:pt>
    <dgm:pt modelId="{FB7BFC9F-6E13-2444-8568-097268490F75}">
      <dgm:prSet phldrT="[文本]"/>
      <dgm:spPr/>
      <dgm:t>
        <a:bodyPr/>
        <a:lstStyle/>
        <a:p>
          <a:r>
            <a:rPr lang="en-US" altLang="zh-CN" dirty="0"/>
            <a:t>1.</a:t>
          </a:r>
          <a:r>
            <a:rPr lang="zh-CN" altLang="en-US" dirty="0"/>
            <a:t>一般因素</a:t>
          </a:r>
        </a:p>
      </dgm:t>
    </dgm:pt>
    <dgm:pt modelId="{2AF08CDF-D79F-8441-ACDD-6852C8EFA054}" type="parTrans" cxnId="{A65FEA46-399C-7849-9856-F13D75996183}">
      <dgm:prSet/>
      <dgm:spPr/>
      <dgm:t>
        <a:bodyPr/>
        <a:lstStyle/>
        <a:p>
          <a:endParaRPr lang="zh-CN" altLang="en-US"/>
        </a:p>
      </dgm:t>
    </dgm:pt>
    <dgm:pt modelId="{E2337103-0C14-6C4E-828A-BDC8096E8FD3}" type="sibTrans" cxnId="{A65FEA46-399C-7849-9856-F13D75996183}">
      <dgm:prSet/>
      <dgm:spPr/>
      <dgm:t>
        <a:bodyPr/>
        <a:lstStyle/>
        <a:p>
          <a:endParaRPr lang="zh-CN" altLang="en-US"/>
        </a:p>
      </dgm:t>
    </dgm:pt>
    <dgm:pt modelId="{AC7E7753-694C-324E-A9B9-1CB21C6DF023}">
      <dgm:prSet phldrT="[文本]"/>
      <dgm:spPr/>
      <dgm:t>
        <a:bodyPr/>
        <a:lstStyle/>
        <a:p>
          <a:r>
            <a:rPr lang="en-US" altLang="zh-CN"/>
            <a:t>1.</a:t>
          </a:r>
          <a:r>
            <a:rPr lang="zh-CN" altLang="en-US"/>
            <a:t>城市资源状况（包括地理位置、土地、人口等）</a:t>
          </a:r>
        </a:p>
      </dgm:t>
    </dgm:pt>
    <dgm:pt modelId="{8024C41F-7AB0-E24C-A200-48AF3BB14ABE}" type="parTrans" cxnId="{1EB7E041-2FAE-AE42-B295-286711D7D467}">
      <dgm:prSet/>
      <dgm:spPr/>
      <dgm:t>
        <a:bodyPr/>
        <a:lstStyle/>
        <a:p>
          <a:endParaRPr lang="zh-CN" altLang="en-US"/>
        </a:p>
      </dgm:t>
    </dgm:pt>
    <dgm:pt modelId="{63D4C951-C6F0-8E4F-8F3D-F13737D84549}" type="sibTrans" cxnId="{1EB7E041-2FAE-AE42-B295-286711D7D467}">
      <dgm:prSet/>
      <dgm:spPr/>
      <dgm:t>
        <a:bodyPr/>
        <a:lstStyle/>
        <a:p>
          <a:endParaRPr lang="zh-CN" altLang="en-US"/>
        </a:p>
      </dgm:t>
    </dgm:pt>
    <dgm:pt modelId="{0ADEDA84-EC4B-D449-A473-9AC9A5E85E84}">
      <dgm:prSet phldrT="[文本]"/>
      <dgm:spPr/>
      <dgm:t>
        <a:bodyPr/>
        <a:lstStyle/>
        <a:p>
          <a:r>
            <a:rPr lang="en-US" altLang="zh-CN"/>
            <a:t>2.</a:t>
          </a:r>
          <a:r>
            <a:rPr lang="zh-CN" altLang="en-US"/>
            <a:t>不动产制度与不动产市场状况（含土地制度、住房制度、地价政策等）</a:t>
          </a:r>
        </a:p>
      </dgm:t>
    </dgm:pt>
    <dgm:pt modelId="{E527CEE2-378C-A041-8053-15A3CDC61FA6}" type="parTrans" cxnId="{1D1F70BB-F2E5-F14B-B61F-D54842384637}">
      <dgm:prSet/>
      <dgm:spPr/>
      <dgm:t>
        <a:bodyPr/>
        <a:lstStyle/>
        <a:p>
          <a:endParaRPr lang="zh-CN" altLang="en-US"/>
        </a:p>
      </dgm:t>
    </dgm:pt>
    <dgm:pt modelId="{260C6373-456E-5741-8EFB-3C05E1B2C066}" type="sibTrans" cxnId="{1D1F70BB-F2E5-F14B-B61F-D54842384637}">
      <dgm:prSet/>
      <dgm:spPr/>
      <dgm:t>
        <a:bodyPr/>
        <a:lstStyle/>
        <a:p>
          <a:endParaRPr lang="zh-CN" altLang="en-US"/>
        </a:p>
      </dgm:t>
    </dgm:pt>
    <dgm:pt modelId="{06AECD89-8A5F-2546-8C3B-FE4AABF5C129}">
      <dgm:prSet phldrT="[文本]"/>
      <dgm:spPr/>
      <dgm:t>
        <a:bodyPr/>
        <a:lstStyle/>
        <a:p>
          <a:r>
            <a:rPr lang="en-US" altLang="zh-CN" dirty="0"/>
            <a:t>2.</a:t>
          </a:r>
          <a:r>
            <a:rPr lang="zh-CN" altLang="en-US" dirty="0"/>
            <a:t>区域因素</a:t>
          </a:r>
        </a:p>
      </dgm:t>
    </dgm:pt>
    <dgm:pt modelId="{DB9E885C-A0D5-0F40-A40F-BB81D8EB95D1}" type="parTrans" cxnId="{4191708E-6971-D54E-8A2B-9BDA053D8194}">
      <dgm:prSet/>
      <dgm:spPr/>
      <dgm:t>
        <a:bodyPr/>
        <a:lstStyle/>
        <a:p>
          <a:endParaRPr lang="zh-CN" altLang="en-US"/>
        </a:p>
      </dgm:t>
    </dgm:pt>
    <dgm:pt modelId="{7DFF4F02-BD6E-F64C-B913-E1C075436F44}" type="sibTrans" cxnId="{4191708E-6971-D54E-8A2B-9BDA053D8194}">
      <dgm:prSet/>
      <dgm:spPr/>
      <dgm:t>
        <a:bodyPr/>
        <a:lstStyle/>
        <a:p>
          <a:endParaRPr lang="zh-CN" altLang="en-US"/>
        </a:p>
      </dgm:t>
    </dgm:pt>
    <dgm:pt modelId="{09F6729A-747D-5541-BF9F-7F94F3A223B6}">
      <dgm:prSet phldrT="[文本]"/>
      <dgm:spPr/>
      <dgm:t>
        <a:bodyPr/>
        <a:lstStyle/>
        <a:p>
          <a:r>
            <a:rPr lang="en-US" altLang="zh-CN"/>
            <a:t>1.</a:t>
          </a:r>
          <a:r>
            <a:rPr lang="zh-CN" altLang="en-US"/>
            <a:t>区域概况（含区域位置、人口、经济、级别、经济发展、区域优（劣）势等</a:t>
          </a:r>
        </a:p>
      </dgm:t>
    </dgm:pt>
    <dgm:pt modelId="{2A3EC4ED-5BC7-8E44-9954-0AD1CBB7AC5C}" type="parTrans" cxnId="{8D4EC80B-3092-6F47-A195-6702EBA1D3B9}">
      <dgm:prSet/>
      <dgm:spPr/>
      <dgm:t>
        <a:bodyPr/>
        <a:lstStyle/>
        <a:p>
          <a:endParaRPr lang="zh-CN" altLang="en-US"/>
        </a:p>
      </dgm:t>
    </dgm:pt>
    <dgm:pt modelId="{61F3EA86-2C26-944C-9DA6-5C14278E0233}" type="sibTrans" cxnId="{8D4EC80B-3092-6F47-A195-6702EBA1D3B9}">
      <dgm:prSet/>
      <dgm:spPr/>
      <dgm:t>
        <a:bodyPr/>
        <a:lstStyle/>
        <a:p>
          <a:endParaRPr lang="zh-CN" altLang="en-US"/>
        </a:p>
      </dgm:t>
    </dgm:pt>
    <dgm:pt modelId="{4500BBF7-8861-FD40-9649-EC4B83426C42}">
      <dgm:prSet phldrT="[文本]"/>
      <dgm:spPr/>
      <dgm:t>
        <a:bodyPr/>
        <a:lstStyle/>
        <a:p>
          <a:r>
            <a:rPr lang="en-US" altLang="zh-CN"/>
            <a:t>2.</a:t>
          </a:r>
          <a:r>
            <a:rPr lang="zh-CN" altLang="en-US"/>
            <a:t>交通条件（含区域内公共交通状况、对外交通条件等）</a:t>
          </a:r>
        </a:p>
      </dgm:t>
    </dgm:pt>
    <dgm:pt modelId="{FAFD8A9F-2281-2943-A1CB-5F23BAE88658}" type="parTrans" cxnId="{E84C7196-0A04-4C44-88AD-3563B2F19F98}">
      <dgm:prSet/>
      <dgm:spPr/>
      <dgm:t>
        <a:bodyPr/>
        <a:lstStyle/>
        <a:p>
          <a:endParaRPr lang="zh-CN" altLang="en-US"/>
        </a:p>
      </dgm:t>
    </dgm:pt>
    <dgm:pt modelId="{5DCC5CAA-C30F-164F-8DD1-14410C4A1337}" type="sibTrans" cxnId="{E84C7196-0A04-4C44-88AD-3563B2F19F98}">
      <dgm:prSet/>
      <dgm:spPr/>
      <dgm:t>
        <a:bodyPr/>
        <a:lstStyle/>
        <a:p>
          <a:endParaRPr lang="zh-CN" altLang="en-US"/>
        </a:p>
      </dgm:t>
    </dgm:pt>
    <dgm:pt modelId="{D796CBDA-3EC6-0846-93CA-BC06DFA51349}">
      <dgm:prSet phldrT="[文本]"/>
      <dgm:spPr/>
      <dgm:t>
        <a:bodyPr/>
        <a:lstStyle/>
        <a:p>
          <a:r>
            <a:rPr lang="en-US" altLang="zh-CN" dirty="0"/>
            <a:t>3.</a:t>
          </a:r>
          <a:r>
            <a:rPr lang="zh-CN" altLang="en-US" dirty="0"/>
            <a:t>个别因素</a:t>
          </a:r>
        </a:p>
      </dgm:t>
    </dgm:pt>
    <dgm:pt modelId="{C4CABCBB-3101-EE44-AC73-B6DBAC017044}" type="parTrans" cxnId="{7A5EFBFD-29E0-944C-AAE0-097AAE0F51FA}">
      <dgm:prSet/>
      <dgm:spPr/>
      <dgm:t>
        <a:bodyPr/>
        <a:lstStyle/>
        <a:p>
          <a:endParaRPr lang="zh-CN" altLang="en-US"/>
        </a:p>
      </dgm:t>
    </dgm:pt>
    <dgm:pt modelId="{DD3FE611-BB2D-D847-ACFC-B2A6FAE545C6}" type="sibTrans" cxnId="{7A5EFBFD-29E0-944C-AAE0-097AAE0F51FA}">
      <dgm:prSet/>
      <dgm:spPr/>
      <dgm:t>
        <a:bodyPr/>
        <a:lstStyle/>
        <a:p>
          <a:endParaRPr lang="zh-CN" altLang="en-US"/>
        </a:p>
      </dgm:t>
    </dgm:pt>
    <dgm:pt modelId="{B1F1E9E1-7879-1C48-8940-FF006B9AD732}">
      <dgm:prSet phldrT="[文本]"/>
      <dgm:spPr/>
      <dgm:t>
        <a:bodyPr/>
        <a:lstStyle/>
        <a:p>
          <a:r>
            <a:rPr lang="zh-CN" altLang="en-US"/>
            <a:t>估价对象位置、面积、用途、宽度、深度、形状、地质、地形、地势、容积率</a:t>
          </a:r>
        </a:p>
      </dgm:t>
    </dgm:pt>
    <dgm:pt modelId="{BA4BA50E-74EF-E048-8B94-D1097312CBBA}" type="parTrans" cxnId="{E437326F-2C78-4C4D-A5B0-BBAC8915C492}">
      <dgm:prSet/>
      <dgm:spPr/>
      <dgm:t>
        <a:bodyPr/>
        <a:lstStyle/>
        <a:p>
          <a:endParaRPr lang="zh-CN" altLang="en-US"/>
        </a:p>
      </dgm:t>
    </dgm:pt>
    <dgm:pt modelId="{B48F3891-0CC7-A445-BCDD-85B39B398070}" type="sibTrans" cxnId="{E437326F-2C78-4C4D-A5B0-BBAC8915C492}">
      <dgm:prSet/>
      <dgm:spPr/>
      <dgm:t>
        <a:bodyPr/>
        <a:lstStyle/>
        <a:p>
          <a:endParaRPr lang="zh-CN" altLang="en-US"/>
        </a:p>
      </dgm:t>
    </dgm:pt>
    <dgm:pt modelId="{15C1FC13-B89B-C040-A5D7-E411781CDF87}">
      <dgm:prSet phldrT="[文本]"/>
      <dgm:spPr/>
      <dgm:t>
        <a:bodyPr/>
        <a:lstStyle/>
        <a:p>
          <a:r>
            <a:rPr lang="zh-CN" altLang="en-US"/>
            <a:t>宗地基础设施条件</a:t>
          </a:r>
        </a:p>
      </dgm:t>
    </dgm:pt>
    <dgm:pt modelId="{F05467CB-CCBA-4949-BEF9-6BCFB261D7BB}" type="parTrans" cxnId="{974FF056-DC42-594E-A201-E6A2DD8D8BFA}">
      <dgm:prSet/>
      <dgm:spPr/>
      <dgm:t>
        <a:bodyPr/>
        <a:lstStyle/>
        <a:p>
          <a:endParaRPr lang="zh-CN" altLang="en-US"/>
        </a:p>
      </dgm:t>
    </dgm:pt>
    <dgm:pt modelId="{0ED5F8FA-95D0-B946-84AC-3BF945FF579A}" type="sibTrans" cxnId="{974FF056-DC42-594E-A201-E6A2DD8D8BFA}">
      <dgm:prSet/>
      <dgm:spPr/>
      <dgm:t>
        <a:bodyPr/>
        <a:lstStyle/>
        <a:p>
          <a:endParaRPr lang="zh-CN" altLang="en-US"/>
        </a:p>
      </dgm:t>
    </dgm:pt>
    <dgm:pt modelId="{ADFA250C-C818-5C44-A0BC-BABBD1B084F7}">
      <dgm:prSet phldrT="[文本]"/>
      <dgm:spPr/>
      <dgm:t>
        <a:bodyPr/>
        <a:lstStyle/>
        <a:p>
          <a:r>
            <a:rPr lang="en-US" altLang="zh-CN"/>
            <a:t>3.</a:t>
          </a:r>
          <a:r>
            <a:rPr lang="zh-CN" altLang="en-US"/>
            <a:t>产业政策（含税收政策等）</a:t>
          </a:r>
        </a:p>
      </dgm:t>
    </dgm:pt>
    <dgm:pt modelId="{F65894A9-F7A0-C14D-B05F-269C5C1E395C}" type="parTrans" cxnId="{2A0BFE5E-57FD-F644-9FCD-9673777C230C}">
      <dgm:prSet/>
      <dgm:spPr/>
      <dgm:t>
        <a:bodyPr/>
        <a:lstStyle/>
        <a:p>
          <a:endParaRPr lang="zh-CN" altLang="en-US"/>
        </a:p>
      </dgm:t>
    </dgm:pt>
    <dgm:pt modelId="{C727983E-9474-774F-8CC2-0E07D69F6AD1}" type="sibTrans" cxnId="{2A0BFE5E-57FD-F644-9FCD-9673777C230C}">
      <dgm:prSet/>
      <dgm:spPr/>
      <dgm:t>
        <a:bodyPr/>
        <a:lstStyle/>
        <a:p>
          <a:endParaRPr lang="zh-CN" altLang="en-US"/>
        </a:p>
      </dgm:t>
    </dgm:pt>
    <dgm:pt modelId="{D3D5D770-9D1A-D34A-9A7B-49B3C46875DF}">
      <dgm:prSet phldrT="[文本]"/>
      <dgm:spPr/>
      <dgm:t>
        <a:bodyPr/>
        <a:lstStyle/>
        <a:p>
          <a:r>
            <a:rPr lang="en-US" altLang="zh-CN"/>
            <a:t>4.</a:t>
          </a:r>
          <a:r>
            <a:rPr lang="zh-CN" altLang="en-US"/>
            <a:t>城市规划与发展目标</a:t>
          </a:r>
        </a:p>
      </dgm:t>
    </dgm:pt>
    <dgm:pt modelId="{6A2237CB-F961-2A4C-97E1-6C477CEF6744}" type="parTrans" cxnId="{62FA286D-9979-FB4E-A2BB-8C07CEE5C8D9}">
      <dgm:prSet/>
      <dgm:spPr/>
      <dgm:t>
        <a:bodyPr/>
        <a:lstStyle/>
        <a:p>
          <a:endParaRPr lang="zh-CN" altLang="en-US"/>
        </a:p>
      </dgm:t>
    </dgm:pt>
    <dgm:pt modelId="{9C061CAD-99FA-D346-9040-B4F38967FB4C}" type="sibTrans" cxnId="{62FA286D-9979-FB4E-A2BB-8C07CEE5C8D9}">
      <dgm:prSet/>
      <dgm:spPr/>
      <dgm:t>
        <a:bodyPr/>
        <a:lstStyle/>
        <a:p>
          <a:endParaRPr lang="zh-CN" altLang="en-US"/>
        </a:p>
      </dgm:t>
    </dgm:pt>
    <dgm:pt modelId="{DC831264-9933-044E-A372-6EEC02EDF7FF}">
      <dgm:prSet phldrT="[文本]"/>
      <dgm:spPr/>
      <dgm:t>
        <a:bodyPr/>
        <a:lstStyle/>
        <a:p>
          <a:r>
            <a:rPr lang="en-US" altLang="zh-CN"/>
            <a:t>5.</a:t>
          </a:r>
          <a:r>
            <a:rPr lang="zh-CN" altLang="en-US"/>
            <a:t>城市社会经济发展状况（包括城市经济布局、发展水平、综合实力、社会储蓄与投资、物价（地价）变动等内容。</a:t>
          </a:r>
        </a:p>
      </dgm:t>
    </dgm:pt>
    <dgm:pt modelId="{27C5DC65-212D-C24A-9B55-CF72AEBA595F}" type="parTrans" cxnId="{06C99D2D-8F9F-FD46-9312-93470873C130}">
      <dgm:prSet/>
      <dgm:spPr/>
      <dgm:t>
        <a:bodyPr/>
        <a:lstStyle/>
        <a:p>
          <a:endParaRPr lang="zh-CN" altLang="en-US"/>
        </a:p>
      </dgm:t>
    </dgm:pt>
    <dgm:pt modelId="{CB51D243-A16E-1C44-B53A-2552CD93F5FA}" type="sibTrans" cxnId="{06C99D2D-8F9F-FD46-9312-93470873C130}">
      <dgm:prSet/>
      <dgm:spPr/>
      <dgm:t>
        <a:bodyPr/>
        <a:lstStyle/>
        <a:p>
          <a:endParaRPr lang="zh-CN" altLang="en-US"/>
        </a:p>
      </dgm:t>
    </dgm:pt>
    <dgm:pt modelId="{078887F7-CFF3-CE48-B731-01225E117B9A}">
      <dgm:prSet phldrT="[文本]"/>
      <dgm:spPr/>
      <dgm:t>
        <a:bodyPr/>
        <a:lstStyle/>
        <a:p>
          <a:r>
            <a:rPr lang="en-US" altLang="zh-CN"/>
            <a:t>3.</a:t>
          </a:r>
          <a:r>
            <a:rPr lang="zh-CN" altLang="en-US"/>
            <a:t>基础设施条件（指区域内供水、排水、供电、通讯、通暖、燃气及学校、医院等配套设施的完善程度）</a:t>
          </a:r>
        </a:p>
      </dgm:t>
    </dgm:pt>
    <dgm:pt modelId="{035BDDDC-69F4-1C45-B103-8E456DDBC475}" type="parTrans" cxnId="{3AD95786-EECE-E14C-B1CC-5A47B1BFB5EA}">
      <dgm:prSet/>
      <dgm:spPr/>
      <dgm:t>
        <a:bodyPr/>
        <a:lstStyle/>
        <a:p>
          <a:endParaRPr lang="zh-CN" altLang="en-US"/>
        </a:p>
      </dgm:t>
    </dgm:pt>
    <dgm:pt modelId="{B1C77785-903C-5545-863B-793AABE753AF}" type="sibTrans" cxnId="{3AD95786-EECE-E14C-B1CC-5A47B1BFB5EA}">
      <dgm:prSet/>
      <dgm:spPr/>
      <dgm:t>
        <a:bodyPr/>
        <a:lstStyle/>
        <a:p>
          <a:endParaRPr lang="zh-CN" altLang="en-US"/>
        </a:p>
      </dgm:t>
    </dgm:pt>
    <dgm:pt modelId="{52A9D445-8189-9945-A513-33A944815420}">
      <dgm:prSet phldrT="[文本]"/>
      <dgm:spPr/>
      <dgm:t>
        <a:bodyPr/>
        <a:lstStyle/>
        <a:p>
          <a:r>
            <a:rPr lang="en-US" altLang="zh-CN" dirty="0"/>
            <a:t>4.</a:t>
          </a:r>
          <a:r>
            <a:rPr lang="zh-CN" altLang="en-US" dirty="0"/>
            <a:t>环境条件（含区域人文环境和自然环境）</a:t>
          </a:r>
        </a:p>
      </dgm:t>
    </dgm:pt>
    <dgm:pt modelId="{781F2841-C4FD-AD43-932C-AA2A12803A46}" type="parTrans" cxnId="{FA93922F-1FBC-9947-86FB-3CD7939BB98B}">
      <dgm:prSet/>
      <dgm:spPr/>
      <dgm:t>
        <a:bodyPr/>
        <a:lstStyle/>
        <a:p>
          <a:endParaRPr lang="zh-CN" altLang="en-US"/>
        </a:p>
      </dgm:t>
    </dgm:pt>
    <dgm:pt modelId="{4763F942-C809-7A4C-833D-4B4B4E632210}" type="sibTrans" cxnId="{FA93922F-1FBC-9947-86FB-3CD7939BB98B}">
      <dgm:prSet/>
      <dgm:spPr/>
      <dgm:t>
        <a:bodyPr/>
        <a:lstStyle/>
        <a:p>
          <a:endParaRPr lang="zh-CN" altLang="en-US"/>
        </a:p>
      </dgm:t>
    </dgm:pt>
    <dgm:pt modelId="{00F587A8-96FA-D848-BC69-1DC6AC343906}">
      <dgm:prSet phldrT="[文本]"/>
      <dgm:spPr/>
      <dgm:t>
        <a:bodyPr/>
        <a:lstStyle/>
        <a:p>
          <a:r>
            <a:rPr lang="en-US" altLang="zh-CN"/>
            <a:t>5.</a:t>
          </a:r>
          <a:r>
            <a:rPr lang="zh-CN" altLang="en-US"/>
            <a:t>商服繁华程度、产业聚集状况、社区成熟程度等</a:t>
          </a:r>
        </a:p>
      </dgm:t>
    </dgm:pt>
    <dgm:pt modelId="{F88C3E4F-2469-8E48-A76F-4DFB6542A7B5}" type="parTrans" cxnId="{349144E3-B102-624A-93A2-762E8C49739E}">
      <dgm:prSet/>
      <dgm:spPr/>
      <dgm:t>
        <a:bodyPr/>
        <a:lstStyle/>
        <a:p>
          <a:endParaRPr lang="zh-CN" altLang="en-US"/>
        </a:p>
      </dgm:t>
    </dgm:pt>
    <dgm:pt modelId="{3B9A603D-9084-CF4B-B6C9-4F742D209EA5}" type="sibTrans" cxnId="{349144E3-B102-624A-93A2-762E8C49739E}">
      <dgm:prSet/>
      <dgm:spPr/>
      <dgm:t>
        <a:bodyPr/>
        <a:lstStyle/>
        <a:p>
          <a:endParaRPr lang="zh-CN" altLang="en-US"/>
        </a:p>
      </dgm:t>
    </dgm:pt>
    <dgm:pt modelId="{D989CA02-ABC4-424C-ACB9-B81A9BF96199}">
      <dgm:prSet phldrT="[文本]"/>
      <dgm:spPr/>
      <dgm:t>
        <a:bodyPr/>
        <a:lstStyle/>
        <a:p>
          <a:r>
            <a:rPr lang="en-US" altLang="zh-CN"/>
            <a:t>6.</a:t>
          </a:r>
          <a:r>
            <a:rPr lang="zh-CN" altLang="en-US"/>
            <a:t>规划限制等</a:t>
          </a:r>
        </a:p>
      </dgm:t>
    </dgm:pt>
    <dgm:pt modelId="{319F0F6A-6407-B047-B185-29E7C11FDFDD}" type="parTrans" cxnId="{E24E8F4E-5C32-764E-AA7D-E815C72D89C4}">
      <dgm:prSet/>
      <dgm:spPr/>
      <dgm:t>
        <a:bodyPr/>
        <a:lstStyle/>
        <a:p>
          <a:endParaRPr lang="zh-CN" altLang="en-US"/>
        </a:p>
      </dgm:t>
    </dgm:pt>
    <dgm:pt modelId="{6D705368-E451-BA44-8706-24D42CCF6DF3}" type="sibTrans" cxnId="{E24E8F4E-5C32-764E-AA7D-E815C72D89C4}">
      <dgm:prSet/>
      <dgm:spPr/>
      <dgm:t>
        <a:bodyPr/>
        <a:lstStyle/>
        <a:p>
          <a:endParaRPr lang="zh-CN" altLang="en-US"/>
        </a:p>
      </dgm:t>
    </dgm:pt>
    <dgm:pt modelId="{64B9A02A-D6C6-4541-8622-54F2AF44620D}">
      <dgm:prSet phldrT="[文本]"/>
      <dgm:spPr/>
      <dgm:t>
        <a:bodyPr/>
        <a:lstStyle/>
        <a:p>
          <a:r>
            <a:rPr lang="zh-CN" altLang="en-US"/>
            <a:t>估价对象现状利用或规划利用等</a:t>
          </a:r>
        </a:p>
      </dgm:t>
    </dgm:pt>
    <dgm:pt modelId="{983F71B8-A023-4C4C-9A2F-E5F77135B309}" type="parTrans" cxnId="{51109900-D080-8F48-8A30-DCB289E0519F}">
      <dgm:prSet/>
      <dgm:spPr/>
      <dgm:t>
        <a:bodyPr/>
        <a:lstStyle/>
        <a:p>
          <a:endParaRPr lang="zh-CN" altLang="en-US"/>
        </a:p>
      </dgm:t>
    </dgm:pt>
    <dgm:pt modelId="{2A1BC537-978A-9648-AF78-EDEE07231179}" type="sibTrans" cxnId="{51109900-D080-8F48-8A30-DCB289E0519F}">
      <dgm:prSet/>
      <dgm:spPr/>
      <dgm:t>
        <a:bodyPr/>
        <a:lstStyle/>
        <a:p>
          <a:endParaRPr lang="zh-CN" altLang="en-US"/>
        </a:p>
      </dgm:t>
    </dgm:pt>
    <dgm:pt modelId="{3B9634CE-31E7-6847-9383-22480EE4EE03}" type="pres">
      <dgm:prSet presAssocID="{4A1CEF7B-3929-0E4F-8CA3-E15EEA261DAF}" presName="linear" presStyleCnt="0">
        <dgm:presLayoutVars>
          <dgm:animLvl val="lvl"/>
          <dgm:resizeHandles val="exact"/>
        </dgm:presLayoutVars>
      </dgm:prSet>
      <dgm:spPr/>
    </dgm:pt>
    <dgm:pt modelId="{BF0D8707-8742-C145-A8B9-DC19588EBB0A}" type="pres">
      <dgm:prSet presAssocID="{FB7BFC9F-6E13-2444-8568-097268490F75}" presName="parentText" presStyleLbl="node1" presStyleIdx="0" presStyleCnt="3">
        <dgm:presLayoutVars>
          <dgm:chMax val="0"/>
          <dgm:bulletEnabled val="1"/>
        </dgm:presLayoutVars>
      </dgm:prSet>
      <dgm:spPr/>
    </dgm:pt>
    <dgm:pt modelId="{4FC15D4F-6633-9245-912E-BC3D4120291A}" type="pres">
      <dgm:prSet presAssocID="{FB7BFC9F-6E13-2444-8568-097268490F75}" presName="childText" presStyleLbl="revTx" presStyleIdx="0" presStyleCnt="3">
        <dgm:presLayoutVars>
          <dgm:bulletEnabled val="1"/>
        </dgm:presLayoutVars>
      </dgm:prSet>
      <dgm:spPr/>
    </dgm:pt>
    <dgm:pt modelId="{41D5CEE4-0A8D-3548-AD44-46A8444642CE}" type="pres">
      <dgm:prSet presAssocID="{06AECD89-8A5F-2546-8C3B-FE4AABF5C129}" presName="parentText" presStyleLbl="node1" presStyleIdx="1" presStyleCnt="3">
        <dgm:presLayoutVars>
          <dgm:chMax val="0"/>
          <dgm:bulletEnabled val="1"/>
        </dgm:presLayoutVars>
      </dgm:prSet>
      <dgm:spPr/>
    </dgm:pt>
    <dgm:pt modelId="{BECB36CB-80D4-234E-B6E4-853F53D6B6D7}" type="pres">
      <dgm:prSet presAssocID="{06AECD89-8A5F-2546-8C3B-FE4AABF5C129}" presName="childText" presStyleLbl="revTx" presStyleIdx="1" presStyleCnt="3">
        <dgm:presLayoutVars>
          <dgm:bulletEnabled val="1"/>
        </dgm:presLayoutVars>
      </dgm:prSet>
      <dgm:spPr/>
    </dgm:pt>
    <dgm:pt modelId="{F459F490-9D3B-BC41-B844-0AF2DD4088B2}" type="pres">
      <dgm:prSet presAssocID="{D796CBDA-3EC6-0846-93CA-BC06DFA51349}" presName="parentText" presStyleLbl="node1" presStyleIdx="2" presStyleCnt="3">
        <dgm:presLayoutVars>
          <dgm:chMax val="0"/>
          <dgm:bulletEnabled val="1"/>
        </dgm:presLayoutVars>
      </dgm:prSet>
      <dgm:spPr/>
    </dgm:pt>
    <dgm:pt modelId="{42F7415E-9E2F-0B49-BEFF-D0CE550DA86A}" type="pres">
      <dgm:prSet presAssocID="{D796CBDA-3EC6-0846-93CA-BC06DFA51349}" presName="childText" presStyleLbl="revTx" presStyleIdx="2" presStyleCnt="3">
        <dgm:presLayoutVars>
          <dgm:bulletEnabled val="1"/>
        </dgm:presLayoutVars>
      </dgm:prSet>
      <dgm:spPr/>
    </dgm:pt>
  </dgm:ptLst>
  <dgm:cxnLst>
    <dgm:cxn modelId="{51109900-D080-8F48-8A30-DCB289E0519F}" srcId="{D796CBDA-3EC6-0846-93CA-BC06DFA51349}" destId="{64B9A02A-D6C6-4541-8622-54F2AF44620D}" srcOrd="2" destOrd="0" parTransId="{983F71B8-A023-4C4C-9A2F-E5F77135B309}" sibTransId="{2A1BC537-978A-9648-AF78-EDEE07231179}"/>
    <dgm:cxn modelId="{27A97A04-7875-6A44-A1D0-9BB6BDF57BA3}" type="presOf" srcId="{D989CA02-ABC4-424C-ACB9-B81A9BF96199}" destId="{BECB36CB-80D4-234E-B6E4-853F53D6B6D7}" srcOrd="0" destOrd="5" presId="urn:microsoft.com/office/officeart/2005/8/layout/vList2#1"/>
    <dgm:cxn modelId="{8D4EC80B-3092-6F47-A195-6702EBA1D3B9}" srcId="{06AECD89-8A5F-2546-8C3B-FE4AABF5C129}" destId="{09F6729A-747D-5541-BF9F-7F94F3A223B6}" srcOrd="0" destOrd="0" parTransId="{2A3EC4ED-5BC7-8E44-9954-0AD1CBB7AC5C}" sibTransId="{61F3EA86-2C26-944C-9DA6-5C14278E0233}"/>
    <dgm:cxn modelId="{3BEF6117-DB10-FF45-A1E8-6B3ECC60E671}" type="presOf" srcId="{06AECD89-8A5F-2546-8C3B-FE4AABF5C129}" destId="{41D5CEE4-0A8D-3548-AD44-46A8444642CE}" srcOrd="0" destOrd="0" presId="urn:microsoft.com/office/officeart/2005/8/layout/vList2#1"/>
    <dgm:cxn modelId="{F5196D2B-0040-E742-9EFD-54F662BC12C2}" type="presOf" srcId="{B1F1E9E1-7879-1C48-8940-FF006B9AD732}" destId="{42F7415E-9E2F-0B49-BEFF-D0CE550DA86A}" srcOrd="0" destOrd="0" presId="urn:microsoft.com/office/officeart/2005/8/layout/vList2#1"/>
    <dgm:cxn modelId="{06C99D2D-8F9F-FD46-9312-93470873C130}" srcId="{FB7BFC9F-6E13-2444-8568-097268490F75}" destId="{DC831264-9933-044E-A372-6EEC02EDF7FF}" srcOrd="4" destOrd="0" parTransId="{27C5DC65-212D-C24A-9B55-CF72AEBA595F}" sibTransId="{CB51D243-A16E-1C44-B53A-2552CD93F5FA}"/>
    <dgm:cxn modelId="{FA93922F-1FBC-9947-86FB-3CD7939BB98B}" srcId="{06AECD89-8A5F-2546-8C3B-FE4AABF5C129}" destId="{52A9D445-8189-9945-A513-33A944815420}" srcOrd="3" destOrd="0" parTransId="{781F2841-C4FD-AD43-932C-AA2A12803A46}" sibTransId="{4763F942-C809-7A4C-833D-4B4B4E632210}"/>
    <dgm:cxn modelId="{727BF840-6EEB-6F42-9719-C67751217F8B}" type="presOf" srcId="{078887F7-CFF3-CE48-B731-01225E117B9A}" destId="{BECB36CB-80D4-234E-B6E4-853F53D6B6D7}" srcOrd="0" destOrd="2" presId="urn:microsoft.com/office/officeart/2005/8/layout/vList2#1"/>
    <dgm:cxn modelId="{1EB7E041-2FAE-AE42-B295-286711D7D467}" srcId="{FB7BFC9F-6E13-2444-8568-097268490F75}" destId="{AC7E7753-694C-324E-A9B9-1CB21C6DF023}" srcOrd="0" destOrd="0" parTransId="{8024C41F-7AB0-E24C-A200-48AF3BB14ABE}" sibTransId="{63D4C951-C6F0-8E4F-8F3D-F13737D84549}"/>
    <dgm:cxn modelId="{BAFD5042-841F-DF45-A660-63F1F69C73D0}" type="presOf" srcId="{15C1FC13-B89B-C040-A5D7-E411781CDF87}" destId="{42F7415E-9E2F-0B49-BEFF-D0CE550DA86A}" srcOrd="0" destOrd="1" presId="urn:microsoft.com/office/officeart/2005/8/layout/vList2#1"/>
    <dgm:cxn modelId="{E1312E45-BC56-EC48-94BF-298B5CA95C39}" type="presOf" srcId="{DC831264-9933-044E-A372-6EEC02EDF7FF}" destId="{4FC15D4F-6633-9245-912E-BC3D4120291A}" srcOrd="0" destOrd="4" presId="urn:microsoft.com/office/officeart/2005/8/layout/vList2#1"/>
    <dgm:cxn modelId="{A65FEA46-399C-7849-9856-F13D75996183}" srcId="{4A1CEF7B-3929-0E4F-8CA3-E15EEA261DAF}" destId="{FB7BFC9F-6E13-2444-8568-097268490F75}" srcOrd="0" destOrd="0" parTransId="{2AF08CDF-D79F-8441-ACDD-6852C8EFA054}" sibTransId="{E2337103-0C14-6C4E-828A-BDC8096E8FD3}"/>
    <dgm:cxn modelId="{E24E8F4E-5C32-764E-AA7D-E815C72D89C4}" srcId="{06AECD89-8A5F-2546-8C3B-FE4AABF5C129}" destId="{D989CA02-ABC4-424C-ACB9-B81A9BF96199}" srcOrd="5" destOrd="0" parTransId="{319F0F6A-6407-B047-B185-29E7C11FDFDD}" sibTransId="{6D705368-E451-BA44-8706-24D42CCF6DF3}"/>
    <dgm:cxn modelId="{974FF056-DC42-594E-A201-E6A2DD8D8BFA}" srcId="{D796CBDA-3EC6-0846-93CA-BC06DFA51349}" destId="{15C1FC13-B89B-C040-A5D7-E411781CDF87}" srcOrd="1" destOrd="0" parTransId="{F05467CB-CCBA-4949-BEF9-6BCFB261D7BB}" sibTransId="{0ED5F8FA-95D0-B946-84AC-3BF945FF579A}"/>
    <dgm:cxn modelId="{2A0BFE5E-57FD-F644-9FCD-9673777C230C}" srcId="{FB7BFC9F-6E13-2444-8568-097268490F75}" destId="{ADFA250C-C818-5C44-A0BC-BABBD1B084F7}" srcOrd="2" destOrd="0" parTransId="{F65894A9-F7A0-C14D-B05F-269C5C1E395C}" sibTransId="{C727983E-9474-774F-8CC2-0E07D69F6AD1}"/>
    <dgm:cxn modelId="{62FA286D-9979-FB4E-A2BB-8C07CEE5C8D9}" srcId="{FB7BFC9F-6E13-2444-8568-097268490F75}" destId="{D3D5D770-9D1A-D34A-9A7B-49B3C46875DF}" srcOrd="3" destOrd="0" parTransId="{6A2237CB-F961-2A4C-97E1-6C477CEF6744}" sibTransId="{9C061CAD-99FA-D346-9040-B4F38967FB4C}"/>
    <dgm:cxn modelId="{E437326F-2C78-4C4D-A5B0-BBAC8915C492}" srcId="{D796CBDA-3EC6-0846-93CA-BC06DFA51349}" destId="{B1F1E9E1-7879-1C48-8940-FF006B9AD732}" srcOrd="0" destOrd="0" parTransId="{BA4BA50E-74EF-E048-8B94-D1097312CBBA}" sibTransId="{B48F3891-0CC7-A445-BCDD-85B39B398070}"/>
    <dgm:cxn modelId="{D4B35873-D796-0C42-935A-C8AFB33957C7}" type="presOf" srcId="{D3D5D770-9D1A-D34A-9A7B-49B3C46875DF}" destId="{4FC15D4F-6633-9245-912E-BC3D4120291A}" srcOrd="0" destOrd="3" presId="urn:microsoft.com/office/officeart/2005/8/layout/vList2#1"/>
    <dgm:cxn modelId="{D7ED4575-38E0-484C-9778-8E5C34FFC6A1}" type="presOf" srcId="{0ADEDA84-EC4B-D449-A473-9AC9A5E85E84}" destId="{4FC15D4F-6633-9245-912E-BC3D4120291A}" srcOrd="0" destOrd="1" presId="urn:microsoft.com/office/officeart/2005/8/layout/vList2#1"/>
    <dgm:cxn modelId="{93C56F7D-14AC-ED47-AEA0-B330FD0EC2D6}" type="presOf" srcId="{4A1CEF7B-3929-0E4F-8CA3-E15EEA261DAF}" destId="{3B9634CE-31E7-6847-9383-22480EE4EE03}" srcOrd="0" destOrd="0" presId="urn:microsoft.com/office/officeart/2005/8/layout/vList2#1"/>
    <dgm:cxn modelId="{C4CE1281-279F-FF45-8E0A-A620F0AD8C52}" type="presOf" srcId="{09F6729A-747D-5541-BF9F-7F94F3A223B6}" destId="{BECB36CB-80D4-234E-B6E4-853F53D6B6D7}" srcOrd="0" destOrd="0" presId="urn:microsoft.com/office/officeart/2005/8/layout/vList2#1"/>
    <dgm:cxn modelId="{76E66C81-9D9A-794C-8D0B-4FE93737AFB5}" type="presOf" srcId="{64B9A02A-D6C6-4541-8622-54F2AF44620D}" destId="{42F7415E-9E2F-0B49-BEFF-D0CE550DA86A}" srcOrd="0" destOrd="2" presId="urn:microsoft.com/office/officeart/2005/8/layout/vList2#1"/>
    <dgm:cxn modelId="{3AD95786-EECE-E14C-B1CC-5A47B1BFB5EA}" srcId="{06AECD89-8A5F-2546-8C3B-FE4AABF5C129}" destId="{078887F7-CFF3-CE48-B731-01225E117B9A}" srcOrd="2" destOrd="0" parTransId="{035BDDDC-69F4-1C45-B103-8E456DDBC475}" sibTransId="{B1C77785-903C-5545-863B-793AABE753AF}"/>
    <dgm:cxn modelId="{4191708E-6971-D54E-8A2B-9BDA053D8194}" srcId="{4A1CEF7B-3929-0E4F-8CA3-E15EEA261DAF}" destId="{06AECD89-8A5F-2546-8C3B-FE4AABF5C129}" srcOrd="1" destOrd="0" parTransId="{DB9E885C-A0D5-0F40-A40F-BB81D8EB95D1}" sibTransId="{7DFF4F02-BD6E-F64C-B913-E1C075436F44}"/>
    <dgm:cxn modelId="{E84C7196-0A04-4C44-88AD-3563B2F19F98}" srcId="{06AECD89-8A5F-2546-8C3B-FE4AABF5C129}" destId="{4500BBF7-8861-FD40-9649-EC4B83426C42}" srcOrd="1" destOrd="0" parTransId="{FAFD8A9F-2281-2943-A1CB-5F23BAE88658}" sibTransId="{5DCC5CAA-C30F-164F-8DD1-14410C4A1337}"/>
    <dgm:cxn modelId="{9DBA409A-1C35-2343-B28E-C155A624B851}" type="presOf" srcId="{4500BBF7-8861-FD40-9649-EC4B83426C42}" destId="{BECB36CB-80D4-234E-B6E4-853F53D6B6D7}" srcOrd="0" destOrd="1" presId="urn:microsoft.com/office/officeart/2005/8/layout/vList2#1"/>
    <dgm:cxn modelId="{CEFD659F-9639-0941-BE4E-3F41EBDD60B0}" type="presOf" srcId="{D796CBDA-3EC6-0846-93CA-BC06DFA51349}" destId="{F459F490-9D3B-BC41-B844-0AF2DD4088B2}" srcOrd="0" destOrd="0" presId="urn:microsoft.com/office/officeart/2005/8/layout/vList2#1"/>
    <dgm:cxn modelId="{7B5013B8-B2EB-F447-AAFF-DCB02353584D}" type="presOf" srcId="{FB7BFC9F-6E13-2444-8568-097268490F75}" destId="{BF0D8707-8742-C145-A8B9-DC19588EBB0A}" srcOrd="0" destOrd="0" presId="urn:microsoft.com/office/officeart/2005/8/layout/vList2#1"/>
    <dgm:cxn modelId="{1D1F70BB-F2E5-F14B-B61F-D54842384637}" srcId="{FB7BFC9F-6E13-2444-8568-097268490F75}" destId="{0ADEDA84-EC4B-D449-A473-9AC9A5E85E84}" srcOrd="1" destOrd="0" parTransId="{E527CEE2-378C-A041-8053-15A3CDC61FA6}" sibTransId="{260C6373-456E-5741-8EFB-3C05E1B2C066}"/>
    <dgm:cxn modelId="{5652B2C7-1C03-7A48-AEBB-EEBB3D22F513}" type="presOf" srcId="{00F587A8-96FA-D848-BC69-1DC6AC343906}" destId="{BECB36CB-80D4-234E-B6E4-853F53D6B6D7}" srcOrd="0" destOrd="4" presId="urn:microsoft.com/office/officeart/2005/8/layout/vList2#1"/>
    <dgm:cxn modelId="{23B985DC-FDB9-5149-9B11-E125FFC70BA3}" type="presOf" srcId="{52A9D445-8189-9945-A513-33A944815420}" destId="{BECB36CB-80D4-234E-B6E4-853F53D6B6D7}" srcOrd="0" destOrd="3" presId="urn:microsoft.com/office/officeart/2005/8/layout/vList2#1"/>
    <dgm:cxn modelId="{349144E3-B102-624A-93A2-762E8C49739E}" srcId="{06AECD89-8A5F-2546-8C3B-FE4AABF5C129}" destId="{00F587A8-96FA-D848-BC69-1DC6AC343906}" srcOrd="4" destOrd="0" parTransId="{F88C3E4F-2469-8E48-A76F-4DFB6542A7B5}" sibTransId="{3B9A603D-9084-CF4B-B6C9-4F742D209EA5}"/>
    <dgm:cxn modelId="{970F65F2-BC0A-B741-9DC3-4CEE6A1B125B}" type="presOf" srcId="{ADFA250C-C818-5C44-A0BC-BABBD1B084F7}" destId="{4FC15D4F-6633-9245-912E-BC3D4120291A}" srcOrd="0" destOrd="2" presId="urn:microsoft.com/office/officeart/2005/8/layout/vList2#1"/>
    <dgm:cxn modelId="{0BBFA4F4-0F94-DD4A-A903-2D5ACD9F1615}" type="presOf" srcId="{AC7E7753-694C-324E-A9B9-1CB21C6DF023}" destId="{4FC15D4F-6633-9245-912E-BC3D4120291A}" srcOrd="0" destOrd="0" presId="urn:microsoft.com/office/officeart/2005/8/layout/vList2#1"/>
    <dgm:cxn modelId="{7A5EFBFD-29E0-944C-AAE0-097AAE0F51FA}" srcId="{4A1CEF7B-3929-0E4F-8CA3-E15EEA261DAF}" destId="{D796CBDA-3EC6-0846-93CA-BC06DFA51349}" srcOrd="2" destOrd="0" parTransId="{C4CABCBB-3101-EE44-AC73-B6DBAC017044}" sibTransId="{DD3FE611-BB2D-D847-ACFC-B2A6FAE545C6}"/>
    <dgm:cxn modelId="{301D251C-7797-1E40-8434-7B889D6E4B44}" type="presParOf" srcId="{3B9634CE-31E7-6847-9383-22480EE4EE03}" destId="{BF0D8707-8742-C145-A8B9-DC19588EBB0A}" srcOrd="0" destOrd="0" presId="urn:microsoft.com/office/officeart/2005/8/layout/vList2#1"/>
    <dgm:cxn modelId="{953EB3F9-17ED-2F42-A38B-098AB39337DE}" type="presParOf" srcId="{3B9634CE-31E7-6847-9383-22480EE4EE03}" destId="{4FC15D4F-6633-9245-912E-BC3D4120291A}" srcOrd="1" destOrd="0" presId="urn:microsoft.com/office/officeart/2005/8/layout/vList2#1"/>
    <dgm:cxn modelId="{4F3F9C1E-C291-2B4D-8370-F194083A4484}" type="presParOf" srcId="{3B9634CE-31E7-6847-9383-22480EE4EE03}" destId="{41D5CEE4-0A8D-3548-AD44-46A8444642CE}" srcOrd="2" destOrd="0" presId="urn:microsoft.com/office/officeart/2005/8/layout/vList2#1"/>
    <dgm:cxn modelId="{6E3A0D09-0029-DE47-B365-7ED0EEF7BA9C}" type="presParOf" srcId="{3B9634CE-31E7-6847-9383-22480EE4EE03}" destId="{BECB36CB-80D4-234E-B6E4-853F53D6B6D7}" srcOrd="3" destOrd="0" presId="urn:microsoft.com/office/officeart/2005/8/layout/vList2#1"/>
    <dgm:cxn modelId="{FBCCB020-5A88-064A-A975-E762778846FA}" type="presParOf" srcId="{3B9634CE-31E7-6847-9383-22480EE4EE03}" destId="{F459F490-9D3B-BC41-B844-0AF2DD4088B2}" srcOrd="4" destOrd="0" presId="urn:microsoft.com/office/officeart/2005/8/layout/vList2#1"/>
    <dgm:cxn modelId="{B42DE04A-4285-FF43-86CC-75DDC3012F7D}" type="presParOf" srcId="{3B9634CE-31E7-6847-9383-22480EE4EE03}" destId="{42F7415E-9E2F-0B49-BEFF-D0CE550DA86A}" srcOrd="5" destOrd="0" presId="urn:microsoft.com/office/officeart/2005/8/layout/vList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EC1E9D-D281-BC4A-8D80-23E235D2305D}" type="doc">
      <dgm:prSet loTypeId="urn:microsoft.com/office/officeart/2008/layout/LinedList" loCatId="list" qsTypeId="urn:microsoft.com/office/officeart/2005/8/quickstyle/simple1#8" qsCatId="simple" csTypeId="urn:microsoft.com/office/officeart/2005/8/colors/colorful1#3" csCatId="colorful" phldr="1"/>
      <dgm:spPr/>
      <dgm:t>
        <a:bodyPr/>
        <a:lstStyle/>
        <a:p>
          <a:endParaRPr lang="zh-CN" altLang="en-US"/>
        </a:p>
      </dgm:t>
    </dgm:pt>
    <dgm:pt modelId="{F2B554E5-50A1-F54B-A5D4-157F9C08D1A6}">
      <dgm:prSet phldrT="[文本]"/>
      <dgm:spPr/>
      <dgm:t>
        <a:bodyPr/>
        <a:lstStyle/>
        <a:p>
          <a:r>
            <a:rPr lang="zh-CN" altLang="en-US" dirty="0"/>
            <a:t>一、估价依据</a:t>
          </a:r>
        </a:p>
      </dgm:t>
    </dgm:pt>
    <dgm:pt modelId="{5DB69C6E-523D-C542-9F88-356AE8558214}" type="parTrans" cxnId="{57E03773-F03F-FD44-9148-883A929F6A20}">
      <dgm:prSet/>
      <dgm:spPr/>
      <dgm:t>
        <a:bodyPr/>
        <a:lstStyle/>
        <a:p>
          <a:endParaRPr lang="zh-CN" altLang="en-US"/>
        </a:p>
      </dgm:t>
    </dgm:pt>
    <dgm:pt modelId="{0B4CA19D-3E36-E04F-B1F9-E8D58B8CDE40}" type="sibTrans" cxnId="{57E03773-F03F-FD44-9148-883A929F6A20}">
      <dgm:prSet/>
      <dgm:spPr/>
      <dgm:t>
        <a:bodyPr/>
        <a:lstStyle/>
        <a:p>
          <a:endParaRPr lang="zh-CN" altLang="en-US"/>
        </a:p>
      </dgm:t>
    </dgm:pt>
    <dgm:pt modelId="{8BD45F92-3854-4D4C-B63B-292F950B2451}">
      <dgm:prSet phldrT="[文本]"/>
      <dgm:spPr/>
      <dgm:t>
        <a:bodyPr/>
        <a:lstStyle/>
        <a:p>
          <a:r>
            <a:rPr lang="zh-CN" altLang="en-US" dirty="0"/>
            <a:t>二、土地估价</a:t>
          </a:r>
        </a:p>
      </dgm:t>
    </dgm:pt>
    <dgm:pt modelId="{3F293150-61BE-2145-BE27-A18B88D2086E}" type="parTrans" cxnId="{DB61AF1D-16D5-AA4B-98BA-3C9CA26A382D}">
      <dgm:prSet/>
      <dgm:spPr/>
      <dgm:t>
        <a:bodyPr/>
        <a:lstStyle/>
        <a:p>
          <a:endParaRPr lang="zh-CN" altLang="en-US"/>
        </a:p>
      </dgm:t>
    </dgm:pt>
    <dgm:pt modelId="{F320C2A2-C983-664A-9383-33AF1C667A47}" type="sibTrans" cxnId="{DB61AF1D-16D5-AA4B-98BA-3C9CA26A382D}">
      <dgm:prSet/>
      <dgm:spPr/>
      <dgm:t>
        <a:bodyPr/>
        <a:lstStyle/>
        <a:p>
          <a:endParaRPr lang="zh-CN" altLang="en-US"/>
        </a:p>
      </dgm:t>
    </dgm:pt>
    <dgm:pt modelId="{051AB504-8B6B-884A-BE40-08A90BDD98A9}">
      <dgm:prSet phldrT="[文本]"/>
      <dgm:spPr/>
      <dgm:t>
        <a:bodyPr/>
        <a:lstStyle/>
        <a:p>
          <a:r>
            <a:rPr lang="zh-CN" altLang="en-US" dirty="0"/>
            <a:t>三、估价结果和估价报告的使用</a:t>
          </a:r>
        </a:p>
      </dgm:t>
    </dgm:pt>
    <dgm:pt modelId="{48D15BB1-1DC4-2940-A96B-417B592753AE}" type="parTrans" cxnId="{D7A7EA9F-2FD2-9247-B46A-D54EC7A7FF71}">
      <dgm:prSet/>
      <dgm:spPr/>
      <dgm:t>
        <a:bodyPr/>
        <a:lstStyle/>
        <a:p>
          <a:endParaRPr lang="zh-CN" altLang="en-US"/>
        </a:p>
      </dgm:t>
    </dgm:pt>
    <dgm:pt modelId="{D53234D0-0B2F-0842-BAF3-2B6D7994DC66}" type="sibTrans" cxnId="{D7A7EA9F-2FD2-9247-B46A-D54EC7A7FF71}">
      <dgm:prSet/>
      <dgm:spPr/>
      <dgm:t>
        <a:bodyPr/>
        <a:lstStyle/>
        <a:p>
          <a:endParaRPr lang="zh-CN" altLang="en-US"/>
        </a:p>
      </dgm:t>
    </dgm:pt>
    <dgm:pt modelId="{DFD1F43B-04F1-DA42-B414-B49466C9C247}" type="pres">
      <dgm:prSet presAssocID="{B2EC1E9D-D281-BC4A-8D80-23E235D2305D}" presName="vert0" presStyleCnt="0">
        <dgm:presLayoutVars>
          <dgm:dir/>
          <dgm:animOne val="branch"/>
          <dgm:animLvl val="lvl"/>
        </dgm:presLayoutVars>
      </dgm:prSet>
      <dgm:spPr/>
    </dgm:pt>
    <dgm:pt modelId="{6BBF6366-3084-B14D-A7A0-BFEBD738D867}" type="pres">
      <dgm:prSet presAssocID="{F2B554E5-50A1-F54B-A5D4-157F9C08D1A6}" presName="thickLine" presStyleLbl="alignNode1" presStyleIdx="0" presStyleCnt="3"/>
      <dgm:spPr/>
    </dgm:pt>
    <dgm:pt modelId="{071524B1-89B7-134C-904F-B0F548B2AD0B}" type="pres">
      <dgm:prSet presAssocID="{F2B554E5-50A1-F54B-A5D4-157F9C08D1A6}" presName="horz1" presStyleCnt="0"/>
      <dgm:spPr/>
    </dgm:pt>
    <dgm:pt modelId="{18822266-5AFC-2149-A0CB-594BD8EBF42D}" type="pres">
      <dgm:prSet presAssocID="{F2B554E5-50A1-F54B-A5D4-157F9C08D1A6}" presName="tx1" presStyleLbl="revTx" presStyleIdx="0" presStyleCnt="3"/>
      <dgm:spPr/>
    </dgm:pt>
    <dgm:pt modelId="{513B6D5C-8D20-C84E-9CB4-27A61FEB6C42}" type="pres">
      <dgm:prSet presAssocID="{F2B554E5-50A1-F54B-A5D4-157F9C08D1A6}" presName="vert1" presStyleCnt="0"/>
      <dgm:spPr/>
    </dgm:pt>
    <dgm:pt modelId="{67F081D3-26D6-674B-B44E-9BDBBF486A93}" type="pres">
      <dgm:prSet presAssocID="{8BD45F92-3854-4D4C-B63B-292F950B2451}" presName="thickLine" presStyleLbl="alignNode1" presStyleIdx="1" presStyleCnt="3"/>
      <dgm:spPr/>
    </dgm:pt>
    <dgm:pt modelId="{C75773D2-4C2B-194B-915E-2C59ACDE681F}" type="pres">
      <dgm:prSet presAssocID="{8BD45F92-3854-4D4C-B63B-292F950B2451}" presName="horz1" presStyleCnt="0"/>
      <dgm:spPr/>
    </dgm:pt>
    <dgm:pt modelId="{E9E50C99-1DA7-5A4F-A759-2C59D2B8EFB6}" type="pres">
      <dgm:prSet presAssocID="{8BD45F92-3854-4D4C-B63B-292F950B2451}" presName="tx1" presStyleLbl="revTx" presStyleIdx="1" presStyleCnt="3"/>
      <dgm:spPr/>
    </dgm:pt>
    <dgm:pt modelId="{5B9E95B4-820B-F346-860B-A2689B706A7B}" type="pres">
      <dgm:prSet presAssocID="{8BD45F92-3854-4D4C-B63B-292F950B2451}" presName="vert1" presStyleCnt="0"/>
      <dgm:spPr/>
    </dgm:pt>
    <dgm:pt modelId="{69E99A0F-E984-F74F-95A6-7A21C5CD7B42}" type="pres">
      <dgm:prSet presAssocID="{051AB504-8B6B-884A-BE40-08A90BDD98A9}" presName="thickLine" presStyleLbl="alignNode1" presStyleIdx="2" presStyleCnt="3"/>
      <dgm:spPr/>
    </dgm:pt>
    <dgm:pt modelId="{50C03B2B-C40C-BE4A-9821-D6CD524DB759}" type="pres">
      <dgm:prSet presAssocID="{051AB504-8B6B-884A-BE40-08A90BDD98A9}" presName="horz1" presStyleCnt="0"/>
      <dgm:spPr/>
    </dgm:pt>
    <dgm:pt modelId="{5FCC7D49-A4C8-A040-A272-87E5B8842D0D}" type="pres">
      <dgm:prSet presAssocID="{051AB504-8B6B-884A-BE40-08A90BDD98A9}" presName="tx1" presStyleLbl="revTx" presStyleIdx="2" presStyleCnt="3"/>
      <dgm:spPr/>
    </dgm:pt>
    <dgm:pt modelId="{537250FE-A312-2E4C-A5D1-B44E8214756A}" type="pres">
      <dgm:prSet presAssocID="{051AB504-8B6B-884A-BE40-08A90BDD98A9}" presName="vert1" presStyleCnt="0"/>
      <dgm:spPr/>
    </dgm:pt>
  </dgm:ptLst>
  <dgm:cxnLst>
    <dgm:cxn modelId="{DB61AF1D-16D5-AA4B-98BA-3C9CA26A382D}" srcId="{B2EC1E9D-D281-BC4A-8D80-23E235D2305D}" destId="{8BD45F92-3854-4D4C-B63B-292F950B2451}" srcOrd="1" destOrd="0" parTransId="{3F293150-61BE-2145-BE27-A18B88D2086E}" sibTransId="{F320C2A2-C983-664A-9383-33AF1C667A47}"/>
    <dgm:cxn modelId="{45693221-1748-0F4A-B795-BF4C10DBD62C}" type="presOf" srcId="{8BD45F92-3854-4D4C-B63B-292F950B2451}" destId="{E9E50C99-1DA7-5A4F-A759-2C59D2B8EFB6}" srcOrd="0" destOrd="0" presId="urn:microsoft.com/office/officeart/2008/layout/LinedList"/>
    <dgm:cxn modelId="{57E03773-F03F-FD44-9148-883A929F6A20}" srcId="{B2EC1E9D-D281-BC4A-8D80-23E235D2305D}" destId="{F2B554E5-50A1-F54B-A5D4-157F9C08D1A6}" srcOrd="0" destOrd="0" parTransId="{5DB69C6E-523D-C542-9F88-356AE8558214}" sibTransId="{0B4CA19D-3E36-E04F-B1F9-E8D58B8CDE40}"/>
    <dgm:cxn modelId="{ECE84189-8A98-1745-B2C5-B9EE14968967}" type="presOf" srcId="{B2EC1E9D-D281-BC4A-8D80-23E235D2305D}" destId="{DFD1F43B-04F1-DA42-B414-B49466C9C247}" srcOrd="0" destOrd="0" presId="urn:microsoft.com/office/officeart/2008/layout/LinedList"/>
    <dgm:cxn modelId="{C7CFC096-9E6C-034D-95A8-2938DC967038}" type="presOf" srcId="{F2B554E5-50A1-F54B-A5D4-157F9C08D1A6}" destId="{18822266-5AFC-2149-A0CB-594BD8EBF42D}" srcOrd="0" destOrd="0" presId="urn:microsoft.com/office/officeart/2008/layout/LinedList"/>
    <dgm:cxn modelId="{D7A7EA9F-2FD2-9247-B46A-D54EC7A7FF71}" srcId="{B2EC1E9D-D281-BC4A-8D80-23E235D2305D}" destId="{051AB504-8B6B-884A-BE40-08A90BDD98A9}" srcOrd="2" destOrd="0" parTransId="{48D15BB1-1DC4-2940-A96B-417B592753AE}" sibTransId="{D53234D0-0B2F-0842-BAF3-2B6D7994DC66}"/>
    <dgm:cxn modelId="{3D5C5AF5-AA98-1F40-A0F9-C03C93BB5DFA}" type="presOf" srcId="{051AB504-8B6B-884A-BE40-08A90BDD98A9}" destId="{5FCC7D49-A4C8-A040-A272-87E5B8842D0D}" srcOrd="0" destOrd="0" presId="urn:microsoft.com/office/officeart/2008/layout/LinedList"/>
    <dgm:cxn modelId="{EF5EA43C-9675-4844-99E5-8CC2EC36D138}" type="presParOf" srcId="{DFD1F43B-04F1-DA42-B414-B49466C9C247}" destId="{6BBF6366-3084-B14D-A7A0-BFEBD738D867}" srcOrd="0" destOrd="0" presId="urn:microsoft.com/office/officeart/2008/layout/LinedList"/>
    <dgm:cxn modelId="{5EC39E1E-71B1-C747-AB6B-616808176967}" type="presParOf" srcId="{DFD1F43B-04F1-DA42-B414-B49466C9C247}" destId="{071524B1-89B7-134C-904F-B0F548B2AD0B}" srcOrd="1" destOrd="0" presId="urn:microsoft.com/office/officeart/2008/layout/LinedList"/>
    <dgm:cxn modelId="{6FB5B891-6426-EC4C-BFC4-EBF3282B8117}" type="presParOf" srcId="{071524B1-89B7-134C-904F-B0F548B2AD0B}" destId="{18822266-5AFC-2149-A0CB-594BD8EBF42D}" srcOrd="0" destOrd="0" presId="urn:microsoft.com/office/officeart/2008/layout/LinedList"/>
    <dgm:cxn modelId="{8BE1B710-5B53-FD4C-A031-4ED248437F3F}" type="presParOf" srcId="{071524B1-89B7-134C-904F-B0F548B2AD0B}" destId="{513B6D5C-8D20-C84E-9CB4-27A61FEB6C42}" srcOrd="1" destOrd="0" presId="urn:microsoft.com/office/officeart/2008/layout/LinedList"/>
    <dgm:cxn modelId="{AC70BAB3-8BDC-F848-B500-D7B89C31E091}" type="presParOf" srcId="{DFD1F43B-04F1-DA42-B414-B49466C9C247}" destId="{67F081D3-26D6-674B-B44E-9BDBBF486A93}" srcOrd="2" destOrd="0" presId="urn:microsoft.com/office/officeart/2008/layout/LinedList"/>
    <dgm:cxn modelId="{2C6DDAAD-281A-8147-A9CA-FA5BE26DF7B3}" type="presParOf" srcId="{DFD1F43B-04F1-DA42-B414-B49466C9C247}" destId="{C75773D2-4C2B-194B-915E-2C59ACDE681F}" srcOrd="3" destOrd="0" presId="urn:microsoft.com/office/officeart/2008/layout/LinedList"/>
    <dgm:cxn modelId="{42B8B2BA-062C-DE45-8EEF-D9187273F2BE}" type="presParOf" srcId="{C75773D2-4C2B-194B-915E-2C59ACDE681F}" destId="{E9E50C99-1DA7-5A4F-A759-2C59D2B8EFB6}" srcOrd="0" destOrd="0" presId="urn:microsoft.com/office/officeart/2008/layout/LinedList"/>
    <dgm:cxn modelId="{4082812B-B358-9844-B0AF-3C3573F8F1B5}" type="presParOf" srcId="{C75773D2-4C2B-194B-915E-2C59ACDE681F}" destId="{5B9E95B4-820B-F346-860B-A2689B706A7B}" srcOrd="1" destOrd="0" presId="urn:microsoft.com/office/officeart/2008/layout/LinedList"/>
    <dgm:cxn modelId="{FFB892FB-D3EA-8C43-95BE-18460534ECC3}" type="presParOf" srcId="{DFD1F43B-04F1-DA42-B414-B49466C9C247}" destId="{69E99A0F-E984-F74F-95A6-7A21C5CD7B42}" srcOrd="4" destOrd="0" presId="urn:microsoft.com/office/officeart/2008/layout/LinedList"/>
    <dgm:cxn modelId="{A99FF53D-2DF2-A345-A034-8B2714FCF4AF}" type="presParOf" srcId="{DFD1F43B-04F1-DA42-B414-B49466C9C247}" destId="{50C03B2B-C40C-BE4A-9821-D6CD524DB759}" srcOrd="5" destOrd="0" presId="urn:microsoft.com/office/officeart/2008/layout/LinedList"/>
    <dgm:cxn modelId="{DA95BEF8-1DCA-E44A-81B0-46A51F9DDB99}" type="presParOf" srcId="{50C03B2B-C40C-BE4A-9821-D6CD524DB759}" destId="{5FCC7D49-A4C8-A040-A272-87E5B8842D0D}" srcOrd="0" destOrd="0" presId="urn:microsoft.com/office/officeart/2008/layout/LinedList"/>
    <dgm:cxn modelId="{07E5BE62-1253-F245-8183-585EFC738255}" type="presParOf" srcId="{50C03B2B-C40C-BE4A-9821-D6CD524DB759}" destId="{537250FE-A312-2E4C-A5D1-B44E8214756A}"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E79991-7DFA-F04A-BBFC-8183383700CC}" type="doc">
      <dgm:prSet loTypeId="urn:microsoft.com/office/officeart/2005/8/layout/list1#4" loCatId="" qsTypeId="urn:microsoft.com/office/officeart/2005/8/quickstyle/simple1#9" qsCatId="simple" csTypeId="urn:microsoft.com/office/officeart/2005/8/colors/accent1_2#4" csCatId="accent1" phldr="1"/>
      <dgm:spPr/>
      <dgm:t>
        <a:bodyPr/>
        <a:lstStyle/>
        <a:p>
          <a:endParaRPr lang="zh-CN" altLang="en-US"/>
        </a:p>
      </dgm:t>
    </dgm:pt>
    <dgm:pt modelId="{86D93354-2278-854E-AF3B-6DB1731F3C17}">
      <dgm:prSet phldrT="[文本]" custT="1"/>
      <dgm:spPr/>
      <dgm:t>
        <a:bodyPr/>
        <a:lstStyle/>
        <a:p>
          <a:r>
            <a:rPr lang="en-US" altLang="zh-CN" sz="1800" dirty="0"/>
            <a:t>1.</a:t>
          </a:r>
          <a:r>
            <a:rPr lang="zh-CN" altLang="en-US" sz="1800" dirty="0"/>
            <a:t>国家有关法律、法规、行政规章，估价对象所在省市的有关法律法规和政策</a:t>
          </a:r>
        </a:p>
      </dgm:t>
    </dgm:pt>
    <dgm:pt modelId="{CFA985F4-4826-934D-B4C2-32E4299DA1DD}" type="parTrans" cxnId="{52D942F0-07CA-AC45-A0DD-3BB0B5D105A3}">
      <dgm:prSet/>
      <dgm:spPr/>
      <dgm:t>
        <a:bodyPr/>
        <a:lstStyle/>
        <a:p>
          <a:endParaRPr lang="zh-CN" altLang="en-US" sz="1800"/>
        </a:p>
      </dgm:t>
    </dgm:pt>
    <dgm:pt modelId="{14E7CD13-6E10-F543-BFD2-1EC557BC48C7}" type="sibTrans" cxnId="{52D942F0-07CA-AC45-A0DD-3BB0B5D105A3}">
      <dgm:prSet/>
      <dgm:spPr/>
      <dgm:t>
        <a:bodyPr/>
        <a:lstStyle/>
        <a:p>
          <a:endParaRPr lang="zh-CN" altLang="en-US" sz="1800"/>
        </a:p>
      </dgm:t>
    </dgm:pt>
    <dgm:pt modelId="{A331F4F4-9092-4540-88F9-9265F175B3DA}">
      <dgm:prSet phldrT="[文本]" custT="1"/>
      <dgm:spPr/>
      <dgm:t>
        <a:bodyPr/>
        <a:lstStyle/>
        <a:p>
          <a:r>
            <a:rPr lang="en-US" altLang="zh-CN" sz="1800" dirty="0"/>
            <a:t>2.</a:t>
          </a:r>
          <a:r>
            <a:rPr lang="zh-CN" altLang="en-US" sz="1800" dirty="0"/>
            <a:t>采用的技术标准</a:t>
          </a:r>
        </a:p>
      </dgm:t>
    </dgm:pt>
    <dgm:pt modelId="{EBCEF076-C84C-0444-8F4F-A278BFAAC4EB}" type="parTrans" cxnId="{F174EA42-26F9-0D48-8EC2-E38BAD59C679}">
      <dgm:prSet/>
      <dgm:spPr/>
      <dgm:t>
        <a:bodyPr/>
        <a:lstStyle/>
        <a:p>
          <a:endParaRPr lang="zh-CN" altLang="en-US" sz="1800"/>
        </a:p>
      </dgm:t>
    </dgm:pt>
    <dgm:pt modelId="{35B1939D-6BAF-7648-8F83-FF955248523A}" type="sibTrans" cxnId="{F174EA42-26F9-0D48-8EC2-E38BAD59C679}">
      <dgm:prSet/>
      <dgm:spPr/>
      <dgm:t>
        <a:bodyPr/>
        <a:lstStyle/>
        <a:p>
          <a:endParaRPr lang="zh-CN" altLang="en-US" sz="1800"/>
        </a:p>
      </dgm:t>
    </dgm:pt>
    <dgm:pt modelId="{9C8A3BFA-0669-154F-BFD4-FB39D3597CF0}">
      <dgm:prSet phldrT="[文本]" custT="1"/>
      <dgm:spPr/>
      <dgm:t>
        <a:bodyPr/>
        <a:lstStyle/>
        <a:p>
          <a:r>
            <a:rPr lang="en-US" altLang="zh-CN" sz="1800" dirty="0"/>
            <a:t>3.</a:t>
          </a:r>
          <a:r>
            <a:rPr lang="zh-CN" altLang="en-US" sz="1800" dirty="0"/>
            <a:t>委托方提供的有关资料</a:t>
          </a:r>
          <a:endParaRPr lang="en-US" altLang="zh-CN" sz="1800" dirty="0"/>
        </a:p>
      </dgm:t>
    </dgm:pt>
    <dgm:pt modelId="{4ABCB725-80B5-7C41-9435-E13FC413B602}" type="parTrans" cxnId="{6AB52C5E-3341-A042-89DC-7E0173EC5BE4}">
      <dgm:prSet/>
      <dgm:spPr/>
      <dgm:t>
        <a:bodyPr/>
        <a:lstStyle/>
        <a:p>
          <a:endParaRPr lang="zh-CN" altLang="en-US" sz="1800"/>
        </a:p>
      </dgm:t>
    </dgm:pt>
    <dgm:pt modelId="{5D2CA7EF-955C-3448-A77C-B8C178DC964D}" type="sibTrans" cxnId="{6AB52C5E-3341-A042-89DC-7E0173EC5BE4}">
      <dgm:prSet/>
      <dgm:spPr/>
      <dgm:t>
        <a:bodyPr/>
        <a:lstStyle/>
        <a:p>
          <a:endParaRPr lang="zh-CN" altLang="en-US" sz="1800"/>
        </a:p>
      </dgm:t>
    </dgm:pt>
    <dgm:pt modelId="{73019377-BD7C-B643-AEF8-D0FE26A2866C}">
      <dgm:prSet custT="1"/>
      <dgm:spPr/>
      <dgm:t>
        <a:bodyPr/>
        <a:lstStyle/>
        <a:p>
          <a:r>
            <a:rPr lang="zh-CN" altLang="en-US" sz="1800" dirty="0"/>
            <a:t>受托估价方掌握的有关资料和估价人员实地查勘、调查所获取的资料</a:t>
          </a:r>
        </a:p>
      </dgm:t>
    </dgm:pt>
    <dgm:pt modelId="{B5F8278B-B88C-3041-AE0E-947DEE1D83EF}" type="parTrans" cxnId="{096FF8F2-0C3B-5C48-8ADD-C984BEB33EDB}">
      <dgm:prSet/>
      <dgm:spPr/>
      <dgm:t>
        <a:bodyPr/>
        <a:lstStyle/>
        <a:p>
          <a:endParaRPr lang="zh-CN" altLang="en-US" sz="1800"/>
        </a:p>
      </dgm:t>
    </dgm:pt>
    <dgm:pt modelId="{91EE09E1-B58A-BD4D-861B-4DE2026C51B7}" type="sibTrans" cxnId="{096FF8F2-0C3B-5C48-8ADD-C984BEB33EDB}">
      <dgm:prSet/>
      <dgm:spPr/>
      <dgm:t>
        <a:bodyPr/>
        <a:lstStyle/>
        <a:p>
          <a:endParaRPr lang="zh-CN" altLang="en-US" sz="1800"/>
        </a:p>
      </dgm:t>
    </dgm:pt>
    <dgm:pt modelId="{FD0C4759-9025-E841-ADA3-0B2ABAF3AEE7}" type="pres">
      <dgm:prSet presAssocID="{10E79991-7DFA-F04A-BBFC-8183383700CC}" presName="linear" presStyleCnt="0">
        <dgm:presLayoutVars>
          <dgm:dir/>
          <dgm:animLvl val="lvl"/>
          <dgm:resizeHandles val="exact"/>
        </dgm:presLayoutVars>
      </dgm:prSet>
      <dgm:spPr/>
    </dgm:pt>
    <dgm:pt modelId="{119FAAF0-3124-504B-8E09-8F97CEE53916}" type="pres">
      <dgm:prSet presAssocID="{86D93354-2278-854E-AF3B-6DB1731F3C17}" presName="parentLin" presStyleCnt="0"/>
      <dgm:spPr/>
    </dgm:pt>
    <dgm:pt modelId="{F7E3E57B-EEE7-6A48-B8F4-C04E993C8935}" type="pres">
      <dgm:prSet presAssocID="{86D93354-2278-854E-AF3B-6DB1731F3C17}" presName="parentLeftMargin" presStyleLbl="node1" presStyleIdx="0" presStyleCnt="4"/>
      <dgm:spPr/>
    </dgm:pt>
    <dgm:pt modelId="{462A7968-3392-264C-BB7A-2786C3E62B8E}" type="pres">
      <dgm:prSet presAssocID="{86D93354-2278-854E-AF3B-6DB1731F3C17}" presName="parentText" presStyleLbl="node1" presStyleIdx="0" presStyleCnt="4" custScaleX="137355">
        <dgm:presLayoutVars>
          <dgm:chMax val="0"/>
          <dgm:bulletEnabled val="1"/>
        </dgm:presLayoutVars>
      </dgm:prSet>
      <dgm:spPr/>
    </dgm:pt>
    <dgm:pt modelId="{4F3C0602-A183-CF48-937E-99E3D1F7E50B}" type="pres">
      <dgm:prSet presAssocID="{86D93354-2278-854E-AF3B-6DB1731F3C17}" presName="negativeSpace" presStyleCnt="0"/>
      <dgm:spPr/>
    </dgm:pt>
    <dgm:pt modelId="{BB85A44C-F510-BC4F-8C77-D641F173D9A2}" type="pres">
      <dgm:prSet presAssocID="{86D93354-2278-854E-AF3B-6DB1731F3C17}" presName="childText" presStyleLbl="conFgAcc1" presStyleIdx="0" presStyleCnt="4">
        <dgm:presLayoutVars>
          <dgm:bulletEnabled val="1"/>
        </dgm:presLayoutVars>
      </dgm:prSet>
      <dgm:spPr/>
    </dgm:pt>
    <dgm:pt modelId="{DE73F7B0-E3E9-1C45-8F74-1267342AA4A2}" type="pres">
      <dgm:prSet presAssocID="{14E7CD13-6E10-F543-BFD2-1EC557BC48C7}" presName="spaceBetweenRectangles" presStyleCnt="0"/>
      <dgm:spPr/>
    </dgm:pt>
    <dgm:pt modelId="{63BF239E-5B0A-DE49-9C14-ED6859E328F0}" type="pres">
      <dgm:prSet presAssocID="{A331F4F4-9092-4540-88F9-9265F175B3DA}" presName="parentLin" presStyleCnt="0"/>
      <dgm:spPr/>
    </dgm:pt>
    <dgm:pt modelId="{75658AF3-098D-4347-87B1-A9FEE8CC56E0}" type="pres">
      <dgm:prSet presAssocID="{A331F4F4-9092-4540-88F9-9265F175B3DA}" presName="parentLeftMargin" presStyleLbl="node1" presStyleIdx="0" presStyleCnt="4"/>
      <dgm:spPr/>
    </dgm:pt>
    <dgm:pt modelId="{ADBADA1B-E97C-7D4D-A7D4-BA11B4CDBCA1}" type="pres">
      <dgm:prSet presAssocID="{A331F4F4-9092-4540-88F9-9265F175B3DA}" presName="parentText" presStyleLbl="node1" presStyleIdx="1" presStyleCnt="4" custScaleX="141935">
        <dgm:presLayoutVars>
          <dgm:chMax val="0"/>
          <dgm:bulletEnabled val="1"/>
        </dgm:presLayoutVars>
      </dgm:prSet>
      <dgm:spPr/>
    </dgm:pt>
    <dgm:pt modelId="{4C6176F2-0CB5-BC43-A5EE-F13EE9C25213}" type="pres">
      <dgm:prSet presAssocID="{A331F4F4-9092-4540-88F9-9265F175B3DA}" presName="negativeSpace" presStyleCnt="0"/>
      <dgm:spPr/>
    </dgm:pt>
    <dgm:pt modelId="{71C2C61F-3D62-B84D-9B2B-46C3200FD066}" type="pres">
      <dgm:prSet presAssocID="{A331F4F4-9092-4540-88F9-9265F175B3DA}" presName="childText" presStyleLbl="conFgAcc1" presStyleIdx="1" presStyleCnt="4">
        <dgm:presLayoutVars>
          <dgm:bulletEnabled val="1"/>
        </dgm:presLayoutVars>
      </dgm:prSet>
      <dgm:spPr/>
    </dgm:pt>
    <dgm:pt modelId="{0B594A23-3E44-7443-9EAA-7107BB34EDFD}" type="pres">
      <dgm:prSet presAssocID="{35B1939D-6BAF-7648-8F83-FF955248523A}" presName="spaceBetweenRectangles" presStyleCnt="0"/>
      <dgm:spPr/>
    </dgm:pt>
    <dgm:pt modelId="{C94F3D80-8E10-0F48-B990-D640E819AC9D}" type="pres">
      <dgm:prSet presAssocID="{9C8A3BFA-0669-154F-BFD4-FB39D3597CF0}" presName="parentLin" presStyleCnt="0"/>
      <dgm:spPr/>
    </dgm:pt>
    <dgm:pt modelId="{E0599948-8CFA-5846-AA5C-D2CD76CBD83A}" type="pres">
      <dgm:prSet presAssocID="{9C8A3BFA-0669-154F-BFD4-FB39D3597CF0}" presName="parentLeftMargin" presStyleLbl="node1" presStyleIdx="1" presStyleCnt="4"/>
      <dgm:spPr/>
    </dgm:pt>
    <dgm:pt modelId="{0CE5E091-387B-7C47-9C37-99221468392D}" type="pres">
      <dgm:prSet presAssocID="{9C8A3BFA-0669-154F-BFD4-FB39D3597CF0}" presName="parentText" presStyleLbl="node1" presStyleIdx="2" presStyleCnt="4" custScaleX="140686">
        <dgm:presLayoutVars>
          <dgm:chMax val="0"/>
          <dgm:bulletEnabled val="1"/>
        </dgm:presLayoutVars>
      </dgm:prSet>
      <dgm:spPr/>
    </dgm:pt>
    <dgm:pt modelId="{5229994D-2CA7-2847-802C-5D31288E0C4E}" type="pres">
      <dgm:prSet presAssocID="{9C8A3BFA-0669-154F-BFD4-FB39D3597CF0}" presName="negativeSpace" presStyleCnt="0"/>
      <dgm:spPr/>
    </dgm:pt>
    <dgm:pt modelId="{25C32606-A9E5-6D48-9E0F-8987D3CEEA1C}" type="pres">
      <dgm:prSet presAssocID="{9C8A3BFA-0669-154F-BFD4-FB39D3597CF0}" presName="childText" presStyleLbl="conFgAcc1" presStyleIdx="2" presStyleCnt="4">
        <dgm:presLayoutVars>
          <dgm:bulletEnabled val="1"/>
        </dgm:presLayoutVars>
      </dgm:prSet>
      <dgm:spPr/>
    </dgm:pt>
    <dgm:pt modelId="{60B27E56-23A1-A94E-9F39-BC5D5D339865}" type="pres">
      <dgm:prSet presAssocID="{5D2CA7EF-955C-3448-A77C-B8C178DC964D}" presName="spaceBetweenRectangles" presStyleCnt="0"/>
      <dgm:spPr/>
    </dgm:pt>
    <dgm:pt modelId="{59725C9E-CF1C-1645-B292-7660B57CEF08}" type="pres">
      <dgm:prSet presAssocID="{73019377-BD7C-B643-AEF8-D0FE26A2866C}" presName="parentLin" presStyleCnt="0"/>
      <dgm:spPr/>
    </dgm:pt>
    <dgm:pt modelId="{AAE8438A-44E1-9347-BB37-EF36C0E722D3}" type="pres">
      <dgm:prSet presAssocID="{73019377-BD7C-B643-AEF8-D0FE26A2866C}" presName="parentLeftMargin" presStyleLbl="node1" presStyleIdx="2" presStyleCnt="4"/>
      <dgm:spPr/>
    </dgm:pt>
    <dgm:pt modelId="{F33B4E03-BB5D-6E48-9420-9F941D442E18}" type="pres">
      <dgm:prSet presAssocID="{73019377-BD7C-B643-AEF8-D0FE26A2866C}" presName="parentText" presStyleLbl="node1" presStyleIdx="3" presStyleCnt="4" custScaleX="136523">
        <dgm:presLayoutVars>
          <dgm:chMax val="0"/>
          <dgm:bulletEnabled val="1"/>
        </dgm:presLayoutVars>
      </dgm:prSet>
      <dgm:spPr/>
    </dgm:pt>
    <dgm:pt modelId="{9F6C315C-E46B-2841-AAC1-A1B7B6F1C6BA}" type="pres">
      <dgm:prSet presAssocID="{73019377-BD7C-B643-AEF8-D0FE26A2866C}" presName="negativeSpace" presStyleCnt="0"/>
      <dgm:spPr/>
    </dgm:pt>
    <dgm:pt modelId="{8AC5A8BE-B034-B948-923A-4F9BA7275CAB}" type="pres">
      <dgm:prSet presAssocID="{73019377-BD7C-B643-AEF8-D0FE26A2866C}" presName="childText" presStyleLbl="conFgAcc1" presStyleIdx="3" presStyleCnt="4">
        <dgm:presLayoutVars>
          <dgm:bulletEnabled val="1"/>
        </dgm:presLayoutVars>
      </dgm:prSet>
      <dgm:spPr/>
    </dgm:pt>
  </dgm:ptLst>
  <dgm:cxnLst>
    <dgm:cxn modelId="{335CD509-F7F4-5148-A643-CB93D8EDF723}" type="presOf" srcId="{86D93354-2278-854E-AF3B-6DB1731F3C17}" destId="{F7E3E57B-EEE7-6A48-B8F4-C04E993C8935}" srcOrd="0" destOrd="0" presId="urn:microsoft.com/office/officeart/2005/8/layout/list1#4"/>
    <dgm:cxn modelId="{AEF07E0C-898A-2C41-80B7-14820FFD3723}" type="presOf" srcId="{73019377-BD7C-B643-AEF8-D0FE26A2866C}" destId="{F33B4E03-BB5D-6E48-9420-9F941D442E18}" srcOrd="1" destOrd="0" presId="urn:microsoft.com/office/officeart/2005/8/layout/list1#4"/>
    <dgm:cxn modelId="{9BCEC119-4BE5-8D42-9F3F-773C55F1983F}" type="presOf" srcId="{9C8A3BFA-0669-154F-BFD4-FB39D3597CF0}" destId="{E0599948-8CFA-5846-AA5C-D2CD76CBD83A}" srcOrd="0" destOrd="0" presId="urn:microsoft.com/office/officeart/2005/8/layout/list1#4"/>
    <dgm:cxn modelId="{29C6441D-8D62-ED4B-AE04-E4DFBB5454B6}" type="presOf" srcId="{A331F4F4-9092-4540-88F9-9265F175B3DA}" destId="{ADBADA1B-E97C-7D4D-A7D4-BA11B4CDBCA1}" srcOrd="1" destOrd="0" presId="urn:microsoft.com/office/officeart/2005/8/layout/list1#4"/>
    <dgm:cxn modelId="{F174EA42-26F9-0D48-8EC2-E38BAD59C679}" srcId="{10E79991-7DFA-F04A-BBFC-8183383700CC}" destId="{A331F4F4-9092-4540-88F9-9265F175B3DA}" srcOrd="1" destOrd="0" parTransId="{EBCEF076-C84C-0444-8F4F-A278BFAAC4EB}" sibTransId="{35B1939D-6BAF-7648-8F83-FF955248523A}"/>
    <dgm:cxn modelId="{6AB52C5E-3341-A042-89DC-7E0173EC5BE4}" srcId="{10E79991-7DFA-F04A-BBFC-8183383700CC}" destId="{9C8A3BFA-0669-154F-BFD4-FB39D3597CF0}" srcOrd="2" destOrd="0" parTransId="{4ABCB725-80B5-7C41-9435-E13FC413B602}" sibTransId="{5D2CA7EF-955C-3448-A77C-B8C178DC964D}"/>
    <dgm:cxn modelId="{E9012A8A-DD3C-C647-AC14-1D96C8A41022}" type="presOf" srcId="{9C8A3BFA-0669-154F-BFD4-FB39D3597CF0}" destId="{0CE5E091-387B-7C47-9C37-99221468392D}" srcOrd="1" destOrd="0" presId="urn:microsoft.com/office/officeart/2005/8/layout/list1#4"/>
    <dgm:cxn modelId="{ADC824C6-FFF4-BC4B-92E8-C7A3AD6344CE}" type="presOf" srcId="{86D93354-2278-854E-AF3B-6DB1731F3C17}" destId="{462A7968-3392-264C-BB7A-2786C3E62B8E}" srcOrd="1" destOrd="0" presId="urn:microsoft.com/office/officeart/2005/8/layout/list1#4"/>
    <dgm:cxn modelId="{9D542AE9-B9D4-5543-BC6C-1230B29D90AC}" type="presOf" srcId="{A331F4F4-9092-4540-88F9-9265F175B3DA}" destId="{75658AF3-098D-4347-87B1-A9FEE8CC56E0}" srcOrd="0" destOrd="0" presId="urn:microsoft.com/office/officeart/2005/8/layout/list1#4"/>
    <dgm:cxn modelId="{52D942F0-07CA-AC45-A0DD-3BB0B5D105A3}" srcId="{10E79991-7DFA-F04A-BBFC-8183383700CC}" destId="{86D93354-2278-854E-AF3B-6DB1731F3C17}" srcOrd="0" destOrd="0" parTransId="{CFA985F4-4826-934D-B4C2-32E4299DA1DD}" sibTransId="{14E7CD13-6E10-F543-BFD2-1EC557BC48C7}"/>
    <dgm:cxn modelId="{5E6DB8F2-7151-E945-8265-335046E8E77E}" type="presOf" srcId="{73019377-BD7C-B643-AEF8-D0FE26A2866C}" destId="{AAE8438A-44E1-9347-BB37-EF36C0E722D3}" srcOrd="0" destOrd="0" presId="urn:microsoft.com/office/officeart/2005/8/layout/list1#4"/>
    <dgm:cxn modelId="{096FF8F2-0C3B-5C48-8ADD-C984BEB33EDB}" srcId="{10E79991-7DFA-F04A-BBFC-8183383700CC}" destId="{73019377-BD7C-B643-AEF8-D0FE26A2866C}" srcOrd="3" destOrd="0" parTransId="{B5F8278B-B88C-3041-AE0E-947DEE1D83EF}" sibTransId="{91EE09E1-B58A-BD4D-861B-4DE2026C51B7}"/>
    <dgm:cxn modelId="{8AAB98FF-AE98-D449-9D48-8DC73C158360}" type="presOf" srcId="{10E79991-7DFA-F04A-BBFC-8183383700CC}" destId="{FD0C4759-9025-E841-ADA3-0B2ABAF3AEE7}" srcOrd="0" destOrd="0" presId="urn:microsoft.com/office/officeart/2005/8/layout/list1#4"/>
    <dgm:cxn modelId="{EC791CBB-221A-D347-A64E-5702586A2FFB}" type="presParOf" srcId="{FD0C4759-9025-E841-ADA3-0B2ABAF3AEE7}" destId="{119FAAF0-3124-504B-8E09-8F97CEE53916}" srcOrd="0" destOrd="0" presId="urn:microsoft.com/office/officeart/2005/8/layout/list1#4"/>
    <dgm:cxn modelId="{8750D109-87FC-5A46-B245-C84EECB5A39D}" type="presParOf" srcId="{119FAAF0-3124-504B-8E09-8F97CEE53916}" destId="{F7E3E57B-EEE7-6A48-B8F4-C04E993C8935}" srcOrd="0" destOrd="0" presId="urn:microsoft.com/office/officeart/2005/8/layout/list1#4"/>
    <dgm:cxn modelId="{70B459A4-7E36-CD46-B4FD-4E2889058ABD}" type="presParOf" srcId="{119FAAF0-3124-504B-8E09-8F97CEE53916}" destId="{462A7968-3392-264C-BB7A-2786C3E62B8E}" srcOrd="1" destOrd="0" presId="urn:microsoft.com/office/officeart/2005/8/layout/list1#4"/>
    <dgm:cxn modelId="{E357B43A-7818-5A48-BE41-B63BD8955A7B}" type="presParOf" srcId="{FD0C4759-9025-E841-ADA3-0B2ABAF3AEE7}" destId="{4F3C0602-A183-CF48-937E-99E3D1F7E50B}" srcOrd="1" destOrd="0" presId="urn:microsoft.com/office/officeart/2005/8/layout/list1#4"/>
    <dgm:cxn modelId="{2DD34AD6-B16F-9B4F-9319-1A8265323E97}" type="presParOf" srcId="{FD0C4759-9025-E841-ADA3-0B2ABAF3AEE7}" destId="{BB85A44C-F510-BC4F-8C77-D641F173D9A2}" srcOrd="2" destOrd="0" presId="urn:microsoft.com/office/officeart/2005/8/layout/list1#4"/>
    <dgm:cxn modelId="{FB9C17C3-38A8-944A-8716-92DDB9ABAFA9}" type="presParOf" srcId="{FD0C4759-9025-E841-ADA3-0B2ABAF3AEE7}" destId="{DE73F7B0-E3E9-1C45-8F74-1267342AA4A2}" srcOrd="3" destOrd="0" presId="urn:microsoft.com/office/officeart/2005/8/layout/list1#4"/>
    <dgm:cxn modelId="{73F6623E-7158-D441-B98F-D2BA6EBF092B}" type="presParOf" srcId="{FD0C4759-9025-E841-ADA3-0B2ABAF3AEE7}" destId="{63BF239E-5B0A-DE49-9C14-ED6859E328F0}" srcOrd="4" destOrd="0" presId="urn:microsoft.com/office/officeart/2005/8/layout/list1#4"/>
    <dgm:cxn modelId="{6861D80C-12A6-6542-9062-3B1EC27B5B6F}" type="presParOf" srcId="{63BF239E-5B0A-DE49-9C14-ED6859E328F0}" destId="{75658AF3-098D-4347-87B1-A9FEE8CC56E0}" srcOrd="0" destOrd="0" presId="urn:microsoft.com/office/officeart/2005/8/layout/list1#4"/>
    <dgm:cxn modelId="{33AB5789-2D5A-EE4C-8C35-64C514918EE4}" type="presParOf" srcId="{63BF239E-5B0A-DE49-9C14-ED6859E328F0}" destId="{ADBADA1B-E97C-7D4D-A7D4-BA11B4CDBCA1}" srcOrd="1" destOrd="0" presId="urn:microsoft.com/office/officeart/2005/8/layout/list1#4"/>
    <dgm:cxn modelId="{1C4138C9-45A8-6549-8574-4252F8D6140F}" type="presParOf" srcId="{FD0C4759-9025-E841-ADA3-0B2ABAF3AEE7}" destId="{4C6176F2-0CB5-BC43-A5EE-F13EE9C25213}" srcOrd="5" destOrd="0" presId="urn:microsoft.com/office/officeart/2005/8/layout/list1#4"/>
    <dgm:cxn modelId="{860E593E-2053-9148-9BE0-C635B7332472}" type="presParOf" srcId="{FD0C4759-9025-E841-ADA3-0B2ABAF3AEE7}" destId="{71C2C61F-3D62-B84D-9B2B-46C3200FD066}" srcOrd="6" destOrd="0" presId="urn:microsoft.com/office/officeart/2005/8/layout/list1#4"/>
    <dgm:cxn modelId="{20DED963-A065-F04A-9839-BEEA95B20C23}" type="presParOf" srcId="{FD0C4759-9025-E841-ADA3-0B2ABAF3AEE7}" destId="{0B594A23-3E44-7443-9EAA-7107BB34EDFD}" srcOrd="7" destOrd="0" presId="urn:microsoft.com/office/officeart/2005/8/layout/list1#4"/>
    <dgm:cxn modelId="{6FD7B61A-584C-1B4E-AFDF-057B4BAE94C8}" type="presParOf" srcId="{FD0C4759-9025-E841-ADA3-0B2ABAF3AEE7}" destId="{C94F3D80-8E10-0F48-B990-D640E819AC9D}" srcOrd="8" destOrd="0" presId="urn:microsoft.com/office/officeart/2005/8/layout/list1#4"/>
    <dgm:cxn modelId="{3D4E6F1E-E802-454B-8A61-0247AA804763}" type="presParOf" srcId="{C94F3D80-8E10-0F48-B990-D640E819AC9D}" destId="{E0599948-8CFA-5846-AA5C-D2CD76CBD83A}" srcOrd="0" destOrd="0" presId="urn:microsoft.com/office/officeart/2005/8/layout/list1#4"/>
    <dgm:cxn modelId="{E79E3A57-F357-0A46-8B46-B11912FA9275}" type="presParOf" srcId="{C94F3D80-8E10-0F48-B990-D640E819AC9D}" destId="{0CE5E091-387B-7C47-9C37-99221468392D}" srcOrd="1" destOrd="0" presId="urn:microsoft.com/office/officeart/2005/8/layout/list1#4"/>
    <dgm:cxn modelId="{0C3F7013-2D2B-A84C-8068-6D1EC65BA1E6}" type="presParOf" srcId="{FD0C4759-9025-E841-ADA3-0B2ABAF3AEE7}" destId="{5229994D-2CA7-2847-802C-5D31288E0C4E}" srcOrd="9" destOrd="0" presId="urn:microsoft.com/office/officeart/2005/8/layout/list1#4"/>
    <dgm:cxn modelId="{350D7BDF-228D-5046-AB6B-0D0A3E4F795D}" type="presParOf" srcId="{FD0C4759-9025-E841-ADA3-0B2ABAF3AEE7}" destId="{25C32606-A9E5-6D48-9E0F-8987D3CEEA1C}" srcOrd="10" destOrd="0" presId="urn:microsoft.com/office/officeart/2005/8/layout/list1#4"/>
    <dgm:cxn modelId="{5DD6CDC1-6279-094B-A6B4-A992A47CB155}" type="presParOf" srcId="{FD0C4759-9025-E841-ADA3-0B2ABAF3AEE7}" destId="{60B27E56-23A1-A94E-9F39-BC5D5D339865}" srcOrd="11" destOrd="0" presId="urn:microsoft.com/office/officeart/2005/8/layout/list1#4"/>
    <dgm:cxn modelId="{DAE757C6-2DD0-F94E-BA0C-862FBCB7315A}" type="presParOf" srcId="{FD0C4759-9025-E841-ADA3-0B2ABAF3AEE7}" destId="{59725C9E-CF1C-1645-B292-7660B57CEF08}" srcOrd="12" destOrd="0" presId="urn:microsoft.com/office/officeart/2005/8/layout/list1#4"/>
    <dgm:cxn modelId="{5F7853FF-602D-7143-82A6-45C43FF97A21}" type="presParOf" srcId="{59725C9E-CF1C-1645-B292-7660B57CEF08}" destId="{AAE8438A-44E1-9347-BB37-EF36C0E722D3}" srcOrd="0" destOrd="0" presId="urn:microsoft.com/office/officeart/2005/8/layout/list1#4"/>
    <dgm:cxn modelId="{177EEB73-5E25-414E-8051-63B486F3E50D}" type="presParOf" srcId="{59725C9E-CF1C-1645-B292-7660B57CEF08}" destId="{F33B4E03-BB5D-6E48-9420-9F941D442E18}" srcOrd="1" destOrd="0" presId="urn:microsoft.com/office/officeart/2005/8/layout/list1#4"/>
    <dgm:cxn modelId="{A062ABA7-382E-7C46-8D9B-4D1C72AEAF3A}" type="presParOf" srcId="{FD0C4759-9025-E841-ADA3-0B2ABAF3AEE7}" destId="{9F6C315C-E46B-2841-AAC1-A1B7B6F1C6BA}" srcOrd="13" destOrd="0" presId="urn:microsoft.com/office/officeart/2005/8/layout/list1#4"/>
    <dgm:cxn modelId="{4EB0CF84-24FB-4B4C-832E-7B77B85A895A}" type="presParOf" srcId="{FD0C4759-9025-E841-ADA3-0B2ABAF3AEE7}" destId="{8AC5A8BE-B034-B948-923A-4F9BA7275CAB}" srcOrd="14" destOrd="0" presId="urn:microsoft.com/office/officeart/2005/8/layout/list1#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5EB85F-9E97-E146-84B1-4AFEECADE723}" type="doc">
      <dgm:prSet loTypeId="urn:microsoft.com/office/officeart/2005/8/layout/list1#5" loCatId="" qsTypeId="urn:microsoft.com/office/officeart/2005/8/quickstyle/simple1#10" qsCatId="simple" csTypeId="urn:microsoft.com/office/officeart/2005/8/colors/accent1_2#5" csCatId="accent1" phldr="1"/>
      <dgm:spPr/>
      <dgm:t>
        <a:bodyPr/>
        <a:lstStyle/>
        <a:p>
          <a:endParaRPr lang="zh-CN" altLang="en-US"/>
        </a:p>
      </dgm:t>
    </dgm:pt>
    <dgm:pt modelId="{2CF0354D-8314-7C46-96EB-FB7B6BFF58AC}">
      <dgm:prSet phldrT="[文本]"/>
      <dgm:spPr/>
      <dgm:t>
        <a:bodyPr/>
        <a:lstStyle/>
        <a:p>
          <a:r>
            <a:rPr lang="en-US" altLang="zh-CN" dirty="0"/>
            <a:t>1.</a:t>
          </a:r>
          <a:r>
            <a:rPr lang="zh-CN" altLang="en-US" dirty="0"/>
            <a:t>估价原则</a:t>
          </a:r>
        </a:p>
      </dgm:t>
    </dgm:pt>
    <dgm:pt modelId="{97B4E5F5-5D75-0543-8569-3A87759E5E01}" type="parTrans" cxnId="{48A1B393-2037-144A-8536-96AA92388507}">
      <dgm:prSet/>
      <dgm:spPr/>
      <dgm:t>
        <a:bodyPr/>
        <a:lstStyle/>
        <a:p>
          <a:endParaRPr lang="zh-CN" altLang="en-US"/>
        </a:p>
      </dgm:t>
    </dgm:pt>
    <dgm:pt modelId="{4966D51A-7F0E-B94A-A003-D3B25E8BBCFB}" type="sibTrans" cxnId="{48A1B393-2037-144A-8536-96AA92388507}">
      <dgm:prSet/>
      <dgm:spPr/>
      <dgm:t>
        <a:bodyPr/>
        <a:lstStyle/>
        <a:p>
          <a:endParaRPr lang="zh-CN" altLang="en-US"/>
        </a:p>
      </dgm:t>
    </dgm:pt>
    <dgm:pt modelId="{7F35D8AA-0CEE-1040-ABB4-BA75240C62DD}">
      <dgm:prSet phldrT="[文本]"/>
      <dgm:spPr/>
      <dgm:t>
        <a:bodyPr/>
        <a:lstStyle/>
        <a:p>
          <a:r>
            <a:rPr lang="en-US" altLang="zh-CN" dirty="0"/>
            <a:t>2.</a:t>
          </a:r>
          <a:r>
            <a:rPr lang="zh-CN" altLang="en-US" dirty="0"/>
            <a:t>估价方法</a:t>
          </a:r>
        </a:p>
      </dgm:t>
    </dgm:pt>
    <dgm:pt modelId="{05F408DD-25ED-E745-A1A1-E3988F4C9910}" type="parTrans" cxnId="{7C34FE36-7739-6C45-9730-6C6477715642}">
      <dgm:prSet/>
      <dgm:spPr/>
      <dgm:t>
        <a:bodyPr/>
        <a:lstStyle/>
        <a:p>
          <a:endParaRPr lang="zh-CN" altLang="en-US"/>
        </a:p>
      </dgm:t>
    </dgm:pt>
    <dgm:pt modelId="{86C49497-AFB2-8441-B0D7-E55525AFE54C}" type="sibTrans" cxnId="{7C34FE36-7739-6C45-9730-6C6477715642}">
      <dgm:prSet/>
      <dgm:spPr/>
      <dgm:t>
        <a:bodyPr/>
        <a:lstStyle/>
        <a:p>
          <a:endParaRPr lang="zh-CN" altLang="en-US"/>
        </a:p>
      </dgm:t>
    </dgm:pt>
    <dgm:pt modelId="{2D500A20-B19C-7341-801A-553DF6BA9591}">
      <dgm:prSet phldrT="[文本]"/>
      <dgm:spPr/>
      <dgm:t>
        <a:bodyPr/>
        <a:lstStyle/>
        <a:p>
          <a:r>
            <a:rPr lang="en-US" altLang="zh-CN" dirty="0"/>
            <a:t>3.</a:t>
          </a:r>
          <a:r>
            <a:rPr lang="zh-CN" altLang="en-US" dirty="0"/>
            <a:t>估价结果</a:t>
          </a:r>
        </a:p>
      </dgm:t>
    </dgm:pt>
    <dgm:pt modelId="{22DAF2E2-3AE3-F149-8797-B45B145EF6F8}" type="parTrans" cxnId="{0D4F8E9A-C809-8341-BD50-72C6AD8ABEAB}">
      <dgm:prSet/>
      <dgm:spPr/>
      <dgm:t>
        <a:bodyPr/>
        <a:lstStyle/>
        <a:p>
          <a:endParaRPr lang="zh-CN" altLang="en-US"/>
        </a:p>
      </dgm:t>
    </dgm:pt>
    <dgm:pt modelId="{22B1454E-4972-0640-90DF-927B28F3E9C1}" type="sibTrans" cxnId="{0D4F8E9A-C809-8341-BD50-72C6AD8ABEAB}">
      <dgm:prSet/>
      <dgm:spPr/>
      <dgm:t>
        <a:bodyPr/>
        <a:lstStyle/>
        <a:p>
          <a:endParaRPr lang="zh-CN" altLang="en-US"/>
        </a:p>
      </dgm:t>
    </dgm:pt>
    <dgm:pt modelId="{4EBA60FF-B189-084C-A8C5-E98854AE1CE6}" type="pres">
      <dgm:prSet presAssocID="{615EB85F-9E97-E146-84B1-4AFEECADE723}" presName="linear" presStyleCnt="0">
        <dgm:presLayoutVars>
          <dgm:dir/>
          <dgm:animLvl val="lvl"/>
          <dgm:resizeHandles val="exact"/>
        </dgm:presLayoutVars>
      </dgm:prSet>
      <dgm:spPr/>
    </dgm:pt>
    <dgm:pt modelId="{6A7CD509-307C-8B45-8CD5-C56E4BF6563A}" type="pres">
      <dgm:prSet presAssocID="{2CF0354D-8314-7C46-96EB-FB7B6BFF58AC}" presName="parentLin" presStyleCnt="0"/>
      <dgm:spPr/>
    </dgm:pt>
    <dgm:pt modelId="{699B6043-3F49-C14E-AB90-64B368455D8C}" type="pres">
      <dgm:prSet presAssocID="{2CF0354D-8314-7C46-96EB-FB7B6BFF58AC}" presName="parentLeftMargin" presStyleLbl="node1" presStyleIdx="0" presStyleCnt="3"/>
      <dgm:spPr/>
    </dgm:pt>
    <dgm:pt modelId="{AB59E00C-ED3E-444A-A784-C027921AB077}" type="pres">
      <dgm:prSet presAssocID="{2CF0354D-8314-7C46-96EB-FB7B6BFF58AC}" presName="parentText" presStyleLbl="node1" presStyleIdx="0" presStyleCnt="3">
        <dgm:presLayoutVars>
          <dgm:chMax val="0"/>
          <dgm:bulletEnabled val="1"/>
        </dgm:presLayoutVars>
      </dgm:prSet>
      <dgm:spPr/>
    </dgm:pt>
    <dgm:pt modelId="{1DC5230E-6D5C-CE40-AA5B-1FF18CCEBBDC}" type="pres">
      <dgm:prSet presAssocID="{2CF0354D-8314-7C46-96EB-FB7B6BFF58AC}" presName="negativeSpace" presStyleCnt="0"/>
      <dgm:spPr/>
    </dgm:pt>
    <dgm:pt modelId="{C7EC6335-29AF-C845-AAF2-98B146A45C5E}" type="pres">
      <dgm:prSet presAssocID="{2CF0354D-8314-7C46-96EB-FB7B6BFF58AC}" presName="childText" presStyleLbl="conFgAcc1" presStyleIdx="0" presStyleCnt="3">
        <dgm:presLayoutVars>
          <dgm:bulletEnabled val="1"/>
        </dgm:presLayoutVars>
      </dgm:prSet>
      <dgm:spPr/>
    </dgm:pt>
    <dgm:pt modelId="{3837DD9C-D56B-B246-8356-5AEEF18BA15B}" type="pres">
      <dgm:prSet presAssocID="{4966D51A-7F0E-B94A-A003-D3B25E8BBCFB}" presName="spaceBetweenRectangles" presStyleCnt="0"/>
      <dgm:spPr/>
    </dgm:pt>
    <dgm:pt modelId="{E904F5A9-9438-5B44-85EC-1B32E1FDB999}" type="pres">
      <dgm:prSet presAssocID="{7F35D8AA-0CEE-1040-ABB4-BA75240C62DD}" presName="parentLin" presStyleCnt="0"/>
      <dgm:spPr/>
    </dgm:pt>
    <dgm:pt modelId="{7465FCD9-B1AA-3E4B-A585-B977428CFCA5}" type="pres">
      <dgm:prSet presAssocID="{7F35D8AA-0CEE-1040-ABB4-BA75240C62DD}" presName="parentLeftMargin" presStyleLbl="node1" presStyleIdx="0" presStyleCnt="3"/>
      <dgm:spPr/>
    </dgm:pt>
    <dgm:pt modelId="{F9FB34AA-CFBD-BA4D-9650-2E22204E00FF}" type="pres">
      <dgm:prSet presAssocID="{7F35D8AA-0CEE-1040-ABB4-BA75240C62DD}" presName="parentText" presStyleLbl="node1" presStyleIdx="1" presStyleCnt="3">
        <dgm:presLayoutVars>
          <dgm:chMax val="0"/>
          <dgm:bulletEnabled val="1"/>
        </dgm:presLayoutVars>
      </dgm:prSet>
      <dgm:spPr/>
    </dgm:pt>
    <dgm:pt modelId="{5A383C8E-ED70-8349-9C1F-A173DA896069}" type="pres">
      <dgm:prSet presAssocID="{7F35D8AA-0CEE-1040-ABB4-BA75240C62DD}" presName="negativeSpace" presStyleCnt="0"/>
      <dgm:spPr/>
    </dgm:pt>
    <dgm:pt modelId="{8549644E-D18A-FC4A-BBD5-CBA834042A9A}" type="pres">
      <dgm:prSet presAssocID="{7F35D8AA-0CEE-1040-ABB4-BA75240C62DD}" presName="childText" presStyleLbl="conFgAcc1" presStyleIdx="1" presStyleCnt="3">
        <dgm:presLayoutVars>
          <dgm:bulletEnabled val="1"/>
        </dgm:presLayoutVars>
      </dgm:prSet>
      <dgm:spPr/>
    </dgm:pt>
    <dgm:pt modelId="{1E084CAC-5737-954B-977F-17A4BF872725}" type="pres">
      <dgm:prSet presAssocID="{86C49497-AFB2-8441-B0D7-E55525AFE54C}" presName="spaceBetweenRectangles" presStyleCnt="0"/>
      <dgm:spPr/>
    </dgm:pt>
    <dgm:pt modelId="{A8E571D1-E8F5-3E4F-B069-92EC8844032E}" type="pres">
      <dgm:prSet presAssocID="{2D500A20-B19C-7341-801A-553DF6BA9591}" presName="parentLin" presStyleCnt="0"/>
      <dgm:spPr/>
    </dgm:pt>
    <dgm:pt modelId="{146B7141-8C14-C043-986C-D5F575B11FCC}" type="pres">
      <dgm:prSet presAssocID="{2D500A20-B19C-7341-801A-553DF6BA9591}" presName="parentLeftMargin" presStyleLbl="node1" presStyleIdx="1" presStyleCnt="3"/>
      <dgm:spPr/>
    </dgm:pt>
    <dgm:pt modelId="{FB8F0EA2-A2EF-B94E-86D5-3E3E9C127BDC}" type="pres">
      <dgm:prSet presAssocID="{2D500A20-B19C-7341-801A-553DF6BA9591}" presName="parentText" presStyleLbl="node1" presStyleIdx="2" presStyleCnt="3">
        <dgm:presLayoutVars>
          <dgm:chMax val="0"/>
          <dgm:bulletEnabled val="1"/>
        </dgm:presLayoutVars>
      </dgm:prSet>
      <dgm:spPr/>
    </dgm:pt>
    <dgm:pt modelId="{DF87239A-25B6-BE4B-931D-A99F615AA129}" type="pres">
      <dgm:prSet presAssocID="{2D500A20-B19C-7341-801A-553DF6BA9591}" presName="negativeSpace" presStyleCnt="0"/>
      <dgm:spPr/>
    </dgm:pt>
    <dgm:pt modelId="{0EEE6F39-EF20-9D4C-90A7-FEE88F7AB894}" type="pres">
      <dgm:prSet presAssocID="{2D500A20-B19C-7341-801A-553DF6BA9591}" presName="childText" presStyleLbl="conFgAcc1" presStyleIdx="2" presStyleCnt="3">
        <dgm:presLayoutVars>
          <dgm:bulletEnabled val="1"/>
        </dgm:presLayoutVars>
      </dgm:prSet>
      <dgm:spPr/>
    </dgm:pt>
  </dgm:ptLst>
  <dgm:cxnLst>
    <dgm:cxn modelId="{776C8816-3C01-F047-BD59-EB53C26E3FA0}" type="presOf" srcId="{7F35D8AA-0CEE-1040-ABB4-BA75240C62DD}" destId="{F9FB34AA-CFBD-BA4D-9650-2E22204E00FF}" srcOrd="1" destOrd="0" presId="urn:microsoft.com/office/officeart/2005/8/layout/list1#5"/>
    <dgm:cxn modelId="{5328ED18-003C-B24D-8D2A-45ECFA05541A}" type="presOf" srcId="{615EB85F-9E97-E146-84B1-4AFEECADE723}" destId="{4EBA60FF-B189-084C-A8C5-E98854AE1CE6}" srcOrd="0" destOrd="0" presId="urn:microsoft.com/office/officeart/2005/8/layout/list1#5"/>
    <dgm:cxn modelId="{7C34FE36-7739-6C45-9730-6C6477715642}" srcId="{615EB85F-9E97-E146-84B1-4AFEECADE723}" destId="{7F35D8AA-0CEE-1040-ABB4-BA75240C62DD}" srcOrd="1" destOrd="0" parTransId="{05F408DD-25ED-E745-A1A1-E3988F4C9910}" sibTransId="{86C49497-AFB2-8441-B0D7-E55525AFE54C}"/>
    <dgm:cxn modelId="{C34AF556-CE23-4747-B805-22B736A5AC50}" type="presOf" srcId="{7F35D8AA-0CEE-1040-ABB4-BA75240C62DD}" destId="{7465FCD9-B1AA-3E4B-A585-B977428CFCA5}" srcOrd="0" destOrd="0" presId="urn:microsoft.com/office/officeart/2005/8/layout/list1#5"/>
    <dgm:cxn modelId="{67F5C75E-C255-6B47-90A3-2C9C1F49A307}" type="presOf" srcId="{2CF0354D-8314-7C46-96EB-FB7B6BFF58AC}" destId="{699B6043-3F49-C14E-AB90-64B368455D8C}" srcOrd="0" destOrd="0" presId="urn:microsoft.com/office/officeart/2005/8/layout/list1#5"/>
    <dgm:cxn modelId="{48A1B393-2037-144A-8536-96AA92388507}" srcId="{615EB85F-9E97-E146-84B1-4AFEECADE723}" destId="{2CF0354D-8314-7C46-96EB-FB7B6BFF58AC}" srcOrd="0" destOrd="0" parTransId="{97B4E5F5-5D75-0543-8569-3A87759E5E01}" sibTransId="{4966D51A-7F0E-B94A-A003-D3B25E8BBCFB}"/>
    <dgm:cxn modelId="{C735B897-CB2B-0146-BCA5-18C3A03E796C}" type="presOf" srcId="{2D500A20-B19C-7341-801A-553DF6BA9591}" destId="{146B7141-8C14-C043-986C-D5F575B11FCC}" srcOrd="0" destOrd="0" presId="urn:microsoft.com/office/officeart/2005/8/layout/list1#5"/>
    <dgm:cxn modelId="{A0BA9D98-C881-AC46-B4D0-7A038DAB6623}" type="presOf" srcId="{2CF0354D-8314-7C46-96EB-FB7B6BFF58AC}" destId="{AB59E00C-ED3E-444A-A784-C027921AB077}" srcOrd="1" destOrd="0" presId="urn:microsoft.com/office/officeart/2005/8/layout/list1#5"/>
    <dgm:cxn modelId="{0D4F8E9A-C809-8341-BD50-72C6AD8ABEAB}" srcId="{615EB85F-9E97-E146-84B1-4AFEECADE723}" destId="{2D500A20-B19C-7341-801A-553DF6BA9591}" srcOrd="2" destOrd="0" parTransId="{22DAF2E2-3AE3-F149-8797-B45B145EF6F8}" sibTransId="{22B1454E-4972-0640-90DF-927B28F3E9C1}"/>
    <dgm:cxn modelId="{B8783DA1-F57F-8D47-88F1-F275AF416EBE}" type="presOf" srcId="{2D500A20-B19C-7341-801A-553DF6BA9591}" destId="{FB8F0EA2-A2EF-B94E-86D5-3E3E9C127BDC}" srcOrd="1" destOrd="0" presId="urn:microsoft.com/office/officeart/2005/8/layout/list1#5"/>
    <dgm:cxn modelId="{A6980F4C-4E2E-0340-8D0A-0F647655E537}" type="presParOf" srcId="{4EBA60FF-B189-084C-A8C5-E98854AE1CE6}" destId="{6A7CD509-307C-8B45-8CD5-C56E4BF6563A}" srcOrd="0" destOrd="0" presId="urn:microsoft.com/office/officeart/2005/8/layout/list1#5"/>
    <dgm:cxn modelId="{50AD8CD0-8E88-D341-ADCB-5440112180C6}" type="presParOf" srcId="{6A7CD509-307C-8B45-8CD5-C56E4BF6563A}" destId="{699B6043-3F49-C14E-AB90-64B368455D8C}" srcOrd="0" destOrd="0" presId="urn:microsoft.com/office/officeart/2005/8/layout/list1#5"/>
    <dgm:cxn modelId="{C8C064BE-7294-DE45-AC94-C91CB089AD49}" type="presParOf" srcId="{6A7CD509-307C-8B45-8CD5-C56E4BF6563A}" destId="{AB59E00C-ED3E-444A-A784-C027921AB077}" srcOrd="1" destOrd="0" presId="urn:microsoft.com/office/officeart/2005/8/layout/list1#5"/>
    <dgm:cxn modelId="{BEC7339D-C103-A747-96E0-31AEBA916FB7}" type="presParOf" srcId="{4EBA60FF-B189-084C-A8C5-E98854AE1CE6}" destId="{1DC5230E-6D5C-CE40-AA5B-1FF18CCEBBDC}" srcOrd="1" destOrd="0" presId="urn:microsoft.com/office/officeart/2005/8/layout/list1#5"/>
    <dgm:cxn modelId="{8A0B6AF8-1E3F-F54D-A258-44CE570D7799}" type="presParOf" srcId="{4EBA60FF-B189-084C-A8C5-E98854AE1CE6}" destId="{C7EC6335-29AF-C845-AAF2-98B146A45C5E}" srcOrd="2" destOrd="0" presId="urn:microsoft.com/office/officeart/2005/8/layout/list1#5"/>
    <dgm:cxn modelId="{9030658F-B681-0746-AFB8-85CBF7E5EA20}" type="presParOf" srcId="{4EBA60FF-B189-084C-A8C5-E98854AE1CE6}" destId="{3837DD9C-D56B-B246-8356-5AEEF18BA15B}" srcOrd="3" destOrd="0" presId="urn:microsoft.com/office/officeart/2005/8/layout/list1#5"/>
    <dgm:cxn modelId="{9EEFAE12-107C-3145-8DF5-621148F68D61}" type="presParOf" srcId="{4EBA60FF-B189-084C-A8C5-E98854AE1CE6}" destId="{E904F5A9-9438-5B44-85EC-1B32E1FDB999}" srcOrd="4" destOrd="0" presId="urn:microsoft.com/office/officeart/2005/8/layout/list1#5"/>
    <dgm:cxn modelId="{692C3FFD-1728-404A-AF9B-F9B7F69C8A68}" type="presParOf" srcId="{E904F5A9-9438-5B44-85EC-1B32E1FDB999}" destId="{7465FCD9-B1AA-3E4B-A585-B977428CFCA5}" srcOrd="0" destOrd="0" presId="urn:microsoft.com/office/officeart/2005/8/layout/list1#5"/>
    <dgm:cxn modelId="{BB2454E1-7FE9-2B48-B7F6-85814BDE5557}" type="presParOf" srcId="{E904F5A9-9438-5B44-85EC-1B32E1FDB999}" destId="{F9FB34AA-CFBD-BA4D-9650-2E22204E00FF}" srcOrd="1" destOrd="0" presId="urn:microsoft.com/office/officeart/2005/8/layout/list1#5"/>
    <dgm:cxn modelId="{5C69AF49-BA1A-1F4E-B4E9-F446F31C8C98}" type="presParOf" srcId="{4EBA60FF-B189-084C-A8C5-E98854AE1CE6}" destId="{5A383C8E-ED70-8349-9C1F-A173DA896069}" srcOrd="5" destOrd="0" presId="urn:microsoft.com/office/officeart/2005/8/layout/list1#5"/>
    <dgm:cxn modelId="{FBA6A0AA-BA17-0F4A-AD6D-7344746741B6}" type="presParOf" srcId="{4EBA60FF-B189-084C-A8C5-E98854AE1CE6}" destId="{8549644E-D18A-FC4A-BBD5-CBA834042A9A}" srcOrd="6" destOrd="0" presId="urn:microsoft.com/office/officeart/2005/8/layout/list1#5"/>
    <dgm:cxn modelId="{AE262DCA-835F-8440-9510-194A8F19E1CD}" type="presParOf" srcId="{4EBA60FF-B189-084C-A8C5-E98854AE1CE6}" destId="{1E084CAC-5737-954B-977F-17A4BF872725}" srcOrd="7" destOrd="0" presId="urn:microsoft.com/office/officeart/2005/8/layout/list1#5"/>
    <dgm:cxn modelId="{E51AA823-42F6-C342-A35B-787FF21F604C}" type="presParOf" srcId="{4EBA60FF-B189-084C-A8C5-E98854AE1CE6}" destId="{A8E571D1-E8F5-3E4F-B069-92EC8844032E}" srcOrd="8" destOrd="0" presId="urn:microsoft.com/office/officeart/2005/8/layout/list1#5"/>
    <dgm:cxn modelId="{78638172-6A64-E84B-9527-DB5064A0AFC4}" type="presParOf" srcId="{A8E571D1-E8F5-3E4F-B069-92EC8844032E}" destId="{146B7141-8C14-C043-986C-D5F575B11FCC}" srcOrd="0" destOrd="0" presId="urn:microsoft.com/office/officeart/2005/8/layout/list1#5"/>
    <dgm:cxn modelId="{0F2D6549-C895-7842-AD1E-C68C16D83BBC}" type="presParOf" srcId="{A8E571D1-E8F5-3E4F-B069-92EC8844032E}" destId="{FB8F0EA2-A2EF-B94E-86D5-3E3E9C127BDC}" srcOrd="1" destOrd="0" presId="urn:microsoft.com/office/officeart/2005/8/layout/list1#5"/>
    <dgm:cxn modelId="{185C88E7-FB71-BD44-84F4-50564DA93674}" type="presParOf" srcId="{4EBA60FF-B189-084C-A8C5-E98854AE1CE6}" destId="{DF87239A-25B6-BE4B-931D-A99F615AA129}" srcOrd="9" destOrd="0" presId="urn:microsoft.com/office/officeart/2005/8/layout/list1#5"/>
    <dgm:cxn modelId="{9DB6410B-24CD-5940-8519-81AF99380DAE}" type="presParOf" srcId="{4EBA60FF-B189-084C-A8C5-E98854AE1CE6}" destId="{0EEE6F39-EF20-9D4C-90A7-FEE88F7AB894}" srcOrd="10" destOrd="0" presId="urn:microsoft.com/office/officeart/2005/8/layout/list1#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7F54E3-5F12-094B-8E2B-7E3F6913B245}" type="doc">
      <dgm:prSet loTypeId="urn:microsoft.com/office/officeart/2008/layout/LinedList" loCatId="list" qsTypeId="urn:microsoft.com/office/officeart/2005/8/quickstyle/simple1#11" qsCatId="simple" csTypeId="urn:microsoft.com/office/officeart/2005/8/colors/colorful2#2" csCatId="colorful" phldr="1"/>
      <dgm:spPr/>
      <dgm:t>
        <a:bodyPr/>
        <a:lstStyle/>
        <a:p>
          <a:endParaRPr lang="zh-CN" altLang="en-US"/>
        </a:p>
      </dgm:t>
    </dgm:pt>
    <dgm:pt modelId="{C4F4BF7E-F826-D24B-A1E6-2CD4D737F2F5}">
      <dgm:prSet phldrT="[文本]"/>
      <dgm:spPr/>
      <dgm:t>
        <a:bodyPr/>
        <a:lstStyle/>
        <a:p>
          <a:r>
            <a:rPr lang="en-US" altLang="zh-CN" b="0" i="0" u="none" dirty="0"/>
            <a:t>《</a:t>
          </a:r>
          <a:r>
            <a:rPr lang="zh-CN" altLang="en-US" b="0" i="0" u="none" dirty="0"/>
            <a:t>城镇土地估价规程</a:t>
          </a:r>
          <a:r>
            <a:rPr lang="en-US" altLang="zh-CN" b="0" i="0" u="none" dirty="0"/>
            <a:t>》</a:t>
          </a:r>
          <a:r>
            <a:rPr lang="zh-CN" altLang="en-US" b="0" i="0" u="none" dirty="0"/>
            <a:t>规定的土地估价基本原则</a:t>
          </a:r>
          <a:endParaRPr lang="zh-CN" altLang="en-US" dirty="0"/>
        </a:p>
      </dgm:t>
    </dgm:pt>
    <dgm:pt modelId="{042B59AA-C370-FD40-BF0E-33624EB805AC}" type="parTrans" cxnId="{69004BF5-7714-6742-94E7-653F53CB374F}">
      <dgm:prSet/>
      <dgm:spPr/>
      <dgm:t>
        <a:bodyPr/>
        <a:lstStyle/>
        <a:p>
          <a:endParaRPr lang="zh-CN" altLang="en-US"/>
        </a:p>
      </dgm:t>
    </dgm:pt>
    <dgm:pt modelId="{E55F1D64-7B4E-3545-BBAB-D24FFA5170C7}" type="sibTrans" cxnId="{69004BF5-7714-6742-94E7-653F53CB374F}">
      <dgm:prSet/>
      <dgm:spPr/>
      <dgm:t>
        <a:bodyPr/>
        <a:lstStyle/>
        <a:p>
          <a:endParaRPr lang="zh-CN" altLang="en-US"/>
        </a:p>
      </dgm:t>
    </dgm:pt>
    <dgm:pt modelId="{5D7A56C2-36E5-B74E-A4DD-E4478259428B}">
      <dgm:prSet phldrT="[文本]"/>
      <dgm:spPr/>
      <dgm:t>
        <a:bodyPr/>
        <a:lstStyle/>
        <a:p>
          <a:r>
            <a:rPr lang="zh-CN" altLang="en-US" b="0" i="0" u="none" dirty="0"/>
            <a:t>价值主导原则：土地综合质量优劣是对地价产生影响的主要因素。</a:t>
          </a:r>
          <a:endParaRPr lang="zh-CN" altLang="en-US" dirty="0"/>
        </a:p>
      </dgm:t>
    </dgm:pt>
    <dgm:pt modelId="{F31FB629-3391-4F4D-B62E-AA626C578855}" type="parTrans" cxnId="{21F814B0-DCAE-AB4C-8F94-099781188875}">
      <dgm:prSet/>
      <dgm:spPr/>
      <dgm:t>
        <a:bodyPr/>
        <a:lstStyle/>
        <a:p>
          <a:endParaRPr lang="zh-CN" altLang="en-US"/>
        </a:p>
      </dgm:t>
    </dgm:pt>
    <dgm:pt modelId="{9A1731CD-2C69-2947-AA4F-70FA89620A18}" type="sibTrans" cxnId="{21F814B0-DCAE-AB4C-8F94-099781188875}">
      <dgm:prSet/>
      <dgm:spPr/>
      <dgm:t>
        <a:bodyPr/>
        <a:lstStyle/>
        <a:p>
          <a:endParaRPr lang="zh-CN" altLang="en-US"/>
        </a:p>
      </dgm:t>
    </dgm:pt>
    <dgm:pt modelId="{5F47EEB8-3541-454D-B52D-EE0B7D2664BF}">
      <dgm:prSet phldrT="[文本]"/>
      <dgm:spPr/>
      <dgm:t>
        <a:bodyPr/>
        <a:lstStyle/>
        <a:p>
          <a:r>
            <a:rPr lang="zh-CN" altLang="en-US" b="0" i="0" u="none" dirty="0"/>
            <a:t>审慎原则：在评估中确定相关参数和结果时，应分析并充分考虑土地市场运行状况、有关行业发展状况，以及存在的风险。</a:t>
          </a:r>
          <a:endParaRPr lang="zh-CN" altLang="en-US" dirty="0"/>
        </a:p>
      </dgm:t>
    </dgm:pt>
    <dgm:pt modelId="{5916F4C5-3229-994B-AB2C-9A24C07461CD}" type="parTrans" cxnId="{0770CBC9-E206-1C4E-8D22-9D91E651B3DE}">
      <dgm:prSet/>
      <dgm:spPr/>
      <dgm:t>
        <a:bodyPr/>
        <a:lstStyle/>
        <a:p>
          <a:endParaRPr lang="zh-CN" altLang="en-US"/>
        </a:p>
      </dgm:t>
    </dgm:pt>
    <dgm:pt modelId="{370EDE67-643A-6D45-BAA1-C337A2E6C5E3}" type="sibTrans" cxnId="{0770CBC9-E206-1C4E-8D22-9D91E651B3DE}">
      <dgm:prSet/>
      <dgm:spPr/>
      <dgm:t>
        <a:bodyPr/>
        <a:lstStyle/>
        <a:p>
          <a:endParaRPr lang="zh-CN" altLang="en-US"/>
        </a:p>
      </dgm:t>
    </dgm:pt>
    <dgm:pt modelId="{0175CAD9-E62E-7948-83DA-8B54C223FF7E}">
      <dgm:prSet/>
      <dgm:spPr/>
      <dgm:t>
        <a:bodyPr/>
        <a:lstStyle/>
        <a:p>
          <a:r>
            <a:rPr lang="zh-CN" altLang="en-US" b="0" i="0" u="none"/>
            <a:t>公开市场原则：评估结果在公平、公正、公开的土地市场上可实现。</a:t>
          </a:r>
          <a:endParaRPr lang="zh-CN" altLang="en-US"/>
        </a:p>
      </dgm:t>
    </dgm:pt>
    <dgm:pt modelId="{49F340EA-A629-8E42-851A-4EFF48FC0F1D}" type="parTrans" cxnId="{4AFBC9D0-4D3F-764C-A15D-584E1CE92CE0}">
      <dgm:prSet/>
      <dgm:spPr/>
      <dgm:t>
        <a:bodyPr/>
        <a:lstStyle/>
        <a:p>
          <a:endParaRPr lang="zh-CN" altLang="en-US"/>
        </a:p>
      </dgm:t>
    </dgm:pt>
    <dgm:pt modelId="{43287315-DDDA-FE42-8E94-3EA4C379D01B}" type="sibTrans" cxnId="{4AFBC9D0-4D3F-764C-A15D-584E1CE92CE0}">
      <dgm:prSet/>
      <dgm:spPr/>
      <dgm:t>
        <a:bodyPr/>
        <a:lstStyle/>
        <a:p>
          <a:endParaRPr lang="zh-CN" altLang="en-US"/>
        </a:p>
      </dgm:t>
    </dgm:pt>
    <dgm:pt modelId="{252D1900-086D-094C-BACD-D8E9FF3EB18D}" type="pres">
      <dgm:prSet presAssocID="{707F54E3-5F12-094B-8E2B-7E3F6913B245}" presName="vert0" presStyleCnt="0">
        <dgm:presLayoutVars>
          <dgm:dir/>
          <dgm:animOne val="branch"/>
          <dgm:animLvl val="lvl"/>
        </dgm:presLayoutVars>
      </dgm:prSet>
      <dgm:spPr/>
    </dgm:pt>
    <dgm:pt modelId="{5C6CEA1A-85D0-8947-9AF1-B4E055FF03BD}" type="pres">
      <dgm:prSet presAssocID="{C4F4BF7E-F826-D24B-A1E6-2CD4D737F2F5}" presName="thickLine" presStyleLbl="alignNode1" presStyleIdx="0" presStyleCnt="4"/>
      <dgm:spPr/>
    </dgm:pt>
    <dgm:pt modelId="{2899DE2F-3E00-3544-8D13-9FEDB153ED30}" type="pres">
      <dgm:prSet presAssocID="{C4F4BF7E-F826-D24B-A1E6-2CD4D737F2F5}" presName="horz1" presStyleCnt="0"/>
      <dgm:spPr/>
    </dgm:pt>
    <dgm:pt modelId="{A537EC41-EB3C-D84C-B8E4-B954E5C7F293}" type="pres">
      <dgm:prSet presAssocID="{C4F4BF7E-F826-D24B-A1E6-2CD4D737F2F5}" presName="tx1" presStyleLbl="revTx" presStyleIdx="0" presStyleCnt="4"/>
      <dgm:spPr/>
    </dgm:pt>
    <dgm:pt modelId="{AA0DCAF1-DFB0-9B47-B3EC-CF39048BEC4E}" type="pres">
      <dgm:prSet presAssocID="{C4F4BF7E-F826-D24B-A1E6-2CD4D737F2F5}" presName="vert1" presStyleCnt="0"/>
      <dgm:spPr/>
    </dgm:pt>
    <dgm:pt modelId="{413FDF33-ADC8-4F49-AA1F-A525B2D40D85}" type="pres">
      <dgm:prSet presAssocID="{5D7A56C2-36E5-B74E-A4DD-E4478259428B}" presName="thickLine" presStyleLbl="alignNode1" presStyleIdx="1" presStyleCnt="4"/>
      <dgm:spPr/>
    </dgm:pt>
    <dgm:pt modelId="{4E35306A-6A48-BA4A-A3C1-3DE50B5388C2}" type="pres">
      <dgm:prSet presAssocID="{5D7A56C2-36E5-B74E-A4DD-E4478259428B}" presName="horz1" presStyleCnt="0"/>
      <dgm:spPr/>
    </dgm:pt>
    <dgm:pt modelId="{883B45EB-F14D-F34C-83B6-2B4E19915966}" type="pres">
      <dgm:prSet presAssocID="{5D7A56C2-36E5-B74E-A4DD-E4478259428B}" presName="tx1" presStyleLbl="revTx" presStyleIdx="1" presStyleCnt="4"/>
      <dgm:spPr/>
    </dgm:pt>
    <dgm:pt modelId="{C70C6317-11CA-CD44-BCFD-96D62F779302}" type="pres">
      <dgm:prSet presAssocID="{5D7A56C2-36E5-B74E-A4DD-E4478259428B}" presName="vert1" presStyleCnt="0"/>
      <dgm:spPr/>
    </dgm:pt>
    <dgm:pt modelId="{F5C08699-5DA5-2A4F-BA89-115528F56CFF}" type="pres">
      <dgm:prSet presAssocID="{5F47EEB8-3541-454D-B52D-EE0B7D2664BF}" presName="thickLine" presStyleLbl="alignNode1" presStyleIdx="2" presStyleCnt="4"/>
      <dgm:spPr/>
    </dgm:pt>
    <dgm:pt modelId="{8A4E7FED-430A-8E4D-A759-E3B1FA7E4A6F}" type="pres">
      <dgm:prSet presAssocID="{5F47EEB8-3541-454D-B52D-EE0B7D2664BF}" presName="horz1" presStyleCnt="0"/>
      <dgm:spPr/>
    </dgm:pt>
    <dgm:pt modelId="{A4A30DE8-A354-1940-886B-239FC4892A44}" type="pres">
      <dgm:prSet presAssocID="{5F47EEB8-3541-454D-B52D-EE0B7D2664BF}" presName="tx1" presStyleLbl="revTx" presStyleIdx="2" presStyleCnt="4"/>
      <dgm:spPr/>
    </dgm:pt>
    <dgm:pt modelId="{316DB269-C10D-954A-B8CF-F45AF0C264AF}" type="pres">
      <dgm:prSet presAssocID="{5F47EEB8-3541-454D-B52D-EE0B7D2664BF}" presName="vert1" presStyleCnt="0"/>
      <dgm:spPr/>
    </dgm:pt>
    <dgm:pt modelId="{C4C02B31-3CA4-4C47-8C36-A682DCF4B637}" type="pres">
      <dgm:prSet presAssocID="{0175CAD9-E62E-7948-83DA-8B54C223FF7E}" presName="thickLine" presStyleLbl="alignNode1" presStyleIdx="3" presStyleCnt="4"/>
      <dgm:spPr/>
    </dgm:pt>
    <dgm:pt modelId="{FC90F530-3F2E-984A-A8EE-96DB27876058}" type="pres">
      <dgm:prSet presAssocID="{0175CAD9-E62E-7948-83DA-8B54C223FF7E}" presName="horz1" presStyleCnt="0"/>
      <dgm:spPr/>
    </dgm:pt>
    <dgm:pt modelId="{E09398BF-3745-5A45-BD02-C00B07791857}" type="pres">
      <dgm:prSet presAssocID="{0175CAD9-E62E-7948-83DA-8B54C223FF7E}" presName="tx1" presStyleLbl="revTx" presStyleIdx="3" presStyleCnt="4"/>
      <dgm:spPr/>
    </dgm:pt>
    <dgm:pt modelId="{6B8DFCD3-F7B9-E14D-9C8C-AAC20924DD77}" type="pres">
      <dgm:prSet presAssocID="{0175CAD9-E62E-7948-83DA-8B54C223FF7E}" presName="vert1" presStyleCnt="0"/>
      <dgm:spPr/>
    </dgm:pt>
  </dgm:ptLst>
  <dgm:cxnLst>
    <dgm:cxn modelId="{C6AF1E41-9968-034B-A4A3-69ACC775ABBF}" type="presOf" srcId="{707F54E3-5F12-094B-8E2B-7E3F6913B245}" destId="{252D1900-086D-094C-BACD-D8E9FF3EB18D}" srcOrd="0" destOrd="0" presId="urn:microsoft.com/office/officeart/2008/layout/LinedList"/>
    <dgm:cxn modelId="{DA0F8076-9857-3A4C-8329-3145DA54294F}" type="presOf" srcId="{C4F4BF7E-F826-D24B-A1E6-2CD4D737F2F5}" destId="{A537EC41-EB3C-D84C-B8E4-B954E5C7F293}" srcOrd="0" destOrd="0" presId="urn:microsoft.com/office/officeart/2008/layout/LinedList"/>
    <dgm:cxn modelId="{55044281-1FF9-B941-A99C-14BDDA8EB671}" type="presOf" srcId="{5F47EEB8-3541-454D-B52D-EE0B7D2664BF}" destId="{A4A30DE8-A354-1940-886B-239FC4892A44}" srcOrd="0" destOrd="0" presId="urn:microsoft.com/office/officeart/2008/layout/LinedList"/>
    <dgm:cxn modelId="{21F814B0-DCAE-AB4C-8F94-099781188875}" srcId="{707F54E3-5F12-094B-8E2B-7E3F6913B245}" destId="{5D7A56C2-36E5-B74E-A4DD-E4478259428B}" srcOrd="1" destOrd="0" parTransId="{F31FB629-3391-4F4D-B62E-AA626C578855}" sibTransId="{9A1731CD-2C69-2947-AA4F-70FA89620A18}"/>
    <dgm:cxn modelId="{6AA0F0B1-3B51-D243-A551-DAE046314A8B}" type="presOf" srcId="{0175CAD9-E62E-7948-83DA-8B54C223FF7E}" destId="{E09398BF-3745-5A45-BD02-C00B07791857}" srcOrd="0" destOrd="0" presId="urn:microsoft.com/office/officeart/2008/layout/LinedList"/>
    <dgm:cxn modelId="{FEB153B4-A251-0F48-8146-603BDF31D808}" type="presOf" srcId="{5D7A56C2-36E5-B74E-A4DD-E4478259428B}" destId="{883B45EB-F14D-F34C-83B6-2B4E19915966}" srcOrd="0" destOrd="0" presId="urn:microsoft.com/office/officeart/2008/layout/LinedList"/>
    <dgm:cxn modelId="{0770CBC9-E206-1C4E-8D22-9D91E651B3DE}" srcId="{707F54E3-5F12-094B-8E2B-7E3F6913B245}" destId="{5F47EEB8-3541-454D-B52D-EE0B7D2664BF}" srcOrd="2" destOrd="0" parTransId="{5916F4C5-3229-994B-AB2C-9A24C07461CD}" sibTransId="{370EDE67-643A-6D45-BAA1-C337A2E6C5E3}"/>
    <dgm:cxn modelId="{4AFBC9D0-4D3F-764C-A15D-584E1CE92CE0}" srcId="{707F54E3-5F12-094B-8E2B-7E3F6913B245}" destId="{0175CAD9-E62E-7948-83DA-8B54C223FF7E}" srcOrd="3" destOrd="0" parTransId="{49F340EA-A629-8E42-851A-4EFF48FC0F1D}" sibTransId="{43287315-DDDA-FE42-8E94-3EA4C379D01B}"/>
    <dgm:cxn modelId="{69004BF5-7714-6742-94E7-653F53CB374F}" srcId="{707F54E3-5F12-094B-8E2B-7E3F6913B245}" destId="{C4F4BF7E-F826-D24B-A1E6-2CD4D737F2F5}" srcOrd="0" destOrd="0" parTransId="{042B59AA-C370-FD40-BF0E-33624EB805AC}" sibTransId="{E55F1D64-7B4E-3545-BBAB-D24FFA5170C7}"/>
    <dgm:cxn modelId="{26BA5B1C-5216-B443-8492-2032163568E9}" type="presParOf" srcId="{252D1900-086D-094C-BACD-D8E9FF3EB18D}" destId="{5C6CEA1A-85D0-8947-9AF1-B4E055FF03BD}" srcOrd="0" destOrd="0" presId="urn:microsoft.com/office/officeart/2008/layout/LinedList"/>
    <dgm:cxn modelId="{8502A97A-BE33-0443-A5C8-A7B5640780B9}" type="presParOf" srcId="{252D1900-086D-094C-BACD-D8E9FF3EB18D}" destId="{2899DE2F-3E00-3544-8D13-9FEDB153ED30}" srcOrd="1" destOrd="0" presId="urn:microsoft.com/office/officeart/2008/layout/LinedList"/>
    <dgm:cxn modelId="{E2936CC1-ED5B-0944-856D-D1DA46601823}" type="presParOf" srcId="{2899DE2F-3E00-3544-8D13-9FEDB153ED30}" destId="{A537EC41-EB3C-D84C-B8E4-B954E5C7F293}" srcOrd="0" destOrd="0" presId="urn:microsoft.com/office/officeart/2008/layout/LinedList"/>
    <dgm:cxn modelId="{3222ABAA-3274-1341-A0EF-2AA7F9516945}" type="presParOf" srcId="{2899DE2F-3E00-3544-8D13-9FEDB153ED30}" destId="{AA0DCAF1-DFB0-9B47-B3EC-CF39048BEC4E}" srcOrd="1" destOrd="0" presId="urn:microsoft.com/office/officeart/2008/layout/LinedList"/>
    <dgm:cxn modelId="{6A90D623-E61C-A74E-8821-6A8132FCE7F4}" type="presParOf" srcId="{252D1900-086D-094C-BACD-D8E9FF3EB18D}" destId="{413FDF33-ADC8-4F49-AA1F-A525B2D40D85}" srcOrd="2" destOrd="0" presId="urn:microsoft.com/office/officeart/2008/layout/LinedList"/>
    <dgm:cxn modelId="{73C6BD4A-8C2E-1343-843D-3DE6B55892D4}" type="presParOf" srcId="{252D1900-086D-094C-BACD-D8E9FF3EB18D}" destId="{4E35306A-6A48-BA4A-A3C1-3DE50B5388C2}" srcOrd="3" destOrd="0" presId="urn:microsoft.com/office/officeart/2008/layout/LinedList"/>
    <dgm:cxn modelId="{82D31207-92AA-D546-86A0-CB1181C2F24C}" type="presParOf" srcId="{4E35306A-6A48-BA4A-A3C1-3DE50B5388C2}" destId="{883B45EB-F14D-F34C-83B6-2B4E19915966}" srcOrd="0" destOrd="0" presId="urn:microsoft.com/office/officeart/2008/layout/LinedList"/>
    <dgm:cxn modelId="{DC4F890B-3476-394C-9811-BB5C5966BC14}" type="presParOf" srcId="{4E35306A-6A48-BA4A-A3C1-3DE50B5388C2}" destId="{C70C6317-11CA-CD44-BCFD-96D62F779302}" srcOrd="1" destOrd="0" presId="urn:microsoft.com/office/officeart/2008/layout/LinedList"/>
    <dgm:cxn modelId="{8256E077-A9E7-0C46-BC59-81CEFA47FFE5}" type="presParOf" srcId="{252D1900-086D-094C-BACD-D8E9FF3EB18D}" destId="{F5C08699-5DA5-2A4F-BA89-115528F56CFF}" srcOrd="4" destOrd="0" presId="urn:microsoft.com/office/officeart/2008/layout/LinedList"/>
    <dgm:cxn modelId="{75D3FCA1-7A29-7341-AC80-BB68D7F0E0BE}" type="presParOf" srcId="{252D1900-086D-094C-BACD-D8E9FF3EB18D}" destId="{8A4E7FED-430A-8E4D-A759-E3B1FA7E4A6F}" srcOrd="5" destOrd="0" presId="urn:microsoft.com/office/officeart/2008/layout/LinedList"/>
    <dgm:cxn modelId="{36A89AFF-C109-124E-9410-353E265AB629}" type="presParOf" srcId="{8A4E7FED-430A-8E4D-A759-E3B1FA7E4A6F}" destId="{A4A30DE8-A354-1940-886B-239FC4892A44}" srcOrd="0" destOrd="0" presId="urn:microsoft.com/office/officeart/2008/layout/LinedList"/>
    <dgm:cxn modelId="{D5DA527A-7C02-0548-AAEB-61D72A30D9A6}" type="presParOf" srcId="{8A4E7FED-430A-8E4D-A759-E3B1FA7E4A6F}" destId="{316DB269-C10D-954A-B8CF-F45AF0C264AF}" srcOrd="1" destOrd="0" presId="urn:microsoft.com/office/officeart/2008/layout/LinedList"/>
    <dgm:cxn modelId="{376A023B-A8E7-E049-AC9D-6D9D701B0EFA}" type="presParOf" srcId="{252D1900-086D-094C-BACD-D8E9FF3EB18D}" destId="{C4C02B31-3CA4-4C47-8C36-A682DCF4B637}" srcOrd="6" destOrd="0" presId="urn:microsoft.com/office/officeart/2008/layout/LinedList"/>
    <dgm:cxn modelId="{54613001-03DF-694D-B3A0-CE2F29997969}" type="presParOf" srcId="{252D1900-086D-094C-BACD-D8E9FF3EB18D}" destId="{FC90F530-3F2E-984A-A8EE-96DB27876058}" srcOrd="7" destOrd="0" presId="urn:microsoft.com/office/officeart/2008/layout/LinedList"/>
    <dgm:cxn modelId="{92BB0235-65CF-C449-BD0C-1BB0340A3F45}" type="presParOf" srcId="{FC90F530-3F2E-984A-A8EE-96DB27876058}" destId="{E09398BF-3745-5A45-BD02-C00B07791857}" srcOrd="0" destOrd="0" presId="urn:microsoft.com/office/officeart/2008/layout/LinedList"/>
    <dgm:cxn modelId="{DA2621D6-D826-914E-92CB-0FE46772B3EF}" type="presParOf" srcId="{FC90F530-3F2E-984A-A8EE-96DB27876058}" destId="{6B8DFCD3-F7B9-E14D-9C8C-AAC20924DD7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003A78A-3DDE-CB40-A3D7-DFA2725F22BA}" type="doc">
      <dgm:prSet loTypeId="urn:microsoft.com/office/officeart/2008/layout/LinedList" loCatId="list" qsTypeId="urn:microsoft.com/office/officeart/2005/8/quickstyle/simple1#12" qsCatId="simple" csTypeId="urn:microsoft.com/office/officeart/2005/8/colors/accent5_2#2" csCatId="accent5" phldr="1"/>
      <dgm:spPr/>
      <dgm:t>
        <a:bodyPr/>
        <a:lstStyle/>
        <a:p>
          <a:endParaRPr lang="zh-CN" altLang="en-US"/>
        </a:p>
      </dgm:t>
    </dgm:pt>
    <dgm:pt modelId="{774A6255-5F0C-384F-9F47-0E9DAFD50E95}">
      <dgm:prSet custT="1"/>
      <dgm:spPr/>
      <dgm:t>
        <a:bodyPr/>
        <a:lstStyle/>
        <a:p>
          <a:r>
            <a:rPr lang="zh-CN" altLang="en-US" sz="1600" b="0" i="0" u="none" dirty="0"/>
            <a:t>（</a:t>
          </a:r>
          <a:r>
            <a:rPr lang="en-US" altLang="zh-CN" sz="1600" b="0" i="0" u="none" dirty="0"/>
            <a:t>1</a:t>
          </a:r>
          <a:r>
            <a:rPr lang="zh-CN" altLang="en-US" sz="1600" b="0" i="0" u="none" dirty="0"/>
            <a:t>）收益还原法</a:t>
          </a:r>
        </a:p>
      </dgm:t>
    </dgm:pt>
    <dgm:pt modelId="{0F32454C-EB89-0547-8BC8-A40499A172A0}" type="parTrans" cxnId="{2E995CA2-5064-0641-9551-4DB8339930CF}">
      <dgm:prSet/>
      <dgm:spPr/>
      <dgm:t>
        <a:bodyPr/>
        <a:lstStyle/>
        <a:p>
          <a:endParaRPr lang="zh-CN" altLang="en-US" sz="1600"/>
        </a:p>
      </dgm:t>
    </dgm:pt>
    <dgm:pt modelId="{FC0DDC6B-585C-8E48-A20D-62D6CE34D8A7}" type="sibTrans" cxnId="{2E995CA2-5064-0641-9551-4DB8339930CF}">
      <dgm:prSet/>
      <dgm:spPr/>
      <dgm:t>
        <a:bodyPr/>
        <a:lstStyle/>
        <a:p>
          <a:endParaRPr lang="zh-CN" altLang="en-US" sz="1600"/>
        </a:p>
      </dgm:t>
    </dgm:pt>
    <dgm:pt modelId="{6B14BD39-A114-C843-96E7-F790A9283F44}">
      <dgm:prSet custT="1"/>
      <dgm:spPr/>
      <dgm:t>
        <a:bodyPr/>
        <a:lstStyle/>
        <a:p>
          <a:r>
            <a:rPr lang="zh-CN" altLang="en-US" sz="1600" b="0" i="0" u="none" dirty="0"/>
            <a:t>（</a:t>
          </a:r>
          <a:r>
            <a:rPr lang="en-US" altLang="zh-CN" sz="1600" b="0" i="0" u="none" dirty="0"/>
            <a:t>2</a:t>
          </a:r>
          <a:r>
            <a:rPr lang="zh-CN" altLang="en-US" sz="1600" b="0" i="0" u="none" dirty="0"/>
            <a:t>）市场比较法</a:t>
          </a:r>
        </a:p>
      </dgm:t>
    </dgm:pt>
    <dgm:pt modelId="{217E9883-2F01-4F4E-843E-A0B70C8E31DC}" type="parTrans" cxnId="{4A19CC93-089A-B346-8185-EB7D2B36097E}">
      <dgm:prSet/>
      <dgm:spPr/>
      <dgm:t>
        <a:bodyPr/>
        <a:lstStyle/>
        <a:p>
          <a:endParaRPr lang="zh-CN" altLang="en-US" sz="1600"/>
        </a:p>
      </dgm:t>
    </dgm:pt>
    <dgm:pt modelId="{07A5581C-064B-AD48-96FB-A15BE62F7379}" type="sibTrans" cxnId="{4A19CC93-089A-B346-8185-EB7D2B36097E}">
      <dgm:prSet/>
      <dgm:spPr/>
      <dgm:t>
        <a:bodyPr/>
        <a:lstStyle/>
        <a:p>
          <a:endParaRPr lang="zh-CN" altLang="en-US" sz="1600"/>
        </a:p>
      </dgm:t>
    </dgm:pt>
    <dgm:pt modelId="{5CF74BD6-0210-6546-9096-F748F04389B0}">
      <dgm:prSet custT="1"/>
      <dgm:spPr/>
      <dgm:t>
        <a:bodyPr/>
        <a:lstStyle/>
        <a:p>
          <a:r>
            <a:rPr lang="zh-CN" altLang="en-US" sz="1600" b="0" i="0" u="none"/>
            <a:t>（</a:t>
          </a:r>
          <a:r>
            <a:rPr lang="en-US" altLang="zh-CN" sz="1600" b="0" i="0" u="none"/>
            <a:t>3</a:t>
          </a:r>
          <a:r>
            <a:rPr lang="zh-CN" altLang="en-US" sz="1600" b="0" i="0" u="none"/>
            <a:t>）剩余法</a:t>
          </a:r>
        </a:p>
      </dgm:t>
    </dgm:pt>
    <dgm:pt modelId="{0F2C3ACA-F6BF-BF49-B0A3-567518FFFEA9}" type="parTrans" cxnId="{1319C7F4-D2E2-C34A-91EF-6C61930816F4}">
      <dgm:prSet/>
      <dgm:spPr/>
      <dgm:t>
        <a:bodyPr/>
        <a:lstStyle/>
        <a:p>
          <a:endParaRPr lang="zh-CN" altLang="en-US" sz="1600"/>
        </a:p>
      </dgm:t>
    </dgm:pt>
    <dgm:pt modelId="{0751B241-B054-0E47-9CAD-25871F299BDC}" type="sibTrans" cxnId="{1319C7F4-D2E2-C34A-91EF-6C61930816F4}">
      <dgm:prSet/>
      <dgm:spPr/>
      <dgm:t>
        <a:bodyPr/>
        <a:lstStyle/>
        <a:p>
          <a:endParaRPr lang="zh-CN" altLang="en-US" sz="1600"/>
        </a:p>
      </dgm:t>
    </dgm:pt>
    <dgm:pt modelId="{7DC2298F-9BEE-E943-B5A2-90CDD326494C}">
      <dgm:prSet custT="1"/>
      <dgm:spPr/>
      <dgm:t>
        <a:bodyPr/>
        <a:lstStyle/>
        <a:p>
          <a:r>
            <a:rPr lang="zh-CN" altLang="en-US" sz="1600" b="0" i="0" u="none"/>
            <a:t>（</a:t>
          </a:r>
          <a:r>
            <a:rPr lang="en-US" altLang="zh-CN" sz="1600" b="0" i="0" u="none"/>
            <a:t>4</a:t>
          </a:r>
          <a:r>
            <a:rPr lang="zh-CN" altLang="en-US" sz="1600" b="0" i="0" u="none"/>
            <a:t>）成本逼近法</a:t>
          </a:r>
        </a:p>
      </dgm:t>
    </dgm:pt>
    <dgm:pt modelId="{94C3D5E7-B639-1A40-A6A3-908E95F9F9BB}" type="parTrans" cxnId="{34893E84-A42C-024D-8C05-2E9BCB7C880A}">
      <dgm:prSet/>
      <dgm:spPr/>
      <dgm:t>
        <a:bodyPr/>
        <a:lstStyle/>
        <a:p>
          <a:endParaRPr lang="zh-CN" altLang="en-US" sz="1600"/>
        </a:p>
      </dgm:t>
    </dgm:pt>
    <dgm:pt modelId="{5D55D145-1408-224C-98A5-C9D9633097C4}" type="sibTrans" cxnId="{34893E84-A42C-024D-8C05-2E9BCB7C880A}">
      <dgm:prSet/>
      <dgm:spPr/>
      <dgm:t>
        <a:bodyPr/>
        <a:lstStyle/>
        <a:p>
          <a:endParaRPr lang="zh-CN" altLang="en-US" sz="1600"/>
        </a:p>
      </dgm:t>
    </dgm:pt>
    <dgm:pt modelId="{FE94FBFA-8DFD-3044-BC16-CACA5BD4154E}">
      <dgm:prSet custT="1"/>
      <dgm:spPr/>
      <dgm:t>
        <a:bodyPr/>
        <a:lstStyle/>
        <a:p>
          <a:r>
            <a:rPr lang="zh-CN" altLang="en-US" sz="1600" b="0" i="0" u="none"/>
            <a:t>（</a:t>
          </a:r>
          <a:r>
            <a:rPr lang="en-US" altLang="zh-CN" sz="1600" b="0" i="0" u="none"/>
            <a:t>5</a:t>
          </a:r>
          <a:r>
            <a:rPr lang="zh-CN" altLang="en-US" sz="1600" b="0" i="0" u="none"/>
            <a:t>）公示地价系数修正法</a:t>
          </a:r>
        </a:p>
      </dgm:t>
    </dgm:pt>
    <dgm:pt modelId="{EABB9060-84A8-F44C-9B8F-1EA1BB9D38BE}" type="parTrans" cxnId="{1525C620-4A04-6740-8CC4-F81A81EECDE2}">
      <dgm:prSet/>
      <dgm:spPr/>
      <dgm:t>
        <a:bodyPr/>
        <a:lstStyle/>
        <a:p>
          <a:endParaRPr lang="zh-CN" altLang="en-US" sz="1600"/>
        </a:p>
      </dgm:t>
    </dgm:pt>
    <dgm:pt modelId="{90FF5AAB-1F97-0D42-A2ED-6F48942437CA}" type="sibTrans" cxnId="{1525C620-4A04-6740-8CC4-F81A81EECDE2}">
      <dgm:prSet/>
      <dgm:spPr/>
      <dgm:t>
        <a:bodyPr/>
        <a:lstStyle/>
        <a:p>
          <a:endParaRPr lang="zh-CN" altLang="en-US" sz="1600"/>
        </a:p>
      </dgm:t>
    </dgm:pt>
    <dgm:pt modelId="{0FB71DD1-88E9-3042-847D-55E79F470D97}">
      <dgm:prSet custT="1"/>
      <dgm:spPr/>
      <dgm:t>
        <a:bodyPr/>
        <a:lstStyle/>
        <a:p>
          <a:r>
            <a:rPr lang="zh-CN" altLang="en-US" sz="1600" b="0" i="0" u="none" dirty="0"/>
            <a:t>出让地价评估，应至少采用两种评估方法，包括（</a:t>
          </a:r>
          <a:r>
            <a:rPr lang="en-US" altLang="zh-CN" sz="1600" b="0" i="0" u="none" dirty="0"/>
            <a:t>1</a:t>
          </a:r>
          <a:r>
            <a:rPr lang="zh-CN" altLang="en-US" sz="1600" b="0" i="0" u="none" dirty="0"/>
            <a:t>）、（</a:t>
          </a:r>
          <a:r>
            <a:rPr lang="en-US" altLang="zh-CN" sz="1600" b="0" i="0" u="none" dirty="0"/>
            <a:t>2</a:t>
          </a:r>
          <a:r>
            <a:rPr lang="zh-CN" altLang="en-US" sz="1600" b="0" i="0" u="none" dirty="0"/>
            <a:t>）、（</a:t>
          </a:r>
          <a:r>
            <a:rPr lang="en-US" altLang="zh-CN" sz="1600" b="0" i="0" u="none" dirty="0"/>
            <a:t>3</a:t>
          </a:r>
          <a:r>
            <a:rPr lang="zh-CN" altLang="en-US" sz="1600" b="0" i="0" u="none" dirty="0"/>
            <a:t>）之一，以及（</a:t>
          </a:r>
          <a:r>
            <a:rPr lang="en-US" altLang="zh-CN" sz="1600" b="0" i="0" u="none" dirty="0"/>
            <a:t>4</a:t>
          </a:r>
          <a:r>
            <a:rPr lang="zh-CN" altLang="en-US" sz="1600" b="0" i="0" u="none" dirty="0"/>
            <a:t>）或（</a:t>
          </a:r>
          <a:r>
            <a:rPr lang="en-US" altLang="zh-CN" sz="1600" b="0" i="0" u="none" dirty="0"/>
            <a:t>5</a:t>
          </a:r>
          <a:r>
            <a:rPr lang="zh-CN" altLang="en-US" sz="1600" b="0" i="0" u="none" dirty="0"/>
            <a:t>）。因土地市场不发育等原因，无法满足上述要求的，应有详细的市场调查情况说明。</a:t>
          </a:r>
        </a:p>
      </dgm:t>
    </dgm:pt>
    <dgm:pt modelId="{2B596006-AA29-EB4D-B3C6-7FCBB38D60C4}" type="parTrans" cxnId="{3D337CC1-45DC-B04E-806D-720D6CFE44B9}">
      <dgm:prSet/>
      <dgm:spPr/>
      <dgm:t>
        <a:bodyPr/>
        <a:lstStyle/>
        <a:p>
          <a:endParaRPr lang="zh-CN" altLang="en-US" sz="1600"/>
        </a:p>
      </dgm:t>
    </dgm:pt>
    <dgm:pt modelId="{FA75A182-62E5-234E-9CE2-D4D16E281402}" type="sibTrans" cxnId="{3D337CC1-45DC-B04E-806D-720D6CFE44B9}">
      <dgm:prSet/>
      <dgm:spPr/>
      <dgm:t>
        <a:bodyPr/>
        <a:lstStyle/>
        <a:p>
          <a:endParaRPr lang="zh-CN" altLang="en-US" sz="1600"/>
        </a:p>
      </dgm:t>
    </dgm:pt>
    <dgm:pt modelId="{70DE54F7-410A-FD42-8510-4873B54529D2}" type="pres">
      <dgm:prSet presAssocID="{8003A78A-3DDE-CB40-A3D7-DFA2725F22BA}" presName="vert0" presStyleCnt="0">
        <dgm:presLayoutVars>
          <dgm:dir/>
          <dgm:animOne val="branch"/>
          <dgm:animLvl val="lvl"/>
        </dgm:presLayoutVars>
      </dgm:prSet>
      <dgm:spPr/>
    </dgm:pt>
    <dgm:pt modelId="{BE5E48B3-0479-E440-B1C5-3F8BA6B1B5DF}" type="pres">
      <dgm:prSet presAssocID="{774A6255-5F0C-384F-9F47-0E9DAFD50E95}" presName="thickLine" presStyleLbl="alignNode1" presStyleIdx="0" presStyleCnt="6"/>
      <dgm:spPr/>
    </dgm:pt>
    <dgm:pt modelId="{B2CA2477-2D84-954A-9A0C-7CE76706782F}" type="pres">
      <dgm:prSet presAssocID="{774A6255-5F0C-384F-9F47-0E9DAFD50E95}" presName="horz1" presStyleCnt="0"/>
      <dgm:spPr/>
    </dgm:pt>
    <dgm:pt modelId="{8A997F92-D696-304D-9627-DF978103905D}" type="pres">
      <dgm:prSet presAssocID="{774A6255-5F0C-384F-9F47-0E9DAFD50E95}" presName="tx1" presStyleLbl="revTx" presStyleIdx="0" presStyleCnt="6"/>
      <dgm:spPr/>
    </dgm:pt>
    <dgm:pt modelId="{4ECE021C-E7BC-754D-B690-A0F8B7C00518}" type="pres">
      <dgm:prSet presAssocID="{774A6255-5F0C-384F-9F47-0E9DAFD50E95}" presName="vert1" presStyleCnt="0"/>
      <dgm:spPr/>
    </dgm:pt>
    <dgm:pt modelId="{5C77ED77-7451-7C4F-9FEB-317A24469187}" type="pres">
      <dgm:prSet presAssocID="{6B14BD39-A114-C843-96E7-F790A9283F44}" presName="thickLine" presStyleLbl="alignNode1" presStyleIdx="1" presStyleCnt="6"/>
      <dgm:spPr/>
    </dgm:pt>
    <dgm:pt modelId="{5A09F1EC-73B7-A842-B1D0-7F09BD8619EC}" type="pres">
      <dgm:prSet presAssocID="{6B14BD39-A114-C843-96E7-F790A9283F44}" presName="horz1" presStyleCnt="0"/>
      <dgm:spPr/>
    </dgm:pt>
    <dgm:pt modelId="{E21DD2F1-F300-D341-B17C-E10EE1EF9CC4}" type="pres">
      <dgm:prSet presAssocID="{6B14BD39-A114-C843-96E7-F790A9283F44}" presName="tx1" presStyleLbl="revTx" presStyleIdx="1" presStyleCnt="6"/>
      <dgm:spPr/>
    </dgm:pt>
    <dgm:pt modelId="{76191A93-5915-C645-B768-02555AC060BB}" type="pres">
      <dgm:prSet presAssocID="{6B14BD39-A114-C843-96E7-F790A9283F44}" presName="vert1" presStyleCnt="0"/>
      <dgm:spPr/>
    </dgm:pt>
    <dgm:pt modelId="{1F5723D2-A0FF-994E-AEF7-749C171D5BDB}" type="pres">
      <dgm:prSet presAssocID="{5CF74BD6-0210-6546-9096-F748F04389B0}" presName="thickLine" presStyleLbl="alignNode1" presStyleIdx="2" presStyleCnt="6"/>
      <dgm:spPr/>
    </dgm:pt>
    <dgm:pt modelId="{6294D807-5A1E-E24E-AA56-FAA73DF85EE1}" type="pres">
      <dgm:prSet presAssocID="{5CF74BD6-0210-6546-9096-F748F04389B0}" presName="horz1" presStyleCnt="0"/>
      <dgm:spPr/>
    </dgm:pt>
    <dgm:pt modelId="{BB1A1F0A-07C0-D447-BDC0-2DEE57F1FD0E}" type="pres">
      <dgm:prSet presAssocID="{5CF74BD6-0210-6546-9096-F748F04389B0}" presName="tx1" presStyleLbl="revTx" presStyleIdx="2" presStyleCnt="6"/>
      <dgm:spPr/>
    </dgm:pt>
    <dgm:pt modelId="{33407D54-8358-E042-9F88-8CECDBF46B22}" type="pres">
      <dgm:prSet presAssocID="{5CF74BD6-0210-6546-9096-F748F04389B0}" presName="vert1" presStyleCnt="0"/>
      <dgm:spPr/>
    </dgm:pt>
    <dgm:pt modelId="{9CC2EDC4-35FB-5642-A0CA-C9D176A374B7}" type="pres">
      <dgm:prSet presAssocID="{7DC2298F-9BEE-E943-B5A2-90CDD326494C}" presName="thickLine" presStyleLbl="alignNode1" presStyleIdx="3" presStyleCnt="6"/>
      <dgm:spPr/>
    </dgm:pt>
    <dgm:pt modelId="{D9DC8F02-1F72-4B40-B269-6983FBB38702}" type="pres">
      <dgm:prSet presAssocID="{7DC2298F-9BEE-E943-B5A2-90CDD326494C}" presName="horz1" presStyleCnt="0"/>
      <dgm:spPr/>
    </dgm:pt>
    <dgm:pt modelId="{D43FFA69-EE42-9E47-B941-2A56CC8869D8}" type="pres">
      <dgm:prSet presAssocID="{7DC2298F-9BEE-E943-B5A2-90CDD326494C}" presName="tx1" presStyleLbl="revTx" presStyleIdx="3" presStyleCnt="6"/>
      <dgm:spPr/>
    </dgm:pt>
    <dgm:pt modelId="{D20DEF1B-18C9-C849-BC53-B28497CE4F2B}" type="pres">
      <dgm:prSet presAssocID="{7DC2298F-9BEE-E943-B5A2-90CDD326494C}" presName="vert1" presStyleCnt="0"/>
      <dgm:spPr/>
    </dgm:pt>
    <dgm:pt modelId="{4E75F0B8-9264-8B43-9229-D70911F5045A}" type="pres">
      <dgm:prSet presAssocID="{FE94FBFA-8DFD-3044-BC16-CACA5BD4154E}" presName="thickLine" presStyleLbl="alignNode1" presStyleIdx="4" presStyleCnt="6"/>
      <dgm:spPr/>
    </dgm:pt>
    <dgm:pt modelId="{14A30B8C-C2E4-5B4A-891D-70133A71A99D}" type="pres">
      <dgm:prSet presAssocID="{FE94FBFA-8DFD-3044-BC16-CACA5BD4154E}" presName="horz1" presStyleCnt="0"/>
      <dgm:spPr/>
    </dgm:pt>
    <dgm:pt modelId="{5B7CF138-AD9F-AD41-9093-F38342ED279C}" type="pres">
      <dgm:prSet presAssocID="{FE94FBFA-8DFD-3044-BC16-CACA5BD4154E}" presName="tx1" presStyleLbl="revTx" presStyleIdx="4" presStyleCnt="6"/>
      <dgm:spPr/>
    </dgm:pt>
    <dgm:pt modelId="{C017F79F-04BF-574E-8A68-499086748921}" type="pres">
      <dgm:prSet presAssocID="{FE94FBFA-8DFD-3044-BC16-CACA5BD4154E}" presName="vert1" presStyleCnt="0"/>
      <dgm:spPr/>
    </dgm:pt>
    <dgm:pt modelId="{CC560778-22D6-B241-8125-5D14C05C2A89}" type="pres">
      <dgm:prSet presAssocID="{0FB71DD1-88E9-3042-847D-55E79F470D97}" presName="thickLine" presStyleLbl="alignNode1" presStyleIdx="5" presStyleCnt="6"/>
      <dgm:spPr/>
    </dgm:pt>
    <dgm:pt modelId="{855F379C-440F-6547-80D5-88E635076C31}" type="pres">
      <dgm:prSet presAssocID="{0FB71DD1-88E9-3042-847D-55E79F470D97}" presName="horz1" presStyleCnt="0"/>
      <dgm:spPr/>
    </dgm:pt>
    <dgm:pt modelId="{D41320DB-BF46-5E47-A68E-EB48B9446AC3}" type="pres">
      <dgm:prSet presAssocID="{0FB71DD1-88E9-3042-847D-55E79F470D97}" presName="tx1" presStyleLbl="revTx" presStyleIdx="5" presStyleCnt="6" custScaleY="354065"/>
      <dgm:spPr/>
    </dgm:pt>
    <dgm:pt modelId="{812EFFA3-A617-424B-B3AB-95B233D244C1}" type="pres">
      <dgm:prSet presAssocID="{0FB71DD1-88E9-3042-847D-55E79F470D97}" presName="vert1" presStyleCnt="0"/>
      <dgm:spPr/>
    </dgm:pt>
  </dgm:ptLst>
  <dgm:cxnLst>
    <dgm:cxn modelId="{1525C620-4A04-6740-8CC4-F81A81EECDE2}" srcId="{8003A78A-3DDE-CB40-A3D7-DFA2725F22BA}" destId="{FE94FBFA-8DFD-3044-BC16-CACA5BD4154E}" srcOrd="4" destOrd="0" parTransId="{EABB9060-84A8-F44C-9B8F-1EA1BB9D38BE}" sibTransId="{90FF5AAB-1F97-0D42-A2ED-6F48942437CA}"/>
    <dgm:cxn modelId="{E26C112A-1F48-8B40-BA91-2BA31854B9B1}" type="presOf" srcId="{6B14BD39-A114-C843-96E7-F790A9283F44}" destId="{E21DD2F1-F300-D341-B17C-E10EE1EF9CC4}" srcOrd="0" destOrd="0" presId="urn:microsoft.com/office/officeart/2008/layout/LinedList"/>
    <dgm:cxn modelId="{5780AA55-16FA-8048-8341-1F81770232AE}" type="presOf" srcId="{5CF74BD6-0210-6546-9096-F748F04389B0}" destId="{BB1A1F0A-07C0-D447-BDC0-2DEE57F1FD0E}" srcOrd="0" destOrd="0" presId="urn:microsoft.com/office/officeart/2008/layout/LinedList"/>
    <dgm:cxn modelId="{A226D06D-B81E-3941-902C-2F53E2F5ED93}" type="presOf" srcId="{774A6255-5F0C-384F-9F47-0E9DAFD50E95}" destId="{8A997F92-D696-304D-9627-DF978103905D}" srcOrd="0" destOrd="0" presId="urn:microsoft.com/office/officeart/2008/layout/LinedList"/>
    <dgm:cxn modelId="{34893E84-A42C-024D-8C05-2E9BCB7C880A}" srcId="{8003A78A-3DDE-CB40-A3D7-DFA2725F22BA}" destId="{7DC2298F-9BEE-E943-B5A2-90CDD326494C}" srcOrd="3" destOrd="0" parTransId="{94C3D5E7-B639-1A40-A6A3-908E95F9F9BB}" sibTransId="{5D55D145-1408-224C-98A5-C9D9633097C4}"/>
    <dgm:cxn modelId="{77B7D987-8B8C-F146-94C5-E875F4A35F75}" type="presOf" srcId="{FE94FBFA-8DFD-3044-BC16-CACA5BD4154E}" destId="{5B7CF138-AD9F-AD41-9093-F38342ED279C}" srcOrd="0" destOrd="0" presId="urn:microsoft.com/office/officeart/2008/layout/LinedList"/>
    <dgm:cxn modelId="{6BC3E591-D862-3B4D-90F9-EB9E10F5688E}" type="presOf" srcId="{8003A78A-3DDE-CB40-A3D7-DFA2725F22BA}" destId="{70DE54F7-410A-FD42-8510-4873B54529D2}" srcOrd="0" destOrd="0" presId="urn:microsoft.com/office/officeart/2008/layout/LinedList"/>
    <dgm:cxn modelId="{4A19CC93-089A-B346-8185-EB7D2B36097E}" srcId="{8003A78A-3DDE-CB40-A3D7-DFA2725F22BA}" destId="{6B14BD39-A114-C843-96E7-F790A9283F44}" srcOrd="1" destOrd="0" parTransId="{217E9883-2F01-4F4E-843E-A0B70C8E31DC}" sibTransId="{07A5581C-064B-AD48-96FB-A15BE62F7379}"/>
    <dgm:cxn modelId="{2E995CA2-5064-0641-9551-4DB8339930CF}" srcId="{8003A78A-3DDE-CB40-A3D7-DFA2725F22BA}" destId="{774A6255-5F0C-384F-9F47-0E9DAFD50E95}" srcOrd="0" destOrd="0" parTransId="{0F32454C-EB89-0547-8BC8-A40499A172A0}" sibTransId="{FC0DDC6B-585C-8E48-A20D-62D6CE34D8A7}"/>
    <dgm:cxn modelId="{D5C2FCAB-3346-CE44-A8BB-D7A807A4E50C}" type="presOf" srcId="{7DC2298F-9BEE-E943-B5A2-90CDD326494C}" destId="{D43FFA69-EE42-9E47-B941-2A56CC8869D8}" srcOrd="0" destOrd="0" presId="urn:microsoft.com/office/officeart/2008/layout/LinedList"/>
    <dgm:cxn modelId="{3D337CC1-45DC-B04E-806D-720D6CFE44B9}" srcId="{8003A78A-3DDE-CB40-A3D7-DFA2725F22BA}" destId="{0FB71DD1-88E9-3042-847D-55E79F470D97}" srcOrd="5" destOrd="0" parTransId="{2B596006-AA29-EB4D-B3C6-7FCBB38D60C4}" sibTransId="{FA75A182-62E5-234E-9CE2-D4D16E281402}"/>
    <dgm:cxn modelId="{67BD15C2-75A0-964A-9A8A-3132DBE60D63}" type="presOf" srcId="{0FB71DD1-88E9-3042-847D-55E79F470D97}" destId="{D41320DB-BF46-5E47-A68E-EB48B9446AC3}" srcOrd="0" destOrd="0" presId="urn:microsoft.com/office/officeart/2008/layout/LinedList"/>
    <dgm:cxn modelId="{1319C7F4-D2E2-C34A-91EF-6C61930816F4}" srcId="{8003A78A-3DDE-CB40-A3D7-DFA2725F22BA}" destId="{5CF74BD6-0210-6546-9096-F748F04389B0}" srcOrd="2" destOrd="0" parTransId="{0F2C3ACA-F6BF-BF49-B0A3-567518FFFEA9}" sibTransId="{0751B241-B054-0E47-9CAD-25871F299BDC}"/>
    <dgm:cxn modelId="{4FFBEF3F-50B2-8343-9C2F-68F71207443B}" type="presParOf" srcId="{70DE54F7-410A-FD42-8510-4873B54529D2}" destId="{BE5E48B3-0479-E440-B1C5-3F8BA6B1B5DF}" srcOrd="0" destOrd="0" presId="urn:microsoft.com/office/officeart/2008/layout/LinedList"/>
    <dgm:cxn modelId="{752260C8-1C37-DA4A-A382-326F3498F6FB}" type="presParOf" srcId="{70DE54F7-410A-FD42-8510-4873B54529D2}" destId="{B2CA2477-2D84-954A-9A0C-7CE76706782F}" srcOrd="1" destOrd="0" presId="urn:microsoft.com/office/officeart/2008/layout/LinedList"/>
    <dgm:cxn modelId="{9D305821-6A63-0244-9CFF-62644F56BAAE}" type="presParOf" srcId="{B2CA2477-2D84-954A-9A0C-7CE76706782F}" destId="{8A997F92-D696-304D-9627-DF978103905D}" srcOrd="0" destOrd="0" presId="urn:microsoft.com/office/officeart/2008/layout/LinedList"/>
    <dgm:cxn modelId="{DC6D8D3E-B27B-2648-85F9-16AED837A264}" type="presParOf" srcId="{B2CA2477-2D84-954A-9A0C-7CE76706782F}" destId="{4ECE021C-E7BC-754D-B690-A0F8B7C00518}" srcOrd="1" destOrd="0" presId="urn:microsoft.com/office/officeart/2008/layout/LinedList"/>
    <dgm:cxn modelId="{D585053A-44BC-704D-82E7-9DDF8DAA35C1}" type="presParOf" srcId="{70DE54F7-410A-FD42-8510-4873B54529D2}" destId="{5C77ED77-7451-7C4F-9FEB-317A24469187}" srcOrd="2" destOrd="0" presId="urn:microsoft.com/office/officeart/2008/layout/LinedList"/>
    <dgm:cxn modelId="{394471CB-CB87-CD4A-9F0A-141499E99F65}" type="presParOf" srcId="{70DE54F7-410A-FD42-8510-4873B54529D2}" destId="{5A09F1EC-73B7-A842-B1D0-7F09BD8619EC}" srcOrd="3" destOrd="0" presId="urn:microsoft.com/office/officeart/2008/layout/LinedList"/>
    <dgm:cxn modelId="{D45F3FDE-4E3C-0F43-B217-E494940C4B36}" type="presParOf" srcId="{5A09F1EC-73B7-A842-B1D0-7F09BD8619EC}" destId="{E21DD2F1-F300-D341-B17C-E10EE1EF9CC4}" srcOrd="0" destOrd="0" presId="urn:microsoft.com/office/officeart/2008/layout/LinedList"/>
    <dgm:cxn modelId="{3995DB22-52FD-5143-B4D0-DDCD11C8AC9B}" type="presParOf" srcId="{5A09F1EC-73B7-A842-B1D0-7F09BD8619EC}" destId="{76191A93-5915-C645-B768-02555AC060BB}" srcOrd="1" destOrd="0" presId="urn:microsoft.com/office/officeart/2008/layout/LinedList"/>
    <dgm:cxn modelId="{7ED9E5BD-510F-4C4A-A5D4-8EBB456D6381}" type="presParOf" srcId="{70DE54F7-410A-FD42-8510-4873B54529D2}" destId="{1F5723D2-A0FF-994E-AEF7-749C171D5BDB}" srcOrd="4" destOrd="0" presId="urn:microsoft.com/office/officeart/2008/layout/LinedList"/>
    <dgm:cxn modelId="{704D6319-DB84-3B43-B0AE-6390C488D8BE}" type="presParOf" srcId="{70DE54F7-410A-FD42-8510-4873B54529D2}" destId="{6294D807-5A1E-E24E-AA56-FAA73DF85EE1}" srcOrd="5" destOrd="0" presId="urn:microsoft.com/office/officeart/2008/layout/LinedList"/>
    <dgm:cxn modelId="{3D5C182C-BF24-704F-851E-84F874B65C16}" type="presParOf" srcId="{6294D807-5A1E-E24E-AA56-FAA73DF85EE1}" destId="{BB1A1F0A-07C0-D447-BDC0-2DEE57F1FD0E}" srcOrd="0" destOrd="0" presId="urn:microsoft.com/office/officeart/2008/layout/LinedList"/>
    <dgm:cxn modelId="{0018D532-107B-9149-94B3-DD8C71385616}" type="presParOf" srcId="{6294D807-5A1E-E24E-AA56-FAA73DF85EE1}" destId="{33407D54-8358-E042-9F88-8CECDBF46B22}" srcOrd="1" destOrd="0" presId="urn:microsoft.com/office/officeart/2008/layout/LinedList"/>
    <dgm:cxn modelId="{F95D9092-4FD8-294F-8947-789AE57625D3}" type="presParOf" srcId="{70DE54F7-410A-FD42-8510-4873B54529D2}" destId="{9CC2EDC4-35FB-5642-A0CA-C9D176A374B7}" srcOrd="6" destOrd="0" presId="urn:microsoft.com/office/officeart/2008/layout/LinedList"/>
    <dgm:cxn modelId="{8A940066-769B-6F40-A2D6-E58C8B328B93}" type="presParOf" srcId="{70DE54F7-410A-FD42-8510-4873B54529D2}" destId="{D9DC8F02-1F72-4B40-B269-6983FBB38702}" srcOrd="7" destOrd="0" presId="urn:microsoft.com/office/officeart/2008/layout/LinedList"/>
    <dgm:cxn modelId="{FC465C7D-B7B6-FB46-A467-BE26C896EE5F}" type="presParOf" srcId="{D9DC8F02-1F72-4B40-B269-6983FBB38702}" destId="{D43FFA69-EE42-9E47-B941-2A56CC8869D8}" srcOrd="0" destOrd="0" presId="urn:microsoft.com/office/officeart/2008/layout/LinedList"/>
    <dgm:cxn modelId="{CE8B507D-EEE1-5D44-B430-9C3EF550FA86}" type="presParOf" srcId="{D9DC8F02-1F72-4B40-B269-6983FBB38702}" destId="{D20DEF1B-18C9-C849-BC53-B28497CE4F2B}" srcOrd="1" destOrd="0" presId="urn:microsoft.com/office/officeart/2008/layout/LinedList"/>
    <dgm:cxn modelId="{662A6AAD-EC17-7343-A213-F9029DB081F2}" type="presParOf" srcId="{70DE54F7-410A-FD42-8510-4873B54529D2}" destId="{4E75F0B8-9264-8B43-9229-D70911F5045A}" srcOrd="8" destOrd="0" presId="urn:microsoft.com/office/officeart/2008/layout/LinedList"/>
    <dgm:cxn modelId="{39C159A3-6DBA-9040-BED7-B07265E8E0D1}" type="presParOf" srcId="{70DE54F7-410A-FD42-8510-4873B54529D2}" destId="{14A30B8C-C2E4-5B4A-891D-70133A71A99D}" srcOrd="9" destOrd="0" presId="urn:microsoft.com/office/officeart/2008/layout/LinedList"/>
    <dgm:cxn modelId="{FF4CEDBD-7D00-DD44-879D-A6AB21F35720}" type="presParOf" srcId="{14A30B8C-C2E4-5B4A-891D-70133A71A99D}" destId="{5B7CF138-AD9F-AD41-9093-F38342ED279C}" srcOrd="0" destOrd="0" presId="urn:microsoft.com/office/officeart/2008/layout/LinedList"/>
    <dgm:cxn modelId="{6A3F5942-88F1-694B-AB96-74D76A5E8991}" type="presParOf" srcId="{14A30B8C-C2E4-5B4A-891D-70133A71A99D}" destId="{C017F79F-04BF-574E-8A68-499086748921}" srcOrd="1" destOrd="0" presId="urn:microsoft.com/office/officeart/2008/layout/LinedList"/>
    <dgm:cxn modelId="{3E579202-32C0-3540-9E73-31C5BF061233}" type="presParOf" srcId="{70DE54F7-410A-FD42-8510-4873B54529D2}" destId="{CC560778-22D6-B241-8125-5D14C05C2A89}" srcOrd="10" destOrd="0" presId="urn:microsoft.com/office/officeart/2008/layout/LinedList"/>
    <dgm:cxn modelId="{D3A7C5AE-CE1D-E940-BB49-16C84BC8A813}" type="presParOf" srcId="{70DE54F7-410A-FD42-8510-4873B54529D2}" destId="{855F379C-440F-6547-80D5-88E635076C31}" srcOrd="11" destOrd="0" presId="urn:microsoft.com/office/officeart/2008/layout/LinedList"/>
    <dgm:cxn modelId="{C32C463B-8A66-EE49-B4A6-02B5AC646D79}" type="presParOf" srcId="{855F379C-440F-6547-80D5-88E635076C31}" destId="{D41320DB-BF46-5E47-A68E-EB48B9446AC3}" srcOrd="0" destOrd="0" presId="urn:microsoft.com/office/officeart/2008/layout/LinedList"/>
    <dgm:cxn modelId="{3EC7B421-37C5-3B45-82B0-0901059AA845}" type="presParOf" srcId="{855F379C-440F-6547-80D5-88E635076C31}" destId="{812EFFA3-A617-424B-B3AB-95B233D244C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380977-751F-1E4A-B647-9DBBD8D7D095}" type="doc">
      <dgm:prSet loTypeId="urn:microsoft.com/office/officeart/2005/8/layout/list1#7" loCatId="" qsTypeId="urn:microsoft.com/office/officeart/2005/8/quickstyle/simple1#13" qsCatId="simple" csTypeId="urn:microsoft.com/office/officeart/2005/8/colors/accent1_2#8" csCatId="accent1" phldr="1"/>
      <dgm:spPr/>
      <dgm:t>
        <a:bodyPr/>
        <a:lstStyle/>
        <a:p>
          <a:endParaRPr lang="zh-CN" altLang="en-US"/>
        </a:p>
      </dgm:t>
    </dgm:pt>
    <dgm:pt modelId="{CA2F1597-626E-3249-9C36-5E34E61A40C4}">
      <dgm:prSet phldrT="[文本]"/>
      <dgm:spPr/>
      <dgm:t>
        <a:bodyPr/>
        <a:lstStyle/>
        <a:p>
          <a:r>
            <a:rPr lang="zh-CN" altLang="en-US" dirty="0"/>
            <a:t>以人民币表示的单位地价和总价</a:t>
          </a:r>
        </a:p>
      </dgm:t>
    </dgm:pt>
    <dgm:pt modelId="{CD4A6E8D-5E95-7047-A258-C38F1CCDC6F2}" type="parTrans" cxnId="{48EF0EFA-476B-A54C-8BCE-A5C899A659EC}">
      <dgm:prSet/>
      <dgm:spPr/>
      <dgm:t>
        <a:bodyPr/>
        <a:lstStyle/>
        <a:p>
          <a:endParaRPr lang="zh-CN" altLang="en-US"/>
        </a:p>
      </dgm:t>
    </dgm:pt>
    <dgm:pt modelId="{823FE481-C0F5-2D44-A83A-56FE02262D90}" type="sibTrans" cxnId="{48EF0EFA-476B-A54C-8BCE-A5C899A659EC}">
      <dgm:prSet/>
      <dgm:spPr/>
      <dgm:t>
        <a:bodyPr/>
        <a:lstStyle/>
        <a:p>
          <a:endParaRPr lang="zh-CN" altLang="en-US"/>
        </a:p>
      </dgm:t>
    </dgm:pt>
    <dgm:pt modelId="{4B9A0F5B-C950-7840-8C20-15E8C70815A5}">
      <dgm:prSet phldrT="[文本]"/>
      <dgm:spPr/>
      <dgm:t>
        <a:bodyPr/>
        <a:lstStyle/>
        <a:p>
          <a:r>
            <a:rPr lang="zh-CN" altLang="en-US" dirty="0"/>
            <a:t>如用外币表示地价，应注明估价期日外币与人民币的比价</a:t>
          </a:r>
        </a:p>
      </dgm:t>
    </dgm:pt>
    <dgm:pt modelId="{F1A972CD-95CB-2C48-842D-28DFFA25FBC5}" type="parTrans" cxnId="{6AFE3804-A028-AD41-BA59-A78E8EAF602F}">
      <dgm:prSet/>
      <dgm:spPr/>
      <dgm:t>
        <a:bodyPr/>
        <a:lstStyle/>
        <a:p>
          <a:endParaRPr lang="zh-CN" altLang="en-US"/>
        </a:p>
      </dgm:t>
    </dgm:pt>
    <dgm:pt modelId="{58910001-5DB9-C744-AC12-F1FB3D95CF71}" type="sibTrans" cxnId="{6AFE3804-A028-AD41-BA59-A78E8EAF602F}">
      <dgm:prSet/>
      <dgm:spPr/>
      <dgm:t>
        <a:bodyPr/>
        <a:lstStyle/>
        <a:p>
          <a:endParaRPr lang="zh-CN" altLang="en-US"/>
        </a:p>
      </dgm:t>
    </dgm:pt>
    <dgm:pt modelId="{69DF0261-0901-BF48-8FCE-EE541825A9C4}">
      <dgm:prSet/>
      <dgm:spPr/>
      <dgm:t>
        <a:bodyPr/>
        <a:lstStyle/>
        <a:p>
          <a:r>
            <a:rPr kumimoji="1" lang="zh-CN" altLang="en-US"/>
            <a:t>说明每种估价方法的估价结果、最终结果的确定方法及依据</a:t>
          </a:r>
          <a:endParaRPr kumimoji="1" lang="zh-CN" altLang="en-US" dirty="0"/>
        </a:p>
      </dgm:t>
    </dgm:pt>
    <dgm:pt modelId="{D9CAC02D-9A97-D942-9CBD-163BDA7EEB96}" type="parTrans" cxnId="{8C4CDA7B-669B-6B40-B3EF-B2A878C92DE6}">
      <dgm:prSet/>
      <dgm:spPr/>
      <dgm:t>
        <a:bodyPr/>
        <a:lstStyle/>
        <a:p>
          <a:endParaRPr lang="zh-CN" altLang="en-US"/>
        </a:p>
      </dgm:t>
    </dgm:pt>
    <dgm:pt modelId="{EE4156EF-D6BD-0E42-8DA5-AD1C0D367E14}" type="sibTrans" cxnId="{8C4CDA7B-669B-6B40-B3EF-B2A878C92DE6}">
      <dgm:prSet/>
      <dgm:spPr/>
      <dgm:t>
        <a:bodyPr/>
        <a:lstStyle/>
        <a:p>
          <a:endParaRPr lang="zh-CN" altLang="en-US"/>
        </a:p>
      </dgm:t>
    </dgm:pt>
    <dgm:pt modelId="{B852CA70-4710-9B48-9C8B-9EC84F89891F}" type="pres">
      <dgm:prSet presAssocID="{39380977-751F-1E4A-B647-9DBBD8D7D095}" presName="linear" presStyleCnt="0">
        <dgm:presLayoutVars>
          <dgm:dir/>
          <dgm:animLvl val="lvl"/>
          <dgm:resizeHandles val="exact"/>
        </dgm:presLayoutVars>
      </dgm:prSet>
      <dgm:spPr/>
    </dgm:pt>
    <dgm:pt modelId="{DEF29CC6-B241-BF49-811C-369E54665891}" type="pres">
      <dgm:prSet presAssocID="{69DF0261-0901-BF48-8FCE-EE541825A9C4}" presName="parentLin" presStyleCnt="0"/>
      <dgm:spPr/>
    </dgm:pt>
    <dgm:pt modelId="{DE8BAFD5-C08A-184B-98A8-59413C4F1BB7}" type="pres">
      <dgm:prSet presAssocID="{69DF0261-0901-BF48-8FCE-EE541825A9C4}" presName="parentLeftMargin" presStyleLbl="node1" presStyleIdx="0" presStyleCnt="3"/>
      <dgm:spPr/>
    </dgm:pt>
    <dgm:pt modelId="{45C4FC16-DC1C-8D49-BBF5-51BB5877E5B9}" type="pres">
      <dgm:prSet presAssocID="{69DF0261-0901-BF48-8FCE-EE541825A9C4}" presName="parentText" presStyleLbl="node1" presStyleIdx="0" presStyleCnt="3">
        <dgm:presLayoutVars>
          <dgm:chMax val="0"/>
          <dgm:bulletEnabled val="1"/>
        </dgm:presLayoutVars>
      </dgm:prSet>
      <dgm:spPr/>
    </dgm:pt>
    <dgm:pt modelId="{973E27F7-01B3-4440-A9C7-53242F613844}" type="pres">
      <dgm:prSet presAssocID="{69DF0261-0901-BF48-8FCE-EE541825A9C4}" presName="negativeSpace" presStyleCnt="0"/>
      <dgm:spPr/>
    </dgm:pt>
    <dgm:pt modelId="{B0679D2F-A4BC-3843-9DEC-A83E46EDD8E9}" type="pres">
      <dgm:prSet presAssocID="{69DF0261-0901-BF48-8FCE-EE541825A9C4}" presName="childText" presStyleLbl="conFgAcc1" presStyleIdx="0" presStyleCnt="3">
        <dgm:presLayoutVars>
          <dgm:bulletEnabled val="1"/>
        </dgm:presLayoutVars>
      </dgm:prSet>
      <dgm:spPr/>
    </dgm:pt>
    <dgm:pt modelId="{5507375F-F526-5B41-B02E-4E68AD998718}" type="pres">
      <dgm:prSet presAssocID="{EE4156EF-D6BD-0E42-8DA5-AD1C0D367E14}" presName="spaceBetweenRectangles" presStyleCnt="0"/>
      <dgm:spPr/>
    </dgm:pt>
    <dgm:pt modelId="{6B65FD39-06E2-CF45-B0AC-BCB77AE40AB0}" type="pres">
      <dgm:prSet presAssocID="{CA2F1597-626E-3249-9C36-5E34E61A40C4}" presName="parentLin" presStyleCnt="0"/>
      <dgm:spPr/>
    </dgm:pt>
    <dgm:pt modelId="{FDD2D150-883E-AC4E-AEC6-77EAAAE5DD77}" type="pres">
      <dgm:prSet presAssocID="{CA2F1597-626E-3249-9C36-5E34E61A40C4}" presName="parentLeftMargin" presStyleLbl="node1" presStyleIdx="0" presStyleCnt="3"/>
      <dgm:spPr/>
    </dgm:pt>
    <dgm:pt modelId="{BD3FD4E3-CCD8-9A41-8D0B-A941D619CFBA}" type="pres">
      <dgm:prSet presAssocID="{CA2F1597-626E-3249-9C36-5E34E61A40C4}" presName="parentText" presStyleLbl="node1" presStyleIdx="1" presStyleCnt="3">
        <dgm:presLayoutVars>
          <dgm:chMax val="0"/>
          <dgm:bulletEnabled val="1"/>
        </dgm:presLayoutVars>
      </dgm:prSet>
      <dgm:spPr/>
    </dgm:pt>
    <dgm:pt modelId="{99151277-E83F-D445-AA4D-C91CEC369FBD}" type="pres">
      <dgm:prSet presAssocID="{CA2F1597-626E-3249-9C36-5E34E61A40C4}" presName="negativeSpace" presStyleCnt="0"/>
      <dgm:spPr/>
    </dgm:pt>
    <dgm:pt modelId="{909805B4-528F-8441-8709-4C0C8C86AF83}" type="pres">
      <dgm:prSet presAssocID="{CA2F1597-626E-3249-9C36-5E34E61A40C4}" presName="childText" presStyleLbl="conFgAcc1" presStyleIdx="1" presStyleCnt="3">
        <dgm:presLayoutVars>
          <dgm:bulletEnabled val="1"/>
        </dgm:presLayoutVars>
      </dgm:prSet>
      <dgm:spPr/>
    </dgm:pt>
    <dgm:pt modelId="{08598256-CB65-5A4C-B0AB-538661353597}" type="pres">
      <dgm:prSet presAssocID="{823FE481-C0F5-2D44-A83A-56FE02262D90}" presName="spaceBetweenRectangles" presStyleCnt="0"/>
      <dgm:spPr/>
    </dgm:pt>
    <dgm:pt modelId="{7316E22E-BC1B-D349-903B-83038DD224C1}" type="pres">
      <dgm:prSet presAssocID="{4B9A0F5B-C950-7840-8C20-15E8C70815A5}" presName="parentLin" presStyleCnt="0"/>
      <dgm:spPr/>
    </dgm:pt>
    <dgm:pt modelId="{FD36533E-B800-AE44-81F4-EEA251E8B3EF}" type="pres">
      <dgm:prSet presAssocID="{4B9A0F5B-C950-7840-8C20-15E8C70815A5}" presName="parentLeftMargin" presStyleLbl="node1" presStyleIdx="1" presStyleCnt="3"/>
      <dgm:spPr/>
    </dgm:pt>
    <dgm:pt modelId="{3641F3AB-9576-D14C-9203-ED78698AA1D2}" type="pres">
      <dgm:prSet presAssocID="{4B9A0F5B-C950-7840-8C20-15E8C70815A5}" presName="parentText" presStyleLbl="node1" presStyleIdx="2" presStyleCnt="3">
        <dgm:presLayoutVars>
          <dgm:chMax val="0"/>
          <dgm:bulletEnabled val="1"/>
        </dgm:presLayoutVars>
      </dgm:prSet>
      <dgm:spPr/>
    </dgm:pt>
    <dgm:pt modelId="{77DE5293-4908-E44F-8D58-E868455DC325}" type="pres">
      <dgm:prSet presAssocID="{4B9A0F5B-C950-7840-8C20-15E8C70815A5}" presName="negativeSpace" presStyleCnt="0"/>
      <dgm:spPr/>
    </dgm:pt>
    <dgm:pt modelId="{C3B367EF-E04C-4846-9A72-AEEF1CFD1EE8}" type="pres">
      <dgm:prSet presAssocID="{4B9A0F5B-C950-7840-8C20-15E8C70815A5}" presName="childText" presStyleLbl="conFgAcc1" presStyleIdx="2" presStyleCnt="3">
        <dgm:presLayoutVars>
          <dgm:bulletEnabled val="1"/>
        </dgm:presLayoutVars>
      </dgm:prSet>
      <dgm:spPr/>
    </dgm:pt>
  </dgm:ptLst>
  <dgm:cxnLst>
    <dgm:cxn modelId="{6AFE3804-A028-AD41-BA59-A78E8EAF602F}" srcId="{39380977-751F-1E4A-B647-9DBBD8D7D095}" destId="{4B9A0F5B-C950-7840-8C20-15E8C70815A5}" srcOrd="2" destOrd="0" parTransId="{F1A972CD-95CB-2C48-842D-28DFFA25FBC5}" sibTransId="{58910001-5DB9-C744-AC12-F1FB3D95CF71}"/>
    <dgm:cxn modelId="{397C141E-206F-9748-B333-56D9FB902D6A}" type="presOf" srcId="{39380977-751F-1E4A-B647-9DBBD8D7D095}" destId="{B852CA70-4710-9B48-9C8B-9EC84F89891F}" srcOrd="0" destOrd="0" presId="urn:microsoft.com/office/officeart/2005/8/layout/list1#7"/>
    <dgm:cxn modelId="{D6253433-6809-D947-8F8A-C621BE1276C4}" type="presOf" srcId="{4B9A0F5B-C950-7840-8C20-15E8C70815A5}" destId="{FD36533E-B800-AE44-81F4-EEA251E8B3EF}" srcOrd="0" destOrd="0" presId="urn:microsoft.com/office/officeart/2005/8/layout/list1#7"/>
    <dgm:cxn modelId="{8C4CDA7B-669B-6B40-B3EF-B2A878C92DE6}" srcId="{39380977-751F-1E4A-B647-9DBBD8D7D095}" destId="{69DF0261-0901-BF48-8FCE-EE541825A9C4}" srcOrd="0" destOrd="0" parTransId="{D9CAC02D-9A97-D942-9CBD-163BDA7EEB96}" sibTransId="{EE4156EF-D6BD-0E42-8DA5-AD1C0D367E14}"/>
    <dgm:cxn modelId="{0383468E-8B4D-464D-B8FC-3E1FCAE56B6A}" type="presOf" srcId="{69DF0261-0901-BF48-8FCE-EE541825A9C4}" destId="{45C4FC16-DC1C-8D49-BBF5-51BB5877E5B9}" srcOrd="1" destOrd="0" presId="urn:microsoft.com/office/officeart/2005/8/layout/list1#7"/>
    <dgm:cxn modelId="{3825FD9D-CF93-7746-BC9F-A14AD3B9CEC4}" type="presOf" srcId="{CA2F1597-626E-3249-9C36-5E34E61A40C4}" destId="{FDD2D150-883E-AC4E-AEC6-77EAAAE5DD77}" srcOrd="0" destOrd="0" presId="urn:microsoft.com/office/officeart/2005/8/layout/list1#7"/>
    <dgm:cxn modelId="{C02938AE-A8B4-9A47-82BF-E5BD7C005CC0}" type="presOf" srcId="{CA2F1597-626E-3249-9C36-5E34E61A40C4}" destId="{BD3FD4E3-CCD8-9A41-8D0B-A941D619CFBA}" srcOrd="1" destOrd="0" presId="urn:microsoft.com/office/officeart/2005/8/layout/list1#7"/>
    <dgm:cxn modelId="{834866CC-2156-7342-8193-5BF778509AEA}" type="presOf" srcId="{69DF0261-0901-BF48-8FCE-EE541825A9C4}" destId="{DE8BAFD5-C08A-184B-98A8-59413C4F1BB7}" srcOrd="0" destOrd="0" presId="urn:microsoft.com/office/officeart/2005/8/layout/list1#7"/>
    <dgm:cxn modelId="{48EF0EFA-476B-A54C-8BCE-A5C899A659EC}" srcId="{39380977-751F-1E4A-B647-9DBBD8D7D095}" destId="{CA2F1597-626E-3249-9C36-5E34E61A40C4}" srcOrd="1" destOrd="0" parTransId="{CD4A6E8D-5E95-7047-A258-C38F1CCDC6F2}" sibTransId="{823FE481-C0F5-2D44-A83A-56FE02262D90}"/>
    <dgm:cxn modelId="{C6210FFB-5F2F-224E-920D-69D263066C1D}" type="presOf" srcId="{4B9A0F5B-C950-7840-8C20-15E8C70815A5}" destId="{3641F3AB-9576-D14C-9203-ED78698AA1D2}" srcOrd="1" destOrd="0" presId="urn:microsoft.com/office/officeart/2005/8/layout/list1#7"/>
    <dgm:cxn modelId="{95E39176-8759-2941-ABEC-A0088534AE6B}" type="presParOf" srcId="{B852CA70-4710-9B48-9C8B-9EC84F89891F}" destId="{DEF29CC6-B241-BF49-811C-369E54665891}" srcOrd="0" destOrd="0" presId="urn:microsoft.com/office/officeart/2005/8/layout/list1#7"/>
    <dgm:cxn modelId="{4A9F1DDC-E4F6-A54D-9D53-A459C2F7D95A}" type="presParOf" srcId="{DEF29CC6-B241-BF49-811C-369E54665891}" destId="{DE8BAFD5-C08A-184B-98A8-59413C4F1BB7}" srcOrd="0" destOrd="0" presId="urn:microsoft.com/office/officeart/2005/8/layout/list1#7"/>
    <dgm:cxn modelId="{1E7B421B-D370-094E-933C-6B91D8061DB2}" type="presParOf" srcId="{DEF29CC6-B241-BF49-811C-369E54665891}" destId="{45C4FC16-DC1C-8D49-BBF5-51BB5877E5B9}" srcOrd="1" destOrd="0" presId="urn:microsoft.com/office/officeart/2005/8/layout/list1#7"/>
    <dgm:cxn modelId="{76A4CDC7-7DEF-C947-8553-3C9E9B4EC92B}" type="presParOf" srcId="{B852CA70-4710-9B48-9C8B-9EC84F89891F}" destId="{973E27F7-01B3-4440-A9C7-53242F613844}" srcOrd="1" destOrd="0" presId="urn:microsoft.com/office/officeart/2005/8/layout/list1#7"/>
    <dgm:cxn modelId="{CB4702B8-BE8C-8F4D-968E-1C8B8AA253B4}" type="presParOf" srcId="{B852CA70-4710-9B48-9C8B-9EC84F89891F}" destId="{B0679D2F-A4BC-3843-9DEC-A83E46EDD8E9}" srcOrd="2" destOrd="0" presId="urn:microsoft.com/office/officeart/2005/8/layout/list1#7"/>
    <dgm:cxn modelId="{FF7D42E3-E533-084C-9FBB-618A5F2E3158}" type="presParOf" srcId="{B852CA70-4710-9B48-9C8B-9EC84F89891F}" destId="{5507375F-F526-5B41-B02E-4E68AD998718}" srcOrd="3" destOrd="0" presId="urn:microsoft.com/office/officeart/2005/8/layout/list1#7"/>
    <dgm:cxn modelId="{5C56C7C5-A759-0C47-9BEC-B68F79F92C01}" type="presParOf" srcId="{B852CA70-4710-9B48-9C8B-9EC84F89891F}" destId="{6B65FD39-06E2-CF45-B0AC-BCB77AE40AB0}" srcOrd="4" destOrd="0" presId="urn:microsoft.com/office/officeart/2005/8/layout/list1#7"/>
    <dgm:cxn modelId="{62D2F465-6668-FD40-9EAC-469E30A5129E}" type="presParOf" srcId="{6B65FD39-06E2-CF45-B0AC-BCB77AE40AB0}" destId="{FDD2D150-883E-AC4E-AEC6-77EAAAE5DD77}" srcOrd="0" destOrd="0" presId="urn:microsoft.com/office/officeart/2005/8/layout/list1#7"/>
    <dgm:cxn modelId="{58B1A742-BAC6-A241-AF48-AA79105B9383}" type="presParOf" srcId="{6B65FD39-06E2-CF45-B0AC-BCB77AE40AB0}" destId="{BD3FD4E3-CCD8-9A41-8D0B-A941D619CFBA}" srcOrd="1" destOrd="0" presId="urn:microsoft.com/office/officeart/2005/8/layout/list1#7"/>
    <dgm:cxn modelId="{1764B2F7-FBB9-9048-B226-53182EF5CFD2}" type="presParOf" srcId="{B852CA70-4710-9B48-9C8B-9EC84F89891F}" destId="{99151277-E83F-D445-AA4D-C91CEC369FBD}" srcOrd="5" destOrd="0" presId="urn:microsoft.com/office/officeart/2005/8/layout/list1#7"/>
    <dgm:cxn modelId="{A9C815CD-1BB1-7645-AED1-3C95913A374C}" type="presParOf" srcId="{B852CA70-4710-9B48-9C8B-9EC84F89891F}" destId="{909805B4-528F-8441-8709-4C0C8C86AF83}" srcOrd="6" destOrd="0" presId="urn:microsoft.com/office/officeart/2005/8/layout/list1#7"/>
    <dgm:cxn modelId="{B4ABD516-0B72-0C43-8780-EB8A578F2E21}" type="presParOf" srcId="{B852CA70-4710-9B48-9C8B-9EC84F89891F}" destId="{08598256-CB65-5A4C-B0AB-538661353597}" srcOrd="7" destOrd="0" presId="urn:microsoft.com/office/officeart/2005/8/layout/list1#7"/>
    <dgm:cxn modelId="{DF8442BF-F7D4-9B43-92B3-D0B716859FCD}" type="presParOf" srcId="{B852CA70-4710-9B48-9C8B-9EC84F89891F}" destId="{7316E22E-BC1B-D349-903B-83038DD224C1}" srcOrd="8" destOrd="0" presId="urn:microsoft.com/office/officeart/2005/8/layout/list1#7"/>
    <dgm:cxn modelId="{E3DBEB6F-27D8-A14A-86D7-560125DD96DE}" type="presParOf" srcId="{7316E22E-BC1B-D349-903B-83038DD224C1}" destId="{FD36533E-B800-AE44-81F4-EEA251E8B3EF}" srcOrd="0" destOrd="0" presId="urn:microsoft.com/office/officeart/2005/8/layout/list1#7"/>
    <dgm:cxn modelId="{B9342403-43B9-7B43-B2B7-FD8C6E5AFEB0}" type="presParOf" srcId="{7316E22E-BC1B-D349-903B-83038DD224C1}" destId="{3641F3AB-9576-D14C-9203-ED78698AA1D2}" srcOrd="1" destOrd="0" presId="urn:microsoft.com/office/officeart/2005/8/layout/list1#7"/>
    <dgm:cxn modelId="{66EA610D-42E3-BF49-A59F-057D8F460241}" type="presParOf" srcId="{B852CA70-4710-9B48-9C8B-9EC84F89891F}" destId="{77DE5293-4908-E44F-8D58-E868455DC325}" srcOrd="9" destOrd="0" presId="urn:microsoft.com/office/officeart/2005/8/layout/list1#7"/>
    <dgm:cxn modelId="{0954AC2C-A61B-5B4B-BBA5-30044CB462EC}" type="presParOf" srcId="{B852CA70-4710-9B48-9C8B-9EC84F89891F}" destId="{C3B367EF-E04C-4846-9A72-AEEF1CFD1EE8}" srcOrd="10" destOrd="0" presId="urn:microsoft.com/office/officeart/2005/8/layout/list1#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B6A0A5-F6D7-2147-8FA3-985B2A1C54AB}" type="doc">
      <dgm:prSet loTypeId="urn:microsoft.com/office/officeart/2005/8/layout/list1#8" loCatId="" qsTypeId="urn:microsoft.com/office/officeart/2005/8/quickstyle/simple1#14" qsCatId="simple" csTypeId="urn:microsoft.com/office/officeart/2005/8/colors/accent1_2#9" csCatId="accent1" phldr="1"/>
      <dgm:spPr/>
      <dgm:t>
        <a:bodyPr/>
        <a:lstStyle/>
        <a:p>
          <a:endParaRPr lang="zh-CN" altLang="en-US"/>
        </a:p>
      </dgm:t>
    </dgm:pt>
    <dgm:pt modelId="{913DDB6B-51DE-F740-9885-DC0959AD850E}">
      <dgm:prSet phldrT="[文本]"/>
      <dgm:spPr/>
      <dgm:t>
        <a:bodyPr/>
        <a:lstStyle/>
        <a:p>
          <a:r>
            <a:rPr lang="en-US" altLang="zh-CN" dirty="0"/>
            <a:t>1.</a:t>
          </a:r>
          <a:r>
            <a:rPr lang="zh-CN" altLang="en-US" dirty="0"/>
            <a:t>估价的前提条件和假设条件</a:t>
          </a:r>
        </a:p>
      </dgm:t>
    </dgm:pt>
    <dgm:pt modelId="{112E4F31-3FE2-E34A-8E73-A48AAE01DB36}" type="parTrans" cxnId="{06677576-C8BC-A746-85AD-A5600820B486}">
      <dgm:prSet/>
      <dgm:spPr/>
      <dgm:t>
        <a:bodyPr/>
        <a:lstStyle/>
        <a:p>
          <a:endParaRPr lang="zh-CN" altLang="en-US"/>
        </a:p>
      </dgm:t>
    </dgm:pt>
    <dgm:pt modelId="{CCE50EB6-F52C-CD4D-A995-D319CFD15F67}" type="sibTrans" cxnId="{06677576-C8BC-A746-85AD-A5600820B486}">
      <dgm:prSet/>
      <dgm:spPr/>
      <dgm:t>
        <a:bodyPr/>
        <a:lstStyle/>
        <a:p>
          <a:endParaRPr lang="zh-CN" altLang="en-US"/>
        </a:p>
      </dgm:t>
    </dgm:pt>
    <dgm:pt modelId="{56B67E3E-8238-FB47-988C-471E4A2E5566}">
      <dgm:prSet phldrT="[文本]"/>
      <dgm:spPr/>
      <dgm:t>
        <a:bodyPr/>
        <a:lstStyle/>
        <a:p>
          <a:r>
            <a:rPr lang="en-US" altLang="zh-CN" dirty="0"/>
            <a:t>2.</a:t>
          </a:r>
          <a:r>
            <a:rPr lang="zh-CN" altLang="en-US" dirty="0"/>
            <a:t>估价结果和估价报告的使用</a:t>
          </a:r>
        </a:p>
      </dgm:t>
    </dgm:pt>
    <dgm:pt modelId="{D296F818-3FD5-4D45-8366-9FA30C2D3E71}" type="parTrans" cxnId="{941C73E1-6894-074F-AB53-56F2C73C44D6}">
      <dgm:prSet/>
      <dgm:spPr/>
      <dgm:t>
        <a:bodyPr/>
        <a:lstStyle/>
        <a:p>
          <a:endParaRPr lang="zh-CN" altLang="en-US"/>
        </a:p>
      </dgm:t>
    </dgm:pt>
    <dgm:pt modelId="{3A468914-55B7-194D-993F-AC1327CDF405}" type="sibTrans" cxnId="{941C73E1-6894-074F-AB53-56F2C73C44D6}">
      <dgm:prSet/>
      <dgm:spPr/>
      <dgm:t>
        <a:bodyPr/>
        <a:lstStyle/>
        <a:p>
          <a:endParaRPr lang="zh-CN" altLang="en-US"/>
        </a:p>
      </dgm:t>
    </dgm:pt>
    <dgm:pt modelId="{4AF14224-8437-4849-9DFA-4D7319A63B2C}">
      <dgm:prSet phldrT="[文本]"/>
      <dgm:spPr/>
      <dgm:t>
        <a:bodyPr/>
        <a:lstStyle/>
        <a:p>
          <a:r>
            <a:rPr lang="en-US" altLang="zh-CN" dirty="0"/>
            <a:t>3.</a:t>
          </a:r>
          <a:r>
            <a:rPr lang="zh-CN" altLang="en-US" dirty="0"/>
            <a:t>需要特殊说明的事项</a:t>
          </a:r>
        </a:p>
      </dgm:t>
    </dgm:pt>
    <dgm:pt modelId="{B6CE71AE-EAA8-674F-B8B5-04D500AA046B}" type="parTrans" cxnId="{6515B434-38A9-D740-9235-BF8C7E59BEDE}">
      <dgm:prSet/>
      <dgm:spPr/>
      <dgm:t>
        <a:bodyPr/>
        <a:lstStyle/>
        <a:p>
          <a:endParaRPr lang="zh-CN" altLang="en-US"/>
        </a:p>
      </dgm:t>
    </dgm:pt>
    <dgm:pt modelId="{1B446000-DD57-0F43-8684-A221A4583F16}" type="sibTrans" cxnId="{6515B434-38A9-D740-9235-BF8C7E59BEDE}">
      <dgm:prSet/>
      <dgm:spPr/>
      <dgm:t>
        <a:bodyPr/>
        <a:lstStyle/>
        <a:p>
          <a:endParaRPr lang="zh-CN" altLang="en-US"/>
        </a:p>
      </dgm:t>
    </dgm:pt>
    <dgm:pt modelId="{ABDA88EE-8ACA-2641-B2F9-6261AB0BA92B}" type="pres">
      <dgm:prSet presAssocID="{15B6A0A5-F6D7-2147-8FA3-985B2A1C54AB}" presName="linear" presStyleCnt="0">
        <dgm:presLayoutVars>
          <dgm:dir/>
          <dgm:animLvl val="lvl"/>
          <dgm:resizeHandles val="exact"/>
        </dgm:presLayoutVars>
      </dgm:prSet>
      <dgm:spPr/>
    </dgm:pt>
    <dgm:pt modelId="{20E9033F-9214-414E-B29C-D5F9B0BF077E}" type="pres">
      <dgm:prSet presAssocID="{913DDB6B-51DE-F740-9885-DC0959AD850E}" presName="parentLin" presStyleCnt="0"/>
      <dgm:spPr/>
    </dgm:pt>
    <dgm:pt modelId="{82C064C7-3846-0B4A-A990-2D1540DB8EB4}" type="pres">
      <dgm:prSet presAssocID="{913DDB6B-51DE-F740-9885-DC0959AD850E}" presName="parentLeftMargin" presStyleLbl="node1" presStyleIdx="0" presStyleCnt="3"/>
      <dgm:spPr/>
    </dgm:pt>
    <dgm:pt modelId="{4BB6A8D3-E609-BC4B-ADAB-85D372497E62}" type="pres">
      <dgm:prSet presAssocID="{913DDB6B-51DE-F740-9885-DC0959AD850E}" presName="parentText" presStyleLbl="node1" presStyleIdx="0" presStyleCnt="3">
        <dgm:presLayoutVars>
          <dgm:chMax val="0"/>
          <dgm:bulletEnabled val="1"/>
        </dgm:presLayoutVars>
      </dgm:prSet>
      <dgm:spPr/>
    </dgm:pt>
    <dgm:pt modelId="{AA64B8E6-09AE-9743-BD23-C557A050B68A}" type="pres">
      <dgm:prSet presAssocID="{913DDB6B-51DE-F740-9885-DC0959AD850E}" presName="negativeSpace" presStyleCnt="0"/>
      <dgm:spPr/>
    </dgm:pt>
    <dgm:pt modelId="{93FAB976-9A8E-D34C-99CD-6D481B4ED290}" type="pres">
      <dgm:prSet presAssocID="{913DDB6B-51DE-F740-9885-DC0959AD850E}" presName="childText" presStyleLbl="conFgAcc1" presStyleIdx="0" presStyleCnt="3">
        <dgm:presLayoutVars>
          <dgm:bulletEnabled val="1"/>
        </dgm:presLayoutVars>
      </dgm:prSet>
      <dgm:spPr/>
    </dgm:pt>
    <dgm:pt modelId="{DF4F19D4-4CC4-4B49-B00D-752CD57EE37F}" type="pres">
      <dgm:prSet presAssocID="{CCE50EB6-F52C-CD4D-A995-D319CFD15F67}" presName="spaceBetweenRectangles" presStyleCnt="0"/>
      <dgm:spPr/>
    </dgm:pt>
    <dgm:pt modelId="{D9462553-9F81-0D42-85B2-4DB291E41F22}" type="pres">
      <dgm:prSet presAssocID="{56B67E3E-8238-FB47-988C-471E4A2E5566}" presName="parentLin" presStyleCnt="0"/>
      <dgm:spPr/>
    </dgm:pt>
    <dgm:pt modelId="{CBE3895E-7103-CF4B-B121-87ACCECEE3BA}" type="pres">
      <dgm:prSet presAssocID="{56B67E3E-8238-FB47-988C-471E4A2E5566}" presName="parentLeftMargin" presStyleLbl="node1" presStyleIdx="0" presStyleCnt="3"/>
      <dgm:spPr/>
    </dgm:pt>
    <dgm:pt modelId="{53CF6954-2F26-2E41-B30A-D4078E7AFB1D}" type="pres">
      <dgm:prSet presAssocID="{56B67E3E-8238-FB47-988C-471E4A2E5566}" presName="parentText" presStyleLbl="node1" presStyleIdx="1" presStyleCnt="3">
        <dgm:presLayoutVars>
          <dgm:chMax val="0"/>
          <dgm:bulletEnabled val="1"/>
        </dgm:presLayoutVars>
      </dgm:prSet>
      <dgm:spPr/>
    </dgm:pt>
    <dgm:pt modelId="{3125CC76-5E01-0046-BD81-2620CA30CD8A}" type="pres">
      <dgm:prSet presAssocID="{56B67E3E-8238-FB47-988C-471E4A2E5566}" presName="negativeSpace" presStyleCnt="0"/>
      <dgm:spPr/>
    </dgm:pt>
    <dgm:pt modelId="{F0E5BF9D-D917-A043-B8F2-B8BE71956502}" type="pres">
      <dgm:prSet presAssocID="{56B67E3E-8238-FB47-988C-471E4A2E5566}" presName="childText" presStyleLbl="conFgAcc1" presStyleIdx="1" presStyleCnt="3">
        <dgm:presLayoutVars>
          <dgm:bulletEnabled val="1"/>
        </dgm:presLayoutVars>
      </dgm:prSet>
      <dgm:spPr/>
    </dgm:pt>
    <dgm:pt modelId="{F6582C75-8FED-8F44-BD7E-E8B5B51CE560}" type="pres">
      <dgm:prSet presAssocID="{3A468914-55B7-194D-993F-AC1327CDF405}" presName="spaceBetweenRectangles" presStyleCnt="0"/>
      <dgm:spPr/>
    </dgm:pt>
    <dgm:pt modelId="{CF7412E5-4D1D-4D4D-8DF3-324D191A002F}" type="pres">
      <dgm:prSet presAssocID="{4AF14224-8437-4849-9DFA-4D7319A63B2C}" presName="parentLin" presStyleCnt="0"/>
      <dgm:spPr/>
    </dgm:pt>
    <dgm:pt modelId="{99A22B39-F358-C142-AF57-8E036E9B55F1}" type="pres">
      <dgm:prSet presAssocID="{4AF14224-8437-4849-9DFA-4D7319A63B2C}" presName="parentLeftMargin" presStyleLbl="node1" presStyleIdx="1" presStyleCnt="3"/>
      <dgm:spPr/>
    </dgm:pt>
    <dgm:pt modelId="{D472EC7E-018A-004A-B98E-D77838CF6309}" type="pres">
      <dgm:prSet presAssocID="{4AF14224-8437-4849-9DFA-4D7319A63B2C}" presName="parentText" presStyleLbl="node1" presStyleIdx="2" presStyleCnt="3">
        <dgm:presLayoutVars>
          <dgm:chMax val="0"/>
          <dgm:bulletEnabled val="1"/>
        </dgm:presLayoutVars>
      </dgm:prSet>
      <dgm:spPr/>
    </dgm:pt>
    <dgm:pt modelId="{65DB8441-C4FF-4747-BB29-2D51D5288DE9}" type="pres">
      <dgm:prSet presAssocID="{4AF14224-8437-4849-9DFA-4D7319A63B2C}" presName="negativeSpace" presStyleCnt="0"/>
      <dgm:spPr/>
    </dgm:pt>
    <dgm:pt modelId="{9D4C8A0C-64F8-714C-95C9-E4AD6E6F3773}" type="pres">
      <dgm:prSet presAssocID="{4AF14224-8437-4849-9DFA-4D7319A63B2C}" presName="childText" presStyleLbl="conFgAcc1" presStyleIdx="2" presStyleCnt="3">
        <dgm:presLayoutVars>
          <dgm:bulletEnabled val="1"/>
        </dgm:presLayoutVars>
      </dgm:prSet>
      <dgm:spPr/>
    </dgm:pt>
  </dgm:ptLst>
  <dgm:cxnLst>
    <dgm:cxn modelId="{2984EC2A-399E-B544-B0B2-1D65E98E6331}" type="presOf" srcId="{56B67E3E-8238-FB47-988C-471E4A2E5566}" destId="{CBE3895E-7103-CF4B-B121-87ACCECEE3BA}" srcOrd="0" destOrd="0" presId="urn:microsoft.com/office/officeart/2005/8/layout/list1#8"/>
    <dgm:cxn modelId="{50168A2F-AEBA-7547-AB93-CC0721252E89}" type="presOf" srcId="{913DDB6B-51DE-F740-9885-DC0959AD850E}" destId="{4BB6A8D3-E609-BC4B-ADAB-85D372497E62}" srcOrd="1" destOrd="0" presId="urn:microsoft.com/office/officeart/2005/8/layout/list1#8"/>
    <dgm:cxn modelId="{6515B434-38A9-D740-9235-BF8C7E59BEDE}" srcId="{15B6A0A5-F6D7-2147-8FA3-985B2A1C54AB}" destId="{4AF14224-8437-4849-9DFA-4D7319A63B2C}" srcOrd="2" destOrd="0" parTransId="{B6CE71AE-EAA8-674F-B8B5-04D500AA046B}" sibTransId="{1B446000-DD57-0F43-8684-A221A4583F16}"/>
    <dgm:cxn modelId="{611FD06A-0817-3D43-8524-6ACD5EE70C36}" type="presOf" srcId="{4AF14224-8437-4849-9DFA-4D7319A63B2C}" destId="{99A22B39-F358-C142-AF57-8E036E9B55F1}" srcOrd="0" destOrd="0" presId="urn:microsoft.com/office/officeart/2005/8/layout/list1#8"/>
    <dgm:cxn modelId="{935E2072-9D60-8A4C-8DE3-BE3CAE3ACF9C}" type="presOf" srcId="{4AF14224-8437-4849-9DFA-4D7319A63B2C}" destId="{D472EC7E-018A-004A-B98E-D77838CF6309}" srcOrd="1" destOrd="0" presId="urn:microsoft.com/office/officeart/2005/8/layout/list1#8"/>
    <dgm:cxn modelId="{974FE174-EE4F-0044-9374-EAA42EAF2AD6}" type="presOf" srcId="{56B67E3E-8238-FB47-988C-471E4A2E5566}" destId="{53CF6954-2F26-2E41-B30A-D4078E7AFB1D}" srcOrd="1" destOrd="0" presId="urn:microsoft.com/office/officeart/2005/8/layout/list1#8"/>
    <dgm:cxn modelId="{06677576-C8BC-A746-85AD-A5600820B486}" srcId="{15B6A0A5-F6D7-2147-8FA3-985B2A1C54AB}" destId="{913DDB6B-51DE-F740-9885-DC0959AD850E}" srcOrd="0" destOrd="0" parTransId="{112E4F31-3FE2-E34A-8E73-A48AAE01DB36}" sibTransId="{CCE50EB6-F52C-CD4D-A995-D319CFD15F67}"/>
    <dgm:cxn modelId="{3534F7CD-44CF-614D-A11C-1BA917862103}" type="presOf" srcId="{913DDB6B-51DE-F740-9885-DC0959AD850E}" destId="{82C064C7-3846-0B4A-A990-2D1540DB8EB4}" srcOrd="0" destOrd="0" presId="urn:microsoft.com/office/officeart/2005/8/layout/list1#8"/>
    <dgm:cxn modelId="{941C73E1-6894-074F-AB53-56F2C73C44D6}" srcId="{15B6A0A5-F6D7-2147-8FA3-985B2A1C54AB}" destId="{56B67E3E-8238-FB47-988C-471E4A2E5566}" srcOrd="1" destOrd="0" parTransId="{D296F818-3FD5-4D45-8366-9FA30C2D3E71}" sibTransId="{3A468914-55B7-194D-993F-AC1327CDF405}"/>
    <dgm:cxn modelId="{3661ACE2-C5F7-C942-8487-E77B4A59ADE3}" type="presOf" srcId="{15B6A0A5-F6D7-2147-8FA3-985B2A1C54AB}" destId="{ABDA88EE-8ACA-2641-B2F9-6261AB0BA92B}" srcOrd="0" destOrd="0" presId="urn:microsoft.com/office/officeart/2005/8/layout/list1#8"/>
    <dgm:cxn modelId="{D0566773-35BB-EE4A-AE9A-3658DA0A9D4C}" type="presParOf" srcId="{ABDA88EE-8ACA-2641-B2F9-6261AB0BA92B}" destId="{20E9033F-9214-414E-B29C-D5F9B0BF077E}" srcOrd="0" destOrd="0" presId="urn:microsoft.com/office/officeart/2005/8/layout/list1#8"/>
    <dgm:cxn modelId="{CF111192-4BC4-8E47-BA7C-01C7FE7AD43F}" type="presParOf" srcId="{20E9033F-9214-414E-B29C-D5F9B0BF077E}" destId="{82C064C7-3846-0B4A-A990-2D1540DB8EB4}" srcOrd="0" destOrd="0" presId="urn:microsoft.com/office/officeart/2005/8/layout/list1#8"/>
    <dgm:cxn modelId="{F530EA96-1284-AD43-85AB-A5ABEB1C3CFE}" type="presParOf" srcId="{20E9033F-9214-414E-B29C-D5F9B0BF077E}" destId="{4BB6A8D3-E609-BC4B-ADAB-85D372497E62}" srcOrd="1" destOrd="0" presId="urn:microsoft.com/office/officeart/2005/8/layout/list1#8"/>
    <dgm:cxn modelId="{DB8781E8-05A6-3943-8083-1041BEC3CDFF}" type="presParOf" srcId="{ABDA88EE-8ACA-2641-B2F9-6261AB0BA92B}" destId="{AA64B8E6-09AE-9743-BD23-C557A050B68A}" srcOrd="1" destOrd="0" presId="urn:microsoft.com/office/officeart/2005/8/layout/list1#8"/>
    <dgm:cxn modelId="{ECDF12AB-3C33-EA4E-9757-9D3605FA8267}" type="presParOf" srcId="{ABDA88EE-8ACA-2641-B2F9-6261AB0BA92B}" destId="{93FAB976-9A8E-D34C-99CD-6D481B4ED290}" srcOrd="2" destOrd="0" presId="urn:microsoft.com/office/officeart/2005/8/layout/list1#8"/>
    <dgm:cxn modelId="{2F109F06-5964-6544-8D18-4D633E22A13B}" type="presParOf" srcId="{ABDA88EE-8ACA-2641-B2F9-6261AB0BA92B}" destId="{DF4F19D4-4CC4-4B49-B00D-752CD57EE37F}" srcOrd="3" destOrd="0" presId="urn:microsoft.com/office/officeart/2005/8/layout/list1#8"/>
    <dgm:cxn modelId="{19272062-4A87-E547-9E60-E5330BB1F742}" type="presParOf" srcId="{ABDA88EE-8ACA-2641-B2F9-6261AB0BA92B}" destId="{D9462553-9F81-0D42-85B2-4DB291E41F22}" srcOrd="4" destOrd="0" presId="urn:microsoft.com/office/officeart/2005/8/layout/list1#8"/>
    <dgm:cxn modelId="{3E705B09-E126-7340-9158-553AEAFF169D}" type="presParOf" srcId="{D9462553-9F81-0D42-85B2-4DB291E41F22}" destId="{CBE3895E-7103-CF4B-B121-87ACCECEE3BA}" srcOrd="0" destOrd="0" presId="urn:microsoft.com/office/officeart/2005/8/layout/list1#8"/>
    <dgm:cxn modelId="{C73DBA5C-1531-9F46-ADDC-12573CE2AEB9}" type="presParOf" srcId="{D9462553-9F81-0D42-85B2-4DB291E41F22}" destId="{53CF6954-2F26-2E41-B30A-D4078E7AFB1D}" srcOrd="1" destOrd="0" presId="urn:microsoft.com/office/officeart/2005/8/layout/list1#8"/>
    <dgm:cxn modelId="{38DB3168-438A-4A48-A3D1-B097733BE1AB}" type="presParOf" srcId="{ABDA88EE-8ACA-2641-B2F9-6261AB0BA92B}" destId="{3125CC76-5E01-0046-BD81-2620CA30CD8A}" srcOrd="5" destOrd="0" presId="urn:microsoft.com/office/officeart/2005/8/layout/list1#8"/>
    <dgm:cxn modelId="{CA02ECC0-E7D9-5A4C-8D11-2873967D1107}" type="presParOf" srcId="{ABDA88EE-8ACA-2641-B2F9-6261AB0BA92B}" destId="{F0E5BF9D-D917-A043-B8F2-B8BE71956502}" srcOrd="6" destOrd="0" presId="urn:microsoft.com/office/officeart/2005/8/layout/list1#8"/>
    <dgm:cxn modelId="{2FD49D48-0869-FB47-BD2F-14E51C3B640B}" type="presParOf" srcId="{ABDA88EE-8ACA-2641-B2F9-6261AB0BA92B}" destId="{F6582C75-8FED-8F44-BD7E-E8B5B51CE560}" srcOrd="7" destOrd="0" presId="urn:microsoft.com/office/officeart/2005/8/layout/list1#8"/>
    <dgm:cxn modelId="{A8952CA3-25DB-3B47-B77D-7698527AC96B}" type="presParOf" srcId="{ABDA88EE-8ACA-2641-B2F9-6261AB0BA92B}" destId="{CF7412E5-4D1D-4D4D-8DF3-324D191A002F}" srcOrd="8" destOrd="0" presId="urn:microsoft.com/office/officeart/2005/8/layout/list1#8"/>
    <dgm:cxn modelId="{DE0E19B7-3316-4A46-8DD1-02046B1744BF}" type="presParOf" srcId="{CF7412E5-4D1D-4D4D-8DF3-324D191A002F}" destId="{99A22B39-F358-C142-AF57-8E036E9B55F1}" srcOrd="0" destOrd="0" presId="urn:microsoft.com/office/officeart/2005/8/layout/list1#8"/>
    <dgm:cxn modelId="{25E73F40-743F-7B47-9B6D-2A595C7B81EA}" type="presParOf" srcId="{CF7412E5-4D1D-4D4D-8DF3-324D191A002F}" destId="{D472EC7E-018A-004A-B98E-D77838CF6309}" srcOrd="1" destOrd="0" presId="urn:microsoft.com/office/officeart/2005/8/layout/list1#8"/>
    <dgm:cxn modelId="{4B638C90-E9CA-9348-B1CE-57EFF54A27EC}" type="presParOf" srcId="{ABDA88EE-8ACA-2641-B2F9-6261AB0BA92B}" destId="{65DB8441-C4FF-4747-BB29-2D51D5288DE9}" srcOrd="9" destOrd="0" presId="urn:microsoft.com/office/officeart/2005/8/layout/list1#8"/>
    <dgm:cxn modelId="{2695DE5C-C561-2E48-9E5A-9C1F255C38D6}" type="presParOf" srcId="{ABDA88EE-8ACA-2641-B2F9-6261AB0BA92B}" destId="{9D4C8A0C-64F8-714C-95C9-E4AD6E6F3773}" srcOrd="10" destOrd="0" presId="urn:microsoft.com/office/officeart/2005/8/layout/list1#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828522-99A3-034B-94D2-306CA4623041}" type="doc">
      <dgm:prSet loTypeId="urn:microsoft.com/office/officeart/2005/8/layout/list1#9" loCatId="" qsTypeId="urn:microsoft.com/office/officeart/2005/8/quickstyle/simple1#15" qsCatId="simple" csTypeId="urn:microsoft.com/office/officeart/2005/8/colors/accent1_2#10" csCatId="accent1" phldr="1"/>
      <dgm:spPr/>
      <dgm:t>
        <a:bodyPr/>
        <a:lstStyle/>
        <a:p>
          <a:endParaRPr lang="zh-CN" altLang="en-US"/>
        </a:p>
      </dgm:t>
    </dgm:pt>
    <dgm:pt modelId="{1E6AA49C-B9B0-1240-AD15-3947DD37585D}">
      <dgm:prSet phldrT="[文本]" custT="1"/>
      <dgm:spPr/>
      <dgm:t>
        <a:bodyPr/>
        <a:lstStyle/>
        <a:p>
          <a:r>
            <a:rPr lang="zh-CN" altLang="en-US" sz="1600" dirty="0"/>
            <a:t>（</a:t>
          </a:r>
          <a:r>
            <a:rPr lang="en-US" altLang="zh-CN" sz="1600" dirty="0"/>
            <a:t>1</a:t>
          </a:r>
          <a:r>
            <a:rPr lang="zh-CN" altLang="en-US" sz="1600" dirty="0"/>
            <a:t>）估价报告和估价结果发生效力的法律依据。说明本次估价所依据的主要法律、法规，注明估价报告和估价结果的作用依照法律、法规的有关规定发生法律效力</a:t>
          </a:r>
        </a:p>
      </dgm:t>
    </dgm:pt>
    <dgm:pt modelId="{BF80F2C6-5324-344A-9AAD-3BA2CBEDB6C9}" type="parTrans" cxnId="{AE59E7C6-5E77-974B-AD6D-6D7F18114C1B}">
      <dgm:prSet/>
      <dgm:spPr/>
      <dgm:t>
        <a:bodyPr/>
        <a:lstStyle/>
        <a:p>
          <a:endParaRPr lang="zh-CN" altLang="en-US"/>
        </a:p>
      </dgm:t>
    </dgm:pt>
    <dgm:pt modelId="{DB3967DE-9F57-A245-9939-76A3B6FEC0AF}" type="sibTrans" cxnId="{AE59E7C6-5E77-974B-AD6D-6D7F18114C1B}">
      <dgm:prSet/>
      <dgm:spPr/>
      <dgm:t>
        <a:bodyPr/>
        <a:lstStyle/>
        <a:p>
          <a:endParaRPr lang="zh-CN" altLang="en-US"/>
        </a:p>
      </dgm:t>
    </dgm:pt>
    <dgm:pt modelId="{F9B02C87-6E60-F845-9EAB-13AA98A4EC77}">
      <dgm:prSet phldrT="[文本]" custT="1"/>
      <dgm:spPr/>
      <dgm:t>
        <a:bodyPr/>
        <a:lstStyle/>
        <a:p>
          <a:r>
            <a:rPr lang="zh-CN" altLang="en-US" sz="1600" dirty="0"/>
            <a:t>（</a:t>
          </a:r>
          <a:r>
            <a:rPr lang="en-US" altLang="zh-CN" sz="1600" dirty="0"/>
            <a:t>2</a:t>
          </a:r>
          <a:r>
            <a:rPr lang="zh-CN" altLang="en-US" sz="1600" dirty="0"/>
            <a:t>）本报告和估价结果使用的方向和限制条件。说明估价报告和估价结果在一定评估目的下使用，注明土地估价报告的提供对象和使用条件</a:t>
          </a:r>
        </a:p>
      </dgm:t>
    </dgm:pt>
    <dgm:pt modelId="{ED183200-6F8E-8A4A-8244-576619403811}" type="parTrans" cxnId="{D2BDC636-2ACD-5C43-9263-C9690554B36D}">
      <dgm:prSet/>
      <dgm:spPr/>
      <dgm:t>
        <a:bodyPr/>
        <a:lstStyle/>
        <a:p>
          <a:endParaRPr lang="zh-CN" altLang="en-US"/>
        </a:p>
      </dgm:t>
    </dgm:pt>
    <dgm:pt modelId="{E4334CA2-579B-BC46-97F0-54BED7CA763A}" type="sibTrans" cxnId="{D2BDC636-2ACD-5C43-9263-C9690554B36D}">
      <dgm:prSet/>
      <dgm:spPr/>
      <dgm:t>
        <a:bodyPr/>
        <a:lstStyle/>
        <a:p>
          <a:endParaRPr lang="zh-CN" altLang="en-US"/>
        </a:p>
      </dgm:t>
    </dgm:pt>
    <dgm:pt modelId="{D2F1BC03-BE98-6C46-8ECD-3636A4CDB868}">
      <dgm:prSet phldrT="[文本]" custT="1"/>
      <dgm:spPr/>
      <dgm:t>
        <a:bodyPr/>
        <a:lstStyle/>
        <a:p>
          <a:r>
            <a:rPr lang="zh-CN" altLang="en-US" sz="1600" dirty="0"/>
            <a:t>（</a:t>
          </a:r>
          <a:r>
            <a:rPr lang="en-US" altLang="zh-CN" sz="1600" dirty="0"/>
            <a:t>3</a:t>
          </a:r>
          <a:r>
            <a:rPr lang="zh-CN" altLang="en-US" sz="1600" dirty="0"/>
            <a:t>）说明估价报告的有效期限，自报告提交日起，原则上不超过</a:t>
          </a:r>
          <a:r>
            <a:rPr lang="en-US" altLang="zh-CN" sz="1600" dirty="0"/>
            <a:t>1</a:t>
          </a:r>
          <a:r>
            <a:rPr lang="zh-CN" altLang="en-US" sz="1600" dirty="0"/>
            <a:t>年</a:t>
          </a:r>
        </a:p>
      </dgm:t>
    </dgm:pt>
    <dgm:pt modelId="{AB2BE209-D198-7C43-B080-7B9D9FE1E738}" type="parTrans" cxnId="{9D3B08DF-5918-AD49-BA4F-BFCC598D3F64}">
      <dgm:prSet/>
      <dgm:spPr/>
      <dgm:t>
        <a:bodyPr/>
        <a:lstStyle/>
        <a:p>
          <a:endParaRPr lang="zh-CN" altLang="en-US"/>
        </a:p>
      </dgm:t>
    </dgm:pt>
    <dgm:pt modelId="{5B99951D-ABCB-4649-B6E3-BAA56BA183D5}" type="sibTrans" cxnId="{9D3B08DF-5918-AD49-BA4F-BFCC598D3F64}">
      <dgm:prSet/>
      <dgm:spPr/>
      <dgm:t>
        <a:bodyPr/>
        <a:lstStyle/>
        <a:p>
          <a:endParaRPr lang="zh-CN" altLang="en-US"/>
        </a:p>
      </dgm:t>
    </dgm:pt>
    <dgm:pt modelId="{0C602D49-6B2F-9441-BA1F-5DCAD6E3D902}">
      <dgm:prSet custT="1"/>
      <dgm:spPr/>
      <dgm:t>
        <a:bodyPr/>
        <a:lstStyle/>
        <a:p>
          <a:r>
            <a:rPr lang="zh-CN" altLang="en-US" sz="1600" dirty="0"/>
            <a:t>（</a:t>
          </a:r>
          <a:r>
            <a:rPr lang="en-US" altLang="zh-CN" sz="1600" dirty="0"/>
            <a:t>4</a:t>
          </a:r>
          <a:r>
            <a:rPr lang="zh-CN" altLang="en-US" sz="1600" dirty="0"/>
            <a:t>）申明估价报告和估价结果的使用权归委托方所有，估价机构对估价结果有解释权</a:t>
          </a:r>
        </a:p>
      </dgm:t>
    </dgm:pt>
    <dgm:pt modelId="{1531604B-E469-9A45-B11C-6CD522FC82BD}" type="parTrans" cxnId="{7712D090-5046-1D4A-BAFE-E685FFD97067}">
      <dgm:prSet/>
      <dgm:spPr/>
      <dgm:t>
        <a:bodyPr/>
        <a:lstStyle/>
        <a:p>
          <a:endParaRPr lang="zh-CN" altLang="en-US"/>
        </a:p>
      </dgm:t>
    </dgm:pt>
    <dgm:pt modelId="{704ECBA9-F7B1-9546-BBE6-1B58419128AD}" type="sibTrans" cxnId="{7712D090-5046-1D4A-BAFE-E685FFD97067}">
      <dgm:prSet/>
      <dgm:spPr/>
      <dgm:t>
        <a:bodyPr/>
        <a:lstStyle/>
        <a:p>
          <a:endParaRPr lang="zh-CN" altLang="en-US"/>
        </a:p>
      </dgm:t>
    </dgm:pt>
    <dgm:pt modelId="{AD4420F9-1043-3349-A8AC-53B3A09D5667}">
      <dgm:prSet custT="1"/>
      <dgm:spPr/>
      <dgm:t>
        <a:bodyPr/>
        <a:lstStyle/>
        <a:p>
          <a:r>
            <a:rPr lang="zh-CN" altLang="en-US" sz="1600" dirty="0"/>
            <a:t>（</a:t>
          </a:r>
          <a:r>
            <a:rPr lang="en-US" altLang="zh-CN" sz="1600" dirty="0"/>
            <a:t>5</a:t>
          </a:r>
          <a:r>
            <a:rPr lang="zh-CN" altLang="en-US" sz="1600" dirty="0"/>
            <a:t>）违规使用土地估价报告和估价结果的责任</a:t>
          </a:r>
        </a:p>
      </dgm:t>
    </dgm:pt>
    <dgm:pt modelId="{F975A897-4330-FE42-AA7B-5CA9FC76B8E2}" type="parTrans" cxnId="{6AFC006A-BF69-C448-B206-13A6D0269656}">
      <dgm:prSet/>
      <dgm:spPr/>
      <dgm:t>
        <a:bodyPr/>
        <a:lstStyle/>
        <a:p>
          <a:endParaRPr lang="zh-CN" altLang="en-US"/>
        </a:p>
      </dgm:t>
    </dgm:pt>
    <dgm:pt modelId="{97088AD7-AD52-814C-BC4C-0C7AB4F5E55C}" type="sibTrans" cxnId="{6AFC006A-BF69-C448-B206-13A6D0269656}">
      <dgm:prSet/>
      <dgm:spPr/>
      <dgm:t>
        <a:bodyPr/>
        <a:lstStyle/>
        <a:p>
          <a:endParaRPr lang="zh-CN" altLang="en-US"/>
        </a:p>
      </dgm:t>
    </dgm:pt>
    <dgm:pt modelId="{0F68B969-3168-C94C-8168-18192C471615}" type="pres">
      <dgm:prSet presAssocID="{F8828522-99A3-034B-94D2-306CA4623041}" presName="linear" presStyleCnt="0">
        <dgm:presLayoutVars>
          <dgm:dir/>
          <dgm:animLvl val="lvl"/>
          <dgm:resizeHandles val="exact"/>
        </dgm:presLayoutVars>
      </dgm:prSet>
      <dgm:spPr/>
    </dgm:pt>
    <dgm:pt modelId="{C4FB115F-2474-E344-A623-F5BF0C5C0CC1}" type="pres">
      <dgm:prSet presAssocID="{1E6AA49C-B9B0-1240-AD15-3947DD37585D}" presName="parentLin" presStyleCnt="0"/>
      <dgm:spPr/>
    </dgm:pt>
    <dgm:pt modelId="{046D2036-983E-574D-A14F-7494E6D40C36}" type="pres">
      <dgm:prSet presAssocID="{1E6AA49C-B9B0-1240-AD15-3947DD37585D}" presName="parentLeftMargin" presStyleLbl="node1" presStyleIdx="0" presStyleCnt="5"/>
      <dgm:spPr/>
    </dgm:pt>
    <dgm:pt modelId="{A9312AF5-10AD-DE4F-9A41-B3218B4A80E2}" type="pres">
      <dgm:prSet presAssocID="{1E6AA49C-B9B0-1240-AD15-3947DD37585D}" presName="parentText" presStyleLbl="node1" presStyleIdx="0" presStyleCnt="5" custScaleX="136238" custScaleY="237440">
        <dgm:presLayoutVars>
          <dgm:chMax val="0"/>
          <dgm:bulletEnabled val="1"/>
        </dgm:presLayoutVars>
      </dgm:prSet>
      <dgm:spPr/>
    </dgm:pt>
    <dgm:pt modelId="{80E1CAF7-9A82-F34F-B3A6-BA6D81AD72A4}" type="pres">
      <dgm:prSet presAssocID="{1E6AA49C-B9B0-1240-AD15-3947DD37585D}" presName="negativeSpace" presStyleCnt="0"/>
      <dgm:spPr/>
    </dgm:pt>
    <dgm:pt modelId="{948202CA-1B4A-3B4A-B061-5D9ABAFB2C39}" type="pres">
      <dgm:prSet presAssocID="{1E6AA49C-B9B0-1240-AD15-3947DD37585D}" presName="childText" presStyleLbl="conFgAcc1" presStyleIdx="0" presStyleCnt="5">
        <dgm:presLayoutVars>
          <dgm:bulletEnabled val="1"/>
        </dgm:presLayoutVars>
      </dgm:prSet>
      <dgm:spPr/>
    </dgm:pt>
    <dgm:pt modelId="{DEB975E3-E5F1-784E-8E11-22491B8A2AF8}" type="pres">
      <dgm:prSet presAssocID="{DB3967DE-9F57-A245-9939-76A3B6FEC0AF}" presName="spaceBetweenRectangles" presStyleCnt="0"/>
      <dgm:spPr/>
    </dgm:pt>
    <dgm:pt modelId="{D88B8DD3-F7AB-F04D-A9CC-E02048D9DB73}" type="pres">
      <dgm:prSet presAssocID="{F9B02C87-6E60-F845-9EAB-13AA98A4EC77}" presName="parentLin" presStyleCnt="0"/>
      <dgm:spPr/>
    </dgm:pt>
    <dgm:pt modelId="{522E70DC-D30F-7446-B6BA-D5B552D59A6B}" type="pres">
      <dgm:prSet presAssocID="{F9B02C87-6E60-F845-9EAB-13AA98A4EC77}" presName="parentLeftMargin" presStyleLbl="node1" presStyleIdx="0" presStyleCnt="5"/>
      <dgm:spPr/>
    </dgm:pt>
    <dgm:pt modelId="{B5EAFBF6-03F3-084D-8BC5-9A9358F8AD65}" type="pres">
      <dgm:prSet presAssocID="{F9B02C87-6E60-F845-9EAB-13AA98A4EC77}" presName="parentText" presStyleLbl="node1" presStyleIdx="1" presStyleCnt="5" custScaleX="138285" custScaleY="276270">
        <dgm:presLayoutVars>
          <dgm:chMax val="0"/>
          <dgm:bulletEnabled val="1"/>
        </dgm:presLayoutVars>
      </dgm:prSet>
      <dgm:spPr/>
    </dgm:pt>
    <dgm:pt modelId="{60CBBEBE-99BA-FC48-9736-F78514108AC1}" type="pres">
      <dgm:prSet presAssocID="{F9B02C87-6E60-F845-9EAB-13AA98A4EC77}" presName="negativeSpace" presStyleCnt="0"/>
      <dgm:spPr/>
    </dgm:pt>
    <dgm:pt modelId="{5A898A9E-ED14-4E4C-98CD-C142039D3098}" type="pres">
      <dgm:prSet presAssocID="{F9B02C87-6E60-F845-9EAB-13AA98A4EC77}" presName="childText" presStyleLbl="conFgAcc1" presStyleIdx="1" presStyleCnt="5">
        <dgm:presLayoutVars>
          <dgm:bulletEnabled val="1"/>
        </dgm:presLayoutVars>
      </dgm:prSet>
      <dgm:spPr/>
    </dgm:pt>
    <dgm:pt modelId="{E169192E-417D-AF43-9C4B-5078782C2DE7}" type="pres">
      <dgm:prSet presAssocID="{E4334CA2-579B-BC46-97F0-54BED7CA763A}" presName="spaceBetweenRectangles" presStyleCnt="0"/>
      <dgm:spPr/>
    </dgm:pt>
    <dgm:pt modelId="{49BC5A4E-AC8E-704B-B164-874F77C82918}" type="pres">
      <dgm:prSet presAssocID="{D2F1BC03-BE98-6C46-8ECD-3636A4CDB868}" presName="parentLin" presStyleCnt="0"/>
      <dgm:spPr/>
    </dgm:pt>
    <dgm:pt modelId="{CC3AF706-42D8-C842-AD9A-78188BFED9BC}" type="pres">
      <dgm:prSet presAssocID="{D2F1BC03-BE98-6C46-8ECD-3636A4CDB868}" presName="parentLeftMargin" presStyleLbl="node1" presStyleIdx="1" presStyleCnt="5"/>
      <dgm:spPr/>
    </dgm:pt>
    <dgm:pt modelId="{74AF01DF-6F02-0049-907F-7883F1426C77}" type="pres">
      <dgm:prSet presAssocID="{D2F1BC03-BE98-6C46-8ECD-3636A4CDB868}" presName="parentText" presStyleLbl="node1" presStyleIdx="2" presStyleCnt="5" custScaleX="141692" custScaleY="236460">
        <dgm:presLayoutVars>
          <dgm:chMax val="0"/>
          <dgm:bulletEnabled val="1"/>
        </dgm:presLayoutVars>
      </dgm:prSet>
      <dgm:spPr/>
    </dgm:pt>
    <dgm:pt modelId="{8106AE8F-C2B1-2649-940E-1821F7BA6DDC}" type="pres">
      <dgm:prSet presAssocID="{D2F1BC03-BE98-6C46-8ECD-3636A4CDB868}" presName="negativeSpace" presStyleCnt="0"/>
      <dgm:spPr/>
    </dgm:pt>
    <dgm:pt modelId="{F12733E4-D99A-9A4D-BE5C-5855DF9F0014}" type="pres">
      <dgm:prSet presAssocID="{D2F1BC03-BE98-6C46-8ECD-3636A4CDB868}" presName="childText" presStyleLbl="conFgAcc1" presStyleIdx="2" presStyleCnt="5">
        <dgm:presLayoutVars>
          <dgm:bulletEnabled val="1"/>
        </dgm:presLayoutVars>
      </dgm:prSet>
      <dgm:spPr/>
    </dgm:pt>
    <dgm:pt modelId="{A235E104-C913-D54A-B4A9-30D0B41272E3}" type="pres">
      <dgm:prSet presAssocID="{5B99951D-ABCB-4649-B6E3-BAA56BA183D5}" presName="spaceBetweenRectangles" presStyleCnt="0"/>
      <dgm:spPr/>
    </dgm:pt>
    <dgm:pt modelId="{1AB94032-069D-4742-8183-06F4653A42E1}" type="pres">
      <dgm:prSet presAssocID="{0C602D49-6B2F-9441-BA1F-5DCAD6E3D902}" presName="parentLin" presStyleCnt="0"/>
      <dgm:spPr/>
    </dgm:pt>
    <dgm:pt modelId="{9573CC0F-91AD-2E44-B1A8-2EC07E13F092}" type="pres">
      <dgm:prSet presAssocID="{0C602D49-6B2F-9441-BA1F-5DCAD6E3D902}" presName="parentLeftMargin" presStyleLbl="node1" presStyleIdx="2" presStyleCnt="5"/>
      <dgm:spPr/>
    </dgm:pt>
    <dgm:pt modelId="{E20BD45D-532B-B042-B5D4-07A9538E69AD}" type="pres">
      <dgm:prSet presAssocID="{0C602D49-6B2F-9441-BA1F-5DCAD6E3D902}" presName="parentText" presStyleLbl="node1" presStyleIdx="3" presStyleCnt="5" custScaleX="142857" custScaleY="224898">
        <dgm:presLayoutVars>
          <dgm:chMax val="0"/>
          <dgm:bulletEnabled val="1"/>
        </dgm:presLayoutVars>
      </dgm:prSet>
      <dgm:spPr/>
    </dgm:pt>
    <dgm:pt modelId="{EF2B7804-859C-3348-B9C8-719DF7344ADD}" type="pres">
      <dgm:prSet presAssocID="{0C602D49-6B2F-9441-BA1F-5DCAD6E3D902}" presName="negativeSpace" presStyleCnt="0"/>
      <dgm:spPr/>
    </dgm:pt>
    <dgm:pt modelId="{2DD9BE72-638C-E149-849C-BD019AE13039}" type="pres">
      <dgm:prSet presAssocID="{0C602D49-6B2F-9441-BA1F-5DCAD6E3D902}" presName="childText" presStyleLbl="conFgAcc1" presStyleIdx="3" presStyleCnt="5">
        <dgm:presLayoutVars>
          <dgm:bulletEnabled val="1"/>
        </dgm:presLayoutVars>
      </dgm:prSet>
      <dgm:spPr/>
    </dgm:pt>
    <dgm:pt modelId="{72329E86-98D5-0845-94A4-8A0F8D137E17}" type="pres">
      <dgm:prSet presAssocID="{704ECBA9-F7B1-9546-BBE6-1B58419128AD}" presName="spaceBetweenRectangles" presStyleCnt="0"/>
      <dgm:spPr/>
    </dgm:pt>
    <dgm:pt modelId="{130CA742-41B6-8F43-AEF6-FBD7BB5D53E7}" type="pres">
      <dgm:prSet presAssocID="{AD4420F9-1043-3349-A8AC-53B3A09D5667}" presName="parentLin" presStyleCnt="0"/>
      <dgm:spPr/>
    </dgm:pt>
    <dgm:pt modelId="{8F220FF0-1D85-1C44-99C6-494D6D1D6827}" type="pres">
      <dgm:prSet presAssocID="{AD4420F9-1043-3349-A8AC-53B3A09D5667}" presName="parentLeftMargin" presStyleLbl="node1" presStyleIdx="3" presStyleCnt="5"/>
      <dgm:spPr/>
    </dgm:pt>
    <dgm:pt modelId="{CCA217C0-A6E0-F94E-81A6-8E7E131775DA}" type="pres">
      <dgm:prSet presAssocID="{AD4420F9-1043-3349-A8AC-53B3A09D5667}" presName="parentText" presStyleLbl="node1" presStyleIdx="4" presStyleCnt="5" custScaleX="141336" custScaleY="209577">
        <dgm:presLayoutVars>
          <dgm:chMax val="0"/>
          <dgm:bulletEnabled val="1"/>
        </dgm:presLayoutVars>
      </dgm:prSet>
      <dgm:spPr/>
    </dgm:pt>
    <dgm:pt modelId="{20B86072-F9C4-FF40-8506-4B0F97687BB2}" type="pres">
      <dgm:prSet presAssocID="{AD4420F9-1043-3349-A8AC-53B3A09D5667}" presName="negativeSpace" presStyleCnt="0"/>
      <dgm:spPr/>
    </dgm:pt>
    <dgm:pt modelId="{E8252471-5319-AD47-92AB-88E8EFC6CCF2}" type="pres">
      <dgm:prSet presAssocID="{AD4420F9-1043-3349-A8AC-53B3A09D5667}" presName="childText" presStyleLbl="conFgAcc1" presStyleIdx="4" presStyleCnt="5">
        <dgm:presLayoutVars>
          <dgm:bulletEnabled val="1"/>
        </dgm:presLayoutVars>
      </dgm:prSet>
      <dgm:spPr/>
    </dgm:pt>
  </dgm:ptLst>
  <dgm:cxnLst>
    <dgm:cxn modelId="{E15B1A19-3CBB-0042-B2E9-DC01E52B9C14}" type="presOf" srcId="{AD4420F9-1043-3349-A8AC-53B3A09D5667}" destId="{8F220FF0-1D85-1C44-99C6-494D6D1D6827}" srcOrd="0" destOrd="0" presId="urn:microsoft.com/office/officeart/2005/8/layout/list1#9"/>
    <dgm:cxn modelId="{B61AFC1F-AAF5-C847-9DB7-34B0EBD964B8}" type="presOf" srcId="{D2F1BC03-BE98-6C46-8ECD-3636A4CDB868}" destId="{CC3AF706-42D8-C842-AD9A-78188BFED9BC}" srcOrd="0" destOrd="0" presId="urn:microsoft.com/office/officeart/2005/8/layout/list1#9"/>
    <dgm:cxn modelId="{D2BDC636-2ACD-5C43-9263-C9690554B36D}" srcId="{F8828522-99A3-034B-94D2-306CA4623041}" destId="{F9B02C87-6E60-F845-9EAB-13AA98A4EC77}" srcOrd="1" destOrd="0" parTransId="{ED183200-6F8E-8A4A-8244-576619403811}" sibTransId="{E4334CA2-579B-BC46-97F0-54BED7CA763A}"/>
    <dgm:cxn modelId="{3C65CF37-50B7-D843-9BBC-6BDF260DCB17}" type="presOf" srcId="{AD4420F9-1043-3349-A8AC-53B3A09D5667}" destId="{CCA217C0-A6E0-F94E-81A6-8E7E131775DA}" srcOrd="1" destOrd="0" presId="urn:microsoft.com/office/officeart/2005/8/layout/list1#9"/>
    <dgm:cxn modelId="{6AFC006A-BF69-C448-B206-13A6D0269656}" srcId="{F8828522-99A3-034B-94D2-306CA4623041}" destId="{AD4420F9-1043-3349-A8AC-53B3A09D5667}" srcOrd="4" destOrd="0" parTransId="{F975A897-4330-FE42-AA7B-5CA9FC76B8E2}" sibTransId="{97088AD7-AD52-814C-BC4C-0C7AB4F5E55C}"/>
    <dgm:cxn modelId="{FC3A9A8E-D791-D54D-94C7-D23EC9BCF3C9}" type="presOf" srcId="{F9B02C87-6E60-F845-9EAB-13AA98A4EC77}" destId="{522E70DC-D30F-7446-B6BA-D5B552D59A6B}" srcOrd="0" destOrd="0" presId="urn:microsoft.com/office/officeart/2005/8/layout/list1#9"/>
    <dgm:cxn modelId="{7712D090-5046-1D4A-BAFE-E685FFD97067}" srcId="{F8828522-99A3-034B-94D2-306CA4623041}" destId="{0C602D49-6B2F-9441-BA1F-5DCAD6E3D902}" srcOrd="3" destOrd="0" parTransId="{1531604B-E469-9A45-B11C-6CD522FC82BD}" sibTransId="{704ECBA9-F7B1-9546-BBE6-1B58419128AD}"/>
    <dgm:cxn modelId="{3AD98D95-D0DF-9244-9AA3-EB3297BCE35E}" type="presOf" srcId="{0C602D49-6B2F-9441-BA1F-5DCAD6E3D902}" destId="{9573CC0F-91AD-2E44-B1A8-2EC07E13F092}" srcOrd="0" destOrd="0" presId="urn:microsoft.com/office/officeart/2005/8/layout/list1#9"/>
    <dgm:cxn modelId="{7F01E999-1994-EA48-BB68-152609E59E08}" type="presOf" srcId="{F8828522-99A3-034B-94D2-306CA4623041}" destId="{0F68B969-3168-C94C-8168-18192C471615}" srcOrd="0" destOrd="0" presId="urn:microsoft.com/office/officeart/2005/8/layout/list1#9"/>
    <dgm:cxn modelId="{ADE592A9-52BF-4D45-BB32-ED503BBF5ECA}" type="presOf" srcId="{D2F1BC03-BE98-6C46-8ECD-3636A4CDB868}" destId="{74AF01DF-6F02-0049-907F-7883F1426C77}" srcOrd="1" destOrd="0" presId="urn:microsoft.com/office/officeart/2005/8/layout/list1#9"/>
    <dgm:cxn modelId="{AE59E7C6-5E77-974B-AD6D-6D7F18114C1B}" srcId="{F8828522-99A3-034B-94D2-306CA4623041}" destId="{1E6AA49C-B9B0-1240-AD15-3947DD37585D}" srcOrd="0" destOrd="0" parTransId="{BF80F2C6-5324-344A-9AAD-3BA2CBEDB6C9}" sibTransId="{DB3967DE-9F57-A245-9939-76A3B6FEC0AF}"/>
    <dgm:cxn modelId="{9FEE76CC-0813-E944-B193-7BA50E56D41C}" type="presOf" srcId="{1E6AA49C-B9B0-1240-AD15-3947DD37585D}" destId="{A9312AF5-10AD-DE4F-9A41-B3218B4A80E2}" srcOrd="1" destOrd="0" presId="urn:microsoft.com/office/officeart/2005/8/layout/list1#9"/>
    <dgm:cxn modelId="{9D3B08DF-5918-AD49-BA4F-BFCC598D3F64}" srcId="{F8828522-99A3-034B-94D2-306CA4623041}" destId="{D2F1BC03-BE98-6C46-8ECD-3636A4CDB868}" srcOrd="2" destOrd="0" parTransId="{AB2BE209-D198-7C43-B080-7B9D9FE1E738}" sibTransId="{5B99951D-ABCB-4649-B6E3-BAA56BA183D5}"/>
    <dgm:cxn modelId="{A7CF42E7-9ECB-294C-BA42-78E9E7C931C8}" type="presOf" srcId="{F9B02C87-6E60-F845-9EAB-13AA98A4EC77}" destId="{B5EAFBF6-03F3-084D-8BC5-9A9358F8AD65}" srcOrd="1" destOrd="0" presId="urn:microsoft.com/office/officeart/2005/8/layout/list1#9"/>
    <dgm:cxn modelId="{B6B4FCEA-2285-5041-9496-569B0600AB3E}" type="presOf" srcId="{0C602D49-6B2F-9441-BA1F-5DCAD6E3D902}" destId="{E20BD45D-532B-B042-B5D4-07A9538E69AD}" srcOrd="1" destOrd="0" presId="urn:microsoft.com/office/officeart/2005/8/layout/list1#9"/>
    <dgm:cxn modelId="{AE0F8AFF-4937-AF4A-8C8D-BDE0F4E9F91F}" type="presOf" srcId="{1E6AA49C-B9B0-1240-AD15-3947DD37585D}" destId="{046D2036-983E-574D-A14F-7494E6D40C36}" srcOrd="0" destOrd="0" presId="urn:microsoft.com/office/officeart/2005/8/layout/list1#9"/>
    <dgm:cxn modelId="{1252006A-5FE2-1A42-8C66-D296728397FA}" type="presParOf" srcId="{0F68B969-3168-C94C-8168-18192C471615}" destId="{C4FB115F-2474-E344-A623-F5BF0C5C0CC1}" srcOrd="0" destOrd="0" presId="urn:microsoft.com/office/officeart/2005/8/layout/list1#9"/>
    <dgm:cxn modelId="{56E51ED2-7743-3A4C-BBBE-E374CE7625D4}" type="presParOf" srcId="{C4FB115F-2474-E344-A623-F5BF0C5C0CC1}" destId="{046D2036-983E-574D-A14F-7494E6D40C36}" srcOrd="0" destOrd="0" presId="urn:microsoft.com/office/officeart/2005/8/layout/list1#9"/>
    <dgm:cxn modelId="{57F0F7B3-8C5B-5D49-BC24-824FC797D8A8}" type="presParOf" srcId="{C4FB115F-2474-E344-A623-F5BF0C5C0CC1}" destId="{A9312AF5-10AD-DE4F-9A41-B3218B4A80E2}" srcOrd="1" destOrd="0" presId="urn:microsoft.com/office/officeart/2005/8/layout/list1#9"/>
    <dgm:cxn modelId="{FC5461AB-1FF1-314D-B5D2-6D232ED9774A}" type="presParOf" srcId="{0F68B969-3168-C94C-8168-18192C471615}" destId="{80E1CAF7-9A82-F34F-B3A6-BA6D81AD72A4}" srcOrd="1" destOrd="0" presId="urn:microsoft.com/office/officeart/2005/8/layout/list1#9"/>
    <dgm:cxn modelId="{0E8F1972-D28F-0241-B899-F54F301A8D52}" type="presParOf" srcId="{0F68B969-3168-C94C-8168-18192C471615}" destId="{948202CA-1B4A-3B4A-B061-5D9ABAFB2C39}" srcOrd="2" destOrd="0" presId="urn:microsoft.com/office/officeart/2005/8/layout/list1#9"/>
    <dgm:cxn modelId="{97933F24-3071-394E-8B9E-BA26A44017B7}" type="presParOf" srcId="{0F68B969-3168-C94C-8168-18192C471615}" destId="{DEB975E3-E5F1-784E-8E11-22491B8A2AF8}" srcOrd="3" destOrd="0" presId="urn:microsoft.com/office/officeart/2005/8/layout/list1#9"/>
    <dgm:cxn modelId="{D1FE9F97-9B26-264C-B754-6C869F341FBC}" type="presParOf" srcId="{0F68B969-3168-C94C-8168-18192C471615}" destId="{D88B8DD3-F7AB-F04D-A9CC-E02048D9DB73}" srcOrd="4" destOrd="0" presId="urn:microsoft.com/office/officeart/2005/8/layout/list1#9"/>
    <dgm:cxn modelId="{281CD6DB-E979-E842-9E71-B8B729F306D7}" type="presParOf" srcId="{D88B8DD3-F7AB-F04D-A9CC-E02048D9DB73}" destId="{522E70DC-D30F-7446-B6BA-D5B552D59A6B}" srcOrd="0" destOrd="0" presId="urn:microsoft.com/office/officeart/2005/8/layout/list1#9"/>
    <dgm:cxn modelId="{DD6BB292-FA56-E040-98D4-769BCD3060F6}" type="presParOf" srcId="{D88B8DD3-F7AB-F04D-A9CC-E02048D9DB73}" destId="{B5EAFBF6-03F3-084D-8BC5-9A9358F8AD65}" srcOrd="1" destOrd="0" presId="urn:microsoft.com/office/officeart/2005/8/layout/list1#9"/>
    <dgm:cxn modelId="{DE8F2CD5-CB1A-4440-8DB9-4B2FF1287091}" type="presParOf" srcId="{0F68B969-3168-C94C-8168-18192C471615}" destId="{60CBBEBE-99BA-FC48-9736-F78514108AC1}" srcOrd="5" destOrd="0" presId="urn:microsoft.com/office/officeart/2005/8/layout/list1#9"/>
    <dgm:cxn modelId="{6A8B1B11-275F-9944-B092-9E91D34B48D4}" type="presParOf" srcId="{0F68B969-3168-C94C-8168-18192C471615}" destId="{5A898A9E-ED14-4E4C-98CD-C142039D3098}" srcOrd="6" destOrd="0" presId="urn:microsoft.com/office/officeart/2005/8/layout/list1#9"/>
    <dgm:cxn modelId="{EF229069-49E3-144A-8D90-93DF304374E4}" type="presParOf" srcId="{0F68B969-3168-C94C-8168-18192C471615}" destId="{E169192E-417D-AF43-9C4B-5078782C2DE7}" srcOrd="7" destOrd="0" presId="urn:microsoft.com/office/officeart/2005/8/layout/list1#9"/>
    <dgm:cxn modelId="{9385874D-34A8-E34E-B505-536090A53931}" type="presParOf" srcId="{0F68B969-3168-C94C-8168-18192C471615}" destId="{49BC5A4E-AC8E-704B-B164-874F77C82918}" srcOrd="8" destOrd="0" presId="urn:microsoft.com/office/officeart/2005/8/layout/list1#9"/>
    <dgm:cxn modelId="{1F0BDD49-C6AC-C543-8136-6BCDB8A3EF1E}" type="presParOf" srcId="{49BC5A4E-AC8E-704B-B164-874F77C82918}" destId="{CC3AF706-42D8-C842-AD9A-78188BFED9BC}" srcOrd="0" destOrd="0" presId="urn:microsoft.com/office/officeart/2005/8/layout/list1#9"/>
    <dgm:cxn modelId="{8ADFCE4C-C500-0343-85F5-B268527FCD2F}" type="presParOf" srcId="{49BC5A4E-AC8E-704B-B164-874F77C82918}" destId="{74AF01DF-6F02-0049-907F-7883F1426C77}" srcOrd="1" destOrd="0" presId="urn:microsoft.com/office/officeart/2005/8/layout/list1#9"/>
    <dgm:cxn modelId="{5D596DCD-E128-4141-B68E-3AF807CB066B}" type="presParOf" srcId="{0F68B969-3168-C94C-8168-18192C471615}" destId="{8106AE8F-C2B1-2649-940E-1821F7BA6DDC}" srcOrd="9" destOrd="0" presId="urn:microsoft.com/office/officeart/2005/8/layout/list1#9"/>
    <dgm:cxn modelId="{11F9A222-907D-6E4C-B90C-3756A630BFD3}" type="presParOf" srcId="{0F68B969-3168-C94C-8168-18192C471615}" destId="{F12733E4-D99A-9A4D-BE5C-5855DF9F0014}" srcOrd="10" destOrd="0" presId="urn:microsoft.com/office/officeart/2005/8/layout/list1#9"/>
    <dgm:cxn modelId="{398BB9E8-39D7-0545-86DD-5092871F4139}" type="presParOf" srcId="{0F68B969-3168-C94C-8168-18192C471615}" destId="{A235E104-C913-D54A-B4A9-30D0B41272E3}" srcOrd="11" destOrd="0" presId="urn:microsoft.com/office/officeart/2005/8/layout/list1#9"/>
    <dgm:cxn modelId="{D3751CA9-5A01-724A-AD47-45C8A38BB661}" type="presParOf" srcId="{0F68B969-3168-C94C-8168-18192C471615}" destId="{1AB94032-069D-4742-8183-06F4653A42E1}" srcOrd="12" destOrd="0" presId="urn:microsoft.com/office/officeart/2005/8/layout/list1#9"/>
    <dgm:cxn modelId="{0B1623ED-05E7-F148-890A-3CED21FB0DE4}" type="presParOf" srcId="{1AB94032-069D-4742-8183-06F4653A42E1}" destId="{9573CC0F-91AD-2E44-B1A8-2EC07E13F092}" srcOrd="0" destOrd="0" presId="urn:microsoft.com/office/officeart/2005/8/layout/list1#9"/>
    <dgm:cxn modelId="{6F7AC9DB-39AB-D545-9FE3-7EB4A49915CF}" type="presParOf" srcId="{1AB94032-069D-4742-8183-06F4653A42E1}" destId="{E20BD45D-532B-B042-B5D4-07A9538E69AD}" srcOrd="1" destOrd="0" presId="urn:microsoft.com/office/officeart/2005/8/layout/list1#9"/>
    <dgm:cxn modelId="{99C742F5-616F-614A-9166-EEF271C31F6D}" type="presParOf" srcId="{0F68B969-3168-C94C-8168-18192C471615}" destId="{EF2B7804-859C-3348-B9C8-719DF7344ADD}" srcOrd="13" destOrd="0" presId="urn:microsoft.com/office/officeart/2005/8/layout/list1#9"/>
    <dgm:cxn modelId="{D631202C-2E2B-474B-A5A6-4072159AA93D}" type="presParOf" srcId="{0F68B969-3168-C94C-8168-18192C471615}" destId="{2DD9BE72-638C-E149-849C-BD019AE13039}" srcOrd="14" destOrd="0" presId="urn:microsoft.com/office/officeart/2005/8/layout/list1#9"/>
    <dgm:cxn modelId="{9A65A791-2470-D744-BD08-0822F0904EEE}" type="presParOf" srcId="{0F68B969-3168-C94C-8168-18192C471615}" destId="{72329E86-98D5-0845-94A4-8A0F8D137E17}" srcOrd="15" destOrd="0" presId="urn:microsoft.com/office/officeart/2005/8/layout/list1#9"/>
    <dgm:cxn modelId="{BDBB15EE-0125-9842-A480-396EF5ADAB76}" type="presParOf" srcId="{0F68B969-3168-C94C-8168-18192C471615}" destId="{130CA742-41B6-8F43-AEF6-FBD7BB5D53E7}" srcOrd="16" destOrd="0" presId="urn:microsoft.com/office/officeart/2005/8/layout/list1#9"/>
    <dgm:cxn modelId="{ECDD7522-550D-B54A-97A0-41B5C99B45D3}" type="presParOf" srcId="{130CA742-41B6-8F43-AEF6-FBD7BB5D53E7}" destId="{8F220FF0-1D85-1C44-99C6-494D6D1D6827}" srcOrd="0" destOrd="0" presId="urn:microsoft.com/office/officeart/2005/8/layout/list1#9"/>
    <dgm:cxn modelId="{773DCF18-2D16-DC47-9918-BA4883CC99A1}" type="presParOf" srcId="{130CA742-41B6-8F43-AEF6-FBD7BB5D53E7}" destId="{CCA217C0-A6E0-F94E-81A6-8E7E131775DA}" srcOrd="1" destOrd="0" presId="urn:microsoft.com/office/officeart/2005/8/layout/list1#9"/>
    <dgm:cxn modelId="{C0EDEA1A-B8BA-5C4B-A833-7753EBB11D1F}" type="presParOf" srcId="{0F68B969-3168-C94C-8168-18192C471615}" destId="{20B86072-F9C4-FF40-8506-4B0F97687BB2}" srcOrd="17" destOrd="0" presId="urn:microsoft.com/office/officeart/2005/8/layout/list1#9"/>
    <dgm:cxn modelId="{0CDEC66E-7618-3042-A64E-761D19CD8BD4}" type="presParOf" srcId="{0F68B969-3168-C94C-8168-18192C471615}" destId="{E8252471-5319-AD47-92AB-88E8EFC6CCF2}" srcOrd="18" destOrd="0" presId="urn:microsoft.com/office/officeart/2005/8/layout/list1#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A3E5C2F-BF65-4F42-AB22-EC648F204664}" type="doc">
      <dgm:prSet loTypeId="urn:microsoft.com/office/officeart/2005/8/layout/list1#10" loCatId="" qsTypeId="urn:microsoft.com/office/officeart/2005/8/quickstyle/simple1#16" qsCatId="simple" csTypeId="urn:microsoft.com/office/officeart/2005/8/colors/accent1_2#11" csCatId="accent1" phldr="1"/>
      <dgm:spPr/>
      <dgm:t>
        <a:bodyPr/>
        <a:lstStyle/>
        <a:p>
          <a:endParaRPr lang="zh-CN" altLang="en-US"/>
        </a:p>
      </dgm:t>
    </dgm:pt>
    <dgm:pt modelId="{0B687D63-FA22-DE4B-A21E-8135F85B4319}">
      <dgm:prSet phldrT="[文本]" custT="1"/>
      <dgm:spPr/>
      <dgm:t>
        <a:bodyPr/>
        <a:lstStyle/>
        <a:p>
          <a:r>
            <a:rPr lang="zh-CN" altLang="en-US" sz="1800" dirty="0"/>
            <a:t>（</a:t>
          </a:r>
          <a:r>
            <a:rPr lang="en-US" altLang="zh-CN" sz="1800" dirty="0"/>
            <a:t>1</a:t>
          </a:r>
          <a:r>
            <a:rPr lang="zh-CN" altLang="en-US" sz="1800" dirty="0"/>
            <a:t>）有关资料来源及未经实地确认或无法实地确认的资料和估价事项</a:t>
          </a:r>
        </a:p>
      </dgm:t>
    </dgm:pt>
    <dgm:pt modelId="{BB12783B-E4C1-3E4B-A4C5-E18B68AABBD5}" type="parTrans" cxnId="{C249421D-372E-2A41-8820-7AC02BF2C302}">
      <dgm:prSet/>
      <dgm:spPr/>
      <dgm:t>
        <a:bodyPr/>
        <a:lstStyle/>
        <a:p>
          <a:endParaRPr lang="zh-CN" altLang="en-US" sz="1800"/>
        </a:p>
      </dgm:t>
    </dgm:pt>
    <dgm:pt modelId="{C1FD8347-FDBC-D94B-812C-1E92DDF8C011}" type="sibTrans" cxnId="{C249421D-372E-2A41-8820-7AC02BF2C302}">
      <dgm:prSet/>
      <dgm:spPr/>
      <dgm:t>
        <a:bodyPr/>
        <a:lstStyle/>
        <a:p>
          <a:endParaRPr lang="zh-CN" altLang="en-US" sz="1800"/>
        </a:p>
      </dgm:t>
    </dgm:pt>
    <dgm:pt modelId="{89DDA845-DD6D-494D-895E-B9EBC528890B}">
      <dgm:prSet phldrT="[文本]" custT="1"/>
      <dgm:spPr/>
      <dgm:t>
        <a:bodyPr/>
        <a:lstStyle/>
        <a:p>
          <a:r>
            <a:rPr lang="zh-CN" altLang="en-US" sz="1800" dirty="0"/>
            <a:t>（</a:t>
          </a:r>
          <a:r>
            <a:rPr lang="en-US" altLang="zh-CN" sz="1800" dirty="0"/>
            <a:t>2</a:t>
          </a:r>
          <a:r>
            <a:rPr lang="zh-CN" altLang="en-US" sz="1800" dirty="0"/>
            <a:t>）对估价结果和估价工作产生影响的变化事项（如地价指数、开发程度、设定用途等）</a:t>
          </a:r>
        </a:p>
      </dgm:t>
    </dgm:pt>
    <dgm:pt modelId="{9B52A961-173E-B844-9574-EA6D1A89D5BF}" type="parTrans" cxnId="{AA41414C-E848-354B-B393-44053D92CF0A}">
      <dgm:prSet/>
      <dgm:spPr/>
      <dgm:t>
        <a:bodyPr/>
        <a:lstStyle/>
        <a:p>
          <a:endParaRPr lang="zh-CN" altLang="en-US" sz="1800"/>
        </a:p>
      </dgm:t>
    </dgm:pt>
    <dgm:pt modelId="{4F18D10E-2DED-9A48-B330-20A1F446C389}" type="sibTrans" cxnId="{AA41414C-E848-354B-B393-44053D92CF0A}">
      <dgm:prSet/>
      <dgm:spPr/>
      <dgm:t>
        <a:bodyPr/>
        <a:lstStyle/>
        <a:p>
          <a:endParaRPr lang="zh-CN" altLang="en-US" sz="1800"/>
        </a:p>
      </dgm:t>
    </dgm:pt>
    <dgm:pt modelId="{F6812B6B-93F1-4949-92EE-EA8281649BF1}">
      <dgm:prSet phldrT="[文本]" custT="1"/>
      <dgm:spPr/>
      <dgm:t>
        <a:bodyPr/>
        <a:lstStyle/>
        <a:p>
          <a:r>
            <a:rPr lang="zh-CN" altLang="en-US" sz="1800" dirty="0"/>
            <a:t>（</a:t>
          </a:r>
          <a:r>
            <a:rPr lang="en-US" altLang="zh-CN" sz="1800" dirty="0"/>
            <a:t>3</a:t>
          </a:r>
          <a:r>
            <a:rPr lang="zh-CN" altLang="en-US" sz="1800" dirty="0"/>
            <a:t>）估价对象的特殊性、估价中未考虑的因素及采取的特殊处理，必要时说明原因和依据</a:t>
          </a:r>
        </a:p>
      </dgm:t>
    </dgm:pt>
    <dgm:pt modelId="{7F9C4ECA-4861-1143-9B15-358A0F9DAE8A}" type="parTrans" cxnId="{5353DE36-F89D-C34E-A534-82D58641AF7D}">
      <dgm:prSet/>
      <dgm:spPr/>
      <dgm:t>
        <a:bodyPr/>
        <a:lstStyle/>
        <a:p>
          <a:endParaRPr lang="zh-CN" altLang="en-US" sz="1800"/>
        </a:p>
      </dgm:t>
    </dgm:pt>
    <dgm:pt modelId="{9F9A494D-E058-054E-93F5-CE06D19722A2}" type="sibTrans" cxnId="{5353DE36-F89D-C34E-A534-82D58641AF7D}">
      <dgm:prSet/>
      <dgm:spPr/>
      <dgm:t>
        <a:bodyPr/>
        <a:lstStyle/>
        <a:p>
          <a:endParaRPr lang="zh-CN" altLang="en-US" sz="1800"/>
        </a:p>
      </dgm:t>
    </dgm:pt>
    <dgm:pt modelId="{2697E90D-66C3-5A46-AACA-7A49D6B9EB9A}">
      <dgm:prSet custT="1"/>
      <dgm:spPr/>
      <dgm:t>
        <a:bodyPr/>
        <a:lstStyle/>
        <a:p>
          <a:r>
            <a:rPr lang="zh-CN" altLang="en-US" sz="1800" dirty="0"/>
            <a:t>（</a:t>
          </a:r>
          <a:r>
            <a:rPr lang="en-US" altLang="zh-CN" sz="1800" dirty="0"/>
            <a:t>4</a:t>
          </a:r>
          <a:r>
            <a:rPr lang="zh-CN" altLang="en-US" sz="1800" dirty="0"/>
            <a:t>）其他需要特殊说明的问题</a:t>
          </a:r>
        </a:p>
      </dgm:t>
    </dgm:pt>
    <dgm:pt modelId="{E3B2821B-CA34-E749-AB33-8CAD7D2604E5}" type="parTrans" cxnId="{1617FF6C-1F6B-E149-8E36-AED5B59142A2}">
      <dgm:prSet/>
      <dgm:spPr/>
      <dgm:t>
        <a:bodyPr/>
        <a:lstStyle/>
        <a:p>
          <a:endParaRPr lang="zh-CN" altLang="en-US" sz="1800"/>
        </a:p>
      </dgm:t>
    </dgm:pt>
    <dgm:pt modelId="{A0FBC92C-0A0C-C44C-96CF-01C21E8530A8}" type="sibTrans" cxnId="{1617FF6C-1F6B-E149-8E36-AED5B59142A2}">
      <dgm:prSet/>
      <dgm:spPr/>
      <dgm:t>
        <a:bodyPr/>
        <a:lstStyle/>
        <a:p>
          <a:endParaRPr lang="zh-CN" altLang="en-US" sz="1800"/>
        </a:p>
      </dgm:t>
    </dgm:pt>
    <dgm:pt modelId="{9215863F-F1D3-EE40-98D9-B3CF8D5067D4}" type="pres">
      <dgm:prSet presAssocID="{9A3E5C2F-BF65-4F42-AB22-EC648F204664}" presName="linear" presStyleCnt="0">
        <dgm:presLayoutVars>
          <dgm:dir/>
          <dgm:animLvl val="lvl"/>
          <dgm:resizeHandles val="exact"/>
        </dgm:presLayoutVars>
      </dgm:prSet>
      <dgm:spPr/>
    </dgm:pt>
    <dgm:pt modelId="{F574B52C-4153-854A-A755-449DD7482889}" type="pres">
      <dgm:prSet presAssocID="{0B687D63-FA22-DE4B-A21E-8135F85B4319}" presName="parentLin" presStyleCnt="0"/>
      <dgm:spPr/>
    </dgm:pt>
    <dgm:pt modelId="{EA65C31A-EDA2-E349-AEE0-F40FBAEBA43A}" type="pres">
      <dgm:prSet presAssocID="{0B687D63-FA22-DE4B-A21E-8135F85B4319}" presName="parentLeftMargin" presStyleLbl="node1" presStyleIdx="0" presStyleCnt="4"/>
      <dgm:spPr/>
    </dgm:pt>
    <dgm:pt modelId="{E83D2A4E-4EB1-CC46-A083-3E33D585E405}" type="pres">
      <dgm:prSet presAssocID="{0B687D63-FA22-DE4B-A21E-8135F85B4319}" presName="parentText" presStyleLbl="node1" presStyleIdx="0" presStyleCnt="4" custScaleX="138925" custScaleY="180091">
        <dgm:presLayoutVars>
          <dgm:chMax val="0"/>
          <dgm:bulletEnabled val="1"/>
        </dgm:presLayoutVars>
      </dgm:prSet>
      <dgm:spPr/>
    </dgm:pt>
    <dgm:pt modelId="{3FFA233C-AFF8-1B4D-92FF-BFFAE55BD36D}" type="pres">
      <dgm:prSet presAssocID="{0B687D63-FA22-DE4B-A21E-8135F85B4319}" presName="negativeSpace" presStyleCnt="0"/>
      <dgm:spPr/>
    </dgm:pt>
    <dgm:pt modelId="{0CE7DA05-DDBB-DA4C-9ECA-CCEE59F76970}" type="pres">
      <dgm:prSet presAssocID="{0B687D63-FA22-DE4B-A21E-8135F85B4319}" presName="childText" presStyleLbl="conFgAcc1" presStyleIdx="0" presStyleCnt="4">
        <dgm:presLayoutVars>
          <dgm:bulletEnabled val="1"/>
        </dgm:presLayoutVars>
      </dgm:prSet>
      <dgm:spPr/>
    </dgm:pt>
    <dgm:pt modelId="{B844EDF4-4220-5343-804E-86AF14F24C42}" type="pres">
      <dgm:prSet presAssocID="{C1FD8347-FDBC-D94B-812C-1E92DDF8C011}" presName="spaceBetweenRectangles" presStyleCnt="0"/>
      <dgm:spPr/>
    </dgm:pt>
    <dgm:pt modelId="{DDD7FE12-B52A-C64F-A04B-2090D60B841E}" type="pres">
      <dgm:prSet presAssocID="{89DDA845-DD6D-494D-895E-B9EBC528890B}" presName="parentLin" presStyleCnt="0"/>
      <dgm:spPr/>
    </dgm:pt>
    <dgm:pt modelId="{39BEA304-9F20-504B-BAB0-8D10AF901D4B}" type="pres">
      <dgm:prSet presAssocID="{89DDA845-DD6D-494D-895E-B9EBC528890B}" presName="parentLeftMargin" presStyleLbl="node1" presStyleIdx="0" presStyleCnt="4"/>
      <dgm:spPr/>
    </dgm:pt>
    <dgm:pt modelId="{5820B52C-0062-C04C-BDF4-0C5B473F1B5B}" type="pres">
      <dgm:prSet presAssocID="{89DDA845-DD6D-494D-895E-B9EBC528890B}" presName="parentText" presStyleLbl="node1" presStyleIdx="1" presStyleCnt="4" custScaleX="136483" custScaleY="207007">
        <dgm:presLayoutVars>
          <dgm:chMax val="0"/>
          <dgm:bulletEnabled val="1"/>
        </dgm:presLayoutVars>
      </dgm:prSet>
      <dgm:spPr/>
    </dgm:pt>
    <dgm:pt modelId="{7F9FF36F-254B-C04D-A156-B305F9950A8D}" type="pres">
      <dgm:prSet presAssocID="{89DDA845-DD6D-494D-895E-B9EBC528890B}" presName="negativeSpace" presStyleCnt="0"/>
      <dgm:spPr/>
    </dgm:pt>
    <dgm:pt modelId="{04304E44-83EE-FC4C-9FE8-12CA789166E0}" type="pres">
      <dgm:prSet presAssocID="{89DDA845-DD6D-494D-895E-B9EBC528890B}" presName="childText" presStyleLbl="conFgAcc1" presStyleIdx="1" presStyleCnt="4">
        <dgm:presLayoutVars>
          <dgm:bulletEnabled val="1"/>
        </dgm:presLayoutVars>
      </dgm:prSet>
      <dgm:spPr/>
    </dgm:pt>
    <dgm:pt modelId="{C11B18A9-26EC-344D-B83A-DF941B0DB256}" type="pres">
      <dgm:prSet presAssocID="{4F18D10E-2DED-9A48-B330-20A1F446C389}" presName="spaceBetweenRectangles" presStyleCnt="0"/>
      <dgm:spPr/>
    </dgm:pt>
    <dgm:pt modelId="{6552B98E-3C0D-4B4B-B8A0-2EFFF90FDB5C}" type="pres">
      <dgm:prSet presAssocID="{F6812B6B-93F1-4949-92EE-EA8281649BF1}" presName="parentLin" presStyleCnt="0"/>
      <dgm:spPr/>
    </dgm:pt>
    <dgm:pt modelId="{8EE04077-4E2A-374C-BED4-FE56CE5E7F07}" type="pres">
      <dgm:prSet presAssocID="{F6812B6B-93F1-4949-92EE-EA8281649BF1}" presName="parentLeftMargin" presStyleLbl="node1" presStyleIdx="1" presStyleCnt="4"/>
      <dgm:spPr/>
    </dgm:pt>
    <dgm:pt modelId="{14FC12C3-7918-B640-8846-988B565482D3}" type="pres">
      <dgm:prSet presAssocID="{F6812B6B-93F1-4949-92EE-EA8281649BF1}" presName="parentText" presStyleLbl="node1" presStyleIdx="2" presStyleCnt="4" custScaleX="138820" custScaleY="207432">
        <dgm:presLayoutVars>
          <dgm:chMax val="0"/>
          <dgm:bulletEnabled val="1"/>
        </dgm:presLayoutVars>
      </dgm:prSet>
      <dgm:spPr/>
    </dgm:pt>
    <dgm:pt modelId="{074A5A89-D2B8-A34C-9499-ED7313E7E659}" type="pres">
      <dgm:prSet presAssocID="{F6812B6B-93F1-4949-92EE-EA8281649BF1}" presName="negativeSpace" presStyleCnt="0"/>
      <dgm:spPr/>
    </dgm:pt>
    <dgm:pt modelId="{AFD20769-2A4B-8E46-8748-0E3DBA4263AD}" type="pres">
      <dgm:prSet presAssocID="{F6812B6B-93F1-4949-92EE-EA8281649BF1}" presName="childText" presStyleLbl="conFgAcc1" presStyleIdx="2" presStyleCnt="4">
        <dgm:presLayoutVars>
          <dgm:bulletEnabled val="1"/>
        </dgm:presLayoutVars>
      </dgm:prSet>
      <dgm:spPr/>
    </dgm:pt>
    <dgm:pt modelId="{07EEA35D-4E20-024D-8F4F-408ECC1198A5}" type="pres">
      <dgm:prSet presAssocID="{9F9A494D-E058-054E-93F5-CE06D19722A2}" presName="spaceBetweenRectangles" presStyleCnt="0"/>
      <dgm:spPr/>
    </dgm:pt>
    <dgm:pt modelId="{4DFDB269-C2F2-AB4D-B6BE-CEFC4EA71A6A}" type="pres">
      <dgm:prSet presAssocID="{2697E90D-66C3-5A46-AACA-7A49D6B9EB9A}" presName="parentLin" presStyleCnt="0"/>
      <dgm:spPr/>
    </dgm:pt>
    <dgm:pt modelId="{95EC4D63-1B41-9E49-A305-33C60EF8571E}" type="pres">
      <dgm:prSet presAssocID="{2697E90D-66C3-5A46-AACA-7A49D6B9EB9A}" presName="parentLeftMargin" presStyleLbl="node1" presStyleIdx="2" presStyleCnt="4"/>
      <dgm:spPr/>
    </dgm:pt>
    <dgm:pt modelId="{16471BFE-F4B2-DA48-9B54-EFB7B792F54B}" type="pres">
      <dgm:prSet presAssocID="{2697E90D-66C3-5A46-AACA-7A49D6B9EB9A}" presName="parentText" presStyleLbl="node1" presStyleIdx="3" presStyleCnt="4" custScaleX="142997" custScaleY="212734">
        <dgm:presLayoutVars>
          <dgm:chMax val="0"/>
          <dgm:bulletEnabled val="1"/>
        </dgm:presLayoutVars>
      </dgm:prSet>
      <dgm:spPr/>
    </dgm:pt>
    <dgm:pt modelId="{E37D7075-CD01-0A41-9B1E-B1A98967F04F}" type="pres">
      <dgm:prSet presAssocID="{2697E90D-66C3-5A46-AACA-7A49D6B9EB9A}" presName="negativeSpace" presStyleCnt="0"/>
      <dgm:spPr/>
    </dgm:pt>
    <dgm:pt modelId="{1331547D-35E3-A14E-ADE1-0A42170C799C}" type="pres">
      <dgm:prSet presAssocID="{2697E90D-66C3-5A46-AACA-7A49D6B9EB9A}" presName="childText" presStyleLbl="conFgAcc1" presStyleIdx="3" presStyleCnt="4">
        <dgm:presLayoutVars>
          <dgm:bulletEnabled val="1"/>
        </dgm:presLayoutVars>
      </dgm:prSet>
      <dgm:spPr/>
    </dgm:pt>
  </dgm:ptLst>
  <dgm:cxnLst>
    <dgm:cxn modelId="{C7345F1B-BB19-EB48-9B6E-B2C6324AD417}" type="presOf" srcId="{2697E90D-66C3-5A46-AACA-7A49D6B9EB9A}" destId="{95EC4D63-1B41-9E49-A305-33C60EF8571E}" srcOrd="0" destOrd="0" presId="urn:microsoft.com/office/officeart/2005/8/layout/list1#10"/>
    <dgm:cxn modelId="{C249421D-372E-2A41-8820-7AC02BF2C302}" srcId="{9A3E5C2F-BF65-4F42-AB22-EC648F204664}" destId="{0B687D63-FA22-DE4B-A21E-8135F85B4319}" srcOrd="0" destOrd="0" parTransId="{BB12783B-E4C1-3E4B-A4C5-E18B68AABBD5}" sibTransId="{C1FD8347-FDBC-D94B-812C-1E92DDF8C011}"/>
    <dgm:cxn modelId="{5353DE36-F89D-C34E-A534-82D58641AF7D}" srcId="{9A3E5C2F-BF65-4F42-AB22-EC648F204664}" destId="{F6812B6B-93F1-4949-92EE-EA8281649BF1}" srcOrd="2" destOrd="0" parTransId="{7F9C4ECA-4861-1143-9B15-358A0F9DAE8A}" sibTransId="{9F9A494D-E058-054E-93F5-CE06D19722A2}"/>
    <dgm:cxn modelId="{AA41414C-E848-354B-B393-44053D92CF0A}" srcId="{9A3E5C2F-BF65-4F42-AB22-EC648F204664}" destId="{89DDA845-DD6D-494D-895E-B9EBC528890B}" srcOrd="1" destOrd="0" parTransId="{9B52A961-173E-B844-9574-EA6D1A89D5BF}" sibTransId="{4F18D10E-2DED-9A48-B330-20A1F446C389}"/>
    <dgm:cxn modelId="{358BF651-8FC2-E64E-9395-D9FDF748E576}" type="presOf" srcId="{89DDA845-DD6D-494D-895E-B9EBC528890B}" destId="{39BEA304-9F20-504B-BAB0-8D10AF901D4B}" srcOrd="0" destOrd="0" presId="urn:microsoft.com/office/officeart/2005/8/layout/list1#10"/>
    <dgm:cxn modelId="{EB5C6B52-ED47-3049-9F9F-7789A43BE58B}" type="presOf" srcId="{0B687D63-FA22-DE4B-A21E-8135F85B4319}" destId="{EA65C31A-EDA2-E349-AEE0-F40FBAEBA43A}" srcOrd="0" destOrd="0" presId="urn:microsoft.com/office/officeart/2005/8/layout/list1#10"/>
    <dgm:cxn modelId="{0BEA9E5F-EEBB-1046-B7AA-09323C1392AB}" type="presOf" srcId="{9A3E5C2F-BF65-4F42-AB22-EC648F204664}" destId="{9215863F-F1D3-EE40-98D9-B3CF8D5067D4}" srcOrd="0" destOrd="0" presId="urn:microsoft.com/office/officeart/2005/8/layout/list1#10"/>
    <dgm:cxn modelId="{1617FF6C-1F6B-E149-8E36-AED5B59142A2}" srcId="{9A3E5C2F-BF65-4F42-AB22-EC648F204664}" destId="{2697E90D-66C3-5A46-AACA-7A49D6B9EB9A}" srcOrd="3" destOrd="0" parTransId="{E3B2821B-CA34-E749-AB33-8CAD7D2604E5}" sibTransId="{A0FBC92C-0A0C-C44C-96CF-01C21E8530A8}"/>
    <dgm:cxn modelId="{08DB5182-7742-3A46-9EBC-F623D542E025}" type="presOf" srcId="{0B687D63-FA22-DE4B-A21E-8135F85B4319}" destId="{E83D2A4E-4EB1-CC46-A083-3E33D585E405}" srcOrd="1" destOrd="0" presId="urn:microsoft.com/office/officeart/2005/8/layout/list1#10"/>
    <dgm:cxn modelId="{268B5F94-FD16-664D-8634-938B03F67F74}" type="presOf" srcId="{89DDA845-DD6D-494D-895E-B9EBC528890B}" destId="{5820B52C-0062-C04C-BDF4-0C5B473F1B5B}" srcOrd="1" destOrd="0" presId="urn:microsoft.com/office/officeart/2005/8/layout/list1#10"/>
    <dgm:cxn modelId="{5D252F9D-5D74-C347-973F-F0EA871C96AE}" type="presOf" srcId="{F6812B6B-93F1-4949-92EE-EA8281649BF1}" destId="{8EE04077-4E2A-374C-BED4-FE56CE5E7F07}" srcOrd="0" destOrd="0" presId="urn:microsoft.com/office/officeart/2005/8/layout/list1#10"/>
    <dgm:cxn modelId="{819CC5F0-11CD-0440-80D9-61E3FACC7967}" type="presOf" srcId="{2697E90D-66C3-5A46-AACA-7A49D6B9EB9A}" destId="{16471BFE-F4B2-DA48-9B54-EFB7B792F54B}" srcOrd="1" destOrd="0" presId="urn:microsoft.com/office/officeart/2005/8/layout/list1#10"/>
    <dgm:cxn modelId="{7B053AF6-6766-9F4D-96B4-715B4FCA825A}" type="presOf" srcId="{F6812B6B-93F1-4949-92EE-EA8281649BF1}" destId="{14FC12C3-7918-B640-8846-988B565482D3}" srcOrd="1" destOrd="0" presId="urn:microsoft.com/office/officeart/2005/8/layout/list1#10"/>
    <dgm:cxn modelId="{76F4AE54-C518-C84D-B897-BEDC771D6074}" type="presParOf" srcId="{9215863F-F1D3-EE40-98D9-B3CF8D5067D4}" destId="{F574B52C-4153-854A-A755-449DD7482889}" srcOrd="0" destOrd="0" presId="urn:microsoft.com/office/officeart/2005/8/layout/list1#10"/>
    <dgm:cxn modelId="{0A0EE5B4-E5AD-664F-B2E5-8E572BF95A21}" type="presParOf" srcId="{F574B52C-4153-854A-A755-449DD7482889}" destId="{EA65C31A-EDA2-E349-AEE0-F40FBAEBA43A}" srcOrd="0" destOrd="0" presId="urn:microsoft.com/office/officeart/2005/8/layout/list1#10"/>
    <dgm:cxn modelId="{1A000289-F0D4-3140-A48B-836BE50E345A}" type="presParOf" srcId="{F574B52C-4153-854A-A755-449DD7482889}" destId="{E83D2A4E-4EB1-CC46-A083-3E33D585E405}" srcOrd="1" destOrd="0" presId="urn:microsoft.com/office/officeart/2005/8/layout/list1#10"/>
    <dgm:cxn modelId="{F0B4FA17-07FC-344C-A3B6-9025705F71BB}" type="presParOf" srcId="{9215863F-F1D3-EE40-98D9-B3CF8D5067D4}" destId="{3FFA233C-AFF8-1B4D-92FF-BFFAE55BD36D}" srcOrd="1" destOrd="0" presId="urn:microsoft.com/office/officeart/2005/8/layout/list1#10"/>
    <dgm:cxn modelId="{37CB8B14-2619-6F4E-814C-72E7C2001024}" type="presParOf" srcId="{9215863F-F1D3-EE40-98D9-B3CF8D5067D4}" destId="{0CE7DA05-DDBB-DA4C-9ECA-CCEE59F76970}" srcOrd="2" destOrd="0" presId="urn:microsoft.com/office/officeart/2005/8/layout/list1#10"/>
    <dgm:cxn modelId="{527E0A5D-C1F1-C749-A162-99430140E1A8}" type="presParOf" srcId="{9215863F-F1D3-EE40-98D9-B3CF8D5067D4}" destId="{B844EDF4-4220-5343-804E-86AF14F24C42}" srcOrd="3" destOrd="0" presId="urn:microsoft.com/office/officeart/2005/8/layout/list1#10"/>
    <dgm:cxn modelId="{6D30F0C8-2CE8-9C49-A3CC-157DD97126CF}" type="presParOf" srcId="{9215863F-F1D3-EE40-98D9-B3CF8D5067D4}" destId="{DDD7FE12-B52A-C64F-A04B-2090D60B841E}" srcOrd="4" destOrd="0" presId="urn:microsoft.com/office/officeart/2005/8/layout/list1#10"/>
    <dgm:cxn modelId="{C4CE5AAE-EA09-9841-93F5-4AA10D2D309E}" type="presParOf" srcId="{DDD7FE12-B52A-C64F-A04B-2090D60B841E}" destId="{39BEA304-9F20-504B-BAB0-8D10AF901D4B}" srcOrd="0" destOrd="0" presId="urn:microsoft.com/office/officeart/2005/8/layout/list1#10"/>
    <dgm:cxn modelId="{BB944F16-5FD2-134C-9993-8F1EB98F2A50}" type="presParOf" srcId="{DDD7FE12-B52A-C64F-A04B-2090D60B841E}" destId="{5820B52C-0062-C04C-BDF4-0C5B473F1B5B}" srcOrd="1" destOrd="0" presId="urn:microsoft.com/office/officeart/2005/8/layout/list1#10"/>
    <dgm:cxn modelId="{DB9B732E-2AB7-184B-86D1-57AEFFC3707E}" type="presParOf" srcId="{9215863F-F1D3-EE40-98D9-B3CF8D5067D4}" destId="{7F9FF36F-254B-C04D-A156-B305F9950A8D}" srcOrd="5" destOrd="0" presId="urn:microsoft.com/office/officeart/2005/8/layout/list1#10"/>
    <dgm:cxn modelId="{C9073C52-F379-534D-827E-B16E7AD5E475}" type="presParOf" srcId="{9215863F-F1D3-EE40-98D9-B3CF8D5067D4}" destId="{04304E44-83EE-FC4C-9FE8-12CA789166E0}" srcOrd="6" destOrd="0" presId="urn:microsoft.com/office/officeart/2005/8/layout/list1#10"/>
    <dgm:cxn modelId="{D1C0A8D6-8A4E-794B-A876-3035284C7C21}" type="presParOf" srcId="{9215863F-F1D3-EE40-98D9-B3CF8D5067D4}" destId="{C11B18A9-26EC-344D-B83A-DF941B0DB256}" srcOrd="7" destOrd="0" presId="urn:microsoft.com/office/officeart/2005/8/layout/list1#10"/>
    <dgm:cxn modelId="{2B999D77-89A7-7D47-B8D9-0F235D8E126C}" type="presParOf" srcId="{9215863F-F1D3-EE40-98D9-B3CF8D5067D4}" destId="{6552B98E-3C0D-4B4B-B8A0-2EFFF90FDB5C}" srcOrd="8" destOrd="0" presId="urn:microsoft.com/office/officeart/2005/8/layout/list1#10"/>
    <dgm:cxn modelId="{03F000AC-092E-B348-A446-9CD903414DF2}" type="presParOf" srcId="{6552B98E-3C0D-4B4B-B8A0-2EFFF90FDB5C}" destId="{8EE04077-4E2A-374C-BED4-FE56CE5E7F07}" srcOrd="0" destOrd="0" presId="urn:microsoft.com/office/officeart/2005/8/layout/list1#10"/>
    <dgm:cxn modelId="{61CF0A9B-4EC6-E74F-8DC5-9DB91196F180}" type="presParOf" srcId="{6552B98E-3C0D-4B4B-B8A0-2EFFF90FDB5C}" destId="{14FC12C3-7918-B640-8846-988B565482D3}" srcOrd="1" destOrd="0" presId="urn:microsoft.com/office/officeart/2005/8/layout/list1#10"/>
    <dgm:cxn modelId="{3596A265-2D68-3F45-AADD-51451A0684A0}" type="presParOf" srcId="{9215863F-F1D3-EE40-98D9-B3CF8D5067D4}" destId="{074A5A89-D2B8-A34C-9499-ED7313E7E659}" srcOrd="9" destOrd="0" presId="urn:microsoft.com/office/officeart/2005/8/layout/list1#10"/>
    <dgm:cxn modelId="{E98FB240-F34F-3C4E-B03D-91950D63813A}" type="presParOf" srcId="{9215863F-F1D3-EE40-98D9-B3CF8D5067D4}" destId="{AFD20769-2A4B-8E46-8748-0E3DBA4263AD}" srcOrd="10" destOrd="0" presId="urn:microsoft.com/office/officeart/2005/8/layout/list1#10"/>
    <dgm:cxn modelId="{1597903D-2FDC-7041-990A-0B0089FCEAD9}" type="presParOf" srcId="{9215863F-F1D3-EE40-98D9-B3CF8D5067D4}" destId="{07EEA35D-4E20-024D-8F4F-408ECC1198A5}" srcOrd="11" destOrd="0" presId="urn:microsoft.com/office/officeart/2005/8/layout/list1#10"/>
    <dgm:cxn modelId="{F2AD75A7-A38C-EC4B-A6FC-0E0F9A6B1BFF}" type="presParOf" srcId="{9215863F-F1D3-EE40-98D9-B3CF8D5067D4}" destId="{4DFDB269-C2F2-AB4D-B6BE-CEFC4EA71A6A}" srcOrd="12" destOrd="0" presId="urn:microsoft.com/office/officeart/2005/8/layout/list1#10"/>
    <dgm:cxn modelId="{75004D9D-7DF2-9C4E-BBBB-A8484E3D79CA}" type="presParOf" srcId="{4DFDB269-C2F2-AB4D-B6BE-CEFC4EA71A6A}" destId="{95EC4D63-1B41-9E49-A305-33C60EF8571E}" srcOrd="0" destOrd="0" presId="urn:microsoft.com/office/officeart/2005/8/layout/list1#10"/>
    <dgm:cxn modelId="{F8E7FF07-4DCE-8048-AF45-5E7D48BE1CA7}" type="presParOf" srcId="{4DFDB269-C2F2-AB4D-B6BE-CEFC4EA71A6A}" destId="{16471BFE-F4B2-DA48-9B54-EFB7B792F54B}" srcOrd="1" destOrd="0" presId="urn:microsoft.com/office/officeart/2005/8/layout/list1#10"/>
    <dgm:cxn modelId="{45B9F075-01AE-C848-A694-F077714B4367}" type="presParOf" srcId="{9215863F-F1D3-EE40-98D9-B3CF8D5067D4}" destId="{E37D7075-CD01-0A41-9B1E-B1A98967F04F}" srcOrd="13" destOrd="0" presId="urn:microsoft.com/office/officeart/2005/8/layout/list1#10"/>
    <dgm:cxn modelId="{79827AB5-69E5-E648-BC90-3972D10818F3}" type="presParOf" srcId="{9215863F-F1D3-EE40-98D9-B3CF8D5067D4}" destId="{1331547D-35E3-A14E-ADE1-0A42170C799C}" srcOrd="14" destOrd="0" presId="urn:microsoft.com/office/officeart/2005/8/layout/list1#1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74590-A5E9-9F42-B0F9-C631E490CAF3}" type="doc">
      <dgm:prSet loTypeId="urn:microsoft.com/office/officeart/2005/8/layout/list1#1" loCatId="list" qsTypeId="urn:microsoft.com/office/officeart/2005/8/quickstyle/simple1#2" qsCatId="simple" csTypeId="urn:microsoft.com/office/officeart/2005/8/colors/accent5_2#1" csCatId="accent5" phldr="1"/>
      <dgm:spPr/>
      <dgm:t>
        <a:bodyPr/>
        <a:lstStyle/>
        <a:p>
          <a:endParaRPr lang="zh-CN" altLang="en-US"/>
        </a:p>
      </dgm:t>
    </dgm:pt>
    <dgm:pt modelId="{9D4C21A4-69BE-354E-A2AD-C1816BF35174}">
      <dgm:prSet phldrT="[文本]"/>
      <dgm:spPr/>
      <dgm:t>
        <a:bodyPr/>
        <a:lstStyle/>
        <a:p>
          <a:r>
            <a:rPr lang="zh-CN" altLang="en-US" dirty="0"/>
            <a:t>封面</a:t>
          </a:r>
        </a:p>
      </dgm:t>
    </dgm:pt>
    <dgm:pt modelId="{9EF9431B-0076-5A4A-B186-6B5F157FCDAF}" type="parTrans" cxnId="{548A5AEC-279E-8B42-9330-FB2944CDA514}">
      <dgm:prSet/>
      <dgm:spPr/>
      <dgm:t>
        <a:bodyPr/>
        <a:lstStyle/>
        <a:p>
          <a:endParaRPr lang="zh-CN" altLang="en-US"/>
        </a:p>
      </dgm:t>
    </dgm:pt>
    <dgm:pt modelId="{CC51C5D1-BBB1-FF44-A6EB-0541113D7366}" type="sibTrans" cxnId="{548A5AEC-279E-8B42-9330-FB2944CDA514}">
      <dgm:prSet/>
      <dgm:spPr/>
      <dgm:t>
        <a:bodyPr/>
        <a:lstStyle/>
        <a:p>
          <a:endParaRPr lang="zh-CN" altLang="en-US"/>
        </a:p>
      </dgm:t>
    </dgm:pt>
    <dgm:pt modelId="{752ED042-F58E-D645-AF95-C81585EBDB6B}">
      <dgm:prSet phldrT="[文本]"/>
      <dgm:spPr/>
      <dgm:t>
        <a:bodyPr/>
        <a:lstStyle/>
        <a:p>
          <a:r>
            <a:rPr lang="zh-CN" altLang="en-US" dirty="0"/>
            <a:t>第一部分  摘要</a:t>
          </a:r>
        </a:p>
      </dgm:t>
    </dgm:pt>
    <dgm:pt modelId="{9A875AB1-E1F2-8848-8A16-F8397612C05D}" type="parTrans" cxnId="{9AB92791-5116-4749-8895-CFE92D46FB23}">
      <dgm:prSet/>
      <dgm:spPr/>
      <dgm:t>
        <a:bodyPr/>
        <a:lstStyle/>
        <a:p>
          <a:endParaRPr lang="zh-CN" altLang="en-US"/>
        </a:p>
      </dgm:t>
    </dgm:pt>
    <dgm:pt modelId="{44E05F00-EC28-8344-89D4-FDEAFB834F8D}" type="sibTrans" cxnId="{9AB92791-5116-4749-8895-CFE92D46FB23}">
      <dgm:prSet/>
      <dgm:spPr/>
      <dgm:t>
        <a:bodyPr/>
        <a:lstStyle/>
        <a:p>
          <a:endParaRPr lang="zh-CN" altLang="en-US"/>
        </a:p>
      </dgm:t>
    </dgm:pt>
    <dgm:pt modelId="{A374D2E6-6C35-A545-8301-4E1EDEA47EBA}">
      <dgm:prSet phldrT="[文本]"/>
      <dgm:spPr/>
      <dgm:t>
        <a:bodyPr/>
        <a:lstStyle/>
        <a:p>
          <a:r>
            <a:rPr lang="zh-CN" altLang="en-US" dirty="0"/>
            <a:t>第二部分  估价对象界定</a:t>
          </a:r>
        </a:p>
      </dgm:t>
    </dgm:pt>
    <dgm:pt modelId="{99007A71-2217-8D49-8AEA-F1A1C8970A99}" type="parTrans" cxnId="{CCFC46AB-80A9-024A-92DB-D5732389F5FC}">
      <dgm:prSet/>
      <dgm:spPr/>
      <dgm:t>
        <a:bodyPr/>
        <a:lstStyle/>
        <a:p>
          <a:endParaRPr lang="zh-CN" altLang="en-US"/>
        </a:p>
      </dgm:t>
    </dgm:pt>
    <dgm:pt modelId="{2277845B-2F0C-B943-A054-BA5B6FD6CF3F}" type="sibTrans" cxnId="{CCFC46AB-80A9-024A-92DB-D5732389F5FC}">
      <dgm:prSet/>
      <dgm:spPr/>
      <dgm:t>
        <a:bodyPr/>
        <a:lstStyle/>
        <a:p>
          <a:endParaRPr lang="zh-CN" altLang="en-US"/>
        </a:p>
      </dgm:t>
    </dgm:pt>
    <dgm:pt modelId="{47580BEF-65A3-ED44-9FD0-BA0AEBE1AFD7}">
      <dgm:prSet/>
      <dgm:spPr/>
      <dgm:t>
        <a:bodyPr/>
        <a:lstStyle/>
        <a:p>
          <a:r>
            <a:rPr lang="zh-CN" altLang="en-US" dirty="0"/>
            <a:t>第三部分  土地估价结果及其使用</a:t>
          </a:r>
        </a:p>
      </dgm:t>
    </dgm:pt>
    <dgm:pt modelId="{410E1BC2-9E00-F248-AE86-1613220F436C}" type="parTrans" cxnId="{952439A2-EDE7-6E43-BE27-F1A1AF0D39A4}">
      <dgm:prSet/>
      <dgm:spPr/>
      <dgm:t>
        <a:bodyPr/>
        <a:lstStyle/>
        <a:p>
          <a:endParaRPr lang="zh-CN" altLang="en-US"/>
        </a:p>
      </dgm:t>
    </dgm:pt>
    <dgm:pt modelId="{BD9C7C5A-EC13-2B43-89D8-263407ED2B91}" type="sibTrans" cxnId="{952439A2-EDE7-6E43-BE27-F1A1AF0D39A4}">
      <dgm:prSet/>
      <dgm:spPr/>
      <dgm:t>
        <a:bodyPr/>
        <a:lstStyle/>
        <a:p>
          <a:endParaRPr lang="zh-CN" altLang="en-US"/>
        </a:p>
      </dgm:t>
    </dgm:pt>
    <dgm:pt modelId="{EFF1A515-898E-E14A-9093-AA529C68E271}">
      <dgm:prSet/>
      <dgm:spPr/>
      <dgm:t>
        <a:bodyPr/>
        <a:lstStyle/>
        <a:p>
          <a:r>
            <a:rPr lang="zh-CN" altLang="en-US" dirty="0"/>
            <a:t>第四部分  附件</a:t>
          </a:r>
        </a:p>
      </dgm:t>
    </dgm:pt>
    <dgm:pt modelId="{B03C2EE8-97EC-9C45-9A4F-DF54409BEBDB}" type="parTrans" cxnId="{A256F92B-2D45-7441-8865-0D70E969835A}">
      <dgm:prSet/>
      <dgm:spPr/>
      <dgm:t>
        <a:bodyPr/>
        <a:lstStyle/>
        <a:p>
          <a:endParaRPr lang="zh-CN" altLang="en-US"/>
        </a:p>
      </dgm:t>
    </dgm:pt>
    <dgm:pt modelId="{00190FAF-2E12-5E4D-8534-629F3EDAD536}" type="sibTrans" cxnId="{A256F92B-2D45-7441-8865-0D70E969835A}">
      <dgm:prSet/>
      <dgm:spPr/>
      <dgm:t>
        <a:bodyPr/>
        <a:lstStyle/>
        <a:p>
          <a:endParaRPr lang="zh-CN" altLang="en-US"/>
        </a:p>
      </dgm:t>
    </dgm:pt>
    <dgm:pt modelId="{F6BDC9BC-1195-8D48-880A-6CC7544DE0A6}" type="pres">
      <dgm:prSet presAssocID="{E3F74590-A5E9-9F42-B0F9-C631E490CAF3}" presName="linear" presStyleCnt="0">
        <dgm:presLayoutVars>
          <dgm:dir/>
          <dgm:animLvl val="lvl"/>
          <dgm:resizeHandles val="exact"/>
        </dgm:presLayoutVars>
      </dgm:prSet>
      <dgm:spPr/>
    </dgm:pt>
    <dgm:pt modelId="{1E4F4CA3-D846-2B4F-8645-4F2399AF2EF2}" type="pres">
      <dgm:prSet presAssocID="{9D4C21A4-69BE-354E-A2AD-C1816BF35174}" presName="parentLin" presStyleCnt="0"/>
      <dgm:spPr/>
    </dgm:pt>
    <dgm:pt modelId="{A03C6A1F-4797-B541-BBF0-90557A1FC7E1}" type="pres">
      <dgm:prSet presAssocID="{9D4C21A4-69BE-354E-A2AD-C1816BF35174}" presName="parentLeftMargin" presStyleLbl="node1" presStyleIdx="0" presStyleCnt="5"/>
      <dgm:spPr/>
    </dgm:pt>
    <dgm:pt modelId="{1780E598-4428-9F40-944C-E39C4D803030}" type="pres">
      <dgm:prSet presAssocID="{9D4C21A4-69BE-354E-A2AD-C1816BF35174}" presName="parentText" presStyleLbl="node1" presStyleIdx="0" presStyleCnt="5">
        <dgm:presLayoutVars>
          <dgm:chMax val="0"/>
          <dgm:bulletEnabled val="1"/>
        </dgm:presLayoutVars>
      </dgm:prSet>
      <dgm:spPr/>
    </dgm:pt>
    <dgm:pt modelId="{2F4142B4-8B45-D541-A485-ABA8D425971F}" type="pres">
      <dgm:prSet presAssocID="{9D4C21A4-69BE-354E-A2AD-C1816BF35174}" presName="negativeSpace" presStyleCnt="0"/>
      <dgm:spPr/>
    </dgm:pt>
    <dgm:pt modelId="{9AAAE102-57ED-6844-AEAC-0A5E5BB3AF45}" type="pres">
      <dgm:prSet presAssocID="{9D4C21A4-69BE-354E-A2AD-C1816BF35174}" presName="childText" presStyleLbl="conFgAcc1" presStyleIdx="0" presStyleCnt="5">
        <dgm:presLayoutVars>
          <dgm:bulletEnabled val="1"/>
        </dgm:presLayoutVars>
      </dgm:prSet>
      <dgm:spPr/>
    </dgm:pt>
    <dgm:pt modelId="{6EB3C80C-B0C3-C140-9C5A-63823C58EE4A}" type="pres">
      <dgm:prSet presAssocID="{CC51C5D1-BBB1-FF44-A6EB-0541113D7366}" presName="spaceBetweenRectangles" presStyleCnt="0"/>
      <dgm:spPr/>
    </dgm:pt>
    <dgm:pt modelId="{E9DC010B-B5AE-8842-90CE-C59D74BB8C2E}" type="pres">
      <dgm:prSet presAssocID="{752ED042-F58E-D645-AF95-C81585EBDB6B}" presName="parentLin" presStyleCnt="0"/>
      <dgm:spPr/>
    </dgm:pt>
    <dgm:pt modelId="{C47381CF-74A8-D14F-994F-E68FEFD4A26B}" type="pres">
      <dgm:prSet presAssocID="{752ED042-F58E-D645-AF95-C81585EBDB6B}" presName="parentLeftMargin" presStyleLbl="node1" presStyleIdx="0" presStyleCnt="5"/>
      <dgm:spPr/>
    </dgm:pt>
    <dgm:pt modelId="{36D6ABCC-E318-3A46-8DFC-1A4EE7FFAAF1}" type="pres">
      <dgm:prSet presAssocID="{752ED042-F58E-D645-AF95-C81585EBDB6B}" presName="parentText" presStyleLbl="node1" presStyleIdx="1" presStyleCnt="5">
        <dgm:presLayoutVars>
          <dgm:chMax val="0"/>
          <dgm:bulletEnabled val="1"/>
        </dgm:presLayoutVars>
      </dgm:prSet>
      <dgm:spPr/>
    </dgm:pt>
    <dgm:pt modelId="{9384E2D3-196D-1E4E-A9D9-04031326C484}" type="pres">
      <dgm:prSet presAssocID="{752ED042-F58E-D645-AF95-C81585EBDB6B}" presName="negativeSpace" presStyleCnt="0"/>
      <dgm:spPr/>
    </dgm:pt>
    <dgm:pt modelId="{B7D5C706-8EE7-824C-9025-D4970E29750F}" type="pres">
      <dgm:prSet presAssocID="{752ED042-F58E-D645-AF95-C81585EBDB6B}" presName="childText" presStyleLbl="conFgAcc1" presStyleIdx="1" presStyleCnt="5">
        <dgm:presLayoutVars>
          <dgm:bulletEnabled val="1"/>
        </dgm:presLayoutVars>
      </dgm:prSet>
      <dgm:spPr/>
    </dgm:pt>
    <dgm:pt modelId="{D3777068-19B9-B442-B0AC-D5AD7FE6FE06}" type="pres">
      <dgm:prSet presAssocID="{44E05F00-EC28-8344-89D4-FDEAFB834F8D}" presName="spaceBetweenRectangles" presStyleCnt="0"/>
      <dgm:spPr/>
    </dgm:pt>
    <dgm:pt modelId="{537281B4-38A9-BC41-9E18-22172F5D8EB1}" type="pres">
      <dgm:prSet presAssocID="{A374D2E6-6C35-A545-8301-4E1EDEA47EBA}" presName="parentLin" presStyleCnt="0"/>
      <dgm:spPr/>
    </dgm:pt>
    <dgm:pt modelId="{4692E6EC-FA48-1C48-9F3D-223487679091}" type="pres">
      <dgm:prSet presAssocID="{A374D2E6-6C35-A545-8301-4E1EDEA47EBA}" presName="parentLeftMargin" presStyleLbl="node1" presStyleIdx="1" presStyleCnt="5"/>
      <dgm:spPr/>
    </dgm:pt>
    <dgm:pt modelId="{58C74157-3A06-7741-A779-E1926A4DA085}" type="pres">
      <dgm:prSet presAssocID="{A374D2E6-6C35-A545-8301-4E1EDEA47EBA}" presName="parentText" presStyleLbl="node1" presStyleIdx="2" presStyleCnt="5">
        <dgm:presLayoutVars>
          <dgm:chMax val="0"/>
          <dgm:bulletEnabled val="1"/>
        </dgm:presLayoutVars>
      </dgm:prSet>
      <dgm:spPr/>
    </dgm:pt>
    <dgm:pt modelId="{EFC4244A-9CBA-F64F-9B1A-F57F3F4469AC}" type="pres">
      <dgm:prSet presAssocID="{A374D2E6-6C35-A545-8301-4E1EDEA47EBA}" presName="negativeSpace" presStyleCnt="0"/>
      <dgm:spPr/>
    </dgm:pt>
    <dgm:pt modelId="{91CF23F4-1674-234C-B1EF-563A827B5461}" type="pres">
      <dgm:prSet presAssocID="{A374D2E6-6C35-A545-8301-4E1EDEA47EBA}" presName="childText" presStyleLbl="conFgAcc1" presStyleIdx="2" presStyleCnt="5">
        <dgm:presLayoutVars>
          <dgm:bulletEnabled val="1"/>
        </dgm:presLayoutVars>
      </dgm:prSet>
      <dgm:spPr/>
    </dgm:pt>
    <dgm:pt modelId="{3EA3D9AE-A143-C241-B0FD-02A030C06A52}" type="pres">
      <dgm:prSet presAssocID="{2277845B-2F0C-B943-A054-BA5B6FD6CF3F}" presName="spaceBetweenRectangles" presStyleCnt="0"/>
      <dgm:spPr/>
    </dgm:pt>
    <dgm:pt modelId="{48CE2A27-7ADF-7444-ADA5-1A9DCD081C2A}" type="pres">
      <dgm:prSet presAssocID="{47580BEF-65A3-ED44-9FD0-BA0AEBE1AFD7}" presName="parentLin" presStyleCnt="0"/>
      <dgm:spPr/>
    </dgm:pt>
    <dgm:pt modelId="{35C349CB-AF45-6D4F-A465-18E3F29952AC}" type="pres">
      <dgm:prSet presAssocID="{47580BEF-65A3-ED44-9FD0-BA0AEBE1AFD7}" presName="parentLeftMargin" presStyleLbl="node1" presStyleIdx="2" presStyleCnt="5"/>
      <dgm:spPr/>
    </dgm:pt>
    <dgm:pt modelId="{2EDE2099-82F0-BB4A-881C-9E73EF9E685D}" type="pres">
      <dgm:prSet presAssocID="{47580BEF-65A3-ED44-9FD0-BA0AEBE1AFD7}" presName="parentText" presStyleLbl="node1" presStyleIdx="3" presStyleCnt="5">
        <dgm:presLayoutVars>
          <dgm:chMax val="0"/>
          <dgm:bulletEnabled val="1"/>
        </dgm:presLayoutVars>
      </dgm:prSet>
      <dgm:spPr/>
    </dgm:pt>
    <dgm:pt modelId="{90969573-E8FE-7C4C-B828-00C853D843AB}" type="pres">
      <dgm:prSet presAssocID="{47580BEF-65A3-ED44-9FD0-BA0AEBE1AFD7}" presName="negativeSpace" presStyleCnt="0"/>
      <dgm:spPr/>
    </dgm:pt>
    <dgm:pt modelId="{94D3F45C-FA23-154D-9BF1-AFEC24A4BE24}" type="pres">
      <dgm:prSet presAssocID="{47580BEF-65A3-ED44-9FD0-BA0AEBE1AFD7}" presName="childText" presStyleLbl="conFgAcc1" presStyleIdx="3" presStyleCnt="5">
        <dgm:presLayoutVars>
          <dgm:bulletEnabled val="1"/>
        </dgm:presLayoutVars>
      </dgm:prSet>
      <dgm:spPr/>
    </dgm:pt>
    <dgm:pt modelId="{A9F07B37-C454-CB42-8E4B-5984CC5D984A}" type="pres">
      <dgm:prSet presAssocID="{BD9C7C5A-EC13-2B43-89D8-263407ED2B91}" presName="spaceBetweenRectangles" presStyleCnt="0"/>
      <dgm:spPr/>
    </dgm:pt>
    <dgm:pt modelId="{24B36173-F623-E84A-8317-672DEEA2458D}" type="pres">
      <dgm:prSet presAssocID="{EFF1A515-898E-E14A-9093-AA529C68E271}" presName="parentLin" presStyleCnt="0"/>
      <dgm:spPr/>
    </dgm:pt>
    <dgm:pt modelId="{438858BF-8D26-D34B-85E4-BC8B9154D0A7}" type="pres">
      <dgm:prSet presAssocID="{EFF1A515-898E-E14A-9093-AA529C68E271}" presName="parentLeftMargin" presStyleLbl="node1" presStyleIdx="3" presStyleCnt="5"/>
      <dgm:spPr/>
    </dgm:pt>
    <dgm:pt modelId="{14D5F1FA-1B77-2744-95FC-2FD9987D28B1}" type="pres">
      <dgm:prSet presAssocID="{EFF1A515-898E-E14A-9093-AA529C68E271}" presName="parentText" presStyleLbl="node1" presStyleIdx="4" presStyleCnt="5">
        <dgm:presLayoutVars>
          <dgm:chMax val="0"/>
          <dgm:bulletEnabled val="1"/>
        </dgm:presLayoutVars>
      </dgm:prSet>
      <dgm:spPr/>
    </dgm:pt>
    <dgm:pt modelId="{A7CFFF00-C122-C94B-8AA0-512703802A4F}" type="pres">
      <dgm:prSet presAssocID="{EFF1A515-898E-E14A-9093-AA529C68E271}" presName="negativeSpace" presStyleCnt="0"/>
      <dgm:spPr/>
    </dgm:pt>
    <dgm:pt modelId="{431E085B-240E-8B42-B0CF-C9F842AE897E}" type="pres">
      <dgm:prSet presAssocID="{EFF1A515-898E-E14A-9093-AA529C68E271}" presName="childText" presStyleLbl="conFgAcc1" presStyleIdx="4" presStyleCnt="5">
        <dgm:presLayoutVars>
          <dgm:bulletEnabled val="1"/>
        </dgm:presLayoutVars>
      </dgm:prSet>
      <dgm:spPr/>
    </dgm:pt>
  </dgm:ptLst>
  <dgm:cxnLst>
    <dgm:cxn modelId="{C102380D-8996-1047-BF35-3F9113B34D5E}" type="presOf" srcId="{EFF1A515-898E-E14A-9093-AA529C68E271}" destId="{438858BF-8D26-D34B-85E4-BC8B9154D0A7}" srcOrd="0" destOrd="0" presId="urn:microsoft.com/office/officeart/2005/8/layout/list1#1"/>
    <dgm:cxn modelId="{2BF9B51F-6425-D54B-AC2C-1C76F9F9F78A}" type="presOf" srcId="{47580BEF-65A3-ED44-9FD0-BA0AEBE1AFD7}" destId="{35C349CB-AF45-6D4F-A465-18E3F29952AC}" srcOrd="0" destOrd="0" presId="urn:microsoft.com/office/officeart/2005/8/layout/list1#1"/>
    <dgm:cxn modelId="{A256F92B-2D45-7441-8865-0D70E969835A}" srcId="{E3F74590-A5E9-9F42-B0F9-C631E490CAF3}" destId="{EFF1A515-898E-E14A-9093-AA529C68E271}" srcOrd="4" destOrd="0" parTransId="{B03C2EE8-97EC-9C45-9A4F-DF54409BEBDB}" sibTransId="{00190FAF-2E12-5E4D-8534-629F3EDAD536}"/>
    <dgm:cxn modelId="{18278F4A-1240-DB42-9974-E0C572ADB7AE}" type="presOf" srcId="{EFF1A515-898E-E14A-9093-AA529C68E271}" destId="{14D5F1FA-1B77-2744-95FC-2FD9987D28B1}" srcOrd="1" destOrd="0" presId="urn:microsoft.com/office/officeart/2005/8/layout/list1#1"/>
    <dgm:cxn modelId="{96B4CC5A-890B-1A49-B665-3B8FF40836B4}" type="presOf" srcId="{9D4C21A4-69BE-354E-A2AD-C1816BF35174}" destId="{1780E598-4428-9F40-944C-E39C4D803030}" srcOrd="1" destOrd="0" presId="urn:microsoft.com/office/officeart/2005/8/layout/list1#1"/>
    <dgm:cxn modelId="{9AB92791-5116-4749-8895-CFE92D46FB23}" srcId="{E3F74590-A5E9-9F42-B0F9-C631E490CAF3}" destId="{752ED042-F58E-D645-AF95-C81585EBDB6B}" srcOrd="1" destOrd="0" parTransId="{9A875AB1-E1F2-8848-8A16-F8397612C05D}" sibTransId="{44E05F00-EC28-8344-89D4-FDEAFB834F8D}"/>
    <dgm:cxn modelId="{952439A2-EDE7-6E43-BE27-F1A1AF0D39A4}" srcId="{E3F74590-A5E9-9F42-B0F9-C631E490CAF3}" destId="{47580BEF-65A3-ED44-9FD0-BA0AEBE1AFD7}" srcOrd="3" destOrd="0" parTransId="{410E1BC2-9E00-F248-AE86-1613220F436C}" sibTransId="{BD9C7C5A-EC13-2B43-89D8-263407ED2B91}"/>
    <dgm:cxn modelId="{CCFC46AB-80A9-024A-92DB-D5732389F5FC}" srcId="{E3F74590-A5E9-9F42-B0F9-C631E490CAF3}" destId="{A374D2E6-6C35-A545-8301-4E1EDEA47EBA}" srcOrd="2" destOrd="0" parTransId="{99007A71-2217-8D49-8AEA-F1A1C8970A99}" sibTransId="{2277845B-2F0C-B943-A054-BA5B6FD6CF3F}"/>
    <dgm:cxn modelId="{AE69C7B6-E21D-5C4A-AEA1-CDC9F4E0913D}" type="presOf" srcId="{A374D2E6-6C35-A545-8301-4E1EDEA47EBA}" destId="{58C74157-3A06-7741-A779-E1926A4DA085}" srcOrd="1" destOrd="0" presId="urn:microsoft.com/office/officeart/2005/8/layout/list1#1"/>
    <dgm:cxn modelId="{4C4A8BBA-D900-8B41-AA03-97C8A8F82DFA}" type="presOf" srcId="{E3F74590-A5E9-9F42-B0F9-C631E490CAF3}" destId="{F6BDC9BC-1195-8D48-880A-6CC7544DE0A6}" srcOrd="0" destOrd="0" presId="urn:microsoft.com/office/officeart/2005/8/layout/list1#1"/>
    <dgm:cxn modelId="{9D835FC0-D523-9748-A54A-94626BAA813D}" type="presOf" srcId="{752ED042-F58E-D645-AF95-C81585EBDB6B}" destId="{36D6ABCC-E318-3A46-8DFC-1A4EE7FFAAF1}" srcOrd="1" destOrd="0" presId="urn:microsoft.com/office/officeart/2005/8/layout/list1#1"/>
    <dgm:cxn modelId="{E5478BC0-5896-694D-A487-DDCA1A6DEAE7}" type="presOf" srcId="{47580BEF-65A3-ED44-9FD0-BA0AEBE1AFD7}" destId="{2EDE2099-82F0-BB4A-881C-9E73EF9E685D}" srcOrd="1" destOrd="0" presId="urn:microsoft.com/office/officeart/2005/8/layout/list1#1"/>
    <dgm:cxn modelId="{85F6A7C4-DFCF-8641-8D6C-7B8B35F4EE1C}" type="presOf" srcId="{752ED042-F58E-D645-AF95-C81585EBDB6B}" destId="{C47381CF-74A8-D14F-994F-E68FEFD4A26B}" srcOrd="0" destOrd="0" presId="urn:microsoft.com/office/officeart/2005/8/layout/list1#1"/>
    <dgm:cxn modelId="{D0ABC7D9-2E82-244A-B83C-57E494F25FC8}" type="presOf" srcId="{A374D2E6-6C35-A545-8301-4E1EDEA47EBA}" destId="{4692E6EC-FA48-1C48-9F3D-223487679091}" srcOrd="0" destOrd="0" presId="urn:microsoft.com/office/officeart/2005/8/layout/list1#1"/>
    <dgm:cxn modelId="{548A5AEC-279E-8B42-9330-FB2944CDA514}" srcId="{E3F74590-A5E9-9F42-B0F9-C631E490CAF3}" destId="{9D4C21A4-69BE-354E-A2AD-C1816BF35174}" srcOrd="0" destOrd="0" parTransId="{9EF9431B-0076-5A4A-B186-6B5F157FCDAF}" sibTransId="{CC51C5D1-BBB1-FF44-A6EB-0541113D7366}"/>
    <dgm:cxn modelId="{849110F6-974E-8D49-87D7-DBA22CB9E941}" type="presOf" srcId="{9D4C21A4-69BE-354E-A2AD-C1816BF35174}" destId="{A03C6A1F-4797-B541-BBF0-90557A1FC7E1}" srcOrd="0" destOrd="0" presId="urn:microsoft.com/office/officeart/2005/8/layout/list1#1"/>
    <dgm:cxn modelId="{1BD70E2E-6136-D649-B220-78A99CA69483}" type="presParOf" srcId="{F6BDC9BC-1195-8D48-880A-6CC7544DE0A6}" destId="{1E4F4CA3-D846-2B4F-8645-4F2399AF2EF2}" srcOrd="0" destOrd="0" presId="urn:microsoft.com/office/officeart/2005/8/layout/list1#1"/>
    <dgm:cxn modelId="{CF921B76-AD93-B84D-AD5A-589A614C0FE0}" type="presParOf" srcId="{1E4F4CA3-D846-2B4F-8645-4F2399AF2EF2}" destId="{A03C6A1F-4797-B541-BBF0-90557A1FC7E1}" srcOrd="0" destOrd="0" presId="urn:microsoft.com/office/officeart/2005/8/layout/list1#1"/>
    <dgm:cxn modelId="{293912E3-6C39-A447-A841-AE14063392C9}" type="presParOf" srcId="{1E4F4CA3-D846-2B4F-8645-4F2399AF2EF2}" destId="{1780E598-4428-9F40-944C-E39C4D803030}" srcOrd="1" destOrd="0" presId="urn:microsoft.com/office/officeart/2005/8/layout/list1#1"/>
    <dgm:cxn modelId="{B3E4B5AF-0A3C-8240-B563-6AA9626E564C}" type="presParOf" srcId="{F6BDC9BC-1195-8D48-880A-6CC7544DE0A6}" destId="{2F4142B4-8B45-D541-A485-ABA8D425971F}" srcOrd="1" destOrd="0" presId="urn:microsoft.com/office/officeart/2005/8/layout/list1#1"/>
    <dgm:cxn modelId="{3B0394A9-5F65-9343-BFF6-B4EE459AFD53}" type="presParOf" srcId="{F6BDC9BC-1195-8D48-880A-6CC7544DE0A6}" destId="{9AAAE102-57ED-6844-AEAC-0A5E5BB3AF45}" srcOrd="2" destOrd="0" presId="urn:microsoft.com/office/officeart/2005/8/layout/list1#1"/>
    <dgm:cxn modelId="{D66E20A8-A8B1-7540-84A2-6BBB27C061A5}" type="presParOf" srcId="{F6BDC9BC-1195-8D48-880A-6CC7544DE0A6}" destId="{6EB3C80C-B0C3-C140-9C5A-63823C58EE4A}" srcOrd="3" destOrd="0" presId="urn:microsoft.com/office/officeart/2005/8/layout/list1#1"/>
    <dgm:cxn modelId="{2BF6FF70-AFC8-0744-B478-F82F65141784}" type="presParOf" srcId="{F6BDC9BC-1195-8D48-880A-6CC7544DE0A6}" destId="{E9DC010B-B5AE-8842-90CE-C59D74BB8C2E}" srcOrd="4" destOrd="0" presId="urn:microsoft.com/office/officeart/2005/8/layout/list1#1"/>
    <dgm:cxn modelId="{B58176BC-2470-3641-B15F-04E1F13B8FB4}" type="presParOf" srcId="{E9DC010B-B5AE-8842-90CE-C59D74BB8C2E}" destId="{C47381CF-74A8-D14F-994F-E68FEFD4A26B}" srcOrd="0" destOrd="0" presId="urn:microsoft.com/office/officeart/2005/8/layout/list1#1"/>
    <dgm:cxn modelId="{83E3C1D9-F999-9845-85BA-1E1EC647C095}" type="presParOf" srcId="{E9DC010B-B5AE-8842-90CE-C59D74BB8C2E}" destId="{36D6ABCC-E318-3A46-8DFC-1A4EE7FFAAF1}" srcOrd="1" destOrd="0" presId="urn:microsoft.com/office/officeart/2005/8/layout/list1#1"/>
    <dgm:cxn modelId="{74A2BB8C-6450-124D-8659-9DD810A1E624}" type="presParOf" srcId="{F6BDC9BC-1195-8D48-880A-6CC7544DE0A6}" destId="{9384E2D3-196D-1E4E-A9D9-04031326C484}" srcOrd="5" destOrd="0" presId="urn:microsoft.com/office/officeart/2005/8/layout/list1#1"/>
    <dgm:cxn modelId="{516FA7A5-40C8-EF40-95FE-AD64ECB60E26}" type="presParOf" srcId="{F6BDC9BC-1195-8D48-880A-6CC7544DE0A6}" destId="{B7D5C706-8EE7-824C-9025-D4970E29750F}" srcOrd="6" destOrd="0" presId="urn:microsoft.com/office/officeart/2005/8/layout/list1#1"/>
    <dgm:cxn modelId="{A4E95A35-1D8D-794E-935B-B46190CF5E79}" type="presParOf" srcId="{F6BDC9BC-1195-8D48-880A-6CC7544DE0A6}" destId="{D3777068-19B9-B442-B0AC-D5AD7FE6FE06}" srcOrd="7" destOrd="0" presId="urn:microsoft.com/office/officeart/2005/8/layout/list1#1"/>
    <dgm:cxn modelId="{6BFAA9CA-B7EF-EB48-8116-1995E722E36D}" type="presParOf" srcId="{F6BDC9BC-1195-8D48-880A-6CC7544DE0A6}" destId="{537281B4-38A9-BC41-9E18-22172F5D8EB1}" srcOrd="8" destOrd="0" presId="urn:microsoft.com/office/officeart/2005/8/layout/list1#1"/>
    <dgm:cxn modelId="{C1AF5EC6-562B-B440-9873-43B58CB1B9C6}" type="presParOf" srcId="{537281B4-38A9-BC41-9E18-22172F5D8EB1}" destId="{4692E6EC-FA48-1C48-9F3D-223487679091}" srcOrd="0" destOrd="0" presId="urn:microsoft.com/office/officeart/2005/8/layout/list1#1"/>
    <dgm:cxn modelId="{ED8E2571-794B-2B4D-AAE6-BF732324D357}" type="presParOf" srcId="{537281B4-38A9-BC41-9E18-22172F5D8EB1}" destId="{58C74157-3A06-7741-A779-E1926A4DA085}" srcOrd="1" destOrd="0" presId="urn:microsoft.com/office/officeart/2005/8/layout/list1#1"/>
    <dgm:cxn modelId="{30625176-4B07-3D49-AF50-B2E08683CA30}" type="presParOf" srcId="{F6BDC9BC-1195-8D48-880A-6CC7544DE0A6}" destId="{EFC4244A-9CBA-F64F-9B1A-F57F3F4469AC}" srcOrd="9" destOrd="0" presId="urn:microsoft.com/office/officeart/2005/8/layout/list1#1"/>
    <dgm:cxn modelId="{ABB8CD28-8C47-114C-AF81-78969B3571F3}" type="presParOf" srcId="{F6BDC9BC-1195-8D48-880A-6CC7544DE0A6}" destId="{91CF23F4-1674-234C-B1EF-563A827B5461}" srcOrd="10" destOrd="0" presId="urn:microsoft.com/office/officeart/2005/8/layout/list1#1"/>
    <dgm:cxn modelId="{9C1227D0-0A5C-2440-8496-6C6B89C74BEC}" type="presParOf" srcId="{F6BDC9BC-1195-8D48-880A-6CC7544DE0A6}" destId="{3EA3D9AE-A143-C241-B0FD-02A030C06A52}" srcOrd="11" destOrd="0" presId="urn:microsoft.com/office/officeart/2005/8/layout/list1#1"/>
    <dgm:cxn modelId="{10D6BBD8-0082-2E4E-8AF4-21B0A3BCDE26}" type="presParOf" srcId="{F6BDC9BC-1195-8D48-880A-6CC7544DE0A6}" destId="{48CE2A27-7ADF-7444-ADA5-1A9DCD081C2A}" srcOrd="12" destOrd="0" presId="urn:microsoft.com/office/officeart/2005/8/layout/list1#1"/>
    <dgm:cxn modelId="{3094C420-55FD-BD4F-9E7D-4DE5E789003F}" type="presParOf" srcId="{48CE2A27-7ADF-7444-ADA5-1A9DCD081C2A}" destId="{35C349CB-AF45-6D4F-A465-18E3F29952AC}" srcOrd="0" destOrd="0" presId="urn:microsoft.com/office/officeart/2005/8/layout/list1#1"/>
    <dgm:cxn modelId="{81AA83F2-EEA8-DB41-9E8B-7B11137F370E}" type="presParOf" srcId="{48CE2A27-7ADF-7444-ADA5-1A9DCD081C2A}" destId="{2EDE2099-82F0-BB4A-881C-9E73EF9E685D}" srcOrd="1" destOrd="0" presId="urn:microsoft.com/office/officeart/2005/8/layout/list1#1"/>
    <dgm:cxn modelId="{0BFC0A09-582A-6342-8A7A-EA785328E718}" type="presParOf" srcId="{F6BDC9BC-1195-8D48-880A-6CC7544DE0A6}" destId="{90969573-E8FE-7C4C-B828-00C853D843AB}" srcOrd="13" destOrd="0" presId="urn:microsoft.com/office/officeart/2005/8/layout/list1#1"/>
    <dgm:cxn modelId="{273B5887-7D55-7147-BFD2-1CF3F3DF7EED}" type="presParOf" srcId="{F6BDC9BC-1195-8D48-880A-6CC7544DE0A6}" destId="{94D3F45C-FA23-154D-9BF1-AFEC24A4BE24}" srcOrd="14" destOrd="0" presId="urn:microsoft.com/office/officeart/2005/8/layout/list1#1"/>
    <dgm:cxn modelId="{454DC03E-8F13-F847-808B-A9569A418D9B}" type="presParOf" srcId="{F6BDC9BC-1195-8D48-880A-6CC7544DE0A6}" destId="{A9F07B37-C454-CB42-8E4B-5984CC5D984A}" srcOrd="15" destOrd="0" presId="urn:microsoft.com/office/officeart/2005/8/layout/list1#1"/>
    <dgm:cxn modelId="{2A364D13-DBC7-D340-A1F2-A152C0F9728B}" type="presParOf" srcId="{F6BDC9BC-1195-8D48-880A-6CC7544DE0A6}" destId="{24B36173-F623-E84A-8317-672DEEA2458D}" srcOrd="16" destOrd="0" presId="urn:microsoft.com/office/officeart/2005/8/layout/list1#1"/>
    <dgm:cxn modelId="{8FC1FF69-F52A-F045-8D1F-49094251AD8A}" type="presParOf" srcId="{24B36173-F623-E84A-8317-672DEEA2458D}" destId="{438858BF-8D26-D34B-85E4-BC8B9154D0A7}" srcOrd="0" destOrd="0" presId="urn:microsoft.com/office/officeart/2005/8/layout/list1#1"/>
    <dgm:cxn modelId="{26CCBE67-D190-6D40-B547-F87B572A6A30}" type="presParOf" srcId="{24B36173-F623-E84A-8317-672DEEA2458D}" destId="{14D5F1FA-1B77-2744-95FC-2FD9987D28B1}" srcOrd="1" destOrd="0" presId="urn:microsoft.com/office/officeart/2005/8/layout/list1#1"/>
    <dgm:cxn modelId="{E080398D-FA72-974F-8357-9B0F3596A9EE}" type="presParOf" srcId="{F6BDC9BC-1195-8D48-880A-6CC7544DE0A6}" destId="{A7CFFF00-C122-C94B-8AA0-512703802A4F}" srcOrd="17" destOrd="0" presId="urn:microsoft.com/office/officeart/2005/8/layout/list1#1"/>
    <dgm:cxn modelId="{1E73394F-55DE-5042-9D7B-D02CEE0257EF}" type="presParOf" srcId="{F6BDC9BC-1195-8D48-880A-6CC7544DE0A6}" destId="{431E085B-240E-8B42-B0CF-C9F842AE897E}" srcOrd="18" destOrd="0" presId="urn:microsoft.com/office/officeart/2005/8/layout/list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9A6C3C8-E879-334A-A46F-DFFCFC946126}" type="doc">
      <dgm:prSet loTypeId="urn:microsoft.com/office/officeart/2008/layout/LinedList" loCatId="list" qsTypeId="urn:microsoft.com/office/officeart/2005/8/quickstyle/simple1#17" qsCatId="simple" csTypeId="urn:microsoft.com/office/officeart/2005/8/colors/colorful1#4" csCatId="colorful" phldr="1"/>
      <dgm:spPr/>
      <dgm:t>
        <a:bodyPr/>
        <a:lstStyle/>
        <a:p>
          <a:endParaRPr lang="zh-CN" altLang="en-US"/>
        </a:p>
      </dgm:t>
    </dgm:pt>
    <dgm:pt modelId="{33B6460F-4E67-CE49-976A-6575633F8D0D}">
      <dgm:prSet phldrT="[文本]"/>
      <dgm:spPr/>
      <dgm:t>
        <a:bodyPr/>
        <a:lstStyle/>
        <a:p>
          <a:r>
            <a:rPr lang="zh-CN" altLang="en-US"/>
            <a:t>估价委托函</a:t>
          </a:r>
        </a:p>
      </dgm:t>
    </dgm:pt>
    <dgm:pt modelId="{89124309-5546-4A48-B7E9-412E37356709}" type="parTrans" cxnId="{9FC8A20B-DA3F-9248-A00A-3C2F9905A756}">
      <dgm:prSet/>
      <dgm:spPr/>
      <dgm:t>
        <a:bodyPr/>
        <a:lstStyle/>
        <a:p>
          <a:endParaRPr lang="zh-CN" altLang="en-US" sz="1800"/>
        </a:p>
      </dgm:t>
    </dgm:pt>
    <dgm:pt modelId="{3337ABBD-824D-BF43-A786-F02A0F7B359E}" type="sibTrans" cxnId="{9FC8A20B-DA3F-9248-A00A-3C2F9905A756}">
      <dgm:prSet/>
      <dgm:spPr/>
      <dgm:t>
        <a:bodyPr/>
        <a:lstStyle/>
        <a:p>
          <a:endParaRPr lang="zh-CN" altLang="en-US"/>
        </a:p>
      </dgm:t>
    </dgm:pt>
    <dgm:pt modelId="{3B88052F-5353-6048-8F01-F5E597A85B0D}">
      <dgm:prSet phldrT="[文本]"/>
      <dgm:spPr/>
      <dgm:t>
        <a:bodyPr/>
        <a:lstStyle/>
        <a:p>
          <a:r>
            <a:rPr lang="zh-CN" altLang="en-US"/>
            <a:t>委托方营业执照</a:t>
          </a:r>
        </a:p>
      </dgm:t>
    </dgm:pt>
    <dgm:pt modelId="{6307B222-B8B7-1E47-B591-EF7CDF30DA69}" type="parTrans" cxnId="{A831291B-9077-B345-BED9-35BF5BA41346}">
      <dgm:prSet/>
      <dgm:spPr/>
      <dgm:t>
        <a:bodyPr/>
        <a:lstStyle/>
        <a:p>
          <a:endParaRPr lang="zh-CN" altLang="en-US" sz="1800"/>
        </a:p>
      </dgm:t>
    </dgm:pt>
    <dgm:pt modelId="{9A2A7A39-EC92-D74B-98C4-67077CCC8C49}" type="sibTrans" cxnId="{A831291B-9077-B345-BED9-35BF5BA41346}">
      <dgm:prSet/>
      <dgm:spPr/>
      <dgm:t>
        <a:bodyPr/>
        <a:lstStyle/>
        <a:p>
          <a:endParaRPr lang="zh-CN" altLang="en-US"/>
        </a:p>
      </dgm:t>
    </dgm:pt>
    <dgm:pt modelId="{3B0C5140-D24C-9C4C-B888-2BACF3BD3DBB}">
      <dgm:prSet phldrT="[文本]"/>
      <dgm:spPr/>
      <dgm:t>
        <a:bodyPr/>
        <a:lstStyle/>
        <a:p>
          <a:r>
            <a:rPr lang="zh-CN" altLang="en-US"/>
            <a:t>待估土地权属证明材料</a:t>
          </a:r>
        </a:p>
      </dgm:t>
    </dgm:pt>
    <dgm:pt modelId="{FA90621F-A7C0-1E46-B5C9-A036E9E701F9}" type="parTrans" cxnId="{1CFACBBF-5BB3-2741-A6C2-B14D077DDCC2}">
      <dgm:prSet/>
      <dgm:spPr/>
      <dgm:t>
        <a:bodyPr/>
        <a:lstStyle/>
        <a:p>
          <a:endParaRPr lang="zh-CN" altLang="en-US" sz="1800"/>
        </a:p>
      </dgm:t>
    </dgm:pt>
    <dgm:pt modelId="{75B60070-6ECA-0546-90A3-C7BDC78786F2}" type="sibTrans" cxnId="{1CFACBBF-5BB3-2741-A6C2-B14D077DDCC2}">
      <dgm:prSet/>
      <dgm:spPr/>
      <dgm:t>
        <a:bodyPr/>
        <a:lstStyle/>
        <a:p>
          <a:endParaRPr lang="zh-CN" altLang="en-US"/>
        </a:p>
      </dgm:t>
    </dgm:pt>
    <dgm:pt modelId="{39AC0FFE-920D-F445-A679-C71DEAAAA10F}">
      <dgm:prSet/>
      <dgm:spPr/>
      <dgm:t>
        <a:bodyPr/>
        <a:lstStyle/>
        <a:p>
          <a:r>
            <a:rPr lang="zh-CN" altLang="en-US"/>
            <a:t>土地利用状况或规划证明材料</a:t>
          </a:r>
        </a:p>
      </dgm:t>
    </dgm:pt>
    <dgm:pt modelId="{1303762C-9145-A541-9BAC-71AF21DBC56B}" type="parTrans" cxnId="{2402F5E1-75AF-9147-A81E-D9E98ECEFBEB}">
      <dgm:prSet/>
      <dgm:spPr/>
      <dgm:t>
        <a:bodyPr/>
        <a:lstStyle/>
        <a:p>
          <a:endParaRPr lang="zh-CN" altLang="en-US" sz="1800"/>
        </a:p>
      </dgm:t>
    </dgm:pt>
    <dgm:pt modelId="{4388B1BD-8299-7B49-AF7D-A81432211EB1}" type="sibTrans" cxnId="{2402F5E1-75AF-9147-A81E-D9E98ECEFBEB}">
      <dgm:prSet/>
      <dgm:spPr/>
      <dgm:t>
        <a:bodyPr/>
        <a:lstStyle/>
        <a:p>
          <a:endParaRPr lang="zh-CN" altLang="en-US"/>
        </a:p>
      </dgm:t>
    </dgm:pt>
    <dgm:pt modelId="{048B74BB-4A1F-4C46-ADB6-8BD9A5D7FB9B}">
      <dgm:prSet/>
      <dgm:spPr/>
      <dgm:t>
        <a:bodyPr/>
        <a:lstStyle/>
        <a:p>
          <a:r>
            <a:rPr lang="zh-CN" altLang="en-US"/>
            <a:t>估价对象位置图</a:t>
          </a:r>
        </a:p>
      </dgm:t>
    </dgm:pt>
    <dgm:pt modelId="{F178D773-1E3E-1A4C-A959-74953B09E8A1}" type="parTrans" cxnId="{5FAB82AC-E128-6F4F-AF90-5C6DE585C516}">
      <dgm:prSet/>
      <dgm:spPr/>
      <dgm:t>
        <a:bodyPr/>
        <a:lstStyle/>
        <a:p>
          <a:endParaRPr lang="zh-CN" altLang="en-US" sz="1800"/>
        </a:p>
      </dgm:t>
    </dgm:pt>
    <dgm:pt modelId="{7004C411-D5BA-5B48-909C-E2B57A2614BF}" type="sibTrans" cxnId="{5FAB82AC-E128-6F4F-AF90-5C6DE585C516}">
      <dgm:prSet/>
      <dgm:spPr/>
      <dgm:t>
        <a:bodyPr/>
        <a:lstStyle/>
        <a:p>
          <a:endParaRPr lang="zh-CN" altLang="en-US"/>
        </a:p>
      </dgm:t>
    </dgm:pt>
    <dgm:pt modelId="{C7A31C02-B645-2048-BBD5-66CD40F35178}">
      <dgm:prSet/>
      <dgm:spPr/>
      <dgm:t>
        <a:bodyPr/>
        <a:lstStyle/>
        <a:p>
          <a:r>
            <a:rPr lang="zh-CN" altLang="en-US"/>
            <a:t>估价对象现场勘查照片（其中</a:t>
          </a:r>
          <a:r>
            <a:rPr lang="en-US" altLang="zh-CN"/>
            <a:t>1</a:t>
          </a:r>
          <a:r>
            <a:rPr lang="zh-CN" altLang="en-US"/>
            <a:t>张有估价师现场照片</a:t>
          </a:r>
        </a:p>
      </dgm:t>
    </dgm:pt>
    <dgm:pt modelId="{43F2E666-193B-EF4B-A1B3-664CFC8773E1}" type="parTrans" cxnId="{92388538-E192-D340-A2D1-97244D807164}">
      <dgm:prSet/>
      <dgm:spPr/>
      <dgm:t>
        <a:bodyPr/>
        <a:lstStyle/>
        <a:p>
          <a:endParaRPr lang="zh-CN" altLang="en-US" sz="1800"/>
        </a:p>
      </dgm:t>
    </dgm:pt>
    <dgm:pt modelId="{4D074037-1058-1E49-8AC5-616798F78E89}" type="sibTrans" cxnId="{92388538-E192-D340-A2D1-97244D807164}">
      <dgm:prSet/>
      <dgm:spPr/>
      <dgm:t>
        <a:bodyPr/>
        <a:lstStyle/>
        <a:p>
          <a:endParaRPr lang="zh-CN" altLang="en-US"/>
        </a:p>
      </dgm:t>
    </dgm:pt>
    <dgm:pt modelId="{88C055C6-106F-464C-82E9-D50492AAD338}">
      <dgm:prSet/>
      <dgm:spPr/>
      <dgm:t>
        <a:bodyPr/>
        <a:lstStyle/>
        <a:p>
          <a:r>
            <a:rPr lang="zh-CN" altLang="en-US"/>
            <a:t>受托估价方营业执照、备案证书、土地估价师资格证书</a:t>
          </a:r>
        </a:p>
      </dgm:t>
    </dgm:pt>
    <dgm:pt modelId="{46446232-FFA9-E842-81D0-A5A8AE59481A}" type="parTrans" cxnId="{388AD150-7E1A-FE4D-93A5-A953C620D35B}">
      <dgm:prSet/>
      <dgm:spPr/>
      <dgm:t>
        <a:bodyPr/>
        <a:lstStyle/>
        <a:p>
          <a:endParaRPr lang="zh-CN" altLang="en-US" sz="1800"/>
        </a:p>
      </dgm:t>
    </dgm:pt>
    <dgm:pt modelId="{1687893A-6DB5-DC41-8219-277B86590C72}" type="sibTrans" cxnId="{388AD150-7E1A-FE4D-93A5-A953C620D35B}">
      <dgm:prSet/>
      <dgm:spPr/>
      <dgm:t>
        <a:bodyPr/>
        <a:lstStyle/>
        <a:p>
          <a:endParaRPr lang="zh-CN" altLang="en-US"/>
        </a:p>
      </dgm:t>
    </dgm:pt>
    <dgm:pt modelId="{C90D2118-51ED-BE43-B579-B01B2A5DF607}" type="pres">
      <dgm:prSet presAssocID="{99A6C3C8-E879-334A-A46F-DFFCFC946126}" presName="vert0" presStyleCnt="0">
        <dgm:presLayoutVars>
          <dgm:dir/>
          <dgm:animOne val="branch"/>
          <dgm:animLvl val="lvl"/>
        </dgm:presLayoutVars>
      </dgm:prSet>
      <dgm:spPr/>
    </dgm:pt>
    <dgm:pt modelId="{1A98ADAB-7C71-E94C-8269-E194E09BC063}" type="pres">
      <dgm:prSet presAssocID="{33B6460F-4E67-CE49-976A-6575633F8D0D}" presName="thickLine" presStyleLbl="alignNode1" presStyleIdx="0" presStyleCnt="7"/>
      <dgm:spPr/>
    </dgm:pt>
    <dgm:pt modelId="{E2AA881E-CC55-5340-8B34-49AD251F3456}" type="pres">
      <dgm:prSet presAssocID="{33B6460F-4E67-CE49-976A-6575633F8D0D}" presName="horz1" presStyleCnt="0"/>
      <dgm:spPr/>
    </dgm:pt>
    <dgm:pt modelId="{BFD2C166-0CE5-9F4B-9F75-5285A5D710C4}" type="pres">
      <dgm:prSet presAssocID="{33B6460F-4E67-CE49-976A-6575633F8D0D}" presName="tx1" presStyleLbl="revTx" presStyleIdx="0" presStyleCnt="7"/>
      <dgm:spPr/>
    </dgm:pt>
    <dgm:pt modelId="{AA4835D8-458F-4948-B33D-2008C4B2C9D2}" type="pres">
      <dgm:prSet presAssocID="{33B6460F-4E67-CE49-976A-6575633F8D0D}" presName="vert1" presStyleCnt="0"/>
      <dgm:spPr/>
    </dgm:pt>
    <dgm:pt modelId="{A86D12BA-47F7-0648-A1DA-56C5C064755B}" type="pres">
      <dgm:prSet presAssocID="{3B88052F-5353-6048-8F01-F5E597A85B0D}" presName="thickLine" presStyleLbl="alignNode1" presStyleIdx="1" presStyleCnt="7"/>
      <dgm:spPr/>
    </dgm:pt>
    <dgm:pt modelId="{1354BBB1-07BB-4942-ACB0-F6A7B34B6E5B}" type="pres">
      <dgm:prSet presAssocID="{3B88052F-5353-6048-8F01-F5E597A85B0D}" presName="horz1" presStyleCnt="0"/>
      <dgm:spPr/>
    </dgm:pt>
    <dgm:pt modelId="{6BFD0555-6191-4D43-8661-3E27F810159D}" type="pres">
      <dgm:prSet presAssocID="{3B88052F-5353-6048-8F01-F5E597A85B0D}" presName="tx1" presStyleLbl="revTx" presStyleIdx="1" presStyleCnt="7"/>
      <dgm:spPr/>
    </dgm:pt>
    <dgm:pt modelId="{D741CBEA-4EBD-9D4C-B8C4-AC49F204E305}" type="pres">
      <dgm:prSet presAssocID="{3B88052F-5353-6048-8F01-F5E597A85B0D}" presName="vert1" presStyleCnt="0"/>
      <dgm:spPr/>
    </dgm:pt>
    <dgm:pt modelId="{30F91FBB-3FF5-1642-8848-A097934CB970}" type="pres">
      <dgm:prSet presAssocID="{3B0C5140-D24C-9C4C-B888-2BACF3BD3DBB}" presName="thickLine" presStyleLbl="alignNode1" presStyleIdx="2" presStyleCnt="7"/>
      <dgm:spPr/>
    </dgm:pt>
    <dgm:pt modelId="{229E0F6B-6BBB-2647-AD7F-BAD613CDB11C}" type="pres">
      <dgm:prSet presAssocID="{3B0C5140-D24C-9C4C-B888-2BACF3BD3DBB}" presName="horz1" presStyleCnt="0"/>
      <dgm:spPr/>
    </dgm:pt>
    <dgm:pt modelId="{F5B7E116-0779-D447-8DB8-62AF618D8B10}" type="pres">
      <dgm:prSet presAssocID="{3B0C5140-D24C-9C4C-B888-2BACF3BD3DBB}" presName="tx1" presStyleLbl="revTx" presStyleIdx="2" presStyleCnt="7"/>
      <dgm:spPr/>
    </dgm:pt>
    <dgm:pt modelId="{18E0DEBD-C580-8644-AD72-2AF6BC261BF5}" type="pres">
      <dgm:prSet presAssocID="{3B0C5140-D24C-9C4C-B888-2BACF3BD3DBB}" presName="vert1" presStyleCnt="0"/>
      <dgm:spPr/>
    </dgm:pt>
    <dgm:pt modelId="{1F1EF11F-8AD4-2C48-ABAF-D0326F2CEA0A}" type="pres">
      <dgm:prSet presAssocID="{39AC0FFE-920D-F445-A679-C71DEAAAA10F}" presName="thickLine" presStyleLbl="alignNode1" presStyleIdx="3" presStyleCnt="7"/>
      <dgm:spPr/>
    </dgm:pt>
    <dgm:pt modelId="{A34B06DC-F661-774B-9504-291BB69AB10B}" type="pres">
      <dgm:prSet presAssocID="{39AC0FFE-920D-F445-A679-C71DEAAAA10F}" presName="horz1" presStyleCnt="0"/>
      <dgm:spPr/>
    </dgm:pt>
    <dgm:pt modelId="{A1078C3F-E523-F54F-B34A-09A0D38769EB}" type="pres">
      <dgm:prSet presAssocID="{39AC0FFE-920D-F445-A679-C71DEAAAA10F}" presName="tx1" presStyleLbl="revTx" presStyleIdx="3" presStyleCnt="7"/>
      <dgm:spPr/>
    </dgm:pt>
    <dgm:pt modelId="{BAC5B9A3-C06D-E941-9497-13AB32D0279D}" type="pres">
      <dgm:prSet presAssocID="{39AC0FFE-920D-F445-A679-C71DEAAAA10F}" presName="vert1" presStyleCnt="0"/>
      <dgm:spPr/>
    </dgm:pt>
    <dgm:pt modelId="{F3C625C4-9EFF-D74C-A3D5-53B71CB3B861}" type="pres">
      <dgm:prSet presAssocID="{048B74BB-4A1F-4C46-ADB6-8BD9A5D7FB9B}" presName="thickLine" presStyleLbl="alignNode1" presStyleIdx="4" presStyleCnt="7"/>
      <dgm:spPr/>
    </dgm:pt>
    <dgm:pt modelId="{896BFDC2-AE8C-AB42-B33F-E2CE47FFE744}" type="pres">
      <dgm:prSet presAssocID="{048B74BB-4A1F-4C46-ADB6-8BD9A5D7FB9B}" presName="horz1" presStyleCnt="0"/>
      <dgm:spPr/>
    </dgm:pt>
    <dgm:pt modelId="{63F0AF1A-85D5-F646-93A0-BCF3F3A6B8BC}" type="pres">
      <dgm:prSet presAssocID="{048B74BB-4A1F-4C46-ADB6-8BD9A5D7FB9B}" presName="tx1" presStyleLbl="revTx" presStyleIdx="4" presStyleCnt="7"/>
      <dgm:spPr/>
    </dgm:pt>
    <dgm:pt modelId="{5DD62A7E-4448-5247-A50E-CF12EFBDB2E8}" type="pres">
      <dgm:prSet presAssocID="{048B74BB-4A1F-4C46-ADB6-8BD9A5D7FB9B}" presName="vert1" presStyleCnt="0"/>
      <dgm:spPr/>
    </dgm:pt>
    <dgm:pt modelId="{F008D087-4E70-0146-A4C0-5C8310210A5B}" type="pres">
      <dgm:prSet presAssocID="{C7A31C02-B645-2048-BBD5-66CD40F35178}" presName="thickLine" presStyleLbl="alignNode1" presStyleIdx="5" presStyleCnt="7"/>
      <dgm:spPr/>
    </dgm:pt>
    <dgm:pt modelId="{AD8DF188-2F8A-EB49-8B79-B84FE367A975}" type="pres">
      <dgm:prSet presAssocID="{C7A31C02-B645-2048-BBD5-66CD40F35178}" presName="horz1" presStyleCnt="0"/>
      <dgm:spPr/>
    </dgm:pt>
    <dgm:pt modelId="{064E771B-6890-714D-8580-DE4CFEAAE383}" type="pres">
      <dgm:prSet presAssocID="{C7A31C02-B645-2048-BBD5-66CD40F35178}" presName="tx1" presStyleLbl="revTx" presStyleIdx="5" presStyleCnt="7"/>
      <dgm:spPr/>
    </dgm:pt>
    <dgm:pt modelId="{FFBA8911-6CDF-B649-B29E-746311BDB36F}" type="pres">
      <dgm:prSet presAssocID="{C7A31C02-B645-2048-BBD5-66CD40F35178}" presName="vert1" presStyleCnt="0"/>
      <dgm:spPr/>
    </dgm:pt>
    <dgm:pt modelId="{353156E2-9F6B-5D49-A387-DD44F97AE31C}" type="pres">
      <dgm:prSet presAssocID="{88C055C6-106F-464C-82E9-D50492AAD338}" presName="thickLine" presStyleLbl="alignNode1" presStyleIdx="6" presStyleCnt="7"/>
      <dgm:spPr/>
    </dgm:pt>
    <dgm:pt modelId="{DD5F7BEB-8AF6-A64B-AD97-BB99530EB880}" type="pres">
      <dgm:prSet presAssocID="{88C055C6-106F-464C-82E9-D50492AAD338}" presName="horz1" presStyleCnt="0"/>
      <dgm:spPr/>
    </dgm:pt>
    <dgm:pt modelId="{FB2DEDD0-E4AC-EF4B-BF6C-CBA0BB985ED8}" type="pres">
      <dgm:prSet presAssocID="{88C055C6-106F-464C-82E9-D50492AAD338}" presName="tx1" presStyleLbl="revTx" presStyleIdx="6" presStyleCnt="7"/>
      <dgm:spPr/>
    </dgm:pt>
    <dgm:pt modelId="{1A57EFC6-4466-3B4D-B421-0774C99BBA89}" type="pres">
      <dgm:prSet presAssocID="{88C055C6-106F-464C-82E9-D50492AAD338}" presName="vert1" presStyleCnt="0"/>
      <dgm:spPr/>
    </dgm:pt>
  </dgm:ptLst>
  <dgm:cxnLst>
    <dgm:cxn modelId="{77168806-2E0A-7545-8308-16890258286D}" type="presOf" srcId="{88C055C6-106F-464C-82E9-D50492AAD338}" destId="{FB2DEDD0-E4AC-EF4B-BF6C-CBA0BB985ED8}" srcOrd="0" destOrd="0" presId="urn:microsoft.com/office/officeart/2008/layout/LinedList"/>
    <dgm:cxn modelId="{B2A8A909-FF61-6F44-A651-8A8ABD2FA0EB}" type="presOf" srcId="{99A6C3C8-E879-334A-A46F-DFFCFC946126}" destId="{C90D2118-51ED-BE43-B579-B01B2A5DF607}" srcOrd="0" destOrd="0" presId="urn:microsoft.com/office/officeart/2008/layout/LinedList"/>
    <dgm:cxn modelId="{9FC8A20B-DA3F-9248-A00A-3C2F9905A756}" srcId="{99A6C3C8-E879-334A-A46F-DFFCFC946126}" destId="{33B6460F-4E67-CE49-976A-6575633F8D0D}" srcOrd="0" destOrd="0" parTransId="{89124309-5546-4A48-B7E9-412E37356709}" sibTransId="{3337ABBD-824D-BF43-A786-F02A0F7B359E}"/>
    <dgm:cxn modelId="{A831291B-9077-B345-BED9-35BF5BA41346}" srcId="{99A6C3C8-E879-334A-A46F-DFFCFC946126}" destId="{3B88052F-5353-6048-8F01-F5E597A85B0D}" srcOrd="1" destOrd="0" parTransId="{6307B222-B8B7-1E47-B591-EF7CDF30DA69}" sibTransId="{9A2A7A39-EC92-D74B-98C4-67077CCC8C49}"/>
    <dgm:cxn modelId="{D2242635-96CB-1F45-A201-445B1D43BC8E}" type="presOf" srcId="{39AC0FFE-920D-F445-A679-C71DEAAAA10F}" destId="{A1078C3F-E523-F54F-B34A-09A0D38769EB}" srcOrd="0" destOrd="0" presId="urn:microsoft.com/office/officeart/2008/layout/LinedList"/>
    <dgm:cxn modelId="{92388538-E192-D340-A2D1-97244D807164}" srcId="{99A6C3C8-E879-334A-A46F-DFFCFC946126}" destId="{C7A31C02-B645-2048-BBD5-66CD40F35178}" srcOrd="5" destOrd="0" parTransId="{43F2E666-193B-EF4B-A1B3-664CFC8773E1}" sibTransId="{4D074037-1058-1E49-8AC5-616798F78E89}"/>
    <dgm:cxn modelId="{388AD150-7E1A-FE4D-93A5-A953C620D35B}" srcId="{99A6C3C8-E879-334A-A46F-DFFCFC946126}" destId="{88C055C6-106F-464C-82E9-D50492AAD338}" srcOrd="6" destOrd="0" parTransId="{46446232-FFA9-E842-81D0-A5A8AE59481A}" sibTransId="{1687893A-6DB5-DC41-8219-277B86590C72}"/>
    <dgm:cxn modelId="{EE3BE162-E9DA-7846-9B1C-6D1DA6FF57C1}" type="presOf" srcId="{C7A31C02-B645-2048-BBD5-66CD40F35178}" destId="{064E771B-6890-714D-8580-DE4CFEAAE383}" srcOrd="0" destOrd="0" presId="urn:microsoft.com/office/officeart/2008/layout/LinedList"/>
    <dgm:cxn modelId="{C839C070-5DDE-E74C-9439-5FD511FF5054}" type="presOf" srcId="{3B88052F-5353-6048-8F01-F5E597A85B0D}" destId="{6BFD0555-6191-4D43-8661-3E27F810159D}" srcOrd="0" destOrd="0" presId="urn:microsoft.com/office/officeart/2008/layout/LinedList"/>
    <dgm:cxn modelId="{83B00EA1-C2D9-5A47-8568-A28E6B87B6BB}" type="presOf" srcId="{048B74BB-4A1F-4C46-ADB6-8BD9A5D7FB9B}" destId="{63F0AF1A-85D5-F646-93A0-BCF3F3A6B8BC}" srcOrd="0" destOrd="0" presId="urn:microsoft.com/office/officeart/2008/layout/LinedList"/>
    <dgm:cxn modelId="{5FAB82AC-E128-6F4F-AF90-5C6DE585C516}" srcId="{99A6C3C8-E879-334A-A46F-DFFCFC946126}" destId="{048B74BB-4A1F-4C46-ADB6-8BD9A5D7FB9B}" srcOrd="4" destOrd="0" parTransId="{F178D773-1E3E-1A4C-A959-74953B09E8A1}" sibTransId="{7004C411-D5BA-5B48-909C-E2B57A2614BF}"/>
    <dgm:cxn modelId="{E40E3EAE-E5BB-944E-BCC1-AF3772678975}" type="presOf" srcId="{3B0C5140-D24C-9C4C-B888-2BACF3BD3DBB}" destId="{F5B7E116-0779-D447-8DB8-62AF618D8B10}" srcOrd="0" destOrd="0" presId="urn:microsoft.com/office/officeart/2008/layout/LinedList"/>
    <dgm:cxn modelId="{1CFACBBF-5BB3-2741-A6C2-B14D077DDCC2}" srcId="{99A6C3C8-E879-334A-A46F-DFFCFC946126}" destId="{3B0C5140-D24C-9C4C-B888-2BACF3BD3DBB}" srcOrd="2" destOrd="0" parTransId="{FA90621F-A7C0-1E46-B5C9-A036E9E701F9}" sibTransId="{75B60070-6ECA-0546-90A3-C7BDC78786F2}"/>
    <dgm:cxn modelId="{2402F5E1-75AF-9147-A81E-D9E98ECEFBEB}" srcId="{99A6C3C8-E879-334A-A46F-DFFCFC946126}" destId="{39AC0FFE-920D-F445-A679-C71DEAAAA10F}" srcOrd="3" destOrd="0" parTransId="{1303762C-9145-A541-9BAC-71AF21DBC56B}" sibTransId="{4388B1BD-8299-7B49-AF7D-A81432211EB1}"/>
    <dgm:cxn modelId="{616BDDE6-D7AC-9746-9928-D8F9B027D246}" type="presOf" srcId="{33B6460F-4E67-CE49-976A-6575633F8D0D}" destId="{BFD2C166-0CE5-9F4B-9F75-5285A5D710C4}" srcOrd="0" destOrd="0" presId="urn:microsoft.com/office/officeart/2008/layout/LinedList"/>
    <dgm:cxn modelId="{7DD0C6DE-A6C1-0D4E-89E7-39B9E7CCE3B6}" type="presParOf" srcId="{C90D2118-51ED-BE43-B579-B01B2A5DF607}" destId="{1A98ADAB-7C71-E94C-8269-E194E09BC063}" srcOrd="0" destOrd="0" presId="urn:microsoft.com/office/officeart/2008/layout/LinedList"/>
    <dgm:cxn modelId="{CA94D898-3096-F649-AC70-09A986FA10F9}" type="presParOf" srcId="{C90D2118-51ED-BE43-B579-B01B2A5DF607}" destId="{E2AA881E-CC55-5340-8B34-49AD251F3456}" srcOrd="1" destOrd="0" presId="urn:microsoft.com/office/officeart/2008/layout/LinedList"/>
    <dgm:cxn modelId="{4CD3871A-E51B-3145-8916-E717AE0C37AC}" type="presParOf" srcId="{E2AA881E-CC55-5340-8B34-49AD251F3456}" destId="{BFD2C166-0CE5-9F4B-9F75-5285A5D710C4}" srcOrd="0" destOrd="0" presId="urn:microsoft.com/office/officeart/2008/layout/LinedList"/>
    <dgm:cxn modelId="{B819C8E0-38F8-7148-9266-97714DBE7DA8}" type="presParOf" srcId="{E2AA881E-CC55-5340-8B34-49AD251F3456}" destId="{AA4835D8-458F-4948-B33D-2008C4B2C9D2}" srcOrd="1" destOrd="0" presId="urn:microsoft.com/office/officeart/2008/layout/LinedList"/>
    <dgm:cxn modelId="{BFAFB744-57E8-A841-BF4C-B212B3B88315}" type="presParOf" srcId="{C90D2118-51ED-BE43-B579-B01B2A5DF607}" destId="{A86D12BA-47F7-0648-A1DA-56C5C064755B}" srcOrd="2" destOrd="0" presId="urn:microsoft.com/office/officeart/2008/layout/LinedList"/>
    <dgm:cxn modelId="{1BF8C0B1-A344-824F-884E-630302AA1B4A}" type="presParOf" srcId="{C90D2118-51ED-BE43-B579-B01B2A5DF607}" destId="{1354BBB1-07BB-4942-ACB0-F6A7B34B6E5B}" srcOrd="3" destOrd="0" presId="urn:microsoft.com/office/officeart/2008/layout/LinedList"/>
    <dgm:cxn modelId="{EF40725F-53A6-7044-AA11-3BDF4F06FF12}" type="presParOf" srcId="{1354BBB1-07BB-4942-ACB0-F6A7B34B6E5B}" destId="{6BFD0555-6191-4D43-8661-3E27F810159D}" srcOrd="0" destOrd="0" presId="urn:microsoft.com/office/officeart/2008/layout/LinedList"/>
    <dgm:cxn modelId="{39B1B783-029D-C544-83B3-02DECDAD76DC}" type="presParOf" srcId="{1354BBB1-07BB-4942-ACB0-F6A7B34B6E5B}" destId="{D741CBEA-4EBD-9D4C-B8C4-AC49F204E305}" srcOrd="1" destOrd="0" presId="urn:microsoft.com/office/officeart/2008/layout/LinedList"/>
    <dgm:cxn modelId="{F74992CB-E757-AD4D-80E6-5605B4FF3107}" type="presParOf" srcId="{C90D2118-51ED-BE43-B579-B01B2A5DF607}" destId="{30F91FBB-3FF5-1642-8848-A097934CB970}" srcOrd="4" destOrd="0" presId="urn:microsoft.com/office/officeart/2008/layout/LinedList"/>
    <dgm:cxn modelId="{F556AE0F-046C-2F4F-B474-26C943DCD26E}" type="presParOf" srcId="{C90D2118-51ED-BE43-B579-B01B2A5DF607}" destId="{229E0F6B-6BBB-2647-AD7F-BAD613CDB11C}" srcOrd="5" destOrd="0" presId="urn:microsoft.com/office/officeart/2008/layout/LinedList"/>
    <dgm:cxn modelId="{CB4A01A0-0FBF-DF4E-9A66-22615D2FFAFB}" type="presParOf" srcId="{229E0F6B-6BBB-2647-AD7F-BAD613CDB11C}" destId="{F5B7E116-0779-D447-8DB8-62AF618D8B10}" srcOrd="0" destOrd="0" presId="urn:microsoft.com/office/officeart/2008/layout/LinedList"/>
    <dgm:cxn modelId="{DEC2D75F-C662-2441-8567-F08C8868FB7A}" type="presParOf" srcId="{229E0F6B-6BBB-2647-AD7F-BAD613CDB11C}" destId="{18E0DEBD-C580-8644-AD72-2AF6BC261BF5}" srcOrd="1" destOrd="0" presId="urn:microsoft.com/office/officeart/2008/layout/LinedList"/>
    <dgm:cxn modelId="{6F71FA05-5371-BA44-87ED-7CB4B19BB45A}" type="presParOf" srcId="{C90D2118-51ED-BE43-B579-B01B2A5DF607}" destId="{1F1EF11F-8AD4-2C48-ABAF-D0326F2CEA0A}" srcOrd="6" destOrd="0" presId="urn:microsoft.com/office/officeart/2008/layout/LinedList"/>
    <dgm:cxn modelId="{CEB2E2EC-8F55-DB47-81B3-38EB44BEF7A8}" type="presParOf" srcId="{C90D2118-51ED-BE43-B579-B01B2A5DF607}" destId="{A34B06DC-F661-774B-9504-291BB69AB10B}" srcOrd="7" destOrd="0" presId="urn:microsoft.com/office/officeart/2008/layout/LinedList"/>
    <dgm:cxn modelId="{2077707C-19A4-674E-83FF-16C63C4AFC30}" type="presParOf" srcId="{A34B06DC-F661-774B-9504-291BB69AB10B}" destId="{A1078C3F-E523-F54F-B34A-09A0D38769EB}" srcOrd="0" destOrd="0" presId="urn:microsoft.com/office/officeart/2008/layout/LinedList"/>
    <dgm:cxn modelId="{75320F0D-86FB-A343-B9B4-5DD488C11654}" type="presParOf" srcId="{A34B06DC-F661-774B-9504-291BB69AB10B}" destId="{BAC5B9A3-C06D-E941-9497-13AB32D0279D}" srcOrd="1" destOrd="0" presId="urn:microsoft.com/office/officeart/2008/layout/LinedList"/>
    <dgm:cxn modelId="{0C4CBECD-16BE-A246-BB0A-D4C5E25DCD66}" type="presParOf" srcId="{C90D2118-51ED-BE43-B579-B01B2A5DF607}" destId="{F3C625C4-9EFF-D74C-A3D5-53B71CB3B861}" srcOrd="8" destOrd="0" presId="urn:microsoft.com/office/officeart/2008/layout/LinedList"/>
    <dgm:cxn modelId="{8DB92F60-AF92-7046-8AB8-FE6E405D0C99}" type="presParOf" srcId="{C90D2118-51ED-BE43-B579-B01B2A5DF607}" destId="{896BFDC2-AE8C-AB42-B33F-E2CE47FFE744}" srcOrd="9" destOrd="0" presId="urn:microsoft.com/office/officeart/2008/layout/LinedList"/>
    <dgm:cxn modelId="{956C9727-D48D-7A4D-A5A2-964CA32F7577}" type="presParOf" srcId="{896BFDC2-AE8C-AB42-B33F-E2CE47FFE744}" destId="{63F0AF1A-85D5-F646-93A0-BCF3F3A6B8BC}" srcOrd="0" destOrd="0" presId="urn:microsoft.com/office/officeart/2008/layout/LinedList"/>
    <dgm:cxn modelId="{B895553F-5E16-5D42-AFF5-1936B5B5277F}" type="presParOf" srcId="{896BFDC2-AE8C-AB42-B33F-E2CE47FFE744}" destId="{5DD62A7E-4448-5247-A50E-CF12EFBDB2E8}" srcOrd="1" destOrd="0" presId="urn:microsoft.com/office/officeart/2008/layout/LinedList"/>
    <dgm:cxn modelId="{1FCADD1B-CC75-9144-B22B-41CA3D6E5F9B}" type="presParOf" srcId="{C90D2118-51ED-BE43-B579-B01B2A5DF607}" destId="{F008D087-4E70-0146-A4C0-5C8310210A5B}" srcOrd="10" destOrd="0" presId="urn:microsoft.com/office/officeart/2008/layout/LinedList"/>
    <dgm:cxn modelId="{BFAF3DDE-9BF4-1342-B7D8-3FF4400C9327}" type="presParOf" srcId="{C90D2118-51ED-BE43-B579-B01B2A5DF607}" destId="{AD8DF188-2F8A-EB49-8B79-B84FE367A975}" srcOrd="11" destOrd="0" presId="urn:microsoft.com/office/officeart/2008/layout/LinedList"/>
    <dgm:cxn modelId="{7AF4B2B6-67FF-0446-8EC0-BBBB821B972C}" type="presParOf" srcId="{AD8DF188-2F8A-EB49-8B79-B84FE367A975}" destId="{064E771B-6890-714D-8580-DE4CFEAAE383}" srcOrd="0" destOrd="0" presId="urn:microsoft.com/office/officeart/2008/layout/LinedList"/>
    <dgm:cxn modelId="{7619766A-2815-A04D-B31F-3B1C9F1D91CA}" type="presParOf" srcId="{AD8DF188-2F8A-EB49-8B79-B84FE367A975}" destId="{FFBA8911-6CDF-B649-B29E-746311BDB36F}" srcOrd="1" destOrd="0" presId="urn:microsoft.com/office/officeart/2008/layout/LinedList"/>
    <dgm:cxn modelId="{257F4B17-702A-A74F-8124-DC8A5896AC6F}" type="presParOf" srcId="{C90D2118-51ED-BE43-B579-B01B2A5DF607}" destId="{353156E2-9F6B-5D49-A387-DD44F97AE31C}" srcOrd="12" destOrd="0" presId="urn:microsoft.com/office/officeart/2008/layout/LinedList"/>
    <dgm:cxn modelId="{8FF38E48-CC27-034A-A289-366A88BDA79D}" type="presParOf" srcId="{C90D2118-51ED-BE43-B579-B01B2A5DF607}" destId="{DD5F7BEB-8AF6-A64B-AD97-BB99530EB880}" srcOrd="13" destOrd="0" presId="urn:microsoft.com/office/officeart/2008/layout/LinedList"/>
    <dgm:cxn modelId="{F351E9A8-44F3-0F4E-BAD4-FA6E2618871A}" type="presParOf" srcId="{DD5F7BEB-8AF6-A64B-AD97-BB99530EB880}" destId="{FB2DEDD0-E4AC-EF4B-BF6C-CBA0BB985ED8}" srcOrd="0" destOrd="0" presId="urn:microsoft.com/office/officeart/2008/layout/LinedList"/>
    <dgm:cxn modelId="{CCDC0D6D-606F-DB4D-90A4-4AD8E5CE14A6}" type="presParOf" srcId="{DD5F7BEB-8AF6-A64B-AD97-BB99530EB880}" destId="{1A57EFC6-4466-3B4D-B421-0774C99BBA89}"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3F74590-A5E9-9F42-B0F9-C631E490CAF3}" type="doc">
      <dgm:prSet loTypeId="urn:microsoft.com/office/officeart/2005/8/layout/list1#11" loCatId="" qsTypeId="urn:microsoft.com/office/officeart/2005/8/quickstyle/simple1#18" qsCatId="simple" csTypeId="urn:microsoft.com/office/officeart/2005/8/colors/colorful1#5" csCatId="colorful" phldr="1"/>
      <dgm:spPr/>
      <dgm:t>
        <a:bodyPr/>
        <a:lstStyle/>
        <a:p>
          <a:endParaRPr lang="zh-CN" altLang="en-US"/>
        </a:p>
      </dgm:t>
    </dgm:pt>
    <dgm:pt modelId="{9D4C21A4-69BE-354E-A2AD-C1816BF35174}">
      <dgm:prSet phldrT="[文本]"/>
      <dgm:spPr/>
      <dgm:t>
        <a:bodyPr/>
        <a:lstStyle/>
        <a:p>
          <a:r>
            <a:rPr lang="zh-CN" altLang="en-US" dirty="0"/>
            <a:t>封面</a:t>
          </a:r>
        </a:p>
      </dgm:t>
    </dgm:pt>
    <dgm:pt modelId="{9EF9431B-0076-5A4A-B186-6B5F157FCDAF}" type="parTrans" cxnId="{548A5AEC-279E-8B42-9330-FB2944CDA514}">
      <dgm:prSet/>
      <dgm:spPr/>
      <dgm:t>
        <a:bodyPr/>
        <a:lstStyle/>
        <a:p>
          <a:endParaRPr lang="zh-CN" altLang="en-US"/>
        </a:p>
      </dgm:t>
    </dgm:pt>
    <dgm:pt modelId="{CC51C5D1-BBB1-FF44-A6EB-0541113D7366}" type="sibTrans" cxnId="{548A5AEC-279E-8B42-9330-FB2944CDA514}">
      <dgm:prSet/>
      <dgm:spPr/>
      <dgm:t>
        <a:bodyPr/>
        <a:lstStyle/>
        <a:p>
          <a:endParaRPr lang="zh-CN" altLang="en-US"/>
        </a:p>
      </dgm:t>
    </dgm:pt>
    <dgm:pt modelId="{752ED042-F58E-D645-AF95-C81585EBDB6B}">
      <dgm:prSet phldrT="[文本]"/>
      <dgm:spPr/>
      <dgm:t>
        <a:bodyPr/>
        <a:lstStyle/>
        <a:p>
          <a:r>
            <a:rPr lang="zh-CN" altLang="en-US" dirty="0"/>
            <a:t>第一部分  总述</a:t>
          </a:r>
        </a:p>
      </dgm:t>
    </dgm:pt>
    <dgm:pt modelId="{9A875AB1-E1F2-8848-8A16-F8397612C05D}" type="parTrans" cxnId="{9AB92791-5116-4749-8895-CFE92D46FB23}">
      <dgm:prSet/>
      <dgm:spPr/>
      <dgm:t>
        <a:bodyPr/>
        <a:lstStyle/>
        <a:p>
          <a:endParaRPr lang="zh-CN" altLang="en-US"/>
        </a:p>
      </dgm:t>
    </dgm:pt>
    <dgm:pt modelId="{44E05F00-EC28-8344-89D4-FDEAFB834F8D}" type="sibTrans" cxnId="{9AB92791-5116-4749-8895-CFE92D46FB23}">
      <dgm:prSet/>
      <dgm:spPr/>
      <dgm:t>
        <a:bodyPr/>
        <a:lstStyle/>
        <a:p>
          <a:endParaRPr lang="zh-CN" altLang="en-US"/>
        </a:p>
      </dgm:t>
    </dgm:pt>
    <dgm:pt modelId="{EFF1A515-898E-E14A-9093-AA529C68E271}">
      <dgm:prSet/>
      <dgm:spPr/>
      <dgm:t>
        <a:bodyPr/>
        <a:lstStyle/>
        <a:p>
          <a:r>
            <a:rPr lang="zh-CN" altLang="en-US" dirty="0"/>
            <a:t>第四部分  附件</a:t>
          </a:r>
        </a:p>
      </dgm:t>
    </dgm:pt>
    <dgm:pt modelId="{B03C2EE8-97EC-9C45-9A4F-DF54409BEBDB}" type="parTrans" cxnId="{A256F92B-2D45-7441-8865-0D70E969835A}">
      <dgm:prSet/>
      <dgm:spPr/>
      <dgm:t>
        <a:bodyPr/>
        <a:lstStyle/>
        <a:p>
          <a:endParaRPr lang="zh-CN" altLang="en-US"/>
        </a:p>
      </dgm:t>
    </dgm:pt>
    <dgm:pt modelId="{00190FAF-2E12-5E4D-8534-629F3EDAD536}" type="sibTrans" cxnId="{A256F92B-2D45-7441-8865-0D70E969835A}">
      <dgm:prSet/>
      <dgm:spPr/>
      <dgm:t>
        <a:bodyPr/>
        <a:lstStyle/>
        <a:p>
          <a:endParaRPr lang="zh-CN" altLang="en-US"/>
        </a:p>
      </dgm:t>
    </dgm:pt>
    <dgm:pt modelId="{47580BEF-65A3-ED44-9FD0-BA0AEBE1AFD7}">
      <dgm:prSet/>
      <dgm:spPr/>
      <dgm:t>
        <a:bodyPr/>
        <a:lstStyle/>
        <a:p>
          <a:r>
            <a:rPr lang="zh-CN" altLang="en-US" dirty="0"/>
            <a:t>第三部分  土地估价</a:t>
          </a:r>
        </a:p>
      </dgm:t>
    </dgm:pt>
    <dgm:pt modelId="{BD9C7C5A-EC13-2B43-89D8-263407ED2B91}" type="sibTrans" cxnId="{952439A2-EDE7-6E43-BE27-F1A1AF0D39A4}">
      <dgm:prSet/>
      <dgm:spPr/>
      <dgm:t>
        <a:bodyPr/>
        <a:lstStyle/>
        <a:p>
          <a:endParaRPr lang="zh-CN" altLang="en-US"/>
        </a:p>
      </dgm:t>
    </dgm:pt>
    <dgm:pt modelId="{410E1BC2-9E00-F248-AE86-1613220F436C}" type="parTrans" cxnId="{952439A2-EDE7-6E43-BE27-F1A1AF0D39A4}">
      <dgm:prSet/>
      <dgm:spPr/>
      <dgm:t>
        <a:bodyPr/>
        <a:lstStyle/>
        <a:p>
          <a:endParaRPr lang="zh-CN" altLang="en-US"/>
        </a:p>
      </dgm:t>
    </dgm:pt>
    <dgm:pt modelId="{A374D2E6-6C35-A545-8301-4E1EDEA47EBA}">
      <dgm:prSet phldrT="[文本]"/>
      <dgm:spPr/>
      <dgm:t>
        <a:bodyPr/>
        <a:lstStyle/>
        <a:p>
          <a:r>
            <a:rPr lang="zh-CN" altLang="en-US" dirty="0"/>
            <a:t>第二部分  估价对象描述及地价影响因素分析</a:t>
          </a:r>
        </a:p>
      </dgm:t>
    </dgm:pt>
    <dgm:pt modelId="{2277845B-2F0C-B943-A054-BA5B6FD6CF3F}" type="sibTrans" cxnId="{CCFC46AB-80A9-024A-92DB-D5732389F5FC}">
      <dgm:prSet/>
      <dgm:spPr/>
      <dgm:t>
        <a:bodyPr/>
        <a:lstStyle/>
        <a:p>
          <a:endParaRPr lang="zh-CN" altLang="en-US"/>
        </a:p>
      </dgm:t>
    </dgm:pt>
    <dgm:pt modelId="{99007A71-2217-8D49-8AEA-F1A1C8970A99}" type="parTrans" cxnId="{CCFC46AB-80A9-024A-92DB-D5732389F5FC}">
      <dgm:prSet/>
      <dgm:spPr/>
      <dgm:t>
        <a:bodyPr/>
        <a:lstStyle/>
        <a:p>
          <a:endParaRPr lang="zh-CN" altLang="en-US"/>
        </a:p>
      </dgm:t>
    </dgm:pt>
    <dgm:pt modelId="{541FE8A7-5CF1-5B41-BB28-E78F4C639855}" type="pres">
      <dgm:prSet presAssocID="{E3F74590-A5E9-9F42-B0F9-C631E490CAF3}" presName="linear" presStyleCnt="0">
        <dgm:presLayoutVars>
          <dgm:dir/>
          <dgm:animLvl val="lvl"/>
          <dgm:resizeHandles val="exact"/>
        </dgm:presLayoutVars>
      </dgm:prSet>
      <dgm:spPr/>
    </dgm:pt>
    <dgm:pt modelId="{C8A7EC8A-A8B6-B842-9AD3-82CE97970B4E}" type="pres">
      <dgm:prSet presAssocID="{9D4C21A4-69BE-354E-A2AD-C1816BF35174}" presName="parentLin" presStyleCnt="0"/>
      <dgm:spPr/>
    </dgm:pt>
    <dgm:pt modelId="{0C000972-7B4A-124E-9EC8-39713A3EFFD3}" type="pres">
      <dgm:prSet presAssocID="{9D4C21A4-69BE-354E-A2AD-C1816BF35174}" presName="parentLeftMargin" presStyleLbl="node1" presStyleIdx="0" presStyleCnt="5"/>
      <dgm:spPr/>
    </dgm:pt>
    <dgm:pt modelId="{67D6A7FA-975D-7741-BBE1-3D8882C5F551}" type="pres">
      <dgm:prSet presAssocID="{9D4C21A4-69BE-354E-A2AD-C1816BF35174}" presName="parentText" presStyleLbl="node1" presStyleIdx="0" presStyleCnt="5">
        <dgm:presLayoutVars>
          <dgm:chMax val="0"/>
          <dgm:bulletEnabled val="1"/>
        </dgm:presLayoutVars>
      </dgm:prSet>
      <dgm:spPr/>
    </dgm:pt>
    <dgm:pt modelId="{B52891A1-503D-A844-8029-375EDB6590C0}" type="pres">
      <dgm:prSet presAssocID="{9D4C21A4-69BE-354E-A2AD-C1816BF35174}" presName="negativeSpace" presStyleCnt="0"/>
      <dgm:spPr/>
    </dgm:pt>
    <dgm:pt modelId="{39A46C70-5647-2E4B-8E02-6CEEFCEC935D}" type="pres">
      <dgm:prSet presAssocID="{9D4C21A4-69BE-354E-A2AD-C1816BF35174}" presName="childText" presStyleLbl="conFgAcc1" presStyleIdx="0" presStyleCnt="5">
        <dgm:presLayoutVars>
          <dgm:bulletEnabled val="1"/>
        </dgm:presLayoutVars>
      </dgm:prSet>
      <dgm:spPr/>
    </dgm:pt>
    <dgm:pt modelId="{8D7A3037-CAA5-9D4B-9C44-77EC2F8768AF}" type="pres">
      <dgm:prSet presAssocID="{CC51C5D1-BBB1-FF44-A6EB-0541113D7366}" presName="spaceBetweenRectangles" presStyleCnt="0"/>
      <dgm:spPr/>
    </dgm:pt>
    <dgm:pt modelId="{4AD374A9-4980-754D-8361-788808DB8642}" type="pres">
      <dgm:prSet presAssocID="{752ED042-F58E-D645-AF95-C81585EBDB6B}" presName="parentLin" presStyleCnt="0"/>
      <dgm:spPr/>
    </dgm:pt>
    <dgm:pt modelId="{5ED5BC06-A44D-A342-A9A8-8EEAAFCB294C}" type="pres">
      <dgm:prSet presAssocID="{752ED042-F58E-D645-AF95-C81585EBDB6B}" presName="parentLeftMargin" presStyleLbl="node1" presStyleIdx="0" presStyleCnt="5"/>
      <dgm:spPr/>
    </dgm:pt>
    <dgm:pt modelId="{4072FCA4-3E4C-4548-8443-F24A39D3C9C6}" type="pres">
      <dgm:prSet presAssocID="{752ED042-F58E-D645-AF95-C81585EBDB6B}" presName="parentText" presStyleLbl="node1" presStyleIdx="1" presStyleCnt="5">
        <dgm:presLayoutVars>
          <dgm:chMax val="0"/>
          <dgm:bulletEnabled val="1"/>
        </dgm:presLayoutVars>
      </dgm:prSet>
      <dgm:spPr/>
    </dgm:pt>
    <dgm:pt modelId="{A55B0B11-BB76-6648-B608-211D4B0E2919}" type="pres">
      <dgm:prSet presAssocID="{752ED042-F58E-D645-AF95-C81585EBDB6B}" presName="negativeSpace" presStyleCnt="0"/>
      <dgm:spPr/>
    </dgm:pt>
    <dgm:pt modelId="{87BE086B-7C66-D344-8944-86D1953FD0D1}" type="pres">
      <dgm:prSet presAssocID="{752ED042-F58E-D645-AF95-C81585EBDB6B}" presName="childText" presStyleLbl="conFgAcc1" presStyleIdx="1" presStyleCnt="5">
        <dgm:presLayoutVars>
          <dgm:bulletEnabled val="1"/>
        </dgm:presLayoutVars>
      </dgm:prSet>
      <dgm:spPr/>
    </dgm:pt>
    <dgm:pt modelId="{4228CD7E-097D-DA45-846E-F95D5D1F32F8}" type="pres">
      <dgm:prSet presAssocID="{44E05F00-EC28-8344-89D4-FDEAFB834F8D}" presName="spaceBetweenRectangles" presStyleCnt="0"/>
      <dgm:spPr/>
    </dgm:pt>
    <dgm:pt modelId="{C4F78BF0-48E6-0149-826E-8BB1F879114A}" type="pres">
      <dgm:prSet presAssocID="{A374D2E6-6C35-A545-8301-4E1EDEA47EBA}" presName="parentLin" presStyleCnt="0"/>
      <dgm:spPr/>
    </dgm:pt>
    <dgm:pt modelId="{B0BF66E5-91F4-7446-BF40-B45EF12AC1C0}" type="pres">
      <dgm:prSet presAssocID="{A374D2E6-6C35-A545-8301-4E1EDEA47EBA}" presName="parentLeftMargin" presStyleLbl="node1" presStyleIdx="1" presStyleCnt="5"/>
      <dgm:spPr/>
    </dgm:pt>
    <dgm:pt modelId="{FFD17F22-2B2A-9E4A-B811-D6396364D9EE}" type="pres">
      <dgm:prSet presAssocID="{A374D2E6-6C35-A545-8301-4E1EDEA47EBA}" presName="parentText" presStyleLbl="node1" presStyleIdx="2" presStyleCnt="5">
        <dgm:presLayoutVars>
          <dgm:chMax val="0"/>
          <dgm:bulletEnabled val="1"/>
        </dgm:presLayoutVars>
      </dgm:prSet>
      <dgm:spPr/>
    </dgm:pt>
    <dgm:pt modelId="{77CCB6C2-4DA2-A549-BADD-0E0522379F7D}" type="pres">
      <dgm:prSet presAssocID="{A374D2E6-6C35-A545-8301-4E1EDEA47EBA}" presName="negativeSpace" presStyleCnt="0"/>
      <dgm:spPr/>
    </dgm:pt>
    <dgm:pt modelId="{3D0FD8F5-095A-0E42-9AEB-9C7D3EFEB522}" type="pres">
      <dgm:prSet presAssocID="{A374D2E6-6C35-A545-8301-4E1EDEA47EBA}" presName="childText" presStyleLbl="conFgAcc1" presStyleIdx="2" presStyleCnt="5">
        <dgm:presLayoutVars>
          <dgm:bulletEnabled val="1"/>
        </dgm:presLayoutVars>
      </dgm:prSet>
      <dgm:spPr/>
    </dgm:pt>
    <dgm:pt modelId="{F7020E5F-6F65-984C-8E10-3815C28F01C9}" type="pres">
      <dgm:prSet presAssocID="{2277845B-2F0C-B943-A054-BA5B6FD6CF3F}" presName="spaceBetweenRectangles" presStyleCnt="0"/>
      <dgm:spPr/>
    </dgm:pt>
    <dgm:pt modelId="{B43C4388-F35D-BA4A-9B88-A7BA411D5CBB}" type="pres">
      <dgm:prSet presAssocID="{47580BEF-65A3-ED44-9FD0-BA0AEBE1AFD7}" presName="parentLin" presStyleCnt="0"/>
      <dgm:spPr/>
    </dgm:pt>
    <dgm:pt modelId="{1418B438-FABF-914F-B1E6-B8E3AAE16E4E}" type="pres">
      <dgm:prSet presAssocID="{47580BEF-65A3-ED44-9FD0-BA0AEBE1AFD7}" presName="parentLeftMargin" presStyleLbl="node1" presStyleIdx="2" presStyleCnt="5"/>
      <dgm:spPr/>
    </dgm:pt>
    <dgm:pt modelId="{A082FA54-4818-C749-B153-D2C1C5303042}" type="pres">
      <dgm:prSet presAssocID="{47580BEF-65A3-ED44-9FD0-BA0AEBE1AFD7}" presName="parentText" presStyleLbl="node1" presStyleIdx="3" presStyleCnt="5">
        <dgm:presLayoutVars>
          <dgm:chMax val="0"/>
          <dgm:bulletEnabled val="1"/>
        </dgm:presLayoutVars>
      </dgm:prSet>
      <dgm:spPr/>
    </dgm:pt>
    <dgm:pt modelId="{C448BD6A-E19D-5B46-8658-371CF54EE1D2}" type="pres">
      <dgm:prSet presAssocID="{47580BEF-65A3-ED44-9FD0-BA0AEBE1AFD7}" presName="negativeSpace" presStyleCnt="0"/>
      <dgm:spPr/>
    </dgm:pt>
    <dgm:pt modelId="{3F3CBD2E-8291-5443-B561-19124470EF69}" type="pres">
      <dgm:prSet presAssocID="{47580BEF-65A3-ED44-9FD0-BA0AEBE1AFD7}" presName="childText" presStyleLbl="conFgAcc1" presStyleIdx="3" presStyleCnt="5">
        <dgm:presLayoutVars>
          <dgm:bulletEnabled val="1"/>
        </dgm:presLayoutVars>
      </dgm:prSet>
      <dgm:spPr/>
    </dgm:pt>
    <dgm:pt modelId="{C3F9CEBC-FC7D-C84A-B0A9-A8384F01E221}" type="pres">
      <dgm:prSet presAssocID="{BD9C7C5A-EC13-2B43-89D8-263407ED2B91}" presName="spaceBetweenRectangles" presStyleCnt="0"/>
      <dgm:spPr/>
    </dgm:pt>
    <dgm:pt modelId="{619922C6-57CF-1142-83B7-00DC253B2182}" type="pres">
      <dgm:prSet presAssocID="{EFF1A515-898E-E14A-9093-AA529C68E271}" presName="parentLin" presStyleCnt="0"/>
      <dgm:spPr/>
    </dgm:pt>
    <dgm:pt modelId="{3D659921-D52E-B349-BBDA-84EC71ED4741}" type="pres">
      <dgm:prSet presAssocID="{EFF1A515-898E-E14A-9093-AA529C68E271}" presName="parentLeftMargin" presStyleLbl="node1" presStyleIdx="3" presStyleCnt="5"/>
      <dgm:spPr/>
    </dgm:pt>
    <dgm:pt modelId="{58ACC03D-7CEA-E74C-AE29-569A8FCA7358}" type="pres">
      <dgm:prSet presAssocID="{EFF1A515-898E-E14A-9093-AA529C68E271}" presName="parentText" presStyleLbl="node1" presStyleIdx="4" presStyleCnt="5">
        <dgm:presLayoutVars>
          <dgm:chMax val="0"/>
          <dgm:bulletEnabled val="1"/>
        </dgm:presLayoutVars>
      </dgm:prSet>
      <dgm:spPr/>
    </dgm:pt>
    <dgm:pt modelId="{8BCF0977-50B3-5146-AF39-92F1E3BE0DFD}" type="pres">
      <dgm:prSet presAssocID="{EFF1A515-898E-E14A-9093-AA529C68E271}" presName="negativeSpace" presStyleCnt="0"/>
      <dgm:spPr/>
    </dgm:pt>
    <dgm:pt modelId="{DE22E270-4563-E049-A7D4-6E3752952B06}" type="pres">
      <dgm:prSet presAssocID="{EFF1A515-898E-E14A-9093-AA529C68E271}" presName="childText" presStyleLbl="conFgAcc1" presStyleIdx="4" presStyleCnt="5">
        <dgm:presLayoutVars>
          <dgm:bulletEnabled val="1"/>
        </dgm:presLayoutVars>
      </dgm:prSet>
      <dgm:spPr/>
    </dgm:pt>
  </dgm:ptLst>
  <dgm:cxnLst>
    <dgm:cxn modelId="{090CB002-3643-C645-9764-C418CC34CEBE}" type="presOf" srcId="{E3F74590-A5E9-9F42-B0F9-C631E490CAF3}" destId="{541FE8A7-5CF1-5B41-BB28-E78F4C639855}" srcOrd="0" destOrd="0" presId="urn:microsoft.com/office/officeart/2005/8/layout/list1#11"/>
    <dgm:cxn modelId="{A256F92B-2D45-7441-8865-0D70E969835A}" srcId="{E3F74590-A5E9-9F42-B0F9-C631E490CAF3}" destId="{EFF1A515-898E-E14A-9093-AA529C68E271}" srcOrd="4" destOrd="0" parTransId="{B03C2EE8-97EC-9C45-9A4F-DF54409BEBDB}" sibTransId="{00190FAF-2E12-5E4D-8534-629F3EDAD536}"/>
    <dgm:cxn modelId="{3B25E74D-0868-D04D-8A58-604ABDF530EE}" type="presOf" srcId="{EFF1A515-898E-E14A-9093-AA529C68E271}" destId="{3D659921-D52E-B349-BBDA-84EC71ED4741}" srcOrd="0" destOrd="0" presId="urn:microsoft.com/office/officeart/2005/8/layout/list1#11"/>
    <dgm:cxn modelId="{82CE4768-F912-604D-8A8D-6419E31E8CD4}" type="presOf" srcId="{A374D2E6-6C35-A545-8301-4E1EDEA47EBA}" destId="{FFD17F22-2B2A-9E4A-B811-D6396364D9EE}" srcOrd="1" destOrd="0" presId="urn:microsoft.com/office/officeart/2005/8/layout/list1#11"/>
    <dgm:cxn modelId="{26C84085-C379-564E-855F-8B95F71E2536}" type="presOf" srcId="{47580BEF-65A3-ED44-9FD0-BA0AEBE1AFD7}" destId="{1418B438-FABF-914F-B1E6-B8E3AAE16E4E}" srcOrd="0" destOrd="0" presId="urn:microsoft.com/office/officeart/2005/8/layout/list1#11"/>
    <dgm:cxn modelId="{9AB92791-5116-4749-8895-CFE92D46FB23}" srcId="{E3F74590-A5E9-9F42-B0F9-C631E490CAF3}" destId="{752ED042-F58E-D645-AF95-C81585EBDB6B}" srcOrd="1" destOrd="0" parTransId="{9A875AB1-E1F2-8848-8A16-F8397612C05D}" sibTransId="{44E05F00-EC28-8344-89D4-FDEAFB834F8D}"/>
    <dgm:cxn modelId="{E1079A94-932C-1F45-A96E-C61D23031EBC}" type="presOf" srcId="{47580BEF-65A3-ED44-9FD0-BA0AEBE1AFD7}" destId="{A082FA54-4818-C749-B153-D2C1C5303042}" srcOrd="1" destOrd="0" presId="urn:microsoft.com/office/officeart/2005/8/layout/list1#11"/>
    <dgm:cxn modelId="{952439A2-EDE7-6E43-BE27-F1A1AF0D39A4}" srcId="{E3F74590-A5E9-9F42-B0F9-C631E490CAF3}" destId="{47580BEF-65A3-ED44-9FD0-BA0AEBE1AFD7}" srcOrd="3" destOrd="0" parTransId="{410E1BC2-9E00-F248-AE86-1613220F436C}" sibTransId="{BD9C7C5A-EC13-2B43-89D8-263407ED2B91}"/>
    <dgm:cxn modelId="{16CB28A6-733D-4546-ACA0-55A43B936D81}" type="presOf" srcId="{9D4C21A4-69BE-354E-A2AD-C1816BF35174}" destId="{67D6A7FA-975D-7741-BBE1-3D8882C5F551}" srcOrd="1" destOrd="0" presId="urn:microsoft.com/office/officeart/2005/8/layout/list1#11"/>
    <dgm:cxn modelId="{CCFC46AB-80A9-024A-92DB-D5732389F5FC}" srcId="{E3F74590-A5E9-9F42-B0F9-C631E490CAF3}" destId="{A374D2E6-6C35-A545-8301-4E1EDEA47EBA}" srcOrd="2" destOrd="0" parTransId="{99007A71-2217-8D49-8AEA-F1A1C8970A99}" sibTransId="{2277845B-2F0C-B943-A054-BA5B6FD6CF3F}"/>
    <dgm:cxn modelId="{F3D997B1-325B-BE40-A5FC-D2C621764B37}" type="presOf" srcId="{9D4C21A4-69BE-354E-A2AD-C1816BF35174}" destId="{0C000972-7B4A-124E-9EC8-39713A3EFFD3}" srcOrd="0" destOrd="0" presId="urn:microsoft.com/office/officeart/2005/8/layout/list1#11"/>
    <dgm:cxn modelId="{AE823AC1-8D94-C245-BAE8-DFC7246324FA}" type="presOf" srcId="{752ED042-F58E-D645-AF95-C81585EBDB6B}" destId="{5ED5BC06-A44D-A342-A9A8-8EEAAFCB294C}" srcOrd="0" destOrd="0" presId="urn:microsoft.com/office/officeart/2005/8/layout/list1#11"/>
    <dgm:cxn modelId="{DD683AD4-6E95-7340-B9DC-F8B600B820D7}" type="presOf" srcId="{A374D2E6-6C35-A545-8301-4E1EDEA47EBA}" destId="{B0BF66E5-91F4-7446-BF40-B45EF12AC1C0}" srcOrd="0" destOrd="0" presId="urn:microsoft.com/office/officeart/2005/8/layout/list1#11"/>
    <dgm:cxn modelId="{D698F4E2-7188-0D40-976D-E4084DBAD9BA}" type="presOf" srcId="{752ED042-F58E-D645-AF95-C81585EBDB6B}" destId="{4072FCA4-3E4C-4548-8443-F24A39D3C9C6}" srcOrd="1" destOrd="0" presId="urn:microsoft.com/office/officeart/2005/8/layout/list1#11"/>
    <dgm:cxn modelId="{548A5AEC-279E-8B42-9330-FB2944CDA514}" srcId="{E3F74590-A5E9-9F42-B0F9-C631E490CAF3}" destId="{9D4C21A4-69BE-354E-A2AD-C1816BF35174}" srcOrd="0" destOrd="0" parTransId="{9EF9431B-0076-5A4A-B186-6B5F157FCDAF}" sibTransId="{CC51C5D1-BBB1-FF44-A6EB-0541113D7366}"/>
    <dgm:cxn modelId="{148984F6-37E7-084E-AD2E-1AFB9174B4D3}" type="presOf" srcId="{EFF1A515-898E-E14A-9093-AA529C68E271}" destId="{58ACC03D-7CEA-E74C-AE29-569A8FCA7358}" srcOrd="1" destOrd="0" presId="urn:microsoft.com/office/officeart/2005/8/layout/list1#11"/>
    <dgm:cxn modelId="{09664726-FEA5-1F48-9F0C-9A00E98BDF53}" type="presParOf" srcId="{541FE8A7-5CF1-5B41-BB28-E78F4C639855}" destId="{C8A7EC8A-A8B6-B842-9AD3-82CE97970B4E}" srcOrd="0" destOrd="0" presId="urn:microsoft.com/office/officeart/2005/8/layout/list1#11"/>
    <dgm:cxn modelId="{0FF190A2-CBB0-5A48-AFF0-55BE9BF39E5C}" type="presParOf" srcId="{C8A7EC8A-A8B6-B842-9AD3-82CE97970B4E}" destId="{0C000972-7B4A-124E-9EC8-39713A3EFFD3}" srcOrd="0" destOrd="0" presId="urn:microsoft.com/office/officeart/2005/8/layout/list1#11"/>
    <dgm:cxn modelId="{E2E89BF9-1C65-8646-A91C-D3D6F48E6464}" type="presParOf" srcId="{C8A7EC8A-A8B6-B842-9AD3-82CE97970B4E}" destId="{67D6A7FA-975D-7741-BBE1-3D8882C5F551}" srcOrd="1" destOrd="0" presId="urn:microsoft.com/office/officeart/2005/8/layout/list1#11"/>
    <dgm:cxn modelId="{59FC39DB-3F21-6145-9D70-57192005185E}" type="presParOf" srcId="{541FE8A7-5CF1-5B41-BB28-E78F4C639855}" destId="{B52891A1-503D-A844-8029-375EDB6590C0}" srcOrd="1" destOrd="0" presId="urn:microsoft.com/office/officeart/2005/8/layout/list1#11"/>
    <dgm:cxn modelId="{C9E9BB06-DA27-984D-A5F5-DF6ED6D0AF4C}" type="presParOf" srcId="{541FE8A7-5CF1-5B41-BB28-E78F4C639855}" destId="{39A46C70-5647-2E4B-8E02-6CEEFCEC935D}" srcOrd="2" destOrd="0" presId="urn:microsoft.com/office/officeart/2005/8/layout/list1#11"/>
    <dgm:cxn modelId="{1AD760C0-922E-8B4D-A5E8-A793EB211686}" type="presParOf" srcId="{541FE8A7-5CF1-5B41-BB28-E78F4C639855}" destId="{8D7A3037-CAA5-9D4B-9C44-77EC2F8768AF}" srcOrd="3" destOrd="0" presId="urn:microsoft.com/office/officeart/2005/8/layout/list1#11"/>
    <dgm:cxn modelId="{5B96656D-C216-5E4E-8C50-D61E632E944E}" type="presParOf" srcId="{541FE8A7-5CF1-5B41-BB28-E78F4C639855}" destId="{4AD374A9-4980-754D-8361-788808DB8642}" srcOrd="4" destOrd="0" presId="urn:microsoft.com/office/officeart/2005/8/layout/list1#11"/>
    <dgm:cxn modelId="{AE01F96A-5BC6-1642-9AB2-5FF0F8705AA7}" type="presParOf" srcId="{4AD374A9-4980-754D-8361-788808DB8642}" destId="{5ED5BC06-A44D-A342-A9A8-8EEAAFCB294C}" srcOrd="0" destOrd="0" presId="urn:microsoft.com/office/officeart/2005/8/layout/list1#11"/>
    <dgm:cxn modelId="{17508D37-8036-5547-83C2-C062C77FC460}" type="presParOf" srcId="{4AD374A9-4980-754D-8361-788808DB8642}" destId="{4072FCA4-3E4C-4548-8443-F24A39D3C9C6}" srcOrd="1" destOrd="0" presId="urn:microsoft.com/office/officeart/2005/8/layout/list1#11"/>
    <dgm:cxn modelId="{28A1E0FA-F90F-AD4C-84C2-86EF396CBD2A}" type="presParOf" srcId="{541FE8A7-5CF1-5B41-BB28-E78F4C639855}" destId="{A55B0B11-BB76-6648-B608-211D4B0E2919}" srcOrd="5" destOrd="0" presId="urn:microsoft.com/office/officeart/2005/8/layout/list1#11"/>
    <dgm:cxn modelId="{9834CEDD-16F5-AE49-A253-DD6D80EA86B7}" type="presParOf" srcId="{541FE8A7-5CF1-5B41-BB28-E78F4C639855}" destId="{87BE086B-7C66-D344-8944-86D1953FD0D1}" srcOrd="6" destOrd="0" presId="urn:microsoft.com/office/officeart/2005/8/layout/list1#11"/>
    <dgm:cxn modelId="{AC2921E8-0A7B-DB4D-A9D7-54B236B60AD6}" type="presParOf" srcId="{541FE8A7-5CF1-5B41-BB28-E78F4C639855}" destId="{4228CD7E-097D-DA45-846E-F95D5D1F32F8}" srcOrd="7" destOrd="0" presId="urn:microsoft.com/office/officeart/2005/8/layout/list1#11"/>
    <dgm:cxn modelId="{E12FD8DD-FA27-7442-B5BA-6305C5D8E274}" type="presParOf" srcId="{541FE8A7-5CF1-5B41-BB28-E78F4C639855}" destId="{C4F78BF0-48E6-0149-826E-8BB1F879114A}" srcOrd="8" destOrd="0" presId="urn:microsoft.com/office/officeart/2005/8/layout/list1#11"/>
    <dgm:cxn modelId="{326FCE07-3740-094D-B0DD-F03D5CF45413}" type="presParOf" srcId="{C4F78BF0-48E6-0149-826E-8BB1F879114A}" destId="{B0BF66E5-91F4-7446-BF40-B45EF12AC1C0}" srcOrd="0" destOrd="0" presId="urn:microsoft.com/office/officeart/2005/8/layout/list1#11"/>
    <dgm:cxn modelId="{AB55F567-6A11-E84A-B7F8-E7BC4836C817}" type="presParOf" srcId="{C4F78BF0-48E6-0149-826E-8BB1F879114A}" destId="{FFD17F22-2B2A-9E4A-B811-D6396364D9EE}" srcOrd="1" destOrd="0" presId="urn:microsoft.com/office/officeart/2005/8/layout/list1#11"/>
    <dgm:cxn modelId="{18F0865C-EE28-DE40-9DB9-1E70A5172D23}" type="presParOf" srcId="{541FE8A7-5CF1-5B41-BB28-E78F4C639855}" destId="{77CCB6C2-4DA2-A549-BADD-0E0522379F7D}" srcOrd="9" destOrd="0" presId="urn:microsoft.com/office/officeart/2005/8/layout/list1#11"/>
    <dgm:cxn modelId="{24597194-3C22-F349-85A9-C850253161F1}" type="presParOf" srcId="{541FE8A7-5CF1-5B41-BB28-E78F4C639855}" destId="{3D0FD8F5-095A-0E42-9AEB-9C7D3EFEB522}" srcOrd="10" destOrd="0" presId="urn:microsoft.com/office/officeart/2005/8/layout/list1#11"/>
    <dgm:cxn modelId="{FADE7BCF-37B3-0649-AB24-76653714D788}" type="presParOf" srcId="{541FE8A7-5CF1-5B41-BB28-E78F4C639855}" destId="{F7020E5F-6F65-984C-8E10-3815C28F01C9}" srcOrd="11" destOrd="0" presId="urn:microsoft.com/office/officeart/2005/8/layout/list1#11"/>
    <dgm:cxn modelId="{0D33BC15-9979-C149-BFC4-4F88958BA801}" type="presParOf" srcId="{541FE8A7-5CF1-5B41-BB28-E78F4C639855}" destId="{B43C4388-F35D-BA4A-9B88-A7BA411D5CBB}" srcOrd="12" destOrd="0" presId="urn:microsoft.com/office/officeart/2005/8/layout/list1#11"/>
    <dgm:cxn modelId="{E289A101-7379-BB45-8B64-213A2944FCB0}" type="presParOf" srcId="{B43C4388-F35D-BA4A-9B88-A7BA411D5CBB}" destId="{1418B438-FABF-914F-B1E6-B8E3AAE16E4E}" srcOrd="0" destOrd="0" presId="urn:microsoft.com/office/officeart/2005/8/layout/list1#11"/>
    <dgm:cxn modelId="{8F4C3A22-7080-134B-A763-18799D6B64C4}" type="presParOf" srcId="{B43C4388-F35D-BA4A-9B88-A7BA411D5CBB}" destId="{A082FA54-4818-C749-B153-D2C1C5303042}" srcOrd="1" destOrd="0" presId="urn:microsoft.com/office/officeart/2005/8/layout/list1#11"/>
    <dgm:cxn modelId="{11B2033C-0964-384B-8779-1A54BE65A416}" type="presParOf" srcId="{541FE8A7-5CF1-5B41-BB28-E78F4C639855}" destId="{C448BD6A-E19D-5B46-8658-371CF54EE1D2}" srcOrd="13" destOrd="0" presId="urn:microsoft.com/office/officeart/2005/8/layout/list1#11"/>
    <dgm:cxn modelId="{F9DEA06B-F4B8-ED44-90D5-12EB2C01AFF6}" type="presParOf" srcId="{541FE8A7-5CF1-5B41-BB28-E78F4C639855}" destId="{3F3CBD2E-8291-5443-B561-19124470EF69}" srcOrd="14" destOrd="0" presId="urn:microsoft.com/office/officeart/2005/8/layout/list1#11"/>
    <dgm:cxn modelId="{862EEDC3-AD2B-634E-8BB4-EAF95470734F}" type="presParOf" srcId="{541FE8A7-5CF1-5B41-BB28-E78F4C639855}" destId="{C3F9CEBC-FC7D-C84A-B0A9-A8384F01E221}" srcOrd="15" destOrd="0" presId="urn:microsoft.com/office/officeart/2005/8/layout/list1#11"/>
    <dgm:cxn modelId="{598DA428-4D0A-B442-8A01-19EFAF81F66B}" type="presParOf" srcId="{541FE8A7-5CF1-5B41-BB28-E78F4C639855}" destId="{619922C6-57CF-1142-83B7-00DC253B2182}" srcOrd="16" destOrd="0" presId="urn:microsoft.com/office/officeart/2005/8/layout/list1#11"/>
    <dgm:cxn modelId="{1C321562-F949-E942-99E0-799AD3B3D8EC}" type="presParOf" srcId="{619922C6-57CF-1142-83B7-00DC253B2182}" destId="{3D659921-D52E-B349-BBDA-84EC71ED4741}" srcOrd="0" destOrd="0" presId="urn:microsoft.com/office/officeart/2005/8/layout/list1#11"/>
    <dgm:cxn modelId="{E93A4CDC-ACC2-304B-AA38-571361794EB9}" type="presParOf" srcId="{619922C6-57CF-1142-83B7-00DC253B2182}" destId="{58ACC03D-7CEA-E74C-AE29-569A8FCA7358}" srcOrd="1" destOrd="0" presId="urn:microsoft.com/office/officeart/2005/8/layout/list1#11"/>
    <dgm:cxn modelId="{DC8B821D-A721-994E-9CDA-9A6FC9932FFA}" type="presParOf" srcId="{541FE8A7-5CF1-5B41-BB28-E78F4C639855}" destId="{8BCF0977-50B3-5146-AF39-92F1E3BE0DFD}" srcOrd="17" destOrd="0" presId="urn:microsoft.com/office/officeart/2005/8/layout/list1#11"/>
    <dgm:cxn modelId="{4B2EB578-1513-504B-AAC6-472DF37812C2}" type="presParOf" srcId="{541FE8A7-5CF1-5B41-BB28-E78F4C639855}" destId="{DE22E270-4563-E049-A7D4-6E3752952B06}" srcOrd="18" destOrd="0" presId="urn:microsoft.com/office/officeart/2005/8/layout/list1#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9C876DF-549A-2D48-9C01-102AE12D6C17}" type="doc">
      <dgm:prSet loTypeId="urn:microsoft.com/office/officeart/2005/8/layout/list1#6" loCatId="list" qsTypeId="urn:microsoft.com/office/officeart/2005/8/quickstyle/simple1#19" qsCatId="simple" csTypeId="urn:microsoft.com/office/officeart/2005/8/colors/accent1_2#6" csCatId="accent1" phldr="1"/>
      <dgm:spPr/>
      <dgm:t>
        <a:bodyPr/>
        <a:lstStyle/>
        <a:p>
          <a:endParaRPr lang="zh-CN" altLang="en-US"/>
        </a:p>
      </dgm:t>
    </dgm:pt>
    <dgm:pt modelId="{2337786C-0282-C849-BC21-7DBA7CEDB21F}">
      <dgm:prSet phldrT="[文本]"/>
      <dgm:spPr/>
      <dgm:t>
        <a:bodyPr/>
        <a:lstStyle/>
        <a:p>
          <a:r>
            <a:rPr lang="zh-CN" altLang="en-US" dirty="0"/>
            <a:t>第一部分 总述</a:t>
          </a:r>
        </a:p>
      </dgm:t>
    </dgm:pt>
    <dgm:pt modelId="{6890303F-F109-BD48-B617-62A167C2D32F}" type="parTrans" cxnId="{B34BD892-D070-C742-AA2B-A1ADCFAF47FC}">
      <dgm:prSet/>
      <dgm:spPr/>
      <dgm:t>
        <a:bodyPr/>
        <a:lstStyle/>
        <a:p>
          <a:endParaRPr lang="zh-CN" altLang="en-US"/>
        </a:p>
      </dgm:t>
    </dgm:pt>
    <dgm:pt modelId="{D33024E2-8B48-0242-9537-5678AC19385E}" type="sibTrans" cxnId="{B34BD892-D070-C742-AA2B-A1ADCFAF47FC}">
      <dgm:prSet/>
      <dgm:spPr/>
      <dgm:t>
        <a:bodyPr/>
        <a:lstStyle/>
        <a:p>
          <a:endParaRPr lang="zh-CN" altLang="en-US"/>
        </a:p>
      </dgm:t>
    </dgm:pt>
    <dgm:pt modelId="{E18E5272-B733-9545-AF64-4F8F2D5E14EC}">
      <dgm:prSet phldrT="[文本]"/>
      <dgm:spPr/>
      <dgm:t>
        <a:bodyPr/>
        <a:lstStyle/>
        <a:p>
          <a:r>
            <a:rPr lang="zh-CN" altLang="en-US" dirty="0"/>
            <a:t>估价项目名称、委托估价方、受托估价方、估价目的、估价依据、估价期日、估价日期</a:t>
          </a:r>
        </a:p>
      </dgm:t>
    </dgm:pt>
    <dgm:pt modelId="{6E859525-7EBF-224D-9C1E-AF7CFD728008}" type="parTrans" cxnId="{C42555FD-75F2-E948-AF98-B1D4912C2529}">
      <dgm:prSet/>
      <dgm:spPr/>
      <dgm:t>
        <a:bodyPr/>
        <a:lstStyle/>
        <a:p>
          <a:endParaRPr lang="zh-CN" altLang="en-US"/>
        </a:p>
      </dgm:t>
    </dgm:pt>
    <dgm:pt modelId="{6F87B63C-1DA8-C245-9894-CB24E67174FD}" type="sibTrans" cxnId="{C42555FD-75F2-E948-AF98-B1D4912C2529}">
      <dgm:prSet/>
      <dgm:spPr/>
      <dgm:t>
        <a:bodyPr/>
        <a:lstStyle/>
        <a:p>
          <a:endParaRPr lang="zh-CN" altLang="en-US"/>
        </a:p>
      </dgm:t>
    </dgm:pt>
    <dgm:pt modelId="{F83CF6B3-76B5-1D45-B54B-439AE95478B6}">
      <dgm:prSet phldrT="[文本]"/>
      <dgm:spPr/>
      <dgm:t>
        <a:bodyPr/>
        <a:lstStyle/>
        <a:p>
          <a:r>
            <a:rPr lang="zh-CN" altLang="en-US" dirty="0"/>
            <a:t>地价定义、地价结果、需要特殊说明的事项</a:t>
          </a:r>
        </a:p>
      </dgm:t>
    </dgm:pt>
    <dgm:pt modelId="{12252640-909F-3E4D-BCD1-2C97D3179BBD}" type="parTrans" cxnId="{9F4BC992-FF78-4043-A4F2-7FD052C052AB}">
      <dgm:prSet/>
      <dgm:spPr/>
      <dgm:t>
        <a:bodyPr/>
        <a:lstStyle/>
        <a:p>
          <a:endParaRPr lang="zh-CN" altLang="en-US"/>
        </a:p>
      </dgm:t>
    </dgm:pt>
    <dgm:pt modelId="{6FBD0A8D-A6D0-9742-B633-024D162AA312}" type="sibTrans" cxnId="{9F4BC992-FF78-4043-A4F2-7FD052C052AB}">
      <dgm:prSet/>
      <dgm:spPr/>
      <dgm:t>
        <a:bodyPr/>
        <a:lstStyle/>
        <a:p>
          <a:endParaRPr lang="zh-CN" altLang="en-US"/>
        </a:p>
      </dgm:t>
    </dgm:pt>
    <dgm:pt modelId="{1C061C85-0C7B-874E-9D2C-8E5AB9FE3C40}">
      <dgm:prSet phldrT="[文本]"/>
      <dgm:spPr/>
      <dgm:t>
        <a:bodyPr/>
        <a:lstStyle/>
        <a:p>
          <a:r>
            <a:rPr lang="zh-CN" altLang="en-US" dirty="0"/>
            <a:t>第二部分 估价对象描述及地价影响因素分析</a:t>
          </a:r>
        </a:p>
      </dgm:t>
    </dgm:pt>
    <dgm:pt modelId="{523A3616-A49D-C549-BA34-808D8A046F01}" type="parTrans" cxnId="{A6008C7D-E9CB-EB4E-B4F7-61F3328F9E1C}">
      <dgm:prSet/>
      <dgm:spPr/>
      <dgm:t>
        <a:bodyPr/>
        <a:lstStyle/>
        <a:p>
          <a:endParaRPr lang="zh-CN" altLang="en-US"/>
        </a:p>
      </dgm:t>
    </dgm:pt>
    <dgm:pt modelId="{8DC99EA3-208D-3148-9AB1-BA33FAA8FC14}" type="sibTrans" cxnId="{A6008C7D-E9CB-EB4E-B4F7-61F3328F9E1C}">
      <dgm:prSet/>
      <dgm:spPr/>
      <dgm:t>
        <a:bodyPr/>
        <a:lstStyle/>
        <a:p>
          <a:endParaRPr lang="zh-CN" altLang="en-US"/>
        </a:p>
      </dgm:t>
    </dgm:pt>
    <dgm:pt modelId="{A4D29295-C6B6-1244-AB71-E598BE690911}">
      <dgm:prSet phldrT="[文本]"/>
      <dgm:spPr/>
      <dgm:t>
        <a:bodyPr/>
        <a:lstStyle/>
        <a:p>
          <a:r>
            <a:rPr lang="zh-CN" altLang="en-US" dirty="0"/>
            <a:t>土地估价对象描述：土地登记状况、土地权利状况、土地利用状况</a:t>
          </a:r>
        </a:p>
      </dgm:t>
    </dgm:pt>
    <dgm:pt modelId="{594930AF-4471-404C-8A83-623A606048D0}" type="parTrans" cxnId="{9C11B0F9-D546-AF45-A2D1-AEED7F48F743}">
      <dgm:prSet/>
      <dgm:spPr/>
      <dgm:t>
        <a:bodyPr/>
        <a:lstStyle/>
        <a:p>
          <a:endParaRPr lang="zh-CN" altLang="en-US"/>
        </a:p>
      </dgm:t>
    </dgm:pt>
    <dgm:pt modelId="{08589701-117A-1442-803A-9D8DFFD958C7}" type="sibTrans" cxnId="{9C11B0F9-D546-AF45-A2D1-AEED7F48F743}">
      <dgm:prSet/>
      <dgm:spPr/>
      <dgm:t>
        <a:bodyPr/>
        <a:lstStyle/>
        <a:p>
          <a:endParaRPr lang="zh-CN" altLang="en-US"/>
        </a:p>
      </dgm:t>
    </dgm:pt>
    <dgm:pt modelId="{74AA443C-E8D3-E74E-A1B4-A7F8C3A900EB}">
      <dgm:prSet phldrT="[文本]"/>
      <dgm:spPr/>
      <dgm:t>
        <a:bodyPr/>
        <a:lstStyle/>
        <a:p>
          <a:r>
            <a:rPr lang="zh-CN" altLang="en-US" dirty="0"/>
            <a:t>地价影响因素与市场背景分析；一般因素、区域因素、个别因素</a:t>
          </a:r>
        </a:p>
      </dgm:t>
    </dgm:pt>
    <dgm:pt modelId="{3490DE42-C825-BB43-908A-CCE9A82547CC}" type="parTrans" cxnId="{8EEAC507-0131-394C-A5AA-ABA9759B9203}">
      <dgm:prSet/>
      <dgm:spPr/>
      <dgm:t>
        <a:bodyPr/>
        <a:lstStyle/>
        <a:p>
          <a:endParaRPr lang="zh-CN" altLang="en-US"/>
        </a:p>
      </dgm:t>
    </dgm:pt>
    <dgm:pt modelId="{05550DA9-4C36-7B46-8F99-3B7753F80CF2}" type="sibTrans" cxnId="{8EEAC507-0131-394C-A5AA-ABA9759B9203}">
      <dgm:prSet/>
      <dgm:spPr/>
      <dgm:t>
        <a:bodyPr/>
        <a:lstStyle/>
        <a:p>
          <a:endParaRPr lang="zh-CN" altLang="en-US"/>
        </a:p>
      </dgm:t>
    </dgm:pt>
    <dgm:pt modelId="{942A2F7F-2580-B74C-A1D0-205BB26BB760}">
      <dgm:prSet phldrT="[文本]"/>
      <dgm:spPr/>
      <dgm:t>
        <a:bodyPr/>
        <a:lstStyle/>
        <a:p>
          <a:r>
            <a:rPr lang="zh-CN" altLang="en-US" dirty="0"/>
            <a:t>第三部分 土地估价</a:t>
          </a:r>
        </a:p>
      </dgm:t>
    </dgm:pt>
    <dgm:pt modelId="{27D2D8BC-83DA-3E41-BFDE-BE4AC43E9661}" type="parTrans" cxnId="{02C117CF-5481-164B-9D67-6F79E63F69DF}">
      <dgm:prSet/>
      <dgm:spPr/>
      <dgm:t>
        <a:bodyPr/>
        <a:lstStyle/>
        <a:p>
          <a:endParaRPr lang="zh-CN" altLang="en-US"/>
        </a:p>
      </dgm:t>
    </dgm:pt>
    <dgm:pt modelId="{70FC276F-8235-AE4E-A372-FA58A64BEAFF}" type="sibTrans" cxnId="{02C117CF-5481-164B-9D67-6F79E63F69DF}">
      <dgm:prSet/>
      <dgm:spPr/>
      <dgm:t>
        <a:bodyPr/>
        <a:lstStyle/>
        <a:p>
          <a:endParaRPr lang="zh-CN" altLang="en-US"/>
        </a:p>
      </dgm:t>
    </dgm:pt>
    <dgm:pt modelId="{4E40520F-8F06-FD4D-BD17-735100FE4114}">
      <dgm:prSet phldrT="[文本]"/>
      <dgm:spPr/>
      <dgm:t>
        <a:bodyPr/>
        <a:lstStyle/>
        <a:p>
          <a:r>
            <a:rPr lang="zh-CN" altLang="en-US" dirty="0"/>
            <a:t>估价原则</a:t>
          </a:r>
        </a:p>
      </dgm:t>
    </dgm:pt>
    <dgm:pt modelId="{A3D82BCC-0853-604D-821C-E972D8519406}" type="parTrans" cxnId="{2F1F5300-6569-6545-AF97-EEBF802AF987}">
      <dgm:prSet/>
      <dgm:spPr/>
      <dgm:t>
        <a:bodyPr/>
        <a:lstStyle/>
        <a:p>
          <a:endParaRPr lang="zh-CN" altLang="en-US"/>
        </a:p>
      </dgm:t>
    </dgm:pt>
    <dgm:pt modelId="{C40F195A-D8AA-094D-8C75-22A35621E564}" type="sibTrans" cxnId="{2F1F5300-6569-6545-AF97-EEBF802AF987}">
      <dgm:prSet/>
      <dgm:spPr/>
      <dgm:t>
        <a:bodyPr/>
        <a:lstStyle/>
        <a:p>
          <a:endParaRPr lang="zh-CN" altLang="en-US"/>
        </a:p>
      </dgm:t>
    </dgm:pt>
    <dgm:pt modelId="{D76DC1F8-8670-614C-A0E0-97134300296A}">
      <dgm:prSet phldrT="[文本]"/>
      <dgm:spPr/>
      <dgm:t>
        <a:bodyPr/>
        <a:lstStyle/>
        <a:p>
          <a:r>
            <a:rPr lang="zh-CN" altLang="en-US" dirty="0"/>
            <a:t>估价方法与估价过程</a:t>
          </a:r>
        </a:p>
      </dgm:t>
    </dgm:pt>
    <dgm:pt modelId="{BAE2B4DA-73B2-B24B-905F-89943597394C}" type="parTrans" cxnId="{C8080987-0A75-FD47-82EB-C3A42330505B}">
      <dgm:prSet/>
      <dgm:spPr/>
      <dgm:t>
        <a:bodyPr/>
        <a:lstStyle/>
        <a:p>
          <a:endParaRPr lang="zh-CN" altLang="en-US"/>
        </a:p>
      </dgm:t>
    </dgm:pt>
    <dgm:pt modelId="{88CA31E0-3A7C-AB46-8BB0-1E7FBBE8EC70}" type="sibTrans" cxnId="{C8080987-0A75-FD47-82EB-C3A42330505B}">
      <dgm:prSet/>
      <dgm:spPr/>
      <dgm:t>
        <a:bodyPr/>
        <a:lstStyle/>
        <a:p>
          <a:endParaRPr lang="zh-CN" altLang="en-US"/>
        </a:p>
      </dgm:t>
    </dgm:pt>
    <dgm:pt modelId="{AE3E4523-9269-234F-98AA-2C607044CACE}">
      <dgm:prSet/>
      <dgm:spPr/>
      <dgm:t>
        <a:bodyPr/>
        <a:lstStyle/>
        <a:p>
          <a:r>
            <a:rPr lang="zh-CN" altLang="en-US" dirty="0"/>
            <a:t>第四部分 附件</a:t>
          </a:r>
        </a:p>
      </dgm:t>
    </dgm:pt>
    <dgm:pt modelId="{F37117CE-3850-C640-BED3-B14C8366203E}" type="parTrans" cxnId="{2A91358A-02BA-EF4C-906A-FC2D19BFAE2D}">
      <dgm:prSet/>
      <dgm:spPr/>
      <dgm:t>
        <a:bodyPr/>
        <a:lstStyle/>
        <a:p>
          <a:endParaRPr lang="zh-CN" altLang="en-US"/>
        </a:p>
      </dgm:t>
    </dgm:pt>
    <dgm:pt modelId="{053740E9-6427-DE40-89D1-0EF6AB17C508}" type="sibTrans" cxnId="{2A91358A-02BA-EF4C-906A-FC2D19BFAE2D}">
      <dgm:prSet/>
      <dgm:spPr/>
      <dgm:t>
        <a:bodyPr/>
        <a:lstStyle/>
        <a:p>
          <a:endParaRPr lang="zh-CN" altLang="en-US"/>
        </a:p>
      </dgm:t>
    </dgm:pt>
    <dgm:pt modelId="{7D843281-3DA3-4E44-811D-FFA260566D23}">
      <dgm:prSet phldrT="[文本]"/>
      <dgm:spPr/>
      <dgm:t>
        <a:bodyPr/>
        <a:lstStyle/>
        <a:p>
          <a:r>
            <a:rPr lang="zh-CN" altLang="en-US" dirty="0"/>
            <a:t>土地估价师签字、土地估价机构</a:t>
          </a:r>
        </a:p>
      </dgm:t>
    </dgm:pt>
    <dgm:pt modelId="{0FC795B3-1994-D045-A60C-51C090C181C0}" type="parTrans" cxnId="{66D9F092-0D32-6442-8373-05B870AF4B49}">
      <dgm:prSet/>
      <dgm:spPr/>
      <dgm:t>
        <a:bodyPr/>
        <a:lstStyle/>
        <a:p>
          <a:endParaRPr lang="zh-CN" altLang="en-US"/>
        </a:p>
      </dgm:t>
    </dgm:pt>
    <dgm:pt modelId="{E10321F4-CAFC-C647-A6AB-97891F57784E}" type="sibTrans" cxnId="{66D9F092-0D32-6442-8373-05B870AF4B49}">
      <dgm:prSet/>
      <dgm:spPr/>
      <dgm:t>
        <a:bodyPr/>
        <a:lstStyle/>
        <a:p>
          <a:endParaRPr lang="zh-CN" altLang="en-US"/>
        </a:p>
      </dgm:t>
    </dgm:pt>
    <dgm:pt modelId="{791B82E5-7996-6C46-B62A-FB1241480839}">
      <dgm:prSet phldrT="[文本]"/>
      <dgm:spPr/>
      <dgm:t>
        <a:bodyPr/>
        <a:lstStyle/>
        <a:p>
          <a:r>
            <a:rPr lang="zh-CN" altLang="en-US" dirty="0"/>
            <a:t>地价的确定</a:t>
          </a:r>
        </a:p>
      </dgm:t>
    </dgm:pt>
    <dgm:pt modelId="{B8AB81DC-699A-244D-B248-C7B4465125A3}" type="parTrans" cxnId="{3CF6B27E-0B64-4E49-A217-9FCC96C83736}">
      <dgm:prSet/>
      <dgm:spPr/>
      <dgm:t>
        <a:bodyPr/>
        <a:lstStyle/>
        <a:p>
          <a:endParaRPr lang="zh-CN" altLang="en-US"/>
        </a:p>
      </dgm:t>
    </dgm:pt>
    <dgm:pt modelId="{CFC52DB1-2D4F-134E-B1D5-1AC074CEF37E}" type="sibTrans" cxnId="{3CF6B27E-0B64-4E49-A217-9FCC96C83736}">
      <dgm:prSet/>
      <dgm:spPr/>
      <dgm:t>
        <a:bodyPr/>
        <a:lstStyle/>
        <a:p>
          <a:endParaRPr lang="zh-CN" altLang="en-US"/>
        </a:p>
      </dgm:t>
    </dgm:pt>
    <dgm:pt modelId="{1DA6D890-AEF2-BF43-AA30-5EEE8C88FF4D}">
      <dgm:prSet/>
      <dgm:spPr/>
      <dgm:t>
        <a:bodyPr/>
        <a:lstStyle/>
        <a:p>
          <a:endParaRPr lang="zh-CN" altLang="en-US"/>
        </a:p>
      </dgm:t>
    </dgm:pt>
    <dgm:pt modelId="{5DF93046-29DA-F44B-8EF5-58E7CB60EA3D}" type="parTrans" cxnId="{8E3CE976-69D0-B947-9404-AFE1D34E52A6}">
      <dgm:prSet/>
      <dgm:spPr/>
      <dgm:t>
        <a:bodyPr/>
        <a:lstStyle/>
        <a:p>
          <a:endParaRPr lang="zh-CN" altLang="en-US"/>
        </a:p>
      </dgm:t>
    </dgm:pt>
    <dgm:pt modelId="{2163AA80-80A7-F946-A471-83FFAB6387EF}" type="sibTrans" cxnId="{8E3CE976-69D0-B947-9404-AFE1D34E52A6}">
      <dgm:prSet/>
      <dgm:spPr/>
      <dgm:t>
        <a:bodyPr/>
        <a:lstStyle/>
        <a:p>
          <a:endParaRPr lang="zh-CN" altLang="en-US"/>
        </a:p>
      </dgm:t>
    </dgm:pt>
    <dgm:pt modelId="{4B15F1B1-FB10-694B-A53B-04C6DF9F4C83}">
      <dgm:prSet/>
      <dgm:spPr/>
      <dgm:t>
        <a:bodyPr/>
        <a:lstStyle/>
        <a:p>
          <a:r>
            <a:rPr lang="zh-CN" altLang="en-US"/>
            <a:t>权属证明材料</a:t>
          </a:r>
          <a:endParaRPr lang="zh-CN" altLang="en-US" dirty="0"/>
        </a:p>
      </dgm:t>
    </dgm:pt>
    <dgm:pt modelId="{7B954FA4-6807-134B-8DB2-D7DBEC2821BA}" type="parTrans" cxnId="{CFB92F3B-1F68-CC44-9120-950A9CEBADED}">
      <dgm:prSet/>
      <dgm:spPr/>
      <dgm:t>
        <a:bodyPr/>
        <a:lstStyle/>
        <a:p>
          <a:endParaRPr lang="zh-CN" altLang="en-US"/>
        </a:p>
      </dgm:t>
    </dgm:pt>
    <dgm:pt modelId="{6CA50B2E-8E33-2349-8316-DF2970F4407E}" type="sibTrans" cxnId="{CFB92F3B-1F68-CC44-9120-950A9CEBADED}">
      <dgm:prSet/>
      <dgm:spPr/>
      <dgm:t>
        <a:bodyPr/>
        <a:lstStyle/>
        <a:p>
          <a:endParaRPr lang="zh-CN" altLang="en-US"/>
        </a:p>
      </dgm:t>
    </dgm:pt>
    <dgm:pt modelId="{298008B3-7D62-634D-B3A9-E2DCEA006BA7}">
      <dgm:prSet/>
      <dgm:spPr/>
      <dgm:t>
        <a:bodyPr/>
        <a:lstStyle/>
        <a:p>
          <a:r>
            <a:rPr lang="zh-CN" altLang="en-US"/>
            <a:t>土地利用状况与条件或规划证明材料</a:t>
          </a:r>
          <a:endParaRPr lang="zh-CN" altLang="en-US" dirty="0"/>
        </a:p>
      </dgm:t>
    </dgm:pt>
    <dgm:pt modelId="{2623BDDA-688C-754F-81F5-4C48639EFD78}" type="parTrans" cxnId="{070A91C9-3D62-0640-BBE0-3CD968E1288B}">
      <dgm:prSet/>
      <dgm:spPr/>
      <dgm:t>
        <a:bodyPr/>
        <a:lstStyle/>
        <a:p>
          <a:endParaRPr lang="zh-CN" altLang="en-US"/>
        </a:p>
      </dgm:t>
    </dgm:pt>
    <dgm:pt modelId="{27690E21-7CE0-4D42-902C-3D180B593281}" type="sibTrans" cxnId="{070A91C9-3D62-0640-BBE0-3CD968E1288B}">
      <dgm:prSet/>
      <dgm:spPr/>
      <dgm:t>
        <a:bodyPr/>
        <a:lstStyle/>
        <a:p>
          <a:endParaRPr lang="zh-CN" altLang="en-US"/>
        </a:p>
      </dgm:t>
    </dgm:pt>
    <dgm:pt modelId="{ACEF5C28-52BB-9B46-90E4-A64770B30DD5}">
      <dgm:prSet/>
      <dgm:spPr/>
      <dgm:t>
        <a:bodyPr/>
        <a:lstStyle/>
        <a:p>
          <a:r>
            <a:rPr lang="zh-CN" altLang="en-US"/>
            <a:t>宗地区域位置图、估价对象及比较案例照片、现场查勘记录表、估价师现场查勘照片、、估价机构资格及签字土地估价师证书复印件、估价 机构营业执照等</a:t>
          </a:r>
          <a:endParaRPr lang="zh-CN" altLang="en-US" dirty="0"/>
        </a:p>
      </dgm:t>
    </dgm:pt>
    <dgm:pt modelId="{572F23F6-8FBC-7543-B23E-F14B7ED34164}" type="parTrans" cxnId="{E477295E-1014-1240-8A18-085A2B3C451D}">
      <dgm:prSet/>
      <dgm:spPr/>
      <dgm:t>
        <a:bodyPr/>
        <a:lstStyle/>
        <a:p>
          <a:endParaRPr lang="zh-CN" altLang="en-US"/>
        </a:p>
      </dgm:t>
    </dgm:pt>
    <dgm:pt modelId="{B3E8D800-5033-8847-A3F4-01848E9A3F77}" type="sibTrans" cxnId="{E477295E-1014-1240-8A18-085A2B3C451D}">
      <dgm:prSet/>
      <dgm:spPr/>
      <dgm:t>
        <a:bodyPr/>
        <a:lstStyle/>
        <a:p>
          <a:endParaRPr lang="zh-CN" altLang="en-US"/>
        </a:p>
      </dgm:t>
    </dgm:pt>
    <dgm:pt modelId="{29E9F6D3-8509-464F-ABAD-4418FB2256ED}">
      <dgm:prSet/>
      <dgm:spPr/>
      <dgm:t>
        <a:bodyPr/>
        <a:lstStyle/>
        <a:p>
          <a:r>
            <a:rPr lang="zh-CN" altLang="en-US"/>
            <a:t>其他相关资料复印件</a:t>
          </a:r>
        </a:p>
      </dgm:t>
    </dgm:pt>
    <dgm:pt modelId="{6CEF04F1-0C8D-064F-B174-C1932850F8F9}" type="parTrans" cxnId="{AFB87957-417F-0842-972B-D2D2DCA7188B}">
      <dgm:prSet/>
      <dgm:spPr/>
      <dgm:t>
        <a:bodyPr/>
        <a:lstStyle/>
        <a:p>
          <a:endParaRPr lang="zh-CN" altLang="en-US"/>
        </a:p>
      </dgm:t>
    </dgm:pt>
    <dgm:pt modelId="{BA1E2F95-B26E-3346-928F-4462AE5CA3A2}" type="sibTrans" cxnId="{AFB87957-417F-0842-972B-D2D2DCA7188B}">
      <dgm:prSet/>
      <dgm:spPr/>
      <dgm:t>
        <a:bodyPr/>
        <a:lstStyle/>
        <a:p>
          <a:endParaRPr lang="zh-CN" altLang="en-US"/>
        </a:p>
      </dgm:t>
    </dgm:pt>
    <dgm:pt modelId="{A96AE8C8-B28A-8046-918A-4DD0ABC11F43}" type="pres">
      <dgm:prSet presAssocID="{B9C876DF-549A-2D48-9C01-102AE12D6C17}" presName="linear" presStyleCnt="0">
        <dgm:presLayoutVars>
          <dgm:dir/>
          <dgm:animLvl val="lvl"/>
          <dgm:resizeHandles val="exact"/>
        </dgm:presLayoutVars>
      </dgm:prSet>
      <dgm:spPr/>
    </dgm:pt>
    <dgm:pt modelId="{023B68F3-5F3F-4F4E-95DD-BF0E9A31C356}" type="pres">
      <dgm:prSet presAssocID="{2337786C-0282-C849-BC21-7DBA7CEDB21F}" presName="parentLin" presStyleCnt="0"/>
      <dgm:spPr/>
    </dgm:pt>
    <dgm:pt modelId="{73D6238D-5151-464A-8994-D0A21F3C7B99}" type="pres">
      <dgm:prSet presAssocID="{2337786C-0282-C849-BC21-7DBA7CEDB21F}" presName="parentLeftMargin" presStyleLbl="node1" presStyleIdx="0" presStyleCnt="4"/>
      <dgm:spPr/>
    </dgm:pt>
    <dgm:pt modelId="{798E3223-2711-F249-B292-1AF684337CE4}" type="pres">
      <dgm:prSet presAssocID="{2337786C-0282-C849-BC21-7DBA7CEDB21F}" presName="parentText" presStyleLbl="node1" presStyleIdx="0" presStyleCnt="4">
        <dgm:presLayoutVars>
          <dgm:chMax val="0"/>
          <dgm:bulletEnabled val="1"/>
        </dgm:presLayoutVars>
      </dgm:prSet>
      <dgm:spPr/>
    </dgm:pt>
    <dgm:pt modelId="{A022ABF8-9FDA-C540-B2C4-FCDED7C14AEB}" type="pres">
      <dgm:prSet presAssocID="{2337786C-0282-C849-BC21-7DBA7CEDB21F}" presName="negativeSpace" presStyleCnt="0"/>
      <dgm:spPr/>
    </dgm:pt>
    <dgm:pt modelId="{3667E769-35CB-7B40-B1E3-BEB90BBF826E}" type="pres">
      <dgm:prSet presAssocID="{2337786C-0282-C849-BC21-7DBA7CEDB21F}" presName="childText" presStyleLbl="conFgAcc1" presStyleIdx="0" presStyleCnt="4">
        <dgm:presLayoutVars>
          <dgm:bulletEnabled val="1"/>
        </dgm:presLayoutVars>
      </dgm:prSet>
      <dgm:spPr/>
    </dgm:pt>
    <dgm:pt modelId="{D146AE5A-C831-644C-AB1E-EB27FEBDA52F}" type="pres">
      <dgm:prSet presAssocID="{D33024E2-8B48-0242-9537-5678AC19385E}" presName="spaceBetweenRectangles" presStyleCnt="0"/>
      <dgm:spPr/>
    </dgm:pt>
    <dgm:pt modelId="{5CCE9AFD-8A0B-2746-BB9F-59F418112777}" type="pres">
      <dgm:prSet presAssocID="{1C061C85-0C7B-874E-9D2C-8E5AB9FE3C40}" presName="parentLin" presStyleCnt="0"/>
      <dgm:spPr/>
    </dgm:pt>
    <dgm:pt modelId="{141A8654-B02D-E841-9C3E-2A37073238AF}" type="pres">
      <dgm:prSet presAssocID="{1C061C85-0C7B-874E-9D2C-8E5AB9FE3C40}" presName="parentLeftMargin" presStyleLbl="node1" presStyleIdx="0" presStyleCnt="4"/>
      <dgm:spPr/>
    </dgm:pt>
    <dgm:pt modelId="{849BA371-D451-E446-9B0D-9ABA43DFC7D5}" type="pres">
      <dgm:prSet presAssocID="{1C061C85-0C7B-874E-9D2C-8E5AB9FE3C40}" presName="parentText" presStyleLbl="node1" presStyleIdx="1" presStyleCnt="4">
        <dgm:presLayoutVars>
          <dgm:chMax val="0"/>
          <dgm:bulletEnabled val="1"/>
        </dgm:presLayoutVars>
      </dgm:prSet>
      <dgm:spPr/>
    </dgm:pt>
    <dgm:pt modelId="{84A204F7-3081-4942-AC89-FBAACC5EEC98}" type="pres">
      <dgm:prSet presAssocID="{1C061C85-0C7B-874E-9D2C-8E5AB9FE3C40}" presName="negativeSpace" presStyleCnt="0"/>
      <dgm:spPr/>
    </dgm:pt>
    <dgm:pt modelId="{035FA5A6-F5FC-B749-AFED-E2AAD53EB217}" type="pres">
      <dgm:prSet presAssocID="{1C061C85-0C7B-874E-9D2C-8E5AB9FE3C40}" presName="childText" presStyleLbl="conFgAcc1" presStyleIdx="1" presStyleCnt="4">
        <dgm:presLayoutVars>
          <dgm:bulletEnabled val="1"/>
        </dgm:presLayoutVars>
      </dgm:prSet>
      <dgm:spPr/>
    </dgm:pt>
    <dgm:pt modelId="{31ADF73B-33F5-8A41-91D6-97736348A4CC}" type="pres">
      <dgm:prSet presAssocID="{8DC99EA3-208D-3148-9AB1-BA33FAA8FC14}" presName="spaceBetweenRectangles" presStyleCnt="0"/>
      <dgm:spPr/>
    </dgm:pt>
    <dgm:pt modelId="{69CC4E2A-6596-6444-A749-6039021B9C62}" type="pres">
      <dgm:prSet presAssocID="{942A2F7F-2580-B74C-A1D0-205BB26BB760}" presName="parentLin" presStyleCnt="0"/>
      <dgm:spPr/>
    </dgm:pt>
    <dgm:pt modelId="{E974AC13-4450-9547-B28B-E0BC47CE2E6A}" type="pres">
      <dgm:prSet presAssocID="{942A2F7F-2580-B74C-A1D0-205BB26BB760}" presName="parentLeftMargin" presStyleLbl="node1" presStyleIdx="1" presStyleCnt="4"/>
      <dgm:spPr/>
    </dgm:pt>
    <dgm:pt modelId="{57339FEE-4D8C-A544-B3D6-6BFDB31A790A}" type="pres">
      <dgm:prSet presAssocID="{942A2F7F-2580-B74C-A1D0-205BB26BB760}" presName="parentText" presStyleLbl="node1" presStyleIdx="2" presStyleCnt="4">
        <dgm:presLayoutVars>
          <dgm:chMax val="0"/>
          <dgm:bulletEnabled val="1"/>
        </dgm:presLayoutVars>
      </dgm:prSet>
      <dgm:spPr/>
    </dgm:pt>
    <dgm:pt modelId="{E8A83397-5DC5-694A-ACD7-36A67CB3A8E8}" type="pres">
      <dgm:prSet presAssocID="{942A2F7F-2580-B74C-A1D0-205BB26BB760}" presName="negativeSpace" presStyleCnt="0"/>
      <dgm:spPr/>
    </dgm:pt>
    <dgm:pt modelId="{B1141EFC-C9F7-EE4E-A55C-DC6E7D780FD2}" type="pres">
      <dgm:prSet presAssocID="{942A2F7F-2580-B74C-A1D0-205BB26BB760}" presName="childText" presStyleLbl="conFgAcc1" presStyleIdx="2" presStyleCnt="4">
        <dgm:presLayoutVars>
          <dgm:bulletEnabled val="1"/>
        </dgm:presLayoutVars>
      </dgm:prSet>
      <dgm:spPr/>
    </dgm:pt>
    <dgm:pt modelId="{7505A374-4B88-BF47-B2AD-55F074238D9A}" type="pres">
      <dgm:prSet presAssocID="{70FC276F-8235-AE4E-A372-FA58A64BEAFF}" presName="spaceBetweenRectangles" presStyleCnt="0"/>
      <dgm:spPr/>
    </dgm:pt>
    <dgm:pt modelId="{4D790B80-5DF6-7540-B2EB-BA858CCCB5E6}" type="pres">
      <dgm:prSet presAssocID="{AE3E4523-9269-234F-98AA-2C607044CACE}" presName="parentLin" presStyleCnt="0"/>
      <dgm:spPr/>
    </dgm:pt>
    <dgm:pt modelId="{90DF0762-9AF5-B241-9755-3B3CE2E44588}" type="pres">
      <dgm:prSet presAssocID="{AE3E4523-9269-234F-98AA-2C607044CACE}" presName="parentLeftMargin" presStyleLbl="node1" presStyleIdx="2" presStyleCnt="4"/>
      <dgm:spPr/>
    </dgm:pt>
    <dgm:pt modelId="{D50656C0-EF6D-E942-9F29-711820F14CF8}" type="pres">
      <dgm:prSet presAssocID="{AE3E4523-9269-234F-98AA-2C607044CACE}" presName="parentText" presStyleLbl="node1" presStyleIdx="3" presStyleCnt="4">
        <dgm:presLayoutVars>
          <dgm:chMax val="0"/>
          <dgm:bulletEnabled val="1"/>
        </dgm:presLayoutVars>
      </dgm:prSet>
      <dgm:spPr/>
    </dgm:pt>
    <dgm:pt modelId="{4FD9EC9C-7986-E540-B981-4A969DB32AE4}" type="pres">
      <dgm:prSet presAssocID="{AE3E4523-9269-234F-98AA-2C607044CACE}" presName="negativeSpace" presStyleCnt="0"/>
      <dgm:spPr/>
    </dgm:pt>
    <dgm:pt modelId="{83DE5BAD-41C5-C646-9519-7291505233AE}" type="pres">
      <dgm:prSet presAssocID="{AE3E4523-9269-234F-98AA-2C607044CACE}" presName="childText" presStyleLbl="conFgAcc1" presStyleIdx="3" presStyleCnt="4">
        <dgm:presLayoutVars>
          <dgm:bulletEnabled val="1"/>
        </dgm:presLayoutVars>
      </dgm:prSet>
      <dgm:spPr/>
    </dgm:pt>
  </dgm:ptLst>
  <dgm:cxnLst>
    <dgm:cxn modelId="{2F1F5300-6569-6545-AF97-EEBF802AF987}" srcId="{942A2F7F-2580-B74C-A1D0-205BB26BB760}" destId="{4E40520F-8F06-FD4D-BD17-735100FE4114}" srcOrd="0" destOrd="0" parTransId="{A3D82BCC-0853-604D-821C-E972D8519406}" sibTransId="{C40F195A-D8AA-094D-8C75-22A35621E564}"/>
    <dgm:cxn modelId="{8EEAC507-0131-394C-A5AA-ABA9759B9203}" srcId="{1C061C85-0C7B-874E-9D2C-8E5AB9FE3C40}" destId="{74AA443C-E8D3-E74E-A1B4-A7F8C3A900EB}" srcOrd="1" destOrd="0" parTransId="{3490DE42-C825-BB43-908A-CCE9A82547CC}" sibTransId="{05550DA9-4C36-7B46-8F99-3B7753F80CF2}"/>
    <dgm:cxn modelId="{CA4E1021-D4F8-614D-A1B8-036C407E77DB}" type="presOf" srcId="{B9C876DF-549A-2D48-9C01-102AE12D6C17}" destId="{A96AE8C8-B28A-8046-918A-4DD0ABC11F43}" srcOrd="0" destOrd="0" presId="urn:microsoft.com/office/officeart/2005/8/layout/list1#6"/>
    <dgm:cxn modelId="{60C21222-AC24-F34A-ACBC-E0406B52251D}" type="presOf" srcId="{7D843281-3DA3-4E44-811D-FFA260566D23}" destId="{3667E769-35CB-7B40-B1E3-BEB90BBF826E}" srcOrd="0" destOrd="2" presId="urn:microsoft.com/office/officeart/2005/8/layout/list1#6"/>
    <dgm:cxn modelId="{8069BE2B-E040-3E41-A1DF-A7AF89F9E979}" type="presOf" srcId="{942A2F7F-2580-B74C-A1D0-205BB26BB760}" destId="{57339FEE-4D8C-A544-B3D6-6BFDB31A790A}" srcOrd="1" destOrd="0" presId="urn:microsoft.com/office/officeart/2005/8/layout/list1#6"/>
    <dgm:cxn modelId="{CFB92F3B-1F68-CC44-9120-950A9CEBADED}" srcId="{AE3E4523-9269-234F-98AA-2C607044CACE}" destId="{4B15F1B1-FB10-694B-A53B-04C6DF9F4C83}" srcOrd="1" destOrd="0" parTransId="{7B954FA4-6807-134B-8DB2-D7DBEC2821BA}" sibTransId="{6CA50B2E-8E33-2349-8316-DF2970F4407E}"/>
    <dgm:cxn modelId="{7F69223D-84AC-934D-9881-52513B123517}" type="presOf" srcId="{AE3E4523-9269-234F-98AA-2C607044CACE}" destId="{D50656C0-EF6D-E942-9F29-711820F14CF8}" srcOrd="1" destOrd="0" presId="urn:microsoft.com/office/officeart/2005/8/layout/list1#6"/>
    <dgm:cxn modelId="{7E265140-BE86-3B40-9D7D-A1EB9163CF12}" type="presOf" srcId="{F83CF6B3-76B5-1D45-B54B-439AE95478B6}" destId="{3667E769-35CB-7B40-B1E3-BEB90BBF826E}" srcOrd="0" destOrd="1" presId="urn:microsoft.com/office/officeart/2005/8/layout/list1#6"/>
    <dgm:cxn modelId="{B2879341-2AFD-5A40-9AC4-2B46F2711ABB}" type="presOf" srcId="{AE3E4523-9269-234F-98AA-2C607044CACE}" destId="{90DF0762-9AF5-B241-9755-3B3CE2E44588}" srcOrd="0" destOrd="0" presId="urn:microsoft.com/office/officeart/2005/8/layout/list1#6"/>
    <dgm:cxn modelId="{C7174647-7BB6-F844-A566-0C1DB748A9C2}" type="presOf" srcId="{A4D29295-C6B6-1244-AB71-E598BE690911}" destId="{035FA5A6-F5FC-B749-AFED-E2AAD53EB217}" srcOrd="0" destOrd="0" presId="urn:microsoft.com/office/officeart/2005/8/layout/list1#6"/>
    <dgm:cxn modelId="{AFB87957-417F-0842-972B-D2D2DCA7188B}" srcId="{AE3E4523-9269-234F-98AA-2C607044CACE}" destId="{29E9F6D3-8509-464F-ABAD-4418FB2256ED}" srcOrd="4" destOrd="0" parTransId="{6CEF04F1-0C8D-064F-B174-C1932850F8F9}" sibTransId="{BA1E2F95-B26E-3346-928F-4462AE5CA3A2}"/>
    <dgm:cxn modelId="{E477295E-1014-1240-8A18-085A2B3C451D}" srcId="{AE3E4523-9269-234F-98AA-2C607044CACE}" destId="{ACEF5C28-52BB-9B46-90E4-A64770B30DD5}" srcOrd="3" destOrd="0" parTransId="{572F23F6-8FBC-7543-B23E-F14B7ED34164}" sibTransId="{B3E8D800-5033-8847-A3F4-01848E9A3F77}"/>
    <dgm:cxn modelId="{365DF05F-02DB-5945-86C9-F8A4F0EE8CF1}" type="presOf" srcId="{4E40520F-8F06-FD4D-BD17-735100FE4114}" destId="{B1141EFC-C9F7-EE4E-A55C-DC6E7D780FD2}" srcOrd="0" destOrd="0" presId="urn:microsoft.com/office/officeart/2005/8/layout/list1#6"/>
    <dgm:cxn modelId="{FB9CFC73-56D4-124B-B82F-C0FC0CBF8026}" type="presOf" srcId="{2337786C-0282-C849-BC21-7DBA7CEDB21F}" destId="{798E3223-2711-F249-B292-1AF684337CE4}" srcOrd="1" destOrd="0" presId="urn:microsoft.com/office/officeart/2005/8/layout/list1#6"/>
    <dgm:cxn modelId="{8E3CE976-69D0-B947-9404-AFE1D34E52A6}" srcId="{AE3E4523-9269-234F-98AA-2C607044CACE}" destId="{1DA6D890-AEF2-BF43-AA30-5EEE8C88FF4D}" srcOrd="0" destOrd="0" parTransId="{5DF93046-29DA-F44B-8EF5-58E7CB60EA3D}" sibTransId="{2163AA80-80A7-F946-A471-83FFAB6387EF}"/>
    <dgm:cxn modelId="{A6008C7D-E9CB-EB4E-B4F7-61F3328F9E1C}" srcId="{B9C876DF-549A-2D48-9C01-102AE12D6C17}" destId="{1C061C85-0C7B-874E-9D2C-8E5AB9FE3C40}" srcOrd="1" destOrd="0" parTransId="{523A3616-A49D-C549-BA34-808D8A046F01}" sibTransId="{8DC99EA3-208D-3148-9AB1-BA33FAA8FC14}"/>
    <dgm:cxn modelId="{3CF6B27E-0B64-4E49-A217-9FCC96C83736}" srcId="{942A2F7F-2580-B74C-A1D0-205BB26BB760}" destId="{791B82E5-7996-6C46-B62A-FB1241480839}" srcOrd="2" destOrd="0" parTransId="{B8AB81DC-699A-244D-B248-C7B4465125A3}" sibTransId="{CFC52DB1-2D4F-134E-B1D5-1AC074CEF37E}"/>
    <dgm:cxn modelId="{55E3F97F-D184-7048-ACF6-BFE84B1F078B}" type="presOf" srcId="{D76DC1F8-8670-614C-A0E0-97134300296A}" destId="{B1141EFC-C9F7-EE4E-A55C-DC6E7D780FD2}" srcOrd="0" destOrd="1" presId="urn:microsoft.com/office/officeart/2005/8/layout/list1#6"/>
    <dgm:cxn modelId="{C8080987-0A75-FD47-82EB-C3A42330505B}" srcId="{942A2F7F-2580-B74C-A1D0-205BB26BB760}" destId="{D76DC1F8-8670-614C-A0E0-97134300296A}" srcOrd="1" destOrd="0" parTransId="{BAE2B4DA-73B2-B24B-905F-89943597394C}" sibTransId="{88CA31E0-3A7C-AB46-8BB0-1E7FBBE8EC70}"/>
    <dgm:cxn modelId="{2A91358A-02BA-EF4C-906A-FC2D19BFAE2D}" srcId="{B9C876DF-549A-2D48-9C01-102AE12D6C17}" destId="{AE3E4523-9269-234F-98AA-2C607044CACE}" srcOrd="3" destOrd="0" parTransId="{F37117CE-3850-C640-BED3-B14C8366203E}" sibTransId="{053740E9-6427-DE40-89D1-0EF6AB17C508}"/>
    <dgm:cxn modelId="{48108C8D-E808-FB44-ADC0-D08776215E6B}" type="presOf" srcId="{ACEF5C28-52BB-9B46-90E4-A64770B30DD5}" destId="{83DE5BAD-41C5-C646-9519-7291505233AE}" srcOrd="0" destOrd="3" presId="urn:microsoft.com/office/officeart/2005/8/layout/list1#6"/>
    <dgm:cxn modelId="{D3F50391-71F5-DB43-AC3F-5D8CE517CA29}" type="presOf" srcId="{1DA6D890-AEF2-BF43-AA30-5EEE8C88FF4D}" destId="{83DE5BAD-41C5-C646-9519-7291505233AE}" srcOrd="0" destOrd="0" presId="urn:microsoft.com/office/officeart/2005/8/layout/list1#6"/>
    <dgm:cxn modelId="{9F4BC992-FF78-4043-A4F2-7FD052C052AB}" srcId="{2337786C-0282-C849-BC21-7DBA7CEDB21F}" destId="{F83CF6B3-76B5-1D45-B54B-439AE95478B6}" srcOrd="1" destOrd="0" parTransId="{12252640-909F-3E4D-BCD1-2C97D3179BBD}" sibTransId="{6FBD0A8D-A6D0-9742-B633-024D162AA312}"/>
    <dgm:cxn modelId="{B34BD892-D070-C742-AA2B-A1ADCFAF47FC}" srcId="{B9C876DF-549A-2D48-9C01-102AE12D6C17}" destId="{2337786C-0282-C849-BC21-7DBA7CEDB21F}" srcOrd="0" destOrd="0" parTransId="{6890303F-F109-BD48-B617-62A167C2D32F}" sibTransId="{D33024E2-8B48-0242-9537-5678AC19385E}"/>
    <dgm:cxn modelId="{66D9F092-0D32-6442-8373-05B870AF4B49}" srcId="{2337786C-0282-C849-BC21-7DBA7CEDB21F}" destId="{7D843281-3DA3-4E44-811D-FFA260566D23}" srcOrd="2" destOrd="0" parTransId="{0FC795B3-1994-D045-A60C-51C090C181C0}" sibTransId="{E10321F4-CAFC-C647-A6AB-97891F57784E}"/>
    <dgm:cxn modelId="{7D6AD89A-AD6A-4A47-BBF2-50D3D19D9172}" type="presOf" srcId="{29E9F6D3-8509-464F-ABAD-4418FB2256ED}" destId="{83DE5BAD-41C5-C646-9519-7291505233AE}" srcOrd="0" destOrd="4" presId="urn:microsoft.com/office/officeart/2005/8/layout/list1#6"/>
    <dgm:cxn modelId="{A2C7449F-3665-5944-BD6A-3E857990C468}" type="presOf" srcId="{74AA443C-E8D3-E74E-A1B4-A7F8C3A900EB}" destId="{035FA5A6-F5FC-B749-AFED-E2AAD53EB217}" srcOrd="0" destOrd="1" presId="urn:microsoft.com/office/officeart/2005/8/layout/list1#6"/>
    <dgm:cxn modelId="{AB6267A1-7AD5-0545-9E5C-717808190313}" type="presOf" srcId="{2337786C-0282-C849-BC21-7DBA7CEDB21F}" destId="{73D6238D-5151-464A-8994-D0A21F3C7B99}" srcOrd="0" destOrd="0" presId="urn:microsoft.com/office/officeart/2005/8/layout/list1#6"/>
    <dgm:cxn modelId="{E2B398A3-E32B-9B4E-B968-3BDB0E7FE736}" type="presOf" srcId="{1C061C85-0C7B-874E-9D2C-8E5AB9FE3C40}" destId="{141A8654-B02D-E841-9C3E-2A37073238AF}" srcOrd="0" destOrd="0" presId="urn:microsoft.com/office/officeart/2005/8/layout/list1#6"/>
    <dgm:cxn modelId="{9E5372A4-7B7E-4145-95A1-8C69EA3FBA3F}" type="presOf" srcId="{1C061C85-0C7B-874E-9D2C-8E5AB9FE3C40}" destId="{849BA371-D451-E446-9B0D-9ABA43DFC7D5}" srcOrd="1" destOrd="0" presId="urn:microsoft.com/office/officeart/2005/8/layout/list1#6"/>
    <dgm:cxn modelId="{A24010A5-C5D0-6D4D-B3C5-39B40C40B032}" type="presOf" srcId="{E18E5272-B733-9545-AF64-4F8F2D5E14EC}" destId="{3667E769-35CB-7B40-B1E3-BEB90BBF826E}" srcOrd="0" destOrd="0" presId="urn:microsoft.com/office/officeart/2005/8/layout/list1#6"/>
    <dgm:cxn modelId="{79FEAFA5-8C96-384E-897F-6B43DC5DD199}" type="presOf" srcId="{942A2F7F-2580-B74C-A1D0-205BB26BB760}" destId="{E974AC13-4450-9547-B28B-E0BC47CE2E6A}" srcOrd="0" destOrd="0" presId="urn:microsoft.com/office/officeart/2005/8/layout/list1#6"/>
    <dgm:cxn modelId="{B90F67A9-0555-4842-A3E9-72B0377BF723}" type="presOf" srcId="{298008B3-7D62-634D-B3A9-E2DCEA006BA7}" destId="{83DE5BAD-41C5-C646-9519-7291505233AE}" srcOrd="0" destOrd="2" presId="urn:microsoft.com/office/officeart/2005/8/layout/list1#6"/>
    <dgm:cxn modelId="{070A91C9-3D62-0640-BBE0-3CD968E1288B}" srcId="{AE3E4523-9269-234F-98AA-2C607044CACE}" destId="{298008B3-7D62-634D-B3A9-E2DCEA006BA7}" srcOrd="2" destOrd="0" parTransId="{2623BDDA-688C-754F-81F5-4C48639EFD78}" sibTransId="{27690E21-7CE0-4D42-902C-3D180B593281}"/>
    <dgm:cxn modelId="{02C117CF-5481-164B-9D67-6F79E63F69DF}" srcId="{B9C876DF-549A-2D48-9C01-102AE12D6C17}" destId="{942A2F7F-2580-B74C-A1D0-205BB26BB760}" srcOrd="2" destOrd="0" parTransId="{27D2D8BC-83DA-3E41-BFDE-BE4AC43E9661}" sibTransId="{70FC276F-8235-AE4E-A372-FA58A64BEAFF}"/>
    <dgm:cxn modelId="{65052DDB-6789-EB4F-AA93-F0BD59A3EAE8}" type="presOf" srcId="{4B15F1B1-FB10-694B-A53B-04C6DF9F4C83}" destId="{83DE5BAD-41C5-C646-9519-7291505233AE}" srcOrd="0" destOrd="1" presId="urn:microsoft.com/office/officeart/2005/8/layout/list1#6"/>
    <dgm:cxn modelId="{2274C4E6-AB3D-B245-9115-DE19E2AB6267}" type="presOf" srcId="{791B82E5-7996-6C46-B62A-FB1241480839}" destId="{B1141EFC-C9F7-EE4E-A55C-DC6E7D780FD2}" srcOrd="0" destOrd="2" presId="urn:microsoft.com/office/officeart/2005/8/layout/list1#6"/>
    <dgm:cxn modelId="{9C11B0F9-D546-AF45-A2D1-AEED7F48F743}" srcId="{1C061C85-0C7B-874E-9D2C-8E5AB9FE3C40}" destId="{A4D29295-C6B6-1244-AB71-E598BE690911}" srcOrd="0" destOrd="0" parTransId="{594930AF-4471-404C-8A83-623A606048D0}" sibTransId="{08589701-117A-1442-803A-9D8DFFD958C7}"/>
    <dgm:cxn modelId="{C42555FD-75F2-E948-AF98-B1D4912C2529}" srcId="{2337786C-0282-C849-BC21-7DBA7CEDB21F}" destId="{E18E5272-B733-9545-AF64-4F8F2D5E14EC}" srcOrd="0" destOrd="0" parTransId="{6E859525-7EBF-224D-9C1E-AF7CFD728008}" sibTransId="{6F87B63C-1DA8-C245-9894-CB24E67174FD}"/>
    <dgm:cxn modelId="{35B44D87-7DBD-2540-92F0-631468EAB405}" type="presParOf" srcId="{A96AE8C8-B28A-8046-918A-4DD0ABC11F43}" destId="{023B68F3-5F3F-4F4E-95DD-BF0E9A31C356}" srcOrd="0" destOrd="0" presId="urn:microsoft.com/office/officeart/2005/8/layout/list1#6"/>
    <dgm:cxn modelId="{D1CB7674-F19F-4443-809F-6C86D4D4069B}" type="presParOf" srcId="{023B68F3-5F3F-4F4E-95DD-BF0E9A31C356}" destId="{73D6238D-5151-464A-8994-D0A21F3C7B99}" srcOrd="0" destOrd="0" presId="urn:microsoft.com/office/officeart/2005/8/layout/list1#6"/>
    <dgm:cxn modelId="{B29A5ED2-3EF6-FC4C-90EA-6E67C7177560}" type="presParOf" srcId="{023B68F3-5F3F-4F4E-95DD-BF0E9A31C356}" destId="{798E3223-2711-F249-B292-1AF684337CE4}" srcOrd="1" destOrd="0" presId="urn:microsoft.com/office/officeart/2005/8/layout/list1#6"/>
    <dgm:cxn modelId="{FF873BF2-D873-E543-B505-E1D100F97D9E}" type="presParOf" srcId="{A96AE8C8-B28A-8046-918A-4DD0ABC11F43}" destId="{A022ABF8-9FDA-C540-B2C4-FCDED7C14AEB}" srcOrd="1" destOrd="0" presId="urn:microsoft.com/office/officeart/2005/8/layout/list1#6"/>
    <dgm:cxn modelId="{6D6DA6E8-84D5-7343-B502-02F5BF107691}" type="presParOf" srcId="{A96AE8C8-B28A-8046-918A-4DD0ABC11F43}" destId="{3667E769-35CB-7B40-B1E3-BEB90BBF826E}" srcOrd="2" destOrd="0" presId="urn:microsoft.com/office/officeart/2005/8/layout/list1#6"/>
    <dgm:cxn modelId="{864B1C7E-AAFA-E846-978D-743E4FEBF98A}" type="presParOf" srcId="{A96AE8C8-B28A-8046-918A-4DD0ABC11F43}" destId="{D146AE5A-C831-644C-AB1E-EB27FEBDA52F}" srcOrd="3" destOrd="0" presId="urn:microsoft.com/office/officeart/2005/8/layout/list1#6"/>
    <dgm:cxn modelId="{2E4E6A25-0AC9-C94D-8B86-BB1DC6AB4A01}" type="presParOf" srcId="{A96AE8C8-B28A-8046-918A-4DD0ABC11F43}" destId="{5CCE9AFD-8A0B-2746-BB9F-59F418112777}" srcOrd="4" destOrd="0" presId="urn:microsoft.com/office/officeart/2005/8/layout/list1#6"/>
    <dgm:cxn modelId="{FF2736B2-4D73-644E-B480-7D283ED390B2}" type="presParOf" srcId="{5CCE9AFD-8A0B-2746-BB9F-59F418112777}" destId="{141A8654-B02D-E841-9C3E-2A37073238AF}" srcOrd="0" destOrd="0" presId="urn:microsoft.com/office/officeart/2005/8/layout/list1#6"/>
    <dgm:cxn modelId="{767630B1-643D-B742-9D75-653592C1B4B1}" type="presParOf" srcId="{5CCE9AFD-8A0B-2746-BB9F-59F418112777}" destId="{849BA371-D451-E446-9B0D-9ABA43DFC7D5}" srcOrd="1" destOrd="0" presId="urn:microsoft.com/office/officeart/2005/8/layout/list1#6"/>
    <dgm:cxn modelId="{E6045C78-F9F8-AD47-A366-FAC11458DD9F}" type="presParOf" srcId="{A96AE8C8-B28A-8046-918A-4DD0ABC11F43}" destId="{84A204F7-3081-4942-AC89-FBAACC5EEC98}" srcOrd="5" destOrd="0" presId="urn:microsoft.com/office/officeart/2005/8/layout/list1#6"/>
    <dgm:cxn modelId="{44F99D9B-AAC4-254E-8968-E86D97CBBF3C}" type="presParOf" srcId="{A96AE8C8-B28A-8046-918A-4DD0ABC11F43}" destId="{035FA5A6-F5FC-B749-AFED-E2AAD53EB217}" srcOrd="6" destOrd="0" presId="urn:microsoft.com/office/officeart/2005/8/layout/list1#6"/>
    <dgm:cxn modelId="{73EEBAB7-E659-CC41-BCEE-116B81E1BD9A}" type="presParOf" srcId="{A96AE8C8-B28A-8046-918A-4DD0ABC11F43}" destId="{31ADF73B-33F5-8A41-91D6-97736348A4CC}" srcOrd="7" destOrd="0" presId="urn:microsoft.com/office/officeart/2005/8/layout/list1#6"/>
    <dgm:cxn modelId="{628922F8-2477-E141-9F8C-3F1C7721EF6A}" type="presParOf" srcId="{A96AE8C8-B28A-8046-918A-4DD0ABC11F43}" destId="{69CC4E2A-6596-6444-A749-6039021B9C62}" srcOrd="8" destOrd="0" presId="urn:microsoft.com/office/officeart/2005/8/layout/list1#6"/>
    <dgm:cxn modelId="{56293705-9CEE-9342-BC39-1CBDCF495097}" type="presParOf" srcId="{69CC4E2A-6596-6444-A749-6039021B9C62}" destId="{E974AC13-4450-9547-B28B-E0BC47CE2E6A}" srcOrd="0" destOrd="0" presId="urn:microsoft.com/office/officeart/2005/8/layout/list1#6"/>
    <dgm:cxn modelId="{F6F5BADE-CA32-444F-A56C-DCE29B1B3A9D}" type="presParOf" srcId="{69CC4E2A-6596-6444-A749-6039021B9C62}" destId="{57339FEE-4D8C-A544-B3D6-6BFDB31A790A}" srcOrd="1" destOrd="0" presId="urn:microsoft.com/office/officeart/2005/8/layout/list1#6"/>
    <dgm:cxn modelId="{5D4ABBF2-F063-E94B-867A-D083443D84F2}" type="presParOf" srcId="{A96AE8C8-B28A-8046-918A-4DD0ABC11F43}" destId="{E8A83397-5DC5-694A-ACD7-36A67CB3A8E8}" srcOrd="9" destOrd="0" presId="urn:microsoft.com/office/officeart/2005/8/layout/list1#6"/>
    <dgm:cxn modelId="{7C4CB272-150C-3545-9547-614EB13C92B9}" type="presParOf" srcId="{A96AE8C8-B28A-8046-918A-4DD0ABC11F43}" destId="{B1141EFC-C9F7-EE4E-A55C-DC6E7D780FD2}" srcOrd="10" destOrd="0" presId="urn:microsoft.com/office/officeart/2005/8/layout/list1#6"/>
    <dgm:cxn modelId="{B0F5EBF2-85ED-DB43-B3DC-1CA4085B3A2A}" type="presParOf" srcId="{A96AE8C8-B28A-8046-918A-4DD0ABC11F43}" destId="{7505A374-4B88-BF47-B2AD-55F074238D9A}" srcOrd="11" destOrd="0" presId="urn:microsoft.com/office/officeart/2005/8/layout/list1#6"/>
    <dgm:cxn modelId="{DD695A30-5063-B64D-899E-F9E2A7251A52}" type="presParOf" srcId="{A96AE8C8-B28A-8046-918A-4DD0ABC11F43}" destId="{4D790B80-5DF6-7540-B2EB-BA858CCCB5E6}" srcOrd="12" destOrd="0" presId="urn:microsoft.com/office/officeart/2005/8/layout/list1#6"/>
    <dgm:cxn modelId="{A9E5BCCF-2235-DE42-ABF0-13874FAEF410}" type="presParOf" srcId="{4D790B80-5DF6-7540-B2EB-BA858CCCB5E6}" destId="{90DF0762-9AF5-B241-9755-3B3CE2E44588}" srcOrd="0" destOrd="0" presId="urn:microsoft.com/office/officeart/2005/8/layout/list1#6"/>
    <dgm:cxn modelId="{0C0990C5-B405-FF43-9DE6-968832D1D807}" type="presParOf" srcId="{4D790B80-5DF6-7540-B2EB-BA858CCCB5E6}" destId="{D50656C0-EF6D-E942-9F29-711820F14CF8}" srcOrd="1" destOrd="0" presId="urn:microsoft.com/office/officeart/2005/8/layout/list1#6"/>
    <dgm:cxn modelId="{1924E2F9-54CB-0C4B-BFFA-339B2EA90DD5}" type="presParOf" srcId="{A96AE8C8-B28A-8046-918A-4DD0ABC11F43}" destId="{4FD9EC9C-7986-E540-B981-4A969DB32AE4}" srcOrd="13" destOrd="0" presId="urn:microsoft.com/office/officeart/2005/8/layout/list1#6"/>
    <dgm:cxn modelId="{47CBC647-5291-6442-98D4-0C677DD18C20}" type="presParOf" srcId="{A96AE8C8-B28A-8046-918A-4DD0ABC11F43}" destId="{83DE5BAD-41C5-C646-9519-7291505233AE}" srcOrd="14" destOrd="0" presId="urn:microsoft.com/office/officeart/2005/8/layout/list1#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87FBE1-7D4E-594C-A1B7-1583BB6607A0}" type="doc">
      <dgm:prSet loTypeId="urn:microsoft.com/office/officeart/2005/8/layout/list1#12" loCatId="" qsTypeId="urn:microsoft.com/office/officeart/2005/8/quickstyle/simple1#19" qsCatId="simple" csTypeId="urn:microsoft.com/office/officeart/2005/8/colors/accent1_2#12" csCatId="accent1" phldr="1"/>
      <dgm:spPr/>
      <dgm:t>
        <a:bodyPr/>
        <a:lstStyle/>
        <a:p>
          <a:endParaRPr lang="zh-CN" altLang="en-US"/>
        </a:p>
      </dgm:t>
    </dgm:pt>
    <dgm:pt modelId="{AF30D299-A0E8-BF47-A565-631886B16602}">
      <dgm:prSet phldrT="[文本]" custT="1"/>
      <dgm:spPr/>
      <dgm:t>
        <a:bodyPr/>
        <a:lstStyle/>
        <a:p>
          <a:r>
            <a:rPr lang="zh-CN" altLang="en-US" sz="2000" dirty="0"/>
            <a:t>封面标题：土地估价技术报告（评估工作底稿</a:t>
          </a:r>
        </a:p>
      </dgm:t>
    </dgm:pt>
    <dgm:pt modelId="{45FFC6AB-0698-774C-A0AF-FD1D7909389F}" type="parTrans" cxnId="{7A4B4431-BF77-1942-B6CD-068ED9D29C89}">
      <dgm:prSet/>
      <dgm:spPr/>
      <dgm:t>
        <a:bodyPr/>
        <a:lstStyle/>
        <a:p>
          <a:endParaRPr lang="zh-CN" altLang="en-US" sz="2000"/>
        </a:p>
      </dgm:t>
    </dgm:pt>
    <dgm:pt modelId="{A522161A-F998-6A45-9145-6D6502CFBF71}" type="sibTrans" cxnId="{7A4B4431-BF77-1942-B6CD-068ED9D29C89}">
      <dgm:prSet/>
      <dgm:spPr/>
      <dgm:t>
        <a:bodyPr/>
        <a:lstStyle/>
        <a:p>
          <a:endParaRPr lang="zh-CN" altLang="en-US" sz="2000"/>
        </a:p>
      </dgm:t>
    </dgm:pt>
    <dgm:pt modelId="{465F8A44-F07A-B747-875F-8417AA7F35F8}">
      <dgm:prSet phldrT="[文本]" custT="1"/>
      <dgm:spPr/>
      <dgm:t>
        <a:bodyPr/>
        <a:lstStyle/>
        <a:p>
          <a:r>
            <a:rPr lang="zh-CN" altLang="en-US" sz="2000" dirty="0"/>
            <a:t>项目名称</a:t>
          </a:r>
        </a:p>
      </dgm:t>
    </dgm:pt>
    <dgm:pt modelId="{0AAB4CF7-719E-DA4B-ACDF-68985F64399F}" type="parTrans" cxnId="{847EF4C7-6AFE-6142-8F0E-3B240004F50F}">
      <dgm:prSet/>
      <dgm:spPr/>
      <dgm:t>
        <a:bodyPr/>
        <a:lstStyle/>
        <a:p>
          <a:endParaRPr lang="zh-CN" altLang="en-US" sz="2000"/>
        </a:p>
      </dgm:t>
    </dgm:pt>
    <dgm:pt modelId="{3A66B5D3-2EF0-0F4A-97BF-1D6B59B6C2D6}" type="sibTrans" cxnId="{847EF4C7-6AFE-6142-8F0E-3B240004F50F}">
      <dgm:prSet/>
      <dgm:spPr/>
      <dgm:t>
        <a:bodyPr/>
        <a:lstStyle/>
        <a:p>
          <a:endParaRPr lang="zh-CN" altLang="en-US" sz="2000"/>
        </a:p>
      </dgm:t>
    </dgm:pt>
    <dgm:pt modelId="{F1FB55CA-9A9A-3D4D-9CBA-6CDE04F28C6F}">
      <dgm:prSet phldrT="[文本]" custT="1"/>
      <dgm:spPr/>
      <dgm:t>
        <a:bodyPr/>
        <a:lstStyle/>
        <a:p>
          <a:r>
            <a:rPr lang="zh-CN" altLang="en-US" sz="2000" dirty="0"/>
            <a:t>受托估价单位</a:t>
          </a:r>
        </a:p>
      </dgm:t>
    </dgm:pt>
    <dgm:pt modelId="{D630191F-D90A-9D45-A313-BDC96AC82BFB}" type="parTrans" cxnId="{E520A9BB-FCD8-0A4E-8AE4-41980FDAD586}">
      <dgm:prSet/>
      <dgm:spPr/>
      <dgm:t>
        <a:bodyPr/>
        <a:lstStyle/>
        <a:p>
          <a:endParaRPr lang="zh-CN" altLang="en-US" sz="2000"/>
        </a:p>
      </dgm:t>
    </dgm:pt>
    <dgm:pt modelId="{0995DF71-0104-2746-8C75-B1BA5BF36835}" type="sibTrans" cxnId="{E520A9BB-FCD8-0A4E-8AE4-41980FDAD586}">
      <dgm:prSet/>
      <dgm:spPr/>
      <dgm:t>
        <a:bodyPr/>
        <a:lstStyle/>
        <a:p>
          <a:endParaRPr lang="zh-CN" altLang="en-US" sz="2000"/>
        </a:p>
      </dgm:t>
    </dgm:pt>
    <dgm:pt modelId="{2A9D2071-9DFE-7C49-8908-2146D14A671C}">
      <dgm:prSet custT="1"/>
      <dgm:spPr/>
      <dgm:t>
        <a:bodyPr/>
        <a:lstStyle/>
        <a:p>
          <a:r>
            <a:rPr lang="zh-CN" altLang="en-US" sz="2000" dirty="0"/>
            <a:t>土地估价报告编号</a:t>
          </a:r>
        </a:p>
      </dgm:t>
    </dgm:pt>
    <dgm:pt modelId="{3B2ED76A-64DA-394C-A28A-542AB38AFE17}" type="parTrans" cxnId="{39E9F66A-D933-3240-BD95-4A8C7C522CAC}">
      <dgm:prSet/>
      <dgm:spPr/>
      <dgm:t>
        <a:bodyPr/>
        <a:lstStyle/>
        <a:p>
          <a:endParaRPr lang="zh-CN" altLang="en-US" sz="2000"/>
        </a:p>
      </dgm:t>
    </dgm:pt>
    <dgm:pt modelId="{B0428E53-1967-D641-8D4B-41CBAD51F193}" type="sibTrans" cxnId="{39E9F66A-D933-3240-BD95-4A8C7C522CAC}">
      <dgm:prSet/>
      <dgm:spPr/>
      <dgm:t>
        <a:bodyPr/>
        <a:lstStyle/>
        <a:p>
          <a:endParaRPr lang="zh-CN" altLang="en-US" sz="2000"/>
        </a:p>
      </dgm:t>
    </dgm:pt>
    <dgm:pt modelId="{C4FBF5DF-3B3D-0E45-87AF-104B47EE4AD1}">
      <dgm:prSet custT="1"/>
      <dgm:spPr/>
      <dgm:t>
        <a:bodyPr/>
        <a:lstStyle/>
        <a:p>
          <a:r>
            <a:rPr lang="zh-CN" altLang="en-US" sz="2000" dirty="0"/>
            <a:t>土地估价技术报告（评估工作底稿）编号</a:t>
          </a:r>
        </a:p>
      </dgm:t>
    </dgm:pt>
    <dgm:pt modelId="{3313B138-D524-C242-9ABE-6FD1908D2B95}" type="parTrans" cxnId="{D35DA6EF-F8D1-BB4B-8904-858A1094E1B8}">
      <dgm:prSet/>
      <dgm:spPr/>
      <dgm:t>
        <a:bodyPr/>
        <a:lstStyle/>
        <a:p>
          <a:endParaRPr lang="zh-CN" altLang="en-US" sz="2000"/>
        </a:p>
      </dgm:t>
    </dgm:pt>
    <dgm:pt modelId="{68A61471-9B56-044E-A00E-82B3012967A2}" type="sibTrans" cxnId="{D35DA6EF-F8D1-BB4B-8904-858A1094E1B8}">
      <dgm:prSet/>
      <dgm:spPr/>
      <dgm:t>
        <a:bodyPr/>
        <a:lstStyle/>
        <a:p>
          <a:endParaRPr lang="zh-CN" altLang="en-US" sz="2000"/>
        </a:p>
      </dgm:t>
    </dgm:pt>
    <dgm:pt modelId="{0B20FB19-FC7E-FA46-9AC2-ECD9D2E753D4}">
      <dgm:prSet custT="1"/>
      <dgm:spPr/>
      <dgm:t>
        <a:bodyPr/>
        <a:lstStyle/>
        <a:p>
          <a:r>
            <a:rPr lang="zh-CN" altLang="en-US" sz="2000" dirty="0"/>
            <a:t>电子备案号</a:t>
          </a:r>
        </a:p>
      </dgm:t>
    </dgm:pt>
    <dgm:pt modelId="{BCC01106-9325-2F48-87AC-9F529CC191A1}" type="parTrans" cxnId="{5BCAEED6-995D-4F43-8238-3E168A7A9A9F}">
      <dgm:prSet/>
      <dgm:spPr/>
      <dgm:t>
        <a:bodyPr/>
        <a:lstStyle/>
        <a:p>
          <a:endParaRPr lang="zh-CN" altLang="en-US" sz="2000"/>
        </a:p>
      </dgm:t>
    </dgm:pt>
    <dgm:pt modelId="{24D4D6FD-F03E-5D4B-BF0A-53B14719BC2E}" type="sibTrans" cxnId="{5BCAEED6-995D-4F43-8238-3E168A7A9A9F}">
      <dgm:prSet/>
      <dgm:spPr/>
      <dgm:t>
        <a:bodyPr/>
        <a:lstStyle/>
        <a:p>
          <a:endParaRPr lang="zh-CN" altLang="en-US" sz="2000"/>
        </a:p>
      </dgm:t>
    </dgm:pt>
    <dgm:pt modelId="{ADF440DC-A89B-BA40-8637-4319AB2AB631}">
      <dgm:prSet custT="1"/>
      <dgm:spPr/>
      <dgm:t>
        <a:bodyPr/>
        <a:lstStyle/>
        <a:p>
          <a:r>
            <a:rPr lang="zh-CN" altLang="en-US" sz="2000" dirty="0"/>
            <a:t>提交估价报告日期</a:t>
          </a:r>
        </a:p>
      </dgm:t>
    </dgm:pt>
    <dgm:pt modelId="{B5A5AA3B-C579-994A-AF02-9771E5DE7876}" type="parTrans" cxnId="{EAC5B444-DF33-9849-AAF5-2B838FF4F074}">
      <dgm:prSet/>
      <dgm:spPr/>
      <dgm:t>
        <a:bodyPr/>
        <a:lstStyle/>
        <a:p>
          <a:endParaRPr lang="zh-CN" altLang="en-US" sz="2000"/>
        </a:p>
      </dgm:t>
    </dgm:pt>
    <dgm:pt modelId="{5888A8B7-2532-AB4A-96AC-F64B4A71169E}" type="sibTrans" cxnId="{EAC5B444-DF33-9849-AAF5-2B838FF4F074}">
      <dgm:prSet/>
      <dgm:spPr/>
      <dgm:t>
        <a:bodyPr/>
        <a:lstStyle/>
        <a:p>
          <a:endParaRPr lang="zh-CN" altLang="en-US" sz="2000"/>
        </a:p>
      </dgm:t>
    </dgm:pt>
    <dgm:pt modelId="{D565CA11-7407-994B-AA23-F930C2B32968}">
      <dgm:prSet custT="1"/>
      <dgm:spPr/>
      <dgm:t>
        <a:bodyPr/>
        <a:lstStyle/>
        <a:p>
          <a:r>
            <a:rPr lang="zh-CN" altLang="en-US" sz="2000" dirty="0"/>
            <a:t>关键词：估价对象所在市、县名；估价目的（如出让、抵押、转让等）、估价机构、年度</a:t>
          </a:r>
        </a:p>
      </dgm:t>
    </dgm:pt>
    <dgm:pt modelId="{E9231FEF-FD59-9345-9DBA-C260E6FB791C}" type="parTrans" cxnId="{71CA2CDB-4451-7147-93E5-876260BB7F32}">
      <dgm:prSet/>
      <dgm:spPr/>
      <dgm:t>
        <a:bodyPr/>
        <a:lstStyle/>
        <a:p>
          <a:endParaRPr lang="zh-CN" altLang="en-US" sz="2000"/>
        </a:p>
      </dgm:t>
    </dgm:pt>
    <dgm:pt modelId="{9FBBCDB9-DAB1-2148-AB0B-B1479310B311}" type="sibTrans" cxnId="{71CA2CDB-4451-7147-93E5-876260BB7F32}">
      <dgm:prSet/>
      <dgm:spPr/>
      <dgm:t>
        <a:bodyPr/>
        <a:lstStyle/>
        <a:p>
          <a:endParaRPr lang="zh-CN" altLang="en-US" sz="2000"/>
        </a:p>
      </dgm:t>
    </dgm:pt>
    <dgm:pt modelId="{6457DE1D-D5F1-7340-B741-E855F5875019}" type="pres">
      <dgm:prSet presAssocID="{D287FBE1-7D4E-594C-A1B7-1583BB6607A0}" presName="linear" presStyleCnt="0">
        <dgm:presLayoutVars>
          <dgm:dir/>
          <dgm:animLvl val="lvl"/>
          <dgm:resizeHandles val="exact"/>
        </dgm:presLayoutVars>
      </dgm:prSet>
      <dgm:spPr/>
    </dgm:pt>
    <dgm:pt modelId="{CB5E7910-E7A5-EA4B-ACA6-6AAB44B47D98}" type="pres">
      <dgm:prSet presAssocID="{AF30D299-A0E8-BF47-A565-631886B16602}" presName="parentLin" presStyleCnt="0"/>
      <dgm:spPr/>
    </dgm:pt>
    <dgm:pt modelId="{D44A9A6C-426B-B444-8158-4D74A78CA197}" type="pres">
      <dgm:prSet presAssocID="{AF30D299-A0E8-BF47-A565-631886B16602}" presName="parentLeftMargin" presStyleLbl="node1" presStyleIdx="0" presStyleCnt="8"/>
      <dgm:spPr/>
    </dgm:pt>
    <dgm:pt modelId="{3ED0B133-F621-F74D-8EB2-BC3C28F20446}" type="pres">
      <dgm:prSet presAssocID="{AF30D299-A0E8-BF47-A565-631886B16602}" presName="parentText" presStyleLbl="node1" presStyleIdx="0" presStyleCnt="8">
        <dgm:presLayoutVars>
          <dgm:chMax val="0"/>
          <dgm:bulletEnabled val="1"/>
        </dgm:presLayoutVars>
      </dgm:prSet>
      <dgm:spPr/>
    </dgm:pt>
    <dgm:pt modelId="{0B00B05B-E5D8-C840-A5D8-FE8B131F5225}" type="pres">
      <dgm:prSet presAssocID="{AF30D299-A0E8-BF47-A565-631886B16602}" presName="negativeSpace" presStyleCnt="0"/>
      <dgm:spPr/>
    </dgm:pt>
    <dgm:pt modelId="{8B46194B-B82A-2948-BE4A-24ED72F71C7D}" type="pres">
      <dgm:prSet presAssocID="{AF30D299-A0E8-BF47-A565-631886B16602}" presName="childText" presStyleLbl="conFgAcc1" presStyleIdx="0" presStyleCnt="8">
        <dgm:presLayoutVars>
          <dgm:bulletEnabled val="1"/>
        </dgm:presLayoutVars>
      </dgm:prSet>
      <dgm:spPr/>
    </dgm:pt>
    <dgm:pt modelId="{92B07E7A-AD87-1F40-829B-7F3EBA3185EF}" type="pres">
      <dgm:prSet presAssocID="{A522161A-F998-6A45-9145-6D6502CFBF71}" presName="spaceBetweenRectangles" presStyleCnt="0"/>
      <dgm:spPr/>
    </dgm:pt>
    <dgm:pt modelId="{E0C3A771-A89A-8E44-AE6C-6F5957694AA2}" type="pres">
      <dgm:prSet presAssocID="{465F8A44-F07A-B747-875F-8417AA7F35F8}" presName="parentLin" presStyleCnt="0"/>
      <dgm:spPr/>
    </dgm:pt>
    <dgm:pt modelId="{ED2EDF7C-B267-B745-B027-162F4CC1AAC1}" type="pres">
      <dgm:prSet presAssocID="{465F8A44-F07A-B747-875F-8417AA7F35F8}" presName="parentLeftMargin" presStyleLbl="node1" presStyleIdx="0" presStyleCnt="8"/>
      <dgm:spPr/>
    </dgm:pt>
    <dgm:pt modelId="{D2FE7D2D-3F9A-1843-8B24-9AA9BE1B77EE}" type="pres">
      <dgm:prSet presAssocID="{465F8A44-F07A-B747-875F-8417AA7F35F8}" presName="parentText" presStyleLbl="node1" presStyleIdx="1" presStyleCnt="8">
        <dgm:presLayoutVars>
          <dgm:chMax val="0"/>
          <dgm:bulletEnabled val="1"/>
        </dgm:presLayoutVars>
      </dgm:prSet>
      <dgm:spPr/>
    </dgm:pt>
    <dgm:pt modelId="{F5A6F77C-D1FC-4141-81EB-F7532412F13A}" type="pres">
      <dgm:prSet presAssocID="{465F8A44-F07A-B747-875F-8417AA7F35F8}" presName="negativeSpace" presStyleCnt="0"/>
      <dgm:spPr/>
    </dgm:pt>
    <dgm:pt modelId="{AB35B75A-6136-DB41-8119-3B7F2F98B699}" type="pres">
      <dgm:prSet presAssocID="{465F8A44-F07A-B747-875F-8417AA7F35F8}" presName="childText" presStyleLbl="conFgAcc1" presStyleIdx="1" presStyleCnt="8">
        <dgm:presLayoutVars>
          <dgm:bulletEnabled val="1"/>
        </dgm:presLayoutVars>
      </dgm:prSet>
      <dgm:spPr/>
    </dgm:pt>
    <dgm:pt modelId="{B8D49714-2224-1D42-996D-F83415486276}" type="pres">
      <dgm:prSet presAssocID="{3A66B5D3-2EF0-0F4A-97BF-1D6B59B6C2D6}" presName="spaceBetweenRectangles" presStyleCnt="0"/>
      <dgm:spPr/>
    </dgm:pt>
    <dgm:pt modelId="{3EC38F2A-C2B1-184E-85CC-4380CED8A69B}" type="pres">
      <dgm:prSet presAssocID="{F1FB55CA-9A9A-3D4D-9CBA-6CDE04F28C6F}" presName="parentLin" presStyleCnt="0"/>
      <dgm:spPr/>
    </dgm:pt>
    <dgm:pt modelId="{235CB993-8700-9441-9E28-BD3FD4C7014C}" type="pres">
      <dgm:prSet presAssocID="{F1FB55CA-9A9A-3D4D-9CBA-6CDE04F28C6F}" presName="parentLeftMargin" presStyleLbl="node1" presStyleIdx="1" presStyleCnt="8"/>
      <dgm:spPr/>
    </dgm:pt>
    <dgm:pt modelId="{5AE9DE72-57C8-664D-BF55-4C9E66ED2D3C}" type="pres">
      <dgm:prSet presAssocID="{F1FB55CA-9A9A-3D4D-9CBA-6CDE04F28C6F}" presName="parentText" presStyleLbl="node1" presStyleIdx="2" presStyleCnt="8">
        <dgm:presLayoutVars>
          <dgm:chMax val="0"/>
          <dgm:bulletEnabled val="1"/>
        </dgm:presLayoutVars>
      </dgm:prSet>
      <dgm:spPr/>
    </dgm:pt>
    <dgm:pt modelId="{2A11F0EF-01EF-6B49-B807-F7D0177FE20A}" type="pres">
      <dgm:prSet presAssocID="{F1FB55CA-9A9A-3D4D-9CBA-6CDE04F28C6F}" presName="negativeSpace" presStyleCnt="0"/>
      <dgm:spPr/>
    </dgm:pt>
    <dgm:pt modelId="{C07DF4DC-FFC3-5C49-A762-24207EED4A1F}" type="pres">
      <dgm:prSet presAssocID="{F1FB55CA-9A9A-3D4D-9CBA-6CDE04F28C6F}" presName="childText" presStyleLbl="conFgAcc1" presStyleIdx="2" presStyleCnt="8">
        <dgm:presLayoutVars>
          <dgm:bulletEnabled val="1"/>
        </dgm:presLayoutVars>
      </dgm:prSet>
      <dgm:spPr/>
    </dgm:pt>
    <dgm:pt modelId="{06C15684-68F2-1342-A27B-21FFB0899689}" type="pres">
      <dgm:prSet presAssocID="{0995DF71-0104-2746-8C75-B1BA5BF36835}" presName="spaceBetweenRectangles" presStyleCnt="0"/>
      <dgm:spPr/>
    </dgm:pt>
    <dgm:pt modelId="{CE4CD2F5-097D-7F40-81DE-521C88C16D2F}" type="pres">
      <dgm:prSet presAssocID="{2A9D2071-9DFE-7C49-8908-2146D14A671C}" presName="parentLin" presStyleCnt="0"/>
      <dgm:spPr/>
    </dgm:pt>
    <dgm:pt modelId="{871CC5D7-4F77-DF4F-9F0D-AD0EE2571E82}" type="pres">
      <dgm:prSet presAssocID="{2A9D2071-9DFE-7C49-8908-2146D14A671C}" presName="parentLeftMargin" presStyleLbl="node1" presStyleIdx="2" presStyleCnt="8"/>
      <dgm:spPr/>
    </dgm:pt>
    <dgm:pt modelId="{CD23342B-286A-3444-B645-AB031058082E}" type="pres">
      <dgm:prSet presAssocID="{2A9D2071-9DFE-7C49-8908-2146D14A671C}" presName="parentText" presStyleLbl="node1" presStyleIdx="3" presStyleCnt="8">
        <dgm:presLayoutVars>
          <dgm:chMax val="0"/>
          <dgm:bulletEnabled val="1"/>
        </dgm:presLayoutVars>
      </dgm:prSet>
      <dgm:spPr/>
    </dgm:pt>
    <dgm:pt modelId="{D6AFB11C-6AC2-3644-B5CD-07A572A8FB04}" type="pres">
      <dgm:prSet presAssocID="{2A9D2071-9DFE-7C49-8908-2146D14A671C}" presName="negativeSpace" presStyleCnt="0"/>
      <dgm:spPr/>
    </dgm:pt>
    <dgm:pt modelId="{76770A43-28F5-B746-A846-220C3FEEA51A}" type="pres">
      <dgm:prSet presAssocID="{2A9D2071-9DFE-7C49-8908-2146D14A671C}" presName="childText" presStyleLbl="conFgAcc1" presStyleIdx="3" presStyleCnt="8">
        <dgm:presLayoutVars>
          <dgm:bulletEnabled val="1"/>
        </dgm:presLayoutVars>
      </dgm:prSet>
      <dgm:spPr/>
    </dgm:pt>
    <dgm:pt modelId="{98B2ED57-CB29-2044-8840-A5F9E09F7CFC}" type="pres">
      <dgm:prSet presAssocID="{B0428E53-1967-D641-8D4B-41CBAD51F193}" presName="spaceBetweenRectangles" presStyleCnt="0"/>
      <dgm:spPr/>
    </dgm:pt>
    <dgm:pt modelId="{1871FAC2-230B-5143-8B77-B19D4934019F}" type="pres">
      <dgm:prSet presAssocID="{C4FBF5DF-3B3D-0E45-87AF-104B47EE4AD1}" presName="parentLin" presStyleCnt="0"/>
      <dgm:spPr/>
    </dgm:pt>
    <dgm:pt modelId="{53088E6D-72E0-5344-9599-78E4CF2A4384}" type="pres">
      <dgm:prSet presAssocID="{C4FBF5DF-3B3D-0E45-87AF-104B47EE4AD1}" presName="parentLeftMargin" presStyleLbl="node1" presStyleIdx="3" presStyleCnt="8"/>
      <dgm:spPr/>
    </dgm:pt>
    <dgm:pt modelId="{6BC854BE-9833-3842-A15D-6C330A056743}" type="pres">
      <dgm:prSet presAssocID="{C4FBF5DF-3B3D-0E45-87AF-104B47EE4AD1}" presName="parentText" presStyleLbl="node1" presStyleIdx="4" presStyleCnt="8">
        <dgm:presLayoutVars>
          <dgm:chMax val="0"/>
          <dgm:bulletEnabled val="1"/>
        </dgm:presLayoutVars>
      </dgm:prSet>
      <dgm:spPr/>
    </dgm:pt>
    <dgm:pt modelId="{A4021BF6-82E0-1140-8D46-918FA4ACB277}" type="pres">
      <dgm:prSet presAssocID="{C4FBF5DF-3B3D-0E45-87AF-104B47EE4AD1}" presName="negativeSpace" presStyleCnt="0"/>
      <dgm:spPr/>
    </dgm:pt>
    <dgm:pt modelId="{D6E83737-4AAF-E548-AF9E-2D384D58908D}" type="pres">
      <dgm:prSet presAssocID="{C4FBF5DF-3B3D-0E45-87AF-104B47EE4AD1}" presName="childText" presStyleLbl="conFgAcc1" presStyleIdx="4" presStyleCnt="8">
        <dgm:presLayoutVars>
          <dgm:bulletEnabled val="1"/>
        </dgm:presLayoutVars>
      </dgm:prSet>
      <dgm:spPr/>
    </dgm:pt>
    <dgm:pt modelId="{DBA7E7EE-DCA1-4746-A4B6-23A2FEECF3C0}" type="pres">
      <dgm:prSet presAssocID="{68A61471-9B56-044E-A00E-82B3012967A2}" presName="spaceBetweenRectangles" presStyleCnt="0"/>
      <dgm:spPr/>
    </dgm:pt>
    <dgm:pt modelId="{4756C12C-0459-674B-A594-234C459D5805}" type="pres">
      <dgm:prSet presAssocID="{0B20FB19-FC7E-FA46-9AC2-ECD9D2E753D4}" presName="parentLin" presStyleCnt="0"/>
      <dgm:spPr/>
    </dgm:pt>
    <dgm:pt modelId="{EC77C022-E86E-6D46-A036-37E175C6E114}" type="pres">
      <dgm:prSet presAssocID="{0B20FB19-FC7E-FA46-9AC2-ECD9D2E753D4}" presName="parentLeftMargin" presStyleLbl="node1" presStyleIdx="4" presStyleCnt="8"/>
      <dgm:spPr/>
    </dgm:pt>
    <dgm:pt modelId="{92BDF700-1F20-864F-97B5-C3A698095B72}" type="pres">
      <dgm:prSet presAssocID="{0B20FB19-FC7E-FA46-9AC2-ECD9D2E753D4}" presName="parentText" presStyleLbl="node1" presStyleIdx="5" presStyleCnt="8">
        <dgm:presLayoutVars>
          <dgm:chMax val="0"/>
          <dgm:bulletEnabled val="1"/>
        </dgm:presLayoutVars>
      </dgm:prSet>
      <dgm:spPr/>
    </dgm:pt>
    <dgm:pt modelId="{84D32AAE-F3EC-0147-96C9-30CE3DD5AD02}" type="pres">
      <dgm:prSet presAssocID="{0B20FB19-FC7E-FA46-9AC2-ECD9D2E753D4}" presName="negativeSpace" presStyleCnt="0"/>
      <dgm:spPr/>
    </dgm:pt>
    <dgm:pt modelId="{7811C9B6-2A0F-A549-B005-9990CEAAD739}" type="pres">
      <dgm:prSet presAssocID="{0B20FB19-FC7E-FA46-9AC2-ECD9D2E753D4}" presName="childText" presStyleLbl="conFgAcc1" presStyleIdx="5" presStyleCnt="8">
        <dgm:presLayoutVars>
          <dgm:bulletEnabled val="1"/>
        </dgm:presLayoutVars>
      </dgm:prSet>
      <dgm:spPr/>
    </dgm:pt>
    <dgm:pt modelId="{3074CC38-F08D-974B-B274-E87828AB71FA}" type="pres">
      <dgm:prSet presAssocID="{24D4D6FD-F03E-5D4B-BF0A-53B14719BC2E}" presName="spaceBetweenRectangles" presStyleCnt="0"/>
      <dgm:spPr/>
    </dgm:pt>
    <dgm:pt modelId="{895D34EC-0CCC-1A40-8415-0A13C65A8FA2}" type="pres">
      <dgm:prSet presAssocID="{ADF440DC-A89B-BA40-8637-4319AB2AB631}" presName="parentLin" presStyleCnt="0"/>
      <dgm:spPr/>
    </dgm:pt>
    <dgm:pt modelId="{3D66C6BF-E2B4-1E44-95EA-3C5FD242C48F}" type="pres">
      <dgm:prSet presAssocID="{ADF440DC-A89B-BA40-8637-4319AB2AB631}" presName="parentLeftMargin" presStyleLbl="node1" presStyleIdx="5" presStyleCnt="8"/>
      <dgm:spPr/>
    </dgm:pt>
    <dgm:pt modelId="{45F9FB97-991A-5F41-AF24-875FBACC0A1E}" type="pres">
      <dgm:prSet presAssocID="{ADF440DC-A89B-BA40-8637-4319AB2AB631}" presName="parentText" presStyleLbl="node1" presStyleIdx="6" presStyleCnt="8">
        <dgm:presLayoutVars>
          <dgm:chMax val="0"/>
          <dgm:bulletEnabled val="1"/>
        </dgm:presLayoutVars>
      </dgm:prSet>
      <dgm:spPr/>
    </dgm:pt>
    <dgm:pt modelId="{2D30633F-750E-7D43-A44A-DC3CAD2D5574}" type="pres">
      <dgm:prSet presAssocID="{ADF440DC-A89B-BA40-8637-4319AB2AB631}" presName="negativeSpace" presStyleCnt="0"/>
      <dgm:spPr/>
    </dgm:pt>
    <dgm:pt modelId="{57571E7A-5ECC-0C41-8012-0DCA765E5788}" type="pres">
      <dgm:prSet presAssocID="{ADF440DC-A89B-BA40-8637-4319AB2AB631}" presName="childText" presStyleLbl="conFgAcc1" presStyleIdx="6" presStyleCnt="8">
        <dgm:presLayoutVars>
          <dgm:bulletEnabled val="1"/>
        </dgm:presLayoutVars>
      </dgm:prSet>
      <dgm:spPr/>
    </dgm:pt>
    <dgm:pt modelId="{14360341-D391-D549-AA7F-63BF036142D4}" type="pres">
      <dgm:prSet presAssocID="{5888A8B7-2532-AB4A-96AC-F64B4A71169E}" presName="spaceBetweenRectangles" presStyleCnt="0"/>
      <dgm:spPr/>
    </dgm:pt>
    <dgm:pt modelId="{CCD10E09-83F5-3442-AC76-6434A81288C2}" type="pres">
      <dgm:prSet presAssocID="{D565CA11-7407-994B-AA23-F930C2B32968}" presName="parentLin" presStyleCnt="0"/>
      <dgm:spPr/>
    </dgm:pt>
    <dgm:pt modelId="{9FB5B7DE-6B64-2D46-B693-A1615DF4CF64}" type="pres">
      <dgm:prSet presAssocID="{D565CA11-7407-994B-AA23-F930C2B32968}" presName="parentLeftMargin" presStyleLbl="node1" presStyleIdx="6" presStyleCnt="8"/>
      <dgm:spPr/>
    </dgm:pt>
    <dgm:pt modelId="{73815F4F-4760-204B-A5CC-5E9F51A1D119}" type="pres">
      <dgm:prSet presAssocID="{D565CA11-7407-994B-AA23-F930C2B32968}" presName="parentText" presStyleLbl="node1" presStyleIdx="7" presStyleCnt="8" custScaleY="273274">
        <dgm:presLayoutVars>
          <dgm:chMax val="0"/>
          <dgm:bulletEnabled val="1"/>
        </dgm:presLayoutVars>
      </dgm:prSet>
      <dgm:spPr/>
    </dgm:pt>
    <dgm:pt modelId="{7C167B06-41D5-EF4B-BF36-0A4C564E7F27}" type="pres">
      <dgm:prSet presAssocID="{D565CA11-7407-994B-AA23-F930C2B32968}" presName="negativeSpace" presStyleCnt="0"/>
      <dgm:spPr/>
    </dgm:pt>
    <dgm:pt modelId="{D52E4B15-2185-C444-AD30-C4161F0F8CAF}" type="pres">
      <dgm:prSet presAssocID="{D565CA11-7407-994B-AA23-F930C2B32968}" presName="childText" presStyleLbl="conFgAcc1" presStyleIdx="7" presStyleCnt="8">
        <dgm:presLayoutVars>
          <dgm:bulletEnabled val="1"/>
        </dgm:presLayoutVars>
      </dgm:prSet>
      <dgm:spPr/>
    </dgm:pt>
  </dgm:ptLst>
  <dgm:cxnLst>
    <dgm:cxn modelId="{17119B0C-9D2B-2F47-B23D-1EB66DB1328E}" type="presOf" srcId="{0B20FB19-FC7E-FA46-9AC2-ECD9D2E753D4}" destId="{EC77C022-E86E-6D46-A036-37E175C6E114}" srcOrd="0" destOrd="0" presId="urn:microsoft.com/office/officeart/2005/8/layout/list1#12"/>
    <dgm:cxn modelId="{BC601F18-E350-BC4D-9C29-7B575447CA3C}" type="presOf" srcId="{C4FBF5DF-3B3D-0E45-87AF-104B47EE4AD1}" destId="{53088E6D-72E0-5344-9599-78E4CF2A4384}" srcOrd="0" destOrd="0" presId="urn:microsoft.com/office/officeart/2005/8/layout/list1#12"/>
    <dgm:cxn modelId="{D24BEB24-B9B2-C642-BCDC-63A66C1C373F}" type="presOf" srcId="{F1FB55CA-9A9A-3D4D-9CBA-6CDE04F28C6F}" destId="{5AE9DE72-57C8-664D-BF55-4C9E66ED2D3C}" srcOrd="1" destOrd="0" presId="urn:microsoft.com/office/officeart/2005/8/layout/list1#12"/>
    <dgm:cxn modelId="{FC918A29-3A93-8E4E-9B98-F7427E014354}" type="presOf" srcId="{F1FB55CA-9A9A-3D4D-9CBA-6CDE04F28C6F}" destId="{235CB993-8700-9441-9E28-BD3FD4C7014C}" srcOrd="0" destOrd="0" presId="urn:microsoft.com/office/officeart/2005/8/layout/list1#12"/>
    <dgm:cxn modelId="{331F1C2E-5710-C943-B7FE-01B6117421EC}" type="presOf" srcId="{D287FBE1-7D4E-594C-A1B7-1583BB6607A0}" destId="{6457DE1D-D5F1-7340-B741-E855F5875019}" srcOrd="0" destOrd="0" presId="urn:microsoft.com/office/officeart/2005/8/layout/list1#12"/>
    <dgm:cxn modelId="{7A4B4431-BF77-1942-B6CD-068ED9D29C89}" srcId="{D287FBE1-7D4E-594C-A1B7-1583BB6607A0}" destId="{AF30D299-A0E8-BF47-A565-631886B16602}" srcOrd="0" destOrd="0" parTransId="{45FFC6AB-0698-774C-A0AF-FD1D7909389F}" sibTransId="{A522161A-F998-6A45-9145-6D6502CFBF71}"/>
    <dgm:cxn modelId="{F74A1C40-E588-1341-86F9-5626762CAFA3}" type="presOf" srcId="{C4FBF5DF-3B3D-0E45-87AF-104B47EE4AD1}" destId="{6BC854BE-9833-3842-A15D-6C330A056743}" srcOrd="1" destOrd="0" presId="urn:microsoft.com/office/officeart/2005/8/layout/list1#12"/>
    <dgm:cxn modelId="{EAC5B444-DF33-9849-AAF5-2B838FF4F074}" srcId="{D287FBE1-7D4E-594C-A1B7-1583BB6607A0}" destId="{ADF440DC-A89B-BA40-8637-4319AB2AB631}" srcOrd="6" destOrd="0" parTransId="{B5A5AA3B-C579-994A-AF02-9771E5DE7876}" sibTransId="{5888A8B7-2532-AB4A-96AC-F64B4A71169E}"/>
    <dgm:cxn modelId="{606D2156-E7DA-094E-89DF-E8AEA32DD64A}" type="presOf" srcId="{ADF440DC-A89B-BA40-8637-4319AB2AB631}" destId="{3D66C6BF-E2B4-1E44-95EA-3C5FD242C48F}" srcOrd="0" destOrd="0" presId="urn:microsoft.com/office/officeart/2005/8/layout/list1#12"/>
    <dgm:cxn modelId="{94FE985B-B7ED-1F4A-BD5A-91313E1CFB95}" type="presOf" srcId="{D565CA11-7407-994B-AA23-F930C2B32968}" destId="{9FB5B7DE-6B64-2D46-B693-A1615DF4CF64}" srcOrd="0" destOrd="0" presId="urn:microsoft.com/office/officeart/2005/8/layout/list1#12"/>
    <dgm:cxn modelId="{11963160-4F12-8F4C-B58B-90EF99917DCD}" type="presOf" srcId="{AF30D299-A0E8-BF47-A565-631886B16602}" destId="{3ED0B133-F621-F74D-8EB2-BC3C28F20446}" srcOrd="1" destOrd="0" presId="urn:microsoft.com/office/officeart/2005/8/layout/list1#12"/>
    <dgm:cxn modelId="{39E9F66A-D933-3240-BD95-4A8C7C522CAC}" srcId="{D287FBE1-7D4E-594C-A1B7-1583BB6607A0}" destId="{2A9D2071-9DFE-7C49-8908-2146D14A671C}" srcOrd="3" destOrd="0" parTransId="{3B2ED76A-64DA-394C-A28A-542AB38AFE17}" sibTransId="{B0428E53-1967-D641-8D4B-41CBAD51F193}"/>
    <dgm:cxn modelId="{D35F739D-517E-2343-9CCE-9243DEFDB957}" type="presOf" srcId="{AF30D299-A0E8-BF47-A565-631886B16602}" destId="{D44A9A6C-426B-B444-8158-4D74A78CA197}" srcOrd="0" destOrd="0" presId="urn:microsoft.com/office/officeart/2005/8/layout/list1#12"/>
    <dgm:cxn modelId="{EBF6CFA1-5A24-CB41-9104-9A2826983A42}" type="presOf" srcId="{D565CA11-7407-994B-AA23-F930C2B32968}" destId="{73815F4F-4760-204B-A5CC-5E9F51A1D119}" srcOrd="1" destOrd="0" presId="urn:microsoft.com/office/officeart/2005/8/layout/list1#12"/>
    <dgm:cxn modelId="{CE7898AC-8E42-A749-9960-9EEE56B19C10}" type="presOf" srcId="{465F8A44-F07A-B747-875F-8417AA7F35F8}" destId="{ED2EDF7C-B267-B745-B027-162F4CC1AAC1}" srcOrd="0" destOrd="0" presId="urn:microsoft.com/office/officeart/2005/8/layout/list1#12"/>
    <dgm:cxn modelId="{678C16B7-F376-8646-B8D9-7E2738ED070C}" type="presOf" srcId="{0B20FB19-FC7E-FA46-9AC2-ECD9D2E753D4}" destId="{92BDF700-1F20-864F-97B5-C3A698095B72}" srcOrd="1" destOrd="0" presId="urn:microsoft.com/office/officeart/2005/8/layout/list1#12"/>
    <dgm:cxn modelId="{E520A9BB-FCD8-0A4E-8AE4-41980FDAD586}" srcId="{D287FBE1-7D4E-594C-A1B7-1583BB6607A0}" destId="{F1FB55CA-9A9A-3D4D-9CBA-6CDE04F28C6F}" srcOrd="2" destOrd="0" parTransId="{D630191F-D90A-9D45-A313-BDC96AC82BFB}" sibTransId="{0995DF71-0104-2746-8C75-B1BA5BF36835}"/>
    <dgm:cxn modelId="{0A43CABD-6AB3-6146-8EFD-8CCC1462BC19}" type="presOf" srcId="{2A9D2071-9DFE-7C49-8908-2146D14A671C}" destId="{871CC5D7-4F77-DF4F-9F0D-AD0EE2571E82}" srcOrd="0" destOrd="0" presId="urn:microsoft.com/office/officeart/2005/8/layout/list1#12"/>
    <dgm:cxn modelId="{82F236BE-FAF0-1142-9361-ABD09033A762}" type="presOf" srcId="{ADF440DC-A89B-BA40-8637-4319AB2AB631}" destId="{45F9FB97-991A-5F41-AF24-875FBACC0A1E}" srcOrd="1" destOrd="0" presId="urn:microsoft.com/office/officeart/2005/8/layout/list1#12"/>
    <dgm:cxn modelId="{847EF4C7-6AFE-6142-8F0E-3B240004F50F}" srcId="{D287FBE1-7D4E-594C-A1B7-1583BB6607A0}" destId="{465F8A44-F07A-B747-875F-8417AA7F35F8}" srcOrd="1" destOrd="0" parTransId="{0AAB4CF7-719E-DA4B-ACDF-68985F64399F}" sibTransId="{3A66B5D3-2EF0-0F4A-97BF-1D6B59B6C2D6}"/>
    <dgm:cxn modelId="{E9B59AC8-86F4-7344-8339-82EC5C22279A}" type="presOf" srcId="{465F8A44-F07A-B747-875F-8417AA7F35F8}" destId="{D2FE7D2D-3F9A-1843-8B24-9AA9BE1B77EE}" srcOrd="1" destOrd="0" presId="urn:microsoft.com/office/officeart/2005/8/layout/list1#12"/>
    <dgm:cxn modelId="{5BCAEED6-995D-4F43-8238-3E168A7A9A9F}" srcId="{D287FBE1-7D4E-594C-A1B7-1583BB6607A0}" destId="{0B20FB19-FC7E-FA46-9AC2-ECD9D2E753D4}" srcOrd="5" destOrd="0" parTransId="{BCC01106-9325-2F48-87AC-9F529CC191A1}" sibTransId="{24D4D6FD-F03E-5D4B-BF0A-53B14719BC2E}"/>
    <dgm:cxn modelId="{A6C742D7-87E1-094E-AF4E-D5967156FDDB}" type="presOf" srcId="{2A9D2071-9DFE-7C49-8908-2146D14A671C}" destId="{CD23342B-286A-3444-B645-AB031058082E}" srcOrd="1" destOrd="0" presId="urn:microsoft.com/office/officeart/2005/8/layout/list1#12"/>
    <dgm:cxn modelId="{71CA2CDB-4451-7147-93E5-876260BB7F32}" srcId="{D287FBE1-7D4E-594C-A1B7-1583BB6607A0}" destId="{D565CA11-7407-994B-AA23-F930C2B32968}" srcOrd="7" destOrd="0" parTransId="{E9231FEF-FD59-9345-9DBA-C260E6FB791C}" sibTransId="{9FBBCDB9-DAB1-2148-AB0B-B1479310B311}"/>
    <dgm:cxn modelId="{D35DA6EF-F8D1-BB4B-8904-858A1094E1B8}" srcId="{D287FBE1-7D4E-594C-A1B7-1583BB6607A0}" destId="{C4FBF5DF-3B3D-0E45-87AF-104B47EE4AD1}" srcOrd="4" destOrd="0" parTransId="{3313B138-D524-C242-9ABE-6FD1908D2B95}" sibTransId="{68A61471-9B56-044E-A00E-82B3012967A2}"/>
    <dgm:cxn modelId="{C4CAA17C-8A43-374C-8CDB-D4DB0030BD2B}" type="presParOf" srcId="{6457DE1D-D5F1-7340-B741-E855F5875019}" destId="{CB5E7910-E7A5-EA4B-ACA6-6AAB44B47D98}" srcOrd="0" destOrd="0" presId="urn:microsoft.com/office/officeart/2005/8/layout/list1#12"/>
    <dgm:cxn modelId="{ABDAF92E-6113-0249-9CFF-6C6D457937EF}" type="presParOf" srcId="{CB5E7910-E7A5-EA4B-ACA6-6AAB44B47D98}" destId="{D44A9A6C-426B-B444-8158-4D74A78CA197}" srcOrd="0" destOrd="0" presId="urn:microsoft.com/office/officeart/2005/8/layout/list1#12"/>
    <dgm:cxn modelId="{FFBB6CFC-C482-8C4A-9C26-65F91965CB9D}" type="presParOf" srcId="{CB5E7910-E7A5-EA4B-ACA6-6AAB44B47D98}" destId="{3ED0B133-F621-F74D-8EB2-BC3C28F20446}" srcOrd="1" destOrd="0" presId="urn:microsoft.com/office/officeart/2005/8/layout/list1#12"/>
    <dgm:cxn modelId="{099EECD0-8823-F641-BFE8-64246B138821}" type="presParOf" srcId="{6457DE1D-D5F1-7340-B741-E855F5875019}" destId="{0B00B05B-E5D8-C840-A5D8-FE8B131F5225}" srcOrd="1" destOrd="0" presId="urn:microsoft.com/office/officeart/2005/8/layout/list1#12"/>
    <dgm:cxn modelId="{396FE75F-2597-3C49-871C-857A764C15B7}" type="presParOf" srcId="{6457DE1D-D5F1-7340-B741-E855F5875019}" destId="{8B46194B-B82A-2948-BE4A-24ED72F71C7D}" srcOrd="2" destOrd="0" presId="urn:microsoft.com/office/officeart/2005/8/layout/list1#12"/>
    <dgm:cxn modelId="{FEEB510B-D37A-D14D-BF66-15AF141FDA63}" type="presParOf" srcId="{6457DE1D-D5F1-7340-B741-E855F5875019}" destId="{92B07E7A-AD87-1F40-829B-7F3EBA3185EF}" srcOrd="3" destOrd="0" presId="urn:microsoft.com/office/officeart/2005/8/layout/list1#12"/>
    <dgm:cxn modelId="{49DE2087-A163-EE45-9509-5110831DF16A}" type="presParOf" srcId="{6457DE1D-D5F1-7340-B741-E855F5875019}" destId="{E0C3A771-A89A-8E44-AE6C-6F5957694AA2}" srcOrd="4" destOrd="0" presId="urn:microsoft.com/office/officeart/2005/8/layout/list1#12"/>
    <dgm:cxn modelId="{B5F6D226-5C46-EF45-B1DA-F83256791B2F}" type="presParOf" srcId="{E0C3A771-A89A-8E44-AE6C-6F5957694AA2}" destId="{ED2EDF7C-B267-B745-B027-162F4CC1AAC1}" srcOrd="0" destOrd="0" presId="urn:microsoft.com/office/officeart/2005/8/layout/list1#12"/>
    <dgm:cxn modelId="{B93CBC8B-C4CF-7546-B407-0F716DC92EF4}" type="presParOf" srcId="{E0C3A771-A89A-8E44-AE6C-6F5957694AA2}" destId="{D2FE7D2D-3F9A-1843-8B24-9AA9BE1B77EE}" srcOrd="1" destOrd="0" presId="urn:microsoft.com/office/officeart/2005/8/layout/list1#12"/>
    <dgm:cxn modelId="{880565B8-6F76-B240-9713-43222E7F24BF}" type="presParOf" srcId="{6457DE1D-D5F1-7340-B741-E855F5875019}" destId="{F5A6F77C-D1FC-4141-81EB-F7532412F13A}" srcOrd="5" destOrd="0" presId="urn:microsoft.com/office/officeart/2005/8/layout/list1#12"/>
    <dgm:cxn modelId="{92A06C64-03B8-C84E-A88A-CFC81A2D2E08}" type="presParOf" srcId="{6457DE1D-D5F1-7340-B741-E855F5875019}" destId="{AB35B75A-6136-DB41-8119-3B7F2F98B699}" srcOrd="6" destOrd="0" presId="urn:microsoft.com/office/officeart/2005/8/layout/list1#12"/>
    <dgm:cxn modelId="{04BB9575-23E8-CF4A-8FB6-7C2C3B171DBE}" type="presParOf" srcId="{6457DE1D-D5F1-7340-B741-E855F5875019}" destId="{B8D49714-2224-1D42-996D-F83415486276}" srcOrd="7" destOrd="0" presId="urn:microsoft.com/office/officeart/2005/8/layout/list1#12"/>
    <dgm:cxn modelId="{3597E8EE-8C0C-E241-AE99-B4474FD485D1}" type="presParOf" srcId="{6457DE1D-D5F1-7340-B741-E855F5875019}" destId="{3EC38F2A-C2B1-184E-85CC-4380CED8A69B}" srcOrd="8" destOrd="0" presId="urn:microsoft.com/office/officeart/2005/8/layout/list1#12"/>
    <dgm:cxn modelId="{DE3CE4B8-2CEF-2149-A3FF-A3BE63B80C12}" type="presParOf" srcId="{3EC38F2A-C2B1-184E-85CC-4380CED8A69B}" destId="{235CB993-8700-9441-9E28-BD3FD4C7014C}" srcOrd="0" destOrd="0" presId="urn:microsoft.com/office/officeart/2005/8/layout/list1#12"/>
    <dgm:cxn modelId="{08C24297-9432-794D-91BA-7FE70EBE5F51}" type="presParOf" srcId="{3EC38F2A-C2B1-184E-85CC-4380CED8A69B}" destId="{5AE9DE72-57C8-664D-BF55-4C9E66ED2D3C}" srcOrd="1" destOrd="0" presId="urn:microsoft.com/office/officeart/2005/8/layout/list1#12"/>
    <dgm:cxn modelId="{728781B4-147A-AB4E-92E6-3030C897F771}" type="presParOf" srcId="{6457DE1D-D5F1-7340-B741-E855F5875019}" destId="{2A11F0EF-01EF-6B49-B807-F7D0177FE20A}" srcOrd="9" destOrd="0" presId="urn:microsoft.com/office/officeart/2005/8/layout/list1#12"/>
    <dgm:cxn modelId="{8D73A37E-8964-B449-A8CB-41CC7BAFACF1}" type="presParOf" srcId="{6457DE1D-D5F1-7340-B741-E855F5875019}" destId="{C07DF4DC-FFC3-5C49-A762-24207EED4A1F}" srcOrd="10" destOrd="0" presId="urn:microsoft.com/office/officeart/2005/8/layout/list1#12"/>
    <dgm:cxn modelId="{46F53D61-160C-4B47-ADE6-A8D2976046C8}" type="presParOf" srcId="{6457DE1D-D5F1-7340-B741-E855F5875019}" destId="{06C15684-68F2-1342-A27B-21FFB0899689}" srcOrd="11" destOrd="0" presId="urn:microsoft.com/office/officeart/2005/8/layout/list1#12"/>
    <dgm:cxn modelId="{FFD3F7A2-31F7-2F44-96D0-817DBE37825E}" type="presParOf" srcId="{6457DE1D-D5F1-7340-B741-E855F5875019}" destId="{CE4CD2F5-097D-7F40-81DE-521C88C16D2F}" srcOrd="12" destOrd="0" presId="urn:microsoft.com/office/officeart/2005/8/layout/list1#12"/>
    <dgm:cxn modelId="{EECD6EBE-8B73-5440-8F43-0CA13017C09B}" type="presParOf" srcId="{CE4CD2F5-097D-7F40-81DE-521C88C16D2F}" destId="{871CC5D7-4F77-DF4F-9F0D-AD0EE2571E82}" srcOrd="0" destOrd="0" presId="urn:microsoft.com/office/officeart/2005/8/layout/list1#12"/>
    <dgm:cxn modelId="{E7511AA7-1C3F-F440-9791-9025381BB3C5}" type="presParOf" srcId="{CE4CD2F5-097D-7F40-81DE-521C88C16D2F}" destId="{CD23342B-286A-3444-B645-AB031058082E}" srcOrd="1" destOrd="0" presId="urn:microsoft.com/office/officeart/2005/8/layout/list1#12"/>
    <dgm:cxn modelId="{833204C8-A39B-C642-9C85-0849D2A4FB17}" type="presParOf" srcId="{6457DE1D-D5F1-7340-B741-E855F5875019}" destId="{D6AFB11C-6AC2-3644-B5CD-07A572A8FB04}" srcOrd="13" destOrd="0" presId="urn:microsoft.com/office/officeart/2005/8/layout/list1#12"/>
    <dgm:cxn modelId="{37F519DE-B579-704B-AA37-C8CFAC41B896}" type="presParOf" srcId="{6457DE1D-D5F1-7340-B741-E855F5875019}" destId="{76770A43-28F5-B746-A846-220C3FEEA51A}" srcOrd="14" destOrd="0" presId="urn:microsoft.com/office/officeart/2005/8/layout/list1#12"/>
    <dgm:cxn modelId="{84884933-2D59-3149-AB7F-9481AB30D40D}" type="presParOf" srcId="{6457DE1D-D5F1-7340-B741-E855F5875019}" destId="{98B2ED57-CB29-2044-8840-A5F9E09F7CFC}" srcOrd="15" destOrd="0" presId="urn:microsoft.com/office/officeart/2005/8/layout/list1#12"/>
    <dgm:cxn modelId="{6D13449E-DF66-D84E-B1C2-9B278AA63C88}" type="presParOf" srcId="{6457DE1D-D5F1-7340-B741-E855F5875019}" destId="{1871FAC2-230B-5143-8B77-B19D4934019F}" srcOrd="16" destOrd="0" presId="urn:microsoft.com/office/officeart/2005/8/layout/list1#12"/>
    <dgm:cxn modelId="{65163EE4-2273-5D4F-A659-06860C08946B}" type="presParOf" srcId="{1871FAC2-230B-5143-8B77-B19D4934019F}" destId="{53088E6D-72E0-5344-9599-78E4CF2A4384}" srcOrd="0" destOrd="0" presId="urn:microsoft.com/office/officeart/2005/8/layout/list1#12"/>
    <dgm:cxn modelId="{3C38DABD-CE05-8E49-AEA4-40228C698FDE}" type="presParOf" srcId="{1871FAC2-230B-5143-8B77-B19D4934019F}" destId="{6BC854BE-9833-3842-A15D-6C330A056743}" srcOrd="1" destOrd="0" presId="urn:microsoft.com/office/officeart/2005/8/layout/list1#12"/>
    <dgm:cxn modelId="{838566DF-0E23-9549-AB6F-A0BFFB556844}" type="presParOf" srcId="{6457DE1D-D5F1-7340-B741-E855F5875019}" destId="{A4021BF6-82E0-1140-8D46-918FA4ACB277}" srcOrd="17" destOrd="0" presId="urn:microsoft.com/office/officeart/2005/8/layout/list1#12"/>
    <dgm:cxn modelId="{1960ACB6-B86C-E943-B4B4-4DB2816470BE}" type="presParOf" srcId="{6457DE1D-D5F1-7340-B741-E855F5875019}" destId="{D6E83737-4AAF-E548-AF9E-2D384D58908D}" srcOrd="18" destOrd="0" presId="urn:microsoft.com/office/officeart/2005/8/layout/list1#12"/>
    <dgm:cxn modelId="{24E78C7A-4411-F24B-BB3E-59AB70CC2413}" type="presParOf" srcId="{6457DE1D-D5F1-7340-B741-E855F5875019}" destId="{DBA7E7EE-DCA1-4746-A4B6-23A2FEECF3C0}" srcOrd="19" destOrd="0" presId="urn:microsoft.com/office/officeart/2005/8/layout/list1#12"/>
    <dgm:cxn modelId="{5F3EC1B9-5832-614A-BB02-748FA177AB2D}" type="presParOf" srcId="{6457DE1D-D5F1-7340-B741-E855F5875019}" destId="{4756C12C-0459-674B-A594-234C459D5805}" srcOrd="20" destOrd="0" presId="urn:microsoft.com/office/officeart/2005/8/layout/list1#12"/>
    <dgm:cxn modelId="{9E0F220F-1F12-4047-A237-6882B5C47ECA}" type="presParOf" srcId="{4756C12C-0459-674B-A594-234C459D5805}" destId="{EC77C022-E86E-6D46-A036-37E175C6E114}" srcOrd="0" destOrd="0" presId="urn:microsoft.com/office/officeart/2005/8/layout/list1#12"/>
    <dgm:cxn modelId="{C73DD148-795E-5849-B215-17916244BD88}" type="presParOf" srcId="{4756C12C-0459-674B-A594-234C459D5805}" destId="{92BDF700-1F20-864F-97B5-C3A698095B72}" srcOrd="1" destOrd="0" presId="urn:microsoft.com/office/officeart/2005/8/layout/list1#12"/>
    <dgm:cxn modelId="{1983D2AE-B3D3-264D-A4D4-A9D89BECDF84}" type="presParOf" srcId="{6457DE1D-D5F1-7340-B741-E855F5875019}" destId="{84D32AAE-F3EC-0147-96C9-30CE3DD5AD02}" srcOrd="21" destOrd="0" presId="urn:microsoft.com/office/officeart/2005/8/layout/list1#12"/>
    <dgm:cxn modelId="{53AD54FB-6532-9947-9467-C57D39F13E1F}" type="presParOf" srcId="{6457DE1D-D5F1-7340-B741-E855F5875019}" destId="{7811C9B6-2A0F-A549-B005-9990CEAAD739}" srcOrd="22" destOrd="0" presId="urn:microsoft.com/office/officeart/2005/8/layout/list1#12"/>
    <dgm:cxn modelId="{958A5161-7BA4-5945-9BB6-8A80D7228EFB}" type="presParOf" srcId="{6457DE1D-D5F1-7340-B741-E855F5875019}" destId="{3074CC38-F08D-974B-B274-E87828AB71FA}" srcOrd="23" destOrd="0" presId="urn:microsoft.com/office/officeart/2005/8/layout/list1#12"/>
    <dgm:cxn modelId="{233E1745-3514-8243-9029-4B8CB14D5628}" type="presParOf" srcId="{6457DE1D-D5F1-7340-B741-E855F5875019}" destId="{895D34EC-0CCC-1A40-8415-0A13C65A8FA2}" srcOrd="24" destOrd="0" presId="urn:microsoft.com/office/officeart/2005/8/layout/list1#12"/>
    <dgm:cxn modelId="{186E25B8-A612-7C48-8F87-ABDD6FD2D0E8}" type="presParOf" srcId="{895D34EC-0CCC-1A40-8415-0A13C65A8FA2}" destId="{3D66C6BF-E2B4-1E44-95EA-3C5FD242C48F}" srcOrd="0" destOrd="0" presId="urn:microsoft.com/office/officeart/2005/8/layout/list1#12"/>
    <dgm:cxn modelId="{5A4EFD80-A969-A849-BF98-779EAFD9249D}" type="presParOf" srcId="{895D34EC-0CCC-1A40-8415-0A13C65A8FA2}" destId="{45F9FB97-991A-5F41-AF24-875FBACC0A1E}" srcOrd="1" destOrd="0" presId="urn:microsoft.com/office/officeart/2005/8/layout/list1#12"/>
    <dgm:cxn modelId="{AF44B3C7-8867-5F49-81F8-66584871AA62}" type="presParOf" srcId="{6457DE1D-D5F1-7340-B741-E855F5875019}" destId="{2D30633F-750E-7D43-A44A-DC3CAD2D5574}" srcOrd="25" destOrd="0" presId="urn:microsoft.com/office/officeart/2005/8/layout/list1#12"/>
    <dgm:cxn modelId="{2766B78D-5907-6744-B1E6-62CE02F51721}" type="presParOf" srcId="{6457DE1D-D5F1-7340-B741-E855F5875019}" destId="{57571E7A-5ECC-0C41-8012-0DCA765E5788}" srcOrd="26" destOrd="0" presId="urn:microsoft.com/office/officeart/2005/8/layout/list1#12"/>
    <dgm:cxn modelId="{6778D727-1AF5-AF48-BB1E-CAFB836434B9}" type="presParOf" srcId="{6457DE1D-D5F1-7340-B741-E855F5875019}" destId="{14360341-D391-D549-AA7F-63BF036142D4}" srcOrd="27" destOrd="0" presId="urn:microsoft.com/office/officeart/2005/8/layout/list1#12"/>
    <dgm:cxn modelId="{4A524956-9134-3D45-92E0-5AA9B9718440}" type="presParOf" srcId="{6457DE1D-D5F1-7340-B741-E855F5875019}" destId="{CCD10E09-83F5-3442-AC76-6434A81288C2}" srcOrd="28" destOrd="0" presId="urn:microsoft.com/office/officeart/2005/8/layout/list1#12"/>
    <dgm:cxn modelId="{B8E31DDB-B1F3-ED49-BB16-CD2014D5934F}" type="presParOf" srcId="{CCD10E09-83F5-3442-AC76-6434A81288C2}" destId="{9FB5B7DE-6B64-2D46-B693-A1615DF4CF64}" srcOrd="0" destOrd="0" presId="urn:microsoft.com/office/officeart/2005/8/layout/list1#12"/>
    <dgm:cxn modelId="{92F78B91-DAF1-DF4B-AEE0-D3FC91E0B995}" type="presParOf" srcId="{CCD10E09-83F5-3442-AC76-6434A81288C2}" destId="{73815F4F-4760-204B-A5CC-5E9F51A1D119}" srcOrd="1" destOrd="0" presId="urn:microsoft.com/office/officeart/2005/8/layout/list1#12"/>
    <dgm:cxn modelId="{1C0BF1D5-BC4C-8140-B8B0-62874288A91B}" type="presParOf" srcId="{6457DE1D-D5F1-7340-B741-E855F5875019}" destId="{7C167B06-41D5-EF4B-BF36-0A4C564E7F27}" srcOrd="29" destOrd="0" presId="urn:microsoft.com/office/officeart/2005/8/layout/list1#12"/>
    <dgm:cxn modelId="{4D762057-1B59-4E40-82D6-E4B9027BA914}" type="presParOf" srcId="{6457DE1D-D5F1-7340-B741-E855F5875019}" destId="{D52E4B15-2185-C444-AD30-C4161F0F8CAF}" srcOrd="30" destOrd="0" presId="urn:microsoft.com/office/officeart/2005/8/layout/list1#1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18C31AC-3E92-144D-BDD4-8966CD531BEC}" type="doc">
      <dgm:prSet loTypeId="urn:microsoft.com/office/officeart/2005/8/layout/default#1" loCatId="list" qsTypeId="urn:microsoft.com/office/officeart/2005/8/quickstyle/simple1#20" qsCatId="simple" csTypeId="urn:microsoft.com/office/officeart/2005/8/colors/colorful5#2" csCatId="colorful" phldr="1"/>
      <dgm:spPr/>
      <dgm:t>
        <a:bodyPr/>
        <a:lstStyle/>
        <a:p>
          <a:endParaRPr lang="zh-CN" altLang="en-US"/>
        </a:p>
      </dgm:t>
    </dgm:pt>
    <dgm:pt modelId="{115A5072-9C57-434D-AD4A-C34B57BD5178}">
      <dgm:prSet custT="1"/>
      <dgm:spPr/>
      <dgm:t>
        <a:bodyPr/>
        <a:lstStyle/>
        <a:p>
          <a:r>
            <a:rPr lang="zh-CN" altLang="en-US" sz="1200" dirty="0"/>
            <a:t>一、估价项目名称</a:t>
          </a:r>
          <a:r>
            <a:rPr lang="en-US" altLang="zh-CN" sz="1200" dirty="0"/>
            <a:t>[</a:t>
          </a:r>
          <a:r>
            <a:rPr lang="zh-CN" altLang="en-US" sz="1200" dirty="0"/>
            <a:t>同土地估价技术报告（评估工作底稿）封面</a:t>
          </a:r>
          <a:r>
            <a:rPr lang="en-US" altLang="zh-CN" sz="1200" dirty="0"/>
            <a:t>][</a:t>
          </a:r>
          <a:r>
            <a:rPr lang="zh-CN" altLang="en-US" sz="1200" dirty="0"/>
            <a:t>如一个项目涉及两个以上市县时，应分市县分别出具土地估价技术报告（评估工作底稿）</a:t>
          </a:r>
          <a:r>
            <a:rPr lang="en-US" altLang="zh-CN" sz="1200" dirty="0"/>
            <a:t>] </a:t>
          </a:r>
        </a:p>
      </dgm:t>
    </dgm:pt>
    <dgm:pt modelId="{2B95BA80-90A3-AA4B-8A0B-2F212920119C}" type="parTrans" cxnId="{FABE4A35-64C4-6E42-8105-79B20CE1F7C2}">
      <dgm:prSet/>
      <dgm:spPr/>
      <dgm:t>
        <a:bodyPr/>
        <a:lstStyle/>
        <a:p>
          <a:endParaRPr lang="zh-CN" altLang="en-US" sz="1200"/>
        </a:p>
      </dgm:t>
    </dgm:pt>
    <dgm:pt modelId="{9712D958-58ED-5547-821A-F58E13CBBC0C}" type="sibTrans" cxnId="{FABE4A35-64C4-6E42-8105-79B20CE1F7C2}">
      <dgm:prSet/>
      <dgm:spPr/>
      <dgm:t>
        <a:bodyPr/>
        <a:lstStyle/>
        <a:p>
          <a:endParaRPr lang="zh-CN" altLang="en-US" sz="1200"/>
        </a:p>
      </dgm:t>
    </dgm:pt>
    <dgm:pt modelId="{62DBA8C2-E04D-6B40-BCB3-9FA22B166B4E}">
      <dgm:prSet custT="1"/>
      <dgm:spPr/>
      <dgm:t>
        <a:bodyPr/>
        <a:lstStyle/>
        <a:p>
          <a:r>
            <a:rPr lang="zh-CN" altLang="en-US" sz="1200"/>
            <a:t>二、委托估价方</a:t>
          </a:r>
          <a:r>
            <a:rPr lang="en-US" altLang="zh-CN" sz="1200"/>
            <a:t>[</a:t>
          </a:r>
          <a:r>
            <a:rPr lang="zh-CN" altLang="en-US" sz="1200"/>
            <a:t>同“土地估价报告”文字式</a:t>
          </a:r>
          <a:r>
            <a:rPr lang="en-US" altLang="zh-CN" sz="1200"/>
            <a:t>] </a:t>
          </a:r>
        </a:p>
      </dgm:t>
    </dgm:pt>
    <dgm:pt modelId="{FCC4509C-7A2D-9649-A9D4-3C015EE207B0}" type="parTrans" cxnId="{864F4D4C-486E-AA41-AF3D-C2D65AC89E95}">
      <dgm:prSet/>
      <dgm:spPr/>
      <dgm:t>
        <a:bodyPr/>
        <a:lstStyle/>
        <a:p>
          <a:endParaRPr lang="zh-CN" altLang="en-US" sz="1200"/>
        </a:p>
      </dgm:t>
    </dgm:pt>
    <dgm:pt modelId="{7FDE1B74-306E-8E49-B150-7EF6964E79A0}" type="sibTrans" cxnId="{864F4D4C-486E-AA41-AF3D-C2D65AC89E95}">
      <dgm:prSet/>
      <dgm:spPr/>
      <dgm:t>
        <a:bodyPr/>
        <a:lstStyle/>
        <a:p>
          <a:endParaRPr lang="zh-CN" altLang="en-US" sz="1200"/>
        </a:p>
      </dgm:t>
    </dgm:pt>
    <dgm:pt modelId="{D537BD59-D237-6845-AAFF-9A4E37F7D556}">
      <dgm:prSet custT="1"/>
      <dgm:spPr/>
      <dgm:t>
        <a:bodyPr/>
        <a:lstStyle/>
        <a:p>
          <a:r>
            <a:rPr lang="zh-CN" altLang="en-US" sz="1200" dirty="0"/>
            <a:t>三、受托估价方</a:t>
          </a:r>
          <a:r>
            <a:rPr lang="en-US" altLang="zh-CN" sz="1200" dirty="0"/>
            <a:t>[</a:t>
          </a:r>
          <a:r>
            <a:rPr lang="zh-CN" altLang="en-US" sz="1200" dirty="0"/>
            <a:t>说明本项估价的受托估价机构、机构地址、估价机构资质级别、资格证书获得时间、估价资格有效期、资格证书编号、法人代表等</a:t>
          </a:r>
          <a:r>
            <a:rPr lang="en-US" altLang="zh-CN" sz="1200" dirty="0"/>
            <a:t>]</a:t>
          </a:r>
          <a:endParaRPr lang="zh-CN" altLang="en-US" sz="1200" dirty="0"/>
        </a:p>
      </dgm:t>
    </dgm:pt>
    <dgm:pt modelId="{4EE5F126-5DA5-F346-B871-3F00B000BF09}" type="parTrans" cxnId="{A83AC282-5ED6-064D-8C5C-316046D3CF8E}">
      <dgm:prSet/>
      <dgm:spPr/>
      <dgm:t>
        <a:bodyPr/>
        <a:lstStyle/>
        <a:p>
          <a:endParaRPr lang="zh-CN" altLang="en-US" sz="1200"/>
        </a:p>
      </dgm:t>
    </dgm:pt>
    <dgm:pt modelId="{445C8F44-5E8F-A54F-93D1-F2DE4F69D4F6}" type="sibTrans" cxnId="{A83AC282-5ED6-064D-8C5C-316046D3CF8E}">
      <dgm:prSet/>
      <dgm:spPr/>
      <dgm:t>
        <a:bodyPr/>
        <a:lstStyle/>
        <a:p>
          <a:endParaRPr lang="zh-CN" altLang="en-US" sz="1200"/>
        </a:p>
      </dgm:t>
    </dgm:pt>
    <dgm:pt modelId="{3236BE51-8A0C-364B-A8A4-6B8D4B61E51A}">
      <dgm:prSet custT="1"/>
      <dgm:spPr/>
      <dgm:t>
        <a:bodyPr/>
        <a:lstStyle/>
        <a:p>
          <a:r>
            <a:rPr lang="zh-CN" altLang="en-US" sz="1200"/>
            <a:t>四、估价目的</a:t>
          </a:r>
          <a:r>
            <a:rPr lang="en-US" altLang="zh-CN" sz="1200"/>
            <a:t>[</a:t>
          </a:r>
          <a:r>
            <a:rPr lang="zh-CN" altLang="en-US" sz="1200"/>
            <a:t>同“土地估价报告”文字式</a:t>
          </a:r>
          <a:r>
            <a:rPr lang="en-US" altLang="zh-CN" sz="1200"/>
            <a:t>] </a:t>
          </a:r>
        </a:p>
      </dgm:t>
    </dgm:pt>
    <dgm:pt modelId="{F3DFE53F-92F4-2F4B-8479-F086D59A15AD}" type="parTrans" cxnId="{D8A76EEF-313F-9142-87BA-35D67151B9C3}">
      <dgm:prSet/>
      <dgm:spPr/>
      <dgm:t>
        <a:bodyPr/>
        <a:lstStyle/>
        <a:p>
          <a:endParaRPr lang="zh-CN" altLang="en-US" sz="1200"/>
        </a:p>
      </dgm:t>
    </dgm:pt>
    <dgm:pt modelId="{F0783DC6-047C-784E-9DF4-69CE65E157A8}" type="sibTrans" cxnId="{D8A76EEF-313F-9142-87BA-35D67151B9C3}">
      <dgm:prSet/>
      <dgm:spPr/>
      <dgm:t>
        <a:bodyPr/>
        <a:lstStyle/>
        <a:p>
          <a:endParaRPr lang="zh-CN" altLang="en-US" sz="1200"/>
        </a:p>
      </dgm:t>
    </dgm:pt>
    <dgm:pt modelId="{D2CD7E72-EC23-9A4F-95A9-D1738D8C65FC}">
      <dgm:prSet custT="1"/>
      <dgm:spPr/>
      <dgm:t>
        <a:bodyPr/>
        <a:lstStyle/>
        <a:p>
          <a:r>
            <a:rPr lang="zh-CN" altLang="en-US" sz="1200"/>
            <a:t>五、估价依据</a:t>
          </a:r>
          <a:r>
            <a:rPr lang="en-US" altLang="zh-CN" sz="1200"/>
            <a:t>[</a:t>
          </a:r>
          <a:r>
            <a:rPr lang="zh-CN" altLang="en-US" sz="1200"/>
            <a:t>同“土地估价报告”文字式</a:t>
          </a:r>
          <a:r>
            <a:rPr lang="en-US" altLang="zh-CN" sz="1200"/>
            <a:t>] </a:t>
          </a:r>
        </a:p>
      </dgm:t>
    </dgm:pt>
    <dgm:pt modelId="{1C5251B5-359C-6E46-A946-F082CF9B2154}" type="parTrans" cxnId="{3A612175-DC02-564A-8032-9A6E75FF07AE}">
      <dgm:prSet/>
      <dgm:spPr/>
      <dgm:t>
        <a:bodyPr/>
        <a:lstStyle/>
        <a:p>
          <a:endParaRPr lang="zh-CN" altLang="en-US" sz="1200"/>
        </a:p>
      </dgm:t>
    </dgm:pt>
    <dgm:pt modelId="{E0AD3772-A92C-5949-99FB-18F11EFE6F27}" type="sibTrans" cxnId="{3A612175-DC02-564A-8032-9A6E75FF07AE}">
      <dgm:prSet/>
      <dgm:spPr/>
      <dgm:t>
        <a:bodyPr/>
        <a:lstStyle/>
        <a:p>
          <a:endParaRPr lang="zh-CN" altLang="en-US" sz="1200"/>
        </a:p>
      </dgm:t>
    </dgm:pt>
    <dgm:pt modelId="{0AE11003-B095-CD4D-8B9D-E0B5BAD4E4C1}">
      <dgm:prSet custT="1"/>
      <dgm:spPr/>
      <dgm:t>
        <a:bodyPr/>
        <a:lstStyle/>
        <a:p>
          <a:r>
            <a:rPr lang="zh-CN" altLang="en-US" sz="1200"/>
            <a:t>六、估价期日</a:t>
          </a:r>
          <a:r>
            <a:rPr lang="en-US" altLang="zh-CN" sz="1200"/>
            <a:t>[</a:t>
          </a:r>
          <a:r>
            <a:rPr lang="zh-CN" altLang="en-US" sz="1200"/>
            <a:t>同“土地估价报告”文字式</a:t>
          </a:r>
          <a:r>
            <a:rPr lang="en-US" altLang="zh-CN" sz="1200"/>
            <a:t>] </a:t>
          </a:r>
        </a:p>
      </dgm:t>
    </dgm:pt>
    <dgm:pt modelId="{109419DB-5254-DB48-91A3-2E3F698A682A}" type="parTrans" cxnId="{B0B0F1A6-EA84-BF49-B481-230B96D8C1D9}">
      <dgm:prSet/>
      <dgm:spPr/>
      <dgm:t>
        <a:bodyPr/>
        <a:lstStyle/>
        <a:p>
          <a:endParaRPr lang="zh-CN" altLang="en-US" sz="1200"/>
        </a:p>
      </dgm:t>
    </dgm:pt>
    <dgm:pt modelId="{04BF6000-8BBF-A84E-B954-95B1F78C790F}" type="sibTrans" cxnId="{B0B0F1A6-EA84-BF49-B481-230B96D8C1D9}">
      <dgm:prSet/>
      <dgm:spPr/>
      <dgm:t>
        <a:bodyPr/>
        <a:lstStyle/>
        <a:p>
          <a:endParaRPr lang="zh-CN" altLang="en-US" sz="1200"/>
        </a:p>
      </dgm:t>
    </dgm:pt>
    <dgm:pt modelId="{D0C1CAFE-55BD-DA41-B314-B3DA54DCD3DD}">
      <dgm:prSet custT="1"/>
      <dgm:spPr/>
      <dgm:t>
        <a:bodyPr/>
        <a:lstStyle/>
        <a:p>
          <a:r>
            <a:rPr lang="zh-CN" altLang="en-US" sz="1200"/>
            <a:t>七、估价日期</a:t>
          </a:r>
          <a:r>
            <a:rPr lang="en-US" altLang="zh-CN" sz="1200"/>
            <a:t>[</a:t>
          </a:r>
          <a:r>
            <a:rPr lang="zh-CN" altLang="en-US" sz="1200"/>
            <a:t>同“土地估价报告”文字式</a:t>
          </a:r>
          <a:r>
            <a:rPr lang="en-US" altLang="zh-CN" sz="1200"/>
            <a:t>] </a:t>
          </a:r>
        </a:p>
      </dgm:t>
    </dgm:pt>
    <dgm:pt modelId="{2192879D-B40D-8F44-9173-814F2EA0AB4A}" type="parTrans" cxnId="{46DD4423-C153-464D-BE08-B596A95096C9}">
      <dgm:prSet/>
      <dgm:spPr/>
      <dgm:t>
        <a:bodyPr/>
        <a:lstStyle/>
        <a:p>
          <a:endParaRPr lang="zh-CN" altLang="en-US" sz="1200"/>
        </a:p>
      </dgm:t>
    </dgm:pt>
    <dgm:pt modelId="{65D1AF0C-C145-7041-B3DA-70DAB5C5DAA7}" type="sibTrans" cxnId="{46DD4423-C153-464D-BE08-B596A95096C9}">
      <dgm:prSet/>
      <dgm:spPr/>
      <dgm:t>
        <a:bodyPr/>
        <a:lstStyle/>
        <a:p>
          <a:endParaRPr lang="zh-CN" altLang="en-US" sz="1200"/>
        </a:p>
      </dgm:t>
    </dgm:pt>
    <dgm:pt modelId="{EA50A7C7-5387-AA44-BF5F-765BFFB71E71}">
      <dgm:prSet custT="1"/>
      <dgm:spPr/>
      <dgm:t>
        <a:bodyPr/>
        <a:lstStyle/>
        <a:p>
          <a:r>
            <a:rPr lang="zh-CN" altLang="en-US" sz="1200"/>
            <a:t>八、地价定义</a:t>
          </a:r>
          <a:r>
            <a:rPr lang="en-US" altLang="zh-CN" sz="1200"/>
            <a:t>[</a:t>
          </a:r>
          <a:r>
            <a:rPr lang="zh-CN" altLang="en-US" sz="1200"/>
            <a:t>同“土地估价报告”文字式</a:t>
          </a:r>
          <a:r>
            <a:rPr lang="en-US" altLang="zh-CN" sz="1200"/>
            <a:t>] </a:t>
          </a:r>
        </a:p>
      </dgm:t>
    </dgm:pt>
    <dgm:pt modelId="{D6A6A272-0A6C-7949-9C20-DE4FB3DDA73E}" type="parTrans" cxnId="{B17EBC5C-23E8-2142-89CF-0A6144554B8F}">
      <dgm:prSet/>
      <dgm:spPr/>
      <dgm:t>
        <a:bodyPr/>
        <a:lstStyle/>
        <a:p>
          <a:endParaRPr lang="zh-CN" altLang="en-US" sz="1200"/>
        </a:p>
      </dgm:t>
    </dgm:pt>
    <dgm:pt modelId="{46B7BD73-E800-B648-BFDD-35CE7E13AC93}" type="sibTrans" cxnId="{B17EBC5C-23E8-2142-89CF-0A6144554B8F}">
      <dgm:prSet/>
      <dgm:spPr/>
      <dgm:t>
        <a:bodyPr/>
        <a:lstStyle/>
        <a:p>
          <a:endParaRPr lang="zh-CN" altLang="en-US" sz="1200"/>
        </a:p>
      </dgm:t>
    </dgm:pt>
    <dgm:pt modelId="{3459FD72-AEB6-AF42-A08D-DA9EAE463D45}">
      <dgm:prSet custT="1"/>
      <dgm:spPr/>
      <dgm:t>
        <a:bodyPr/>
        <a:lstStyle/>
        <a:p>
          <a:r>
            <a:rPr lang="zh-CN" altLang="en-US" sz="1200"/>
            <a:t>九、估价结果</a:t>
          </a:r>
          <a:r>
            <a:rPr lang="en-US" altLang="zh-CN" sz="1200"/>
            <a:t>[</a:t>
          </a:r>
          <a:r>
            <a:rPr lang="zh-CN" altLang="en-US" sz="1200"/>
            <a:t>同“土地估价报告”文字式</a:t>
          </a:r>
          <a:r>
            <a:rPr lang="en-US" altLang="zh-CN" sz="1200"/>
            <a:t>]</a:t>
          </a:r>
        </a:p>
      </dgm:t>
    </dgm:pt>
    <dgm:pt modelId="{805DBF16-3D19-654B-AE85-29DDFB4EC33B}" type="parTrans" cxnId="{5536BB6D-48B8-5047-93B8-8243433181E2}">
      <dgm:prSet/>
      <dgm:spPr/>
      <dgm:t>
        <a:bodyPr/>
        <a:lstStyle/>
        <a:p>
          <a:endParaRPr lang="zh-CN" altLang="en-US" sz="1200"/>
        </a:p>
      </dgm:t>
    </dgm:pt>
    <dgm:pt modelId="{4408409C-F531-DA4B-A133-162665B35EDE}" type="sibTrans" cxnId="{5536BB6D-48B8-5047-93B8-8243433181E2}">
      <dgm:prSet/>
      <dgm:spPr/>
      <dgm:t>
        <a:bodyPr/>
        <a:lstStyle/>
        <a:p>
          <a:endParaRPr lang="zh-CN" altLang="en-US" sz="1200"/>
        </a:p>
      </dgm:t>
    </dgm:pt>
    <dgm:pt modelId="{78143682-245A-924A-B415-8AA95A6E5127}">
      <dgm:prSet custT="1"/>
      <dgm:spPr/>
      <dgm:t>
        <a:bodyPr/>
        <a:lstStyle/>
        <a:p>
          <a:r>
            <a:rPr lang="zh-CN" altLang="en-US" sz="1200"/>
            <a:t>十、需要特殊说明的事项</a:t>
          </a:r>
          <a:r>
            <a:rPr lang="en-US" altLang="zh-CN" sz="1200"/>
            <a:t>[</a:t>
          </a:r>
          <a:r>
            <a:rPr lang="zh-CN" altLang="en-US" sz="1200"/>
            <a:t>同“土地估价报告”文字式</a:t>
          </a:r>
          <a:r>
            <a:rPr lang="en-US" altLang="zh-CN" sz="1200"/>
            <a:t>] </a:t>
          </a:r>
        </a:p>
      </dgm:t>
    </dgm:pt>
    <dgm:pt modelId="{D1C93291-3B6D-5E4E-BDCE-6F9000FA949D}" type="parTrans" cxnId="{713D258F-85D9-6D42-93DF-C7CB3AD01CE8}">
      <dgm:prSet/>
      <dgm:spPr/>
      <dgm:t>
        <a:bodyPr/>
        <a:lstStyle/>
        <a:p>
          <a:endParaRPr lang="zh-CN" altLang="en-US" sz="1200"/>
        </a:p>
      </dgm:t>
    </dgm:pt>
    <dgm:pt modelId="{33B1EAA3-1279-0C42-9EB0-F418202A3EF3}" type="sibTrans" cxnId="{713D258F-85D9-6D42-93DF-C7CB3AD01CE8}">
      <dgm:prSet/>
      <dgm:spPr/>
      <dgm:t>
        <a:bodyPr/>
        <a:lstStyle/>
        <a:p>
          <a:endParaRPr lang="zh-CN" altLang="en-US" sz="1200"/>
        </a:p>
      </dgm:t>
    </dgm:pt>
    <dgm:pt modelId="{EF99C54D-3AAA-9942-B3D2-1BE95F615637}">
      <dgm:prSet custT="1"/>
      <dgm:spPr/>
      <dgm:t>
        <a:bodyPr/>
        <a:lstStyle/>
        <a:p>
          <a:r>
            <a:rPr lang="zh-CN" altLang="en-US" sz="1200"/>
            <a:t>十一、土地估价师签字</a:t>
          </a:r>
          <a:r>
            <a:rPr lang="en-US" altLang="zh-CN" sz="1200"/>
            <a:t>[</a:t>
          </a:r>
          <a:r>
            <a:rPr lang="zh-CN" altLang="en-US" sz="1200"/>
            <a:t>同“土地估价报告”文字式</a:t>
          </a:r>
          <a:r>
            <a:rPr lang="en-US" altLang="zh-CN" sz="1200"/>
            <a:t>] </a:t>
          </a:r>
        </a:p>
      </dgm:t>
    </dgm:pt>
    <dgm:pt modelId="{AFFAB691-530E-0742-9FDB-1B81818D5CF5}" type="parTrans" cxnId="{205A83AB-BEF4-5942-8EDA-86AE854EB672}">
      <dgm:prSet/>
      <dgm:spPr/>
      <dgm:t>
        <a:bodyPr/>
        <a:lstStyle/>
        <a:p>
          <a:endParaRPr lang="zh-CN" altLang="en-US" sz="1200"/>
        </a:p>
      </dgm:t>
    </dgm:pt>
    <dgm:pt modelId="{92DE586A-C507-7142-BF9E-BC6D0ED73603}" type="sibTrans" cxnId="{205A83AB-BEF4-5942-8EDA-86AE854EB672}">
      <dgm:prSet/>
      <dgm:spPr/>
      <dgm:t>
        <a:bodyPr/>
        <a:lstStyle/>
        <a:p>
          <a:endParaRPr lang="zh-CN" altLang="en-US" sz="1200"/>
        </a:p>
      </dgm:t>
    </dgm:pt>
    <dgm:pt modelId="{2B7DD0AA-32DE-E347-8839-53CA86935EDC}">
      <dgm:prSet custT="1"/>
      <dgm:spPr/>
      <dgm:t>
        <a:bodyPr/>
        <a:lstStyle/>
        <a:p>
          <a:r>
            <a:rPr lang="zh-CN" altLang="en-US" sz="1200"/>
            <a:t>十二、土地估价机构</a:t>
          </a:r>
          <a:r>
            <a:rPr lang="en-US" altLang="zh-CN" sz="1200"/>
            <a:t>[</a:t>
          </a:r>
          <a:r>
            <a:rPr lang="zh-CN" altLang="en-US" sz="1200"/>
            <a:t>同“土地估价报告”文字式</a:t>
          </a:r>
          <a:r>
            <a:rPr lang="en-US" altLang="zh-CN" sz="1200"/>
            <a:t>]</a:t>
          </a:r>
        </a:p>
      </dgm:t>
    </dgm:pt>
    <dgm:pt modelId="{67B709ED-706A-2A4D-9FC5-53FAE3CAD8FE}" type="parTrans" cxnId="{7573B0C2-89A4-4A4B-8A64-F6E945F0480C}">
      <dgm:prSet/>
      <dgm:spPr/>
      <dgm:t>
        <a:bodyPr/>
        <a:lstStyle/>
        <a:p>
          <a:endParaRPr lang="zh-CN" altLang="en-US" sz="1200"/>
        </a:p>
      </dgm:t>
    </dgm:pt>
    <dgm:pt modelId="{14D1900A-E6AD-9E4F-B69A-2F763316CCCC}" type="sibTrans" cxnId="{7573B0C2-89A4-4A4B-8A64-F6E945F0480C}">
      <dgm:prSet/>
      <dgm:spPr/>
      <dgm:t>
        <a:bodyPr/>
        <a:lstStyle/>
        <a:p>
          <a:endParaRPr lang="zh-CN" altLang="en-US" sz="1200"/>
        </a:p>
      </dgm:t>
    </dgm:pt>
    <dgm:pt modelId="{D19BAE05-6A05-4742-A43C-4411315F6F9D}" type="pres">
      <dgm:prSet presAssocID="{E18C31AC-3E92-144D-BDD4-8966CD531BEC}" presName="diagram" presStyleCnt="0">
        <dgm:presLayoutVars>
          <dgm:dir/>
          <dgm:resizeHandles val="exact"/>
        </dgm:presLayoutVars>
      </dgm:prSet>
      <dgm:spPr/>
    </dgm:pt>
    <dgm:pt modelId="{3C418214-CB5B-074E-ADCE-432515A4B243}" type="pres">
      <dgm:prSet presAssocID="{115A5072-9C57-434D-AD4A-C34B57BD5178}" presName="node" presStyleLbl="node1" presStyleIdx="0" presStyleCnt="12" custScaleX="151004" custScaleY="187021">
        <dgm:presLayoutVars>
          <dgm:bulletEnabled val="1"/>
        </dgm:presLayoutVars>
      </dgm:prSet>
      <dgm:spPr/>
    </dgm:pt>
    <dgm:pt modelId="{56BFBA75-4708-F448-ABE4-AB405E3E9D7A}" type="pres">
      <dgm:prSet presAssocID="{9712D958-58ED-5547-821A-F58E13CBBC0C}" presName="sibTrans" presStyleCnt="0"/>
      <dgm:spPr/>
    </dgm:pt>
    <dgm:pt modelId="{7D694EAA-D07F-8D40-8116-E6AD3F09F0A3}" type="pres">
      <dgm:prSet presAssocID="{62DBA8C2-E04D-6B40-BCB3-9FA22B166B4E}" presName="node" presStyleLbl="node1" presStyleIdx="1" presStyleCnt="12">
        <dgm:presLayoutVars>
          <dgm:bulletEnabled val="1"/>
        </dgm:presLayoutVars>
      </dgm:prSet>
      <dgm:spPr/>
    </dgm:pt>
    <dgm:pt modelId="{8CF206D7-309A-B540-B588-9194C4534DBF}" type="pres">
      <dgm:prSet presAssocID="{7FDE1B74-306E-8E49-B150-7EF6964E79A0}" presName="sibTrans" presStyleCnt="0"/>
      <dgm:spPr/>
    </dgm:pt>
    <dgm:pt modelId="{FF1FB491-902B-854C-8CDC-03AF99F620FF}" type="pres">
      <dgm:prSet presAssocID="{D537BD59-D237-6845-AAFF-9A4E37F7D556}" presName="node" presStyleLbl="node1" presStyleIdx="2" presStyleCnt="12" custScaleX="127355" custScaleY="187380">
        <dgm:presLayoutVars>
          <dgm:bulletEnabled val="1"/>
        </dgm:presLayoutVars>
      </dgm:prSet>
      <dgm:spPr/>
    </dgm:pt>
    <dgm:pt modelId="{E189A75A-6BAA-024C-9AA5-A044B185CAB8}" type="pres">
      <dgm:prSet presAssocID="{445C8F44-5E8F-A54F-93D1-F2DE4F69D4F6}" presName="sibTrans" presStyleCnt="0"/>
      <dgm:spPr/>
    </dgm:pt>
    <dgm:pt modelId="{D077F11D-284D-544F-BE5A-3680C73A4AF6}" type="pres">
      <dgm:prSet presAssocID="{3236BE51-8A0C-364B-A8A4-6B8D4B61E51A}" presName="node" presStyleLbl="node1" presStyleIdx="3" presStyleCnt="12">
        <dgm:presLayoutVars>
          <dgm:bulletEnabled val="1"/>
        </dgm:presLayoutVars>
      </dgm:prSet>
      <dgm:spPr/>
    </dgm:pt>
    <dgm:pt modelId="{6DE84CD1-E21F-4349-8BC9-48EBA8DE97EF}" type="pres">
      <dgm:prSet presAssocID="{F0783DC6-047C-784E-9DF4-69CE65E157A8}" presName="sibTrans" presStyleCnt="0"/>
      <dgm:spPr/>
    </dgm:pt>
    <dgm:pt modelId="{99B845CC-8A25-BF4F-A286-EC085A4F9550}" type="pres">
      <dgm:prSet presAssocID="{D2CD7E72-EC23-9A4F-95A9-D1738D8C65FC}" presName="node" presStyleLbl="node1" presStyleIdx="4" presStyleCnt="12">
        <dgm:presLayoutVars>
          <dgm:bulletEnabled val="1"/>
        </dgm:presLayoutVars>
      </dgm:prSet>
      <dgm:spPr/>
    </dgm:pt>
    <dgm:pt modelId="{974A9647-2DE7-C645-8C48-EBAD48CAABED}" type="pres">
      <dgm:prSet presAssocID="{E0AD3772-A92C-5949-99FB-18F11EFE6F27}" presName="sibTrans" presStyleCnt="0"/>
      <dgm:spPr/>
    </dgm:pt>
    <dgm:pt modelId="{8762D0E4-F9C3-154F-A0CA-346C9D9805CE}" type="pres">
      <dgm:prSet presAssocID="{0AE11003-B095-CD4D-8B9D-E0B5BAD4E4C1}" presName="node" presStyleLbl="node1" presStyleIdx="5" presStyleCnt="12">
        <dgm:presLayoutVars>
          <dgm:bulletEnabled val="1"/>
        </dgm:presLayoutVars>
      </dgm:prSet>
      <dgm:spPr/>
    </dgm:pt>
    <dgm:pt modelId="{541FC1AB-E1EC-454D-A454-B0E6B9F82DA9}" type="pres">
      <dgm:prSet presAssocID="{04BF6000-8BBF-A84E-B954-95B1F78C790F}" presName="sibTrans" presStyleCnt="0"/>
      <dgm:spPr/>
    </dgm:pt>
    <dgm:pt modelId="{D3163C9A-FE84-2C4C-9BDF-671CB23185BE}" type="pres">
      <dgm:prSet presAssocID="{D0C1CAFE-55BD-DA41-B314-B3DA54DCD3DD}" presName="node" presStyleLbl="node1" presStyleIdx="6" presStyleCnt="12">
        <dgm:presLayoutVars>
          <dgm:bulletEnabled val="1"/>
        </dgm:presLayoutVars>
      </dgm:prSet>
      <dgm:spPr/>
    </dgm:pt>
    <dgm:pt modelId="{25D5879D-53A9-7249-9A34-B2F7B91FB456}" type="pres">
      <dgm:prSet presAssocID="{65D1AF0C-C145-7041-B3DA-70DAB5C5DAA7}" presName="sibTrans" presStyleCnt="0"/>
      <dgm:spPr/>
    </dgm:pt>
    <dgm:pt modelId="{07AD1FD4-001D-4747-BA3B-A1FD675567A4}" type="pres">
      <dgm:prSet presAssocID="{EA50A7C7-5387-AA44-BF5F-765BFFB71E71}" presName="node" presStyleLbl="node1" presStyleIdx="7" presStyleCnt="12">
        <dgm:presLayoutVars>
          <dgm:bulletEnabled val="1"/>
        </dgm:presLayoutVars>
      </dgm:prSet>
      <dgm:spPr/>
    </dgm:pt>
    <dgm:pt modelId="{9C32799A-1D62-8D40-9AD1-F339B09491FF}" type="pres">
      <dgm:prSet presAssocID="{46B7BD73-E800-B648-BFDD-35CE7E13AC93}" presName="sibTrans" presStyleCnt="0"/>
      <dgm:spPr/>
    </dgm:pt>
    <dgm:pt modelId="{D5917E79-95ED-7043-9D02-30FB20B3E98A}" type="pres">
      <dgm:prSet presAssocID="{3459FD72-AEB6-AF42-A08D-DA9EAE463D45}" presName="node" presStyleLbl="node1" presStyleIdx="8" presStyleCnt="12">
        <dgm:presLayoutVars>
          <dgm:bulletEnabled val="1"/>
        </dgm:presLayoutVars>
      </dgm:prSet>
      <dgm:spPr/>
    </dgm:pt>
    <dgm:pt modelId="{6990F75B-2F2D-CD43-8E42-552CC88965EE}" type="pres">
      <dgm:prSet presAssocID="{4408409C-F531-DA4B-A133-162665B35EDE}" presName="sibTrans" presStyleCnt="0"/>
      <dgm:spPr/>
    </dgm:pt>
    <dgm:pt modelId="{5ABD1CB8-25C7-BD4E-A333-CCA38B466F3D}" type="pres">
      <dgm:prSet presAssocID="{78143682-245A-924A-B415-8AA95A6E5127}" presName="node" presStyleLbl="node1" presStyleIdx="9" presStyleCnt="12">
        <dgm:presLayoutVars>
          <dgm:bulletEnabled val="1"/>
        </dgm:presLayoutVars>
      </dgm:prSet>
      <dgm:spPr/>
    </dgm:pt>
    <dgm:pt modelId="{76F2119C-ECE3-554B-804E-C097383D5B39}" type="pres">
      <dgm:prSet presAssocID="{33B1EAA3-1279-0C42-9EB0-F418202A3EF3}" presName="sibTrans" presStyleCnt="0"/>
      <dgm:spPr/>
    </dgm:pt>
    <dgm:pt modelId="{0309BFA2-EB6A-724A-B8FB-B12D6E921FB7}" type="pres">
      <dgm:prSet presAssocID="{EF99C54D-3AAA-9942-B3D2-1BE95F615637}" presName="node" presStyleLbl="node1" presStyleIdx="10" presStyleCnt="12">
        <dgm:presLayoutVars>
          <dgm:bulletEnabled val="1"/>
        </dgm:presLayoutVars>
      </dgm:prSet>
      <dgm:spPr/>
    </dgm:pt>
    <dgm:pt modelId="{5129ECB2-D67A-C247-AD12-FD43AE6A0306}" type="pres">
      <dgm:prSet presAssocID="{92DE586A-C507-7142-BF9E-BC6D0ED73603}" presName="sibTrans" presStyleCnt="0"/>
      <dgm:spPr/>
    </dgm:pt>
    <dgm:pt modelId="{02095DD2-2B09-624F-BB8F-73D60D8C9469}" type="pres">
      <dgm:prSet presAssocID="{2B7DD0AA-32DE-E347-8839-53CA86935EDC}" presName="node" presStyleLbl="node1" presStyleIdx="11" presStyleCnt="12">
        <dgm:presLayoutVars>
          <dgm:bulletEnabled val="1"/>
        </dgm:presLayoutVars>
      </dgm:prSet>
      <dgm:spPr/>
    </dgm:pt>
  </dgm:ptLst>
  <dgm:cxnLst>
    <dgm:cxn modelId="{6F7CDE06-0AB0-FA4E-B864-7479666ED8DE}" type="presOf" srcId="{3459FD72-AEB6-AF42-A08D-DA9EAE463D45}" destId="{D5917E79-95ED-7043-9D02-30FB20B3E98A}" srcOrd="0" destOrd="0" presId="urn:microsoft.com/office/officeart/2005/8/layout/default#1"/>
    <dgm:cxn modelId="{DE72A317-1140-EE49-9BC8-3BFDB57DB243}" type="presOf" srcId="{EF99C54D-3AAA-9942-B3D2-1BE95F615637}" destId="{0309BFA2-EB6A-724A-B8FB-B12D6E921FB7}" srcOrd="0" destOrd="0" presId="urn:microsoft.com/office/officeart/2005/8/layout/default#1"/>
    <dgm:cxn modelId="{46DD4423-C153-464D-BE08-B596A95096C9}" srcId="{E18C31AC-3E92-144D-BDD4-8966CD531BEC}" destId="{D0C1CAFE-55BD-DA41-B314-B3DA54DCD3DD}" srcOrd="6" destOrd="0" parTransId="{2192879D-B40D-8F44-9173-814F2EA0AB4A}" sibTransId="{65D1AF0C-C145-7041-B3DA-70DAB5C5DAA7}"/>
    <dgm:cxn modelId="{01AFCD29-660D-AC43-A274-A893F00AEC1A}" type="presOf" srcId="{D2CD7E72-EC23-9A4F-95A9-D1738D8C65FC}" destId="{99B845CC-8A25-BF4F-A286-EC085A4F9550}" srcOrd="0" destOrd="0" presId="urn:microsoft.com/office/officeart/2005/8/layout/default#1"/>
    <dgm:cxn modelId="{4B35982A-B59B-A649-B19D-28778567D9A4}" type="presOf" srcId="{3236BE51-8A0C-364B-A8A4-6B8D4B61E51A}" destId="{D077F11D-284D-544F-BE5A-3680C73A4AF6}" srcOrd="0" destOrd="0" presId="urn:microsoft.com/office/officeart/2005/8/layout/default#1"/>
    <dgm:cxn modelId="{FABE4A35-64C4-6E42-8105-79B20CE1F7C2}" srcId="{E18C31AC-3E92-144D-BDD4-8966CD531BEC}" destId="{115A5072-9C57-434D-AD4A-C34B57BD5178}" srcOrd="0" destOrd="0" parTransId="{2B95BA80-90A3-AA4B-8A0B-2F212920119C}" sibTransId="{9712D958-58ED-5547-821A-F58E13CBBC0C}"/>
    <dgm:cxn modelId="{A0EEE043-9E2B-E145-B904-C558812EFB5A}" type="presOf" srcId="{62DBA8C2-E04D-6B40-BCB3-9FA22B166B4E}" destId="{7D694EAA-D07F-8D40-8116-E6AD3F09F0A3}" srcOrd="0" destOrd="0" presId="urn:microsoft.com/office/officeart/2005/8/layout/default#1"/>
    <dgm:cxn modelId="{CBB4DF49-69D8-2C47-83AD-34C120223066}" type="presOf" srcId="{2B7DD0AA-32DE-E347-8839-53CA86935EDC}" destId="{02095DD2-2B09-624F-BB8F-73D60D8C9469}" srcOrd="0" destOrd="0" presId="urn:microsoft.com/office/officeart/2005/8/layout/default#1"/>
    <dgm:cxn modelId="{864F4D4C-486E-AA41-AF3D-C2D65AC89E95}" srcId="{E18C31AC-3E92-144D-BDD4-8966CD531BEC}" destId="{62DBA8C2-E04D-6B40-BCB3-9FA22B166B4E}" srcOrd="1" destOrd="0" parTransId="{FCC4509C-7A2D-9649-A9D4-3C015EE207B0}" sibTransId="{7FDE1B74-306E-8E49-B150-7EF6964E79A0}"/>
    <dgm:cxn modelId="{B7EC184E-F3C0-2B4C-9C74-7B2F08DD15E1}" type="presOf" srcId="{115A5072-9C57-434D-AD4A-C34B57BD5178}" destId="{3C418214-CB5B-074E-ADCE-432515A4B243}" srcOrd="0" destOrd="0" presId="urn:microsoft.com/office/officeart/2005/8/layout/default#1"/>
    <dgm:cxn modelId="{8C791155-AD3E-1342-B8DA-1A809633F389}" type="presOf" srcId="{D0C1CAFE-55BD-DA41-B314-B3DA54DCD3DD}" destId="{D3163C9A-FE84-2C4C-9BDF-671CB23185BE}" srcOrd="0" destOrd="0" presId="urn:microsoft.com/office/officeart/2005/8/layout/default#1"/>
    <dgm:cxn modelId="{9B752155-2B27-9D4B-B155-4D62327A7753}" type="presOf" srcId="{0AE11003-B095-CD4D-8B9D-E0B5BAD4E4C1}" destId="{8762D0E4-F9C3-154F-A0CA-346C9D9805CE}" srcOrd="0" destOrd="0" presId="urn:microsoft.com/office/officeart/2005/8/layout/default#1"/>
    <dgm:cxn modelId="{1DA68C59-1577-3540-B8CD-37AC2B2668AE}" type="presOf" srcId="{E18C31AC-3E92-144D-BDD4-8966CD531BEC}" destId="{D19BAE05-6A05-4742-A43C-4411315F6F9D}" srcOrd="0" destOrd="0" presId="urn:microsoft.com/office/officeart/2005/8/layout/default#1"/>
    <dgm:cxn modelId="{B17EBC5C-23E8-2142-89CF-0A6144554B8F}" srcId="{E18C31AC-3E92-144D-BDD4-8966CD531BEC}" destId="{EA50A7C7-5387-AA44-BF5F-765BFFB71E71}" srcOrd="7" destOrd="0" parTransId="{D6A6A272-0A6C-7949-9C20-DE4FB3DDA73E}" sibTransId="{46B7BD73-E800-B648-BFDD-35CE7E13AC93}"/>
    <dgm:cxn modelId="{28871B6C-F312-244D-A430-2CCCB1DB1D06}" type="presOf" srcId="{EA50A7C7-5387-AA44-BF5F-765BFFB71E71}" destId="{07AD1FD4-001D-4747-BA3B-A1FD675567A4}" srcOrd="0" destOrd="0" presId="urn:microsoft.com/office/officeart/2005/8/layout/default#1"/>
    <dgm:cxn modelId="{5536BB6D-48B8-5047-93B8-8243433181E2}" srcId="{E18C31AC-3E92-144D-BDD4-8966CD531BEC}" destId="{3459FD72-AEB6-AF42-A08D-DA9EAE463D45}" srcOrd="8" destOrd="0" parTransId="{805DBF16-3D19-654B-AE85-29DDFB4EC33B}" sibTransId="{4408409C-F531-DA4B-A133-162665B35EDE}"/>
    <dgm:cxn modelId="{3A612175-DC02-564A-8032-9A6E75FF07AE}" srcId="{E18C31AC-3E92-144D-BDD4-8966CD531BEC}" destId="{D2CD7E72-EC23-9A4F-95A9-D1738D8C65FC}" srcOrd="4" destOrd="0" parTransId="{1C5251B5-359C-6E46-A946-F082CF9B2154}" sibTransId="{E0AD3772-A92C-5949-99FB-18F11EFE6F27}"/>
    <dgm:cxn modelId="{A83AC282-5ED6-064D-8C5C-316046D3CF8E}" srcId="{E18C31AC-3E92-144D-BDD4-8966CD531BEC}" destId="{D537BD59-D237-6845-AAFF-9A4E37F7D556}" srcOrd="2" destOrd="0" parTransId="{4EE5F126-5DA5-F346-B871-3F00B000BF09}" sibTransId="{445C8F44-5E8F-A54F-93D1-F2DE4F69D4F6}"/>
    <dgm:cxn modelId="{713D258F-85D9-6D42-93DF-C7CB3AD01CE8}" srcId="{E18C31AC-3E92-144D-BDD4-8966CD531BEC}" destId="{78143682-245A-924A-B415-8AA95A6E5127}" srcOrd="9" destOrd="0" parTransId="{D1C93291-3B6D-5E4E-BDCE-6F9000FA949D}" sibTransId="{33B1EAA3-1279-0C42-9EB0-F418202A3EF3}"/>
    <dgm:cxn modelId="{B0B0F1A6-EA84-BF49-B481-230B96D8C1D9}" srcId="{E18C31AC-3E92-144D-BDD4-8966CD531BEC}" destId="{0AE11003-B095-CD4D-8B9D-E0B5BAD4E4C1}" srcOrd="5" destOrd="0" parTransId="{109419DB-5254-DB48-91A3-2E3F698A682A}" sibTransId="{04BF6000-8BBF-A84E-B954-95B1F78C790F}"/>
    <dgm:cxn modelId="{205A83AB-BEF4-5942-8EDA-86AE854EB672}" srcId="{E18C31AC-3E92-144D-BDD4-8966CD531BEC}" destId="{EF99C54D-3AAA-9942-B3D2-1BE95F615637}" srcOrd="10" destOrd="0" parTransId="{AFFAB691-530E-0742-9FDB-1B81818D5CF5}" sibTransId="{92DE586A-C507-7142-BF9E-BC6D0ED73603}"/>
    <dgm:cxn modelId="{7573B0C2-89A4-4A4B-8A64-F6E945F0480C}" srcId="{E18C31AC-3E92-144D-BDD4-8966CD531BEC}" destId="{2B7DD0AA-32DE-E347-8839-53CA86935EDC}" srcOrd="11" destOrd="0" parTransId="{67B709ED-706A-2A4D-9FC5-53FAE3CAD8FE}" sibTransId="{14D1900A-E6AD-9E4F-B69A-2F763316CCCC}"/>
    <dgm:cxn modelId="{89980FEB-91ED-134B-B2C1-1C9B2A9924B0}" type="presOf" srcId="{78143682-245A-924A-B415-8AA95A6E5127}" destId="{5ABD1CB8-25C7-BD4E-A333-CCA38B466F3D}" srcOrd="0" destOrd="0" presId="urn:microsoft.com/office/officeart/2005/8/layout/default#1"/>
    <dgm:cxn modelId="{D8A76EEF-313F-9142-87BA-35D67151B9C3}" srcId="{E18C31AC-3E92-144D-BDD4-8966CD531BEC}" destId="{3236BE51-8A0C-364B-A8A4-6B8D4B61E51A}" srcOrd="3" destOrd="0" parTransId="{F3DFE53F-92F4-2F4B-8479-F086D59A15AD}" sibTransId="{F0783DC6-047C-784E-9DF4-69CE65E157A8}"/>
    <dgm:cxn modelId="{7270D4FB-4530-0443-AC1D-8CE40B094E76}" type="presOf" srcId="{D537BD59-D237-6845-AAFF-9A4E37F7D556}" destId="{FF1FB491-902B-854C-8CDC-03AF99F620FF}" srcOrd="0" destOrd="0" presId="urn:microsoft.com/office/officeart/2005/8/layout/default#1"/>
    <dgm:cxn modelId="{0C557CE9-384F-834B-95A4-D84B74FA16AD}" type="presParOf" srcId="{D19BAE05-6A05-4742-A43C-4411315F6F9D}" destId="{3C418214-CB5B-074E-ADCE-432515A4B243}" srcOrd="0" destOrd="0" presId="urn:microsoft.com/office/officeart/2005/8/layout/default#1"/>
    <dgm:cxn modelId="{29F9C50D-5120-CE48-8FC4-D29E2931EDFE}" type="presParOf" srcId="{D19BAE05-6A05-4742-A43C-4411315F6F9D}" destId="{56BFBA75-4708-F448-ABE4-AB405E3E9D7A}" srcOrd="1" destOrd="0" presId="urn:microsoft.com/office/officeart/2005/8/layout/default#1"/>
    <dgm:cxn modelId="{C15DAD3E-AB3F-D348-ADF7-3380B533CBC7}" type="presParOf" srcId="{D19BAE05-6A05-4742-A43C-4411315F6F9D}" destId="{7D694EAA-D07F-8D40-8116-E6AD3F09F0A3}" srcOrd="2" destOrd="0" presId="urn:microsoft.com/office/officeart/2005/8/layout/default#1"/>
    <dgm:cxn modelId="{1EDC22FC-0DDE-8F41-841C-DBCC9574185C}" type="presParOf" srcId="{D19BAE05-6A05-4742-A43C-4411315F6F9D}" destId="{8CF206D7-309A-B540-B588-9194C4534DBF}" srcOrd="3" destOrd="0" presId="urn:microsoft.com/office/officeart/2005/8/layout/default#1"/>
    <dgm:cxn modelId="{FA1BED77-EDB4-CE4E-9B0F-B54F5E57BA93}" type="presParOf" srcId="{D19BAE05-6A05-4742-A43C-4411315F6F9D}" destId="{FF1FB491-902B-854C-8CDC-03AF99F620FF}" srcOrd="4" destOrd="0" presId="urn:microsoft.com/office/officeart/2005/8/layout/default#1"/>
    <dgm:cxn modelId="{2266E315-717E-DB43-B056-048F7C7ACF49}" type="presParOf" srcId="{D19BAE05-6A05-4742-A43C-4411315F6F9D}" destId="{E189A75A-6BAA-024C-9AA5-A044B185CAB8}" srcOrd="5" destOrd="0" presId="urn:microsoft.com/office/officeart/2005/8/layout/default#1"/>
    <dgm:cxn modelId="{A7F8C7E7-F7E8-7047-8836-DF9A33EFD303}" type="presParOf" srcId="{D19BAE05-6A05-4742-A43C-4411315F6F9D}" destId="{D077F11D-284D-544F-BE5A-3680C73A4AF6}" srcOrd="6" destOrd="0" presId="urn:microsoft.com/office/officeart/2005/8/layout/default#1"/>
    <dgm:cxn modelId="{63B2D12A-F483-FD41-843A-BD18C65DEE29}" type="presParOf" srcId="{D19BAE05-6A05-4742-A43C-4411315F6F9D}" destId="{6DE84CD1-E21F-4349-8BC9-48EBA8DE97EF}" srcOrd="7" destOrd="0" presId="urn:microsoft.com/office/officeart/2005/8/layout/default#1"/>
    <dgm:cxn modelId="{7B5B7B1F-A6B3-1D47-90F5-30BD93735A9D}" type="presParOf" srcId="{D19BAE05-6A05-4742-A43C-4411315F6F9D}" destId="{99B845CC-8A25-BF4F-A286-EC085A4F9550}" srcOrd="8" destOrd="0" presId="urn:microsoft.com/office/officeart/2005/8/layout/default#1"/>
    <dgm:cxn modelId="{06AAD25C-001A-6945-9B40-6B8F3702FE07}" type="presParOf" srcId="{D19BAE05-6A05-4742-A43C-4411315F6F9D}" destId="{974A9647-2DE7-C645-8C48-EBAD48CAABED}" srcOrd="9" destOrd="0" presId="urn:microsoft.com/office/officeart/2005/8/layout/default#1"/>
    <dgm:cxn modelId="{F9FC60CE-EC87-9A4B-BF7A-79524A377CFA}" type="presParOf" srcId="{D19BAE05-6A05-4742-A43C-4411315F6F9D}" destId="{8762D0E4-F9C3-154F-A0CA-346C9D9805CE}" srcOrd="10" destOrd="0" presId="urn:microsoft.com/office/officeart/2005/8/layout/default#1"/>
    <dgm:cxn modelId="{1AE4B143-C093-6E41-9E9F-5C6910F65F55}" type="presParOf" srcId="{D19BAE05-6A05-4742-A43C-4411315F6F9D}" destId="{541FC1AB-E1EC-454D-A454-B0E6B9F82DA9}" srcOrd="11" destOrd="0" presId="urn:microsoft.com/office/officeart/2005/8/layout/default#1"/>
    <dgm:cxn modelId="{ADDE737F-D182-3A46-AFB2-0820D4D7C112}" type="presParOf" srcId="{D19BAE05-6A05-4742-A43C-4411315F6F9D}" destId="{D3163C9A-FE84-2C4C-9BDF-671CB23185BE}" srcOrd="12" destOrd="0" presId="urn:microsoft.com/office/officeart/2005/8/layout/default#1"/>
    <dgm:cxn modelId="{99417967-6A03-8844-9601-39ED888709CD}" type="presParOf" srcId="{D19BAE05-6A05-4742-A43C-4411315F6F9D}" destId="{25D5879D-53A9-7249-9A34-B2F7B91FB456}" srcOrd="13" destOrd="0" presId="urn:microsoft.com/office/officeart/2005/8/layout/default#1"/>
    <dgm:cxn modelId="{E9591C74-F4D6-9F47-84B2-64AB36F9F8BA}" type="presParOf" srcId="{D19BAE05-6A05-4742-A43C-4411315F6F9D}" destId="{07AD1FD4-001D-4747-BA3B-A1FD675567A4}" srcOrd="14" destOrd="0" presId="urn:microsoft.com/office/officeart/2005/8/layout/default#1"/>
    <dgm:cxn modelId="{54FB418D-AB1F-424D-8632-EC200B33E135}" type="presParOf" srcId="{D19BAE05-6A05-4742-A43C-4411315F6F9D}" destId="{9C32799A-1D62-8D40-9AD1-F339B09491FF}" srcOrd="15" destOrd="0" presId="urn:microsoft.com/office/officeart/2005/8/layout/default#1"/>
    <dgm:cxn modelId="{9C55D89B-1307-1B4D-9D5B-74797473DF3C}" type="presParOf" srcId="{D19BAE05-6A05-4742-A43C-4411315F6F9D}" destId="{D5917E79-95ED-7043-9D02-30FB20B3E98A}" srcOrd="16" destOrd="0" presId="urn:microsoft.com/office/officeart/2005/8/layout/default#1"/>
    <dgm:cxn modelId="{68DC8CC5-6355-4441-B9DF-77661953F2C3}" type="presParOf" srcId="{D19BAE05-6A05-4742-A43C-4411315F6F9D}" destId="{6990F75B-2F2D-CD43-8E42-552CC88965EE}" srcOrd="17" destOrd="0" presId="urn:microsoft.com/office/officeart/2005/8/layout/default#1"/>
    <dgm:cxn modelId="{4D676324-0841-F24B-94F2-84AE64B9B993}" type="presParOf" srcId="{D19BAE05-6A05-4742-A43C-4411315F6F9D}" destId="{5ABD1CB8-25C7-BD4E-A333-CCA38B466F3D}" srcOrd="18" destOrd="0" presId="urn:microsoft.com/office/officeart/2005/8/layout/default#1"/>
    <dgm:cxn modelId="{8017FB08-BFEB-2D49-A4CF-D7ACDADB3C65}" type="presParOf" srcId="{D19BAE05-6A05-4742-A43C-4411315F6F9D}" destId="{76F2119C-ECE3-554B-804E-C097383D5B39}" srcOrd="19" destOrd="0" presId="urn:microsoft.com/office/officeart/2005/8/layout/default#1"/>
    <dgm:cxn modelId="{80A98B3B-3F23-1443-812C-921EAC383E4A}" type="presParOf" srcId="{D19BAE05-6A05-4742-A43C-4411315F6F9D}" destId="{0309BFA2-EB6A-724A-B8FB-B12D6E921FB7}" srcOrd="20" destOrd="0" presId="urn:microsoft.com/office/officeart/2005/8/layout/default#1"/>
    <dgm:cxn modelId="{1B8CBFCD-7A54-2F45-B332-298557415157}" type="presParOf" srcId="{D19BAE05-6A05-4742-A43C-4411315F6F9D}" destId="{5129ECB2-D67A-C247-AD12-FD43AE6A0306}" srcOrd="21" destOrd="0" presId="urn:microsoft.com/office/officeart/2005/8/layout/default#1"/>
    <dgm:cxn modelId="{236C6F6F-A048-544D-B47A-D2827DCE7599}" type="presParOf" srcId="{D19BAE05-6A05-4742-A43C-4411315F6F9D}" destId="{02095DD2-2B09-624F-BB8F-73D60D8C9469}" srcOrd="22"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E5B335A-FA98-374B-B940-3CD9ECED25A4}" type="doc">
      <dgm:prSet loTypeId="urn:microsoft.com/office/officeart/2005/8/layout/list1#13" loCatId="" qsTypeId="urn:microsoft.com/office/officeart/2005/8/quickstyle/simple1#21" qsCatId="simple" csTypeId="urn:microsoft.com/office/officeart/2005/8/colors/accent1_2#13" csCatId="accent1" phldr="1"/>
      <dgm:spPr/>
      <dgm:t>
        <a:bodyPr/>
        <a:lstStyle/>
        <a:p>
          <a:endParaRPr lang="zh-CN" altLang="en-US"/>
        </a:p>
      </dgm:t>
    </dgm:pt>
    <dgm:pt modelId="{906BA7DA-B27F-5E49-8C9D-636F9DD302CE}">
      <dgm:prSet/>
      <dgm:spPr/>
      <dgm:t>
        <a:bodyPr/>
        <a:lstStyle/>
        <a:p>
          <a:r>
            <a:rPr lang="zh-CN" altLang="en-US" dirty="0"/>
            <a:t>一、估价对象描述</a:t>
          </a:r>
        </a:p>
      </dgm:t>
    </dgm:pt>
    <dgm:pt modelId="{7DCE156B-66BB-B74F-8A7B-3D34B4F00B19}" type="parTrans" cxnId="{AB2837DA-7676-6545-90B8-21780A40BB11}">
      <dgm:prSet/>
      <dgm:spPr/>
      <dgm:t>
        <a:bodyPr/>
        <a:lstStyle/>
        <a:p>
          <a:endParaRPr lang="zh-CN" altLang="en-US"/>
        </a:p>
      </dgm:t>
    </dgm:pt>
    <dgm:pt modelId="{CB97AD8F-AA31-0048-ADEE-498098F0D40C}" type="sibTrans" cxnId="{AB2837DA-7676-6545-90B8-21780A40BB11}">
      <dgm:prSet/>
      <dgm:spPr/>
      <dgm:t>
        <a:bodyPr/>
        <a:lstStyle/>
        <a:p>
          <a:endParaRPr lang="zh-CN" altLang="en-US"/>
        </a:p>
      </dgm:t>
    </dgm:pt>
    <dgm:pt modelId="{8FA4505A-9D63-2C41-99D8-3F715CAEEC1D}">
      <dgm:prSet/>
      <dgm:spPr/>
      <dgm:t>
        <a:bodyPr/>
        <a:lstStyle/>
        <a:p>
          <a:r>
            <a:rPr lang="zh-CN" altLang="en-US" dirty="0"/>
            <a:t>二、地价影响因素与市场背景分析</a:t>
          </a:r>
        </a:p>
      </dgm:t>
    </dgm:pt>
    <dgm:pt modelId="{02BE30BF-2809-1344-A55B-19E9E4C9D15B}" type="parTrans" cxnId="{7930840D-DE06-B84C-BD77-AA21FF8AD074}">
      <dgm:prSet/>
      <dgm:spPr/>
      <dgm:t>
        <a:bodyPr/>
        <a:lstStyle/>
        <a:p>
          <a:endParaRPr lang="zh-CN" altLang="en-US"/>
        </a:p>
      </dgm:t>
    </dgm:pt>
    <dgm:pt modelId="{A8BD0197-41B0-9C4C-A95E-728905092591}" type="sibTrans" cxnId="{7930840D-DE06-B84C-BD77-AA21FF8AD074}">
      <dgm:prSet/>
      <dgm:spPr/>
      <dgm:t>
        <a:bodyPr/>
        <a:lstStyle/>
        <a:p>
          <a:endParaRPr lang="zh-CN" altLang="en-US"/>
        </a:p>
      </dgm:t>
    </dgm:pt>
    <dgm:pt modelId="{5F0EC250-96B6-8B42-92C5-49E9572509C3}" type="pres">
      <dgm:prSet presAssocID="{FE5B335A-FA98-374B-B940-3CD9ECED25A4}" presName="linear" presStyleCnt="0">
        <dgm:presLayoutVars>
          <dgm:dir/>
          <dgm:animLvl val="lvl"/>
          <dgm:resizeHandles val="exact"/>
        </dgm:presLayoutVars>
      </dgm:prSet>
      <dgm:spPr/>
    </dgm:pt>
    <dgm:pt modelId="{04E1353E-9829-EE49-9DAD-BF4A6ADD8DA9}" type="pres">
      <dgm:prSet presAssocID="{906BA7DA-B27F-5E49-8C9D-636F9DD302CE}" presName="parentLin" presStyleCnt="0"/>
      <dgm:spPr/>
    </dgm:pt>
    <dgm:pt modelId="{6B21E3C0-DB2A-FF48-A211-D724521A76E8}" type="pres">
      <dgm:prSet presAssocID="{906BA7DA-B27F-5E49-8C9D-636F9DD302CE}" presName="parentLeftMargin" presStyleLbl="node1" presStyleIdx="0" presStyleCnt="2"/>
      <dgm:spPr/>
    </dgm:pt>
    <dgm:pt modelId="{617B7B26-5E54-B143-89E0-5067873420FB}" type="pres">
      <dgm:prSet presAssocID="{906BA7DA-B27F-5E49-8C9D-636F9DD302CE}" presName="parentText" presStyleLbl="node1" presStyleIdx="0" presStyleCnt="2">
        <dgm:presLayoutVars>
          <dgm:chMax val="0"/>
          <dgm:bulletEnabled val="1"/>
        </dgm:presLayoutVars>
      </dgm:prSet>
      <dgm:spPr/>
    </dgm:pt>
    <dgm:pt modelId="{57B6E0FD-124D-F644-9DA6-AF867F78CFEC}" type="pres">
      <dgm:prSet presAssocID="{906BA7DA-B27F-5E49-8C9D-636F9DD302CE}" presName="negativeSpace" presStyleCnt="0"/>
      <dgm:spPr/>
    </dgm:pt>
    <dgm:pt modelId="{08CDDF03-B489-6945-AC9D-B5825848D2DC}" type="pres">
      <dgm:prSet presAssocID="{906BA7DA-B27F-5E49-8C9D-636F9DD302CE}" presName="childText" presStyleLbl="conFgAcc1" presStyleIdx="0" presStyleCnt="2">
        <dgm:presLayoutVars>
          <dgm:bulletEnabled val="1"/>
        </dgm:presLayoutVars>
      </dgm:prSet>
      <dgm:spPr/>
    </dgm:pt>
    <dgm:pt modelId="{86EBF922-EE94-AD45-BF1A-79D6D0463651}" type="pres">
      <dgm:prSet presAssocID="{CB97AD8F-AA31-0048-ADEE-498098F0D40C}" presName="spaceBetweenRectangles" presStyleCnt="0"/>
      <dgm:spPr/>
    </dgm:pt>
    <dgm:pt modelId="{3AC968E2-96DA-4447-B0BD-C45204D29802}" type="pres">
      <dgm:prSet presAssocID="{8FA4505A-9D63-2C41-99D8-3F715CAEEC1D}" presName="parentLin" presStyleCnt="0"/>
      <dgm:spPr/>
    </dgm:pt>
    <dgm:pt modelId="{7DC367EB-9DBE-6640-A2D9-E6AFEAF5B61C}" type="pres">
      <dgm:prSet presAssocID="{8FA4505A-9D63-2C41-99D8-3F715CAEEC1D}" presName="parentLeftMargin" presStyleLbl="node1" presStyleIdx="0" presStyleCnt="2"/>
      <dgm:spPr/>
    </dgm:pt>
    <dgm:pt modelId="{D73C00D7-B125-1B43-908A-770CB3AC5981}" type="pres">
      <dgm:prSet presAssocID="{8FA4505A-9D63-2C41-99D8-3F715CAEEC1D}" presName="parentText" presStyleLbl="node1" presStyleIdx="1" presStyleCnt="2">
        <dgm:presLayoutVars>
          <dgm:chMax val="0"/>
          <dgm:bulletEnabled val="1"/>
        </dgm:presLayoutVars>
      </dgm:prSet>
      <dgm:spPr/>
    </dgm:pt>
    <dgm:pt modelId="{9B3A6EE9-B9FD-8B4A-9FE1-1B794721218B}" type="pres">
      <dgm:prSet presAssocID="{8FA4505A-9D63-2C41-99D8-3F715CAEEC1D}" presName="negativeSpace" presStyleCnt="0"/>
      <dgm:spPr/>
    </dgm:pt>
    <dgm:pt modelId="{6F1BBD5D-9868-464A-B258-5FD31A96EAF1}" type="pres">
      <dgm:prSet presAssocID="{8FA4505A-9D63-2C41-99D8-3F715CAEEC1D}" presName="childText" presStyleLbl="conFgAcc1" presStyleIdx="1" presStyleCnt="2">
        <dgm:presLayoutVars>
          <dgm:bulletEnabled val="1"/>
        </dgm:presLayoutVars>
      </dgm:prSet>
      <dgm:spPr/>
    </dgm:pt>
  </dgm:ptLst>
  <dgm:cxnLst>
    <dgm:cxn modelId="{7930840D-DE06-B84C-BD77-AA21FF8AD074}" srcId="{FE5B335A-FA98-374B-B940-3CD9ECED25A4}" destId="{8FA4505A-9D63-2C41-99D8-3F715CAEEC1D}" srcOrd="1" destOrd="0" parTransId="{02BE30BF-2809-1344-A55B-19E9E4C9D15B}" sibTransId="{A8BD0197-41B0-9C4C-A95E-728905092591}"/>
    <dgm:cxn modelId="{D8C2A833-F3A5-044A-88D5-F50F2D376AE9}" type="presOf" srcId="{8FA4505A-9D63-2C41-99D8-3F715CAEEC1D}" destId="{7DC367EB-9DBE-6640-A2D9-E6AFEAF5B61C}" srcOrd="0" destOrd="0" presId="urn:microsoft.com/office/officeart/2005/8/layout/list1#13"/>
    <dgm:cxn modelId="{F931F470-24FA-6940-AA2A-C4677BA84A05}" type="presOf" srcId="{906BA7DA-B27F-5E49-8C9D-636F9DD302CE}" destId="{617B7B26-5E54-B143-89E0-5067873420FB}" srcOrd="1" destOrd="0" presId="urn:microsoft.com/office/officeart/2005/8/layout/list1#13"/>
    <dgm:cxn modelId="{86E14180-BA20-034E-96E8-882ACE85B116}" type="presOf" srcId="{FE5B335A-FA98-374B-B940-3CD9ECED25A4}" destId="{5F0EC250-96B6-8B42-92C5-49E9572509C3}" srcOrd="0" destOrd="0" presId="urn:microsoft.com/office/officeart/2005/8/layout/list1#13"/>
    <dgm:cxn modelId="{6D69E88A-34F2-C740-B3B2-1CB2FC73779A}" type="presOf" srcId="{8FA4505A-9D63-2C41-99D8-3F715CAEEC1D}" destId="{D73C00D7-B125-1B43-908A-770CB3AC5981}" srcOrd="1" destOrd="0" presId="urn:microsoft.com/office/officeart/2005/8/layout/list1#13"/>
    <dgm:cxn modelId="{A12B16A2-4B50-F84D-A9FB-332057A36864}" type="presOf" srcId="{906BA7DA-B27F-5E49-8C9D-636F9DD302CE}" destId="{6B21E3C0-DB2A-FF48-A211-D724521A76E8}" srcOrd="0" destOrd="0" presId="urn:microsoft.com/office/officeart/2005/8/layout/list1#13"/>
    <dgm:cxn modelId="{AB2837DA-7676-6545-90B8-21780A40BB11}" srcId="{FE5B335A-FA98-374B-B940-3CD9ECED25A4}" destId="{906BA7DA-B27F-5E49-8C9D-636F9DD302CE}" srcOrd="0" destOrd="0" parTransId="{7DCE156B-66BB-B74F-8A7B-3D34B4F00B19}" sibTransId="{CB97AD8F-AA31-0048-ADEE-498098F0D40C}"/>
    <dgm:cxn modelId="{AA332300-5684-B141-9D44-18B982464A69}" type="presParOf" srcId="{5F0EC250-96B6-8B42-92C5-49E9572509C3}" destId="{04E1353E-9829-EE49-9DAD-BF4A6ADD8DA9}" srcOrd="0" destOrd="0" presId="urn:microsoft.com/office/officeart/2005/8/layout/list1#13"/>
    <dgm:cxn modelId="{F18EFF6E-C832-EF40-A357-85DCB826241A}" type="presParOf" srcId="{04E1353E-9829-EE49-9DAD-BF4A6ADD8DA9}" destId="{6B21E3C0-DB2A-FF48-A211-D724521A76E8}" srcOrd="0" destOrd="0" presId="urn:microsoft.com/office/officeart/2005/8/layout/list1#13"/>
    <dgm:cxn modelId="{E58FFED6-4B06-824F-A12F-F871176F1884}" type="presParOf" srcId="{04E1353E-9829-EE49-9DAD-BF4A6ADD8DA9}" destId="{617B7B26-5E54-B143-89E0-5067873420FB}" srcOrd="1" destOrd="0" presId="urn:microsoft.com/office/officeart/2005/8/layout/list1#13"/>
    <dgm:cxn modelId="{068927B2-1063-BB40-BCC6-80CEA4DDE698}" type="presParOf" srcId="{5F0EC250-96B6-8B42-92C5-49E9572509C3}" destId="{57B6E0FD-124D-F644-9DA6-AF867F78CFEC}" srcOrd="1" destOrd="0" presId="urn:microsoft.com/office/officeart/2005/8/layout/list1#13"/>
    <dgm:cxn modelId="{7ED872EC-A524-9E4E-9D66-2232153C7DD1}" type="presParOf" srcId="{5F0EC250-96B6-8B42-92C5-49E9572509C3}" destId="{08CDDF03-B489-6945-AC9D-B5825848D2DC}" srcOrd="2" destOrd="0" presId="urn:microsoft.com/office/officeart/2005/8/layout/list1#13"/>
    <dgm:cxn modelId="{6332854E-79AF-0C43-BF88-9274324EDD3E}" type="presParOf" srcId="{5F0EC250-96B6-8B42-92C5-49E9572509C3}" destId="{86EBF922-EE94-AD45-BF1A-79D6D0463651}" srcOrd="3" destOrd="0" presId="urn:microsoft.com/office/officeart/2005/8/layout/list1#13"/>
    <dgm:cxn modelId="{4C8B7660-CED4-3849-9757-C77D7A24ABFD}" type="presParOf" srcId="{5F0EC250-96B6-8B42-92C5-49E9572509C3}" destId="{3AC968E2-96DA-4447-B0BD-C45204D29802}" srcOrd="4" destOrd="0" presId="urn:microsoft.com/office/officeart/2005/8/layout/list1#13"/>
    <dgm:cxn modelId="{3962FDFC-AC81-D94A-A238-65910EAF8356}" type="presParOf" srcId="{3AC968E2-96DA-4447-B0BD-C45204D29802}" destId="{7DC367EB-9DBE-6640-A2D9-E6AFEAF5B61C}" srcOrd="0" destOrd="0" presId="urn:microsoft.com/office/officeart/2005/8/layout/list1#13"/>
    <dgm:cxn modelId="{5731AFE9-C020-7A4F-B2BE-1391E6015FE3}" type="presParOf" srcId="{3AC968E2-96DA-4447-B0BD-C45204D29802}" destId="{D73C00D7-B125-1B43-908A-770CB3AC5981}" srcOrd="1" destOrd="0" presId="urn:microsoft.com/office/officeart/2005/8/layout/list1#13"/>
    <dgm:cxn modelId="{A33546C9-20DC-0246-82F5-BEF956D58393}" type="presParOf" srcId="{5F0EC250-96B6-8B42-92C5-49E9572509C3}" destId="{9B3A6EE9-B9FD-8B4A-9FE1-1B794721218B}" srcOrd="5" destOrd="0" presId="urn:microsoft.com/office/officeart/2005/8/layout/list1#13"/>
    <dgm:cxn modelId="{9FD68E94-1AB8-8B4C-997D-BFE6F4BDFD03}" type="presParOf" srcId="{5F0EC250-96B6-8B42-92C5-49E9572509C3}" destId="{6F1BBD5D-9868-464A-B258-5FD31A96EAF1}" srcOrd="6" destOrd="0" presId="urn:microsoft.com/office/officeart/2005/8/layout/list1#1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B8949E3-8DD3-7848-B28D-148BFEDF68C2}" type="doc">
      <dgm:prSet loTypeId="urn:microsoft.com/office/officeart/2005/8/layout/list1#14" loCatId="" qsTypeId="urn:microsoft.com/office/officeart/2005/8/quickstyle/simple1#22" qsCatId="simple" csTypeId="urn:microsoft.com/office/officeart/2005/8/colors/accent1_2#14" csCatId="accent1" phldr="1"/>
      <dgm:spPr/>
      <dgm:t>
        <a:bodyPr/>
        <a:lstStyle/>
        <a:p>
          <a:endParaRPr lang="zh-CN" altLang="en-US"/>
        </a:p>
      </dgm:t>
    </dgm:pt>
    <dgm:pt modelId="{260D3F4B-CA05-464D-BA5E-E340F07602E7}">
      <dgm:prSet custT="1"/>
      <dgm:spPr/>
      <dgm:t>
        <a:bodyPr/>
        <a:lstStyle/>
        <a:p>
          <a:r>
            <a:rPr lang="en-US" altLang="zh-CN" sz="1600"/>
            <a:t>1</a:t>
          </a:r>
          <a:r>
            <a:rPr lang="zh-CN" altLang="en-US" sz="1600"/>
            <a:t>、土地登记状况</a:t>
          </a:r>
          <a:r>
            <a:rPr lang="en-US" altLang="zh-CN" sz="1600"/>
            <a:t>[</a:t>
          </a:r>
          <a:r>
            <a:rPr lang="zh-CN" altLang="en-US" sz="1600"/>
            <a:t>同“土地估价报告”文字式</a:t>
          </a:r>
          <a:r>
            <a:rPr lang="en-US" altLang="zh-CN" sz="1600"/>
            <a:t>] </a:t>
          </a:r>
        </a:p>
      </dgm:t>
    </dgm:pt>
    <dgm:pt modelId="{CBE0EFB8-68DB-8E43-B1DA-643126CB2D6B}" type="parTrans" cxnId="{55AB2DBB-9C5B-724B-85D2-0AF17980DF58}">
      <dgm:prSet/>
      <dgm:spPr/>
      <dgm:t>
        <a:bodyPr/>
        <a:lstStyle/>
        <a:p>
          <a:endParaRPr lang="zh-CN" altLang="en-US" sz="1600"/>
        </a:p>
      </dgm:t>
    </dgm:pt>
    <dgm:pt modelId="{13A1EE29-8392-294E-AFC3-9D4B5CC04329}" type="sibTrans" cxnId="{55AB2DBB-9C5B-724B-85D2-0AF17980DF58}">
      <dgm:prSet/>
      <dgm:spPr/>
      <dgm:t>
        <a:bodyPr/>
        <a:lstStyle/>
        <a:p>
          <a:endParaRPr lang="zh-CN" altLang="en-US" sz="1600"/>
        </a:p>
      </dgm:t>
    </dgm:pt>
    <dgm:pt modelId="{C93D7FFE-9D2E-6C42-B9B8-AEE8538B0078}">
      <dgm:prSet custT="1"/>
      <dgm:spPr/>
      <dgm:t>
        <a:bodyPr/>
        <a:lstStyle/>
        <a:p>
          <a:r>
            <a:rPr lang="en-US" altLang="zh-CN" sz="1600"/>
            <a:t>2</a:t>
          </a:r>
          <a:r>
            <a:rPr lang="zh-CN" altLang="en-US" sz="1600"/>
            <a:t>、土地权利状况</a:t>
          </a:r>
          <a:r>
            <a:rPr lang="en-US" altLang="zh-CN" sz="1600"/>
            <a:t>[</a:t>
          </a:r>
          <a:r>
            <a:rPr lang="zh-CN" altLang="en-US" sz="1600"/>
            <a:t>同“土地估价报告”文字式</a:t>
          </a:r>
          <a:r>
            <a:rPr lang="en-US" altLang="zh-CN" sz="1600"/>
            <a:t>] </a:t>
          </a:r>
        </a:p>
      </dgm:t>
    </dgm:pt>
    <dgm:pt modelId="{E0AC15F5-8880-0A48-A38E-A305077C73E2}" type="parTrans" cxnId="{BFE8D2B5-732E-D940-ADB2-C85545F18C12}">
      <dgm:prSet/>
      <dgm:spPr/>
      <dgm:t>
        <a:bodyPr/>
        <a:lstStyle/>
        <a:p>
          <a:endParaRPr lang="zh-CN" altLang="en-US" sz="1600"/>
        </a:p>
      </dgm:t>
    </dgm:pt>
    <dgm:pt modelId="{6652C60C-2A5E-2A4F-9084-30909FD5A063}" type="sibTrans" cxnId="{BFE8D2B5-732E-D940-ADB2-C85545F18C12}">
      <dgm:prSet/>
      <dgm:spPr/>
      <dgm:t>
        <a:bodyPr/>
        <a:lstStyle/>
        <a:p>
          <a:endParaRPr lang="zh-CN" altLang="en-US" sz="1600"/>
        </a:p>
      </dgm:t>
    </dgm:pt>
    <dgm:pt modelId="{1E6E4CFD-3E13-1E4E-81C1-0CE13916517C}">
      <dgm:prSet custT="1"/>
      <dgm:spPr/>
      <dgm:t>
        <a:bodyPr/>
        <a:lstStyle/>
        <a:p>
          <a:r>
            <a:rPr lang="en-US" altLang="zh-CN" sz="1600"/>
            <a:t>3</a:t>
          </a:r>
          <a:r>
            <a:rPr lang="zh-CN" altLang="en-US" sz="1600"/>
            <a:t>、土地利用状况</a:t>
          </a:r>
          <a:r>
            <a:rPr lang="en-US" altLang="zh-CN" sz="1600"/>
            <a:t>[</a:t>
          </a:r>
          <a:r>
            <a:rPr lang="zh-CN" altLang="en-US" sz="1600"/>
            <a:t>同“土地估价报告”文字式</a:t>
          </a:r>
          <a:r>
            <a:rPr lang="en-US" altLang="zh-CN" sz="1600"/>
            <a:t>] </a:t>
          </a:r>
        </a:p>
      </dgm:t>
    </dgm:pt>
    <dgm:pt modelId="{0E63649F-C817-F44C-90C5-97F77F11DD41}" type="parTrans" cxnId="{A6F346D1-024F-AE47-AB07-CE1D2F3836D0}">
      <dgm:prSet/>
      <dgm:spPr/>
      <dgm:t>
        <a:bodyPr/>
        <a:lstStyle/>
        <a:p>
          <a:endParaRPr lang="zh-CN" altLang="en-US" sz="1600"/>
        </a:p>
      </dgm:t>
    </dgm:pt>
    <dgm:pt modelId="{86D2EAEC-8C90-0747-9754-1E2477EF45B5}" type="sibTrans" cxnId="{A6F346D1-024F-AE47-AB07-CE1D2F3836D0}">
      <dgm:prSet/>
      <dgm:spPr/>
      <dgm:t>
        <a:bodyPr/>
        <a:lstStyle/>
        <a:p>
          <a:endParaRPr lang="zh-CN" altLang="en-US" sz="1600"/>
        </a:p>
      </dgm:t>
    </dgm:pt>
    <dgm:pt modelId="{4BA9536F-7487-6F46-888E-EFB020372C42}">
      <dgm:prSet custT="1"/>
      <dgm:spPr/>
      <dgm:t>
        <a:bodyPr/>
        <a:lstStyle/>
        <a:p>
          <a:r>
            <a:rPr lang="zh-CN" altLang="en-US" sz="1600" dirty="0"/>
            <a:t>上述内容中，土地登记和权利状况以土地登记、土地使用证和土地使用权出让合同中的有关内容为准，土地利用状况以建筑物、地上附着物等产权登记内容和实际勘察与调查的内容为准 </a:t>
          </a:r>
        </a:p>
      </dgm:t>
    </dgm:pt>
    <dgm:pt modelId="{572F875F-A7DD-A243-97E1-DA2F39D38BD7}" type="parTrans" cxnId="{5C5135B1-C129-804F-9DAA-7E9510E1033E}">
      <dgm:prSet/>
      <dgm:spPr/>
      <dgm:t>
        <a:bodyPr/>
        <a:lstStyle/>
        <a:p>
          <a:endParaRPr lang="zh-CN" altLang="en-US" sz="1600"/>
        </a:p>
      </dgm:t>
    </dgm:pt>
    <dgm:pt modelId="{3149FC6C-11AD-4D47-ADAD-ED24F1209DDB}" type="sibTrans" cxnId="{5C5135B1-C129-804F-9DAA-7E9510E1033E}">
      <dgm:prSet/>
      <dgm:spPr/>
      <dgm:t>
        <a:bodyPr/>
        <a:lstStyle/>
        <a:p>
          <a:endParaRPr lang="zh-CN" altLang="en-US" sz="1600"/>
        </a:p>
      </dgm:t>
    </dgm:pt>
    <dgm:pt modelId="{658A5FC4-080D-044B-BCF8-C68A8A432739}">
      <dgm:prSet custT="1"/>
      <dgm:spPr/>
      <dgm:t>
        <a:bodyPr/>
        <a:lstStyle/>
        <a:p>
          <a:r>
            <a:rPr lang="zh-CN" altLang="en-US" sz="1600" dirty="0"/>
            <a:t>土地权利状况中他项权利限制以及土地利用限制等对地价造成影响的，应说明影响趋势及影响程度</a:t>
          </a:r>
          <a:endParaRPr lang="en-US" altLang="zh-CN" sz="1600" dirty="0"/>
        </a:p>
      </dgm:t>
    </dgm:pt>
    <dgm:pt modelId="{570BE0F8-7B86-974B-8408-6FDD8C90D7DD}" type="parTrans" cxnId="{9A6EF466-00E6-DC44-8E09-87D003CB6DDE}">
      <dgm:prSet/>
      <dgm:spPr/>
      <dgm:t>
        <a:bodyPr/>
        <a:lstStyle/>
        <a:p>
          <a:endParaRPr lang="zh-CN" altLang="en-US" sz="1600"/>
        </a:p>
      </dgm:t>
    </dgm:pt>
    <dgm:pt modelId="{6551F02D-2121-2247-8EBD-B68E9E0BB2AC}" type="sibTrans" cxnId="{9A6EF466-00E6-DC44-8E09-87D003CB6DDE}">
      <dgm:prSet/>
      <dgm:spPr/>
      <dgm:t>
        <a:bodyPr/>
        <a:lstStyle/>
        <a:p>
          <a:endParaRPr lang="zh-CN" altLang="en-US" sz="1600"/>
        </a:p>
      </dgm:t>
    </dgm:pt>
    <dgm:pt modelId="{557EDE51-B66F-7F47-95F9-753B83BBF950}" type="pres">
      <dgm:prSet presAssocID="{DB8949E3-8DD3-7848-B28D-148BFEDF68C2}" presName="linear" presStyleCnt="0">
        <dgm:presLayoutVars>
          <dgm:dir/>
          <dgm:animLvl val="lvl"/>
          <dgm:resizeHandles val="exact"/>
        </dgm:presLayoutVars>
      </dgm:prSet>
      <dgm:spPr/>
    </dgm:pt>
    <dgm:pt modelId="{56660024-8085-D74A-B728-77A25EAE393B}" type="pres">
      <dgm:prSet presAssocID="{260D3F4B-CA05-464D-BA5E-E340F07602E7}" presName="parentLin" presStyleCnt="0"/>
      <dgm:spPr/>
    </dgm:pt>
    <dgm:pt modelId="{BD5FD1AC-64F9-7A4E-86E3-F27C45E466CE}" type="pres">
      <dgm:prSet presAssocID="{260D3F4B-CA05-464D-BA5E-E340F07602E7}" presName="parentLeftMargin" presStyleLbl="node1" presStyleIdx="0" presStyleCnt="5"/>
      <dgm:spPr/>
    </dgm:pt>
    <dgm:pt modelId="{4FF8F6B7-16C0-F742-9E32-C33E405A8495}" type="pres">
      <dgm:prSet presAssocID="{260D3F4B-CA05-464D-BA5E-E340F07602E7}" presName="parentText" presStyleLbl="node1" presStyleIdx="0" presStyleCnt="5" custScaleX="137828" custScaleY="267083">
        <dgm:presLayoutVars>
          <dgm:chMax val="0"/>
          <dgm:bulletEnabled val="1"/>
        </dgm:presLayoutVars>
      </dgm:prSet>
      <dgm:spPr/>
    </dgm:pt>
    <dgm:pt modelId="{73792851-5B13-1F49-AF9F-4F265205A3FA}" type="pres">
      <dgm:prSet presAssocID="{260D3F4B-CA05-464D-BA5E-E340F07602E7}" presName="negativeSpace" presStyleCnt="0"/>
      <dgm:spPr/>
    </dgm:pt>
    <dgm:pt modelId="{4438D5B2-206A-9843-BF4B-F342E318FBFE}" type="pres">
      <dgm:prSet presAssocID="{260D3F4B-CA05-464D-BA5E-E340F07602E7}" presName="childText" presStyleLbl="conFgAcc1" presStyleIdx="0" presStyleCnt="5">
        <dgm:presLayoutVars>
          <dgm:bulletEnabled val="1"/>
        </dgm:presLayoutVars>
      </dgm:prSet>
      <dgm:spPr/>
    </dgm:pt>
    <dgm:pt modelId="{758FC419-5DC1-5945-9192-C80D85A1DC4F}" type="pres">
      <dgm:prSet presAssocID="{13A1EE29-8392-294E-AFC3-9D4B5CC04329}" presName="spaceBetweenRectangles" presStyleCnt="0"/>
      <dgm:spPr/>
    </dgm:pt>
    <dgm:pt modelId="{74340A9E-8A77-654B-A3E2-66CF4DD32797}" type="pres">
      <dgm:prSet presAssocID="{C93D7FFE-9D2E-6C42-B9B8-AEE8538B0078}" presName="parentLin" presStyleCnt="0"/>
      <dgm:spPr/>
    </dgm:pt>
    <dgm:pt modelId="{5140A55E-D592-624F-9528-C56FEFE7F0E1}" type="pres">
      <dgm:prSet presAssocID="{C93D7FFE-9D2E-6C42-B9B8-AEE8538B0078}" presName="parentLeftMargin" presStyleLbl="node1" presStyleIdx="0" presStyleCnt="5"/>
      <dgm:spPr/>
    </dgm:pt>
    <dgm:pt modelId="{BB6EB2E4-7940-DA4F-BBF3-AF711FB5AB91}" type="pres">
      <dgm:prSet presAssocID="{C93D7FFE-9D2E-6C42-B9B8-AEE8538B0078}" presName="parentText" presStyleLbl="node1" presStyleIdx="1" presStyleCnt="5" custScaleX="141414" custScaleY="340937">
        <dgm:presLayoutVars>
          <dgm:chMax val="0"/>
          <dgm:bulletEnabled val="1"/>
        </dgm:presLayoutVars>
      </dgm:prSet>
      <dgm:spPr/>
    </dgm:pt>
    <dgm:pt modelId="{7576AAFF-D57F-D04C-BE4E-1AE6CD362CD4}" type="pres">
      <dgm:prSet presAssocID="{C93D7FFE-9D2E-6C42-B9B8-AEE8538B0078}" presName="negativeSpace" presStyleCnt="0"/>
      <dgm:spPr/>
    </dgm:pt>
    <dgm:pt modelId="{CC9FC346-4237-1445-AA80-9E2E4A57D02F}" type="pres">
      <dgm:prSet presAssocID="{C93D7FFE-9D2E-6C42-B9B8-AEE8538B0078}" presName="childText" presStyleLbl="conFgAcc1" presStyleIdx="1" presStyleCnt="5">
        <dgm:presLayoutVars>
          <dgm:bulletEnabled val="1"/>
        </dgm:presLayoutVars>
      </dgm:prSet>
      <dgm:spPr/>
    </dgm:pt>
    <dgm:pt modelId="{9C2BA933-5DD3-FD47-9912-3358F5BD905E}" type="pres">
      <dgm:prSet presAssocID="{6652C60C-2A5E-2A4F-9084-30909FD5A063}" presName="spaceBetweenRectangles" presStyleCnt="0"/>
      <dgm:spPr/>
    </dgm:pt>
    <dgm:pt modelId="{15DDF0A7-88E7-2044-A081-4359924BAC61}" type="pres">
      <dgm:prSet presAssocID="{1E6E4CFD-3E13-1E4E-81C1-0CE13916517C}" presName="parentLin" presStyleCnt="0"/>
      <dgm:spPr/>
    </dgm:pt>
    <dgm:pt modelId="{8549EDA2-EE0D-9043-9551-87A122C5EED5}" type="pres">
      <dgm:prSet presAssocID="{1E6E4CFD-3E13-1E4E-81C1-0CE13916517C}" presName="parentLeftMargin" presStyleLbl="node1" presStyleIdx="1" presStyleCnt="5"/>
      <dgm:spPr/>
    </dgm:pt>
    <dgm:pt modelId="{3FA66C26-E79C-9346-9583-38BB6483CF37}" type="pres">
      <dgm:prSet presAssocID="{1E6E4CFD-3E13-1E4E-81C1-0CE13916517C}" presName="parentText" presStyleLbl="node1" presStyleIdx="2" presStyleCnt="5" custScaleX="136035" custScaleY="275019">
        <dgm:presLayoutVars>
          <dgm:chMax val="0"/>
          <dgm:bulletEnabled val="1"/>
        </dgm:presLayoutVars>
      </dgm:prSet>
      <dgm:spPr/>
    </dgm:pt>
    <dgm:pt modelId="{B47185C5-8DBE-1148-8EE0-E072DA61E12E}" type="pres">
      <dgm:prSet presAssocID="{1E6E4CFD-3E13-1E4E-81C1-0CE13916517C}" presName="negativeSpace" presStyleCnt="0"/>
      <dgm:spPr/>
    </dgm:pt>
    <dgm:pt modelId="{A4E351C7-8137-B149-B48C-356518B4468C}" type="pres">
      <dgm:prSet presAssocID="{1E6E4CFD-3E13-1E4E-81C1-0CE13916517C}" presName="childText" presStyleLbl="conFgAcc1" presStyleIdx="2" presStyleCnt="5">
        <dgm:presLayoutVars>
          <dgm:bulletEnabled val="1"/>
        </dgm:presLayoutVars>
      </dgm:prSet>
      <dgm:spPr/>
    </dgm:pt>
    <dgm:pt modelId="{2BEFD6CA-EC77-7B4D-AD53-09D82E57802F}" type="pres">
      <dgm:prSet presAssocID="{86D2EAEC-8C90-0747-9754-1E2477EF45B5}" presName="spaceBetweenRectangles" presStyleCnt="0"/>
      <dgm:spPr/>
    </dgm:pt>
    <dgm:pt modelId="{F6918878-BF0F-FB4E-8F1D-48E96ECAD4A2}" type="pres">
      <dgm:prSet presAssocID="{4BA9536F-7487-6F46-888E-EFB020372C42}" presName="parentLin" presStyleCnt="0"/>
      <dgm:spPr/>
    </dgm:pt>
    <dgm:pt modelId="{2319B124-9CFA-E04A-A048-67DCC2FD436E}" type="pres">
      <dgm:prSet presAssocID="{4BA9536F-7487-6F46-888E-EFB020372C42}" presName="parentLeftMargin" presStyleLbl="node1" presStyleIdx="2" presStyleCnt="5"/>
      <dgm:spPr/>
    </dgm:pt>
    <dgm:pt modelId="{0A5C8B35-2FAB-014F-A1E8-F77C02B3384B}" type="pres">
      <dgm:prSet presAssocID="{4BA9536F-7487-6F46-888E-EFB020372C42}" presName="parentText" presStyleLbl="node1" presStyleIdx="3" presStyleCnt="5" custScaleX="133794" custScaleY="338636">
        <dgm:presLayoutVars>
          <dgm:chMax val="0"/>
          <dgm:bulletEnabled val="1"/>
        </dgm:presLayoutVars>
      </dgm:prSet>
      <dgm:spPr/>
    </dgm:pt>
    <dgm:pt modelId="{54249C3F-D78B-2F4F-BEA4-9CD9A5A597B5}" type="pres">
      <dgm:prSet presAssocID="{4BA9536F-7487-6F46-888E-EFB020372C42}" presName="negativeSpace" presStyleCnt="0"/>
      <dgm:spPr/>
    </dgm:pt>
    <dgm:pt modelId="{9E84663F-4857-FE4F-91A2-32A4C8201E2D}" type="pres">
      <dgm:prSet presAssocID="{4BA9536F-7487-6F46-888E-EFB020372C42}" presName="childText" presStyleLbl="conFgAcc1" presStyleIdx="3" presStyleCnt="5">
        <dgm:presLayoutVars>
          <dgm:bulletEnabled val="1"/>
        </dgm:presLayoutVars>
      </dgm:prSet>
      <dgm:spPr/>
    </dgm:pt>
    <dgm:pt modelId="{70E8F696-B866-1A41-BEF1-A28DC0FF1A06}" type="pres">
      <dgm:prSet presAssocID="{3149FC6C-11AD-4D47-ADAD-ED24F1209DDB}" presName="spaceBetweenRectangles" presStyleCnt="0"/>
      <dgm:spPr/>
    </dgm:pt>
    <dgm:pt modelId="{8619FF3F-C7FC-2747-976E-63AB8FA2FEDD}" type="pres">
      <dgm:prSet presAssocID="{658A5FC4-080D-044B-BCF8-C68A8A432739}" presName="parentLin" presStyleCnt="0"/>
      <dgm:spPr/>
    </dgm:pt>
    <dgm:pt modelId="{E286C5A2-18DD-9246-A54A-BDBC40534428}" type="pres">
      <dgm:prSet presAssocID="{658A5FC4-080D-044B-BCF8-C68A8A432739}" presName="parentLeftMargin" presStyleLbl="node1" presStyleIdx="3" presStyleCnt="5"/>
      <dgm:spPr/>
    </dgm:pt>
    <dgm:pt modelId="{F25F6A18-56E4-634E-8DE6-83021A13CFA5}" type="pres">
      <dgm:prSet presAssocID="{658A5FC4-080D-044B-BCF8-C68A8A432739}" presName="parentText" presStyleLbl="node1" presStyleIdx="4" presStyleCnt="5" custScaleX="134242" custScaleY="314924">
        <dgm:presLayoutVars>
          <dgm:chMax val="0"/>
          <dgm:bulletEnabled val="1"/>
        </dgm:presLayoutVars>
      </dgm:prSet>
      <dgm:spPr/>
    </dgm:pt>
    <dgm:pt modelId="{6A297A04-195F-B346-B321-ADA0539E15BF}" type="pres">
      <dgm:prSet presAssocID="{658A5FC4-080D-044B-BCF8-C68A8A432739}" presName="negativeSpace" presStyleCnt="0"/>
      <dgm:spPr/>
    </dgm:pt>
    <dgm:pt modelId="{C891C3F8-C534-E241-A1E6-C90D28159709}" type="pres">
      <dgm:prSet presAssocID="{658A5FC4-080D-044B-BCF8-C68A8A432739}" presName="childText" presStyleLbl="conFgAcc1" presStyleIdx="4" presStyleCnt="5">
        <dgm:presLayoutVars>
          <dgm:bulletEnabled val="1"/>
        </dgm:presLayoutVars>
      </dgm:prSet>
      <dgm:spPr/>
    </dgm:pt>
  </dgm:ptLst>
  <dgm:cxnLst>
    <dgm:cxn modelId="{195A8D12-407B-F746-B23E-3FFF07B14904}" type="presOf" srcId="{260D3F4B-CA05-464D-BA5E-E340F07602E7}" destId="{BD5FD1AC-64F9-7A4E-86E3-F27C45E466CE}" srcOrd="0" destOrd="0" presId="urn:microsoft.com/office/officeart/2005/8/layout/list1#14"/>
    <dgm:cxn modelId="{2C1CD734-DEC0-FD4B-803F-55413F51B914}" type="presOf" srcId="{1E6E4CFD-3E13-1E4E-81C1-0CE13916517C}" destId="{3FA66C26-E79C-9346-9583-38BB6483CF37}" srcOrd="1" destOrd="0" presId="urn:microsoft.com/office/officeart/2005/8/layout/list1#14"/>
    <dgm:cxn modelId="{1A816339-D658-D641-B0CF-65C537F33003}" type="presOf" srcId="{1E6E4CFD-3E13-1E4E-81C1-0CE13916517C}" destId="{8549EDA2-EE0D-9043-9551-87A122C5EED5}" srcOrd="0" destOrd="0" presId="urn:microsoft.com/office/officeart/2005/8/layout/list1#14"/>
    <dgm:cxn modelId="{FE03B340-A991-7E4F-B25F-C21F0B4A0216}" type="presOf" srcId="{C93D7FFE-9D2E-6C42-B9B8-AEE8538B0078}" destId="{BB6EB2E4-7940-DA4F-BBF3-AF711FB5AB91}" srcOrd="1" destOrd="0" presId="urn:microsoft.com/office/officeart/2005/8/layout/list1#14"/>
    <dgm:cxn modelId="{DE008344-7CF1-B946-93B6-F6052B388392}" type="presOf" srcId="{658A5FC4-080D-044B-BCF8-C68A8A432739}" destId="{E286C5A2-18DD-9246-A54A-BDBC40534428}" srcOrd="0" destOrd="0" presId="urn:microsoft.com/office/officeart/2005/8/layout/list1#14"/>
    <dgm:cxn modelId="{9A6EF466-00E6-DC44-8E09-87D003CB6DDE}" srcId="{DB8949E3-8DD3-7848-B28D-148BFEDF68C2}" destId="{658A5FC4-080D-044B-BCF8-C68A8A432739}" srcOrd="4" destOrd="0" parTransId="{570BE0F8-7B86-974B-8408-6FDD8C90D7DD}" sibTransId="{6551F02D-2121-2247-8EBD-B68E9E0BB2AC}"/>
    <dgm:cxn modelId="{5C5135B1-C129-804F-9DAA-7E9510E1033E}" srcId="{DB8949E3-8DD3-7848-B28D-148BFEDF68C2}" destId="{4BA9536F-7487-6F46-888E-EFB020372C42}" srcOrd="3" destOrd="0" parTransId="{572F875F-A7DD-A243-97E1-DA2F39D38BD7}" sibTransId="{3149FC6C-11AD-4D47-ADAD-ED24F1209DDB}"/>
    <dgm:cxn modelId="{BFE8D2B5-732E-D940-ADB2-C85545F18C12}" srcId="{DB8949E3-8DD3-7848-B28D-148BFEDF68C2}" destId="{C93D7FFE-9D2E-6C42-B9B8-AEE8538B0078}" srcOrd="1" destOrd="0" parTransId="{E0AC15F5-8880-0A48-A38E-A305077C73E2}" sibTransId="{6652C60C-2A5E-2A4F-9084-30909FD5A063}"/>
    <dgm:cxn modelId="{55AB2DBB-9C5B-724B-85D2-0AF17980DF58}" srcId="{DB8949E3-8DD3-7848-B28D-148BFEDF68C2}" destId="{260D3F4B-CA05-464D-BA5E-E340F07602E7}" srcOrd="0" destOrd="0" parTransId="{CBE0EFB8-68DB-8E43-B1DA-643126CB2D6B}" sibTransId="{13A1EE29-8392-294E-AFC3-9D4B5CC04329}"/>
    <dgm:cxn modelId="{A6F346D1-024F-AE47-AB07-CE1D2F3836D0}" srcId="{DB8949E3-8DD3-7848-B28D-148BFEDF68C2}" destId="{1E6E4CFD-3E13-1E4E-81C1-0CE13916517C}" srcOrd="2" destOrd="0" parTransId="{0E63649F-C817-F44C-90C5-97F77F11DD41}" sibTransId="{86D2EAEC-8C90-0747-9754-1E2477EF45B5}"/>
    <dgm:cxn modelId="{5BF05FDA-7876-DF47-8B4F-E39E9CBEC75A}" type="presOf" srcId="{DB8949E3-8DD3-7848-B28D-148BFEDF68C2}" destId="{557EDE51-B66F-7F47-95F9-753B83BBF950}" srcOrd="0" destOrd="0" presId="urn:microsoft.com/office/officeart/2005/8/layout/list1#14"/>
    <dgm:cxn modelId="{29809EE2-2004-0642-85C1-042BDA12EA0A}" type="presOf" srcId="{4BA9536F-7487-6F46-888E-EFB020372C42}" destId="{0A5C8B35-2FAB-014F-A1E8-F77C02B3384B}" srcOrd="1" destOrd="0" presId="urn:microsoft.com/office/officeart/2005/8/layout/list1#14"/>
    <dgm:cxn modelId="{B4BA10E3-5295-474B-8BE8-4B74BB87B602}" type="presOf" srcId="{658A5FC4-080D-044B-BCF8-C68A8A432739}" destId="{F25F6A18-56E4-634E-8DE6-83021A13CFA5}" srcOrd="1" destOrd="0" presId="urn:microsoft.com/office/officeart/2005/8/layout/list1#14"/>
    <dgm:cxn modelId="{48BF09EB-DCA7-8C4F-B166-B718F28EC7B3}" type="presOf" srcId="{4BA9536F-7487-6F46-888E-EFB020372C42}" destId="{2319B124-9CFA-E04A-A048-67DCC2FD436E}" srcOrd="0" destOrd="0" presId="urn:microsoft.com/office/officeart/2005/8/layout/list1#14"/>
    <dgm:cxn modelId="{C9ADE7ED-7ACF-3942-A624-B903BD6167DD}" type="presOf" srcId="{260D3F4B-CA05-464D-BA5E-E340F07602E7}" destId="{4FF8F6B7-16C0-F742-9E32-C33E405A8495}" srcOrd="1" destOrd="0" presId="urn:microsoft.com/office/officeart/2005/8/layout/list1#14"/>
    <dgm:cxn modelId="{DD64A3F5-AEC8-684E-ADDD-B86BEF185AA4}" type="presOf" srcId="{C93D7FFE-9D2E-6C42-B9B8-AEE8538B0078}" destId="{5140A55E-D592-624F-9528-C56FEFE7F0E1}" srcOrd="0" destOrd="0" presId="urn:microsoft.com/office/officeart/2005/8/layout/list1#14"/>
    <dgm:cxn modelId="{BE70CF0D-3D20-BA43-9B5F-7C382A14DD2B}" type="presParOf" srcId="{557EDE51-B66F-7F47-95F9-753B83BBF950}" destId="{56660024-8085-D74A-B728-77A25EAE393B}" srcOrd="0" destOrd="0" presId="urn:microsoft.com/office/officeart/2005/8/layout/list1#14"/>
    <dgm:cxn modelId="{12ABC080-B5EF-5348-94CF-B918869AE860}" type="presParOf" srcId="{56660024-8085-D74A-B728-77A25EAE393B}" destId="{BD5FD1AC-64F9-7A4E-86E3-F27C45E466CE}" srcOrd="0" destOrd="0" presId="urn:microsoft.com/office/officeart/2005/8/layout/list1#14"/>
    <dgm:cxn modelId="{D8CB851E-358C-CD47-8844-8EA12BA21887}" type="presParOf" srcId="{56660024-8085-D74A-B728-77A25EAE393B}" destId="{4FF8F6B7-16C0-F742-9E32-C33E405A8495}" srcOrd="1" destOrd="0" presId="urn:microsoft.com/office/officeart/2005/8/layout/list1#14"/>
    <dgm:cxn modelId="{0B760D73-FF2D-9642-A39E-D33F89D5C7EF}" type="presParOf" srcId="{557EDE51-B66F-7F47-95F9-753B83BBF950}" destId="{73792851-5B13-1F49-AF9F-4F265205A3FA}" srcOrd="1" destOrd="0" presId="urn:microsoft.com/office/officeart/2005/8/layout/list1#14"/>
    <dgm:cxn modelId="{1DE93553-4A42-6941-B006-86410259FDB0}" type="presParOf" srcId="{557EDE51-B66F-7F47-95F9-753B83BBF950}" destId="{4438D5B2-206A-9843-BF4B-F342E318FBFE}" srcOrd="2" destOrd="0" presId="urn:microsoft.com/office/officeart/2005/8/layout/list1#14"/>
    <dgm:cxn modelId="{401D09BF-262E-8D40-B453-32A0774A8E78}" type="presParOf" srcId="{557EDE51-B66F-7F47-95F9-753B83BBF950}" destId="{758FC419-5DC1-5945-9192-C80D85A1DC4F}" srcOrd="3" destOrd="0" presId="urn:microsoft.com/office/officeart/2005/8/layout/list1#14"/>
    <dgm:cxn modelId="{A96E17F9-44FD-5F4A-85C6-FEB23024A8EE}" type="presParOf" srcId="{557EDE51-B66F-7F47-95F9-753B83BBF950}" destId="{74340A9E-8A77-654B-A3E2-66CF4DD32797}" srcOrd="4" destOrd="0" presId="urn:microsoft.com/office/officeart/2005/8/layout/list1#14"/>
    <dgm:cxn modelId="{93B638C9-7179-E540-BD0F-5B9A1F671E03}" type="presParOf" srcId="{74340A9E-8A77-654B-A3E2-66CF4DD32797}" destId="{5140A55E-D592-624F-9528-C56FEFE7F0E1}" srcOrd="0" destOrd="0" presId="urn:microsoft.com/office/officeart/2005/8/layout/list1#14"/>
    <dgm:cxn modelId="{B74EF29D-9360-3F45-B271-2CB28257EA22}" type="presParOf" srcId="{74340A9E-8A77-654B-A3E2-66CF4DD32797}" destId="{BB6EB2E4-7940-DA4F-BBF3-AF711FB5AB91}" srcOrd="1" destOrd="0" presId="urn:microsoft.com/office/officeart/2005/8/layout/list1#14"/>
    <dgm:cxn modelId="{A4B06374-FB31-7543-B5D9-27F9D477C3A7}" type="presParOf" srcId="{557EDE51-B66F-7F47-95F9-753B83BBF950}" destId="{7576AAFF-D57F-D04C-BE4E-1AE6CD362CD4}" srcOrd="5" destOrd="0" presId="urn:microsoft.com/office/officeart/2005/8/layout/list1#14"/>
    <dgm:cxn modelId="{A5989692-5CA4-E544-81F1-DBA3A0D14F23}" type="presParOf" srcId="{557EDE51-B66F-7F47-95F9-753B83BBF950}" destId="{CC9FC346-4237-1445-AA80-9E2E4A57D02F}" srcOrd="6" destOrd="0" presId="urn:microsoft.com/office/officeart/2005/8/layout/list1#14"/>
    <dgm:cxn modelId="{94ADBA9A-D489-2C4B-8ADE-E0BE2E3B5B69}" type="presParOf" srcId="{557EDE51-B66F-7F47-95F9-753B83BBF950}" destId="{9C2BA933-5DD3-FD47-9912-3358F5BD905E}" srcOrd="7" destOrd="0" presId="urn:microsoft.com/office/officeart/2005/8/layout/list1#14"/>
    <dgm:cxn modelId="{F7CCA844-59AD-D441-87FF-B42F88F4B353}" type="presParOf" srcId="{557EDE51-B66F-7F47-95F9-753B83BBF950}" destId="{15DDF0A7-88E7-2044-A081-4359924BAC61}" srcOrd="8" destOrd="0" presId="urn:microsoft.com/office/officeart/2005/8/layout/list1#14"/>
    <dgm:cxn modelId="{5B410577-0E97-4344-AC2C-4DADEBF9A4A6}" type="presParOf" srcId="{15DDF0A7-88E7-2044-A081-4359924BAC61}" destId="{8549EDA2-EE0D-9043-9551-87A122C5EED5}" srcOrd="0" destOrd="0" presId="urn:microsoft.com/office/officeart/2005/8/layout/list1#14"/>
    <dgm:cxn modelId="{45AB09B9-B8C5-BD43-9A3E-EB45A6F88EF7}" type="presParOf" srcId="{15DDF0A7-88E7-2044-A081-4359924BAC61}" destId="{3FA66C26-E79C-9346-9583-38BB6483CF37}" srcOrd="1" destOrd="0" presId="urn:microsoft.com/office/officeart/2005/8/layout/list1#14"/>
    <dgm:cxn modelId="{A1E5AE08-1AC8-4A43-B986-C1EEC06219CD}" type="presParOf" srcId="{557EDE51-B66F-7F47-95F9-753B83BBF950}" destId="{B47185C5-8DBE-1148-8EE0-E072DA61E12E}" srcOrd="9" destOrd="0" presId="urn:microsoft.com/office/officeart/2005/8/layout/list1#14"/>
    <dgm:cxn modelId="{67FE283F-336A-EA4B-B48E-CC05D3887A22}" type="presParOf" srcId="{557EDE51-B66F-7F47-95F9-753B83BBF950}" destId="{A4E351C7-8137-B149-B48C-356518B4468C}" srcOrd="10" destOrd="0" presId="urn:microsoft.com/office/officeart/2005/8/layout/list1#14"/>
    <dgm:cxn modelId="{D949CCE5-F913-3044-8122-F32960C89EE8}" type="presParOf" srcId="{557EDE51-B66F-7F47-95F9-753B83BBF950}" destId="{2BEFD6CA-EC77-7B4D-AD53-09D82E57802F}" srcOrd="11" destOrd="0" presId="urn:microsoft.com/office/officeart/2005/8/layout/list1#14"/>
    <dgm:cxn modelId="{36D06273-2F46-F64F-A7CC-EF0115ED6AD6}" type="presParOf" srcId="{557EDE51-B66F-7F47-95F9-753B83BBF950}" destId="{F6918878-BF0F-FB4E-8F1D-48E96ECAD4A2}" srcOrd="12" destOrd="0" presId="urn:microsoft.com/office/officeart/2005/8/layout/list1#14"/>
    <dgm:cxn modelId="{70A83940-1F4A-7646-BD68-5D24CEA06C39}" type="presParOf" srcId="{F6918878-BF0F-FB4E-8F1D-48E96ECAD4A2}" destId="{2319B124-9CFA-E04A-A048-67DCC2FD436E}" srcOrd="0" destOrd="0" presId="urn:microsoft.com/office/officeart/2005/8/layout/list1#14"/>
    <dgm:cxn modelId="{BD733235-B223-9749-A9DE-29EF9AE72D5E}" type="presParOf" srcId="{F6918878-BF0F-FB4E-8F1D-48E96ECAD4A2}" destId="{0A5C8B35-2FAB-014F-A1E8-F77C02B3384B}" srcOrd="1" destOrd="0" presId="urn:microsoft.com/office/officeart/2005/8/layout/list1#14"/>
    <dgm:cxn modelId="{0DF1A259-24E5-7B4C-B350-3B4976CA79DE}" type="presParOf" srcId="{557EDE51-B66F-7F47-95F9-753B83BBF950}" destId="{54249C3F-D78B-2F4F-BEA4-9CD9A5A597B5}" srcOrd="13" destOrd="0" presId="urn:microsoft.com/office/officeart/2005/8/layout/list1#14"/>
    <dgm:cxn modelId="{E9807CB8-2EC4-4C43-880A-48E83E370B9A}" type="presParOf" srcId="{557EDE51-B66F-7F47-95F9-753B83BBF950}" destId="{9E84663F-4857-FE4F-91A2-32A4C8201E2D}" srcOrd="14" destOrd="0" presId="urn:microsoft.com/office/officeart/2005/8/layout/list1#14"/>
    <dgm:cxn modelId="{5413668E-7DF8-8544-A6E7-B812439B9D40}" type="presParOf" srcId="{557EDE51-B66F-7F47-95F9-753B83BBF950}" destId="{70E8F696-B866-1A41-BEF1-A28DC0FF1A06}" srcOrd="15" destOrd="0" presId="urn:microsoft.com/office/officeart/2005/8/layout/list1#14"/>
    <dgm:cxn modelId="{6AEBC7EA-F2F0-BF48-8346-7D93ABA44587}" type="presParOf" srcId="{557EDE51-B66F-7F47-95F9-753B83BBF950}" destId="{8619FF3F-C7FC-2747-976E-63AB8FA2FEDD}" srcOrd="16" destOrd="0" presId="urn:microsoft.com/office/officeart/2005/8/layout/list1#14"/>
    <dgm:cxn modelId="{C96E25E9-6C40-B248-8A0E-900F8F406B0B}" type="presParOf" srcId="{8619FF3F-C7FC-2747-976E-63AB8FA2FEDD}" destId="{E286C5A2-18DD-9246-A54A-BDBC40534428}" srcOrd="0" destOrd="0" presId="urn:microsoft.com/office/officeart/2005/8/layout/list1#14"/>
    <dgm:cxn modelId="{B2ED346F-5B87-3E45-A97E-84BF81FBCB15}" type="presParOf" srcId="{8619FF3F-C7FC-2747-976E-63AB8FA2FEDD}" destId="{F25F6A18-56E4-634E-8DE6-83021A13CFA5}" srcOrd="1" destOrd="0" presId="urn:microsoft.com/office/officeart/2005/8/layout/list1#14"/>
    <dgm:cxn modelId="{156AABF7-0F10-A746-A659-B80546F26733}" type="presParOf" srcId="{557EDE51-B66F-7F47-95F9-753B83BBF950}" destId="{6A297A04-195F-B346-B321-ADA0539E15BF}" srcOrd="17" destOrd="0" presId="urn:microsoft.com/office/officeart/2005/8/layout/list1#14"/>
    <dgm:cxn modelId="{F0A6DFD2-E643-3546-83DE-A9F845735FAB}" type="presParOf" srcId="{557EDE51-B66F-7F47-95F9-753B83BBF950}" destId="{C891C3F8-C534-E241-A1E6-C90D28159709}" srcOrd="18" destOrd="0" presId="urn:microsoft.com/office/officeart/2005/8/layout/list1#1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083CF69-60D8-A047-8987-24FC4EDEE566}" type="doc">
      <dgm:prSet loTypeId="urn:microsoft.com/office/officeart/2005/8/layout/list1#15" loCatId="" qsTypeId="urn:microsoft.com/office/officeart/2005/8/quickstyle/simple1#23" qsCatId="simple" csTypeId="urn:microsoft.com/office/officeart/2005/8/colors/accent1_2#15" csCatId="accent1" phldr="1"/>
      <dgm:spPr/>
      <dgm:t>
        <a:bodyPr/>
        <a:lstStyle/>
        <a:p>
          <a:endParaRPr lang="zh-CN" altLang="en-US"/>
        </a:p>
      </dgm:t>
    </dgm:pt>
    <dgm:pt modelId="{49913625-70C3-4340-AD09-7FE0B022708B}">
      <dgm:prSet phldrT="[文本]" custT="1"/>
      <dgm:spPr/>
      <dgm:t>
        <a:bodyPr/>
        <a:lstStyle/>
        <a:p>
          <a:r>
            <a:rPr lang="zh-CN" altLang="en-US" sz="1600" dirty="0"/>
            <a:t>在对地价影响因素进行分析时，通过定性和定量分析，着重分析这些因素对地价可能产生的影响 程度及影响趋势，并与土地估价过程中有关方法选择、参数确定、因素分析和比较内容等相对应，对地 价影响因素的分析应与估价结果的确定相关联，做到分析合理、参数有据、估价得当</a:t>
          </a:r>
        </a:p>
      </dgm:t>
    </dgm:pt>
    <dgm:pt modelId="{1743C251-B825-FF4B-B9EB-DC9597567142}" type="parTrans" cxnId="{1ED9337E-D02F-3E4D-9660-FD2BA48FBFAA}">
      <dgm:prSet/>
      <dgm:spPr/>
      <dgm:t>
        <a:bodyPr/>
        <a:lstStyle/>
        <a:p>
          <a:endParaRPr lang="zh-CN" altLang="en-US" sz="1600"/>
        </a:p>
      </dgm:t>
    </dgm:pt>
    <dgm:pt modelId="{146911AC-81A8-C04F-BDA1-471BDA6AD06B}" type="sibTrans" cxnId="{1ED9337E-D02F-3E4D-9660-FD2BA48FBFAA}">
      <dgm:prSet/>
      <dgm:spPr/>
      <dgm:t>
        <a:bodyPr/>
        <a:lstStyle/>
        <a:p>
          <a:endParaRPr lang="zh-CN" altLang="en-US" sz="1600"/>
        </a:p>
      </dgm:t>
    </dgm:pt>
    <dgm:pt modelId="{F303D2EC-9E45-4944-A9E1-921773B40A44}">
      <dgm:prSet custT="1"/>
      <dgm:spPr/>
      <dgm:t>
        <a:bodyPr/>
        <a:lstStyle/>
        <a:p>
          <a:r>
            <a:rPr lang="zh-CN" altLang="en-US" sz="1600" dirty="0"/>
            <a:t>按照一般因素、区域因素、个别因素归类说明影响估价对象地价水平的因素</a:t>
          </a:r>
        </a:p>
      </dgm:t>
    </dgm:pt>
    <dgm:pt modelId="{02D0E7A4-5F00-614E-B816-F000C85A98F8}" type="parTrans" cxnId="{3D6C132B-0F90-FF46-AC41-E0C69ACA2492}">
      <dgm:prSet/>
      <dgm:spPr/>
      <dgm:t>
        <a:bodyPr/>
        <a:lstStyle/>
        <a:p>
          <a:endParaRPr lang="zh-CN" altLang="en-US" sz="1600"/>
        </a:p>
      </dgm:t>
    </dgm:pt>
    <dgm:pt modelId="{99501450-21B3-404C-A602-2B9F2BAC4FCE}" type="sibTrans" cxnId="{3D6C132B-0F90-FF46-AC41-E0C69ACA2492}">
      <dgm:prSet/>
      <dgm:spPr/>
      <dgm:t>
        <a:bodyPr/>
        <a:lstStyle/>
        <a:p>
          <a:endParaRPr lang="zh-CN" altLang="en-US" sz="1600"/>
        </a:p>
      </dgm:t>
    </dgm:pt>
    <dgm:pt modelId="{45F57259-23DB-3042-9B73-FA9A7AF3DF98}">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pPr>
          <a:r>
            <a:rPr lang="zh-CN" altLang="en-US" sz="1600" dirty="0"/>
            <a:t>该部分影响因素分析不仅包含对有关影响因素的陈述，还应对地价影响因素进行分析，其中对地价影响大的重要因素必须分析，与本次估价相关性小或无关的因素仅为参照。因土地的特殊用途或其他原因而影响地价的特殊因素，应在此说明并进一步分析</a:t>
          </a:r>
          <a:endParaRPr lang="en-US" altLang="zh-CN" sz="1600" dirty="0"/>
        </a:p>
      </dgm:t>
    </dgm:pt>
    <dgm:pt modelId="{ED8162EB-2DAF-7B42-A976-749A99D08FBE}" type="sibTrans" cxnId="{8F10D3BD-520E-FA40-8D24-225340137B04}">
      <dgm:prSet/>
      <dgm:spPr/>
      <dgm:t>
        <a:bodyPr/>
        <a:lstStyle/>
        <a:p>
          <a:endParaRPr lang="zh-CN" altLang="en-US" sz="1600"/>
        </a:p>
      </dgm:t>
    </dgm:pt>
    <dgm:pt modelId="{D517582D-D8F4-5B48-858E-A90C0B07BB20}" type="parTrans" cxnId="{8F10D3BD-520E-FA40-8D24-225340137B04}">
      <dgm:prSet/>
      <dgm:spPr/>
      <dgm:t>
        <a:bodyPr/>
        <a:lstStyle/>
        <a:p>
          <a:endParaRPr lang="zh-CN" altLang="en-US" sz="1600"/>
        </a:p>
      </dgm:t>
    </dgm:pt>
    <dgm:pt modelId="{39AB3D86-0DF2-4B4A-976A-BB785D347602}">
      <dgm:prSet custT="1"/>
      <dgm:spPr/>
      <dgm:t>
        <a:bodyPr/>
        <a:lstStyle/>
        <a:p>
          <a:r>
            <a:rPr lang="zh-CN" altLang="en-US" sz="1600" dirty="0"/>
            <a:t>影响因素可根据估价对象特点和估价目的有所选择和侧重</a:t>
          </a:r>
          <a:r>
            <a:rPr lang="en-US" altLang="zh-CN" sz="1600" dirty="0"/>
            <a:t> </a:t>
          </a:r>
        </a:p>
      </dgm:t>
    </dgm:pt>
    <dgm:pt modelId="{5A58B37B-7200-FF4C-9C27-C6DC0D930003}" type="parTrans" cxnId="{70051115-3E18-5942-A1D9-A775E0B65FB9}">
      <dgm:prSet/>
      <dgm:spPr/>
      <dgm:t>
        <a:bodyPr/>
        <a:lstStyle/>
        <a:p>
          <a:endParaRPr lang="zh-CN" altLang="en-US" sz="1600"/>
        </a:p>
      </dgm:t>
    </dgm:pt>
    <dgm:pt modelId="{FBD46F93-271B-9242-BC0E-855ABA63A052}" type="sibTrans" cxnId="{70051115-3E18-5942-A1D9-A775E0B65FB9}">
      <dgm:prSet/>
      <dgm:spPr/>
      <dgm:t>
        <a:bodyPr/>
        <a:lstStyle/>
        <a:p>
          <a:endParaRPr lang="zh-CN" altLang="en-US" sz="1600"/>
        </a:p>
      </dgm:t>
    </dgm:pt>
    <dgm:pt modelId="{2F3F8186-EB80-E248-B4F1-628676290799}">
      <dgm:prSet custT="1"/>
      <dgm:spPr/>
      <dgm:t>
        <a:bodyPr/>
        <a:lstStyle/>
        <a:p>
          <a:r>
            <a:rPr lang="zh-CN" altLang="en-US" sz="1600"/>
            <a:t>地价影响因素的分析，应做到客观描述，用语规范，内涵准确，能够定量反映的应定量描述</a:t>
          </a:r>
        </a:p>
      </dgm:t>
    </dgm:pt>
    <dgm:pt modelId="{955F6AFF-A439-0443-A191-11A7463737D9}" type="parTrans" cxnId="{BB8BA6AC-F51C-9C46-AC2C-3C582D003B11}">
      <dgm:prSet/>
      <dgm:spPr/>
      <dgm:t>
        <a:bodyPr/>
        <a:lstStyle/>
        <a:p>
          <a:endParaRPr lang="zh-CN" altLang="en-US"/>
        </a:p>
      </dgm:t>
    </dgm:pt>
    <dgm:pt modelId="{5BEBD2B2-CD2C-E949-AC95-A2FF6F7D65BF}" type="sibTrans" cxnId="{BB8BA6AC-F51C-9C46-AC2C-3C582D003B11}">
      <dgm:prSet/>
      <dgm:spPr/>
      <dgm:t>
        <a:bodyPr/>
        <a:lstStyle/>
        <a:p>
          <a:endParaRPr lang="zh-CN" altLang="en-US"/>
        </a:p>
      </dgm:t>
    </dgm:pt>
    <dgm:pt modelId="{2FE05BB5-508B-5D47-AFEE-91CEE77F9F29}" type="pres">
      <dgm:prSet presAssocID="{1083CF69-60D8-A047-8987-24FC4EDEE566}" presName="linear" presStyleCnt="0">
        <dgm:presLayoutVars>
          <dgm:dir/>
          <dgm:animLvl val="lvl"/>
          <dgm:resizeHandles val="exact"/>
        </dgm:presLayoutVars>
      </dgm:prSet>
      <dgm:spPr/>
    </dgm:pt>
    <dgm:pt modelId="{5098988A-6BE6-4F45-8774-D3E8BFC45A00}" type="pres">
      <dgm:prSet presAssocID="{F303D2EC-9E45-4944-A9E1-921773B40A44}" presName="parentLin" presStyleCnt="0"/>
      <dgm:spPr/>
    </dgm:pt>
    <dgm:pt modelId="{E18D4667-67A0-2F44-9FED-3DDDE21295B4}" type="pres">
      <dgm:prSet presAssocID="{F303D2EC-9E45-4944-A9E1-921773B40A44}" presName="parentLeftMargin" presStyleLbl="node1" presStyleIdx="0" presStyleCnt="5"/>
      <dgm:spPr/>
    </dgm:pt>
    <dgm:pt modelId="{3F72A399-69C6-6348-A309-28DBFECD0CD0}" type="pres">
      <dgm:prSet presAssocID="{F303D2EC-9E45-4944-A9E1-921773B40A44}" presName="parentText" presStyleLbl="node1" presStyleIdx="0" presStyleCnt="5" custScaleX="140069" custScaleY="306346">
        <dgm:presLayoutVars>
          <dgm:chMax val="0"/>
          <dgm:bulletEnabled val="1"/>
        </dgm:presLayoutVars>
      </dgm:prSet>
      <dgm:spPr/>
    </dgm:pt>
    <dgm:pt modelId="{A191E03C-D93E-8F49-AC37-FC49361B1EE8}" type="pres">
      <dgm:prSet presAssocID="{F303D2EC-9E45-4944-A9E1-921773B40A44}" presName="negativeSpace" presStyleCnt="0"/>
      <dgm:spPr/>
    </dgm:pt>
    <dgm:pt modelId="{D2A4E464-E13B-B947-8D5A-7EC1631A2A4F}" type="pres">
      <dgm:prSet presAssocID="{F303D2EC-9E45-4944-A9E1-921773B40A44}" presName="childText" presStyleLbl="conFgAcc1" presStyleIdx="0" presStyleCnt="5">
        <dgm:presLayoutVars>
          <dgm:bulletEnabled val="1"/>
        </dgm:presLayoutVars>
      </dgm:prSet>
      <dgm:spPr/>
    </dgm:pt>
    <dgm:pt modelId="{7B856475-FBFC-6A40-BF4C-7909A5F24453}" type="pres">
      <dgm:prSet presAssocID="{99501450-21B3-404C-A602-2B9F2BAC4FCE}" presName="spaceBetweenRectangles" presStyleCnt="0"/>
      <dgm:spPr/>
    </dgm:pt>
    <dgm:pt modelId="{E4D41D81-37A7-CA4E-BA1E-7C451168E294}" type="pres">
      <dgm:prSet presAssocID="{39AB3D86-0DF2-4B4A-976A-BB785D347602}" presName="parentLin" presStyleCnt="0"/>
      <dgm:spPr/>
    </dgm:pt>
    <dgm:pt modelId="{58848FEB-FDB6-7740-9DCF-B56E129DF412}" type="pres">
      <dgm:prSet presAssocID="{39AB3D86-0DF2-4B4A-976A-BB785D347602}" presName="parentLeftMargin" presStyleLbl="node1" presStyleIdx="0" presStyleCnt="5"/>
      <dgm:spPr/>
    </dgm:pt>
    <dgm:pt modelId="{12FDA88F-3181-F34F-AFA8-EDCC9D0A0338}" type="pres">
      <dgm:prSet presAssocID="{39AB3D86-0DF2-4B4A-976A-BB785D347602}" presName="parentText" presStyleLbl="node1" presStyleIdx="1" presStyleCnt="5" custScaleX="138276" custScaleY="245892">
        <dgm:presLayoutVars>
          <dgm:chMax val="0"/>
          <dgm:bulletEnabled val="1"/>
        </dgm:presLayoutVars>
      </dgm:prSet>
      <dgm:spPr/>
    </dgm:pt>
    <dgm:pt modelId="{457DB5FD-18F5-DA47-8F98-621CD97C61D9}" type="pres">
      <dgm:prSet presAssocID="{39AB3D86-0DF2-4B4A-976A-BB785D347602}" presName="negativeSpace" presStyleCnt="0"/>
      <dgm:spPr/>
    </dgm:pt>
    <dgm:pt modelId="{7B59290A-8182-D745-B8AC-56667F018FBE}" type="pres">
      <dgm:prSet presAssocID="{39AB3D86-0DF2-4B4A-976A-BB785D347602}" presName="childText" presStyleLbl="conFgAcc1" presStyleIdx="1" presStyleCnt="5">
        <dgm:presLayoutVars>
          <dgm:bulletEnabled val="1"/>
        </dgm:presLayoutVars>
      </dgm:prSet>
      <dgm:spPr/>
    </dgm:pt>
    <dgm:pt modelId="{747FE2B5-E525-6C4B-B2B4-1F35580B522A}" type="pres">
      <dgm:prSet presAssocID="{FBD46F93-271B-9242-BC0E-855ABA63A052}" presName="spaceBetweenRectangles" presStyleCnt="0"/>
      <dgm:spPr/>
    </dgm:pt>
    <dgm:pt modelId="{42C64105-7EFF-9F44-B0AA-82F7BB3870A6}" type="pres">
      <dgm:prSet presAssocID="{45F57259-23DB-3042-9B73-FA9A7AF3DF98}" presName="parentLin" presStyleCnt="0"/>
      <dgm:spPr/>
    </dgm:pt>
    <dgm:pt modelId="{F75BCD0B-0A0A-0046-8BEC-6247C0E8D254}" type="pres">
      <dgm:prSet presAssocID="{45F57259-23DB-3042-9B73-FA9A7AF3DF98}" presName="parentLeftMargin" presStyleLbl="node1" presStyleIdx="1" presStyleCnt="5"/>
      <dgm:spPr/>
    </dgm:pt>
    <dgm:pt modelId="{DA551020-4333-B344-8F3C-5724F1D40D74}" type="pres">
      <dgm:prSet presAssocID="{45F57259-23DB-3042-9B73-FA9A7AF3DF98}" presName="parentText" presStyleLbl="node1" presStyleIdx="2" presStyleCnt="5" custScaleX="136483" custScaleY="497421">
        <dgm:presLayoutVars>
          <dgm:chMax val="0"/>
          <dgm:bulletEnabled val="1"/>
        </dgm:presLayoutVars>
      </dgm:prSet>
      <dgm:spPr/>
    </dgm:pt>
    <dgm:pt modelId="{8810A1E8-93DC-F144-BD99-C698B57AEFFE}" type="pres">
      <dgm:prSet presAssocID="{45F57259-23DB-3042-9B73-FA9A7AF3DF98}" presName="negativeSpace" presStyleCnt="0"/>
      <dgm:spPr/>
    </dgm:pt>
    <dgm:pt modelId="{BBFCD343-E43E-7D4D-9A78-D3D7C3FFA2B0}" type="pres">
      <dgm:prSet presAssocID="{45F57259-23DB-3042-9B73-FA9A7AF3DF98}" presName="childText" presStyleLbl="conFgAcc1" presStyleIdx="2" presStyleCnt="5">
        <dgm:presLayoutVars>
          <dgm:bulletEnabled val="1"/>
        </dgm:presLayoutVars>
      </dgm:prSet>
      <dgm:spPr/>
    </dgm:pt>
    <dgm:pt modelId="{4DD03854-104C-7845-8CDB-C1033EBC5D79}" type="pres">
      <dgm:prSet presAssocID="{ED8162EB-2DAF-7B42-A976-749A99D08FBE}" presName="spaceBetweenRectangles" presStyleCnt="0"/>
      <dgm:spPr/>
    </dgm:pt>
    <dgm:pt modelId="{37A02BE0-4378-9542-B8EE-29114DE31DA2}" type="pres">
      <dgm:prSet presAssocID="{49913625-70C3-4340-AD09-7FE0B022708B}" presName="parentLin" presStyleCnt="0"/>
      <dgm:spPr/>
    </dgm:pt>
    <dgm:pt modelId="{10AEA68E-597A-C746-A411-ED4019613941}" type="pres">
      <dgm:prSet presAssocID="{49913625-70C3-4340-AD09-7FE0B022708B}" presName="parentLeftMargin" presStyleLbl="node1" presStyleIdx="2" presStyleCnt="5"/>
      <dgm:spPr/>
    </dgm:pt>
    <dgm:pt modelId="{01060021-78FE-1B4A-B8F7-1F752C7F5468}" type="pres">
      <dgm:prSet presAssocID="{49913625-70C3-4340-AD09-7FE0B022708B}" presName="parentText" presStyleLbl="node1" presStyleIdx="3" presStyleCnt="5" custScaleX="136483" custScaleY="488657">
        <dgm:presLayoutVars>
          <dgm:chMax val="0"/>
          <dgm:bulletEnabled val="1"/>
        </dgm:presLayoutVars>
      </dgm:prSet>
      <dgm:spPr/>
    </dgm:pt>
    <dgm:pt modelId="{0BB65BFA-BBA3-E644-8352-972D549E860E}" type="pres">
      <dgm:prSet presAssocID="{49913625-70C3-4340-AD09-7FE0B022708B}" presName="negativeSpace" presStyleCnt="0"/>
      <dgm:spPr/>
    </dgm:pt>
    <dgm:pt modelId="{664785A0-A9ED-4842-AC77-95E6101492FF}" type="pres">
      <dgm:prSet presAssocID="{49913625-70C3-4340-AD09-7FE0B022708B}" presName="childText" presStyleLbl="conFgAcc1" presStyleIdx="3" presStyleCnt="5">
        <dgm:presLayoutVars>
          <dgm:bulletEnabled val="1"/>
        </dgm:presLayoutVars>
      </dgm:prSet>
      <dgm:spPr/>
    </dgm:pt>
    <dgm:pt modelId="{50AA6557-75B4-3948-9AC6-5EEEC9193AF7}" type="pres">
      <dgm:prSet presAssocID="{146911AC-81A8-C04F-BDA1-471BDA6AD06B}" presName="spaceBetweenRectangles" presStyleCnt="0"/>
      <dgm:spPr/>
    </dgm:pt>
    <dgm:pt modelId="{E3E05683-1720-6347-836B-88818E062B99}" type="pres">
      <dgm:prSet presAssocID="{2F3F8186-EB80-E248-B4F1-628676290799}" presName="parentLin" presStyleCnt="0"/>
      <dgm:spPr/>
    </dgm:pt>
    <dgm:pt modelId="{D37F334C-CFB1-1247-BB52-23363D1B7F75}" type="pres">
      <dgm:prSet presAssocID="{2F3F8186-EB80-E248-B4F1-628676290799}" presName="parentLeftMargin" presStyleLbl="node1" presStyleIdx="3" presStyleCnt="5"/>
      <dgm:spPr/>
    </dgm:pt>
    <dgm:pt modelId="{5076964A-9373-3844-81B4-C6D1B210122C}" type="pres">
      <dgm:prSet presAssocID="{2F3F8186-EB80-E248-B4F1-628676290799}" presName="parentText" presStyleLbl="node1" presStyleIdx="4" presStyleCnt="5" custScaleX="138276" custScaleY="222117">
        <dgm:presLayoutVars>
          <dgm:chMax val="0"/>
          <dgm:bulletEnabled val="1"/>
        </dgm:presLayoutVars>
      </dgm:prSet>
      <dgm:spPr/>
    </dgm:pt>
    <dgm:pt modelId="{23440F8B-25D9-1148-9EC5-9F6C092C4F76}" type="pres">
      <dgm:prSet presAssocID="{2F3F8186-EB80-E248-B4F1-628676290799}" presName="negativeSpace" presStyleCnt="0"/>
      <dgm:spPr/>
    </dgm:pt>
    <dgm:pt modelId="{30233896-E598-9C45-A4C5-BB75D9862C97}" type="pres">
      <dgm:prSet presAssocID="{2F3F8186-EB80-E248-B4F1-628676290799}" presName="childText" presStyleLbl="conFgAcc1" presStyleIdx="4" presStyleCnt="5">
        <dgm:presLayoutVars>
          <dgm:bulletEnabled val="1"/>
        </dgm:presLayoutVars>
      </dgm:prSet>
      <dgm:spPr/>
    </dgm:pt>
  </dgm:ptLst>
  <dgm:cxnLst>
    <dgm:cxn modelId="{70051115-3E18-5942-A1D9-A775E0B65FB9}" srcId="{1083CF69-60D8-A047-8987-24FC4EDEE566}" destId="{39AB3D86-0DF2-4B4A-976A-BB785D347602}" srcOrd="1" destOrd="0" parTransId="{5A58B37B-7200-FF4C-9C27-C6DC0D930003}" sibTransId="{FBD46F93-271B-9242-BC0E-855ABA63A052}"/>
    <dgm:cxn modelId="{3006C716-9649-754F-836A-9AC3AE76246B}" type="presOf" srcId="{49913625-70C3-4340-AD09-7FE0B022708B}" destId="{10AEA68E-597A-C746-A411-ED4019613941}" srcOrd="0" destOrd="0" presId="urn:microsoft.com/office/officeart/2005/8/layout/list1#15"/>
    <dgm:cxn modelId="{C9CD7917-D4CF-2E4D-B543-1FE0D12371BA}" type="presOf" srcId="{2F3F8186-EB80-E248-B4F1-628676290799}" destId="{5076964A-9373-3844-81B4-C6D1B210122C}" srcOrd="1" destOrd="0" presId="urn:microsoft.com/office/officeart/2005/8/layout/list1#15"/>
    <dgm:cxn modelId="{3E1B3F19-93DD-4043-8D74-236EBCB8BC72}" type="presOf" srcId="{45F57259-23DB-3042-9B73-FA9A7AF3DF98}" destId="{DA551020-4333-B344-8F3C-5724F1D40D74}" srcOrd="1" destOrd="0" presId="urn:microsoft.com/office/officeart/2005/8/layout/list1#15"/>
    <dgm:cxn modelId="{3D6C132B-0F90-FF46-AC41-E0C69ACA2492}" srcId="{1083CF69-60D8-A047-8987-24FC4EDEE566}" destId="{F303D2EC-9E45-4944-A9E1-921773B40A44}" srcOrd="0" destOrd="0" parTransId="{02D0E7A4-5F00-614E-B816-F000C85A98F8}" sibTransId="{99501450-21B3-404C-A602-2B9F2BAC4FCE}"/>
    <dgm:cxn modelId="{E1927F30-6009-714E-9756-280AE4EA4891}" type="presOf" srcId="{39AB3D86-0DF2-4B4A-976A-BB785D347602}" destId="{12FDA88F-3181-F34F-AFA8-EDCC9D0A0338}" srcOrd="1" destOrd="0" presId="urn:microsoft.com/office/officeart/2005/8/layout/list1#15"/>
    <dgm:cxn modelId="{139B713F-62B3-1A47-8393-8EEF55BFBDAA}" type="presOf" srcId="{2F3F8186-EB80-E248-B4F1-628676290799}" destId="{D37F334C-CFB1-1247-BB52-23363D1B7F75}" srcOrd="0" destOrd="0" presId="urn:microsoft.com/office/officeart/2005/8/layout/list1#15"/>
    <dgm:cxn modelId="{E8B34A75-9F86-964B-B77E-EDC79AAA07A8}" type="presOf" srcId="{1083CF69-60D8-A047-8987-24FC4EDEE566}" destId="{2FE05BB5-508B-5D47-AFEE-91CEE77F9F29}" srcOrd="0" destOrd="0" presId="urn:microsoft.com/office/officeart/2005/8/layout/list1#15"/>
    <dgm:cxn modelId="{1ED9337E-D02F-3E4D-9660-FD2BA48FBFAA}" srcId="{1083CF69-60D8-A047-8987-24FC4EDEE566}" destId="{49913625-70C3-4340-AD09-7FE0B022708B}" srcOrd="3" destOrd="0" parTransId="{1743C251-B825-FF4B-B9EB-DC9597567142}" sibTransId="{146911AC-81A8-C04F-BDA1-471BDA6AD06B}"/>
    <dgm:cxn modelId="{168C8D9C-840C-584A-8784-94F30E2E735E}" type="presOf" srcId="{45F57259-23DB-3042-9B73-FA9A7AF3DF98}" destId="{F75BCD0B-0A0A-0046-8BEC-6247C0E8D254}" srcOrd="0" destOrd="0" presId="urn:microsoft.com/office/officeart/2005/8/layout/list1#15"/>
    <dgm:cxn modelId="{BB8BA6AC-F51C-9C46-AC2C-3C582D003B11}" srcId="{1083CF69-60D8-A047-8987-24FC4EDEE566}" destId="{2F3F8186-EB80-E248-B4F1-628676290799}" srcOrd="4" destOrd="0" parTransId="{955F6AFF-A439-0443-A191-11A7463737D9}" sibTransId="{5BEBD2B2-CD2C-E949-AC95-A2FF6F7D65BF}"/>
    <dgm:cxn modelId="{900EC9B0-5561-F84C-B756-62993FC566E0}" type="presOf" srcId="{F303D2EC-9E45-4944-A9E1-921773B40A44}" destId="{3F72A399-69C6-6348-A309-28DBFECD0CD0}" srcOrd="1" destOrd="0" presId="urn:microsoft.com/office/officeart/2005/8/layout/list1#15"/>
    <dgm:cxn modelId="{8F10D3BD-520E-FA40-8D24-225340137B04}" srcId="{1083CF69-60D8-A047-8987-24FC4EDEE566}" destId="{45F57259-23DB-3042-9B73-FA9A7AF3DF98}" srcOrd="2" destOrd="0" parTransId="{D517582D-D8F4-5B48-858E-A90C0B07BB20}" sibTransId="{ED8162EB-2DAF-7B42-A976-749A99D08FBE}"/>
    <dgm:cxn modelId="{45D198C4-BFBD-6B46-86B8-7F4A62DCF64F}" type="presOf" srcId="{49913625-70C3-4340-AD09-7FE0B022708B}" destId="{01060021-78FE-1B4A-B8F7-1F752C7F5468}" srcOrd="1" destOrd="0" presId="urn:microsoft.com/office/officeart/2005/8/layout/list1#15"/>
    <dgm:cxn modelId="{5D5C36E5-A165-F348-8770-831388D8A73D}" type="presOf" srcId="{F303D2EC-9E45-4944-A9E1-921773B40A44}" destId="{E18D4667-67A0-2F44-9FED-3DDDE21295B4}" srcOrd="0" destOrd="0" presId="urn:microsoft.com/office/officeart/2005/8/layout/list1#15"/>
    <dgm:cxn modelId="{918676FC-0B73-8A4A-90E9-F2F74AB926B3}" type="presOf" srcId="{39AB3D86-0DF2-4B4A-976A-BB785D347602}" destId="{58848FEB-FDB6-7740-9DCF-B56E129DF412}" srcOrd="0" destOrd="0" presId="urn:microsoft.com/office/officeart/2005/8/layout/list1#15"/>
    <dgm:cxn modelId="{B71E3409-7127-EE49-B738-C8B1C48CB55B}" type="presParOf" srcId="{2FE05BB5-508B-5D47-AFEE-91CEE77F9F29}" destId="{5098988A-6BE6-4F45-8774-D3E8BFC45A00}" srcOrd="0" destOrd="0" presId="urn:microsoft.com/office/officeart/2005/8/layout/list1#15"/>
    <dgm:cxn modelId="{052349BB-B676-5245-B434-4385EF42C04F}" type="presParOf" srcId="{5098988A-6BE6-4F45-8774-D3E8BFC45A00}" destId="{E18D4667-67A0-2F44-9FED-3DDDE21295B4}" srcOrd="0" destOrd="0" presId="urn:microsoft.com/office/officeart/2005/8/layout/list1#15"/>
    <dgm:cxn modelId="{896BE196-E6AD-0B4F-A376-FDECBF92D347}" type="presParOf" srcId="{5098988A-6BE6-4F45-8774-D3E8BFC45A00}" destId="{3F72A399-69C6-6348-A309-28DBFECD0CD0}" srcOrd="1" destOrd="0" presId="urn:microsoft.com/office/officeart/2005/8/layout/list1#15"/>
    <dgm:cxn modelId="{F6BB6735-24D6-9A41-A568-9440A149A9F7}" type="presParOf" srcId="{2FE05BB5-508B-5D47-AFEE-91CEE77F9F29}" destId="{A191E03C-D93E-8F49-AC37-FC49361B1EE8}" srcOrd="1" destOrd="0" presId="urn:microsoft.com/office/officeart/2005/8/layout/list1#15"/>
    <dgm:cxn modelId="{EF717A31-203A-4841-BC23-BCEA777E2387}" type="presParOf" srcId="{2FE05BB5-508B-5D47-AFEE-91CEE77F9F29}" destId="{D2A4E464-E13B-B947-8D5A-7EC1631A2A4F}" srcOrd="2" destOrd="0" presId="urn:microsoft.com/office/officeart/2005/8/layout/list1#15"/>
    <dgm:cxn modelId="{F0BD4B4C-7FE2-EF42-B563-CDCB53D3637C}" type="presParOf" srcId="{2FE05BB5-508B-5D47-AFEE-91CEE77F9F29}" destId="{7B856475-FBFC-6A40-BF4C-7909A5F24453}" srcOrd="3" destOrd="0" presId="urn:microsoft.com/office/officeart/2005/8/layout/list1#15"/>
    <dgm:cxn modelId="{0776C92E-2018-E94A-B6F1-20AF68AABC0D}" type="presParOf" srcId="{2FE05BB5-508B-5D47-AFEE-91CEE77F9F29}" destId="{E4D41D81-37A7-CA4E-BA1E-7C451168E294}" srcOrd="4" destOrd="0" presId="urn:microsoft.com/office/officeart/2005/8/layout/list1#15"/>
    <dgm:cxn modelId="{938BDD46-8CB3-CD48-86E9-5FCE3282CA23}" type="presParOf" srcId="{E4D41D81-37A7-CA4E-BA1E-7C451168E294}" destId="{58848FEB-FDB6-7740-9DCF-B56E129DF412}" srcOrd="0" destOrd="0" presId="urn:microsoft.com/office/officeart/2005/8/layout/list1#15"/>
    <dgm:cxn modelId="{EA94F57F-590F-D44C-B316-A8E9E20F5786}" type="presParOf" srcId="{E4D41D81-37A7-CA4E-BA1E-7C451168E294}" destId="{12FDA88F-3181-F34F-AFA8-EDCC9D0A0338}" srcOrd="1" destOrd="0" presId="urn:microsoft.com/office/officeart/2005/8/layout/list1#15"/>
    <dgm:cxn modelId="{4CFF4D3A-59D0-2048-98C4-4BFBD60A871B}" type="presParOf" srcId="{2FE05BB5-508B-5D47-AFEE-91CEE77F9F29}" destId="{457DB5FD-18F5-DA47-8F98-621CD97C61D9}" srcOrd="5" destOrd="0" presId="urn:microsoft.com/office/officeart/2005/8/layout/list1#15"/>
    <dgm:cxn modelId="{D5ED9E84-0CD6-CD48-BD83-17A3E2701885}" type="presParOf" srcId="{2FE05BB5-508B-5D47-AFEE-91CEE77F9F29}" destId="{7B59290A-8182-D745-B8AC-56667F018FBE}" srcOrd="6" destOrd="0" presId="urn:microsoft.com/office/officeart/2005/8/layout/list1#15"/>
    <dgm:cxn modelId="{B54FEB4D-CE8B-424A-BBE4-BD191D218C46}" type="presParOf" srcId="{2FE05BB5-508B-5D47-AFEE-91CEE77F9F29}" destId="{747FE2B5-E525-6C4B-B2B4-1F35580B522A}" srcOrd="7" destOrd="0" presId="urn:microsoft.com/office/officeart/2005/8/layout/list1#15"/>
    <dgm:cxn modelId="{878D400C-77CC-B84C-A73F-BCAEB9D637A3}" type="presParOf" srcId="{2FE05BB5-508B-5D47-AFEE-91CEE77F9F29}" destId="{42C64105-7EFF-9F44-B0AA-82F7BB3870A6}" srcOrd="8" destOrd="0" presId="urn:microsoft.com/office/officeart/2005/8/layout/list1#15"/>
    <dgm:cxn modelId="{FDB83AC4-CDBC-BF48-ACD5-128E2B9A6CB4}" type="presParOf" srcId="{42C64105-7EFF-9F44-B0AA-82F7BB3870A6}" destId="{F75BCD0B-0A0A-0046-8BEC-6247C0E8D254}" srcOrd="0" destOrd="0" presId="urn:microsoft.com/office/officeart/2005/8/layout/list1#15"/>
    <dgm:cxn modelId="{C82A694F-F9CA-9B45-97CF-38C0BF2EC45B}" type="presParOf" srcId="{42C64105-7EFF-9F44-B0AA-82F7BB3870A6}" destId="{DA551020-4333-B344-8F3C-5724F1D40D74}" srcOrd="1" destOrd="0" presId="urn:microsoft.com/office/officeart/2005/8/layout/list1#15"/>
    <dgm:cxn modelId="{12F2E709-F46A-114E-9C3A-53161C0F0EDE}" type="presParOf" srcId="{2FE05BB5-508B-5D47-AFEE-91CEE77F9F29}" destId="{8810A1E8-93DC-F144-BD99-C698B57AEFFE}" srcOrd="9" destOrd="0" presId="urn:microsoft.com/office/officeart/2005/8/layout/list1#15"/>
    <dgm:cxn modelId="{0CD219E2-D168-B147-97D9-C809973FC758}" type="presParOf" srcId="{2FE05BB5-508B-5D47-AFEE-91CEE77F9F29}" destId="{BBFCD343-E43E-7D4D-9A78-D3D7C3FFA2B0}" srcOrd="10" destOrd="0" presId="urn:microsoft.com/office/officeart/2005/8/layout/list1#15"/>
    <dgm:cxn modelId="{E22EC4EC-D134-F74F-A5ED-84EF0A32584D}" type="presParOf" srcId="{2FE05BB5-508B-5D47-AFEE-91CEE77F9F29}" destId="{4DD03854-104C-7845-8CDB-C1033EBC5D79}" srcOrd="11" destOrd="0" presId="urn:microsoft.com/office/officeart/2005/8/layout/list1#15"/>
    <dgm:cxn modelId="{3231F696-0A79-354E-A66F-9AE52C1446C0}" type="presParOf" srcId="{2FE05BB5-508B-5D47-AFEE-91CEE77F9F29}" destId="{37A02BE0-4378-9542-B8EE-29114DE31DA2}" srcOrd="12" destOrd="0" presId="urn:microsoft.com/office/officeart/2005/8/layout/list1#15"/>
    <dgm:cxn modelId="{7877CAE2-310C-2148-9C93-8B80ADAC316E}" type="presParOf" srcId="{37A02BE0-4378-9542-B8EE-29114DE31DA2}" destId="{10AEA68E-597A-C746-A411-ED4019613941}" srcOrd="0" destOrd="0" presId="urn:microsoft.com/office/officeart/2005/8/layout/list1#15"/>
    <dgm:cxn modelId="{3F1AF4DE-96FA-3A48-BFE4-696A96B323FE}" type="presParOf" srcId="{37A02BE0-4378-9542-B8EE-29114DE31DA2}" destId="{01060021-78FE-1B4A-B8F7-1F752C7F5468}" srcOrd="1" destOrd="0" presId="urn:microsoft.com/office/officeart/2005/8/layout/list1#15"/>
    <dgm:cxn modelId="{55BBFFB9-155A-D042-81B1-613C521987AC}" type="presParOf" srcId="{2FE05BB5-508B-5D47-AFEE-91CEE77F9F29}" destId="{0BB65BFA-BBA3-E644-8352-972D549E860E}" srcOrd="13" destOrd="0" presId="urn:microsoft.com/office/officeart/2005/8/layout/list1#15"/>
    <dgm:cxn modelId="{B9D4EC1D-BA93-D745-B438-AF5C327091CD}" type="presParOf" srcId="{2FE05BB5-508B-5D47-AFEE-91CEE77F9F29}" destId="{664785A0-A9ED-4842-AC77-95E6101492FF}" srcOrd="14" destOrd="0" presId="urn:microsoft.com/office/officeart/2005/8/layout/list1#15"/>
    <dgm:cxn modelId="{4BB20836-FAB0-CA4E-84EE-58DCC58B63B5}" type="presParOf" srcId="{2FE05BB5-508B-5D47-AFEE-91CEE77F9F29}" destId="{50AA6557-75B4-3948-9AC6-5EEEC9193AF7}" srcOrd="15" destOrd="0" presId="urn:microsoft.com/office/officeart/2005/8/layout/list1#15"/>
    <dgm:cxn modelId="{BAAE9E29-5470-6646-9738-DD43BF00022A}" type="presParOf" srcId="{2FE05BB5-508B-5D47-AFEE-91CEE77F9F29}" destId="{E3E05683-1720-6347-836B-88818E062B99}" srcOrd="16" destOrd="0" presId="urn:microsoft.com/office/officeart/2005/8/layout/list1#15"/>
    <dgm:cxn modelId="{D81AE773-40FC-C54D-8FBD-852D30C91396}" type="presParOf" srcId="{E3E05683-1720-6347-836B-88818E062B99}" destId="{D37F334C-CFB1-1247-BB52-23363D1B7F75}" srcOrd="0" destOrd="0" presId="urn:microsoft.com/office/officeart/2005/8/layout/list1#15"/>
    <dgm:cxn modelId="{8D92D186-CF05-8345-BF0B-833A249BED0E}" type="presParOf" srcId="{E3E05683-1720-6347-836B-88818E062B99}" destId="{5076964A-9373-3844-81B4-C6D1B210122C}" srcOrd="1" destOrd="0" presId="urn:microsoft.com/office/officeart/2005/8/layout/list1#15"/>
    <dgm:cxn modelId="{F5B700A6-D046-B046-96C9-24DC0DF8552E}" type="presParOf" srcId="{2FE05BB5-508B-5D47-AFEE-91CEE77F9F29}" destId="{23440F8B-25D9-1148-9EC5-9F6C092C4F76}" srcOrd="17" destOrd="0" presId="urn:microsoft.com/office/officeart/2005/8/layout/list1#15"/>
    <dgm:cxn modelId="{01609634-BF1A-FE43-9430-1CFC3C93ED3D}" type="presParOf" srcId="{2FE05BB5-508B-5D47-AFEE-91CEE77F9F29}" destId="{30233896-E598-9C45-A4C5-BB75D9862C97}" srcOrd="18" destOrd="0" presId="urn:microsoft.com/office/officeart/2005/8/layout/list1#1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D000B08-D052-6842-A3D5-DF17232FDAD3}" type="doc">
      <dgm:prSet loTypeId="urn:microsoft.com/office/officeart/2005/8/layout/list1#16" loCatId="" qsTypeId="urn:microsoft.com/office/officeart/2005/8/quickstyle/simple1#24" qsCatId="simple" csTypeId="urn:microsoft.com/office/officeart/2005/8/colors/accent1_2#16" csCatId="accent1" phldr="1"/>
      <dgm:spPr/>
      <dgm:t>
        <a:bodyPr/>
        <a:lstStyle/>
        <a:p>
          <a:endParaRPr lang="zh-CN" altLang="en-US"/>
        </a:p>
      </dgm:t>
    </dgm:pt>
    <dgm:pt modelId="{380E7C0D-60E4-CD41-BFF0-D0C62C5F3746}">
      <dgm:prSet phldrT="[文本]"/>
      <dgm:spPr/>
      <dgm:t>
        <a:bodyPr/>
        <a:lstStyle/>
        <a:p>
          <a:r>
            <a:rPr lang="zh-CN" altLang="en-US" dirty="0"/>
            <a:t>一、估价原则（同土地估价报告）</a:t>
          </a:r>
        </a:p>
      </dgm:t>
    </dgm:pt>
    <dgm:pt modelId="{4D7E61CF-415F-0642-A057-D88DAFE46C9C}" type="parTrans" cxnId="{05E6DECA-B131-954C-AAED-C3C59CE27ECA}">
      <dgm:prSet/>
      <dgm:spPr/>
      <dgm:t>
        <a:bodyPr/>
        <a:lstStyle/>
        <a:p>
          <a:endParaRPr lang="zh-CN" altLang="en-US"/>
        </a:p>
      </dgm:t>
    </dgm:pt>
    <dgm:pt modelId="{22ED372D-A399-9147-942D-254D7A6DCE21}" type="sibTrans" cxnId="{05E6DECA-B131-954C-AAED-C3C59CE27ECA}">
      <dgm:prSet/>
      <dgm:spPr/>
      <dgm:t>
        <a:bodyPr/>
        <a:lstStyle/>
        <a:p>
          <a:endParaRPr lang="zh-CN" altLang="en-US"/>
        </a:p>
      </dgm:t>
    </dgm:pt>
    <dgm:pt modelId="{AD61CC73-3EC5-B747-B0E0-DBF0F49DCC04}">
      <dgm:prSet phldrT="[文本]"/>
      <dgm:spPr/>
      <dgm:t>
        <a:bodyPr/>
        <a:lstStyle/>
        <a:p>
          <a:r>
            <a:rPr lang="zh-CN" altLang="en-US" dirty="0"/>
            <a:t>二、估价方法和估价过程</a:t>
          </a:r>
        </a:p>
      </dgm:t>
    </dgm:pt>
    <dgm:pt modelId="{7ED735A8-0F9D-F04F-BF9E-1A4AACE8A399}" type="parTrans" cxnId="{5CA567FF-EE8F-B34D-A6F9-9FBB2A3D7124}">
      <dgm:prSet/>
      <dgm:spPr/>
      <dgm:t>
        <a:bodyPr/>
        <a:lstStyle/>
        <a:p>
          <a:endParaRPr lang="zh-CN" altLang="en-US"/>
        </a:p>
      </dgm:t>
    </dgm:pt>
    <dgm:pt modelId="{05091531-92A0-5045-B7E9-54B65B811D8A}" type="sibTrans" cxnId="{5CA567FF-EE8F-B34D-A6F9-9FBB2A3D7124}">
      <dgm:prSet/>
      <dgm:spPr/>
      <dgm:t>
        <a:bodyPr/>
        <a:lstStyle/>
        <a:p>
          <a:endParaRPr lang="zh-CN" altLang="en-US"/>
        </a:p>
      </dgm:t>
    </dgm:pt>
    <dgm:pt modelId="{BE9B7F1B-3947-F247-A60F-B5838010394D}">
      <dgm:prSet phldrT="[文本]"/>
      <dgm:spPr/>
      <dgm:t>
        <a:bodyPr/>
        <a:lstStyle/>
        <a:p>
          <a:r>
            <a:rPr lang="zh-CN" altLang="en-US" dirty="0"/>
            <a:t>三、地价的确定</a:t>
          </a:r>
        </a:p>
      </dgm:t>
    </dgm:pt>
    <dgm:pt modelId="{7A0413EB-CE2F-BB43-83DA-92C85CC970E2}" type="parTrans" cxnId="{32EA5AE0-937D-1E45-ACA2-FC099F816D3D}">
      <dgm:prSet/>
      <dgm:spPr/>
      <dgm:t>
        <a:bodyPr/>
        <a:lstStyle/>
        <a:p>
          <a:endParaRPr lang="zh-CN" altLang="en-US"/>
        </a:p>
      </dgm:t>
    </dgm:pt>
    <dgm:pt modelId="{3D072822-35A7-6C44-8D73-B3EC6BF7906D}" type="sibTrans" cxnId="{32EA5AE0-937D-1E45-ACA2-FC099F816D3D}">
      <dgm:prSet/>
      <dgm:spPr/>
      <dgm:t>
        <a:bodyPr/>
        <a:lstStyle/>
        <a:p>
          <a:endParaRPr lang="zh-CN" altLang="en-US"/>
        </a:p>
      </dgm:t>
    </dgm:pt>
    <dgm:pt modelId="{DF70BA7F-6230-D846-B431-D238D864D586}" type="pres">
      <dgm:prSet presAssocID="{1D000B08-D052-6842-A3D5-DF17232FDAD3}" presName="linear" presStyleCnt="0">
        <dgm:presLayoutVars>
          <dgm:dir/>
          <dgm:animLvl val="lvl"/>
          <dgm:resizeHandles val="exact"/>
        </dgm:presLayoutVars>
      </dgm:prSet>
      <dgm:spPr/>
    </dgm:pt>
    <dgm:pt modelId="{803DA47F-5CFC-4440-8CA3-B3EF10E36F08}" type="pres">
      <dgm:prSet presAssocID="{380E7C0D-60E4-CD41-BFF0-D0C62C5F3746}" presName="parentLin" presStyleCnt="0"/>
      <dgm:spPr/>
    </dgm:pt>
    <dgm:pt modelId="{B98DB55F-27A4-5C49-A83E-3407969A74C0}" type="pres">
      <dgm:prSet presAssocID="{380E7C0D-60E4-CD41-BFF0-D0C62C5F3746}" presName="parentLeftMargin" presStyleLbl="node1" presStyleIdx="0" presStyleCnt="3"/>
      <dgm:spPr/>
    </dgm:pt>
    <dgm:pt modelId="{8DF7F7D1-2E06-7044-8573-9FA5C234C20C}" type="pres">
      <dgm:prSet presAssocID="{380E7C0D-60E4-CD41-BFF0-D0C62C5F3746}" presName="parentText" presStyleLbl="node1" presStyleIdx="0" presStyleCnt="3">
        <dgm:presLayoutVars>
          <dgm:chMax val="0"/>
          <dgm:bulletEnabled val="1"/>
        </dgm:presLayoutVars>
      </dgm:prSet>
      <dgm:spPr/>
    </dgm:pt>
    <dgm:pt modelId="{B756B91D-AA05-1141-85A9-1CD3A0E0F180}" type="pres">
      <dgm:prSet presAssocID="{380E7C0D-60E4-CD41-BFF0-D0C62C5F3746}" presName="negativeSpace" presStyleCnt="0"/>
      <dgm:spPr/>
    </dgm:pt>
    <dgm:pt modelId="{A2281C6A-6226-0744-9591-AFC09BD16340}" type="pres">
      <dgm:prSet presAssocID="{380E7C0D-60E4-CD41-BFF0-D0C62C5F3746}" presName="childText" presStyleLbl="conFgAcc1" presStyleIdx="0" presStyleCnt="3">
        <dgm:presLayoutVars>
          <dgm:bulletEnabled val="1"/>
        </dgm:presLayoutVars>
      </dgm:prSet>
      <dgm:spPr/>
    </dgm:pt>
    <dgm:pt modelId="{E2B8D8DE-E00D-CF4E-8A59-C62B3DC3AA7B}" type="pres">
      <dgm:prSet presAssocID="{22ED372D-A399-9147-942D-254D7A6DCE21}" presName="spaceBetweenRectangles" presStyleCnt="0"/>
      <dgm:spPr/>
    </dgm:pt>
    <dgm:pt modelId="{295B9AA8-747E-BD4F-8D92-20DECED93E9B}" type="pres">
      <dgm:prSet presAssocID="{AD61CC73-3EC5-B747-B0E0-DBF0F49DCC04}" presName="parentLin" presStyleCnt="0"/>
      <dgm:spPr/>
    </dgm:pt>
    <dgm:pt modelId="{45097C02-4F45-364C-ABF9-CDE58FBE78FD}" type="pres">
      <dgm:prSet presAssocID="{AD61CC73-3EC5-B747-B0E0-DBF0F49DCC04}" presName="parentLeftMargin" presStyleLbl="node1" presStyleIdx="0" presStyleCnt="3"/>
      <dgm:spPr/>
    </dgm:pt>
    <dgm:pt modelId="{076E85AE-1789-B440-B7FD-4C2E46A727E4}" type="pres">
      <dgm:prSet presAssocID="{AD61CC73-3EC5-B747-B0E0-DBF0F49DCC04}" presName="parentText" presStyleLbl="node1" presStyleIdx="1" presStyleCnt="3">
        <dgm:presLayoutVars>
          <dgm:chMax val="0"/>
          <dgm:bulletEnabled val="1"/>
        </dgm:presLayoutVars>
      </dgm:prSet>
      <dgm:spPr/>
    </dgm:pt>
    <dgm:pt modelId="{746666D1-45C2-744E-BCDB-695533D1C778}" type="pres">
      <dgm:prSet presAssocID="{AD61CC73-3EC5-B747-B0E0-DBF0F49DCC04}" presName="negativeSpace" presStyleCnt="0"/>
      <dgm:spPr/>
    </dgm:pt>
    <dgm:pt modelId="{008D8BC5-730B-BA4E-BA68-CC3C30E77EE5}" type="pres">
      <dgm:prSet presAssocID="{AD61CC73-3EC5-B747-B0E0-DBF0F49DCC04}" presName="childText" presStyleLbl="conFgAcc1" presStyleIdx="1" presStyleCnt="3">
        <dgm:presLayoutVars>
          <dgm:bulletEnabled val="1"/>
        </dgm:presLayoutVars>
      </dgm:prSet>
      <dgm:spPr/>
    </dgm:pt>
    <dgm:pt modelId="{A1FF6EA7-C56C-A14B-AB8B-0389E513B536}" type="pres">
      <dgm:prSet presAssocID="{05091531-92A0-5045-B7E9-54B65B811D8A}" presName="spaceBetweenRectangles" presStyleCnt="0"/>
      <dgm:spPr/>
    </dgm:pt>
    <dgm:pt modelId="{EB3F450E-6516-D449-84E2-8FC4FD61560D}" type="pres">
      <dgm:prSet presAssocID="{BE9B7F1B-3947-F247-A60F-B5838010394D}" presName="parentLin" presStyleCnt="0"/>
      <dgm:spPr/>
    </dgm:pt>
    <dgm:pt modelId="{CF1455D6-EF9A-5E46-B3D3-760A7ABAD983}" type="pres">
      <dgm:prSet presAssocID="{BE9B7F1B-3947-F247-A60F-B5838010394D}" presName="parentLeftMargin" presStyleLbl="node1" presStyleIdx="1" presStyleCnt="3"/>
      <dgm:spPr/>
    </dgm:pt>
    <dgm:pt modelId="{C524BAAE-BEE7-9E4D-B6AC-A8AF0D3197CA}" type="pres">
      <dgm:prSet presAssocID="{BE9B7F1B-3947-F247-A60F-B5838010394D}" presName="parentText" presStyleLbl="node1" presStyleIdx="2" presStyleCnt="3">
        <dgm:presLayoutVars>
          <dgm:chMax val="0"/>
          <dgm:bulletEnabled val="1"/>
        </dgm:presLayoutVars>
      </dgm:prSet>
      <dgm:spPr/>
    </dgm:pt>
    <dgm:pt modelId="{28497236-AF55-014D-A641-82E21AA3BA68}" type="pres">
      <dgm:prSet presAssocID="{BE9B7F1B-3947-F247-A60F-B5838010394D}" presName="negativeSpace" presStyleCnt="0"/>
      <dgm:spPr/>
    </dgm:pt>
    <dgm:pt modelId="{3ABE9D2A-17AB-B34A-AC79-78B68032C62C}" type="pres">
      <dgm:prSet presAssocID="{BE9B7F1B-3947-F247-A60F-B5838010394D}" presName="childText" presStyleLbl="conFgAcc1" presStyleIdx="2" presStyleCnt="3">
        <dgm:presLayoutVars>
          <dgm:bulletEnabled val="1"/>
        </dgm:presLayoutVars>
      </dgm:prSet>
      <dgm:spPr/>
    </dgm:pt>
  </dgm:ptLst>
  <dgm:cxnLst>
    <dgm:cxn modelId="{4487F100-72D4-7E4B-A8A1-78883B33C2AE}" type="presOf" srcId="{BE9B7F1B-3947-F247-A60F-B5838010394D}" destId="{CF1455D6-EF9A-5E46-B3D3-760A7ABAD983}" srcOrd="0" destOrd="0" presId="urn:microsoft.com/office/officeart/2005/8/layout/list1#16"/>
    <dgm:cxn modelId="{C32E7418-2B1C-7C4C-982B-B0CEF418AEF3}" type="presOf" srcId="{BE9B7F1B-3947-F247-A60F-B5838010394D}" destId="{C524BAAE-BEE7-9E4D-B6AC-A8AF0D3197CA}" srcOrd="1" destOrd="0" presId="urn:microsoft.com/office/officeart/2005/8/layout/list1#16"/>
    <dgm:cxn modelId="{C74D5925-2ED4-504F-B5C0-600E193DE53E}" type="presOf" srcId="{380E7C0D-60E4-CD41-BFF0-D0C62C5F3746}" destId="{8DF7F7D1-2E06-7044-8573-9FA5C234C20C}" srcOrd="1" destOrd="0" presId="urn:microsoft.com/office/officeart/2005/8/layout/list1#16"/>
    <dgm:cxn modelId="{BD35EF6D-014E-D54D-AAA6-D7496047808D}" type="presOf" srcId="{380E7C0D-60E4-CD41-BFF0-D0C62C5F3746}" destId="{B98DB55F-27A4-5C49-A83E-3407969A74C0}" srcOrd="0" destOrd="0" presId="urn:microsoft.com/office/officeart/2005/8/layout/list1#16"/>
    <dgm:cxn modelId="{5636989B-F28F-9E42-8D46-7E4F305417A0}" type="presOf" srcId="{AD61CC73-3EC5-B747-B0E0-DBF0F49DCC04}" destId="{45097C02-4F45-364C-ABF9-CDE58FBE78FD}" srcOrd="0" destOrd="0" presId="urn:microsoft.com/office/officeart/2005/8/layout/list1#16"/>
    <dgm:cxn modelId="{05E6DECA-B131-954C-AAED-C3C59CE27ECA}" srcId="{1D000B08-D052-6842-A3D5-DF17232FDAD3}" destId="{380E7C0D-60E4-CD41-BFF0-D0C62C5F3746}" srcOrd="0" destOrd="0" parTransId="{4D7E61CF-415F-0642-A057-D88DAFE46C9C}" sibTransId="{22ED372D-A399-9147-942D-254D7A6DCE21}"/>
    <dgm:cxn modelId="{743D3EDC-177E-644F-B856-457D8B0F7019}" type="presOf" srcId="{1D000B08-D052-6842-A3D5-DF17232FDAD3}" destId="{DF70BA7F-6230-D846-B431-D238D864D586}" srcOrd="0" destOrd="0" presId="urn:microsoft.com/office/officeart/2005/8/layout/list1#16"/>
    <dgm:cxn modelId="{79FEDBDE-4677-C644-AA26-18A36882938A}" type="presOf" srcId="{AD61CC73-3EC5-B747-B0E0-DBF0F49DCC04}" destId="{076E85AE-1789-B440-B7FD-4C2E46A727E4}" srcOrd="1" destOrd="0" presId="urn:microsoft.com/office/officeart/2005/8/layout/list1#16"/>
    <dgm:cxn modelId="{32EA5AE0-937D-1E45-ACA2-FC099F816D3D}" srcId="{1D000B08-D052-6842-A3D5-DF17232FDAD3}" destId="{BE9B7F1B-3947-F247-A60F-B5838010394D}" srcOrd="2" destOrd="0" parTransId="{7A0413EB-CE2F-BB43-83DA-92C85CC970E2}" sibTransId="{3D072822-35A7-6C44-8D73-B3EC6BF7906D}"/>
    <dgm:cxn modelId="{5CA567FF-EE8F-B34D-A6F9-9FBB2A3D7124}" srcId="{1D000B08-D052-6842-A3D5-DF17232FDAD3}" destId="{AD61CC73-3EC5-B747-B0E0-DBF0F49DCC04}" srcOrd="1" destOrd="0" parTransId="{7ED735A8-0F9D-F04F-BF9E-1A4AACE8A399}" sibTransId="{05091531-92A0-5045-B7E9-54B65B811D8A}"/>
    <dgm:cxn modelId="{BD11E1F9-59F1-DA40-AB6E-9EE9BBA19312}" type="presParOf" srcId="{DF70BA7F-6230-D846-B431-D238D864D586}" destId="{803DA47F-5CFC-4440-8CA3-B3EF10E36F08}" srcOrd="0" destOrd="0" presId="urn:microsoft.com/office/officeart/2005/8/layout/list1#16"/>
    <dgm:cxn modelId="{21FD62E4-5FD7-7445-B7D9-12854F6D4BD2}" type="presParOf" srcId="{803DA47F-5CFC-4440-8CA3-B3EF10E36F08}" destId="{B98DB55F-27A4-5C49-A83E-3407969A74C0}" srcOrd="0" destOrd="0" presId="urn:microsoft.com/office/officeart/2005/8/layout/list1#16"/>
    <dgm:cxn modelId="{AEF27BE5-8645-664E-A6E8-3BFDCA58FAD8}" type="presParOf" srcId="{803DA47F-5CFC-4440-8CA3-B3EF10E36F08}" destId="{8DF7F7D1-2E06-7044-8573-9FA5C234C20C}" srcOrd="1" destOrd="0" presId="urn:microsoft.com/office/officeart/2005/8/layout/list1#16"/>
    <dgm:cxn modelId="{B616CC44-3CD8-B74B-BF7F-90BD56D6F53F}" type="presParOf" srcId="{DF70BA7F-6230-D846-B431-D238D864D586}" destId="{B756B91D-AA05-1141-85A9-1CD3A0E0F180}" srcOrd="1" destOrd="0" presId="urn:microsoft.com/office/officeart/2005/8/layout/list1#16"/>
    <dgm:cxn modelId="{904DD4A9-8C07-9741-B75C-FFE34FD48229}" type="presParOf" srcId="{DF70BA7F-6230-D846-B431-D238D864D586}" destId="{A2281C6A-6226-0744-9591-AFC09BD16340}" srcOrd="2" destOrd="0" presId="urn:microsoft.com/office/officeart/2005/8/layout/list1#16"/>
    <dgm:cxn modelId="{D0C86937-099F-154D-AF90-3291D642DC3A}" type="presParOf" srcId="{DF70BA7F-6230-D846-B431-D238D864D586}" destId="{E2B8D8DE-E00D-CF4E-8A59-C62B3DC3AA7B}" srcOrd="3" destOrd="0" presId="urn:microsoft.com/office/officeart/2005/8/layout/list1#16"/>
    <dgm:cxn modelId="{DAF156EE-3D53-2249-A45D-037CD7C2F45F}" type="presParOf" srcId="{DF70BA7F-6230-D846-B431-D238D864D586}" destId="{295B9AA8-747E-BD4F-8D92-20DECED93E9B}" srcOrd="4" destOrd="0" presId="urn:microsoft.com/office/officeart/2005/8/layout/list1#16"/>
    <dgm:cxn modelId="{F82C9749-C986-DF44-A05B-5BBBE89EEEC0}" type="presParOf" srcId="{295B9AA8-747E-BD4F-8D92-20DECED93E9B}" destId="{45097C02-4F45-364C-ABF9-CDE58FBE78FD}" srcOrd="0" destOrd="0" presId="urn:microsoft.com/office/officeart/2005/8/layout/list1#16"/>
    <dgm:cxn modelId="{1DABB795-A331-9B47-8EEB-1F6A53EF54B8}" type="presParOf" srcId="{295B9AA8-747E-BD4F-8D92-20DECED93E9B}" destId="{076E85AE-1789-B440-B7FD-4C2E46A727E4}" srcOrd="1" destOrd="0" presId="urn:microsoft.com/office/officeart/2005/8/layout/list1#16"/>
    <dgm:cxn modelId="{10B68164-80CC-4249-A23B-3F789AAA1C1D}" type="presParOf" srcId="{DF70BA7F-6230-D846-B431-D238D864D586}" destId="{746666D1-45C2-744E-BCDB-695533D1C778}" srcOrd="5" destOrd="0" presId="urn:microsoft.com/office/officeart/2005/8/layout/list1#16"/>
    <dgm:cxn modelId="{62E5C801-2B0E-C140-B17B-37E83AC38A77}" type="presParOf" srcId="{DF70BA7F-6230-D846-B431-D238D864D586}" destId="{008D8BC5-730B-BA4E-BA68-CC3C30E77EE5}" srcOrd="6" destOrd="0" presId="urn:microsoft.com/office/officeart/2005/8/layout/list1#16"/>
    <dgm:cxn modelId="{0D00FBDE-A264-BF48-9E0C-D9F05C6A4E9F}" type="presParOf" srcId="{DF70BA7F-6230-D846-B431-D238D864D586}" destId="{A1FF6EA7-C56C-A14B-AB8B-0389E513B536}" srcOrd="7" destOrd="0" presId="urn:microsoft.com/office/officeart/2005/8/layout/list1#16"/>
    <dgm:cxn modelId="{248392BC-1D69-5940-AE2D-A52C9427CD8E}" type="presParOf" srcId="{DF70BA7F-6230-D846-B431-D238D864D586}" destId="{EB3F450E-6516-D449-84E2-8FC4FD61560D}" srcOrd="8" destOrd="0" presId="urn:microsoft.com/office/officeart/2005/8/layout/list1#16"/>
    <dgm:cxn modelId="{4D29AAB2-A65E-8D44-9648-82ED3849A2F8}" type="presParOf" srcId="{EB3F450E-6516-D449-84E2-8FC4FD61560D}" destId="{CF1455D6-EF9A-5E46-B3D3-760A7ABAD983}" srcOrd="0" destOrd="0" presId="urn:microsoft.com/office/officeart/2005/8/layout/list1#16"/>
    <dgm:cxn modelId="{E7EF4E71-E35C-2A4E-ADF7-1A5F2671A808}" type="presParOf" srcId="{EB3F450E-6516-D449-84E2-8FC4FD61560D}" destId="{C524BAAE-BEE7-9E4D-B6AC-A8AF0D3197CA}" srcOrd="1" destOrd="0" presId="urn:microsoft.com/office/officeart/2005/8/layout/list1#16"/>
    <dgm:cxn modelId="{5C1556F4-67C6-CA46-8703-F05BD0C49912}" type="presParOf" srcId="{DF70BA7F-6230-D846-B431-D238D864D586}" destId="{28497236-AF55-014D-A641-82E21AA3BA68}" srcOrd="9" destOrd="0" presId="urn:microsoft.com/office/officeart/2005/8/layout/list1#16"/>
    <dgm:cxn modelId="{9F524D5C-994F-FE46-B513-1E846251AD17}" type="presParOf" srcId="{DF70BA7F-6230-D846-B431-D238D864D586}" destId="{3ABE9D2A-17AB-B34A-AC79-78B68032C62C}" srcOrd="10" destOrd="0" presId="urn:microsoft.com/office/officeart/2005/8/layout/list1#1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11BA204-46C9-EC40-A0CE-8DE53B258C32}" type="doc">
      <dgm:prSet loTypeId="urn:microsoft.com/office/officeart/2005/8/layout/list1#17" loCatId="" qsTypeId="urn:microsoft.com/office/officeart/2005/8/quickstyle/simple1#25" qsCatId="simple" csTypeId="urn:microsoft.com/office/officeart/2005/8/colors/accent1_2#17" csCatId="accent1" phldr="1"/>
      <dgm:spPr/>
      <dgm:t>
        <a:bodyPr/>
        <a:lstStyle/>
        <a:p>
          <a:endParaRPr lang="zh-CN" altLang="en-US"/>
        </a:p>
      </dgm:t>
    </dgm:pt>
    <dgm:pt modelId="{F4834D61-C44B-D046-A634-79B84FFD6801}">
      <dgm:prSet phldrT="[文本]"/>
      <dgm:spPr/>
      <dgm:t>
        <a:bodyPr/>
        <a:lstStyle/>
        <a:p>
          <a:r>
            <a:rPr lang="en-US" altLang="zh-CN" dirty="0"/>
            <a:t>1.</a:t>
          </a:r>
          <a:r>
            <a:rPr lang="zh-CN" altLang="en-US" dirty="0"/>
            <a:t>估价方法的选择</a:t>
          </a:r>
        </a:p>
      </dgm:t>
    </dgm:pt>
    <dgm:pt modelId="{71CC2390-4CFF-534E-A9AA-04AFA50A7389}" type="parTrans" cxnId="{EE589FD3-9B77-9146-8F63-3AC1752B7969}">
      <dgm:prSet/>
      <dgm:spPr/>
      <dgm:t>
        <a:bodyPr/>
        <a:lstStyle/>
        <a:p>
          <a:endParaRPr lang="zh-CN" altLang="en-US"/>
        </a:p>
      </dgm:t>
    </dgm:pt>
    <dgm:pt modelId="{F38C4C89-13B0-0041-B66D-EE4A39F83C56}" type="sibTrans" cxnId="{EE589FD3-9B77-9146-8F63-3AC1752B7969}">
      <dgm:prSet/>
      <dgm:spPr/>
      <dgm:t>
        <a:bodyPr/>
        <a:lstStyle/>
        <a:p>
          <a:endParaRPr lang="zh-CN" altLang="en-US"/>
        </a:p>
      </dgm:t>
    </dgm:pt>
    <dgm:pt modelId="{F1FE70B9-6438-1943-97F9-97224CA8C1DF}">
      <dgm:prSet phldrT="[文本]"/>
      <dgm:spPr/>
      <dgm:t>
        <a:bodyPr/>
        <a:lstStyle/>
        <a:p>
          <a:r>
            <a:rPr lang="en-US" altLang="zh-CN" dirty="0"/>
            <a:t>2.</a:t>
          </a:r>
          <a:r>
            <a:rPr lang="zh-CN" altLang="en-US" dirty="0"/>
            <a:t>估价过程</a:t>
          </a:r>
        </a:p>
      </dgm:t>
    </dgm:pt>
    <dgm:pt modelId="{008EE812-C986-6B46-93F0-0CB29B88B27A}" type="parTrans" cxnId="{C9D19D52-5988-2F45-ACD8-B6D23560A066}">
      <dgm:prSet/>
      <dgm:spPr/>
      <dgm:t>
        <a:bodyPr/>
        <a:lstStyle/>
        <a:p>
          <a:endParaRPr lang="zh-CN" altLang="en-US"/>
        </a:p>
      </dgm:t>
    </dgm:pt>
    <dgm:pt modelId="{65AA4404-FAC7-B043-A739-75D8CC29B02C}" type="sibTrans" cxnId="{C9D19D52-5988-2F45-ACD8-B6D23560A066}">
      <dgm:prSet/>
      <dgm:spPr/>
      <dgm:t>
        <a:bodyPr/>
        <a:lstStyle/>
        <a:p>
          <a:endParaRPr lang="zh-CN" altLang="en-US"/>
        </a:p>
      </dgm:t>
    </dgm:pt>
    <dgm:pt modelId="{6B3911B2-48C9-F04B-9517-76C7D5D052EE}" type="pres">
      <dgm:prSet presAssocID="{E11BA204-46C9-EC40-A0CE-8DE53B258C32}" presName="linear" presStyleCnt="0">
        <dgm:presLayoutVars>
          <dgm:dir/>
          <dgm:animLvl val="lvl"/>
          <dgm:resizeHandles val="exact"/>
        </dgm:presLayoutVars>
      </dgm:prSet>
      <dgm:spPr/>
    </dgm:pt>
    <dgm:pt modelId="{A577B59A-9157-4E4B-87D3-BF4400A10ED6}" type="pres">
      <dgm:prSet presAssocID="{F4834D61-C44B-D046-A634-79B84FFD6801}" presName="parentLin" presStyleCnt="0"/>
      <dgm:spPr/>
    </dgm:pt>
    <dgm:pt modelId="{FB3C7120-06A4-524F-83EF-DA8618D6E835}" type="pres">
      <dgm:prSet presAssocID="{F4834D61-C44B-D046-A634-79B84FFD6801}" presName="parentLeftMargin" presStyleLbl="node1" presStyleIdx="0" presStyleCnt="2"/>
      <dgm:spPr/>
    </dgm:pt>
    <dgm:pt modelId="{DD243628-5BD9-0042-AC1D-E05B8938FFC0}" type="pres">
      <dgm:prSet presAssocID="{F4834D61-C44B-D046-A634-79B84FFD6801}" presName="parentText" presStyleLbl="node1" presStyleIdx="0" presStyleCnt="2">
        <dgm:presLayoutVars>
          <dgm:chMax val="0"/>
          <dgm:bulletEnabled val="1"/>
        </dgm:presLayoutVars>
      </dgm:prSet>
      <dgm:spPr/>
    </dgm:pt>
    <dgm:pt modelId="{1CDC8FF5-D888-2E4E-8B04-3C2DD623CABF}" type="pres">
      <dgm:prSet presAssocID="{F4834D61-C44B-D046-A634-79B84FFD6801}" presName="negativeSpace" presStyleCnt="0"/>
      <dgm:spPr/>
    </dgm:pt>
    <dgm:pt modelId="{8A3B6B8C-5731-C747-8336-18E3BCF4A300}" type="pres">
      <dgm:prSet presAssocID="{F4834D61-C44B-D046-A634-79B84FFD6801}" presName="childText" presStyleLbl="conFgAcc1" presStyleIdx="0" presStyleCnt="2">
        <dgm:presLayoutVars>
          <dgm:bulletEnabled val="1"/>
        </dgm:presLayoutVars>
      </dgm:prSet>
      <dgm:spPr/>
    </dgm:pt>
    <dgm:pt modelId="{EC05A3F1-6A64-0F47-947C-216342968217}" type="pres">
      <dgm:prSet presAssocID="{F38C4C89-13B0-0041-B66D-EE4A39F83C56}" presName="spaceBetweenRectangles" presStyleCnt="0"/>
      <dgm:spPr/>
    </dgm:pt>
    <dgm:pt modelId="{1D2F3385-36E6-F34B-94FB-32EE76DDF1BD}" type="pres">
      <dgm:prSet presAssocID="{F1FE70B9-6438-1943-97F9-97224CA8C1DF}" presName="parentLin" presStyleCnt="0"/>
      <dgm:spPr/>
    </dgm:pt>
    <dgm:pt modelId="{3FA1D661-4341-FC49-A2F4-5282AEBB0562}" type="pres">
      <dgm:prSet presAssocID="{F1FE70B9-6438-1943-97F9-97224CA8C1DF}" presName="parentLeftMargin" presStyleLbl="node1" presStyleIdx="0" presStyleCnt="2"/>
      <dgm:spPr/>
    </dgm:pt>
    <dgm:pt modelId="{2C46ABCF-899E-6440-92C3-9CB4315A8E76}" type="pres">
      <dgm:prSet presAssocID="{F1FE70B9-6438-1943-97F9-97224CA8C1DF}" presName="parentText" presStyleLbl="node1" presStyleIdx="1" presStyleCnt="2">
        <dgm:presLayoutVars>
          <dgm:chMax val="0"/>
          <dgm:bulletEnabled val="1"/>
        </dgm:presLayoutVars>
      </dgm:prSet>
      <dgm:spPr/>
    </dgm:pt>
    <dgm:pt modelId="{F5148D2D-9246-9945-B11C-7BAF048BB026}" type="pres">
      <dgm:prSet presAssocID="{F1FE70B9-6438-1943-97F9-97224CA8C1DF}" presName="negativeSpace" presStyleCnt="0"/>
      <dgm:spPr/>
    </dgm:pt>
    <dgm:pt modelId="{BD5B6DC0-957B-E54E-AAA1-0B385ADB0580}" type="pres">
      <dgm:prSet presAssocID="{F1FE70B9-6438-1943-97F9-97224CA8C1DF}" presName="childText" presStyleLbl="conFgAcc1" presStyleIdx="1" presStyleCnt="2">
        <dgm:presLayoutVars>
          <dgm:bulletEnabled val="1"/>
        </dgm:presLayoutVars>
      </dgm:prSet>
      <dgm:spPr/>
    </dgm:pt>
  </dgm:ptLst>
  <dgm:cxnLst>
    <dgm:cxn modelId="{2BDFAF17-74B6-B841-9F6E-818F5D5EA354}" type="presOf" srcId="{F4834D61-C44B-D046-A634-79B84FFD6801}" destId="{DD243628-5BD9-0042-AC1D-E05B8938FFC0}" srcOrd="1" destOrd="0" presId="urn:microsoft.com/office/officeart/2005/8/layout/list1#17"/>
    <dgm:cxn modelId="{C9D19D52-5988-2F45-ACD8-B6D23560A066}" srcId="{E11BA204-46C9-EC40-A0CE-8DE53B258C32}" destId="{F1FE70B9-6438-1943-97F9-97224CA8C1DF}" srcOrd="1" destOrd="0" parTransId="{008EE812-C986-6B46-93F0-0CB29B88B27A}" sibTransId="{65AA4404-FAC7-B043-A739-75D8CC29B02C}"/>
    <dgm:cxn modelId="{AA7AFD90-F949-1342-9385-4A4230118BAA}" type="presOf" srcId="{F1FE70B9-6438-1943-97F9-97224CA8C1DF}" destId="{3FA1D661-4341-FC49-A2F4-5282AEBB0562}" srcOrd="0" destOrd="0" presId="urn:microsoft.com/office/officeart/2005/8/layout/list1#17"/>
    <dgm:cxn modelId="{F28D9DC6-2E83-8645-AC44-719A3B666E93}" type="presOf" srcId="{F1FE70B9-6438-1943-97F9-97224CA8C1DF}" destId="{2C46ABCF-899E-6440-92C3-9CB4315A8E76}" srcOrd="1" destOrd="0" presId="urn:microsoft.com/office/officeart/2005/8/layout/list1#17"/>
    <dgm:cxn modelId="{EE589FD3-9B77-9146-8F63-3AC1752B7969}" srcId="{E11BA204-46C9-EC40-A0CE-8DE53B258C32}" destId="{F4834D61-C44B-D046-A634-79B84FFD6801}" srcOrd="0" destOrd="0" parTransId="{71CC2390-4CFF-534E-A9AA-04AFA50A7389}" sibTransId="{F38C4C89-13B0-0041-B66D-EE4A39F83C56}"/>
    <dgm:cxn modelId="{BAECAFE9-99CB-6C4D-9385-2742749371C9}" type="presOf" srcId="{E11BA204-46C9-EC40-A0CE-8DE53B258C32}" destId="{6B3911B2-48C9-F04B-9517-76C7D5D052EE}" srcOrd="0" destOrd="0" presId="urn:microsoft.com/office/officeart/2005/8/layout/list1#17"/>
    <dgm:cxn modelId="{CCB203FF-9B86-1544-B4F7-BD1F7BCE1150}" type="presOf" srcId="{F4834D61-C44B-D046-A634-79B84FFD6801}" destId="{FB3C7120-06A4-524F-83EF-DA8618D6E835}" srcOrd="0" destOrd="0" presId="urn:microsoft.com/office/officeart/2005/8/layout/list1#17"/>
    <dgm:cxn modelId="{7ADF26BA-F0E2-5C48-B482-70FACC51DC29}" type="presParOf" srcId="{6B3911B2-48C9-F04B-9517-76C7D5D052EE}" destId="{A577B59A-9157-4E4B-87D3-BF4400A10ED6}" srcOrd="0" destOrd="0" presId="urn:microsoft.com/office/officeart/2005/8/layout/list1#17"/>
    <dgm:cxn modelId="{CD19ED21-B248-0E4A-BA36-B8BA3EB878C4}" type="presParOf" srcId="{A577B59A-9157-4E4B-87D3-BF4400A10ED6}" destId="{FB3C7120-06A4-524F-83EF-DA8618D6E835}" srcOrd="0" destOrd="0" presId="urn:microsoft.com/office/officeart/2005/8/layout/list1#17"/>
    <dgm:cxn modelId="{AA74E9D6-F35B-DA40-A308-22D0B6C4359B}" type="presParOf" srcId="{A577B59A-9157-4E4B-87D3-BF4400A10ED6}" destId="{DD243628-5BD9-0042-AC1D-E05B8938FFC0}" srcOrd="1" destOrd="0" presId="urn:microsoft.com/office/officeart/2005/8/layout/list1#17"/>
    <dgm:cxn modelId="{6BDDEAD5-119C-E143-B615-45C2265E8E9A}" type="presParOf" srcId="{6B3911B2-48C9-F04B-9517-76C7D5D052EE}" destId="{1CDC8FF5-D888-2E4E-8B04-3C2DD623CABF}" srcOrd="1" destOrd="0" presId="urn:microsoft.com/office/officeart/2005/8/layout/list1#17"/>
    <dgm:cxn modelId="{580800B9-0532-2046-B971-D958E578DF84}" type="presParOf" srcId="{6B3911B2-48C9-F04B-9517-76C7D5D052EE}" destId="{8A3B6B8C-5731-C747-8336-18E3BCF4A300}" srcOrd="2" destOrd="0" presId="urn:microsoft.com/office/officeart/2005/8/layout/list1#17"/>
    <dgm:cxn modelId="{6D943831-AD00-C649-BD70-EC8BAEA053E4}" type="presParOf" srcId="{6B3911B2-48C9-F04B-9517-76C7D5D052EE}" destId="{EC05A3F1-6A64-0F47-947C-216342968217}" srcOrd="3" destOrd="0" presId="urn:microsoft.com/office/officeart/2005/8/layout/list1#17"/>
    <dgm:cxn modelId="{EBC83C6F-3228-4947-8815-F489ED585623}" type="presParOf" srcId="{6B3911B2-48C9-F04B-9517-76C7D5D052EE}" destId="{1D2F3385-36E6-F34B-94FB-32EE76DDF1BD}" srcOrd="4" destOrd="0" presId="urn:microsoft.com/office/officeart/2005/8/layout/list1#17"/>
    <dgm:cxn modelId="{461E9F91-EB14-5140-B0E3-CAEA2AFC1D63}" type="presParOf" srcId="{1D2F3385-36E6-F34B-94FB-32EE76DDF1BD}" destId="{3FA1D661-4341-FC49-A2F4-5282AEBB0562}" srcOrd="0" destOrd="0" presId="urn:microsoft.com/office/officeart/2005/8/layout/list1#17"/>
    <dgm:cxn modelId="{C49EC197-A785-044C-9F82-D9635DAE3677}" type="presParOf" srcId="{1D2F3385-36E6-F34B-94FB-32EE76DDF1BD}" destId="{2C46ABCF-899E-6440-92C3-9CB4315A8E76}" srcOrd="1" destOrd="0" presId="urn:microsoft.com/office/officeart/2005/8/layout/list1#17"/>
    <dgm:cxn modelId="{C5DCD049-439D-364F-9BF6-357D4DB3B8DD}" type="presParOf" srcId="{6B3911B2-48C9-F04B-9517-76C7D5D052EE}" destId="{F5148D2D-9246-9945-B11C-7BAF048BB026}" srcOrd="5" destOrd="0" presId="urn:microsoft.com/office/officeart/2005/8/layout/list1#17"/>
    <dgm:cxn modelId="{036CD700-2495-FC45-9D29-1469D4465B9F}" type="presParOf" srcId="{6B3911B2-48C9-F04B-9517-76C7D5D052EE}" destId="{BD5B6DC0-957B-E54E-AAA1-0B385ADB0580}" srcOrd="6" destOrd="0" presId="urn:microsoft.com/office/officeart/2005/8/layout/list1#1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74590-A5E9-9F42-B0F9-C631E490CAF3}" type="doc">
      <dgm:prSet loTypeId="urn:microsoft.com/office/officeart/2005/8/layout/list1#11" loCatId="" qsTypeId="urn:microsoft.com/office/officeart/2005/8/quickstyle/simple1#18" qsCatId="simple" csTypeId="urn:microsoft.com/office/officeart/2005/8/colors/colorful1#5" csCatId="colorful" phldr="1"/>
      <dgm:spPr/>
      <dgm:t>
        <a:bodyPr/>
        <a:lstStyle/>
        <a:p>
          <a:endParaRPr lang="zh-CN" altLang="en-US"/>
        </a:p>
      </dgm:t>
    </dgm:pt>
    <dgm:pt modelId="{9D4C21A4-69BE-354E-A2AD-C1816BF35174}">
      <dgm:prSet phldrT="[文本]"/>
      <dgm:spPr/>
      <dgm:t>
        <a:bodyPr/>
        <a:lstStyle/>
        <a:p>
          <a:r>
            <a:rPr lang="zh-CN" altLang="en-US" dirty="0"/>
            <a:t>封面</a:t>
          </a:r>
        </a:p>
      </dgm:t>
    </dgm:pt>
    <dgm:pt modelId="{9EF9431B-0076-5A4A-B186-6B5F157FCDAF}" type="parTrans" cxnId="{548A5AEC-279E-8B42-9330-FB2944CDA514}">
      <dgm:prSet/>
      <dgm:spPr/>
      <dgm:t>
        <a:bodyPr/>
        <a:lstStyle/>
        <a:p>
          <a:endParaRPr lang="zh-CN" altLang="en-US"/>
        </a:p>
      </dgm:t>
    </dgm:pt>
    <dgm:pt modelId="{CC51C5D1-BBB1-FF44-A6EB-0541113D7366}" type="sibTrans" cxnId="{548A5AEC-279E-8B42-9330-FB2944CDA514}">
      <dgm:prSet/>
      <dgm:spPr/>
      <dgm:t>
        <a:bodyPr/>
        <a:lstStyle/>
        <a:p>
          <a:endParaRPr lang="zh-CN" altLang="en-US"/>
        </a:p>
      </dgm:t>
    </dgm:pt>
    <dgm:pt modelId="{752ED042-F58E-D645-AF95-C81585EBDB6B}">
      <dgm:prSet phldrT="[文本]"/>
      <dgm:spPr/>
      <dgm:t>
        <a:bodyPr/>
        <a:lstStyle/>
        <a:p>
          <a:r>
            <a:rPr lang="zh-CN" altLang="en-US" dirty="0"/>
            <a:t>第一部分  总述</a:t>
          </a:r>
        </a:p>
      </dgm:t>
    </dgm:pt>
    <dgm:pt modelId="{9A875AB1-E1F2-8848-8A16-F8397612C05D}" type="parTrans" cxnId="{9AB92791-5116-4749-8895-CFE92D46FB23}">
      <dgm:prSet/>
      <dgm:spPr/>
      <dgm:t>
        <a:bodyPr/>
        <a:lstStyle/>
        <a:p>
          <a:endParaRPr lang="zh-CN" altLang="en-US"/>
        </a:p>
      </dgm:t>
    </dgm:pt>
    <dgm:pt modelId="{44E05F00-EC28-8344-89D4-FDEAFB834F8D}" type="sibTrans" cxnId="{9AB92791-5116-4749-8895-CFE92D46FB23}">
      <dgm:prSet/>
      <dgm:spPr/>
      <dgm:t>
        <a:bodyPr/>
        <a:lstStyle/>
        <a:p>
          <a:endParaRPr lang="zh-CN" altLang="en-US"/>
        </a:p>
      </dgm:t>
    </dgm:pt>
    <dgm:pt modelId="{EFF1A515-898E-E14A-9093-AA529C68E271}">
      <dgm:prSet/>
      <dgm:spPr/>
      <dgm:t>
        <a:bodyPr/>
        <a:lstStyle/>
        <a:p>
          <a:r>
            <a:rPr lang="zh-CN" altLang="en-US" dirty="0"/>
            <a:t>第四部分  附件</a:t>
          </a:r>
        </a:p>
      </dgm:t>
    </dgm:pt>
    <dgm:pt modelId="{B03C2EE8-97EC-9C45-9A4F-DF54409BEBDB}" type="parTrans" cxnId="{A256F92B-2D45-7441-8865-0D70E969835A}">
      <dgm:prSet/>
      <dgm:spPr/>
      <dgm:t>
        <a:bodyPr/>
        <a:lstStyle/>
        <a:p>
          <a:endParaRPr lang="zh-CN" altLang="en-US"/>
        </a:p>
      </dgm:t>
    </dgm:pt>
    <dgm:pt modelId="{00190FAF-2E12-5E4D-8534-629F3EDAD536}" type="sibTrans" cxnId="{A256F92B-2D45-7441-8865-0D70E969835A}">
      <dgm:prSet/>
      <dgm:spPr/>
      <dgm:t>
        <a:bodyPr/>
        <a:lstStyle/>
        <a:p>
          <a:endParaRPr lang="zh-CN" altLang="en-US"/>
        </a:p>
      </dgm:t>
    </dgm:pt>
    <dgm:pt modelId="{47580BEF-65A3-ED44-9FD0-BA0AEBE1AFD7}">
      <dgm:prSet/>
      <dgm:spPr/>
      <dgm:t>
        <a:bodyPr/>
        <a:lstStyle/>
        <a:p>
          <a:r>
            <a:rPr lang="zh-CN" altLang="en-US" dirty="0"/>
            <a:t>第三部分  土地估价</a:t>
          </a:r>
        </a:p>
      </dgm:t>
    </dgm:pt>
    <dgm:pt modelId="{BD9C7C5A-EC13-2B43-89D8-263407ED2B91}" type="sibTrans" cxnId="{952439A2-EDE7-6E43-BE27-F1A1AF0D39A4}">
      <dgm:prSet/>
      <dgm:spPr/>
      <dgm:t>
        <a:bodyPr/>
        <a:lstStyle/>
        <a:p>
          <a:endParaRPr lang="zh-CN" altLang="en-US"/>
        </a:p>
      </dgm:t>
    </dgm:pt>
    <dgm:pt modelId="{410E1BC2-9E00-F248-AE86-1613220F436C}" type="parTrans" cxnId="{952439A2-EDE7-6E43-BE27-F1A1AF0D39A4}">
      <dgm:prSet/>
      <dgm:spPr/>
      <dgm:t>
        <a:bodyPr/>
        <a:lstStyle/>
        <a:p>
          <a:endParaRPr lang="zh-CN" altLang="en-US"/>
        </a:p>
      </dgm:t>
    </dgm:pt>
    <dgm:pt modelId="{A374D2E6-6C35-A545-8301-4E1EDEA47EBA}">
      <dgm:prSet phldrT="[文本]"/>
      <dgm:spPr/>
      <dgm:t>
        <a:bodyPr/>
        <a:lstStyle/>
        <a:p>
          <a:r>
            <a:rPr lang="zh-CN" altLang="en-US" dirty="0"/>
            <a:t>第二部分  估价对象描述及地价影响因素分析</a:t>
          </a:r>
        </a:p>
      </dgm:t>
    </dgm:pt>
    <dgm:pt modelId="{2277845B-2F0C-B943-A054-BA5B6FD6CF3F}" type="sibTrans" cxnId="{CCFC46AB-80A9-024A-92DB-D5732389F5FC}">
      <dgm:prSet/>
      <dgm:spPr/>
      <dgm:t>
        <a:bodyPr/>
        <a:lstStyle/>
        <a:p>
          <a:endParaRPr lang="zh-CN" altLang="en-US"/>
        </a:p>
      </dgm:t>
    </dgm:pt>
    <dgm:pt modelId="{99007A71-2217-8D49-8AEA-F1A1C8970A99}" type="parTrans" cxnId="{CCFC46AB-80A9-024A-92DB-D5732389F5FC}">
      <dgm:prSet/>
      <dgm:spPr/>
      <dgm:t>
        <a:bodyPr/>
        <a:lstStyle/>
        <a:p>
          <a:endParaRPr lang="zh-CN" altLang="en-US"/>
        </a:p>
      </dgm:t>
    </dgm:pt>
    <dgm:pt modelId="{541FE8A7-5CF1-5B41-BB28-E78F4C639855}" type="pres">
      <dgm:prSet presAssocID="{E3F74590-A5E9-9F42-B0F9-C631E490CAF3}" presName="linear" presStyleCnt="0">
        <dgm:presLayoutVars>
          <dgm:dir/>
          <dgm:animLvl val="lvl"/>
          <dgm:resizeHandles val="exact"/>
        </dgm:presLayoutVars>
      </dgm:prSet>
      <dgm:spPr/>
    </dgm:pt>
    <dgm:pt modelId="{C8A7EC8A-A8B6-B842-9AD3-82CE97970B4E}" type="pres">
      <dgm:prSet presAssocID="{9D4C21A4-69BE-354E-A2AD-C1816BF35174}" presName="parentLin" presStyleCnt="0"/>
      <dgm:spPr/>
    </dgm:pt>
    <dgm:pt modelId="{0C000972-7B4A-124E-9EC8-39713A3EFFD3}" type="pres">
      <dgm:prSet presAssocID="{9D4C21A4-69BE-354E-A2AD-C1816BF35174}" presName="parentLeftMargin" presStyleLbl="node1" presStyleIdx="0" presStyleCnt="5"/>
      <dgm:spPr/>
    </dgm:pt>
    <dgm:pt modelId="{67D6A7FA-975D-7741-BBE1-3D8882C5F551}" type="pres">
      <dgm:prSet presAssocID="{9D4C21A4-69BE-354E-A2AD-C1816BF35174}" presName="parentText" presStyleLbl="node1" presStyleIdx="0" presStyleCnt="5">
        <dgm:presLayoutVars>
          <dgm:chMax val="0"/>
          <dgm:bulletEnabled val="1"/>
        </dgm:presLayoutVars>
      </dgm:prSet>
      <dgm:spPr/>
    </dgm:pt>
    <dgm:pt modelId="{B52891A1-503D-A844-8029-375EDB6590C0}" type="pres">
      <dgm:prSet presAssocID="{9D4C21A4-69BE-354E-A2AD-C1816BF35174}" presName="negativeSpace" presStyleCnt="0"/>
      <dgm:spPr/>
    </dgm:pt>
    <dgm:pt modelId="{39A46C70-5647-2E4B-8E02-6CEEFCEC935D}" type="pres">
      <dgm:prSet presAssocID="{9D4C21A4-69BE-354E-A2AD-C1816BF35174}" presName="childText" presStyleLbl="conFgAcc1" presStyleIdx="0" presStyleCnt="5">
        <dgm:presLayoutVars>
          <dgm:bulletEnabled val="1"/>
        </dgm:presLayoutVars>
      </dgm:prSet>
      <dgm:spPr/>
    </dgm:pt>
    <dgm:pt modelId="{8D7A3037-CAA5-9D4B-9C44-77EC2F8768AF}" type="pres">
      <dgm:prSet presAssocID="{CC51C5D1-BBB1-FF44-A6EB-0541113D7366}" presName="spaceBetweenRectangles" presStyleCnt="0"/>
      <dgm:spPr/>
    </dgm:pt>
    <dgm:pt modelId="{4AD374A9-4980-754D-8361-788808DB8642}" type="pres">
      <dgm:prSet presAssocID="{752ED042-F58E-D645-AF95-C81585EBDB6B}" presName="parentLin" presStyleCnt="0"/>
      <dgm:spPr/>
    </dgm:pt>
    <dgm:pt modelId="{5ED5BC06-A44D-A342-A9A8-8EEAAFCB294C}" type="pres">
      <dgm:prSet presAssocID="{752ED042-F58E-D645-AF95-C81585EBDB6B}" presName="parentLeftMargin" presStyleLbl="node1" presStyleIdx="0" presStyleCnt="5"/>
      <dgm:spPr/>
    </dgm:pt>
    <dgm:pt modelId="{4072FCA4-3E4C-4548-8443-F24A39D3C9C6}" type="pres">
      <dgm:prSet presAssocID="{752ED042-F58E-D645-AF95-C81585EBDB6B}" presName="parentText" presStyleLbl="node1" presStyleIdx="1" presStyleCnt="5">
        <dgm:presLayoutVars>
          <dgm:chMax val="0"/>
          <dgm:bulletEnabled val="1"/>
        </dgm:presLayoutVars>
      </dgm:prSet>
      <dgm:spPr/>
    </dgm:pt>
    <dgm:pt modelId="{A55B0B11-BB76-6648-B608-211D4B0E2919}" type="pres">
      <dgm:prSet presAssocID="{752ED042-F58E-D645-AF95-C81585EBDB6B}" presName="negativeSpace" presStyleCnt="0"/>
      <dgm:spPr/>
    </dgm:pt>
    <dgm:pt modelId="{87BE086B-7C66-D344-8944-86D1953FD0D1}" type="pres">
      <dgm:prSet presAssocID="{752ED042-F58E-D645-AF95-C81585EBDB6B}" presName="childText" presStyleLbl="conFgAcc1" presStyleIdx="1" presStyleCnt="5">
        <dgm:presLayoutVars>
          <dgm:bulletEnabled val="1"/>
        </dgm:presLayoutVars>
      </dgm:prSet>
      <dgm:spPr/>
    </dgm:pt>
    <dgm:pt modelId="{4228CD7E-097D-DA45-846E-F95D5D1F32F8}" type="pres">
      <dgm:prSet presAssocID="{44E05F00-EC28-8344-89D4-FDEAFB834F8D}" presName="spaceBetweenRectangles" presStyleCnt="0"/>
      <dgm:spPr/>
    </dgm:pt>
    <dgm:pt modelId="{C4F78BF0-48E6-0149-826E-8BB1F879114A}" type="pres">
      <dgm:prSet presAssocID="{A374D2E6-6C35-A545-8301-4E1EDEA47EBA}" presName="parentLin" presStyleCnt="0"/>
      <dgm:spPr/>
    </dgm:pt>
    <dgm:pt modelId="{B0BF66E5-91F4-7446-BF40-B45EF12AC1C0}" type="pres">
      <dgm:prSet presAssocID="{A374D2E6-6C35-A545-8301-4E1EDEA47EBA}" presName="parentLeftMargin" presStyleLbl="node1" presStyleIdx="1" presStyleCnt="5"/>
      <dgm:spPr/>
    </dgm:pt>
    <dgm:pt modelId="{FFD17F22-2B2A-9E4A-B811-D6396364D9EE}" type="pres">
      <dgm:prSet presAssocID="{A374D2E6-6C35-A545-8301-4E1EDEA47EBA}" presName="parentText" presStyleLbl="node1" presStyleIdx="2" presStyleCnt="5">
        <dgm:presLayoutVars>
          <dgm:chMax val="0"/>
          <dgm:bulletEnabled val="1"/>
        </dgm:presLayoutVars>
      </dgm:prSet>
      <dgm:spPr/>
    </dgm:pt>
    <dgm:pt modelId="{77CCB6C2-4DA2-A549-BADD-0E0522379F7D}" type="pres">
      <dgm:prSet presAssocID="{A374D2E6-6C35-A545-8301-4E1EDEA47EBA}" presName="negativeSpace" presStyleCnt="0"/>
      <dgm:spPr/>
    </dgm:pt>
    <dgm:pt modelId="{3D0FD8F5-095A-0E42-9AEB-9C7D3EFEB522}" type="pres">
      <dgm:prSet presAssocID="{A374D2E6-6C35-A545-8301-4E1EDEA47EBA}" presName="childText" presStyleLbl="conFgAcc1" presStyleIdx="2" presStyleCnt="5">
        <dgm:presLayoutVars>
          <dgm:bulletEnabled val="1"/>
        </dgm:presLayoutVars>
      </dgm:prSet>
      <dgm:spPr/>
    </dgm:pt>
    <dgm:pt modelId="{F7020E5F-6F65-984C-8E10-3815C28F01C9}" type="pres">
      <dgm:prSet presAssocID="{2277845B-2F0C-B943-A054-BA5B6FD6CF3F}" presName="spaceBetweenRectangles" presStyleCnt="0"/>
      <dgm:spPr/>
    </dgm:pt>
    <dgm:pt modelId="{B43C4388-F35D-BA4A-9B88-A7BA411D5CBB}" type="pres">
      <dgm:prSet presAssocID="{47580BEF-65A3-ED44-9FD0-BA0AEBE1AFD7}" presName="parentLin" presStyleCnt="0"/>
      <dgm:spPr/>
    </dgm:pt>
    <dgm:pt modelId="{1418B438-FABF-914F-B1E6-B8E3AAE16E4E}" type="pres">
      <dgm:prSet presAssocID="{47580BEF-65A3-ED44-9FD0-BA0AEBE1AFD7}" presName="parentLeftMargin" presStyleLbl="node1" presStyleIdx="2" presStyleCnt="5"/>
      <dgm:spPr/>
    </dgm:pt>
    <dgm:pt modelId="{A082FA54-4818-C749-B153-D2C1C5303042}" type="pres">
      <dgm:prSet presAssocID="{47580BEF-65A3-ED44-9FD0-BA0AEBE1AFD7}" presName="parentText" presStyleLbl="node1" presStyleIdx="3" presStyleCnt="5">
        <dgm:presLayoutVars>
          <dgm:chMax val="0"/>
          <dgm:bulletEnabled val="1"/>
        </dgm:presLayoutVars>
      </dgm:prSet>
      <dgm:spPr/>
    </dgm:pt>
    <dgm:pt modelId="{C448BD6A-E19D-5B46-8658-371CF54EE1D2}" type="pres">
      <dgm:prSet presAssocID="{47580BEF-65A3-ED44-9FD0-BA0AEBE1AFD7}" presName="negativeSpace" presStyleCnt="0"/>
      <dgm:spPr/>
    </dgm:pt>
    <dgm:pt modelId="{3F3CBD2E-8291-5443-B561-19124470EF69}" type="pres">
      <dgm:prSet presAssocID="{47580BEF-65A3-ED44-9FD0-BA0AEBE1AFD7}" presName="childText" presStyleLbl="conFgAcc1" presStyleIdx="3" presStyleCnt="5">
        <dgm:presLayoutVars>
          <dgm:bulletEnabled val="1"/>
        </dgm:presLayoutVars>
      </dgm:prSet>
      <dgm:spPr/>
    </dgm:pt>
    <dgm:pt modelId="{C3F9CEBC-FC7D-C84A-B0A9-A8384F01E221}" type="pres">
      <dgm:prSet presAssocID="{BD9C7C5A-EC13-2B43-89D8-263407ED2B91}" presName="spaceBetweenRectangles" presStyleCnt="0"/>
      <dgm:spPr/>
    </dgm:pt>
    <dgm:pt modelId="{619922C6-57CF-1142-83B7-00DC253B2182}" type="pres">
      <dgm:prSet presAssocID="{EFF1A515-898E-E14A-9093-AA529C68E271}" presName="parentLin" presStyleCnt="0"/>
      <dgm:spPr/>
    </dgm:pt>
    <dgm:pt modelId="{3D659921-D52E-B349-BBDA-84EC71ED4741}" type="pres">
      <dgm:prSet presAssocID="{EFF1A515-898E-E14A-9093-AA529C68E271}" presName="parentLeftMargin" presStyleLbl="node1" presStyleIdx="3" presStyleCnt="5"/>
      <dgm:spPr/>
    </dgm:pt>
    <dgm:pt modelId="{58ACC03D-7CEA-E74C-AE29-569A8FCA7358}" type="pres">
      <dgm:prSet presAssocID="{EFF1A515-898E-E14A-9093-AA529C68E271}" presName="parentText" presStyleLbl="node1" presStyleIdx="4" presStyleCnt="5">
        <dgm:presLayoutVars>
          <dgm:chMax val="0"/>
          <dgm:bulletEnabled val="1"/>
        </dgm:presLayoutVars>
      </dgm:prSet>
      <dgm:spPr/>
    </dgm:pt>
    <dgm:pt modelId="{8BCF0977-50B3-5146-AF39-92F1E3BE0DFD}" type="pres">
      <dgm:prSet presAssocID="{EFF1A515-898E-E14A-9093-AA529C68E271}" presName="negativeSpace" presStyleCnt="0"/>
      <dgm:spPr/>
    </dgm:pt>
    <dgm:pt modelId="{DE22E270-4563-E049-A7D4-6E3752952B06}" type="pres">
      <dgm:prSet presAssocID="{EFF1A515-898E-E14A-9093-AA529C68E271}" presName="childText" presStyleLbl="conFgAcc1" presStyleIdx="4" presStyleCnt="5">
        <dgm:presLayoutVars>
          <dgm:bulletEnabled val="1"/>
        </dgm:presLayoutVars>
      </dgm:prSet>
      <dgm:spPr/>
    </dgm:pt>
  </dgm:ptLst>
  <dgm:cxnLst>
    <dgm:cxn modelId="{090CB002-3643-C645-9764-C418CC34CEBE}" type="presOf" srcId="{E3F74590-A5E9-9F42-B0F9-C631E490CAF3}" destId="{541FE8A7-5CF1-5B41-BB28-E78F4C639855}" srcOrd="0" destOrd="0" presId="urn:microsoft.com/office/officeart/2005/8/layout/list1#11"/>
    <dgm:cxn modelId="{A256F92B-2D45-7441-8865-0D70E969835A}" srcId="{E3F74590-A5E9-9F42-B0F9-C631E490CAF3}" destId="{EFF1A515-898E-E14A-9093-AA529C68E271}" srcOrd="4" destOrd="0" parTransId="{B03C2EE8-97EC-9C45-9A4F-DF54409BEBDB}" sibTransId="{00190FAF-2E12-5E4D-8534-629F3EDAD536}"/>
    <dgm:cxn modelId="{3B25E74D-0868-D04D-8A58-604ABDF530EE}" type="presOf" srcId="{EFF1A515-898E-E14A-9093-AA529C68E271}" destId="{3D659921-D52E-B349-BBDA-84EC71ED4741}" srcOrd="0" destOrd="0" presId="urn:microsoft.com/office/officeart/2005/8/layout/list1#11"/>
    <dgm:cxn modelId="{82CE4768-F912-604D-8A8D-6419E31E8CD4}" type="presOf" srcId="{A374D2E6-6C35-A545-8301-4E1EDEA47EBA}" destId="{FFD17F22-2B2A-9E4A-B811-D6396364D9EE}" srcOrd="1" destOrd="0" presId="urn:microsoft.com/office/officeart/2005/8/layout/list1#11"/>
    <dgm:cxn modelId="{26C84085-C379-564E-855F-8B95F71E2536}" type="presOf" srcId="{47580BEF-65A3-ED44-9FD0-BA0AEBE1AFD7}" destId="{1418B438-FABF-914F-B1E6-B8E3AAE16E4E}" srcOrd="0" destOrd="0" presId="urn:microsoft.com/office/officeart/2005/8/layout/list1#11"/>
    <dgm:cxn modelId="{9AB92791-5116-4749-8895-CFE92D46FB23}" srcId="{E3F74590-A5E9-9F42-B0F9-C631E490CAF3}" destId="{752ED042-F58E-D645-AF95-C81585EBDB6B}" srcOrd="1" destOrd="0" parTransId="{9A875AB1-E1F2-8848-8A16-F8397612C05D}" sibTransId="{44E05F00-EC28-8344-89D4-FDEAFB834F8D}"/>
    <dgm:cxn modelId="{E1079A94-932C-1F45-A96E-C61D23031EBC}" type="presOf" srcId="{47580BEF-65A3-ED44-9FD0-BA0AEBE1AFD7}" destId="{A082FA54-4818-C749-B153-D2C1C5303042}" srcOrd="1" destOrd="0" presId="urn:microsoft.com/office/officeart/2005/8/layout/list1#11"/>
    <dgm:cxn modelId="{952439A2-EDE7-6E43-BE27-F1A1AF0D39A4}" srcId="{E3F74590-A5E9-9F42-B0F9-C631E490CAF3}" destId="{47580BEF-65A3-ED44-9FD0-BA0AEBE1AFD7}" srcOrd="3" destOrd="0" parTransId="{410E1BC2-9E00-F248-AE86-1613220F436C}" sibTransId="{BD9C7C5A-EC13-2B43-89D8-263407ED2B91}"/>
    <dgm:cxn modelId="{16CB28A6-733D-4546-ACA0-55A43B936D81}" type="presOf" srcId="{9D4C21A4-69BE-354E-A2AD-C1816BF35174}" destId="{67D6A7FA-975D-7741-BBE1-3D8882C5F551}" srcOrd="1" destOrd="0" presId="urn:microsoft.com/office/officeart/2005/8/layout/list1#11"/>
    <dgm:cxn modelId="{CCFC46AB-80A9-024A-92DB-D5732389F5FC}" srcId="{E3F74590-A5E9-9F42-B0F9-C631E490CAF3}" destId="{A374D2E6-6C35-A545-8301-4E1EDEA47EBA}" srcOrd="2" destOrd="0" parTransId="{99007A71-2217-8D49-8AEA-F1A1C8970A99}" sibTransId="{2277845B-2F0C-B943-A054-BA5B6FD6CF3F}"/>
    <dgm:cxn modelId="{F3D997B1-325B-BE40-A5FC-D2C621764B37}" type="presOf" srcId="{9D4C21A4-69BE-354E-A2AD-C1816BF35174}" destId="{0C000972-7B4A-124E-9EC8-39713A3EFFD3}" srcOrd="0" destOrd="0" presId="urn:microsoft.com/office/officeart/2005/8/layout/list1#11"/>
    <dgm:cxn modelId="{AE823AC1-8D94-C245-BAE8-DFC7246324FA}" type="presOf" srcId="{752ED042-F58E-D645-AF95-C81585EBDB6B}" destId="{5ED5BC06-A44D-A342-A9A8-8EEAAFCB294C}" srcOrd="0" destOrd="0" presId="urn:microsoft.com/office/officeart/2005/8/layout/list1#11"/>
    <dgm:cxn modelId="{DD683AD4-6E95-7340-B9DC-F8B600B820D7}" type="presOf" srcId="{A374D2E6-6C35-A545-8301-4E1EDEA47EBA}" destId="{B0BF66E5-91F4-7446-BF40-B45EF12AC1C0}" srcOrd="0" destOrd="0" presId="urn:microsoft.com/office/officeart/2005/8/layout/list1#11"/>
    <dgm:cxn modelId="{D698F4E2-7188-0D40-976D-E4084DBAD9BA}" type="presOf" srcId="{752ED042-F58E-D645-AF95-C81585EBDB6B}" destId="{4072FCA4-3E4C-4548-8443-F24A39D3C9C6}" srcOrd="1" destOrd="0" presId="urn:microsoft.com/office/officeart/2005/8/layout/list1#11"/>
    <dgm:cxn modelId="{548A5AEC-279E-8B42-9330-FB2944CDA514}" srcId="{E3F74590-A5E9-9F42-B0F9-C631E490CAF3}" destId="{9D4C21A4-69BE-354E-A2AD-C1816BF35174}" srcOrd="0" destOrd="0" parTransId="{9EF9431B-0076-5A4A-B186-6B5F157FCDAF}" sibTransId="{CC51C5D1-BBB1-FF44-A6EB-0541113D7366}"/>
    <dgm:cxn modelId="{148984F6-37E7-084E-AD2E-1AFB9174B4D3}" type="presOf" srcId="{EFF1A515-898E-E14A-9093-AA529C68E271}" destId="{58ACC03D-7CEA-E74C-AE29-569A8FCA7358}" srcOrd="1" destOrd="0" presId="urn:microsoft.com/office/officeart/2005/8/layout/list1#11"/>
    <dgm:cxn modelId="{09664726-FEA5-1F48-9F0C-9A00E98BDF53}" type="presParOf" srcId="{541FE8A7-5CF1-5B41-BB28-E78F4C639855}" destId="{C8A7EC8A-A8B6-B842-9AD3-82CE97970B4E}" srcOrd="0" destOrd="0" presId="urn:microsoft.com/office/officeart/2005/8/layout/list1#11"/>
    <dgm:cxn modelId="{0FF190A2-CBB0-5A48-AFF0-55BE9BF39E5C}" type="presParOf" srcId="{C8A7EC8A-A8B6-B842-9AD3-82CE97970B4E}" destId="{0C000972-7B4A-124E-9EC8-39713A3EFFD3}" srcOrd="0" destOrd="0" presId="urn:microsoft.com/office/officeart/2005/8/layout/list1#11"/>
    <dgm:cxn modelId="{E2E89BF9-1C65-8646-A91C-D3D6F48E6464}" type="presParOf" srcId="{C8A7EC8A-A8B6-B842-9AD3-82CE97970B4E}" destId="{67D6A7FA-975D-7741-BBE1-3D8882C5F551}" srcOrd="1" destOrd="0" presId="urn:microsoft.com/office/officeart/2005/8/layout/list1#11"/>
    <dgm:cxn modelId="{59FC39DB-3F21-6145-9D70-57192005185E}" type="presParOf" srcId="{541FE8A7-5CF1-5B41-BB28-E78F4C639855}" destId="{B52891A1-503D-A844-8029-375EDB6590C0}" srcOrd="1" destOrd="0" presId="urn:microsoft.com/office/officeart/2005/8/layout/list1#11"/>
    <dgm:cxn modelId="{C9E9BB06-DA27-984D-A5F5-DF6ED6D0AF4C}" type="presParOf" srcId="{541FE8A7-5CF1-5B41-BB28-E78F4C639855}" destId="{39A46C70-5647-2E4B-8E02-6CEEFCEC935D}" srcOrd="2" destOrd="0" presId="urn:microsoft.com/office/officeart/2005/8/layout/list1#11"/>
    <dgm:cxn modelId="{1AD760C0-922E-8B4D-A5E8-A793EB211686}" type="presParOf" srcId="{541FE8A7-5CF1-5B41-BB28-E78F4C639855}" destId="{8D7A3037-CAA5-9D4B-9C44-77EC2F8768AF}" srcOrd="3" destOrd="0" presId="urn:microsoft.com/office/officeart/2005/8/layout/list1#11"/>
    <dgm:cxn modelId="{5B96656D-C216-5E4E-8C50-D61E632E944E}" type="presParOf" srcId="{541FE8A7-5CF1-5B41-BB28-E78F4C639855}" destId="{4AD374A9-4980-754D-8361-788808DB8642}" srcOrd="4" destOrd="0" presId="urn:microsoft.com/office/officeart/2005/8/layout/list1#11"/>
    <dgm:cxn modelId="{AE01F96A-5BC6-1642-9AB2-5FF0F8705AA7}" type="presParOf" srcId="{4AD374A9-4980-754D-8361-788808DB8642}" destId="{5ED5BC06-A44D-A342-A9A8-8EEAAFCB294C}" srcOrd="0" destOrd="0" presId="urn:microsoft.com/office/officeart/2005/8/layout/list1#11"/>
    <dgm:cxn modelId="{17508D37-8036-5547-83C2-C062C77FC460}" type="presParOf" srcId="{4AD374A9-4980-754D-8361-788808DB8642}" destId="{4072FCA4-3E4C-4548-8443-F24A39D3C9C6}" srcOrd="1" destOrd="0" presId="urn:microsoft.com/office/officeart/2005/8/layout/list1#11"/>
    <dgm:cxn modelId="{28A1E0FA-F90F-AD4C-84C2-86EF396CBD2A}" type="presParOf" srcId="{541FE8A7-5CF1-5B41-BB28-E78F4C639855}" destId="{A55B0B11-BB76-6648-B608-211D4B0E2919}" srcOrd="5" destOrd="0" presId="urn:microsoft.com/office/officeart/2005/8/layout/list1#11"/>
    <dgm:cxn modelId="{9834CEDD-16F5-AE49-A253-DD6D80EA86B7}" type="presParOf" srcId="{541FE8A7-5CF1-5B41-BB28-E78F4C639855}" destId="{87BE086B-7C66-D344-8944-86D1953FD0D1}" srcOrd="6" destOrd="0" presId="urn:microsoft.com/office/officeart/2005/8/layout/list1#11"/>
    <dgm:cxn modelId="{AC2921E8-0A7B-DB4D-A9D7-54B236B60AD6}" type="presParOf" srcId="{541FE8A7-5CF1-5B41-BB28-E78F4C639855}" destId="{4228CD7E-097D-DA45-846E-F95D5D1F32F8}" srcOrd="7" destOrd="0" presId="urn:microsoft.com/office/officeart/2005/8/layout/list1#11"/>
    <dgm:cxn modelId="{E12FD8DD-FA27-7442-B5BA-6305C5D8E274}" type="presParOf" srcId="{541FE8A7-5CF1-5B41-BB28-E78F4C639855}" destId="{C4F78BF0-48E6-0149-826E-8BB1F879114A}" srcOrd="8" destOrd="0" presId="urn:microsoft.com/office/officeart/2005/8/layout/list1#11"/>
    <dgm:cxn modelId="{326FCE07-3740-094D-B0DD-F03D5CF45413}" type="presParOf" srcId="{C4F78BF0-48E6-0149-826E-8BB1F879114A}" destId="{B0BF66E5-91F4-7446-BF40-B45EF12AC1C0}" srcOrd="0" destOrd="0" presId="urn:microsoft.com/office/officeart/2005/8/layout/list1#11"/>
    <dgm:cxn modelId="{AB55F567-6A11-E84A-B7F8-E7BC4836C817}" type="presParOf" srcId="{C4F78BF0-48E6-0149-826E-8BB1F879114A}" destId="{FFD17F22-2B2A-9E4A-B811-D6396364D9EE}" srcOrd="1" destOrd="0" presId="urn:microsoft.com/office/officeart/2005/8/layout/list1#11"/>
    <dgm:cxn modelId="{18F0865C-EE28-DE40-9DB9-1E70A5172D23}" type="presParOf" srcId="{541FE8A7-5CF1-5B41-BB28-E78F4C639855}" destId="{77CCB6C2-4DA2-A549-BADD-0E0522379F7D}" srcOrd="9" destOrd="0" presId="urn:microsoft.com/office/officeart/2005/8/layout/list1#11"/>
    <dgm:cxn modelId="{24597194-3C22-F349-85A9-C850253161F1}" type="presParOf" srcId="{541FE8A7-5CF1-5B41-BB28-E78F4C639855}" destId="{3D0FD8F5-095A-0E42-9AEB-9C7D3EFEB522}" srcOrd="10" destOrd="0" presId="urn:microsoft.com/office/officeart/2005/8/layout/list1#11"/>
    <dgm:cxn modelId="{FADE7BCF-37B3-0649-AB24-76653714D788}" type="presParOf" srcId="{541FE8A7-5CF1-5B41-BB28-E78F4C639855}" destId="{F7020E5F-6F65-984C-8E10-3815C28F01C9}" srcOrd="11" destOrd="0" presId="urn:microsoft.com/office/officeart/2005/8/layout/list1#11"/>
    <dgm:cxn modelId="{0D33BC15-9979-C149-BFC4-4F88958BA801}" type="presParOf" srcId="{541FE8A7-5CF1-5B41-BB28-E78F4C639855}" destId="{B43C4388-F35D-BA4A-9B88-A7BA411D5CBB}" srcOrd="12" destOrd="0" presId="urn:microsoft.com/office/officeart/2005/8/layout/list1#11"/>
    <dgm:cxn modelId="{E289A101-7379-BB45-8B64-213A2944FCB0}" type="presParOf" srcId="{B43C4388-F35D-BA4A-9B88-A7BA411D5CBB}" destId="{1418B438-FABF-914F-B1E6-B8E3AAE16E4E}" srcOrd="0" destOrd="0" presId="urn:microsoft.com/office/officeart/2005/8/layout/list1#11"/>
    <dgm:cxn modelId="{8F4C3A22-7080-134B-A763-18799D6B64C4}" type="presParOf" srcId="{B43C4388-F35D-BA4A-9B88-A7BA411D5CBB}" destId="{A082FA54-4818-C749-B153-D2C1C5303042}" srcOrd="1" destOrd="0" presId="urn:microsoft.com/office/officeart/2005/8/layout/list1#11"/>
    <dgm:cxn modelId="{11B2033C-0964-384B-8779-1A54BE65A416}" type="presParOf" srcId="{541FE8A7-5CF1-5B41-BB28-E78F4C639855}" destId="{C448BD6A-E19D-5B46-8658-371CF54EE1D2}" srcOrd="13" destOrd="0" presId="urn:microsoft.com/office/officeart/2005/8/layout/list1#11"/>
    <dgm:cxn modelId="{F9DEA06B-F4B8-ED44-90D5-12EB2C01AFF6}" type="presParOf" srcId="{541FE8A7-5CF1-5B41-BB28-E78F4C639855}" destId="{3F3CBD2E-8291-5443-B561-19124470EF69}" srcOrd="14" destOrd="0" presId="urn:microsoft.com/office/officeart/2005/8/layout/list1#11"/>
    <dgm:cxn modelId="{862EEDC3-AD2B-634E-8BB4-EAF95470734F}" type="presParOf" srcId="{541FE8A7-5CF1-5B41-BB28-E78F4C639855}" destId="{C3F9CEBC-FC7D-C84A-B0A9-A8384F01E221}" srcOrd="15" destOrd="0" presId="urn:microsoft.com/office/officeart/2005/8/layout/list1#11"/>
    <dgm:cxn modelId="{598DA428-4D0A-B442-8A01-19EFAF81F66B}" type="presParOf" srcId="{541FE8A7-5CF1-5B41-BB28-E78F4C639855}" destId="{619922C6-57CF-1142-83B7-00DC253B2182}" srcOrd="16" destOrd="0" presId="urn:microsoft.com/office/officeart/2005/8/layout/list1#11"/>
    <dgm:cxn modelId="{1C321562-F949-E942-99E0-799AD3B3D8EC}" type="presParOf" srcId="{619922C6-57CF-1142-83B7-00DC253B2182}" destId="{3D659921-D52E-B349-BBDA-84EC71ED4741}" srcOrd="0" destOrd="0" presId="urn:microsoft.com/office/officeart/2005/8/layout/list1#11"/>
    <dgm:cxn modelId="{E93A4CDC-ACC2-304B-AA38-571361794EB9}" type="presParOf" srcId="{619922C6-57CF-1142-83B7-00DC253B2182}" destId="{58ACC03D-7CEA-E74C-AE29-569A8FCA7358}" srcOrd="1" destOrd="0" presId="urn:microsoft.com/office/officeart/2005/8/layout/list1#11"/>
    <dgm:cxn modelId="{DC8B821D-A721-994E-9CDA-9A6FC9932FFA}" type="presParOf" srcId="{541FE8A7-5CF1-5B41-BB28-E78F4C639855}" destId="{8BCF0977-50B3-5146-AF39-92F1E3BE0DFD}" srcOrd="17" destOrd="0" presId="urn:microsoft.com/office/officeart/2005/8/layout/list1#11"/>
    <dgm:cxn modelId="{4B2EB578-1513-504B-AAC6-472DF37812C2}" type="presParOf" srcId="{541FE8A7-5CF1-5B41-BB28-E78F4C639855}" destId="{DE22E270-4563-E049-A7D4-6E3752952B06}" srcOrd="18" destOrd="0" presId="urn:microsoft.com/office/officeart/2005/8/layout/list1#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A882A2B-665D-AF47-BA29-E2DCE8CCFDE1}" type="doc">
      <dgm:prSet loTypeId="urn:microsoft.com/office/officeart/2005/8/layout/list1#18" loCatId="" qsTypeId="urn:microsoft.com/office/officeart/2005/8/quickstyle/simple1#26" qsCatId="simple" csTypeId="urn:microsoft.com/office/officeart/2005/8/colors/accent1_2#18" csCatId="accent1" phldr="1"/>
      <dgm:spPr/>
      <dgm:t>
        <a:bodyPr/>
        <a:lstStyle/>
        <a:p>
          <a:endParaRPr lang="zh-CN" altLang="en-US"/>
        </a:p>
      </dgm:t>
    </dgm:pt>
    <dgm:pt modelId="{6DD33632-7B8E-7442-9D00-804288273683}">
      <dgm:prSet phldrT="[文本]" custT="1"/>
      <dgm:spPr/>
      <dgm:t>
        <a:bodyPr/>
        <a:lstStyle/>
        <a:p>
          <a:r>
            <a:rPr lang="zh-CN" altLang="en-US" sz="1600" dirty="0"/>
            <a:t>要求说明估价方法选择依据和每种方法的估价过程</a:t>
          </a:r>
        </a:p>
      </dgm:t>
    </dgm:pt>
    <dgm:pt modelId="{9BA98C5B-7B91-EC4A-A968-1160662C4789}" type="parTrans" cxnId="{3A48B057-AF20-9045-B383-4D5BA2C63B83}">
      <dgm:prSet/>
      <dgm:spPr/>
      <dgm:t>
        <a:bodyPr/>
        <a:lstStyle/>
        <a:p>
          <a:endParaRPr lang="zh-CN" altLang="en-US" sz="1600"/>
        </a:p>
      </dgm:t>
    </dgm:pt>
    <dgm:pt modelId="{16DF861F-F584-5243-8A6E-816ABB1387B6}" type="sibTrans" cxnId="{3A48B057-AF20-9045-B383-4D5BA2C63B83}">
      <dgm:prSet/>
      <dgm:spPr/>
      <dgm:t>
        <a:bodyPr/>
        <a:lstStyle/>
        <a:p>
          <a:endParaRPr lang="zh-CN" altLang="en-US" sz="1600"/>
        </a:p>
      </dgm:t>
    </dgm:pt>
    <dgm:pt modelId="{86A49595-AB7B-2348-8AE0-0A69434A627B}">
      <dgm:prSet phldrT="[文本]" custT="1"/>
      <dgm:spPr/>
      <dgm:t>
        <a:bodyPr/>
        <a:lstStyle/>
        <a:p>
          <a:r>
            <a:rPr lang="zh-CN" altLang="en-US" sz="1600" dirty="0"/>
            <a:t>应根据估价对象特点及项目的实际情况，依据本标准选取适宜的估价方法。</a:t>
          </a:r>
        </a:p>
      </dgm:t>
    </dgm:pt>
    <dgm:pt modelId="{060C3D3F-F05A-D748-95E6-DE915CE85FAC}" type="parTrans" cxnId="{9CD21135-60BD-FD4C-AD01-4DB62CAFD581}">
      <dgm:prSet/>
      <dgm:spPr/>
      <dgm:t>
        <a:bodyPr/>
        <a:lstStyle/>
        <a:p>
          <a:endParaRPr lang="zh-CN" altLang="en-US" sz="1600"/>
        </a:p>
      </dgm:t>
    </dgm:pt>
    <dgm:pt modelId="{460849CF-3AE9-104B-B93B-D069F906E712}" type="sibTrans" cxnId="{9CD21135-60BD-FD4C-AD01-4DB62CAFD581}">
      <dgm:prSet/>
      <dgm:spPr/>
      <dgm:t>
        <a:bodyPr/>
        <a:lstStyle/>
        <a:p>
          <a:endParaRPr lang="zh-CN" altLang="en-US" sz="1600"/>
        </a:p>
      </dgm:t>
    </dgm:pt>
    <dgm:pt modelId="{B2416D08-5655-1944-A196-D8EA34AA2BFB}">
      <dgm:prSet phldrT="[文本]" custT="1"/>
      <dgm:spPr/>
      <dgm:t>
        <a:bodyPr/>
        <a:lstStyle/>
        <a:p>
          <a:r>
            <a:rPr lang="zh-CN" altLang="en-US" sz="1600" dirty="0"/>
            <a:t>除符合规程规定的 特殊情况外，每项估价所选估价方法应不少于两种，并说明估价方法选择的依据。</a:t>
          </a:r>
        </a:p>
      </dgm:t>
    </dgm:pt>
    <dgm:pt modelId="{AB119281-86AD-6D47-918F-023148B1CC65}" type="parTrans" cxnId="{107AB545-4F22-FB41-8B66-A0A59F48E729}">
      <dgm:prSet/>
      <dgm:spPr/>
      <dgm:t>
        <a:bodyPr/>
        <a:lstStyle/>
        <a:p>
          <a:endParaRPr lang="zh-CN" altLang="en-US" sz="1600"/>
        </a:p>
      </dgm:t>
    </dgm:pt>
    <dgm:pt modelId="{B92D84F5-17ED-C248-9969-EEE5EEDBF175}" type="sibTrans" cxnId="{107AB545-4F22-FB41-8B66-A0A59F48E729}">
      <dgm:prSet/>
      <dgm:spPr/>
      <dgm:t>
        <a:bodyPr/>
        <a:lstStyle/>
        <a:p>
          <a:endParaRPr lang="zh-CN" altLang="en-US" sz="1600"/>
        </a:p>
      </dgm:t>
    </dgm:pt>
    <dgm:pt modelId="{AA7C5241-B9B2-494B-B0B7-7568D7B639FA}">
      <dgm:prSet custT="1"/>
      <dgm:spPr/>
      <dgm:t>
        <a:bodyPr/>
        <a:lstStyle/>
        <a:p>
          <a:pPr marL="0" marR="0" lvl="0" indent="0" defTabSz="914400" eaLnBrk="1" fontAlgn="auto" latinLnBrk="0" hangingPunct="1">
            <a:lnSpc>
              <a:spcPct val="100000"/>
            </a:lnSpc>
            <a:spcBef>
              <a:spcPts val="0"/>
            </a:spcBef>
            <a:spcAft>
              <a:spcPts val="0"/>
            </a:spcAft>
            <a:buClrTx/>
            <a:buSzTx/>
            <a:buFontTx/>
            <a:buNone/>
          </a:pPr>
          <a:r>
            <a:rPr lang="zh-CN" altLang="en-US" sz="1600" dirty="0"/>
            <a:t>对本标准推荐使用而未选用的方法或选用本标准中明确 “慎用”、“不宜使用”的方法，应说明理由。</a:t>
          </a:r>
        </a:p>
      </dgm:t>
    </dgm:pt>
    <dgm:pt modelId="{44A800E5-6D79-8A41-9EFD-F7783C57B13A}" type="parTrans" cxnId="{0DC74747-F371-DA48-9ECF-8B58423604B2}">
      <dgm:prSet/>
      <dgm:spPr/>
      <dgm:t>
        <a:bodyPr/>
        <a:lstStyle/>
        <a:p>
          <a:endParaRPr lang="zh-CN" altLang="en-US" sz="1600"/>
        </a:p>
      </dgm:t>
    </dgm:pt>
    <dgm:pt modelId="{8D12CC23-6526-B147-8A8B-9B6B51B3F4F2}" type="sibTrans" cxnId="{0DC74747-F371-DA48-9ECF-8B58423604B2}">
      <dgm:prSet/>
      <dgm:spPr/>
      <dgm:t>
        <a:bodyPr/>
        <a:lstStyle/>
        <a:p>
          <a:endParaRPr lang="zh-CN" altLang="en-US" sz="1600"/>
        </a:p>
      </dgm:t>
    </dgm:pt>
    <dgm:pt modelId="{66C21AC3-662C-404A-B7D5-38E2CD1CBAF8}">
      <dgm:prSet custT="1"/>
      <dgm:spPr/>
      <dgm:t>
        <a:bodyPr/>
        <a:lstStyle/>
        <a:p>
          <a:pPr marL="0" marR="0" lvl="0" indent="0" defTabSz="914400" eaLnBrk="1" fontAlgn="auto" latinLnBrk="0" hangingPunct="1">
            <a:lnSpc>
              <a:spcPct val="100000"/>
            </a:lnSpc>
            <a:spcBef>
              <a:spcPts val="0"/>
            </a:spcBef>
            <a:spcAft>
              <a:spcPts val="0"/>
            </a:spcAft>
            <a:buClrTx/>
            <a:buSzTx/>
            <a:buFontTx/>
            <a:buNone/>
          </a:pPr>
          <a:r>
            <a:rPr lang="zh-CN" altLang="en-US" sz="1600" dirty="0"/>
            <a:t>各种估价方法的应用过程应分别满足本标准的相应要求在选择估价方法时，如估价对象位于城镇范围内、基准地价覆盖范围之外，可以在充分分析论证可行性的基础上，选择采用基准地价系数修正法，参照基准地价的末级地进行评估</a:t>
          </a:r>
        </a:p>
      </dgm:t>
    </dgm:pt>
    <dgm:pt modelId="{2C686A9D-4A32-B24B-9344-8D12C9C59AF4}" type="parTrans" cxnId="{395D6704-7FC3-3741-92A0-6FDE54A21248}">
      <dgm:prSet/>
      <dgm:spPr/>
      <dgm:t>
        <a:bodyPr/>
        <a:lstStyle/>
        <a:p>
          <a:endParaRPr lang="zh-CN" altLang="en-US" sz="1600"/>
        </a:p>
      </dgm:t>
    </dgm:pt>
    <dgm:pt modelId="{1ECB6B40-2891-2444-B59E-76004A0041FB}" type="sibTrans" cxnId="{395D6704-7FC3-3741-92A0-6FDE54A21248}">
      <dgm:prSet/>
      <dgm:spPr/>
      <dgm:t>
        <a:bodyPr/>
        <a:lstStyle/>
        <a:p>
          <a:endParaRPr lang="zh-CN" altLang="en-US" sz="1600"/>
        </a:p>
      </dgm:t>
    </dgm:pt>
    <dgm:pt modelId="{6A2F6892-0E8C-534D-AF1E-C24F9E8A1329}" type="pres">
      <dgm:prSet presAssocID="{4A882A2B-665D-AF47-BA29-E2DCE8CCFDE1}" presName="linear" presStyleCnt="0">
        <dgm:presLayoutVars>
          <dgm:dir/>
          <dgm:animLvl val="lvl"/>
          <dgm:resizeHandles val="exact"/>
        </dgm:presLayoutVars>
      </dgm:prSet>
      <dgm:spPr/>
    </dgm:pt>
    <dgm:pt modelId="{DE622638-A1FD-1A4B-AB89-8A38415EBE23}" type="pres">
      <dgm:prSet presAssocID="{6DD33632-7B8E-7442-9D00-804288273683}" presName="parentLin" presStyleCnt="0"/>
      <dgm:spPr/>
    </dgm:pt>
    <dgm:pt modelId="{1F696344-CF47-8049-9AAD-DA965A8D6218}" type="pres">
      <dgm:prSet presAssocID="{6DD33632-7B8E-7442-9D00-804288273683}" presName="parentLeftMargin" presStyleLbl="node1" presStyleIdx="0" presStyleCnt="5"/>
      <dgm:spPr/>
    </dgm:pt>
    <dgm:pt modelId="{A10BF088-2DBB-AB4F-B5D9-D2B299AED7F2}" type="pres">
      <dgm:prSet presAssocID="{6DD33632-7B8E-7442-9D00-804288273683}" presName="parentText" presStyleLbl="node1" presStyleIdx="0" presStyleCnt="5" custScaleX="138477" custScaleY="430636">
        <dgm:presLayoutVars>
          <dgm:chMax val="0"/>
          <dgm:bulletEnabled val="1"/>
        </dgm:presLayoutVars>
      </dgm:prSet>
      <dgm:spPr/>
    </dgm:pt>
    <dgm:pt modelId="{84018224-568E-ED46-9208-7E392CFF6515}" type="pres">
      <dgm:prSet presAssocID="{6DD33632-7B8E-7442-9D00-804288273683}" presName="negativeSpace" presStyleCnt="0"/>
      <dgm:spPr/>
    </dgm:pt>
    <dgm:pt modelId="{C7543CE8-D7E8-A144-BA69-8C58E97D984A}" type="pres">
      <dgm:prSet presAssocID="{6DD33632-7B8E-7442-9D00-804288273683}" presName="childText" presStyleLbl="conFgAcc1" presStyleIdx="0" presStyleCnt="5">
        <dgm:presLayoutVars>
          <dgm:bulletEnabled val="1"/>
        </dgm:presLayoutVars>
      </dgm:prSet>
      <dgm:spPr/>
    </dgm:pt>
    <dgm:pt modelId="{D41CA7A1-D25A-8D48-8C4E-A731595FF800}" type="pres">
      <dgm:prSet presAssocID="{16DF861F-F584-5243-8A6E-816ABB1387B6}" presName="spaceBetweenRectangles" presStyleCnt="0"/>
      <dgm:spPr/>
    </dgm:pt>
    <dgm:pt modelId="{570DCD1A-E598-3642-A871-D57DE456C231}" type="pres">
      <dgm:prSet presAssocID="{86A49595-AB7B-2348-8AE0-0A69434A627B}" presName="parentLin" presStyleCnt="0"/>
      <dgm:spPr/>
    </dgm:pt>
    <dgm:pt modelId="{3435DAAF-61F1-094C-8480-478E33807E5E}" type="pres">
      <dgm:prSet presAssocID="{86A49595-AB7B-2348-8AE0-0A69434A627B}" presName="parentLeftMargin" presStyleLbl="node1" presStyleIdx="0" presStyleCnt="5"/>
      <dgm:spPr/>
    </dgm:pt>
    <dgm:pt modelId="{3D4F4C1E-6743-B145-B709-4118C9BDD892}" type="pres">
      <dgm:prSet presAssocID="{86A49595-AB7B-2348-8AE0-0A69434A627B}" presName="parentText" presStyleLbl="node1" presStyleIdx="1" presStyleCnt="5" custScaleX="139373" custScaleY="363627">
        <dgm:presLayoutVars>
          <dgm:chMax val="0"/>
          <dgm:bulletEnabled val="1"/>
        </dgm:presLayoutVars>
      </dgm:prSet>
      <dgm:spPr/>
    </dgm:pt>
    <dgm:pt modelId="{A84B1E7B-8E17-894B-BE42-21EF13CD1417}" type="pres">
      <dgm:prSet presAssocID="{86A49595-AB7B-2348-8AE0-0A69434A627B}" presName="negativeSpace" presStyleCnt="0"/>
      <dgm:spPr/>
    </dgm:pt>
    <dgm:pt modelId="{DA87046B-E269-C94A-9164-234F2EE14263}" type="pres">
      <dgm:prSet presAssocID="{86A49595-AB7B-2348-8AE0-0A69434A627B}" presName="childText" presStyleLbl="conFgAcc1" presStyleIdx="1" presStyleCnt="5">
        <dgm:presLayoutVars>
          <dgm:bulletEnabled val="1"/>
        </dgm:presLayoutVars>
      </dgm:prSet>
      <dgm:spPr/>
    </dgm:pt>
    <dgm:pt modelId="{862429FE-254B-F640-9A17-68A28165A2A1}" type="pres">
      <dgm:prSet presAssocID="{460849CF-3AE9-104B-B93B-D069F906E712}" presName="spaceBetweenRectangles" presStyleCnt="0"/>
      <dgm:spPr/>
    </dgm:pt>
    <dgm:pt modelId="{60639247-F521-B847-9FC8-E30A072481AB}" type="pres">
      <dgm:prSet presAssocID="{B2416D08-5655-1944-A196-D8EA34AA2BFB}" presName="parentLin" presStyleCnt="0"/>
      <dgm:spPr/>
    </dgm:pt>
    <dgm:pt modelId="{04384BCE-61C6-DD42-9C6F-669722D83B5C}" type="pres">
      <dgm:prSet presAssocID="{B2416D08-5655-1944-A196-D8EA34AA2BFB}" presName="parentLeftMargin" presStyleLbl="node1" presStyleIdx="1" presStyleCnt="5"/>
      <dgm:spPr/>
    </dgm:pt>
    <dgm:pt modelId="{E0940A68-811B-8348-A017-389FF181D414}" type="pres">
      <dgm:prSet presAssocID="{B2416D08-5655-1944-A196-D8EA34AA2BFB}" presName="parentText" presStyleLbl="node1" presStyleIdx="2" presStyleCnt="5" custScaleX="135790" custScaleY="379145">
        <dgm:presLayoutVars>
          <dgm:chMax val="0"/>
          <dgm:bulletEnabled val="1"/>
        </dgm:presLayoutVars>
      </dgm:prSet>
      <dgm:spPr/>
    </dgm:pt>
    <dgm:pt modelId="{880CC276-39DE-6F44-B286-ACFC757F0786}" type="pres">
      <dgm:prSet presAssocID="{B2416D08-5655-1944-A196-D8EA34AA2BFB}" presName="negativeSpace" presStyleCnt="0"/>
      <dgm:spPr/>
    </dgm:pt>
    <dgm:pt modelId="{BB67D815-EFAE-8740-890E-E7A88CD3BECD}" type="pres">
      <dgm:prSet presAssocID="{B2416D08-5655-1944-A196-D8EA34AA2BFB}" presName="childText" presStyleLbl="conFgAcc1" presStyleIdx="2" presStyleCnt="5">
        <dgm:presLayoutVars>
          <dgm:bulletEnabled val="1"/>
        </dgm:presLayoutVars>
      </dgm:prSet>
      <dgm:spPr/>
    </dgm:pt>
    <dgm:pt modelId="{286E6B47-AA5D-BE40-8402-69B0B0273EA0}" type="pres">
      <dgm:prSet presAssocID="{B92D84F5-17ED-C248-9969-EEE5EEDBF175}" presName="spaceBetweenRectangles" presStyleCnt="0"/>
      <dgm:spPr/>
    </dgm:pt>
    <dgm:pt modelId="{23F18568-92AF-F342-BE33-10174388CEA3}" type="pres">
      <dgm:prSet presAssocID="{AA7C5241-B9B2-494B-B0B7-7568D7B639FA}" presName="parentLin" presStyleCnt="0"/>
      <dgm:spPr/>
    </dgm:pt>
    <dgm:pt modelId="{AA18DFC8-C3D0-7448-9F25-1A0E469B9444}" type="pres">
      <dgm:prSet presAssocID="{AA7C5241-B9B2-494B-B0B7-7568D7B639FA}" presName="parentLeftMargin" presStyleLbl="node1" presStyleIdx="2" presStyleCnt="5"/>
      <dgm:spPr/>
    </dgm:pt>
    <dgm:pt modelId="{35FB5A20-13C3-F34C-9800-7A65EB410062}" type="pres">
      <dgm:prSet presAssocID="{AA7C5241-B9B2-494B-B0B7-7568D7B639FA}" presName="parentText" presStyleLbl="node1" presStyleIdx="3" presStyleCnt="5" custScaleX="138925" custScaleY="413709">
        <dgm:presLayoutVars>
          <dgm:chMax val="0"/>
          <dgm:bulletEnabled val="1"/>
        </dgm:presLayoutVars>
      </dgm:prSet>
      <dgm:spPr/>
    </dgm:pt>
    <dgm:pt modelId="{BB203D7F-7931-B54B-B21F-7BF7A4A0F978}" type="pres">
      <dgm:prSet presAssocID="{AA7C5241-B9B2-494B-B0B7-7568D7B639FA}" presName="negativeSpace" presStyleCnt="0"/>
      <dgm:spPr/>
    </dgm:pt>
    <dgm:pt modelId="{EEA64149-2262-7847-8DFA-6E1CB367CA29}" type="pres">
      <dgm:prSet presAssocID="{AA7C5241-B9B2-494B-B0B7-7568D7B639FA}" presName="childText" presStyleLbl="conFgAcc1" presStyleIdx="3" presStyleCnt="5">
        <dgm:presLayoutVars>
          <dgm:bulletEnabled val="1"/>
        </dgm:presLayoutVars>
      </dgm:prSet>
      <dgm:spPr/>
    </dgm:pt>
    <dgm:pt modelId="{C67E2D9A-A0CA-B646-9835-F52FA6B8D5D6}" type="pres">
      <dgm:prSet presAssocID="{8D12CC23-6526-B147-8A8B-9B6B51B3F4F2}" presName="spaceBetweenRectangles" presStyleCnt="0"/>
      <dgm:spPr/>
    </dgm:pt>
    <dgm:pt modelId="{FED8AC5D-EBBF-1747-9CF0-6F1F5A327084}" type="pres">
      <dgm:prSet presAssocID="{66C21AC3-662C-404A-B7D5-38E2CD1CBAF8}" presName="parentLin" presStyleCnt="0"/>
      <dgm:spPr/>
    </dgm:pt>
    <dgm:pt modelId="{288E9894-4690-D441-8366-EB9AD044E14D}" type="pres">
      <dgm:prSet presAssocID="{66C21AC3-662C-404A-B7D5-38E2CD1CBAF8}" presName="parentLeftMargin" presStyleLbl="node1" presStyleIdx="3" presStyleCnt="5"/>
      <dgm:spPr/>
    </dgm:pt>
    <dgm:pt modelId="{DF04C7D3-B670-5347-A06F-852B73C8F778}" type="pres">
      <dgm:prSet presAssocID="{66C21AC3-662C-404A-B7D5-38E2CD1CBAF8}" presName="parentText" presStyleLbl="node1" presStyleIdx="4" presStyleCnt="5" custScaleX="140069" custScaleY="669050">
        <dgm:presLayoutVars>
          <dgm:chMax val="0"/>
          <dgm:bulletEnabled val="1"/>
        </dgm:presLayoutVars>
      </dgm:prSet>
      <dgm:spPr/>
    </dgm:pt>
    <dgm:pt modelId="{91B2297D-3AD5-C248-9500-A5027A689518}" type="pres">
      <dgm:prSet presAssocID="{66C21AC3-662C-404A-B7D5-38E2CD1CBAF8}" presName="negativeSpace" presStyleCnt="0"/>
      <dgm:spPr/>
    </dgm:pt>
    <dgm:pt modelId="{9444CEFC-1522-2E43-8720-DCDB41FC1995}" type="pres">
      <dgm:prSet presAssocID="{66C21AC3-662C-404A-B7D5-38E2CD1CBAF8}" presName="childText" presStyleLbl="conFgAcc1" presStyleIdx="4" presStyleCnt="5">
        <dgm:presLayoutVars>
          <dgm:bulletEnabled val="1"/>
        </dgm:presLayoutVars>
      </dgm:prSet>
      <dgm:spPr/>
    </dgm:pt>
  </dgm:ptLst>
  <dgm:cxnLst>
    <dgm:cxn modelId="{9DA7F303-0193-424B-95BA-36283AF76527}" type="presOf" srcId="{86A49595-AB7B-2348-8AE0-0A69434A627B}" destId="{3435DAAF-61F1-094C-8480-478E33807E5E}" srcOrd="0" destOrd="0" presId="urn:microsoft.com/office/officeart/2005/8/layout/list1#18"/>
    <dgm:cxn modelId="{395D6704-7FC3-3741-92A0-6FDE54A21248}" srcId="{4A882A2B-665D-AF47-BA29-E2DCE8CCFDE1}" destId="{66C21AC3-662C-404A-B7D5-38E2CD1CBAF8}" srcOrd="4" destOrd="0" parTransId="{2C686A9D-4A32-B24B-9344-8D12C9C59AF4}" sibTransId="{1ECB6B40-2891-2444-B59E-76004A0041FB}"/>
    <dgm:cxn modelId="{61DCD304-297B-1840-8A31-786E6CEC0D01}" type="presOf" srcId="{66C21AC3-662C-404A-B7D5-38E2CD1CBAF8}" destId="{288E9894-4690-D441-8366-EB9AD044E14D}" srcOrd="0" destOrd="0" presId="urn:microsoft.com/office/officeart/2005/8/layout/list1#18"/>
    <dgm:cxn modelId="{D30EB01E-597C-D149-A5EE-704C0C21D4CC}" type="presOf" srcId="{B2416D08-5655-1944-A196-D8EA34AA2BFB}" destId="{04384BCE-61C6-DD42-9C6F-669722D83B5C}" srcOrd="0" destOrd="0" presId="urn:microsoft.com/office/officeart/2005/8/layout/list1#18"/>
    <dgm:cxn modelId="{EFB65027-7462-B046-A625-89B8554C58FA}" type="presOf" srcId="{6DD33632-7B8E-7442-9D00-804288273683}" destId="{A10BF088-2DBB-AB4F-B5D9-D2B299AED7F2}" srcOrd="1" destOrd="0" presId="urn:microsoft.com/office/officeart/2005/8/layout/list1#18"/>
    <dgm:cxn modelId="{9CD21135-60BD-FD4C-AD01-4DB62CAFD581}" srcId="{4A882A2B-665D-AF47-BA29-E2DCE8CCFDE1}" destId="{86A49595-AB7B-2348-8AE0-0A69434A627B}" srcOrd="1" destOrd="0" parTransId="{060C3D3F-F05A-D748-95E6-DE915CE85FAC}" sibTransId="{460849CF-3AE9-104B-B93B-D069F906E712}"/>
    <dgm:cxn modelId="{E3A2253C-0282-8845-AC4C-198D05B4C01B}" type="presOf" srcId="{86A49595-AB7B-2348-8AE0-0A69434A627B}" destId="{3D4F4C1E-6743-B145-B709-4118C9BDD892}" srcOrd="1" destOrd="0" presId="urn:microsoft.com/office/officeart/2005/8/layout/list1#18"/>
    <dgm:cxn modelId="{107AB545-4F22-FB41-8B66-A0A59F48E729}" srcId="{4A882A2B-665D-AF47-BA29-E2DCE8CCFDE1}" destId="{B2416D08-5655-1944-A196-D8EA34AA2BFB}" srcOrd="2" destOrd="0" parTransId="{AB119281-86AD-6D47-918F-023148B1CC65}" sibTransId="{B92D84F5-17ED-C248-9969-EEE5EEDBF175}"/>
    <dgm:cxn modelId="{0DC74747-F371-DA48-9ECF-8B58423604B2}" srcId="{4A882A2B-665D-AF47-BA29-E2DCE8CCFDE1}" destId="{AA7C5241-B9B2-494B-B0B7-7568D7B639FA}" srcOrd="3" destOrd="0" parTransId="{44A800E5-6D79-8A41-9EFD-F7783C57B13A}" sibTransId="{8D12CC23-6526-B147-8A8B-9B6B51B3F4F2}"/>
    <dgm:cxn modelId="{7827A44A-2BF0-2640-968E-B54270695D2C}" type="presOf" srcId="{AA7C5241-B9B2-494B-B0B7-7568D7B639FA}" destId="{AA18DFC8-C3D0-7448-9F25-1A0E469B9444}" srcOrd="0" destOrd="0" presId="urn:microsoft.com/office/officeart/2005/8/layout/list1#18"/>
    <dgm:cxn modelId="{3A48B057-AF20-9045-B383-4D5BA2C63B83}" srcId="{4A882A2B-665D-AF47-BA29-E2DCE8CCFDE1}" destId="{6DD33632-7B8E-7442-9D00-804288273683}" srcOrd="0" destOrd="0" parTransId="{9BA98C5B-7B91-EC4A-A968-1160662C4789}" sibTransId="{16DF861F-F584-5243-8A6E-816ABB1387B6}"/>
    <dgm:cxn modelId="{20354085-9FED-E842-BE23-CA55A9164963}" type="presOf" srcId="{6DD33632-7B8E-7442-9D00-804288273683}" destId="{1F696344-CF47-8049-9AAD-DA965A8D6218}" srcOrd="0" destOrd="0" presId="urn:microsoft.com/office/officeart/2005/8/layout/list1#18"/>
    <dgm:cxn modelId="{E6CAD691-389D-6A4E-A1D1-241B227F6285}" type="presOf" srcId="{AA7C5241-B9B2-494B-B0B7-7568D7B639FA}" destId="{35FB5A20-13C3-F34C-9800-7A65EB410062}" srcOrd="1" destOrd="0" presId="urn:microsoft.com/office/officeart/2005/8/layout/list1#18"/>
    <dgm:cxn modelId="{FF85C79E-616C-C245-B7C9-0F06428922BE}" type="presOf" srcId="{66C21AC3-662C-404A-B7D5-38E2CD1CBAF8}" destId="{DF04C7D3-B670-5347-A06F-852B73C8F778}" srcOrd="1" destOrd="0" presId="urn:microsoft.com/office/officeart/2005/8/layout/list1#18"/>
    <dgm:cxn modelId="{D5799DB7-2942-4E41-99B8-43B0F2E37D31}" type="presOf" srcId="{4A882A2B-665D-AF47-BA29-E2DCE8CCFDE1}" destId="{6A2F6892-0E8C-534D-AF1E-C24F9E8A1329}" srcOrd="0" destOrd="0" presId="urn:microsoft.com/office/officeart/2005/8/layout/list1#18"/>
    <dgm:cxn modelId="{7C6A33C1-310A-094F-B859-AE3B34728631}" type="presOf" srcId="{B2416D08-5655-1944-A196-D8EA34AA2BFB}" destId="{E0940A68-811B-8348-A017-389FF181D414}" srcOrd="1" destOrd="0" presId="urn:microsoft.com/office/officeart/2005/8/layout/list1#18"/>
    <dgm:cxn modelId="{054BEE07-6A92-8C42-8984-A9EBB7F8467B}" type="presParOf" srcId="{6A2F6892-0E8C-534D-AF1E-C24F9E8A1329}" destId="{DE622638-A1FD-1A4B-AB89-8A38415EBE23}" srcOrd="0" destOrd="0" presId="urn:microsoft.com/office/officeart/2005/8/layout/list1#18"/>
    <dgm:cxn modelId="{79722FD5-8464-AA4F-A214-E0B561DE8371}" type="presParOf" srcId="{DE622638-A1FD-1A4B-AB89-8A38415EBE23}" destId="{1F696344-CF47-8049-9AAD-DA965A8D6218}" srcOrd="0" destOrd="0" presId="urn:microsoft.com/office/officeart/2005/8/layout/list1#18"/>
    <dgm:cxn modelId="{84621EDD-C527-8244-80C0-80F486EB0ECA}" type="presParOf" srcId="{DE622638-A1FD-1A4B-AB89-8A38415EBE23}" destId="{A10BF088-2DBB-AB4F-B5D9-D2B299AED7F2}" srcOrd="1" destOrd="0" presId="urn:microsoft.com/office/officeart/2005/8/layout/list1#18"/>
    <dgm:cxn modelId="{FDC049D5-6276-3E4F-A8D7-6A018210C234}" type="presParOf" srcId="{6A2F6892-0E8C-534D-AF1E-C24F9E8A1329}" destId="{84018224-568E-ED46-9208-7E392CFF6515}" srcOrd="1" destOrd="0" presId="urn:microsoft.com/office/officeart/2005/8/layout/list1#18"/>
    <dgm:cxn modelId="{578AB4D8-24E0-644D-8ED5-51176E0B03D4}" type="presParOf" srcId="{6A2F6892-0E8C-534D-AF1E-C24F9E8A1329}" destId="{C7543CE8-D7E8-A144-BA69-8C58E97D984A}" srcOrd="2" destOrd="0" presId="urn:microsoft.com/office/officeart/2005/8/layout/list1#18"/>
    <dgm:cxn modelId="{D3E9B143-562A-1E43-8D95-79C4D950E4C6}" type="presParOf" srcId="{6A2F6892-0E8C-534D-AF1E-C24F9E8A1329}" destId="{D41CA7A1-D25A-8D48-8C4E-A731595FF800}" srcOrd="3" destOrd="0" presId="urn:microsoft.com/office/officeart/2005/8/layout/list1#18"/>
    <dgm:cxn modelId="{5D755F3F-C5D1-F944-86A9-3FFF30CC31FB}" type="presParOf" srcId="{6A2F6892-0E8C-534D-AF1E-C24F9E8A1329}" destId="{570DCD1A-E598-3642-A871-D57DE456C231}" srcOrd="4" destOrd="0" presId="urn:microsoft.com/office/officeart/2005/8/layout/list1#18"/>
    <dgm:cxn modelId="{7E64C20E-64A7-6D44-8D29-7593C167103E}" type="presParOf" srcId="{570DCD1A-E598-3642-A871-D57DE456C231}" destId="{3435DAAF-61F1-094C-8480-478E33807E5E}" srcOrd="0" destOrd="0" presId="urn:microsoft.com/office/officeart/2005/8/layout/list1#18"/>
    <dgm:cxn modelId="{027B5E18-553C-FB4C-AF46-0981CBAD76AA}" type="presParOf" srcId="{570DCD1A-E598-3642-A871-D57DE456C231}" destId="{3D4F4C1E-6743-B145-B709-4118C9BDD892}" srcOrd="1" destOrd="0" presId="urn:microsoft.com/office/officeart/2005/8/layout/list1#18"/>
    <dgm:cxn modelId="{4EBAD31A-8F2E-AD40-8B8F-1081DE2DBA57}" type="presParOf" srcId="{6A2F6892-0E8C-534D-AF1E-C24F9E8A1329}" destId="{A84B1E7B-8E17-894B-BE42-21EF13CD1417}" srcOrd="5" destOrd="0" presId="urn:microsoft.com/office/officeart/2005/8/layout/list1#18"/>
    <dgm:cxn modelId="{FF0AE149-B05E-EB44-9438-EDC6632B414C}" type="presParOf" srcId="{6A2F6892-0E8C-534D-AF1E-C24F9E8A1329}" destId="{DA87046B-E269-C94A-9164-234F2EE14263}" srcOrd="6" destOrd="0" presId="urn:microsoft.com/office/officeart/2005/8/layout/list1#18"/>
    <dgm:cxn modelId="{C585B6E4-2598-6645-913A-C17ACF6DAF50}" type="presParOf" srcId="{6A2F6892-0E8C-534D-AF1E-C24F9E8A1329}" destId="{862429FE-254B-F640-9A17-68A28165A2A1}" srcOrd="7" destOrd="0" presId="urn:microsoft.com/office/officeart/2005/8/layout/list1#18"/>
    <dgm:cxn modelId="{66521772-6067-6E49-AAF1-05D4D424274F}" type="presParOf" srcId="{6A2F6892-0E8C-534D-AF1E-C24F9E8A1329}" destId="{60639247-F521-B847-9FC8-E30A072481AB}" srcOrd="8" destOrd="0" presId="urn:microsoft.com/office/officeart/2005/8/layout/list1#18"/>
    <dgm:cxn modelId="{A52B5A2B-C5E4-2347-9686-85D93CFC2390}" type="presParOf" srcId="{60639247-F521-B847-9FC8-E30A072481AB}" destId="{04384BCE-61C6-DD42-9C6F-669722D83B5C}" srcOrd="0" destOrd="0" presId="urn:microsoft.com/office/officeart/2005/8/layout/list1#18"/>
    <dgm:cxn modelId="{08F8826F-4BD5-E845-85AC-EA3B71240588}" type="presParOf" srcId="{60639247-F521-B847-9FC8-E30A072481AB}" destId="{E0940A68-811B-8348-A017-389FF181D414}" srcOrd="1" destOrd="0" presId="urn:microsoft.com/office/officeart/2005/8/layout/list1#18"/>
    <dgm:cxn modelId="{9A953666-5A3C-CE48-8AD4-54E908C674C4}" type="presParOf" srcId="{6A2F6892-0E8C-534D-AF1E-C24F9E8A1329}" destId="{880CC276-39DE-6F44-B286-ACFC757F0786}" srcOrd="9" destOrd="0" presId="urn:microsoft.com/office/officeart/2005/8/layout/list1#18"/>
    <dgm:cxn modelId="{D5A6F6EF-90C4-0046-A2FA-8866E48EFC74}" type="presParOf" srcId="{6A2F6892-0E8C-534D-AF1E-C24F9E8A1329}" destId="{BB67D815-EFAE-8740-890E-E7A88CD3BECD}" srcOrd="10" destOrd="0" presId="urn:microsoft.com/office/officeart/2005/8/layout/list1#18"/>
    <dgm:cxn modelId="{8F848A85-8C63-BC40-BE1A-8C7C046AABB3}" type="presParOf" srcId="{6A2F6892-0E8C-534D-AF1E-C24F9E8A1329}" destId="{286E6B47-AA5D-BE40-8402-69B0B0273EA0}" srcOrd="11" destOrd="0" presId="urn:microsoft.com/office/officeart/2005/8/layout/list1#18"/>
    <dgm:cxn modelId="{CB6127FA-C18C-1545-B16C-D7008BF7F843}" type="presParOf" srcId="{6A2F6892-0E8C-534D-AF1E-C24F9E8A1329}" destId="{23F18568-92AF-F342-BE33-10174388CEA3}" srcOrd="12" destOrd="0" presId="urn:microsoft.com/office/officeart/2005/8/layout/list1#18"/>
    <dgm:cxn modelId="{5B2070F2-0A41-CF49-8C2A-018DD6C0FCAC}" type="presParOf" srcId="{23F18568-92AF-F342-BE33-10174388CEA3}" destId="{AA18DFC8-C3D0-7448-9F25-1A0E469B9444}" srcOrd="0" destOrd="0" presId="urn:microsoft.com/office/officeart/2005/8/layout/list1#18"/>
    <dgm:cxn modelId="{E983B18E-5557-CF44-AF99-46DA3CA62D6C}" type="presParOf" srcId="{23F18568-92AF-F342-BE33-10174388CEA3}" destId="{35FB5A20-13C3-F34C-9800-7A65EB410062}" srcOrd="1" destOrd="0" presId="urn:microsoft.com/office/officeart/2005/8/layout/list1#18"/>
    <dgm:cxn modelId="{EA4410BA-4090-B84D-84C0-B7F5824BE86A}" type="presParOf" srcId="{6A2F6892-0E8C-534D-AF1E-C24F9E8A1329}" destId="{BB203D7F-7931-B54B-B21F-7BF7A4A0F978}" srcOrd="13" destOrd="0" presId="urn:microsoft.com/office/officeart/2005/8/layout/list1#18"/>
    <dgm:cxn modelId="{A48F4E80-6E6B-924F-978A-DA9477E46787}" type="presParOf" srcId="{6A2F6892-0E8C-534D-AF1E-C24F9E8A1329}" destId="{EEA64149-2262-7847-8DFA-6E1CB367CA29}" srcOrd="14" destOrd="0" presId="urn:microsoft.com/office/officeart/2005/8/layout/list1#18"/>
    <dgm:cxn modelId="{7A704960-21F5-1340-B6DE-AC5620751F2D}" type="presParOf" srcId="{6A2F6892-0E8C-534D-AF1E-C24F9E8A1329}" destId="{C67E2D9A-A0CA-B646-9835-F52FA6B8D5D6}" srcOrd="15" destOrd="0" presId="urn:microsoft.com/office/officeart/2005/8/layout/list1#18"/>
    <dgm:cxn modelId="{FADCB59E-0A74-4E4F-AF00-297000C1DBED}" type="presParOf" srcId="{6A2F6892-0E8C-534D-AF1E-C24F9E8A1329}" destId="{FED8AC5D-EBBF-1747-9CF0-6F1F5A327084}" srcOrd="16" destOrd="0" presId="urn:microsoft.com/office/officeart/2005/8/layout/list1#18"/>
    <dgm:cxn modelId="{01F3A3F4-3C1F-7B4C-AE43-AD5FFDAF607A}" type="presParOf" srcId="{FED8AC5D-EBBF-1747-9CF0-6F1F5A327084}" destId="{288E9894-4690-D441-8366-EB9AD044E14D}" srcOrd="0" destOrd="0" presId="urn:microsoft.com/office/officeart/2005/8/layout/list1#18"/>
    <dgm:cxn modelId="{419DCD98-9105-D44A-ADB8-D140AD535087}" type="presParOf" srcId="{FED8AC5D-EBBF-1747-9CF0-6F1F5A327084}" destId="{DF04C7D3-B670-5347-A06F-852B73C8F778}" srcOrd="1" destOrd="0" presId="urn:microsoft.com/office/officeart/2005/8/layout/list1#18"/>
    <dgm:cxn modelId="{CB39D10D-1D61-AC45-8158-46B9021CFF95}" type="presParOf" srcId="{6A2F6892-0E8C-534D-AF1E-C24F9E8A1329}" destId="{91B2297D-3AD5-C248-9500-A5027A689518}" srcOrd="17" destOrd="0" presId="urn:microsoft.com/office/officeart/2005/8/layout/list1#18"/>
    <dgm:cxn modelId="{7E6E4DF4-624D-034F-978E-DCCFA5B7C2D4}" type="presParOf" srcId="{6A2F6892-0E8C-534D-AF1E-C24F9E8A1329}" destId="{9444CEFC-1522-2E43-8720-DCDB41FC1995}" srcOrd="18" destOrd="0" presId="urn:microsoft.com/office/officeart/2005/8/layout/list1#1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52084E5-5CF0-8340-B6EF-38876AD89399}" type="doc">
      <dgm:prSet loTypeId="urn:microsoft.com/office/officeart/2005/8/layout/list1#19" loCatId="" qsTypeId="urn:microsoft.com/office/officeart/2005/8/quickstyle/simple1#27" qsCatId="simple" csTypeId="urn:microsoft.com/office/officeart/2005/8/colors/accent1_2#19" csCatId="accent1" phldr="1"/>
      <dgm:spPr/>
      <dgm:t>
        <a:bodyPr/>
        <a:lstStyle/>
        <a:p>
          <a:endParaRPr lang="zh-CN" altLang="en-US"/>
        </a:p>
      </dgm:t>
    </dgm:pt>
    <dgm:pt modelId="{8282CE16-5752-E648-800C-55B8C57398AF}">
      <dgm:prSet phldrT="[文本]" custT="1"/>
      <dgm:spPr/>
      <dgm:t>
        <a:bodyPr/>
        <a:lstStyle/>
        <a:p>
          <a:r>
            <a:rPr lang="zh-CN" altLang="en-US" sz="2400" dirty="0"/>
            <a:t>市场比较法</a:t>
          </a:r>
        </a:p>
      </dgm:t>
    </dgm:pt>
    <dgm:pt modelId="{6956ED11-CC93-7641-9CDF-F39EC690EF6A}" type="parTrans" cxnId="{E7E9A485-B4C9-CA41-A9B8-C06047800355}">
      <dgm:prSet/>
      <dgm:spPr/>
      <dgm:t>
        <a:bodyPr/>
        <a:lstStyle/>
        <a:p>
          <a:endParaRPr lang="zh-CN" altLang="en-US" sz="2400"/>
        </a:p>
      </dgm:t>
    </dgm:pt>
    <dgm:pt modelId="{DE1E3699-5454-E140-B381-6390EFF98DA1}" type="sibTrans" cxnId="{E7E9A485-B4C9-CA41-A9B8-C06047800355}">
      <dgm:prSet/>
      <dgm:spPr/>
      <dgm:t>
        <a:bodyPr/>
        <a:lstStyle/>
        <a:p>
          <a:endParaRPr lang="zh-CN" altLang="en-US" sz="2400"/>
        </a:p>
      </dgm:t>
    </dgm:pt>
    <dgm:pt modelId="{DE0936C9-6B44-0F48-BF60-90609F81037B}">
      <dgm:prSet phldrT="[文本]" custT="1"/>
      <dgm:spPr/>
      <dgm:t>
        <a:bodyPr/>
        <a:lstStyle/>
        <a:p>
          <a:r>
            <a:rPr lang="zh-CN" altLang="en-US" sz="2400" dirty="0"/>
            <a:t>成本逼近法</a:t>
          </a:r>
        </a:p>
      </dgm:t>
    </dgm:pt>
    <dgm:pt modelId="{D58E4E62-5EC7-C64A-827B-0240177D6719}" type="parTrans" cxnId="{1B51A260-D759-AF4D-9431-B57447B93909}">
      <dgm:prSet/>
      <dgm:spPr/>
      <dgm:t>
        <a:bodyPr/>
        <a:lstStyle/>
        <a:p>
          <a:endParaRPr lang="zh-CN" altLang="en-US" sz="2400"/>
        </a:p>
      </dgm:t>
    </dgm:pt>
    <dgm:pt modelId="{AA11189F-E7ED-0743-893E-33199AA13D83}" type="sibTrans" cxnId="{1B51A260-D759-AF4D-9431-B57447B93909}">
      <dgm:prSet/>
      <dgm:spPr/>
      <dgm:t>
        <a:bodyPr/>
        <a:lstStyle/>
        <a:p>
          <a:endParaRPr lang="zh-CN" altLang="en-US" sz="2400"/>
        </a:p>
      </dgm:t>
    </dgm:pt>
    <dgm:pt modelId="{FA97550F-3126-574E-BFD1-3EEC02E22D27}">
      <dgm:prSet phldrT="[文本]" custT="1"/>
      <dgm:spPr/>
      <dgm:t>
        <a:bodyPr/>
        <a:lstStyle/>
        <a:p>
          <a:r>
            <a:rPr lang="zh-CN" altLang="en-US" sz="2400" dirty="0"/>
            <a:t>收益还原法</a:t>
          </a:r>
        </a:p>
      </dgm:t>
    </dgm:pt>
    <dgm:pt modelId="{8E867567-3BAF-C147-A801-FDC3F29C4D93}" type="parTrans" cxnId="{15E4CF53-06CB-6746-9DE6-76DE9A02D59E}">
      <dgm:prSet/>
      <dgm:spPr/>
      <dgm:t>
        <a:bodyPr/>
        <a:lstStyle/>
        <a:p>
          <a:endParaRPr lang="zh-CN" altLang="en-US" sz="2400"/>
        </a:p>
      </dgm:t>
    </dgm:pt>
    <dgm:pt modelId="{B0A7B972-4F93-AD4F-AB0A-0CA48FE1B776}" type="sibTrans" cxnId="{15E4CF53-06CB-6746-9DE6-76DE9A02D59E}">
      <dgm:prSet/>
      <dgm:spPr/>
      <dgm:t>
        <a:bodyPr/>
        <a:lstStyle/>
        <a:p>
          <a:endParaRPr lang="zh-CN" altLang="en-US" sz="2400"/>
        </a:p>
      </dgm:t>
    </dgm:pt>
    <dgm:pt modelId="{743AFA39-86D8-9546-8319-1889F1C19C28}">
      <dgm:prSet custT="1"/>
      <dgm:spPr/>
      <dgm:t>
        <a:bodyPr/>
        <a:lstStyle/>
        <a:p>
          <a:r>
            <a:rPr lang="zh-CN" altLang="en-US" sz="2400" dirty="0"/>
            <a:t>剩余法（一、二）</a:t>
          </a:r>
        </a:p>
      </dgm:t>
    </dgm:pt>
    <dgm:pt modelId="{2D3C0D4F-3F57-1C4D-ADF1-1D1A22767E53}" type="parTrans" cxnId="{A5B288D9-FD31-3E44-AFAC-702877A4BD62}">
      <dgm:prSet/>
      <dgm:spPr/>
      <dgm:t>
        <a:bodyPr/>
        <a:lstStyle/>
        <a:p>
          <a:endParaRPr lang="zh-CN" altLang="en-US" sz="2400"/>
        </a:p>
      </dgm:t>
    </dgm:pt>
    <dgm:pt modelId="{58DCA16B-0118-6749-8739-0DE5EA9B5914}" type="sibTrans" cxnId="{A5B288D9-FD31-3E44-AFAC-702877A4BD62}">
      <dgm:prSet/>
      <dgm:spPr/>
      <dgm:t>
        <a:bodyPr/>
        <a:lstStyle/>
        <a:p>
          <a:endParaRPr lang="zh-CN" altLang="en-US" sz="2400"/>
        </a:p>
      </dgm:t>
    </dgm:pt>
    <dgm:pt modelId="{D61493A0-6E20-1B47-B311-2175A90ACF0E}">
      <dgm:prSet custT="1"/>
      <dgm:spPr/>
      <dgm:t>
        <a:bodyPr/>
        <a:lstStyle/>
        <a:p>
          <a:r>
            <a:rPr lang="zh-CN" altLang="en-US" sz="2400" dirty="0"/>
            <a:t>基准地价修正法</a:t>
          </a:r>
        </a:p>
      </dgm:t>
    </dgm:pt>
    <dgm:pt modelId="{DE4462D8-FDA0-C841-8224-5442EFF9D71E}" type="parTrans" cxnId="{6BEAC3CB-3181-A148-9222-0D097D69FE3E}">
      <dgm:prSet/>
      <dgm:spPr/>
      <dgm:t>
        <a:bodyPr/>
        <a:lstStyle/>
        <a:p>
          <a:endParaRPr lang="zh-CN" altLang="en-US" sz="2400"/>
        </a:p>
      </dgm:t>
    </dgm:pt>
    <dgm:pt modelId="{B21DAF6B-B8FC-8443-8DB4-F4CF42FCC70A}" type="sibTrans" cxnId="{6BEAC3CB-3181-A148-9222-0D097D69FE3E}">
      <dgm:prSet/>
      <dgm:spPr/>
      <dgm:t>
        <a:bodyPr/>
        <a:lstStyle/>
        <a:p>
          <a:endParaRPr lang="zh-CN" altLang="en-US" sz="2400"/>
        </a:p>
      </dgm:t>
    </dgm:pt>
    <dgm:pt modelId="{AC0F7ACE-5225-C64B-87C5-DF703E0CAC08}" type="pres">
      <dgm:prSet presAssocID="{652084E5-5CF0-8340-B6EF-38876AD89399}" presName="linear" presStyleCnt="0">
        <dgm:presLayoutVars>
          <dgm:dir/>
          <dgm:animLvl val="lvl"/>
          <dgm:resizeHandles val="exact"/>
        </dgm:presLayoutVars>
      </dgm:prSet>
      <dgm:spPr/>
    </dgm:pt>
    <dgm:pt modelId="{2D34D0EB-342C-B746-AC4A-04AFD52F44A2}" type="pres">
      <dgm:prSet presAssocID="{8282CE16-5752-E648-800C-55B8C57398AF}" presName="parentLin" presStyleCnt="0"/>
      <dgm:spPr/>
    </dgm:pt>
    <dgm:pt modelId="{E563726C-C528-1445-961A-AF1619D04FBB}" type="pres">
      <dgm:prSet presAssocID="{8282CE16-5752-E648-800C-55B8C57398AF}" presName="parentLeftMargin" presStyleLbl="node1" presStyleIdx="0" presStyleCnt="5"/>
      <dgm:spPr/>
    </dgm:pt>
    <dgm:pt modelId="{DB2F821F-73B2-3447-90EC-1DAB16E38EC1}" type="pres">
      <dgm:prSet presAssocID="{8282CE16-5752-E648-800C-55B8C57398AF}" presName="parentText" presStyleLbl="node1" presStyleIdx="0" presStyleCnt="5">
        <dgm:presLayoutVars>
          <dgm:chMax val="0"/>
          <dgm:bulletEnabled val="1"/>
        </dgm:presLayoutVars>
      </dgm:prSet>
      <dgm:spPr/>
    </dgm:pt>
    <dgm:pt modelId="{0D38AA9D-8C65-C648-9E14-836FC5F0DF45}" type="pres">
      <dgm:prSet presAssocID="{8282CE16-5752-E648-800C-55B8C57398AF}" presName="negativeSpace" presStyleCnt="0"/>
      <dgm:spPr/>
    </dgm:pt>
    <dgm:pt modelId="{163DBE04-FBB8-8146-9A52-2BBC88DEB19A}" type="pres">
      <dgm:prSet presAssocID="{8282CE16-5752-E648-800C-55B8C57398AF}" presName="childText" presStyleLbl="conFgAcc1" presStyleIdx="0" presStyleCnt="5">
        <dgm:presLayoutVars>
          <dgm:bulletEnabled val="1"/>
        </dgm:presLayoutVars>
      </dgm:prSet>
      <dgm:spPr/>
    </dgm:pt>
    <dgm:pt modelId="{76E43914-4E09-4F48-A319-001767644A3E}" type="pres">
      <dgm:prSet presAssocID="{DE1E3699-5454-E140-B381-6390EFF98DA1}" presName="spaceBetweenRectangles" presStyleCnt="0"/>
      <dgm:spPr/>
    </dgm:pt>
    <dgm:pt modelId="{53D47BCB-27F8-464A-94F7-37867E1FBE8D}" type="pres">
      <dgm:prSet presAssocID="{DE0936C9-6B44-0F48-BF60-90609F81037B}" presName="parentLin" presStyleCnt="0"/>
      <dgm:spPr/>
    </dgm:pt>
    <dgm:pt modelId="{6D79738F-805B-964C-B9A3-3A00BA8A7E2D}" type="pres">
      <dgm:prSet presAssocID="{DE0936C9-6B44-0F48-BF60-90609F81037B}" presName="parentLeftMargin" presStyleLbl="node1" presStyleIdx="0" presStyleCnt="5"/>
      <dgm:spPr/>
    </dgm:pt>
    <dgm:pt modelId="{2EB703FD-E65E-8441-B146-899B1ECD75D9}" type="pres">
      <dgm:prSet presAssocID="{DE0936C9-6B44-0F48-BF60-90609F81037B}" presName="parentText" presStyleLbl="node1" presStyleIdx="1" presStyleCnt="5">
        <dgm:presLayoutVars>
          <dgm:chMax val="0"/>
          <dgm:bulletEnabled val="1"/>
        </dgm:presLayoutVars>
      </dgm:prSet>
      <dgm:spPr/>
    </dgm:pt>
    <dgm:pt modelId="{9556C79D-D53B-A747-9869-A78442C65CD7}" type="pres">
      <dgm:prSet presAssocID="{DE0936C9-6B44-0F48-BF60-90609F81037B}" presName="negativeSpace" presStyleCnt="0"/>
      <dgm:spPr/>
    </dgm:pt>
    <dgm:pt modelId="{BB4E2D29-8B98-C24B-817F-F267C0CAB31B}" type="pres">
      <dgm:prSet presAssocID="{DE0936C9-6B44-0F48-BF60-90609F81037B}" presName="childText" presStyleLbl="conFgAcc1" presStyleIdx="1" presStyleCnt="5">
        <dgm:presLayoutVars>
          <dgm:bulletEnabled val="1"/>
        </dgm:presLayoutVars>
      </dgm:prSet>
      <dgm:spPr/>
    </dgm:pt>
    <dgm:pt modelId="{4E08A19F-3A61-AC4F-A5D9-3E48A8E924DF}" type="pres">
      <dgm:prSet presAssocID="{AA11189F-E7ED-0743-893E-33199AA13D83}" presName="spaceBetweenRectangles" presStyleCnt="0"/>
      <dgm:spPr/>
    </dgm:pt>
    <dgm:pt modelId="{F296422F-D8DD-C740-979F-74CEDC2DFBF6}" type="pres">
      <dgm:prSet presAssocID="{FA97550F-3126-574E-BFD1-3EEC02E22D27}" presName="parentLin" presStyleCnt="0"/>
      <dgm:spPr/>
    </dgm:pt>
    <dgm:pt modelId="{81840A9C-37DF-2340-A276-3D1FCE2B24A1}" type="pres">
      <dgm:prSet presAssocID="{FA97550F-3126-574E-BFD1-3EEC02E22D27}" presName="parentLeftMargin" presStyleLbl="node1" presStyleIdx="1" presStyleCnt="5"/>
      <dgm:spPr/>
    </dgm:pt>
    <dgm:pt modelId="{C834D177-D80F-C049-B298-1F122F9DCD30}" type="pres">
      <dgm:prSet presAssocID="{FA97550F-3126-574E-BFD1-3EEC02E22D27}" presName="parentText" presStyleLbl="node1" presStyleIdx="2" presStyleCnt="5">
        <dgm:presLayoutVars>
          <dgm:chMax val="0"/>
          <dgm:bulletEnabled val="1"/>
        </dgm:presLayoutVars>
      </dgm:prSet>
      <dgm:spPr/>
    </dgm:pt>
    <dgm:pt modelId="{5909645C-1C53-3E44-94DD-50E1DE575196}" type="pres">
      <dgm:prSet presAssocID="{FA97550F-3126-574E-BFD1-3EEC02E22D27}" presName="negativeSpace" presStyleCnt="0"/>
      <dgm:spPr/>
    </dgm:pt>
    <dgm:pt modelId="{EE2484DE-9E60-2948-9922-5C605D8FC173}" type="pres">
      <dgm:prSet presAssocID="{FA97550F-3126-574E-BFD1-3EEC02E22D27}" presName="childText" presStyleLbl="conFgAcc1" presStyleIdx="2" presStyleCnt="5">
        <dgm:presLayoutVars>
          <dgm:bulletEnabled val="1"/>
        </dgm:presLayoutVars>
      </dgm:prSet>
      <dgm:spPr/>
    </dgm:pt>
    <dgm:pt modelId="{E7AE6E29-D8B7-874F-BEB8-3B366A53F4AA}" type="pres">
      <dgm:prSet presAssocID="{B0A7B972-4F93-AD4F-AB0A-0CA48FE1B776}" presName="spaceBetweenRectangles" presStyleCnt="0"/>
      <dgm:spPr/>
    </dgm:pt>
    <dgm:pt modelId="{08068A30-53B9-C444-BA17-EEB67C89616F}" type="pres">
      <dgm:prSet presAssocID="{743AFA39-86D8-9546-8319-1889F1C19C28}" presName="parentLin" presStyleCnt="0"/>
      <dgm:spPr/>
    </dgm:pt>
    <dgm:pt modelId="{F346BA82-67AE-0841-9AE0-48E5735CC16B}" type="pres">
      <dgm:prSet presAssocID="{743AFA39-86D8-9546-8319-1889F1C19C28}" presName="parentLeftMargin" presStyleLbl="node1" presStyleIdx="2" presStyleCnt="5"/>
      <dgm:spPr/>
    </dgm:pt>
    <dgm:pt modelId="{DEF858CF-F829-8B4E-B990-6FADA4E7BAD5}" type="pres">
      <dgm:prSet presAssocID="{743AFA39-86D8-9546-8319-1889F1C19C28}" presName="parentText" presStyleLbl="node1" presStyleIdx="3" presStyleCnt="5">
        <dgm:presLayoutVars>
          <dgm:chMax val="0"/>
          <dgm:bulletEnabled val="1"/>
        </dgm:presLayoutVars>
      </dgm:prSet>
      <dgm:spPr/>
    </dgm:pt>
    <dgm:pt modelId="{A7FABCD1-0ADF-3D44-AF55-EBB91679F554}" type="pres">
      <dgm:prSet presAssocID="{743AFA39-86D8-9546-8319-1889F1C19C28}" presName="negativeSpace" presStyleCnt="0"/>
      <dgm:spPr/>
    </dgm:pt>
    <dgm:pt modelId="{D9C32BE7-5E57-A744-81CB-047F7C0324C4}" type="pres">
      <dgm:prSet presAssocID="{743AFA39-86D8-9546-8319-1889F1C19C28}" presName="childText" presStyleLbl="conFgAcc1" presStyleIdx="3" presStyleCnt="5">
        <dgm:presLayoutVars>
          <dgm:bulletEnabled val="1"/>
        </dgm:presLayoutVars>
      </dgm:prSet>
      <dgm:spPr/>
    </dgm:pt>
    <dgm:pt modelId="{76AA2EBA-C8EB-B543-B4B7-6207F24C500F}" type="pres">
      <dgm:prSet presAssocID="{58DCA16B-0118-6749-8739-0DE5EA9B5914}" presName="spaceBetweenRectangles" presStyleCnt="0"/>
      <dgm:spPr/>
    </dgm:pt>
    <dgm:pt modelId="{C699E682-7B28-594F-8BDC-701C4EDD3BED}" type="pres">
      <dgm:prSet presAssocID="{D61493A0-6E20-1B47-B311-2175A90ACF0E}" presName="parentLin" presStyleCnt="0"/>
      <dgm:spPr/>
    </dgm:pt>
    <dgm:pt modelId="{D776FFF0-551A-D042-A216-51E078F227AB}" type="pres">
      <dgm:prSet presAssocID="{D61493A0-6E20-1B47-B311-2175A90ACF0E}" presName="parentLeftMargin" presStyleLbl="node1" presStyleIdx="3" presStyleCnt="5"/>
      <dgm:spPr/>
    </dgm:pt>
    <dgm:pt modelId="{08EE063C-98BA-D44D-979E-89368E71014D}" type="pres">
      <dgm:prSet presAssocID="{D61493A0-6E20-1B47-B311-2175A90ACF0E}" presName="parentText" presStyleLbl="node1" presStyleIdx="4" presStyleCnt="5">
        <dgm:presLayoutVars>
          <dgm:chMax val="0"/>
          <dgm:bulletEnabled val="1"/>
        </dgm:presLayoutVars>
      </dgm:prSet>
      <dgm:spPr/>
    </dgm:pt>
    <dgm:pt modelId="{1EDE1F03-3075-F647-AEB1-4E74A7BB382D}" type="pres">
      <dgm:prSet presAssocID="{D61493A0-6E20-1B47-B311-2175A90ACF0E}" presName="negativeSpace" presStyleCnt="0"/>
      <dgm:spPr/>
    </dgm:pt>
    <dgm:pt modelId="{485CB492-192B-4F48-9A45-C8C5C5E61B71}" type="pres">
      <dgm:prSet presAssocID="{D61493A0-6E20-1B47-B311-2175A90ACF0E}" presName="childText" presStyleLbl="conFgAcc1" presStyleIdx="4" presStyleCnt="5">
        <dgm:presLayoutVars>
          <dgm:bulletEnabled val="1"/>
        </dgm:presLayoutVars>
      </dgm:prSet>
      <dgm:spPr/>
    </dgm:pt>
  </dgm:ptLst>
  <dgm:cxnLst>
    <dgm:cxn modelId="{FDA72F19-7A90-014F-B909-6F9809B82760}" type="presOf" srcId="{8282CE16-5752-E648-800C-55B8C57398AF}" destId="{E563726C-C528-1445-961A-AF1619D04FBB}" srcOrd="0" destOrd="0" presId="urn:microsoft.com/office/officeart/2005/8/layout/list1#19"/>
    <dgm:cxn modelId="{14273428-E507-014F-8158-A2A9380CDE78}" type="presOf" srcId="{DE0936C9-6B44-0F48-BF60-90609F81037B}" destId="{2EB703FD-E65E-8441-B146-899B1ECD75D9}" srcOrd="1" destOrd="0" presId="urn:microsoft.com/office/officeart/2005/8/layout/list1#19"/>
    <dgm:cxn modelId="{A712B448-E06F-634A-A937-2D3029CACD3A}" type="presOf" srcId="{743AFA39-86D8-9546-8319-1889F1C19C28}" destId="{DEF858CF-F829-8B4E-B990-6FADA4E7BAD5}" srcOrd="1" destOrd="0" presId="urn:microsoft.com/office/officeart/2005/8/layout/list1#19"/>
    <dgm:cxn modelId="{15E4CF53-06CB-6746-9DE6-76DE9A02D59E}" srcId="{652084E5-5CF0-8340-B6EF-38876AD89399}" destId="{FA97550F-3126-574E-BFD1-3EEC02E22D27}" srcOrd="2" destOrd="0" parTransId="{8E867567-3BAF-C147-A801-FDC3F29C4D93}" sibTransId="{B0A7B972-4F93-AD4F-AB0A-0CA48FE1B776}"/>
    <dgm:cxn modelId="{1B51A260-D759-AF4D-9431-B57447B93909}" srcId="{652084E5-5CF0-8340-B6EF-38876AD89399}" destId="{DE0936C9-6B44-0F48-BF60-90609F81037B}" srcOrd="1" destOrd="0" parTransId="{D58E4E62-5EC7-C64A-827B-0240177D6719}" sibTransId="{AA11189F-E7ED-0743-893E-33199AA13D83}"/>
    <dgm:cxn modelId="{CD80DB78-CFE0-DB43-BAC8-587A58BDFCFC}" type="presOf" srcId="{D61493A0-6E20-1B47-B311-2175A90ACF0E}" destId="{D776FFF0-551A-D042-A216-51E078F227AB}" srcOrd="0" destOrd="0" presId="urn:microsoft.com/office/officeart/2005/8/layout/list1#19"/>
    <dgm:cxn modelId="{167FAC7D-2C33-FD4A-B7D1-784596C5B52C}" type="presOf" srcId="{DE0936C9-6B44-0F48-BF60-90609F81037B}" destId="{6D79738F-805B-964C-B9A3-3A00BA8A7E2D}" srcOrd="0" destOrd="0" presId="urn:microsoft.com/office/officeart/2005/8/layout/list1#19"/>
    <dgm:cxn modelId="{DDFBC17D-C52B-A34B-8E77-37441107CC6D}" type="presOf" srcId="{8282CE16-5752-E648-800C-55B8C57398AF}" destId="{DB2F821F-73B2-3447-90EC-1DAB16E38EC1}" srcOrd="1" destOrd="0" presId="urn:microsoft.com/office/officeart/2005/8/layout/list1#19"/>
    <dgm:cxn modelId="{E7E9A485-B4C9-CA41-A9B8-C06047800355}" srcId="{652084E5-5CF0-8340-B6EF-38876AD89399}" destId="{8282CE16-5752-E648-800C-55B8C57398AF}" srcOrd="0" destOrd="0" parTransId="{6956ED11-CC93-7641-9CDF-F39EC690EF6A}" sibTransId="{DE1E3699-5454-E140-B381-6390EFF98DA1}"/>
    <dgm:cxn modelId="{BCF46A8B-F02A-074C-9C3C-B4F08E0EE5C3}" type="presOf" srcId="{D61493A0-6E20-1B47-B311-2175A90ACF0E}" destId="{08EE063C-98BA-D44D-979E-89368E71014D}" srcOrd="1" destOrd="0" presId="urn:microsoft.com/office/officeart/2005/8/layout/list1#19"/>
    <dgm:cxn modelId="{E8C0099E-A632-7D45-AB19-FCD31E610A2C}" type="presOf" srcId="{652084E5-5CF0-8340-B6EF-38876AD89399}" destId="{AC0F7ACE-5225-C64B-87C5-DF703E0CAC08}" srcOrd="0" destOrd="0" presId="urn:microsoft.com/office/officeart/2005/8/layout/list1#19"/>
    <dgm:cxn modelId="{EDF502BC-4BAA-6542-8CDE-D4F654F84963}" type="presOf" srcId="{FA97550F-3126-574E-BFD1-3EEC02E22D27}" destId="{C834D177-D80F-C049-B298-1F122F9DCD30}" srcOrd="1" destOrd="0" presId="urn:microsoft.com/office/officeart/2005/8/layout/list1#19"/>
    <dgm:cxn modelId="{6BEAC3CB-3181-A148-9222-0D097D69FE3E}" srcId="{652084E5-5CF0-8340-B6EF-38876AD89399}" destId="{D61493A0-6E20-1B47-B311-2175A90ACF0E}" srcOrd="4" destOrd="0" parTransId="{DE4462D8-FDA0-C841-8224-5442EFF9D71E}" sibTransId="{B21DAF6B-B8FC-8443-8DB4-F4CF42FCC70A}"/>
    <dgm:cxn modelId="{A5B288D9-FD31-3E44-AFAC-702877A4BD62}" srcId="{652084E5-5CF0-8340-B6EF-38876AD89399}" destId="{743AFA39-86D8-9546-8319-1889F1C19C28}" srcOrd="3" destOrd="0" parTransId="{2D3C0D4F-3F57-1C4D-ADF1-1D1A22767E53}" sibTransId="{58DCA16B-0118-6749-8739-0DE5EA9B5914}"/>
    <dgm:cxn modelId="{6418A0DF-BDCA-9245-B6F8-A249AAC1AF9F}" type="presOf" srcId="{743AFA39-86D8-9546-8319-1889F1C19C28}" destId="{F346BA82-67AE-0841-9AE0-48E5735CC16B}" srcOrd="0" destOrd="0" presId="urn:microsoft.com/office/officeart/2005/8/layout/list1#19"/>
    <dgm:cxn modelId="{69483BFC-012D-384F-BB42-ACC6A53BFFE3}" type="presOf" srcId="{FA97550F-3126-574E-BFD1-3EEC02E22D27}" destId="{81840A9C-37DF-2340-A276-3D1FCE2B24A1}" srcOrd="0" destOrd="0" presId="urn:microsoft.com/office/officeart/2005/8/layout/list1#19"/>
    <dgm:cxn modelId="{806C73A1-D04A-AB41-AEA7-7F685C1ED0D0}" type="presParOf" srcId="{AC0F7ACE-5225-C64B-87C5-DF703E0CAC08}" destId="{2D34D0EB-342C-B746-AC4A-04AFD52F44A2}" srcOrd="0" destOrd="0" presId="urn:microsoft.com/office/officeart/2005/8/layout/list1#19"/>
    <dgm:cxn modelId="{153B6FD1-F76B-E14B-A34E-33C25D754C9F}" type="presParOf" srcId="{2D34D0EB-342C-B746-AC4A-04AFD52F44A2}" destId="{E563726C-C528-1445-961A-AF1619D04FBB}" srcOrd="0" destOrd="0" presId="urn:microsoft.com/office/officeart/2005/8/layout/list1#19"/>
    <dgm:cxn modelId="{DA4A3812-00F2-A840-942E-FB44ED3ACEBA}" type="presParOf" srcId="{2D34D0EB-342C-B746-AC4A-04AFD52F44A2}" destId="{DB2F821F-73B2-3447-90EC-1DAB16E38EC1}" srcOrd="1" destOrd="0" presId="urn:microsoft.com/office/officeart/2005/8/layout/list1#19"/>
    <dgm:cxn modelId="{C3295BAB-DC11-544A-9524-ADF251CD3E09}" type="presParOf" srcId="{AC0F7ACE-5225-C64B-87C5-DF703E0CAC08}" destId="{0D38AA9D-8C65-C648-9E14-836FC5F0DF45}" srcOrd="1" destOrd="0" presId="urn:microsoft.com/office/officeart/2005/8/layout/list1#19"/>
    <dgm:cxn modelId="{2EBE239F-F129-474E-BA11-469BB806D6CB}" type="presParOf" srcId="{AC0F7ACE-5225-C64B-87C5-DF703E0CAC08}" destId="{163DBE04-FBB8-8146-9A52-2BBC88DEB19A}" srcOrd="2" destOrd="0" presId="urn:microsoft.com/office/officeart/2005/8/layout/list1#19"/>
    <dgm:cxn modelId="{1C8A9BE1-D365-DF43-9A44-FE8C292FA182}" type="presParOf" srcId="{AC0F7ACE-5225-C64B-87C5-DF703E0CAC08}" destId="{76E43914-4E09-4F48-A319-001767644A3E}" srcOrd="3" destOrd="0" presId="urn:microsoft.com/office/officeart/2005/8/layout/list1#19"/>
    <dgm:cxn modelId="{D417F239-9BF8-D349-924E-A44264062037}" type="presParOf" srcId="{AC0F7ACE-5225-C64B-87C5-DF703E0CAC08}" destId="{53D47BCB-27F8-464A-94F7-37867E1FBE8D}" srcOrd="4" destOrd="0" presId="urn:microsoft.com/office/officeart/2005/8/layout/list1#19"/>
    <dgm:cxn modelId="{EFC0382D-72EE-B243-AE03-AEE27FFE801B}" type="presParOf" srcId="{53D47BCB-27F8-464A-94F7-37867E1FBE8D}" destId="{6D79738F-805B-964C-B9A3-3A00BA8A7E2D}" srcOrd="0" destOrd="0" presId="urn:microsoft.com/office/officeart/2005/8/layout/list1#19"/>
    <dgm:cxn modelId="{C0FAB56F-3727-6648-A5C5-A7218E67A71B}" type="presParOf" srcId="{53D47BCB-27F8-464A-94F7-37867E1FBE8D}" destId="{2EB703FD-E65E-8441-B146-899B1ECD75D9}" srcOrd="1" destOrd="0" presId="urn:microsoft.com/office/officeart/2005/8/layout/list1#19"/>
    <dgm:cxn modelId="{28E04F94-511C-9943-B26B-58AF22104916}" type="presParOf" srcId="{AC0F7ACE-5225-C64B-87C5-DF703E0CAC08}" destId="{9556C79D-D53B-A747-9869-A78442C65CD7}" srcOrd="5" destOrd="0" presId="urn:microsoft.com/office/officeart/2005/8/layout/list1#19"/>
    <dgm:cxn modelId="{53CE7C77-9461-5340-B8AB-2BAEB3F2A84F}" type="presParOf" srcId="{AC0F7ACE-5225-C64B-87C5-DF703E0CAC08}" destId="{BB4E2D29-8B98-C24B-817F-F267C0CAB31B}" srcOrd="6" destOrd="0" presId="urn:microsoft.com/office/officeart/2005/8/layout/list1#19"/>
    <dgm:cxn modelId="{227B6997-A67F-B344-AEFA-8D59013C5E0E}" type="presParOf" srcId="{AC0F7ACE-5225-C64B-87C5-DF703E0CAC08}" destId="{4E08A19F-3A61-AC4F-A5D9-3E48A8E924DF}" srcOrd="7" destOrd="0" presId="urn:microsoft.com/office/officeart/2005/8/layout/list1#19"/>
    <dgm:cxn modelId="{0CA05BB3-5C58-7643-BE5D-3D088C5CB6A4}" type="presParOf" srcId="{AC0F7ACE-5225-C64B-87C5-DF703E0CAC08}" destId="{F296422F-D8DD-C740-979F-74CEDC2DFBF6}" srcOrd="8" destOrd="0" presId="urn:microsoft.com/office/officeart/2005/8/layout/list1#19"/>
    <dgm:cxn modelId="{CBD0A862-4A5A-DB4E-BFBB-9B0A826CCB11}" type="presParOf" srcId="{F296422F-D8DD-C740-979F-74CEDC2DFBF6}" destId="{81840A9C-37DF-2340-A276-3D1FCE2B24A1}" srcOrd="0" destOrd="0" presId="urn:microsoft.com/office/officeart/2005/8/layout/list1#19"/>
    <dgm:cxn modelId="{E3F97518-A65A-D64C-9DE5-C465428F8129}" type="presParOf" srcId="{F296422F-D8DD-C740-979F-74CEDC2DFBF6}" destId="{C834D177-D80F-C049-B298-1F122F9DCD30}" srcOrd="1" destOrd="0" presId="urn:microsoft.com/office/officeart/2005/8/layout/list1#19"/>
    <dgm:cxn modelId="{689B5C93-E7FA-534B-820F-5104FF50882F}" type="presParOf" srcId="{AC0F7ACE-5225-C64B-87C5-DF703E0CAC08}" destId="{5909645C-1C53-3E44-94DD-50E1DE575196}" srcOrd="9" destOrd="0" presId="urn:microsoft.com/office/officeart/2005/8/layout/list1#19"/>
    <dgm:cxn modelId="{9CAF11B2-CD34-AB4C-8B07-CF42108CD38F}" type="presParOf" srcId="{AC0F7ACE-5225-C64B-87C5-DF703E0CAC08}" destId="{EE2484DE-9E60-2948-9922-5C605D8FC173}" srcOrd="10" destOrd="0" presId="urn:microsoft.com/office/officeart/2005/8/layout/list1#19"/>
    <dgm:cxn modelId="{60C8918E-4963-BF43-AD25-FF47900BAA4A}" type="presParOf" srcId="{AC0F7ACE-5225-C64B-87C5-DF703E0CAC08}" destId="{E7AE6E29-D8B7-874F-BEB8-3B366A53F4AA}" srcOrd="11" destOrd="0" presId="urn:microsoft.com/office/officeart/2005/8/layout/list1#19"/>
    <dgm:cxn modelId="{35112D0C-9F12-EB4F-BC79-4F35E15C9569}" type="presParOf" srcId="{AC0F7ACE-5225-C64B-87C5-DF703E0CAC08}" destId="{08068A30-53B9-C444-BA17-EEB67C89616F}" srcOrd="12" destOrd="0" presId="urn:microsoft.com/office/officeart/2005/8/layout/list1#19"/>
    <dgm:cxn modelId="{813BF5E3-1582-3146-9DBF-575BCF281ECE}" type="presParOf" srcId="{08068A30-53B9-C444-BA17-EEB67C89616F}" destId="{F346BA82-67AE-0841-9AE0-48E5735CC16B}" srcOrd="0" destOrd="0" presId="urn:microsoft.com/office/officeart/2005/8/layout/list1#19"/>
    <dgm:cxn modelId="{DC3B15D0-35F2-E34E-BC18-6AD75C842014}" type="presParOf" srcId="{08068A30-53B9-C444-BA17-EEB67C89616F}" destId="{DEF858CF-F829-8B4E-B990-6FADA4E7BAD5}" srcOrd="1" destOrd="0" presId="urn:microsoft.com/office/officeart/2005/8/layout/list1#19"/>
    <dgm:cxn modelId="{5906D046-6A04-AA4E-86B0-78B79B2E7363}" type="presParOf" srcId="{AC0F7ACE-5225-C64B-87C5-DF703E0CAC08}" destId="{A7FABCD1-0ADF-3D44-AF55-EBB91679F554}" srcOrd="13" destOrd="0" presId="urn:microsoft.com/office/officeart/2005/8/layout/list1#19"/>
    <dgm:cxn modelId="{AFEF1C88-5108-AB4B-B560-17A767AA5458}" type="presParOf" srcId="{AC0F7ACE-5225-C64B-87C5-DF703E0CAC08}" destId="{D9C32BE7-5E57-A744-81CB-047F7C0324C4}" srcOrd="14" destOrd="0" presId="urn:microsoft.com/office/officeart/2005/8/layout/list1#19"/>
    <dgm:cxn modelId="{40C4328F-DF2E-F94E-A65C-14D0CB98499F}" type="presParOf" srcId="{AC0F7ACE-5225-C64B-87C5-DF703E0CAC08}" destId="{76AA2EBA-C8EB-B543-B4B7-6207F24C500F}" srcOrd="15" destOrd="0" presId="urn:microsoft.com/office/officeart/2005/8/layout/list1#19"/>
    <dgm:cxn modelId="{8FA8C6BF-5D53-BA49-91ED-AD756C4EE0E3}" type="presParOf" srcId="{AC0F7ACE-5225-C64B-87C5-DF703E0CAC08}" destId="{C699E682-7B28-594F-8BDC-701C4EDD3BED}" srcOrd="16" destOrd="0" presId="urn:microsoft.com/office/officeart/2005/8/layout/list1#19"/>
    <dgm:cxn modelId="{71A8735A-73EA-364E-801E-919F8ED0F864}" type="presParOf" srcId="{C699E682-7B28-594F-8BDC-701C4EDD3BED}" destId="{D776FFF0-551A-D042-A216-51E078F227AB}" srcOrd="0" destOrd="0" presId="urn:microsoft.com/office/officeart/2005/8/layout/list1#19"/>
    <dgm:cxn modelId="{B1EFDB03-DBB7-6749-BA76-FDA8C0DF0F12}" type="presParOf" srcId="{C699E682-7B28-594F-8BDC-701C4EDD3BED}" destId="{08EE063C-98BA-D44D-979E-89368E71014D}" srcOrd="1" destOrd="0" presId="urn:microsoft.com/office/officeart/2005/8/layout/list1#19"/>
    <dgm:cxn modelId="{AC870964-82B5-CA47-AFD9-681E96BBBA7E}" type="presParOf" srcId="{AC0F7ACE-5225-C64B-87C5-DF703E0CAC08}" destId="{1EDE1F03-3075-F647-AEB1-4E74A7BB382D}" srcOrd="17" destOrd="0" presId="urn:microsoft.com/office/officeart/2005/8/layout/list1#19"/>
    <dgm:cxn modelId="{EA0890E7-5055-574D-A29E-109482BBD0F3}" type="presParOf" srcId="{AC0F7ACE-5225-C64B-87C5-DF703E0CAC08}" destId="{485CB492-192B-4F48-9A45-C8C5C5E61B71}" srcOrd="18" destOrd="0" presId="urn:microsoft.com/office/officeart/2005/8/layout/list1#1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56121A7-91AD-634B-A9DD-BA7B73708F80}" type="doc">
      <dgm:prSet loTypeId="urn:microsoft.com/office/officeart/2005/8/layout/list1#20" loCatId="" qsTypeId="urn:microsoft.com/office/officeart/2005/8/quickstyle/simple1#29" qsCatId="simple" csTypeId="urn:microsoft.com/office/officeart/2005/8/colors/accent1_2#21" csCatId="accent1" phldr="1"/>
      <dgm:spPr/>
      <dgm:t>
        <a:bodyPr/>
        <a:lstStyle/>
        <a:p>
          <a:endParaRPr lang="zh-CN" altLang="en-US"/>
        </a:p>
      </dgm:t>
    </dgm:pt>
    <dgm:pt modelId="{1683F403-BEAC-2A44-9259-20DD1C735441}">
      <dgm:prSet/>
      <dgm:spPr/>
      <dgm:t>
        <a:bodyPr/>
        <a:lstStyle/>
        <a:p>
          <a:r>
            <a:rPr lang="zh-CN" altLang="en-US" dirty="0"/>
            <a:t>以市场比较法评估土地价格用以下公式所示： </a:t>
          </a:r>
        </a:p>
      </dgm:t>
    </dgm:pt>
    <dgm:pt modelId="{80F2D876-137F-ED46-84B8-9365A94B798E}" type="parTrans" cxnId="{D80A3B44-2B14-9D4F-B331-D1A3E0C09BA8}">
      <dgm:prSet/>
      <dgm:spPr/>
      <dgm:t>
        <a:bodyPr/>
        <a:lstStyle/>
        <a:p>
          <a:endParaRPr lang="zh-CN" altLang="en-US"/>
        </a:p>
      </dgm:t>
    </dgm:pt>
    <dgm:pt modelId="{052C96B5-5863-5E49-A5F6-9B80DA069278}" type="sibTrans" cxnId="{D80A3B44-2B14-9D4F-B331-D1A3E0C09BA8}">
      <dgm:prSet/>
      <dgm:spPr/>
      <dgm:t>
        <a:bodyPr/>
        <a:lstStyle/>
        <a:p>
          <a:endParaRPr lang="zh-CN" altLang="en-US"/>
        </a:p>
      </dgm:t>
    </dgm:pt>
    <dgm:pt modelId="{288C157F-1E82-EB4A-860A-3F7A3DF53337}">
      <dgm:prSet/>
      <dgm:spPr/>
      <dgm:t>
        <a:bodyPr/>
        <a:lstStyle/>
        <a:p>
          <a:r>
            <a:rPr lang="en-GB" dirty="0"/>
            <a:t>P＝PB×A×B×C×D×E  </a:t>
          </a:r>
        </a:p>
      </dgm:t>
    </dgm:pt>
    <dgm:pt modelId="{3A5DBA67-B6C4-774C-801E-720DC6D37F13}" type="parTrans" cxnId="{D9404BBA-9F39-7843-B576-EB38A5D1A1A2}">
      <dgm:prSet/>
      <dgm:spPr/>
      <dgm:t>
        <a:bodyPr/>
        <a:lstStyle/>
        <a:p>
          <a:endParaRPr lang="zh-CN" altLang="en-US"/>
        </a:p>
      </dgm:t>
    </dgm:pt>
    <dgm:pt modelId="{9171FC11-7124-0645-8FE5-2EC2A792E21D}" type="sibTrans" cxnId="{D9404BBA-9F39-7843-B576-EB38A5D1A1A2}">
      <dgm:prSet/>
      <dgm:spPr/>
      <dgm:t>
        <a:bodyPr/>
        <a:lstStyle/>
        <a:p>
          <a:endParaRPr lang="zh-CN" altLang="en-US"/>
        </a:p>
      </dgm:t>
    </dgm:pt>
    <dgm:pt modelId="{20534442-EAFF-AA4B-A577-351F73244664}">
      <dgm:prSet/>
      <dgm:spPr/>
      <dgm:t>
        <a:bodyPr/>
        <a:lstStyle/>
        <a:p>
          <a:r>
            <a:rPr lang="en-GB"/>
            <a:t>P—</a:t>
          </a:r>
          <a:r>
            <a:rPr lang="zh-CN" altLang="en-US"/>
            <a:t>待估宗地价格； </a:t>
          </a:r>
        </a:p>
      </dgm:t>
    </dgm:pt>
    <dgm:pt modelId="{7301B374-84E2-7145-B539-D9F68B2D03FB}" type="parTrans" cxnId="{B01D7393-2E57-6040-859B-03DD8EB05A06}">
      <dgm:prSet/>
      <dgm:spPr/>
      <dgm:t>
        <a:bodyPr/>
        <a:lstStyle/>
        <a:p>
          <a:endParaRPr lang="zh-CN" altLang="en-US"/>
        </a:p>
      </dgm:t>
    </dgm:pt>
    <dgm:pt modelId="{B439B5EF-C591-8B49-BB82-CFDD3F11FF3B}" type="sibTrans" cxnId="{B01D7393-2E57-6040-859B-03DD8EB05A06}">
      <dgm:prSet/>
      <dgm:spPr/>
      <dgm:t>
        <a:bodyPr/>
        <a:lstStyle/>
        <a:p>
          <a:endParaRPr lang="zh-CN" altLang="en-US"/>
        </a:p>
      </dgm:t>
    </dgm:pt>
    <dgm:pt modelId="{0346C8EB-5668-864D-BEA0-34857A2E1AEF}">
      <dgm:prSet/>
      <dgm:spPr/>
      <dgm:t>
        <a:bodyPr/>
        <a:lstStyle/>
        <a:p>
          <a:r>
            <a:rPr lang="en-GB"/>
            <a:t>PB—</a:t>
          </a:r>
          <a:r>
            <a:rPr lang="zh-CN" altLang="en-US"/>
            <a:t>比较实例价格； </a:t>
          </a:r>
        </a:p>
      </dgm:t>
    </dgm:pt>
    <dgm:pt modelId="{CB8ABA97-C095-3D47-AC4C-1F3A2BC3235A}" type="parTrans" cxnId="{6F01421E-361C-BF40-9156-52D2F429F4E8}">
      <dgm:prSet/>
      <dgm:spPr/>
      <dgm:t>
        <a:bodyPr/>
        <a:lstStyle/>
        <a:p>
          <a:endParaRPr lang="zh-CN" altLang="en-US"/>
        </a:p>
      </dgm:t>
    </dgm:pt>
    <dgm:pt modelId="{2FDCA65F-95B0-2740-965C-04087769B425}" type="sibTrans" cxnId="{6F01421E-361C-BF40-9156-52D2F429F4E8}">
      <dgm:prSet/>
      <dgm:spPr/>
      <dgm:t>
        <a:bodyPr/>
        <a:lstStyle/>
        <a:p>
          <a:endParaRPr lang="zh-CN" altLang="en-US"/>
        </a:p>
      </dgm:t>
    </dgm:pt>
    <dgm:pt modelId="{1F0882C2-6B6C-594C-AD89-D7E31EE8B2FB}">
      <dgm:prSet/>
      <dgm:spPr/>
      <dgm:t>
        <a:bodyPr/>
        <a:lstStyle/>
        <a:p>
          <a:r>
            <a:rPr lang="en-GB"/>
            <a:t>A—</a:t>
          </a:r>
          <a:r>
            <a:rPr lang="zh-CN" altLang="en-US"/>
            <a:t>待估宗地交易情况指数除以比较实例宗地交易情况指数； </a:t>
          </a:r>
        </a:p>
      </dgm:t>
    </dgm:pt>
    <dgm:pt modelId="{30E619BF-8EA7-7944-B49C-79B413053231}" type="parTrans" cxnId="{784555E8-AB8B-C64C-AFDC-7812908B4365}">
      <dgm:prSet/>
      <dgm:spPr/>
      <dgm:t>
        <a:bodyPr/>
        <a:lstStyle/>
        <a:p>
          <a:endParaRPr lang="zh-CN" altLang="en-US"/>
        </a:p>
      </dgm:t>
    </dgm:pt>
    <dgm:pt modelId="{DD7F0339-AB55-3541-B868-B6D0E8F8D2DC}" type="sibTrans" cxnId="{784555E8-AB8B-C64C-AFDC-7812908B4365}">
      <dgm:prSet/>
      <dgm:spPr/>
      <dgm:t>
        <a:bodyPr/>
        <a:lstStyle/>
        <a:p>
          <a:endParaRPr lang="zh-CN" altLang="en-US"/>
        </a:p>
      </dgm:t>
    </dgm:pt>
    <dgm:pt modelId="{E6207898-EA7F-1346-8889-FB62FFFA23BB}">
      <dgm:prSet/>
      <dgm:spPr/>
      <dgm:t>
        <a:bodyPr/>
        <a:lstStyle/>
        <a:p>
          <a:r>
            <a:rPr lang="en-GB"/>
            <a:t>B—</a:t>
          </a:r>
          <a:r>
            <a:rPr lang="zh-CN" altLang="en-US"/>
            <a:t>待估宗地估价期日地价指数除以比较实例宗地交易日期地价指数； </a:t>
          </a:r>
        </a:p>
      </dgm:t>
    </dgm:pt>
    <dgm:pt modelId="{06454676-8877-E34E-904D-7F93034B7E40}" type="parTrans" cxnId="{110BB893-1CBA-CD43-A1CE-F61B9ABA048C}">
      <dgm:prSet/>
      <dgm:spPr/>
      <dgm:t>
        <a:bodyPr/>
        <a:lstStyle/>
        <a:p>
          <a:endParaRPr lang="zh-CN" altLang="en-US"/>
        </a:p>
      </dgm:t>
    </dgm:pt>
    <dgm:pt modelId="{AAB3996B-D464-C343-8AFA-C9F5331DC357}" type="sibTrans" cxnId="{110BB893-1CBA-CD43-A1CE-F61B9ABA048C}">
      <dgm:prSet/>
      <dgm:spPr/>
      <dgm:t>
        <a:bodyPr/>
        <a:lstStyle/>
        <a:p>
          <a:endParaRPr lang="zh-CN" altLang="en-US"/>
        </a:p>
      </dgm:t>
    </dgm:pt>
    <dgm:pt modelId="{A8D5D2A3-9260-7244-A229-9CC848B92BEA}">
      <dgm:prSet/>
      <dgm:spPr/>
      <dgm:t>
        <a:bodyPr/>
        <a:lstStyle/>
        <a:p>
          <a:r>
            <a:rPr lang="en-GB"/>
            <a:t>C—</a:t>
          </a:r>
          <a:r>
            <a:rPr lang="zh-CN" altLang="en-US"/>
            <a:t>待估宗地区域因素条件指数除以比较实例宗地区域因素条件指数； </a:t>
          </a:r>
        </a:p>
      </dgm:t>
    </dgm:pt>
    <dgm:pt modelId="{5DE3FB04-07AE-1841-800F-6CD802981493}" type="parTrans" cxnId="{AD5D6881-C5C4-734E-A0D2-DB35E3C2B52F}">
      <dgm:prSet/>
      <dgm:spPr/>
      <dgm:t>
        <a:bodyPr/>
        <a:lstStyle/>
        <a:p>
          <a:endParaRPr lang="zh-CN" altLang="en-US"/>
        </a:p>
      </dgm:t>
    </dgm:pt>
    <dgm:pt modelId="{7649A2DB-3A89-AF40-9B1C-E8EA421B29BE}" type="sibTrans" cxnId="{AD5D6881-C5C4-734E-A0D2-DB35E3C2B52F}">
      <dgm:prSet/>
      <dgm:spPr/>
      <dgm:t>
        <a:bodyPr/>
        <a:lstStyle/>
        <a:p>
          <a:endParaRPr lang="zh-CN" altLang="en-US"/>
        </a:p>
      </dgm:t>
    </dgm:pt>
    <dgm:pt modelId="{1854510F-CC41-2F46-AD80-2C1BED75F12E}">
      <dgm:prSet/>
      <dgm:spPr/>
      <dgm:t>
        <a:bodyPr/>
        <a:lstStyle/>
        <a:p>
          <a:r>
            <a:rPr lang="en-GB"/>
            <a:t>D—</a:t>
          </a:r>
          <a:r>
            <a:rPr lang="zh-CN" altLang="en-US"/>
            <a:t>待估宗地个别因素条件指数除以比较实例宗地个别因素条件指数； </a:t>
          </a:r>
        </a:p>
      </dgm:t>
    </dgm:pt>
    <dgm:pt modelId="{14B73D9F-1398-E54A-A084-DA6AD3B89681}" type="parTrans" cxnId="{669A5163-A523-774C-A7D2-8D7108B8BF83}">
      <dgm:prSet/>
      <dgm:spPr/>
      <dgm:t>
        <a:bodyPr/>
        <a:lstStyle/>
        <a:p>
          <a:endParaRPr lang="zh-CN" altLang="en-US"/>
        </a:p>
      </dgm:t>
    </dgm:pt>
    <dgm:pt modelId="{5D460CDB-24D4-C347-A736-CC248D50F0EB}" type="sibTrans" cxnId="{669A5163-A523-774C-A7D2-8D7108B8BF83}">
      <dgm:prSet/>
      <dgm:spPr/>
      <dgm:t>
        <a:bodyPr/>
        <a:lstStyle/>
        <a:p>
          <a:endParaRPr lang="zh-CN" altLang="en-US"/>
        </a:p>
      </dgm:t>
    </dgm:pt>
    <dgm:pt modelId="{3F0C87D1-48B2-0F46-9CF0-B11FC27DB19D}">
      <dgm:prSet/>
      <dgm:spPr/>
      <dgm:t>
        <a:bodyPr/>
        <a:lstStyle/>
        <a:p>
          <a:r>
            <a:rPr lang="en-GB"/>
            <a:t>E—</a:t>
          </a:r>
          <a:r>
            <a:rPr lang="zh-CN" altLang="en-US"/>
            <a:t>待估宗地年期修正指数除以比较实例年期修正指数。</a:t>
          </a:r>
        </a:p>
      </dgm:t>
    </dgm:pt>
    <dgm:pt modelId="{4E954B9A-4CE8-9846-B34B-56456EEBD587}" type="parTrans" cxnId="{6F2209A8-7242-744D-828F-4DBDC0B9E4F0}">
      <dgm:prSet/>
      <dgm:spPr/>
      <dgm:t>
        <a:bodyPr/>
        <a:lstStyle/>
        <a:p>
          <a:endParaRPr lang="zh-CN" altLang="en-US"/>
        </a:p>
      </dgm:t>
    </dgm:pt>
    <dgm:pt modelId="{BD405C62-3846-244B-8BE0-7BAD31CB8FA4}" type="sibTrans" cxnId="{6F2209A8-7242-744D-828F-4DBDC0B9E4F0}">
      <dgm:prSet/>
      <dgm:spPr/>
      <dgm:t>
        <a:bodyPr/>
        <a:lstStyle/>
        <a:p>
          <a:endParaRPr lang="zh-CN" altLang="en-US"/>
        </a:p>
      </dgm:t>
    </dgm:pt>
    <dgm:pt modelId="{4D5544BF-8B49-E247-BE8B-2404BCFF2418}" type="pres">
      <dgm:prSet presAssocID="{856121A7-91AD-634B-A9DD-BA7B73708F80}" presName="linear" presStyleCnt="0">
        <dgm:presLayoutVars>
          <dgm:dir/>
          <dgm:animLvl val="lvl"/>
          <dgm:resizeHandles val="exact"/>
        </dgm:presLayoutVars>
      </dgm:prSet>
      <dgm:spPr/>
    </dgm:pt>
    <dgm:pt modelId="{F8DDBD40-D7FA-0348-807B-399D1A26EE55}" type="pres">
      <dgm:prSet presAssocID="{1683F403-BEAC-2A44-9259-20DD1C735441}" presName="parentLin" presStyleCnt="0"/>
      <dgm:spPr/>
    </dgm:pt>
    <dgm:pt modelId="{4DE68236-F5EC-644D-8095-B4FB25FA4312}" type="pres">
      <dgm:prSet presAssocID="{1683F403-BEAC-2A44-9259-20DD1C735441}" presName="parentLeftMargin" presStyleLbl="node1" presStyleIdx="0" presStyleCnt="9"/>
      <dgm:spPr/>
    </dgm:pt>
    <dgm:pt modelId="{F1B8A788-D446-9C40-AAB6-DF3F1D13E9C0}" type="pres">
      <dgm:prSet presAssocID="{1683F403-BEAC-2A44-9259-20DD1C735441}" presName="parentText" presStyleLbl="node1" presStyleIdx="0" presStyleCnt="9">
        <dgm:presLayoutVars>
          <dgm:chMax val="0"/>
          <dgm:bulletEnabled val="1"/>
        </dgm:presLayoutVars>
      </dgm:prSet>
      <dgm:spPr/>
    </dgm:pt>
    <dgm:pt modelId="{338D3D62-5721-4149-A420-0C81377ECFA6}" type="pres">
      <dgm:prSet presAssocID="{1683F403-BEAC-2A44-9259-20DD1C735441}" presName="negativeSpace" presStyleCnt="0"/>
      <dgm:spPr/>
    </dgm:pt>
    <dgm:pt modelId="{E420E2F3-D645-C047-AD14-72B82D22BB13}" type="pres">
      <dgm:prSet presAssocID="{1683F403-BEAC-2A44-9259-20DD1C735441}" presName="childText" presStyleLbl="conFgAcc1" presStyleIdx="0" presStyleCnt="9">
        <dgm:presLayoutVars>
          <dgm:bulletEnabled val="1"/>
        </dgm:presLayoutVars>
      </dgm:prSet>
      <dgm:spPr/>
    </dgm:pt>
    <dgm:pt modelId="{46A576C4-0C4F-8645-A078-22DE4372FF5F}" type="pres">
      <dgm:prSet presAssocID="{052C96B5-5863-5E49-A5F6-9B80DA069278}" presName="spaceBetweenRectangles" presStyleCnt="0"/>
      <dgm:spPr/>
    </dgm:pt>
    <dgm:pt modelId="{E9FC6941-E68F-2D4F-BC45-B05DF7F19DE1}" type="pres">
      <dgm:prSet presAssocID="{288C157F-1E82-EB4A-860A-3F7A3DF53337}" presName="parentLin" presStyleCnt="0"/>
      <dgm:spPr/>
    </dgm:pt>
    <dgm:pt modelId="{AE44C24A-659A-1A46-8744-ED811681E7D7}" type="pres">
      <dgm:prSet presAssocID="{288C157F-1E82-EB4A-860A-3F7A3DF53337}" presName="parentLeftMargin" presStyleLbl="node1" presStyleIdx="0" presStyleCnt="9"/>
      <dgm:spPr/>
    </dgm:pt>
    <dgm:pt modelId="{BC76F3C7-A707-A44E-88A1-CD4D3699A81D}" type="pres">
      <dgm:prSet presAssocID="{288C157F-1E82-EB4A-860A-3F7A3DF53337}" presName="parentText" presStyleLbl="node1" presStyleIdx="1" presStyleCnt="9">
        <dgm:presLayoutVars>
          <dgm:chMax val="0"/>
          <dgm:bulletEnabled val="1"/>
        </dgm:presLayoutVars>
      </dgm:prSet>
      <dgm:spPr/>
    </dgm:pt>
    <dgm:pt modelId="{68F8DF48-D504-0344-A447-8F20E918B0E4}" type="pres">
      <dgm:prSet presAssocID="{288C157F-1E82-EB4A-860A-3F7A3DF53337}" presName="negativeSpace" presStyleCnt="0"/>
      <dgm:spPr/>
    </dgm:pt>
    <dgm:pt modelId="{02A1A84E-D203-A740-9FCD-8F41C20509FD}" type="pres">
      <dgm:prSet presAssocID="{288C157F-1E82-EB4A-860A-3F7A3DF53337}" presName="childText" presStyleLbl="conFgAcc1" presStyleIdx="1" presStyleCnt="9">
        <dgm:presLayoutVars>
          <dgm:bulletEnabled val="1"/>
        </dgm:presLayoutVars>
      </dgm:prSet>
      <dgm:spPr/>
    </dgm:pt>
    <dgm:pt modelId="{718CB5FD-26E0-5D41-A080-F40D44616341}" type="pres">
      <dgm:prSet presAssocID="{9171FC11-7124-0645-8FE5-2EC2A792E21D}" presName="spaceBetweenRectangles" presStyleCnt="0"/>
      <dgm:spPr/>
    </dgm:pt>
    <dgm:pt modelId="{8C2DC001-6A5C-A549-A931-EF7BDA03736E}" type="pres">
      <dgm:prSet presAssocID="{20534442-EAFF-AA4B-A577-351F73244664}" presName="parentLin" presStyleCnt="0"/>
      <dgm:spPr/>
    </dgm:pt>
    <dgm:pt modelId="{62982F61-A7AE-1E41-9174-E540F0554E48}" type="pres">
      <dgm:prSet presAssocID="{20534442-EAFF-AA4B-A577-351F73244664}" presName="parentLeftMargin" presStyleLbl="node1" presStyleIdx="1" presStyleCnt="9"/>
      <dgm:spPr/>
    </dgm:pt>
    <dgm:pt modelId="{74A0763D-88F0-4547-905D-7101DC296B94}" type="pres">
      <dgm:prSet presAssocID="{20534442-EAFF-AA4B-A577-351F73244664}" presName="parentText" presStyleLbl="node1" presStyleIdx="2" presStyleCnt="9">
        <dgm:presLayoutVars>
          <dgm:chMax val="0"/>
          <dgm:bulletEnabled val="1"/>
        </dgm:presLayoutVars>
      </dgm:prSet>
      <dgm:spPr/>
    </dgm:pt>
    <dgm:pt modelId="{BCD913E8-F78F-AE42-8C82-E050C68AB7CC}" type="pres">
      <dgm:prSet presAssocID="{20534442-EAFF-AA4B-A577-351F73244664}" presName="negativeSpace" presStyleCnt="0"/>
      <dgm:spPr/>
    </dgm:pt>
    <dgm:pt modelId="{F4C244C1-3B2F-A54F-A1F6-02B26DDC2C2D}" type="pres">
      <dgm:prSet presAssocID="{20534442-EAFF-AA4B-A577-351F73244664}" presName="childText" presStyleLbl="conFgAcc1" presStyleIdx="2" presStyleCnt="9">
        <dgm:presLayoutVars>
          <dgm:bulletEnabled val="1"/>
        </dgm:presLayoutVars>
      </dgm:prSet>
      <dgm:spPr/>
    </dgm:pt>
    <dgm:pt modelId="{BC53F5B1-D0F8-6D45-B4CC-34393ED69DF1}" type="pres">
      <dgm:prSet presAssocID="{B439B5EF-C591-8B49-BB82-CFDD3F11FF3B}" presName="spaceBetweenRectangles" presStyleCnt="0"/>
      <dgm:spPr/>
    </dgm:pt>
    <dgm:pt modelId="{FA6DF299-1F64-BD49-A01E-D4F4C59D1EAB}" type="pres">
      <dgm:prSet presAssocID="{0346C8EB-5668-864D-BEA0-34857A2E1AEF}" presName="parentLin" presStyleCnt="0"/>
      <dgm:spPr/>
    </dgm:pt>
    <dgm:pt modelId="{0BE4D6F9-0920-9E48-89A0-DBE9017AAD02}" type="pres">
      <dgm:prSet presAssocID="{0346C8EB-5668-864D-BEA0-34857A2E1AEF}" presName="parentLeftMargin" presStyleLbl="node1" presStyleIdx="2" presStyleCnt="9"/>
      <dgm:spPr/>
    </dgm:pt>
    <dgm:pt modelId="{1D5BB9AA-03C0-F845-B845-1EFC702B5312}" type="pres">
      <dgm:prSet presAssocID="{0346C8EB-5668-864D-BEA0-34857A2E1AEF}" presName="parentText" presStyleLbl="node1" presStyleIdx="3" presStyleCnt="9">
        <dgm:presLayoutVars>
          <dgm:chMax val="0"/>
          <dgm:bulletEnabled val="1"/>
        </dgm:presLayoutVars>
      </dgm:prSet>
      <dgm:spPr/>
    </dgm:pt>
    <dgm:pt modelId="{EB91D76B-5717-DD4B-BD35-9F24DBF27682}" type="pres">
      <dgm:prSet presAssocID="{0346C8EB-5668-864D-BEA0-34857A2E1AEF}" presName="negativeSpace" presStyleCnt="0"/>
      <dgm:spPr/>
    </dgm:pt>
    <dgm:pt modelId="{73EC5091-3077-5540-B7CB-41894AE4387B}" type="pres">
      <dgm:prSet presAssocID="{0346C8EB-5668-864D-BEA0-34857A2E1AEF}" presName="childText" presStyleLbl="conFgAcc1" presStyleIdx="3" presStyleCnt="9">
        <dgm:presLayoutVars>
          <dgm:bulletEnabled val="1"/>
        </dgm:presLayoutVars>
      </dgm:prSet>
      <dgm:spPr/>
    </dgm:pt>
    <dgm:pt modelId="{129B35E2-53FB-464E-92BD-210C7A54922A}" type="pres">
      <dgm:prSet presAssocID="{2FDCA65F-95B0-2740-965C-04087769B425}" presName="spaceBetweenRectangles" presStyleCnt="0"/>
      <dgm:spPr/>
    </dgm:pt>
    <dgm:pt modelId="{65AF0E33-97FC-2348-AD30-15EF09F1BAE9}" type="pres">
      <dgm:prSet presAssocID="{1F0882C2-6B6C-594C-AD89-D7E31EE8B2FB}" presName="parentLin" presStyleCnt="0"/>
      <dgm:spPr/>
    </dgm:pt>
    <dgm:pt modelId="{A2312ADD-D7B2-8B4B-B996-45F7E2CE083F}" type="pres">
      <dgm:prSet presAssocID="{1F0882C2-6B6C-594C-AD89-D7E31EE8B2FB}" presName="parentLeftMargin" presStyleLbl="node1" presStyleIdx="3" presStyleCnt="9"/>
      <dgm:spPr/>
    </dgm:pt>
    <dgm:pt modelId="{06FEB0C7-79C9-3C44-B226-23958A7B70B6}" type="pres">
      <dgm:prSet presAssocID="{1F0882C2-6B6C-594C-AD89-D7E31EE8B2FB}" presName="parentText" presStyleLbl="node1" presStyleIdx="4" presStyleCnt="9">
        <dgm:presLayoutVars>
          <dgm:chMax val="0"/>
          <dgm:bulletEnabled val="1"/>
        </dgm:presLayoutVars>
      </dgm:prSet>
      <dgm:spPr/>
    </dgm:pt>
    <dgm:pt modelId="{2AD61796-5A22-2046-886B-F7EFFAD3F177}" type="pres">
      <dgm:prSet presAssocID="{1F0882C2-6B6C-594C-AD89-D7E31EE8B2FB}" presName="negativeSpace" presStyleCnt="0"/>
      <dgm:spPr/>
    </dgm:pt>
    <dgm:pt modelId="{C6B65109-D8F1-2A4D-9F9D-D658C4A65C1F}" type="pres">
      <dgm:prSet presAssocID="{1F0882C2-6B6C-594C-AD89-D7E31EE8B2FB}" presName="childText" presStyleLbl="conFgAcc1" presStyleIdx="4" presStyleCnt="9">
        <dgm:presLayoutVars>
          <dgm:bulletEnabled val="1"/>
        </dgm:presLayoutVars>
      </dgm:prSet>
      <dgm:spPr/>
    </dgm:pt>
    <dgm:pt modelId="{B771B104-76F3-6E48-8C07-4BC43871E974}" type="pres">
      <dgm:prSet presAssocID="{DD7F0339-AB55-3541-B868-B6D0E8F8D2DC}" presName="spaceBetweenRectangles" presStyleCnt="0"/>
      <dgm:spPr/>
    </dgm:pt>
    <dgm:pt modelId="{215BB8AA-35C9-3A4B-A2D0-9F6D6807300D}" type="pres">
      <dgm:prSet presAssocID="{E6207898-EA7F-1346-8889-FB62FFFA23BB}" presName="parentLin" presStyleCnt="0"/>
      <dgm:spPr/>
    </dgm:pt>
    <dgm:pt modelId="{58D4D367-B702-8443-AE6E-3748ADAB448C}" type="pres">
      <dgm:prSet presAssocID="{E6207898-EA7F-1346-8889-FB62FFFA23BB}" presName="parentLeftMargin" presStyleLbl="node1" presStyleIdx="4" presStyleCnt="9"/>
      <dgm:spPr/>
    </dgm:pt>
    <dgm:pt modelId="{C1BE31B4-1034-8B46-80D0-CCC2CC209584}" type="pres">
      <dgm:prSet presAssocID="{E6207898-EA7F-1346-8889-FB62FFFA23BB}" presName="parentText" presStyleLbl="node1" presStyleIdx="5" presStyleCnt="9">
        <dgm:presLayoutVars>
          <dgm:chMax val="0"/>
          <dgm:bulletEnabled val="1"/>
        </dgm:presLayoutVars>
      </dgm:prSet>
      <dgm:spPr/>
    </dgm:pt>
    <dgm:pt modelId="{E28BDC34-2833-5A4D-9F7A-4513282D9D6A}" type="pres">
      <dgm:prSet presAssocID="{E6207898-EA7F-1346-8889-FB62FFFA23BB}" presName="negativeSpace" presStyleCnt="0"/>
      <dgm:spPr/>
    </dgm:pt>
    <dgm:pt modelId="{AA859124-39A7-694F-B166-5438E957DBA6}" type="pres">
      <dgm:prSet presAssocID="{E6207898-EA7F-1346-8889-FB62FFFA23BB}" presName="childText" presStyleLbl="conFgAcc1" presStyleIdx="5" presStyleCnt="9">
        <dgm:presLayoutVars>
          <dgm:bulletEnabled val="1"/>
        </dgm:presLayoutVars>
      </dgm:prSet>
      <dgm:spPr/>
    </dgm:pt>
    <dgm:pt modelId="{8B45B3C3-6D55-CB40-9AA5-D362A166F005}" type="pres">
      <dgm:prSet presAssocID="{AAB3996B-D464-C343-8AFA-C9F5331DC357}" presName="spaceBetweenRectangles" presStyleCnt="0"/>
      <dgm:spPr/>
    </dgm:pt>
    <dgm:pt modelId="{DF9B74AE-D631-824B-BD99-8B338BB62A5C}" type="pres">
      <dgm:prSet presAssocID="{A8D5D2A3-9260-7244-A229-9CC848B92BEA}" presName="parentLin" presStyleCnt="0"/>
      <dgm:spPr/>
    </dgm:pt>
    <dgm:pt modelId="{E127B860-9B71-8C42-985C-D9C802706344}" type="pres">
      <dgm:prSet presAssocID="{A8D5D2A3-9260-7244-A229-9CC848B92BEA}" presName="parentLeftMargin" presStyleLbl="node1" presStyleIdx="5" presStyleCnt="9"/>
      <dgm:spPr/>
    </dgm:pt>
    <dgm:pt modelId="{75C58641-4656-5548-9FD8-B0A8F667DAA3}" type="pres">
      <dgm:prSet presAssocID="{A8D5D2A3-9260-7244-A229-9CC848B92BEA}" presName="parentText" presStyleLbl="node1" presStyleIdx="6" presStyleCnt="9">
        <dgm:presLayoutVars>
          <dgm:chMax val="0"/>
          <dgm:bulletEnabled val="1"/>
        </dgm:presLayoutVars>
      </dgm:prSet>
      <dgm:spPr/>
    </dgm:pt>
    <dgm:pt modelId="{BE148AA4-0BA2-D643-92B4-91C3BB6DC55F}" type="pres">
      <dgm:prSet presAssocID="{A8D5D2A3-9260-7244-A229-9CC848B92BEA}" presName="negativeSpace" presStyleCnt="0"/>
      <dgm:spPr/>
    </dgm:pt>
    <dgm:pt modelId="{ED577CEC-0ADE-6646-88A0-CC953D506E34}" type="pres">
      <dgm:prSet presAssocID="{A8D5D2A3-9260-7244-A229-9CC848B92BEA}" presName="childText" presStyleLbl="conFgAcc1" presStyleIdx="6" presStyleCnt="9">
        <dgm:presLayoutVars>
          <dgm:bulletEnabled val="1"/>
        </dgm:presLayoutVars>
      </dgm:prSet>
      <dgm:spPr/>
    </dgm:pt>
    <dgm:pt modelId="{A8F54E04-3A38-E644-99D9-8B378E91354D}" type="pres">
      <dgm:prSet presAssocID="{7649A2DB-3A89-AF40-9B1C-E8EA421B29BE}" presName="spaceBetweenRectangles" presStyleCnt="0"/>
      <dgm:spPr/>
    </dgm:pt>
    <dgm:pt modelId="{ACCBB761-4E43-4741-B825-AC82CD100D2F}" type="pres">
      <dgm:prSet presAssocID="{1854510F-CC41-2F46-AD80-2C1BED75F12E}" presName="parentLin" presStyleCnt="0"/>
      <dgm:spPr/>
    </dgm:pt>
    <dgm:pt modelId="{11A4D86E-61A5-2240-94C6-59AF329EF952}" type="pres">
      <dgm:prSet presAssocID="{1854510F-CC41-2F46-AD80-2C1BED75F12E}" presName="parentLeftMargin" presStyleLbl="node1" presStyleIdx="6" presStyleCnt="9"/>
      <dgm:spPr/>
    </dgm:pt>
    <dgm:pt modelId="{D1E5F334-295B-2C4A-9AA6-5D7E080F3596}" type="pres">
      <dgm:prSet presAssocID="{1854510F-CC41-2F46-AD80-2C1BED75F12E}" presName="parentText" presStyleLbl="node1" presStyleIdx="7" presStyleCnt="9">
        <dgm:presLayoutVars>
          <dgm:chMax val="0"/>
          <dgm:bulletEnabled val="1"/>
        </dgm:presLayoutVars>
      </dgm:prSet>
      <dgm:spPr/>
    </dgm:pt>
    <dgm:pt modelId="{FB86B16F-215C-3C43-B2E8-AF5A4BF8FFFE}" type="pres">
      <dgm:prSet presAssocID="{1854510F-CC41-2F46-AD80-2C1BED75F12E}" presName="negativeSpace" presStyleCnt="0"/>
      <dgm:spPr/>
    </dgm:pt>
    <dgm:pt modelId="{14D03F7D-DB3B-6B4C-883A-CB43B55A3E4A}" type="pres">
      <dgm:prSet presAssocID="{1854510F-CC41-2F46-AD80-2C1BED75F12E}" presName="childText" presStyleLbl="conFgAcc1" presStyleIdx="7" presStyleCnt="9">
        <dgm:presLayoutVars>
          <dgm:bulletEnabled val="1"/>
        </dgm:presLayoutVars>
      </dgm:prSet>
      <dgm:spPr/>
    </dgm:pt>
    <dgm:pt modelId="{A5CC092C-2122-A54D-A840-5EB3022ECC40}" type="pres">
      <dgm:prSet presAssocID="{5D460CDB-24D4-C347-A736-CC248D50F0EB}" presName="spaceBetweenRectangles" presStyleCnt="0"/>
      <dgm:spPr/>
    </dgm:pt>
    <dgm:pt modelId="{6C57AEDC-14D1-5D47-8458-DBF5FF481367}" type="pres">
      <dgm:prSet presAssocID="{3F0C87D1-48B2-0F46-9CF0-B11FC27DB19D}" presName="parentLin" presStyleCnt="0"/>
      <dgm:spPr/>
    </dgm:pt>
    <dgm:pt modelId="{3A1557C7-4384-EE42-8E31-5FF9810BBAF9}" type="pres">
      <dgm:prSet presAssocID="{3F0C87D1-48B2-0F46-9CF0-B11FC27DB19D}" presName="parentLeftMargin" presStyleLbl="node1" presStyleIdx="7" presStyleCnt="9"/>
      <dgm:spPr/>
    </dgm:pt>
    <dgm:pt modelId="{66760EA4-D773-7D42-9594-C6170990C7E0}" type="pres">
      <dgm:prSet presAssocID="{3F0C87D1-48B2-0F46-9CF0-B11FC27DB19D}" presName="parentText" presStyleLbl="node1" presStyleIdx="8" presStyleCnt="9">
        <dgm:presLayoutVars>
          <dgm:chMax val="0"/>
          <dgm:bulletEnabled val="1"/>
        </dgm:presLayoutVars>
      </dgm:prSet>
      <dgm:spPr/>
    </dgm:pt>
    <dgm:pt modelId="{F94CFC72-C34D-3C47-A41C-287D0D4B6408}" type="pres">
      <dgm:prSet presAssocID="{3F0C87D1-48B2-0F46-9CF0-B11FC27DB19D}" presName="negativeSpace" presStyleCnt="0"/>
      <dgm:spPr/>
    </dgm:pt>
    <dgm:pt modelId="{7E5AF0B0-99CA-D641-8BAC-0EE5F437BD3B}" type="pres">
      <dgm:prSet presAssocID="{3F0C87D1-48B2-0F46-9CF0-B11FC27DB19D}" presName="childText" presStyleLbl="conFgAcc1" presStyleIdx="8" presStyleCnt="9">
        <dgm:presLayoutVars>
          <dgm:bulletEnabled val="1"/>
        </dgm:presLayoutVars>
      </dgm:prSet>
      <dgm:spPr/>
    </dgm:pt>
  </dgm:ptLst>
  <dgm:cxnLst>
    <dgm:cxn modelId="{4FF28704-1060-3C49-86E2-FF052D9566E4}" type="presOf" srcId="{1F0882C2-6B6C-594C-AD89-D7E31EE8B2FB}" destId="{A2312ADD-D7B2-8B4B-B996-45F7E2CE083F}" srcOrd="0" destOrd="0" presId="urn:microsoft.com/office/officeart/2005/8/layout/list1#20"/>
    <dgm:cxn modelId="{B7A7C407-D03C-F449-ACF3-F399FB26035D}" type="presOf" srcId="{0346C8EB-5668-864D-BEA0-34857A2E1AEF}" destId="{1D5BB9AA-03C0-F845-B845-1EFC702B5312}" srcOrd="1" destOrd="0" presId="urn:microsoft.com/office/officeart/2005/8/layout/list1#20"/>
    <dgm:cxn modelId="{7C528C0E-A679-8B48-87FD-0070C7AE32A2}" type="presOf" srcId="{20534442-EAFF-AA4B-A577-351F73244664}" destId="{74A0763D-88F0-4547-905D-7101DC296B94}" srcOrd="1" destOrd="0" presId="urn:microsoft.com/office/officeart/2005/8/layout/list1#20"/>
    <dgm:cxn modelId="{6F01421E-361C-BF40-9156-52D2F429F4E8}" srcId="{856121A7-91AD-634B-A9DD-BA7B73708F80}" destId="{0346C8EB-5668-864D-BEA0-34857A2E1AEF}" srcOrd="3" destOrd="0" parTransId="{CB8ABA97-C095-3D47-AC4C-1F3A2BC3235A}" sibTransId="{2FDCA65F-95B0-2740-965C-04087769B425}"/>
    <dgm:cxn modelId="{18BF972B-2F86-C04B-8AE7-1F66686270C6}" type="presOf" srcId="{E6207898-EA7F-1346-8889-FB62FFFA23BB}" destId="{C1BE31B4-1034-8B46-80D0-CCC2CC209584}" srcOrd="1" destOrd="0" presId="urn:microsoft.com/office/officeart/2005/8/layout/list1#20"/>
    <dgm:cxn modelId="{F15A2D2E-CBF6-B748-B24A-C1DB6C35EDDF}" type="presOf" srcId="{A8D5D2A3-9260-7244-A229-9CC848B92BEA}" destId="{75C58641-4656-5548-9FD8-B0A8F667DAA3}" srcOrd="1" destOrd="0" presId="urn:microsoft.com/office/officeart/2005/8/layout/list1#20"/>
    <dgm:cxn modelId="{0938FC35-E750-EE4E-A238-BB16F9951DC5}" type="presOf" srcId="{288C157F-1E82-EB4A-860A-3F7A3DF53337}" destId="{AE44C24A-659A-1A46-8744-ED811681E7D7}" srcOrd="0" destOrd="0" presId="urn:microsoft.com/office/officeart/2005/8/layout/list1#20"/>
    <dgm:cxn modelId="{1797C73B-BF68-0748-BACF-8DA0B0A6E01A}" type="presOf" srcId="{0346C8EB-5668-864D-BEA0-34857A2E1AEF}" destId="{0BE4D6F9-0920-9E48-89A0-DBE9017AAD02}" srcOrd="0" destOrd="0" presId="urn:microsoft.com/office/officeart/2005/8/layout/list1#20"/>
    <dgm:cxn modelId="{7A04B93F-B349-BE4D-9699-9B7DB2B9BC34}" type="presOf" srcId="{288C157F-1E82-EB4A-860A-3F7A3DF53337}" destId="{BC76F3C7-A707-A44E-88A1-CD4D3699A81D}" srcOrd="1" destOrd="0" presId="urn:microsoft.com/office/officeart/2005/8/layout/list1#20"/>
    <dgm:cxn modelId="{D80A3B44-2B14-9D4F-B331-D1A3E0C09BA8}" srcId="{856121A7-91AD-634B-A9DD-BA7B73708F80}" destId="{1683F403-BEAC-2A44-9259-20DD1C735441}" srcOrd="0" destOrd="0" parTransId="{80F2D876-137F-ED46-84B8-9365A94B798E}" sibTransId="{052C96B5-5863-5E49-A5F6-9B80DA069278}"/>
    <dgm:cxn modelId="{669A5163-A523-774C-A7D2-8D7108B8BF83}" srcId="{856121A7-91AD-634B-A9DD-BA7B73708F80}" destId="{1854510F-CC41-2F46-AD80-2C1BED75F12E}" srcOrd="7" destOrd="0" parTransId="{14B73D9F-1398-E54A-A084-DA6AD3B89681}" sibTransId="{5D460CDB-24D4-C347-A736-CC248D50F0EB}"/>
    <dgm:cxn modelId="{6387C969-7AA2-E645-BCFC-1E0EF21E0C97}" type="presOf" srcId="{A8D5D2A3-9260-7244-A229-9CC848B92BEA}" destId="{E127B860-9B71-8C42-985C-D9C802706344}" srcOrd="0" destOrd="0" presId="urn:microsoft.com/office/officeart/2005/8/layout/list1#20"/>
    <dgm:cxn modelId="{C3FAD980-B170-0A44-AD55-0875CC4EAAFB}" type="presOf" srcId="{20534442-EAFF-AA4B-A577-351F73244664}" destId="{62982F61-A7AE-1E41-9174-E540F0554E48}" srcOrd="0" destOrd="0" presId="urn:microsoft.com/office/officeart/2005/8/layout/list1#20"/>
    <dgm:cxn modelId="{AD5D6881-C5C4-734E-A0D2-DB35E3C2B52F}" srcId="{856121A7-91AD-634B-A9DD-BA7B73708F80}" destId="{A8D5D2A3-9260-7244-A229-9CC848B92BEA}" srcOrd="6" destOrd="0" parTransId="{5DE3FB04-07AE-1841-800F-6CD802981493}" sibTransId="{7649A2DB-3A89-AF40-9B1C-E8EA421B29BE}"/>
    <dgm:cxn modelId="{B1FD2889-D53C-7845-9DE8-89F1D0D2D08D}" type="presOf" srcId="{1683F403-BEAC-2A44-9259-20DD1C735441}" destId="{F1B8A788-D446-9C40-AAB6-DF3F1D13E9C0}" srcOrd="1" destOrd="0" presId="urn:microsoft.com/office/officeart/2005/8/layout/list1#20"/>
    <dgm:cxn modelId="{B01D7393-2E57-6040-859B-03DD8EB05A06}" srcId="{856121A7-91AD-634B-A9DD-BA7B73708F80}" destId="{20534442-EAFF-AA4B-A577-351F73244664}" srcOrd="2" destOrd="0" parTransId="{7301B374-84E2-7145-B539-D9F68B2D03FB}" sibTransId="{B439B5EF-C591-8B49-BB82-CFDD3F11FF3B}"/>
    <dgm:cxn modelId="{110BB893-1CBA-CD43-A1CE-F61B9ABA048C}" srcId="{856121A7-91AD-634B-A9DD-BA7B73708F80}" destId="{E6207898-EA7F-1346-8889-FB62FFFA23BB}" srcOrd="5" destOrd="0" parTransId="{06454676-8877-E34E-904D-7F93034B7E40}" sibTransId="{AAB3996B-D464-C343-8AFA-C9F5331DC357}"/>
    <dgm:cxn modelId="{6F2209A8-7242-744D-828F-4DBDC0B9E4F0}" srcId="{856121A7-91AD-634B-A9DD-BA7B73708F80}" destId="{3F0C87D1-48B2-0F46-9CF0-B11FC27DB19D}" srcOrd="8" destOrd="0" parTransId="{4E954B9A-4CE8-9846-B34B-56456EEBD587}" sibTransId="{BD405C62-3846-244B-8BE0-7BAD31CB8FA4}"/>
    <dgm:cxn modelId="{D9404BBA-9F39-7843-B576-EB38A5D1A1A2}" srcId="{856121A7-91AD-634B-A9DD-BA7B73708F80}" destId="{288C157F-1E82-EB4A-860A-3F7A3DF53337}" srcOrd="1" destOrd="0" parTransId="{3A5DBA67-B6C4-774C-801E-720DC6D37F13}" sibTransId="{9171FC11-7124-0645-8FE5-2EC2A792E21D}"/>
    <dgm:cxn modelId="{65386FBE-4D43-0041-8D41-66710AFBD6C3}" type="presOf" srcId="{1854510F-CC41-2F46-AD80-2C1BED75F12E}" destId="{D1E5F334-295B-2C4A-9AA6-5D7E080F3596}" srcOrd="1" destOrd="0" presId="urn:microsoft.com/office/officeart/2005/8/layout/list1#20"/>
    <dgm:cxn modelId="{1030E6C0-BC5B-7744-B393-C01655643320}" type="presOf" srcId="{1854510F-CC41-2F46-AD80-2C1BED75F12E}" destId="{11A4D86E-61A5-2240-94C6-59AF329EF952}" srcOrd="0" destOrd="0" presId="urn:microsoft.com/office/officeart/2005/8/layout/list1#20"/>
    <dgm:cxn modelId="{A132B6C8-8B62-054E-A625-EDF2E6EF9B7F}" type="presOf" srcId="{3F0C87D1-48B2-0F46-9CF0-B11FC27DB19D}" destId="{3A1557C7-4384-EE42-8E31-5FF9810BBAF9}" srcOrd="0" destOrd="0" presId="urn:microsoft.com/office/officeart/2005/8/layout/list1#20"/>
    <dgm:cxn modelId="{0292DFD3-5C28-7348-B6CE-208692C86BBB}" type="presOf" srcId="{E6207898-EA7F-1346-8889-FB62FFFA23BB}" destId="{58D4D367-B702-8443-AE6E-3748ADAB448C}" srcOrd="0" destOrd="0" presId="urn:microsoft.com/office/officeart/2005/8/layout/list1#20"/>
    <dgm:cxn modelId="{784555E8-AB8B-C64C-AFDC-7812908B4365}" srcId="{856121A7-91AD-634B-A9DD-BA7B73708F80}" destId="{1F0882C2-6B6C-594C-AD89-D7E31EE8B2FB}" srcOrd="4" destOrd="0" parTransId="{30E619BF-8EA7-7944-B49C-79B413053231}" sibTransId="{DD7F0339-AB55-3541-B868-B6D0E8F8D2DC}"/>
    <dgm:cxn modelId="{758734EB-D55E-5B45-A6ED-614CEE0B5FF0}" type="presOf" srcId="{1F0882C2-6B6C-594C-AD89-D7E31EE8B2FB}" destId="{06FEB0C7-79C9-3C44-B226-23958A7B70B6}" srcOrd="1" destOrd="0" presId="urn:microsoft.com/office/officeart/2005/8/layout/list1#20"/>
    <dgm:cxn modelId="{862EB3F8-B56E-D647-AD08-4618F6D2B441}" type="presOf" srcId="{3F0C87D1-48B2-0F46-9CF0-B11FC27DB19D}" destId="{66760EA4-D773-7D42-9594-C6170990C7E0}" srcOrd="1" destOrd="0" presId="urn:microsoft.com/office/officeart/2005/8/layout/list1#20"/>
    <dgm:cxn modelId="{D644D9F8-8989-B74E-BE98-F3D89C9707EC}" type="presOf" srcId="{856121A7-91AD-634B-A9DD-BA7B73708F80}" destId="{4D5544BF-8B49-E247-BE8B-2404BCFF2418}" srcOrd="0" destOrd="0" presId="urn:microsoft.com/office/officeart/2005/8/layout/list1#20"/>
    <dgm:cxn modelId="{92FCABFA-8295-4840-9FCB-C23B62DACCC9}" type="presOf" srcId="{1683F403-BEAC-2A44-9259-20DD1C735441}" destId="{4DE68236-F5EC-644D-8095-B4FB25FA4312}" srcOrd="0" destOrd="0" presId="urn:microsoft.com/office/officeart/2005/8/layout/list1#20"/>
    <dgm:cxn modelId="{481D9D5A-8B90-F345-BECA-DCA5F4C31A34}" type="presParOf" srcId="{4D5544BF-8B49-E247-BE8B-2404BCFF2418}" destId="{F8DDBD40-D7FA-0348-807B-399D1A26EE55}" srcOrd="0" destOrd="0" presId="urn:microsoft.com/office/officeart/2005/8/layout/list1#20"/>
    <dgm:cxn modelId="{77076050-1B52-7A40-8390-2D2C6397562C}" type="presParOf" srcId="{F8DDBD40-D7FA-0348-807B-399D1A26EE55}" destId="{4DE68236-F5EC-644D-8095-B4FB25FA4312}" srcOrd="0" destOrd="0" presId="urn:microsoft.com/office/officeart/2005/8/layout/list1#20"/>
    <dgm:cxn modelId="{86044619-13D0-964A-83EA-07974A022068}" type="presParOf" srcId="{F8DDBD40-D7FA-0348-807B-399D1A26EE55}" destId="{F1B8A788-D446-9C40-AAB6-DF3F1D13E9C0}" srcOrd="1" destOrd="0" presId="urn:microsoft.com/office/officeart/2005/8/layout/list1#20"/>
    <dgm:cxn modelId="{09505298-F928-F041-871A-3C067FF8ED2E}" type="presParOf" srcId="{4D5544BF-8B49-E247-BE8B-2404BCFF2418}" destId="{338D3D62-5721-4149-A420-0C81377ECFA6}" srcOrd="1" destOrd="0" presId="urn:microsoft.com/office/officeart/2005/8/layout/list1#20"/>
    <dgm:cxn modelId="{7FECFD49-ECE5-444E-A4C7-6C55CC2FC360}" type="presParOf" srcId="{4D5544BF-8B49-E247-BE8B-2404BCFF2418}" destId="{E420E2F3-D645-C047-AD14-72B82D22BB13}" srcOrd="2" destOrd="0" presId="urn:microsoft.com/office/officeart/2005/8/layout/list1#20"/>
    <dgm:cxn modelId="{18EDDE65-1632-8A4B-9802-C1A1305F9191}" type="presParOf" srcId="{4D5544BF-8B49-E247-BE8B-2404BCFF2418}" destId="{46A576C4-0C4F-8645-A078-22DE4372FF5F}" srcOrd="3" destOrd="0" presId="urn:microsoft.com/office/officeart/2005/8/layout/list1#20"/>
    <dgm:cxn modelId="{E768C250-5924-B34F-A76C-F26A5FE47900}" type="presParOf" srcId="{4D5544BF-8B49-E247-BE8B-2404BCFF2418}" destId="{E9FC6941-E68F-2D4F-BC45-B05DF7F19DE1}" srcOrd="4" destOrd="0" presId="urn:microsoft.com/office/officeart/2005/8/layout/list1#20"/>
    <dgm:cxn modelId="{4CE6FFA1-C465-9A40-A5CF-601A4AFEBE52}" type="presParOf" srcId="{E9FC6941-E68F-2D4F-BC45-B05DF7F19DE1}" destId="{AE44C24A-659A-1A46-8744-ED811681E7D7}" srcOrd="0" destOrd="0" presId="urn:microsoft.com/office/officeart/2005/8/layout/list1#20"/>
    <dgm:cxn modelId="{FA7681F8-FB91-C544-9B77-17206FE8D000}" type="presParOf" srcId="{E9FC6941-E68F-2D4F-BC45-B05DF7F19DE1}" destId="{BC76F3C7-A707-A44E-88A1-CD4D3699A81D}" srcOrd="1" destOrd="0" presId="urn:microsoft.com/office/officeart/2005/8/layout/list1#20"/>
    <dgm:cxn modelId="{0AA84677-008F-9743-97BB-F3579C924974}" type="presParOf" srcId="{4D5544BF-8B49-E247-BE8B-2404BCFF2418}" destId="{68F8DF48-D504-0344-A447-8F20E918B0E4}" srcOrd="5" destOrd="0" presId="urn:microsoft.com/office/officeart/2005/8/layout/list1#20"/>
    <dgm:cxn modelId="{5CDE3193-F4AE-954F-9C4E-96F00D9C333C}" type="presParOf" srcId="{4D5544BF-8B49-E247-BE8B-2404BCFF2418}" destId="{02A1A84E-D203-A740-9FCD-8F41C20509FD}" srcOrd="6" destOrd="0" presId="urn:microsoft.com/office/officeart/2005/8/layout/list1#20"/>
    <dgm:cxn modelId="{8ADC0F63-E548-1B4E-8C86-5326DAF5FA6F}" type="presParOf" srcId="{4D5544BF-8B49-E247-BE8B-2404BCFF2418}" destId="{718CB5FD-26E0-5D41-A080-F40D44616341}" srcOrd="7" destOrd="0" presId="urn:microsoft.com/office/officeart/2005/8/layout/list1#20"/>
    <dgm:cxn modelId="{396F93FE-D324-0B46-91E9-30FA98A9BCC8}" type="presParOf" srcId="{4D5544BF-8B49-E247-BE8B-2404BCFF2418}" destId="{8C2DC001-6A5C-A549-A931-EF7BDA03736E}" srcOrd="8" destOrd="0" presId="urn:microsoft.com/office/officeart/2005/8/layout/list1#20"/>
    <dgm:cxn modelId="{CDE02579-70BF-2848-99FA-093D3786C2C6}" type="presParOf" srcId="{8C2DC001-6A5C-A549-A931-EF7BDA03736E}" destId="{62982F61-A7AE-1E41-9174-E540F0554E48}" srcOrd="0" destOrd="0" presId="urn:microsoft.com/office/officeart/2005/8/layout/list1#20"/>
    <dgm:cxn modelId="{B0ED9571-E966-E149-BF58-02D36FED6665}" type="presParOf" srcId="{8C2DC001-6A5C-A549-A931-EF7BDA03736E}" destId="{74A0763D-88F0-4547-905D-7101DC296B94}" srcOrd="1" destOrd="0" presId="urn:microsoft.com/office/officeart/2005/8/layout/list1#20"/>
    <dgm:cxn modelId="{57C51065-EB05-5643-8F89-E037B0819FC5}" type="presParOf" srcId="{4D5544BF-8B49-E247-BE8B-2404BCFF2418}" destId="{BCD913E8-F78F-AE42-8C82-E050C68AB7CC}" srcOrd="9" destOrd="0" presId="urn:microsoft.com/office/officeart/2005/8/layout/list1#20"/>
    <dgm:cxn modelId="{8C02F021-9C6A-0142-89DD-64E3DD9349CD}" type="presParOf" srcId="{4D5544BF-8B49-E247-BE8B-2404BCFF2418}" destId="{F4C244C1-3B2F-A54F-A1F6-02B26DDC2C2D}" srcOrd="10" destOrd="0" presId="urn:microsoft.com/office/officeart/2005/8/layout/list1#20"/>
    <dgm:cxn modelId="{8C31CDDE-7576-D64F-990C-046C41C28DD2}" type="presParOf" srcId="{4D5544BF-8B49-E247-BE8B-2404BCFF2418}" destId="{BC53F5B1-D0F8-6D45-B4CC-34393ED69DF1}" srcOrd="11" destOrd="0" presId="urn:microsoft.com/office/officeart/2005/8/layout/list1#20"/>
    <dgm:cxn modelId="{EEA80700-7846-6148-A010-C1C921EEE1BE}" type="presParOf" srcId="{4D5544BF-8B49-E247-BE8B-2404BCFF2418}" destId="{FA6DF299-1F64-BD49-A01E-D4F4C59D1EAB}" srcOrd="12" destOrd="0" presId="urn:microsoft.com/office/officeart/2005/8/layout/list1#20"/>
    <dgm:cxn modelId="{FFC21075-8377-DC4A-8DAE-794DD16D2031}" type="presParOf" srcId="{FA6DF299-1F64-BD49-A01E-D4F4C59D1EAB}" destId="{0BE4D6F9-0920-9E48-89A0-DBE9017AAD02}" srcOrd="0" destOrd="0" presId="urn:microsoft.com/office/officeart/2005/8/layout/list1#20"/>
    <dgm:cxn modelId="{872199B8-E4C9-9E4D-BCAD-8C175D4906EC}" type="presParOf" srcId="{FA6DF299-1F64-BD49-A01E-D4F4C59D1EAB}" destId="{1D5BB9AA-03C0-F845-B845-1EFC702B5312}" srcOrd="1" destOrd="0" presId="urn:microsoft.com/office/officeart/2005/8/layout/list1#20"/>
    <dgm:cxn modelId="{2EC99ACC-8436-BE4D-9373-76A725E8B9F5}" type="presParOf" srcId="{4D5544BF-8B49-E247-BE8B-2404BCFF2418}" destId="{EB91D76B-5717-DD4B-BD35-9F24DBF27682}" srcOrd="13" destOrd="0" presId="urn:microsoft.com/office/officeart/2005/8/layout/list1#20"/>
    <dgm:cxn modelId="{681E331F-96A0-9244-86AE-7DD8B52C875D}" type="presParOf" srcId="{4D5544BF-8B49-E247-BE8B-2404BCFF2418}" destId="{73EC5091-3077-5540-B7CB-41894AE4387B}" srcOrd="14" destOrd="0" presId="urn:microsoft.com/office/officeart/2005/8/layout/list1#20"/>
    <dgm:cxn modelId="{E63B908B-B1DF-AF41-8471-6CEFE7E3F2B1}" type="presParOf" srcId="{4D5544BF-8B49-E247-BE8B-2404BCFF2418}" destId="{129B35E2-53FB-464E-92BD-210C7A54922A}" srcOrd="15" destOrd="0" presId="urn:microsoft.com/office/officeart/2005/8/layout/list1#20"/>
    <dgm:cxn modelId="{5FF15656-0EB6-6B47-B0AE-86E6D2718DF7}" type="presParOf" srcId="{4D5544BF-8B49-E247-BE8B-2404BCFF2418}" destId="{65AF0E33-97FC-2348-AD30-15EF09F1BAE9}" srcOrd="16" destOrd="0" presId="urn:microsoft.com/office/officeart/2005/8/layout/list1#20"/>
    <dgm:cxn modelId="{87948C6A-8E88-824D-BB79-0D3E7055E210}" type="presParOf" srcId="{65AF0E33-97FC-2348-AD30-15EF09F1BAE9}" destId="{A2312ADD-D7B2-8B4B-B996-45F7E2CE083F}" srcOrd="0" destOrd="0" presId="urn:microsoft.com/office/officeart/2005/8/layout/list1#20"/>
    <dgm:cxn modelId="{6FC46917-E8CA-EA4A-9363-FDD4D666482C}" type="presParOf" srcId="{65AF0E33-97FC-2348-AD30-15EF09F1BAE9}" destId="{06FEB0C7-79C9-3C44-B226-23958A7B70B6}" srcOrd="1" destOrd="0" presId="urn:microsoft.com/office/officeart/2005/8/layout/list1#20"/>
    <dgm:cxn modelId="{0101FE0F-62E0-504A-A9F0-46AAF0280C04}" type="presParOf" srcId="{4D5544BF-8B49-E247-BE8B-2404BCFF2418}" destId="{2AD61796-5A22-2046-886B-F7EFFAD3F177}" srcOrd="17" destOrd="0" presId="urn:microsoft.com/office/officeart/2005/8/layout/list1#20"/>
    <dgm:cxn modelId="{0EEE19DD-49F0-9D44-BA39-00F73C1826BC}" type="presParOf" srcId="{4D5544BF-8B49-E247-BE8B-2404BCFF2418}" destId="{C6B65109-D8F1-2A4D-9F9D-D658C4A65C1F}" srcOrd="18" destOrd="0" presId="urn:microsoft.com/office/officeart/2005/8/layout/list1#20"/>
    <dgm:cxn modelId="{0509261F-9266-914A-9DAB-9A953100FBEC}" type="presParOf" srcId="{4D5544BF-8B49-E247-BE8B-2404BCFF2418}" destId="{B771B104-76F3-6E48-8C07-4BC43871E974}" srcOrd="19" destOrd="0" presId="urn:microsoft.com/office/officeart/2005/8/layout/list1#20"/>
    <dgm:cxn modelId="{6601FDCF-D97A-9D45-A376-3BCE0262E23E}" type="presParOf" srcId="{4D5544BF-8B49-E247-BE8B-2404BCFF2418}" destId="{215BB8AA-35C9-3A4B-A2D0-9F6D6807300D}" srcOrd="20" destOrd="0" presId="urn:microsoft.com/office/officeart/2005/8/layout/list1#20"/>
    <dgm:cxn modelId="{24A10CE1-7A44-594C-AA48-5B54C2EA687B}" type="presParOf" srcId="{215BB8AA-35C9-3A4B-A2D0-9F6D6807300D}" destId="{58D4D367-B702-8443-AE6E-3748ADAB448C}" srcOrd="0" destOrd="0" presId="urn:microsoft.com/office/officeart/2005/8/layout/list1#20"/>
    <dgm:cxn modelId="{A8A8CC9A-1201-694E-995A-BDE4352292DF}" type="presParOf" srcId="{215BB8AA-35C9-3A4B-A2D0-9F6D6807300D}" destId="{C1BE31B4-1034-8B46-80D0-CCC2CC209584}" srcOrd="1" destOrd="0" presId="urn:microsoft.com/office/officeart/2005/8/layout/list1#20"/>
    <dgm:cxn modelId="{E283FF41-FA03-5B4A-886D-9153B41EB9F2}" type="presParOf" srcId="{4D5544BF-8B49-E247-BE8B-2404BCFF2418}" destId="{E28BDC34-2833-5A4D-9F7A-4513282D9D6A}" srcOrd="21" destOrd="0" presId="urn:microsoft.com/office/officeart/2005/8/layout/list1#20"/>
    <dgm:cxn modelId="{B25FFB99-2931-5345-A1B4-B770F1487699}" type="presParOf" srcId="{4D5544BF-8B49-E247-BE8B-2404BCFF2418}" destId="{AA859124-39A7-694F-B166-5438E957DBA6}" srcOrd="22" destOrd="0" presId="urn:microsoft.com/office/officeart/2005/8/layout/list1#20"/>
    <dgm:cxn modelId="{3D513CA9-C853-8040-A6A3-1E6AE1AF59A0}" type="presParOf" srcId="{4D5544BF-8B49-E247-BE8B-2404BCFF2418}" destId="{8B45B3C3-6D55-CB40-9AA5-D362A166F005}" srcOrd="23" destOrd="0" presId="urn:microsoft.com/office/officeart/2005/8/layout/list1#20"/>
    <dgm:cxn modelId="{9809E2C1-BF25-404F-81EF-71073B1F5E7C}" type="presParOf" srcId="{4D5544BF-8B49-E247-BE8B-2404BCFF2418}" destId="{DF9B74AE-D631-824B-BD99-8B338BB62A5C}" srcOrd="24" destOrd="0" presId="urn:microsoft.com/office/officeart/2005/8/layout/list1#20"/>
    <dgm:cxn modelId="{88F2C876-C434-634B-8608-3A41234FA949}" type="presParOf" srcId="{DF9B74AE-D631-824B-BD99-8B338BB62A5C}" destId="{E127B860-9B71-8C42-985C-D9C802706344}" srcOrd="0" destOrd="0" presId="urn:microsoft.com/office/officeart/2005/8/layout/list1#20"/>
    <dgm:cxn modelId="{C55D2160-D463-8C41-9EFD-E94F2BD2AAB3}" type="presParOf" srcId="{DF9B74AE-D631-824B-BD99-8B338BB62A5C}" destId="{75C58641-4656-5548-9FD8-B0A8F667DAA3}" srcOrd="1" destOrd="0" presId="urn:microsoft.com/office/officeart/2005/8/layout/list1#20"/>
    <dgm:cxn modelId="{C5AA128D-EB41-6F49-90CC-01C03FFAEF79}" type="presParOf" srcId="{4D5544BF-8B49-E247-BE8B-2404BCFF2418}" destId="{BE148AA4-0BA2-D643-92B4-91C3BB6DC55F}" srcOrd="25" destOrd="0" presId="urn:microsoft.com/office/officeart/2005/8/layout/list1#20"/>
    <dgm:cxn modelId="{7D075F8E-F785-3441-B755-CFC855728973}" type="presParOf" srcId="{4D5544BF-8B49-E247-BE8B-2404BCFF2418}" destId="{ED577CEC-0ADE-6646-88A0-CC953D506E34}" srcOrd="26" destOrd="0" presId="urn:microsoft.com/office/officeart/2005/8/layout/list1#20"/>
    <dgm:cxn modelId="{A82F718A-2933-A14B-938E-7923D291AC69}" type="presParOf" srcId="{4D5544BF-8B49-E247-BE8B-2404BCFF2418}" destId="{A8F54E04-3A38-E644-99D9-8B378E91354D}" srcOrd="27" destOrd="0" presId="urn:microsoft.com/office/officeart/2005/8/layout/list1#20"/>
    <dgm:cxn modelId="{B24EBC5E-1CF5-B944-AC8E-175F11B6A814}" type="presParOf" srcId="{4D5544BF-8B49-E247-BE8B-2404BCFF2418}" destId="{ACCBB761-4E43-4741-B825-AC82CD100D2F}" srcOrd="28" destOrd="0" presId="urn:microsoft.com/office/officeart/2005/8/layout/list1#20"/>
    <dgm:cxn modelId="{615D9120-4D29-C548-AE10-AD311B041634}" type="presParOf" srcId="{ACCBB761-4E43-4741-B825-AC82CD100D2F}" destId="{11A4D86E-61A5-2240-94C6-59AF329EF952}" srcOrd="0" destOrd="0" presId="urn:microsoft.com/office/officeart/2005/8/layout/list1#20"/>
    <dgm:cxn modelId="{43F0294E-9E96-A147-A5F6-F8219B8B182A}" type="presParOf" srcId="{ACCBB761-4E43-4741-B825-AC82CD100D2F}" destId="{D1E5F334-295B-2C4A-9AA6-5D7E080F3596}" srcOrd="1" destOrd="0" presId="urn:microsoft.com/office/officeart/2005/8/layout/list1#20"/>
    <dgm:cxn modelId="{8B3295D0-9C88-D745-B7A9-BB226BD16214}" type="presParOf" srcId="{4D5544BF-8B49-E247-BE8B-2404BCFF2418}" destId="{FB86B16F-215C-3C43-B2E8-AF5A4BF8FFFE}" srcOrd="29" destOrd="0" presId="urn:microsoft.com/office/officeart/2005/8/layout/list1#20"/>
    <dgm:cxn modelId="{EA6F2541-1B04-F045-B978-18D79ABD3ECA}" type="presParOf" srcId="{4D5544BF-8B49-E247-BE8B-2404BCFF2418}" destId="{14D03F7D-DB3B-6B4C-883A-CB43B55A3E4A}" srcOrd="30" destOrd="0" presId="urn:microsoft.com/office/officeart/2005/8/layout/list1#20"/>
    <dgm:cxn modelId="{FFEB2AD6-C163-4142-A3BB-BE4B94BCA41F}" type="presParOf" srcId="{4D5544BF-8B49-E247-BE8B-2404BCFF2418}" destId="{A5CC092C-2122-A54D-A840-5EB3022ECC40}" srcOrd="31" destOrd="0" presId="urn:microsoft.com/office/officeart/2005/8/layout/list1#20"/>
    <dgm:cxn modelId="{5D570E21-AB36-F14C-81B8-7E8E4494CE07}" type="presParOf" srcId="{4D5544BF-8B49-E247-BE8B-2404BCFF2418}" destId="{6C57AEDC-14D1-5D47-8458-DBF5FF481367}" srcOrd="32" destOrd="0" presId="urn:microsoft.com/office/officeart/2005/8/layout/list1#20"/>
    <dgm:cxn modelId="{5FE4F14F-81A8-C945-B960-E01C41D2AA30}" type="presParOf" srcId="{6C57AEDC-14D1-5D47-8458-DBF5FF481367}" destId="{3A1557C7-4384-EE42-8E31-5FF9810BBAF9}" srcOrd="0" destOrd="0" presId="urn:microsoft.com/office/officeart/2005/8/layout/list1#20"/>
    <dgm:cxn modelId="{1EE76057-19DB-5542-B404-78363DD6FD61}" type="presParOf" srcId="{6C57AEDC-14D1-5D47-8458-DBF5FF481367}" destId="{66760EA4-D773-7D42-9594-C6170990C7E0}" srcOrd="1" destOrd="0" presId="urn:microsoft.com/office/officeart/2005/8/layout/list1#20"/>
    <dgm:cxn modelId="{2EFD870D-7832-344C-B816-FA44CD07A111}" type="presParOf" srcId="{4D5544BF-8B49-E247-BE8B-2404BCFF2418}" destId="{F94CFC72-C34D-3C47-A41C-287D0D4B6408}" srcOrd="33" destOrd="0" presId="urn:microsoft.com/office/officeart/2005/8/layout/list1#20"/>
    <dgm:cxn modelId="{762AE95F-D8AA-E847-BE59-FF31AC2A9124}" type="presParOf" srcId="{4D5544BF-8B49-E247-BE8B-2404BCFF2418}" destId="{7E5AF0B0-99CA-D641-8BAC-0EE5F437BD3B}" srcOrd="34" destOrd="0" presId="urn:microsoft.com/office/officeart/2005/8/layout/list1#2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0F79256-300D-F94C-8CBA-B882CC39EBC1}" type="doc">
      <dgm:prSet loTypeId="urn:microsoft.com/office/officeart/2005/8/layout/list1#21" loCatId="" qsTypeId="urn:microsoft.com/office/officeart/2005/8/quickstyle/simple1#30" qsCatId="simple" csTypeId="urn:microsoft.com/office/officeart/2005/8/colors/accent1_2#22" csCatId="accent1" phldr="1"/>
      <dgm:spPr/>
      <dgm:t>
        <a:bodyPr/>
        <a:lstStyle/>
        <a:p>
          <a:endParaRPr lang="zh-CN" altLang="en-US"/>
        </a:p>
      </dgm:t>
    </dgm:pt>
    <dgm:pt modelId="{D0451D86-A50C-8B40-83D9-DAB4E8D1C241}">
      <dgm:prSet/>
      <dgm:spPr/>
      <dgm:t>
        <a:bodyPr/>
        <a:lstStyle/>
        <a:p>
          <a:r>
            <a:rPr lang="zh-CN" altLang="en-US"/>
            <a:t>（</a:t>
          </a:r>
          <a:r>
            <a:rPr lang="en-US" altLang="zh-CN"/>
            <a:t>1</a:t>
          </a:r>
          <a:r>
            <a:rPr lang="zh-CN" altLang="en-US"/>
            <a:t>）收集宗地交易实例； </a:t>
          </a:r>
        </a:p>
      </dgm:t>
    </dgm:pt>
    <dgm:pt modelId="{167A5A46-25FA-3844-BBFC-2D6F8B562B61}" type="parTrans" cxnId="{77504FB1-DBA3-5B44-9EDC-FC2B635885DD}">
      <dgm:prSet/>
      <dgm:spPr/>
      <dgm:t>
        <a:bodyPr/>
        <a:lstStyle/>
        <a:p>
          <a:endParaRPr lang="zh-CN" altLang="en-US"/>
        </a:p>
      </dgm:t>
    </dgm:pt>
    <dgm:pt modelId="{684EA188-BE38-604F-B105-30FBA23A9B69}" type="sibTrans" cxnId="{77504FB1-DBA3-5B44-9EDC-FC2B635885DD}">
      <dgm:prSet/>
      <dgm:spPr/>
      <dgm:t>
        <a:bodyPr/>
        <a:lstStyle/>
        <a:p>
          <a:endParaRPr lang="zh-CN" altLang="en-US"/>
        </a:p>
      </dgm:t>
    </dgm:pt>
    <dgm:pt modelId="{64CA01DB-F021-7C4C-B6A2-F119EA77E8A7}">
      <dgm:prSet/>
      <dgm:spPr/>
      <dgm:t>
        <a:bodyPr/>
        <a:lstStyle/>
        <a:p>
          <a:r>
            <a:rPr lang="zh-CN" altLang="en-US"/>
            <a:t>（</a:t>
          </a:r>
          <a:r>
            <a:rPr lang="en-US" altLang="zh-CN"/>
            <a:t>2</a:t>
          </a:r>
          <a:r>
            <a:rPr lang="zh-CN" altLang="en-US"/>
            <a:t>）确定比较实例； </a:t>
          </a:r>
        </a:p>
      </dgm:t>
    </dgm:pt>
    <dgm:pt modelId="{857C9A87-AD63-0141-9D6A-5A177BE3CBE4}" type="parTrans" cxnId="{7D41981F-F258-9D4C-B884-DD6344B734D3}">
      <dgm:prSet/>
      <dgm:spPr/>
      <dgm:t>
        <a:bodyPr/>
        <a:lstStyle/>
        <a:p>
          <a:endParaRPr lang="zh-CN" altLang="en-US"/>
        </a:p>
      </dgm:t>
    </dgm:pt>
    <dgm:pt modelId="{4EEA4FAA-572B-CC44-91F3-7EE9A6B0E7CE}" type="sibTrans" cxnId="{7D41981F-F258-9D4C-B884-DD6344B734D3}">
      <dgm:prSet/>
      <dgm:spPr/>
      <dgm:t>
        <a:bodyPr/>
        <a:lstStyle/>
        <a:p>
          <a:endParaRPr lang="zh-CN" altLang="en-US"/>
        </a:p>
      </dgm:t>
    </dgm:pt>
    <dgm:pt modelId="{8C02559C-DAE2-1A49-BCD2-B83F80FF709A}">
      <dgm:prSet/>
      <dgm:spPr/>
      <dgm:t>
        <a:bodyPr/>
        <a:lstStyle/>
        <a:p>
          <a:r>
            <a:rPr lang="zh-CN" altLang="en-US"/>
            <a:t>（</a:t>
          </a:r>
          <a:r>
            <a:rPr lang="en-US" altLang="zh-CN"/>
            <a:t>3</a:t>
          </a:r>
          <a:r>
            <a:rPr lang="zh-CN" altLang="en-US"/>
            <a:t>）建立价格可比基础； </a:t>
          </a:r>
        </a:p>
      </dgm:t>
    </dgm:pt>
    <dgm:pt modelId="{8986FE83-9BB1-A245-B12D-97C7FF68C7B7}" type="parTrans" cxnId="{86F1401E-6B19-8A41-B514-1A3FC5628CBF}">
      <dgm:prSet/>
      <dgm:spPr/>
      <dgm:t>
        <a:bodyPr/>
        <a:lstStyle/>
        <a:p>
          <a:endParaRPr lang="zh-CN" altLang="en-US"/>
        </a:p>
      </dgm:t>
    </dgm:pt>
    <dgm:pt modelId="{571D3D5A-7D75-F547-B194-E05AF29DA702}" type="sibTrans" cxnId="{86F1401E-6B19-8A41-B514-1A3FC5628CBF}">
      <dgm:prSet/>
      <dgm:spPr/>
      <dgm:t>
        <a:bodyPr/>
        <a:lstStyle/>
        <a:p>
          <a:endParaRPr lang="zh-CN" altLang="en-US"/>
        </a:p>
      </dgm:t>
    </dgm:pt>
    <dgm:pt modelId="{3DE90E36-B723-E24C-963E-64B3ACE43150}">
      <dgm:prSet/>
      <dgm:spPr/>
      <dgm:t>
        <a:bodyPr/>
        <a:lstStyle/>
        <a:p>
          <a:r>
            <a:rPr lang="zh-CN" altLang="en-US"/>
            <a:t>（</a:t>
          </a:r>
          <a:r>
            <a:rPr lang="en-US" altLang="zh-CN"/>
            <a:t>4</a:t>
          </a:r>
          <a:r>
            <a:rPr lang="zh-CN" altLang="en-US"/>
            <a:t>）进行交易情况修正； </a:t>
          </a:r>
        </a:p>
      </dgm:t>
    </dgm:pt>
    <dgm:pt modelId="{63FF0852-5412-104D-BB15-602013320018}" type="parTrans" cxnId="{7A8EC59C-A900-DC43-B62D-18C3AACF4F51}">
      <dgm:prSet/>
      <dgm:spPr/>
      <dgm:t>
        <a:bodyPr/>
        <a:lstStyle/>
        <a:p>
          <a:endParaRPr lang="zh-CN" altLang="en-US"/>
        </a:p>
      </dgm:t>
    </dgm:pt>
    <dgm:pt modelId="{1CD7FF6E-1E5B-D647-90DF-3CE7B5531BEF}" type="sibTrans" cxnId="{7A8EC59C-A900-DC43-B62D-18C3AACF4F51}">
      <dgm:prSet/>
      <dgm:spPr/>
      <dgm:t>
        <a:bodyPr/>
        <a:lstStyle/>
        <a:p>
          <a:endParaRPr lang="zh-CN" altLang="en-US"/>
        </a:p>
      </dgm:t>
    </dgm:pt>
    <dgm:pt modelId="{70D30DEE-AB47-9642-B09B-CCAF2B5142F0}">
      <dgm:prSet/>
      <dgm:spPr/>
      <dgm:t>
        <a:bodyPr/>
        <a:lstStyle/>
        <a:p>
          <a:r>
            <a:rPr lang="zh-CN" altLang="en-US"/>
            <a:t>（</a:t>
          </a:r>
          <a:r>
            <a:rPr lang="en-US" altLang="zh-CN"/>
            <a:t>5</a:t>
          </a:r>
          <a:r>
            <a:rPr lang="zh-CN" altLang="en-US"/>
            <a:t>）进行估价期日修正； </a:t>
          </a:r>
        </a:p>
      </dgm:t>
    </dgm:pt>
    <dgm:pt modelId="{294B82C9-0B5B-024F-9CE7-527DA4E3B0D5}" type="parTrans" cxnId="{174BE0C0-3181-CD48-88D0-F1DD9AB33A29}">
      <dgm:prSet/>
      <dgm:spPr/>
      <dgm:t>
        <a:bodyPr/>
        <a:lstStyle/>
        <a:p>
          <a:endParaRPr lang="zh-CN" altLang="en-US"/>
        </a:p>
      </dgm:t>
    </dgm:pt>
    <dgm:pt modelId="{C5AEFAA4-FDC6-2148-8EE2-1AF560E7BABD}" type="sibTrans" cxnId="{174BE0C0-3181-CD48-88D0-F1DD9AB33A29}">
      <dgm:prSet/>
      <dgm:spPr/>
      <dgm:t>
        <a:bodyPr/>
        <a:lstStyle/>
        <a:p>
          <a:endParaRPr lang="zh-CN" altLang="en-US"/>
        </a:p>
      </dgm:t>
    </dgm:pt>
    <dgm:pt modelId="{9C28E69E-6CFB-2349-8188-E10559954527}">
      <dgm:prSet/>
      <dgm:spPr/>
      <dgm:t>
        <a:bodyPr/>
        <a:lstStyle/>
        <a:p>
          <a:r>
            <a:rPr lang="zh-CN" altLang="en-US"/>
            <a:t>（</a:t>
          </a:r>
          <a:r>
            <a:rPr lang="en-US" altLang="zh-CN"/>
            <a:t>6</a:t>
          </a:r>
          <a:r>
            <a:rPr lang="zh-CN" altLang="en-US"/>
            <a:t>）进行区域因素修正； </a:t>
          </a:r>
        </a:p>
      </dgm:t>
    </dgm:pt>
    <dgm:pt modelId="{A2D69E0F-40F8-064F-A8E0-3939BF15BB40}" type="parTrans" cxnId="{B6EFD2F7-3E3B-C548-9DF9-8D616998AB1C}">
      <dgm:prSet/>
      <dgm:spPr/>
      <dgm:t>
        <a:bodyPr/>
        <a:lstStyle/>
        <a:p>
          <a:endParaRPr lang="zh-CN" altLang="en-US"/>
        </a:p>
      </dgm:t>
    </dgm:pt>
    <dgm:pt modelId="{BB92B1E9-A067-564F-8BD2-660E04410A7F}" type="sibTrans" cxnId="{B6EFD2F7-3E3B-C548-9DF9-8D616998AB1C}">
      <dgm:prSet/>
      <dgm:spPr/>
      <dgm:t>
        <a:bodyPr/>
        <a:lstStyle/>
        <a:p>
          <a:endParaRPr lang="zh-CN" altLang="en-US"/>
        </a:p>
      </dgm:t>
    </dgm:pt>
    <dgm:pt modelId="{145F07DA-A198-2541-AD70-4E85A49BF8E0}">
      <dgm:prSet/>
      <dgm:spPr/>
      <dgm:t>
        <a:bodyPr/>
        <a:lstStyle/>
        <a:p>
          <a:r>
            <a:rPr lang="zh-CN" altLang="en-US"/>
            <a:t>（</a:t>
          </a:r>
          <a:r>
            <a:rPr lang="en-US" altLang="zh-CN"/>
            <a:t>7</a:t>
          </a:r>
          <a:r>
            <a:rPr lang="zh-CN" altLang="en-US"/>
            <a:t>）进行个别因素修正； </a:t>
          </a:r>
        </a:p>
      </dgm:t>
    </dgm:pt>
    <dgm:pt modelId="{18E67900-8B50-0C43-B4A8-230D4D219778}" type="parTrans" cxnId="{0E077FD6-8F39-284C-B2A5-8689CD3BAAA3}">
      <dgm:prSet/>
      <dgm:spPr/>
      <dgm:t>
        <a:bodyPr/>
        <a:lstStyle/>
        <a:p>
          <a:endParaRPr lang="zh-CN" altLang="en-US"/>
        </a:p>
      </dgm:t>
    </dgm:pt>
    <dgm:pt modelId="{FE4CD6F5-2BB2-1E49-A85B-1EFE87D7E1F0}" type="sibTrans" cxnId="{0E077FD6-8F39-284C-B2A5-8689CD3BAAA3}">
      <dgm:prSet/>
      <dgm:spPr/>
      <dgm:t>
        <a:bodyPr/>
        <a:lstStyle/>
        <a:p>
          <a:endParaRPr lang="zh-CN" altLang="en-US"/>
        </a:p>
      </dgm:t>
    </dgm:pt>
    <dgm:pt modelId="{D31A2B13-81A2-484B-891F-A6679A11902C}">
      <dgm:prSet/>
      <dgm:spPr/>
      <dgm:t>
        <a:bodyPr/>
        <a:lstStyle/>
        <a:p>
          <a:r>
            <a:rPr lang="zh-CN" altLang="en-US"/>
            <a:t>（</a:t>
          </a:r>
          <a:r>
            <a:rPr lang="en-US" altLang="zh-CN"/>
            <a:t>8</a:t>
          </a:r>
          <a:r>
            <a:rPr lang="zh-CN" altLang="en-US"/>
            <a:t>）进行使用年期等其他因素修正； </a:t>
          </a:r>
        </a:p>
      </dgm:t>
    </dgm:pt>
    <dgm:pt modelId="{538AA81C-49DE-4644-B7BB-9211B541D85D}" type="parTrans" cxnId="{B15FE839-ABA3-4C40-9C1C-23424E4856F7}">
      <dgm:prSet/>
      <dgm:spPr/>
      <dgm:t>
        <a:bodyPr/>
        <a:lstStyle/>
        <a:p>
          <a:endParaRPr lang="zh-CN" altLang="en-US"/>
        </a:p>
      </dgm:t>
    </dgm:pt>
    <dgm:pt modelId="{8BC6623C-CCF2-1440-9823-3DCEA89447D6}" type="sibTrans" cxnId="{B15FE839-ABA3-4C40-9C1C-23424E4856F7}">
      <dgm:prSet/>
      <dgm:spPr/>
      <dgm:t>
        <a:bodyPr/>
        <a:lstStyle/>
        <a:p>
          <a:endParaRPr lang="zh-CN" altLang="en-US"/>
        </a:p>
      </dgm:t>
    </dgm:pt>
    <dgm:pt modelId="{4E30F425-F151-9047-A513-457498CCB8CB}">
      <dgm:prSet/>
      <dgm:spPr/>
      <dgm:t>
        <a:bodyPr/>
        <a:lstStyle/>
        <a:p>
          <a:r>
            <a:rPr lang="zh-CN" altLang="en-US"/>
            <a:t>（</a:t>
          </a:r>
          <a:r>
            <a:rPr lang="en-US" altLang="zh-CN"/>
            <a:t>9</a:t>
          </a:r>
          <a:r>
            <a:rPr lang="zh-CN" altLang="en-US"/>
            <a:t>）测算比准价格。 </a:t>
          </a:r>
        </a:p>
      </dgm:t>
    </dgm:pt>
    <dgm:pt modelId="{4402B92E-0295-BF43-AC2E-0F763535101B}" type="parTrans" cxnId="{7B12B644-857C-8F41-B8AD-1E7854DEDA85}">
      <dgm:prSet/>
      <dgm:spPr/>
      <dgm:t>
        <a:bodyPr/>
        <a:lstStyle/>
        <a:p>
          <a:endParaRPr lang="zh-CN" altLang="en-US"/>
        </a:p>
      </dgm:t>
    </dgm:pt>
    <dgm:pt modelId="{5EC5A71B-172A-C44E-BB96-ECFB7824AD2F}" type="sibTrans" cxnId="{7B12B644-857C-8F41-B8AD-1E7854DEDA85}">
      <dgm:prSet/>
      <dgm:spPr/>
      <dgm:t>
        <a:bodyPr/>
        <a:lstStyle/>
        <a:p>
          <a:endParaRPr lang="zh-CN" altLang="en-US"/>
        </a:p>
      </dgm:t>
    </dgm:pt>
    <dgm:pt modelId="{A7105531-528D-F04E-AB5E-37AA31D62740}" type="pres">
      <dgm:prSet presAssocID="{80F79256-300D-F94C-8CBA-B882CC39EBC1}" presName="linear" presStyleCnt="0">
        <dgm:presLayoutVars>
          <dgm:dir/>
          <dgm:animLvl val="lvl"/>
          <dgm:resizeHandles val="exact"/>
        </dgm:presLayoutVars>
      </dgm:prSet>
      <dgm:spPr/>
    </dgm:pt>
    <dgm:pt modelId="{D89474F1-DC70-144B-9397-288522A085A9}" type="pres">
      <dgm:prSet presAssocID="{D0451D86-A50C-8B40-83D9-DAB4E8D1C241}" presName="parentLin" presStyleCnt="0"/>
      <dgm:spPr/>
    </dgm:pt>
    <dgm:pt modelId="{47C07288-B1E1-494D-80FB-275C4C4EDBE2}" type="pres">
      <dgm:prSet presAssocID="{D0451D86-A50C-8B40-83D9-DAB4E8D1C241}" presName="parentLeftMargin" presStyleLbl="node1" presStyleIdx="0" presStyleCnt="9"/>
      <dgm:spPr/>
    </dgm:pt>
    <dgm:pt modelId="{1A9C593A-CA78-7044-8F94-34EC5FA8426C}" type="pres">
      <dgm:prSet presAssocID="{D0451D86-A50C-8B40-83D9-DAB4E8D1C241}" presName="parentText" presStyleLbl="node1" presStyleIdx="0" presStyleCnt="9">
        <dgm:presLayoutVars>
          <dgm:chMax val="0"/>
          <dgm:bulletEnabled val="1"/>
        </dgm:presLayoutVars>
      </dgm:prSet>
      <dgm:spPr/>
    </dgm:pt>
    <dgm:pt modelId="{2B00E8B8-92CF-0F41-85A0-730B153785FE}" type="pres">
      <dgm:prSet presAssocID="{D0451D86-A50C-8B40-83D9-DAB4E8D1C241}" presName="negativeSpace" presStyleCnt="0"/>
      <dgm:spPr/>
    </dgm:pt>
    <dgm:pt modelId="{445E97E4-366B-124B-B4D5-B956DD611C14}" type="pres">
      <dgm:prSet presAssocID="{D0451D86-A50C-8B40-83D9-DAB4E8D1C241}" presName="childText" presStyleLbl="conFgAcc1" presStyleIdx="0" presStyleCnt="9">
        <dgm:presLayoutVars>
          <dgm:bulletEnabled val="1"/>
        </dgm:presLayoutVars>
      </dgm:prSet>
      <dgm:spPr/>
    </dgm:pt>
    <dgm:pt modelId="{559308DF-376A-0C41-A80A-F1A604582551}" type="pres">
      <dgm:prSet presAssocID="{684EA188-BE38-604F-B105-30FBA23A9B69}" presName="spaceBetweenRectangles" presStyleCnt="0"/>
      <dgm:spPr/>
    </dgm:pt>
    <dgm:pt modelId="{1A2C32A2-AD9A-CC4D-8C4A-C5A9713C326E}" type="pres">
      <dgm:prSet presAssocID="{64CA01DB-F021-7C4C-B6A2-F119EA77E8A7}" presName="parentLin" presStyleCnt="0"/>
      <dgm:spPr/>
    </dgm:pt>
    <dgm:pt modelId="{B7F6D943-98F7-9D49-9D9D-772ADDA44B8E}" type="pres">
      <dgm:prSet presAssocID="{64CA01DB-F021-7C4C-B6A2-F119EA77E8A7}" presName="parentLeftMargin" presStyleLbl="node1" presStyleIdx="0" presStyleCnt="9"/>
      <dgm:spPr/>
    </dgm:pt>
    <dgm:pt modelId="{F7367199-1FC2-6A4D-A358-11670EB2CDCD}" type="pres">
      <dgm:prSet presAssocID="{64CA01DB-F021-7C4C-B6A2-F119EA77E8A7}" presName="parentText" presStyleLbl="node1" presStyleIdx="1" presStyleCnt="9">
        <dgm:presLayoutVars>
          <dgm:chMax val="0"/>
          <dgm:bulletEnabled val="1"/>
        </dgm:presLayoutVars>
      </dgm:prSet>
      <dgm:spPr/>
    </dgm:pt>
    <dgm:pt modelId="{87310EDA-836D-2D40-AA8F-3F04B81032AA}" type="pres">
      <dgm:prSet presAssocID="{64CA01DB-F021-7C4C-B6A2-F119EA77E8A7}" presName="negativeSpace" presStyleCnt="0"/>
      <dgm:spPr/>
    </dgm:pt>
    <dgm:pt modelId="{71D338A6-CAD5-C646-9633-4872CF4CC7BE}" type="pres">
      <dgm:prSet presAssocID="{64CA01DB-F021-7C4C-B6A2-F119EA77E8A7}" presName="childText" presStyleLbl="conFgAcc1" presStyleIdx="1" presStyleCnt="9">
        <dgm:presLayoutVars>
          <dgm:bulletEnabled val="1"/>
        </dgm:presLayoutVars>
      </dgm:prSet>
      <dgm:spPr/>
    </dgm:pt>
    <dgm:pt modelId="{3151A0C3-09BC-CA42-9F40-19C0B223F9CC}" type="pres">
      <dgm:prSet presAssocID="{4EEA4FAA-572B-CC44-91F3-7EE9A6B0E7CE}" presName="spaceBetweenRectangles" presStyleCnt="0"/>
      <dgm:spPr/>
    </dgm:pt>
    <dgm:pt modelId="{CE9E9B35-16F8-8F4D-9A43-675D9D32FB22}" type="pres">
      <dgm:prSet presAssocID="{8C02559C-DAE2-1A49-BCD2-B83F80FF709A}" presName="parentLin" presStyleCnt="0"/>
      <dgm:spPr/>
    </dgm:pt>
    <dgm:pt modelId="{237993E0-3073-1540-AD5B-93C9138AE726}" type="pres">
      <dgm:prSet presAssocID="{8C02559C-DAE2-1A49-BCD2-B83F80FF709A}" presName="parentLeftMargin" presStyleLbl="node1" presStyleIdx="1" presStyleCnt="9"/>
      <dgm:spPr/>
    </dgm:pt>
    <dgm:pt modelId="{EBAC3925-8E1D-C049-AA43-39CEF5DCE70A}" type="pres">
      <dgm:prSet presAssocID="{8C02559C-DAE2-1A49-BCD2-B83F80FF709A}" presName="parentText" presStyleLbl="node1" presStyleIdx="2" presStyleCnt="9">
        <dgm:presLayoutVars>
          <dgm:chMax val="0"/>
          <dgm:bulletEnabled val="1"/>
        </dgm:presLayoutVars>
      </dgm:prSet>
      <dgm:spPr/>
    </dgm:pt>
    <dgm:pt modelId="{9E8CEA6F-CE77-2341-91EF-A9B9A9159B97}" type="pres">
      <dgm:prSet presAssocID="{8C02559C-DAE2-1A49-BCD2-B83F80FF709A}" presName="negativeSpace" presStyleCnt="0"/>
      <dgm:spPr/>
    </dgm:pt>
    <dgm:pt modelId="{7B92E1AF-C6E8-D240-B12D-92A1745FA6F9}" type="pres">
      <dgm:prSet presAssocID="{8C02559C-DAE2-1A49-BCD2-B83F80FF709A}" presName="childText" presStyleLbl="conFgAcc1" presStyleIdx="2" presStyleCnt="9">
        <dgm:presLayoutVars>
          <dgm:bulletEnabled val="1"/>
        </dgm:presLayoutVars>
      </dgm:prSet>
      <dgm:spPr/>
    </dgm:pt>
    <dgm:pt modelId="{67EF1C41-53A9-EC4C-A27A-B1904E1FDDFD}" type="pres">
      <dgm:prSet presAssocID="{571D3D5A-7D75-F547-B194-E05AF29DA702}" presName="spaceBetweenRectangles" presStyleCnt="0"/>
      <dgm:spPr/>
    </dgm:pt>
    <dgm:pt modelId="{FEA9D3A2-3292-0A46-B92C-D3DFF5C74151}" type="pres">
      <dgm:prSet presAssocID="{3DE90E36-B723-E24C-963E-64B3ACE43150}" presName="parentLin" presStyleCnt="0"/>
      <dgm:spPr/>
    </dgm:pt>
    <dgm:pt modelId="{69EB2B5C-5CE2-3848-8F03-D6EC7745C48F}" type="pres">
      <dgm:prSet presAssocID="{3DE90E36-B723-E24C-963E-64B3ACE43150}" presName="parentLeftMargin" presStyleLbl="node1" presStyleIdx="2" presStyleCnt="9"/>
      <dgm:spPr/>
    </dgm:pt>
    <dgm:pt modelId="{057DCA86-4497-994C-8BAE-4F801479D3FD}" type="pres">
      <dgm:prSet presAssocID="{3DE90E36-B723-E24C-963E-64B3ACE43150}" presName="parentText" presStyleLbl="node1" presStyleIdx="3" presStyleCnt="9">
        <dgm:presLayoutVars>
          <dgm:chMax val="0"/>
          <dgm:bulletEnabled val="1"/>
        </dgm:presLayoutVars>
      </dgm:prSet>
      <dgm:spPr/>
    </dgm:pt>
    <dgm:pt modelId="{3782DA6F-1EFE-3446-9459-A25D5D2F399D}" type="pres">
      <dgm:prSet presAssocID="{3DE90E36-B723-E24C-963E-64B3ACE43150}" presName="negativeSpace" presStyleCnt="0"/>
      <dgm:spPr/>
    </dgm:pt>
    <dgm:pt modelId="{D3B7A7A0-5C9B-8E4C-A798-950812808F38}" type="pres">
      <dgm:prSet presAssocID="{3DE90E36-B723-E24C-963E-64B3ACE43150}" presName="childText" presStyleLbl="conFgAcc1" presStyleIdx="3" presStyleCnt="9">
        <dgm:presLayoutVars>
          <dgm:bulletEnabled val="1"/>
        </dgm:presLayoutVars>
      </dgm:prSet>
      <dgm:spPr/>
    </dgm:pt>
    <dgm:pt modelId="{BD4E2BFC-E9C7-F448-A15B-4E844C882DB2}" type="pres">
      <dgm:prSet presAssocID="{1CD7FF6E-1E5B-D647-90DF-3CE7B5531BEF}" presName="spaceBetweenRectangles" presStyleCnt="0"/>
      <dgm:spPr/>
    </dgm:pt>
    <dgm:pt modelId="{A1C51748-337E-1F45-B331-571E63E37D08}" type="pres">
      <dgm:prSet presAssocID="{70D30DEE-AB47-9642-B09B-CCAF2B5142F0}" presName="parentLin" presStyleCnt="0"/>
      <dgm:spPr/>
    </dgm:pt>
    <dgm:pt modelId="{BB553DAB-6CE4-1C42-B2B6-BD59EA37A98E}" type="pres">
      <dgm:prSet presAssocID="{70D30DEE-AB47-9642-B09B-CCAF2B5142F0}" presName="parentLeftMargin" presStyleLbl="node1" presStyleIdx="3" presStyleCnt="9"/>
      <dgm:spPr/>
    </dgm:pt>
    <dgm:pt modelId="{860B9EEE-7507-304C-8338-1956994E5900}" type="pres">
      <dgm:prSet presAssocID="{70D30DEE-AB47-9642-B09B-CCAF2B5142F0}" presName="parentText" presStyleLbl="node1" presStyleIdx="4" presStyleCnt="9">
        <dgm:presLayoutVars>
          <dgm:chMax val="0"/>
          <dgm:bulletEnabled val="1"/>
        </dgm:presLayoutVars>
      </dgm:prSet>
      <dgm:spPr/>
    </dgm:pt>
    <dgm:pt modelId="{1410D673-D29E-B54B-8051-EC5525487E91}" type="pres">
      <dgm:prSet presAssocID="{70D30DEE-AB47-9642-B09B-CCAF2B5142F0}" presName="negativeSpace" presStyleCnt="0"/>
      <dgm:spPr/>
    </dgm:pt>
    <dgm:pt modelId="{8E644E2F-AC16-DE4C-A931-640816B1B270}" type="pres">
      <dgm:prSet presAssocID="{70D30DEE-AB47-9642-B09B-CCAF2B5142F0}" presName="childText" presStyleLbl="conFgAcc1" presStyleIdx="4" presStyleCnt="9">
        <dgm:presLayoutVars>
          <dgm:bulletEnabled val="1"/>
        </dgm:presLayoutVars>
      </dgm:prSet>
      <dgm:spPr/>
    </dgm:pt>
    <dgm:pt modelId="{970B5685-FFAA-8F44-BA0E-B8456D778067}" type="pres">
      <dgm:prSet presAssocID="{C5AEFAA4-FDC6-2148-8EE2-1AF560E7BABD}" presName="spaceBetweenRectangles" presStyleCnt="0"/>
      <dgm:spPr/>
    </dgm:pt>
    <dgm:pt modelId="{77337489-19C5-5941-AF74-DA301516BF24}" type="pres">
      <dgm:prSet presAssocID="{9C28E69E-6CFB-2349-8188-E10559954527}" presName="parentLin" presStyleCnt="0"/>
      <dgm:spPr/>
    </dgm:pt>
    <dgm:pt modelId="{D5839C59-B53E-AE40-A623-1F7DED54A469}" type="pres">
      <dgm:prSet presAssocID="{9C28E69E-6CFB-2349-8188-E10559954527}" presName="parentLeftMargin" presStyleLbl="node1" presStyleIdx="4" presStyleCnt="9"/>
      <dgm:spPr/>
    </dgm:pt>
    <dgm:pt modelId="{A0C3D5B5-57A0-5A45-A3CC-51EFE4325593}" type="pres">
      <dgm:prSet presAssocID="{9C28E69E-6CFB-2349-8188-E10559954527}" presName="parentText" presStyleLbl="node1" presStyleIdx="5" presStyleCnt="9">
        <dgm:presLayoutVars>
          <dgm:chMax val="0"/>
          <dgm:bulletEnabled val="1"/>
        </dgm:presLayoutVars>
      </dgm:prSet>
      <dgm:spPr/>
    </dgm:pt>
    <dgm:pt modelId="{8A7256F6-EE1A-E442-B039-C0EA55ECB824}" type="pres">
      <dgm:prSet presAssocID="{9C28E69E-6CFB-2349-8188-E10559954527}" presName="negativeSpace" presStyleCnt="0"/>
      <dgm:spPr/>
    </dgm:pt>
    <dgm:pt modelId="{7C143B3F-C36C-D646-A5C2-DE764F632415}" type="pres">
      <dgm:prSet presAssocID="{9C28E69E-6CFB-2349-8188-E10559954527}" presName="childText" presStyleLbl="conFgAcc1" presStyleIdx="5" presStyleCnt="9">
        <dgm:presLayoutVars>
          <dgm:bulletEnabled val="1"/>
        </dgm:presLayoutVars>
      </dgm:prSet>
      <dgm:spPr/>
    </dgm:pt>
    <dgm:pt modelId="{F4322B2B-A8F8-394C-A39C-E97E02989876}" type="pres">
      <dgm:prSet presAssocID="{BB92B1E9-A067-564F-8BD2-660E04410A7F}" presName="spaceBetweenRectangles" presStyleCnt="0"/>
      <dgm:spPr/>
    </dgm:pt>
    <dgm:pt modelId="{788AEA31-B295-DD4E-AFAC-A9946232EDDA}" type="pres">
      <dgm:prSet presAssocID="{145F07DA-A198-2541-AD70-4E85A49BF8E0}" presName="parentLin" presStyleCnt="0"/>
      <dgm:spPr/>
    </dgm:pt>
    <dgm:pt modelId="{6BA6A52E-9DA0-1A4A-96AF-2CDA4BC903B6}" type="pres">
      <dgm:prSet presAssocID="{145F07DA-A198-2541-AD70-4E85A49BF8E0}" presName="parentLeftMargin" presStyleLbl="node1" presStyleIdx="5" presStyleCnt="9"/>
      <dgm:spPr/>
    </dgm:pt>
    <dgm:pt modelId="{26FC4001-6A48-FE41-ADC0-5BB771DA6118}" type="pres">
      <dgm:prSet presAssocID="{145F07DA-A198-2541-AD70-4E85A49BF8E0}" presName="parentText" presStyleLbl="node1" presStyleIdx="6" presStyleCnt="9">
        <dgm:presLayoutVars>
          <dgm:chMax val="0"/>
          <dgm:bulletEnabled val="1"/>
        </dgm:presLayoutVars>
      </dgm:prSet>
      <dgm:spPr/>
    </dgm:pt>
    <dgm:pt modelId="{7C298B55-89DF-1B44-A177-431EC6DAE345}" type="pres">
      <dgm:prSet presAssocID="{145F07DA-A198-2541-AD70-4E85A49BF8E0}" presName="negativeSpace" presStyleCnt="0"/>
      <dgm:spPr/>
    </dgm:pt>
    <dgm:pt modelId="{ED9F7DB5-AAA6-AF40-B5C2-E9D1240F5C23}" type="pres">
      <dgm:prSet presAssocID="{145F07DA-A198-2541-AD70-4E85A49BF8E0}" presName="childText" presStyleLbl="conFgAcc1" presStyleIdx="6" presStyleCnt="9">
        <dgm:presLayoutVars>
          <dgm:bulletEnabled val="1"/>
        </dgm:presLayoutVars>
      </dgm:prSet>
      <dgm:spPr/>
    </dgm:pt>
    <dgm:pt modelId="{783D1761-9160-7249-BCA5-4D90F04D3977}" type="pres">
      <dgm:prSet presAssocID="{FE4CD6F5-2BB2-1E49-A85B-1EFE87D7E1F0}" presName="spaceBetweenRectangles" presStyleCnt="0"/>
      <dgm:spPr/>
    </dgm:pt>
    <dgm:pt modelId="{2595D0DB-5A73-2E40-AE00-10C06C911DEB}" type="pres">
      <dgm:prSet presAssocID="{D31A2B13-81A2-484B-891F-A6679A11902C}" presName="parentLin" presStyleCnt="0"/>
      <dgm:spPr/>
    </dgm:pt>
    <dgm:pt modelId="{971E6E95-6433-DA44-8099-D59707887C3B}" type="pres">
      <dgm:prSet presAssocID="{D31A2B13-81A2-484B-891F-A6679A11902C}" presName="parentLeftMargin" presStyleLbl="node1" presStyleIdx="6" presStyleCnt="9"/>
      <dgm:spPr/>
    </dgm:pt>
    <dgm:pt modelId="{205E4459-F5E0-CF47-9DB1-3E9858750116}" type="pres">
      <dgm:prSet presAssocID="{D31A2B13-81A2-484B-891F-A6679A11902C}" presName="parentText" presStyleLbl="node1" presStyleIdx="7" presStyleCnt="9">
        <dgm:presLayoutVars>
          <dgm:chMax val="0"/>
          <dgm:bulletEnabled val="1"/>
        </dgm:presLayoutVars>
      </dgm:prSet>
      <dgm:spPr/>
    </dgm:pt>
    <dgm:pt modelId="{920DEF8A-97AB-544E-846E-841C70DC839E}" type="pres">
      <dgm:prSet presAssocID="{D31A2B13-81A2-484B-891F-A6679A11902C}" presName="negativeSpace" presStyleCnt="0"/>
      <dgm:spPr/>
    </dgm:pt>
    <dgm:pt modelId="{BE7E655C-D2F8-BD49-8813-6436A455E63B}" type="pres">
      <dgm:prSet presAssocID="{D31A2B13-81A2-484B-891F-A6679A11902C}" presName="childText" presStyleLbl="conFgAcc1" presStyleIdx="7" presStyleCnt="9">
        <dgm:presLayoutVars>
          <dgm:bulletEnabled val="1"/>
        </dgm:presLayoutVars>
      </dgm:prSet>
      <dgm:spPr/>
    </dgm:pt>
    <dgm:pt modelId="{43E21C30-106B-2E45-810D-D9D4C84131AF}" type="pres">
      <dgm:prSet presAssocID="{8BC6623C-CCF2-1440-9823-3DCEA89447D6}" presName="spaceBetweenRectangles" presStyleCnt="0"/>
      <dgm:spPr/>
    </dgm:pt>
    <dgm:pt modelId="{3E41CAA3-1773-164C-9541-D977843F8C4E}" type="pres">
      <dgm:prSet presAssocID="{4E30F425-F151-9047-A513-457498CCB8CB}" presName="parentLin" presStyleCnt="0"/>
      <dgm:spPr/>
    </dgm:pt>
    <dgm:pt modelId="{5997AC68-A68C-F140-8352-DAF66820963C}" type="pres">
      <dgm:prSet presAssocID="{4E30F425-F151-9047-A513-457498CCB8CB}" presName="parentLeftMargin" presStyleLbl="node1" presStyleIdx="7" presStyleCnt="9"/>
      <dgm:spPr/>
    </dgm:pt>
    <dgm:pt modelId="{2FA2E671-BE30-FE4E-BC44-AFCF5BF5E795}" type="pres">
      <dgm:prSet presAssocID="{4E30F425-F151-9047-A513-457498CCB8CB}" presName="parentText" presStyleLbl="node1" presStyleIdx="8" presStyleCnt="9">
        <dgm:presLayoutVars>
          <dgm:chMax val="0"/>
          <dgm:bulletEnabled val="1"/>
        </dgm:presLayoutVars>
      </dgm:prSet>
      <dgm:spPr/>
    </dgm:pt>
    <dgm:pt modelId="{17902508-5F7A-0D41-A433-929BA32BF2CE}" type="pres">
      <dgm:prSet presAssocID="{4E30F425-F151-9047-A513-457498CCB8CB}" presName="negativeSpace" presStyleCnt="0"/>
      <dgm:spPr/>
    </dgm:pt>
    <dgm:pt modelId="{B36B575B-9247-B447-B4F2-1373B5A74BED}" type="pres">
      <dgm:prSet presAssocID="{4E30F425-F151-9047-A513-457498CCB8CB}" presName="childText" presStyleLbl="conFgAcc1" presStyleIdx="8" presStyleCnt="9">
        <dgm:presLayoutVars>
          <dgm:bulletEnabled val="1"/>
        </dgm:presLayoutVars>
      </dgm:prSet>
      <dgm:spPr/>
    </dgm:pt>
  </dgm:ptLst>
  <dgm:cxnLst>
    <dgm:cxn modelId="{56D12812-D351-FE4B-9888-3F0EE57734F5}" type="presOf" srcId="{D31A2B13-81A2-484B-891F-A6679A11902C}" destId="{205E4459-F5E0-CF47-9DB1-3E9858750116}" srcOrd="1" destOrd="0" presId="urn:microsoft.com/office/officeart/2005/8/layout/list1#21"/>
    <dgm:cxn modelId="{CB6BE21C-BF35-D247-A00E-E57EC1FDD4A2}" type="presOf" srcId="{4E30F425-F151-9047-A513-457498CCB8CB}" destId="{5997AC68-A68C-F140-8352-DAF66820963C}" srcOrd="0" destOrd="0" presId="urn:microsoft.com/office/officeart/2005/8/layout/list1#21"/>
    <dgm:cxn modelId="{86F1401E-6B19-8A41-B514-1A3FC5628CBF}" srcId="{80F79256-300D-F94C-8CBA-B882CC39EBC1}" destId="{8C02559C-DAE2-1A49-BCD2-B83F80FF709A}" srcOrd="2" destOrd="0" parTransId="{8986FE83-9BB1-A245-B12D-97C7FF68C7B7}" sibTransId="{571D3D5A-7D75-F547-B194-E05AF29DA702}"/>
    <dgm:cxn modelId="{7D41981F-F258-9D4C-B884-DD6344B734D3}" srcId="{80F79256-300D-F94C-8CBA-B882CC39EBC1}" destId="{64CA01DB-F021-7C4C-B6A2-F119EA77E8A7}" srcOrd="1" destOrd="0" parTransId="{857C9A87-AD63-0141-9D6A-5A177BE3CBE4}" sibTransId="{4EEA4FAA-572B-CC44-91F3-7EE9A6B0E7CE}"/>
    <dgm:cxn modelId="{7CFA7824-FF53-E14A-8564-6F98432FE26B}" type="presOf" srcId="{64CA01DB-F021-7C4C-B6A2-F119EA77E8A7}" destId="{B7F6D943-98F7-9D49-9D9D-772ADDA44B8E}" srcOrd="0" destOrd="0" presId="urn:microsoft.com/office/officeart/2005/8/layout/list1#21"/>
    <dgm:cxn modelId="{79C50E2B-3C10-2542-BB14-8F382A63E3AC}" type="presOf" srcId="{70D30DEE-AB47-9642-B09B-CCAF2B5142F0}" destId="{BB553DAB-6CE4-1C42-B2B6-BD59EA37A98E}" srcOrd="0" destOrd="0" presId="urn:microsoft.com/office/officeart/2005/8/layout/list1#21"/>
    <dgm:cxn modelId="{4B7D092D-F9FE-F643-B148-AEA0A26651BA}" type="presOf" srcId="{8C02559C-DAE2-1A49-BCD2-B83F80FF709A}" destId="{EBAC3925-8E1D-C049-AA43-39CEF5DCE70A}" srcOrd="1" destOrd="0" presId="urn:microsoft.com/office/officeart/2005/8/layout/list1#21"/>
    <dgm:cxn modelId="{1581B930-198F-2242-8B54-F124345ABB6C}" type="presOf" srcId="{8C02559C-DAE2-1A49-BCD2-B83F80FF709A}" destId="{237993E0-3073-1540-AD5B-93C9138AE726}" srcOrd="0" destOrd="0" presId="urn:microsoft.com/office/officeart/2005/8/layout/list1#21"/>
    <dgm:cxn modelId="{FC282E36-4FE6-034E-83EF-90D4F8914B3D}" type="presOf" srcId="{D0451D86-A50C-8B40-83D9-DAB4E8D1C241}" destId="{1A9C593A-CA78-7044-8F94-34EC5FA8426C}" srcOrd="1" destOrd="0" presId="urn:microsoft.com/office/officeart/2005/8/layout/list1#21"/>
    <dgm:cxn modelId="{B15FE839-ABA3-4C40-9C1C-23424E4856F7}" srcId="{80F79256-300D-F94C-8CBA-B882CC39EBC1}" destId="{D31A2B13-81A2-484B-891F-A6679A11902C}" srcOrd="7" destOrd="0" parTransId="{538AA81C-49DE-4644-B7BB-9211B541D85D}" sibTransId="{8BC6623C-CCF2-1440-9823-3DCEA89447D6}"/>
    <dgm:cxn modelId="{D0254C3A-672A-9E44-9D45-3ACCC103BE47}" type="presOf" srcId="{4E30F425-F151-9047-A513-457498CCB8CB}" destId="{2FA2E671-BE30-FE4E-BC44-AFCF5BF5E795}" srcOrd="1" destOrd="0" presId="urn:microsoft.com/office/officeart/2005/8/layout/list1#21"/>
    <dgm:cxn modelId="{DD077D3D-D39A-C244-A40F-2278C5109533}" type="presOf" srcId="{80F79256-300D-F94C-8CBA-B882CC39EBC1}" destId="{A7105531-528D-F04E-AB5E-37AA31D62740}" srcOrd="0" destOrd="0" presId="urn:microsoft.com/office/officeart/2005/8/layout/list1#21"/>
    <dgm:cxn modelId="{DE925C42-C5F5-DF43-B8A3-082CAD4734BA}" type="presOf" srcId="{3DE90E36-B723-E24C-963E-64B3ACE43150}" destId="{057DCA86-4497-994C-8BAE-4F801479D3FD}" srcOrd="1" destOrd="0" presId="urn:microsoft.com/office/officeart/2005/8/layout/list1#21"/>
    <dgm:cxn modelId="{7B12B644-857C-8F41-B8AD-1E7854DEDA85}" srcId="{80F79256-300D-F94C-8CBA-B882CC39EBC1}" destId="{4E30F425-F151-9047-A513-457498CCB8CB}" srcOrd="8" destOrd="0" parTransId="{4402B92E-0295-BF43-AC2E-0F763535101B}" sibTransId="{5EC5A71B-172A-C44E-BB96-ECFB7824AD2F}"/>
    <dgm:cxn modelId="{208F9B4A-8A6D-DE4A-8761-143DDCC650C0}" type="presOf" srcId="{145F07DA-A198-2541-AD70-4E85A49BF8E0}" destId="{6BA6A52E-9DA0-1A4A-96AF-2CDA4BC903B6}" srcOrd="0" destOrd="0" presId="urn:microsoft.com/office/officeart/2005/8/layout/list1#21"/>
    <dgm:cxn modelId="{C194CB4C-9FE6-C246-A21F-A308C6858224}" type="presOf" srcId="{D31A2B13-81A2-484B-891F-A6679A11902C}" destId="{971E6E95-6433-DA44-8099-D59707887C3B}" srcOrd="0" destOrd="0" presId="urn:microsoft.com/office/officeart/2005/8/layout/list1#21"/>
    <dgm:cxn modelId="{E5A1B085-8E1A-DA46-9B32-C8E32BFD5815}" type="presOf" srcId="{3DE90E36-B723-E24C-963E-64B3ACE43150}" destId="{69EB2B5C-5CE2-3848-8F03-D6EC7745C48F}" srcOrd="0" destOrd="0" presId="urn:microsoft.com/office/officeart/2005/8/layout/list1#21"/>
    <dgm:cxn modelId="{BDC49B93-8E0F-5445-BFF7-BD69EE2DDBF7}" type="presOf" srcId="{D0451D86-A50C-8B40-83D9-DAB4E8D1C241}" destId="{47C07288-B1E1-494D-80FB-275C4C4EDBE2}" srcOrd="0" destOrd="0" presId="urn:microsoft.com/office/officeart/2005/8/layout/list1#21"/>
    <dgm:cxn modelId="{7A8EC59C-A900-DC43-B62D-18C3AACF4F51}" srcId="{80F79256-300D-F94C-8CBA-B882CC39EBC1}" destId="{3DE90E36-B723-E24C-963E-64B3ACE43150}" srcOrd="3" destOrd="0" parTransId="{63FF0852-5412-104D-BB15-602013320018}" sibTransId="{1CD7FF6E-1E5B-D647-90DF-3CE7B5531BEF}"/>
    <dgm:cxn modelId="{77504FB1-DBA3-5B44-9EDC-FC2B635885DD}" srcId="{80F79256-300D-F94C-8CBA-B882CC39EBC1}" destId="{D0451D86-A50C-8B40-83D9-DAB4E8D1C241}" srcOrd="0" destOrd="0" parTransId="{167A5A46-25FA-3844-BBFC-2D6F8B562B61}" sibTransId="{684EA188-BE38-604F-B105-30FBA23A9B69}"/>
    <dgm:cxn modelId="{6FF527BE-6A14-584D-9F4B-0BA629FD604B}" type="presOf" srcId="{9C28E69E-6CFB-2349-8188-E10559954527}" destId="{A0C3D5B5-57A0-5A45-A3CC-51EFE4325593}" srcOrd="1" destOrd="0" presId="urn:microsoft.com/office/officeart/2005/8/layout/list1#21"/>
    <dgm:cxn modelId="{174BE0C0-3181-CD48-88D0-F1DD9AB33A29}" srcId="{80F79256-300D-F94C-8CBA-B882CC39EBC1}" destId="{70D30DEE-AB47-9642-B09B-CCAF2B5142F0}" srcOrd="4" destOrd="0" parTransId="{294B82C9-0B5B-024F-9CE7-527DA4E3B0D5}" sibTransId="{C5AEFAA4-FDC6-2148-8EE2-1AF560E7BABD}"/>
    <dgm:cxn modelId="{E2E4C0C5-67AE-E04B-BFD5-6B299DB6CCDE}" type="presOf" srcId="{145F07DA-A198-2541-AD70-4E85A49BF8E0}" destId="{26FC4001-6A48-FE41-ADC0-5BB771DA6118}" srcOrd="1" destOrd="0" presId="urn:microsoft.com/office/officeart/2005/8/layout/list1#21"/>
    <dgm:cxn modelId="{0E077FD6-8F39-284C-B2A5-8689CD3BAAA3}" srcId="{80F79256-300D-F94C-8CBA-B882CC39EBC1}" destId="{145F07DA-A198-2541-AD70-4E85A49BF8E0}" srcOrd="6" destOrd="0" parTransId="{18E67900-8B50-0C43-B4A8-230D4D219778}" sibTransId="{FE4CD6F5-2BB2-1E49-A85B-1EFE87D7E1F0}"/>
    <dgm:cxn modelId="{A702F5DE-E04E-AA4C-8985-2A4C876EFBF3}" type="presOf" srcId="{64CA01DB-F021-7C4C-B6A2-F119EA77E8A7}" destId="{F7367199-1FC2-6A4D-A358-11670EB2CDCD}" srcOrd="1" destOrd="0" presId="urn:microsoft.com/office/officeart/2005/8/layout/list1#21"/>
    <dgm:cxn modelId="{908985F2-2622-D949-908E-62DC017D97CB}" type="presOf" srcId="{9C28E69E-6CFB-2349-8188-E10559954527}" destId="{D5839C59-B53E-AE40-A623-1F7DED54A469}" srcOrd="0" destOrd="0" presId="urn:microsoft.com/office/officeart/2005/8/layout/list1#21"/>
    <dgm:cxn modelId="{18D304F4-F622-2640-90F9-20FF199A6F14}" type="presOf" srcId="{70D30DEE-AB47-9642-B09B-CCAF2B5142F0}" destId="{860B9EEE-7507-304C-8338-1956994E5900}" srcOrd="1" destOrd="0" presId="urn:microsoft.com/office/officeart/2005/8/layout/list1#21"/>
    <dgm:cxn modelId="{B6EFD2F7-3E3B-C548-9DF9-8D616998AB1C}" srcId="{80F79256-300D-F94C-8CBA-B882CC39EBC1}" destId="{9C28E69E-6CFB-2349-8188-E10559954527}" srcOrd="5" destOrd="0" parTransId="{A2D69E0F-40F8-064F-A8E0-3939BF15BB40}" sibTransId="{BB92B1E9-A067-564F-8BD2-660E04410A7F}"/>
    <dgm:cxn modelId="{DCFD093F-D3D9-F647-8D14-2FA790AAE6BE}" type="presParOf" srcId="{A7105531-528D-F04E-AB5E-37AA31D62740}" destId="{D89474F1-DC70-144B-9397-288522A085A9}" srcOrd="0" destOrd="0" presId="urn:microsoft.com/office/officeart/2005/8/layout/list1#21"/>
    <dgm:cxn modelId="{C750E76A-A27C-8E4C-BECD-B1179DD57466}" type="presParOf" srcId="{D89474F1-DC70-144B-9397-288522A085A9}" destId="{47C07288-B1E1-494D-80FB-275C4C4EDBE2}" srcOrd="0" destOrd="0" presId="urn:microsoft.com/office/officeart/2005/8/layout/list1#21"/>
    <dgm:cxn modelId="{BC186798-3876-304E-BA3C-87C2C8057DA4}" type="presParOf" srcId="{D89474F1-DC70-144B-9397-288522A085A9}" destId="{1A9C593A-CA78-7044-8F94-34EC5FA8426C}" srcOrd="1" destOrd="0" presId="urn:microsoft.com/office/officeart/2005/8/layout/list1#21"/>
    <dgm:cxn modelId="{C7BEA1EA-C6BC-8042-94A7-75099AD8B2E6}" type="presParOf" srcId="{A7105531-528D-F04E-AB5E-37AA31D62740}" destId="{2B00E8B8-92CF-0F41-85A0-730B153785FE}" srcOrd="1" destOrd="0" presId="urn:microsoft.com/office/officeart/2005/8/layout/list1#21"/>
    <dgm:cxn modelId="{E9E6A374-4A16-5045-962A-60535DDAA177}" type="presParOf" srcId="{A7105531-528D-F04E-AB5E-37AA31D62740}" destId="{445E97E4-366B-124B-B4D5-B956DD611C14}" srcOrd="2" destOrd="0" presId="urn:microsoft.com/office/officeart/2005/8/layout/list1#21"/>
    <dgm:cxn modelId="{42060135-CEDE-7240-A537-894E42C5F1A0}" type="presParOf" srcId="{A7105531-528D-F04E-AB5E-37AA31D62740}" destId="{559308DF-376A-0C41-A80A-F1A604582551}" srcOrd="3" destOrd="0" presId="urn:microsoft.com/office/officeart/2005/8/layout/list1#21"/>
    <dgm:cxn modelId="{1A672CB3-8000-6046-9D97-2CA202976930}" type="presParOf" srcId="{A7105531-528D-F04E-AB5E-37AA31D62740}" destId="{1A2C32A2-AD9A-CC4D-8C4A-C5A9713C326E}" srcOrd="4" destOrd="0" presId="urn:microsoft.com/office/officeart/2005/8/layout/list1#21"/>
    <dgm:cxn modelId="{EB8D204C-A97F-4E44-9762-6B1F34200CF9}" type="presParOf" srcId="{1A2C32A2-AD9A-CC4D-8C4A-C5A9713C326E}" destId="{B7F6D943-98F7-9D49-9D9D-772ADDA44B8E}" srcOrd="0" destOrd="0" presId="urn:microsoft.com/office/officeart/2005/8/layout/list1#21"/>
    <dgm:cxn modelId="{21521ED6-3149-CB4E-B783-A4497AD73621}" type="presParOf" srcId="{1A2C32A2-AD9A-CC4D-8C4A-C5A9713C326E}" destId="{F7367199-1FC2-6A4D-A358-11670EB2CDCD}" srcOrd="1" destOrd="0" presId="urn:microsoft.com/office/officeart/2005/8/layout/list1#21"/>
    <dgm:cxn modelId="{63B56AD8-796D-514D-9B30-4B0AD5ECEA26}" type="presParOf" srcId="{A7105531-528D-F04E-AB5E-37AA31D62740}" destId="{87310EDA-836D-2D40-AA8F-3F04B81032AA}" srcOrd="5" destOrd="0" presId="urn:microsoft.com/office/officeart/2005/8/layout/list1#21"/>
    <dgm:cxn modelId="{6B959949-9EBE-8541-8905-DFD4800F068F}" type="presParOf" srcId="{A7105531-528D-F04E-AB5E-37AA31D62740}" destId="{71D338A6-CAD5-C646-9633-4872CF4CC7BE}" srcOrd="6" destOrd="0" presId="urn:microsoft.com/office/officeart/2005/8/layout/list1#21"/>
    <dgm:cxn modelId="{DBEDB8AB-2513-464E-966D-09112164E651}" type="presParOf" srcId="{A7105531-528D-F04E-AB5E-37AA31D62740}" destId="{3151A0C3-09BC-CA42-9F40-19C0B223F9CC}" srcOrd="7" destOrd="0" presId="urn:microsoft.com/office/officeart/2005/8/layout/list1#21"/>
    <dgm:cxn modelId="{7D667CF0-236A-C843-9A80-F8736F029543}" type="presParOf" srcId="{A7105531-528D-F04E-AB5E-37AA31D62740}" destId="{CE9E9B35-16F8-8F4D-9A43-675D9D32FB22}" srcOrd="8" destOrd="0" presId="urn:microsoft.com/office/officeart/2005/8/layout/list1#21"/>
    <dgm:cxn modelId="{09FDE43E-198C-C44C-8094-A885937788B8}" type="presParOf" srcId="{CE9E9B35-16F8-8F4D-9A43-675D9D32FB22}" destId="{237993E0-3073-1540-AD5B-93C9138AE726}" srcOrd="0" destOrd="0" presId="urn:microsoft.com/office/officeart/2005/8/layout/list1#21"/>
    <dgm:cxn modelId="{17106CA9-70C6-344A-A9CB-3D57462E59DC}" type="presParOf" srcId="{CE9E9B35-16F8-8F4D-9A43-675D9D32FB22}" destId="{EBAC3925-8E1D-C049-AA43-39CEF5DCE70A}" srcOrd="1" destOrd="0" presId="urn:microsoft.com/office/officeart/2005/8/layout/list1#21"/>
    <dgm:cxn modelId="{FA33123E-E43E-134C-8E18-F7FAAD9AEC7C}" type="presParOf" srcId="{A7105531-528D-F04E-AB5E-37AA31D62740}" destId="{9E8CEA6F-CE77-2341-91EF-A9B9A9159B97}" srcOrd="9" destOrd="0" presId="urn:microsoft.com/office/officeart/2005/8/layout/list1#21"/>
    <dgm:cxn modelId="{19A940EF-6A15-BB45-8686-48D5FE61D403}" type="presParOf" srcId="{A7105531-528D-F04E-AB5E-37AA31D62740}" destId="{7B92E1AF-C6E8-D240-B12D-92A1745FA6F9}" srcOrd="10" destOrd="0" presId="urn:microsoft.com/office/officeart/2005/8/layout/list1#21"/>
    <dgm:cxn modelId="{900ADDFB-BAEA-A34E-A899-EE8B62087EFC}" type="presParOf" srcId="{A7105531-528D-F04E-AB5E-37AA31D62740}" destId="{67EF1C41-53A9-EC4C-A27A-B1904E1FDDFD}" srcOrd="11" destOrd="0" presId="urn:microsoft.com/office/officeart/2005/8/layout/list1#21"/>
    <dgm:cxn modelId="{2640389D-3A04-1447-AC7C-E652B64B5990}" type="presParOf" srcId="{A7105531-528D-F04E-AB5E-37AA31D62740}" destId="{FEA9D3A2-3292-0A46-B92C-D3DFF5C74151}" srcOrd="12" destOrd="0" presId="urn:microsoft.com/office/officeart/2005/8/layout/list1#21"/>
    <dgm:cxn modelId="{63548240-C322-B547-830B-05FEB4ED22B8}" type="presParOf" srcId="{FEA9D3A2-3292-0A46-B92C-D3DFF5C74151}" destId="{69EB2B5C-5CE2-3848-8F03-D6EC7745C48F}" srcOrd="0" destOrd="0" presId="urn:microsoft.com/office/officeart/2005/8/layout/list1#21"/>
    <dgm:cxn modelId="{8EA55351-F793-4446-93A7-D83630C04D29}" type="presParOf" srcId="{FEA9D3A2-3292-0A46-B92C-D3DFF5C74151}" destId="{057DCA86-4497-994C-8BAE-4F801479D3FD}" srcOrd="1" destOrd="0" presId="urn:microsoft.com/office/officeart/2005/8/layout/list1#21"/>
    <dgm:cxn modelId="{1C7B7FAC-798C-5244-8BB5-07839D333243}" type="presParOf" srcId="{A7105531-528D-F04E-AB5E-37AA31D62740}" destId="{3782DA6F-1EFE-3446-9459-A25D5D2F399D}" srcOrd="13" destOrd="0" presId="urn:microsoft.com/office/officeart/2005/8/layout/list1#21"/>
    <dgm:cxn modelId="{B55F41F7-457E-5A47-9A49-129CFFA80E7E}" type="presParOf" srcId="{A7105531-528D-F04E-AB5E-37AA31D62740}" destId="{D3B7A7A0-5C9B-8E4C-A798-950812808F38}" srcOrd="14" destOrd="0" presId="urn:microsoft.com/office/officeart/2005/8/layout/list1#21"/>
    <dgm:cxn modelId="{7EE7EC4D-2F5C-7A4F-8545-436212F5F807}" type="presParOf" srcId="{A7105531-528D-F04E-AB5E-37AA31D62740}" destId="{BD4E2BFC-E9C7-F448-A15B-4E844C882DB2}" srcOrd="15" destOrd="0" presId="urn:microsoft.com/office/officeart/2005/8/layout/list1#21"/>
    <dgm:cxn modelId="{D2606F60-35B2-B74F-83DA-E52211098752}" type="presParOf" srcId="{A7105531-528D-F04E-AB5E-37AA31D62740}" destId="{A1C51748-337E-1F45-B331-571E63E37D08}" srcOrd="16" destOrd="0" presId="urn:microsoft.com/office/officeart/2005/8/layout/list1#21"/>
    <dgm:cxn modelId="{2EF66702-4BB6-7042-BBCA-5733F3471FDF}" type="presParOf" srcId="{A1C51748-337E-1F45-B331-571E63E37D08}" destId="{BB553DAB-6CE4-1C42-B2B6-BD59EA37A98E}" srcOrd="0" destOrd="0" presId="urn:microsoft.com/office/officeart/2005/8/layout/list1#21"/>
    <dgm:cxn modelId="{A17E0871-3FF8-F54A-AEFB-D05835901F1A}" type="presParOf" srcId="{A1C51748-337E-1F45-B331-571E63E37D08}" destId="{860B9EEE-7507-304C-8338-1956994E5900}" srcOrd="1" destOrd="0" presId="urn:microsoft.com/office/officeart/2005/8/layout/list1#21"/>
    <dgm:cxn modelId="{C4EA453D-65DE-6149-9AB0-7A3124CFD4D8}" type="presParOf" srcId="{A7105531-528D-F04E-AB5E-37AA31D62740}" destId="{1410D673-D29E-B54B-8051-EC5525487E91}" srcOrd="17" destOrd="0" presId="urn:microsoft.com/office/officeart/2005/8/layout/list1#21"/>
    <dgm:cxn modelId="{09B9BE6E-3B76-3144-A509-607631660EFF}" type="presParOf" srcId="{A7105531-528D-F04E-AB5E-37AA31D62740}" destId="{8E644E2F-AC16-DE4C-A931-640816B1B270}" srcOrd="18" destOrd="0" presId="urn:microsoft.com/office/officeart/2005/8/layout/list1#21"/>
    <dgm:cxn modelId="{042931EE-FC8A-9E40-950A-5DF8A49F9CED}" type="presParOf" srcId="{A7105531-528D-F04E-AB5E-37AA31D62740}" destId="{970B5685-FFAA-8F44-BA0E-B8456D778067}" srcOrd="19" destOrd="0" presId="urn:microsoft.com/office/officeart/2005/8/layout/list1#21"/>
    <dgm:cxn modelId="{E3A3F224-4A70-1B4A-98C4-224D61EAD690}" type="presParOf" srcId="{A7105531-528D-F04E-AB5E-37AA31D62740}" destId="{77337489-19C5-5941-AF74-DA301516BF24}" srcOrd="20" destOrd="0" presId="urn:microsoft.com/office/officeart/2005/8/layout/list1#21"/>
    <dgm:cxn modelId="{C8D56AF1-D49F-E54B-8941-E3C81BA7FFB2}" type="presParOf" srcId="{77337489-19C5-5941-AF74-DA301516BF24}" destId="{D5839C59-B53E-AE40-A623-1F7DED54A469}" srcOrd="0" destOrd="0" presId="urn:microsoft.com/office/officeart/2005/8/layout/list1#21"/>
    <dgm:cxn modelId="{B5915663-D3E1-DE4C-87B5-0919B87AB04A}" type="presParOf" srcId="{77337489-19C5-5941-AF74-DA301516BF24}" destId="{A0C3D5B5-57A0-5A45-A3CC-51EFE4325593}" srcOrd="1" destOrd="0" presId="urn:microsoft.com/office/officeart/2005/8/layout/list1#21"/>
    <dgm:cxn modelId="{839BAFDA-5052-D041-873C-B50E834C2E02}" type="presParOf" srcId="{A7105531-528D-F04E-AB5E-37AA31D62740}" destId="{8A7256F6-EE1A-E442-B039-C0EA55ECB824}" srcOrd="21" destOrd="0" presId="urn:microsoft.com/office/officeart/2005/8/layout/list1#21"/>
    <dgm:cxn modelId="{ED0A3E9C-F1F8-7940-B2EC-90325EA21CCF}" type="presParOf" srcId="{A7105531-528D-F04E-AB5E-37AA31D62740}" destId="{7C143B3F-C36C-D646-A5C2-DE764F632415}" srcOrd="22" destOrd="0" presId="urn:microsoft.com/office/officeart/2005/8/layout/list1#21"/>
    <dgm:cxn modelId="{583B0F4C-5C4D-E142-8B17-A8E08E6B8B4A}" type="presParOf" srcId="{A7105531-528D-F04E-AB5E-37AA31D62740}" destId="{F4322B2B-A8F8-394C-A39C-E97E02989876}" srcOrd="23" destOrd="0" presId="urn:microsoft.com/office/officeart/2005/8/layout/list1#21"/>
    <dgm:cxn modelId="{9C411A39-DAB5-E44D-BC43-47269F498A5A}" type="presParOf" srcId="{A7105531-528D-F04E-AB5E-37AA31D62740}" destId="{788AEA31-B295-DD4E-AFAC-A9946232EDDA}" srcOrd="24" destOrd="0" presId="urn:microsoft.com/office/officeart/2005/8/layout/list1#21"/>
    <dgm:cxn modelId="{B2D53253-73BE-3042-99DB-A035C9C11235}" type="presParOf" srcId="{788AEA31-B295-DD4E-AFAC-A9946232EDDA}" destId="{6BA6A52E-9DA0-1A4A-96AF-2CDA4BC903B6}" srcOrd="0" destOrd="0" presId="urn:microsoft.com/office/officeart/2005/8/layout/list1#21"/>
    <dgm:cxn modelId="{2038FAAA-38D5-3443-A4EC-868C3FC5CD84}" type="presParOf" srcId="{788AEA31-B295-DD4E-AFAC-A9946232EDDA}" destId="{26FC4001-6A48-FE41-ADC0-5BB771DA6118}" srcOrd="1" destOrd="0" presId="urn:microsoft.com/office/officeart/2005/8/layout/list1#21"/>
    <dgm:cxn modelId="{1CD0D198-C755-F447-86AD-83A4056E2FD7}" type="presParOf" srcId="{A7105531-528D-F04E-AB5E-37AA31D62740}" destId="{7C298B55-89DF-1B44-A177-431EC6DAE345}" srcOrd="25" destOrd="0" presId="urn:microsoft.com/office/officeart/2005/8/layout/list1#21"/>
    <dgm:cxn modelId="{AF68D3EF-4C8C-3D4E-A8F2-BC777A11B891}" type="presParOf" srcId="{A7105531-528D-F04E-AB5E-37AA31D62740}" destId="{ED9F7DB5-AAA6-AF40-B5C2-E9D1240F5C23}" srcOrd="26" destOrd="0" presId="urn:microsoft.com/office/officeart/2005/8/layout/list1#21"/>
    <dgm:cxn modelId="{14E89B33-3997-104E-9017-DE6F676FDF6C}" type="presParOf" srcId="{A7105531-528D-F04E-AB5E-37AA31D62740}" destId="{783D1761-9160-7249-BCA5-4D90F04D3977}" srcOrd="27" destOrd="0" presId="urn:microsoft.com/office/officeart/2005/8/layout/list1#21"/>
    <dgm:cxn modelId="{1FC1B93B-0B8F-AD4F-BF86-DBC022B32A99}" type="presParOf" srcId="{A7105531-528D-F04E-AB5E-37AA31D62740}" destId="{2595D0DB-5A73-2E40-AE00-10C06C911DEB}" srcOrd="28" destOrd="0" presId="urn:microsoft.com/office/officeart/2005/8/layout/list1#21"/>
    <dgm:cxn modelId="{2F75B467-F92E-024E-8F63-B41B11108A4D}" type="presParOf" srcId="{2595D0DB-5A73-2E40-AE00-10C06C911DEB}" destId="{971E6E95-6433-DA44-8099-D59707887C3B}" srcOrd="0" destOrd="0" presId="urn:microsoft.com/office/officeart/2005/8/layout/list1#21"/>
    <dgm:cxn modelId="{05548AE4-7A8E-9C44-B1DF-DDDBE8BCCD22}" type="presParOf" srcId="{2595D0DB-5A73-2E40-AE00-10C06C911DEB}" destId="{205E4459-F5E0-CF47-9DB1-3E9858750116}" srcOrd="1" destOrd="0" presId="urn:microsoft.com/office/officeart/2005/8/layout/list1#21"/>
    <dgm:cxn modelId="{872FBCEE-B146-8049-8ADC-1F4A26DE0EFF}" type="presParOf" srcId="{A7105531-528D-F04E-AB5E-37AA31D62740}" destId="{920DEF8A-97AB-544E-846E-841C70DC839E}" srcOrd="29" destOrd="0" presId="urn:microsoft.com/office/officeart/2005/8/layout/list1#21"/>
    <dgm:cxn modelId="{832DC698-310B-544D-9E11-6DCA9A76E4D6}" type="presParOf" srcId="{A7105531-528D-F04E-AB5E-37AA31D62740}" destId="{BE7E655C-D2F8-BD49-8813-6436A455E63B}" srcOrd="30" destOrd="0" presId="urn:microsoft.com/office/officeart/2005/8/layout/list1#21"/>
    <dgm:cxn modelId="{5A62FCD0-128C-1A45-ABAC-F24DE200475A}" type="presParOf" srcId="{A7105531-528D-F04E-AB5E-37AA31D62740}" destId="{43E21C30-106B-2E45-810D-D9D4C84131AF}" srcOrd="31" destOrd="0" presId="urn:microsoft.com/office/officeart/2005/8/layout/list1#21"/>
    <dgm:cxn modelId="{628CDC10-8FB3-8141-A162-3B5A8E3698FA}" type="presParOf" srcId="{A7105531-528D-F04E-AB5E-37AA31D62740}" destId="{3E41CAA3-1773-164C-9541-D977843F8C4E}" srcOrd="32" destOrd="0" presId="urn:microsoft.com/office/officeart/2005/8/layout/list1#21"/>
    <dgm:cxn modelId="{2FB14207-40FC-AD45-A98A-3ABCDA1084C0}" type="presParOf" srcId="{3E41CAA3-1773-164C-9541-D977843F8C4E}" destId="{5997AC68-A68C-F140-8352-DAF66820963C}" srcOrd="0" destOrd="0" presId="urn:microsoft.com/office/officeart/2005/8/layout/list1#21"/>
    <dgm:cxn modelId="{844A5EEE-B255-324F-802B-3DEE73E217B0}" type="presParOf" srcId="{3E41CAA3-1773-164C-9541-D977843F8C4E}" destId="{2FA2E671-BE30-FE4E-BC44-AFCF5BF5E795}" srcOrd="1" destOrd="0" presId="urn:microsoft.com/office/officeart/2005/8/layout/list1#21"/>
    <dgm:cxn modelId="{0E29F492-D0E9-294A-A2F0-D8F02D9A6577}" type="presParOf" srcId="{A7105531-528D-F04E-AB5E-37AA31D62740}" destId="{17902508-5F7A-0D41-A433-929BA32BF2CE}" srcOrd="33" destOrd="0" presId="urn:microsoft.com/office/officeart/2005/8/layout/list1#21"/>
    <dgm:cxn modelId="{30985032-8E9D-414B-BDB2-B286A533BDB1}" type="presParOf" srcId="{A7105531-528D-F04E-AB5E-37AA31D62740}" destId="{B36B575B-9247-B447-B4F2-1373B5A74BED}" srcOrd="34" destOrd="0" presId="urn:microsoft.com/office/officeart/2005/8/layout/list1#2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BE9A256-097E-B442-82D1-27E28C08E870}" type="doc">
      <dgm:prSet loTypeId="urn:microsoft.com/office/officeart/2005/8/layout/vList5" loCatId="" qsTypeId="urn:microsoft.com/office/officeart/2005/8/quickstyle/simple1#31" qsCatId="simple" csTypeId="urn:microsoft.com/office/officeart/2005/8/colors/accent1_2#23" csCatId="accent1" phldr="1"/>
      <dgm:spPr/>
      <dgm:t>
        <a:bodyPr/>
        <a:lstStyle/>
        <a:p>
          <a:endParaRPr lang="zh-CN" altLang="en-US"/>
        </a:p>
      </dgm:t>
    </dgm:pt>
    <dgm:pt modelId="{F93E494E-6E99-8A4E-A138-822763E858EC}">
      <dgm:prSet phldrT="[文本]"/>
      <dgm:spPr/>
      <dgm:t>
        <a:bodyPr/>
        <a:lstStyle/>
        <a:p>
          <a:r>
            <a:rPr lang="zh-CN" altLang="en-US" dirty="0"/>
            <a:t>收集宗地交易实例</a:t>
          </a:r>
        </a:p>
      </dgm:t>
    </dgm:pt>
    <dgm:pt modelId="{D5B69C0C-3897-E948-903F-D810CA2FCFA2}" type="parTrans" cxnId="{B93DDFC3-1E7A-AB4F-A626-A3A7FBCD44AF}">
      <dgm:prSet/>
      <dgm:spPr/>
      <dgm:t>
        <a:bodyPr/>
        <a:lstStyle/>
        <a:p>
          <a:endParaRPr lang="zh-CN" altLang="en-US"/>
        </a:p>
      </dgm:t>
    </dgm:pt>
    <dgm:pt modelId="{83633E70-96D2-A941-8A40-4F31C251E342}" type="sibTrans" cxnId="{B93DDFC3-1E7A-AB4F-A626-A3A7FBCD44AF}">
      <dgm:prSet/>
      <dgm:spPr/>
      <dgm:t>
        <a:bodyPr/>
        <a:lstStyle/>
        <a:p>
          <a:endParaRPr lang="zh-CN" altLang="en-US"/>
        </a:p>
      </dgm:t>
    </dgm:pt>
    <dgm:pt modelId="{A3120D0B-CA6F-864C-8DBD-7B56457EFBF9}">
      <dgm:prSet phldrT="[文本]"/>
      <dgm:spPr/>
      <dgm:t>
        <a:bodyPr/>
        <a:lstStyle/>
        <a:p>
          <a:r>
            <a:rPr lang="zh-CN" altLang="en-US" dirty="0"/>
            <a:t>资料收集范围包括地块位置、面积、用途、成交时间、双方当事人、地块条件、使用年期、交易条 件、影响地价的区域和个别因素、土地价格及明确的价格内涵等</a:t>
          </a:r>
        </a:p>
      </dgm:t>
    </dgm:pt>
    <dgm:pt modelId="{F34B382E-161E-834F-93D3-F68AB4770117}" type="parTrans" cxnId="{A176CF21-35E5-184B-92EA-153280817B7F}">
      <dgm:prSet/>
      <dgm:spPr/>
      <dgm:t>
        <a:bodyPr/>
        <a:lstStyle/>
        <a:p>
          <a:endParaRPr lang="zh-CN" altLang="en-US"/>
        </a:p>
      </dgm:t>
    </dgm:pt>
    <dgm:pt modelId="{44578A05-C4AB-AD4E-84EF-57CA1F41C358}" type="sibTrans" cxnId="{A176CF21-35E5-184B-92EA-153280817B7F}">
      <dgm:prSet/>
      <dgm:spPr/>
      <dgm:t>
        <a:bodyPr/>
        <a:lstStyle/>
        <a:p>
          <a:endParaRPr lang="zh-CN" altLang="en-US"/>
        </a:p>
      </dgm:t>
    </dgm:pt>
    <dgm:pt modelId="{93EE6ED7-B159-9B42-A304-FB8020B9719D}">
      <dgm:prSet phldrT="[文本]"/>
      <dgm:spPr/>
      <dgm:t>
        <a:bodyPr/>
        <a:lstStyle/>
        <a:p>
          <a:r>
            <a:rPr lang="zh-CN" altLang="en-US" dirty="0"/>
            <a:t>确定比较实例</a:t>
          </a:r>
        </a:p>
      </dgm:t>
    </dgm:pt>
    <dgm:pt modelId="{7B8EFE06-6051-E847-A1E8-BB62C12D83C6}" type="parTrans" cxnId="{8A2047D4-C30A-914E-AFFD-E180E68ED406}">
      <dgm:prSet/>
      <dgm:spPr/>
      <dgm:t>
        <a:bodyPr/>
        <a:lstStyle/>
        <a:p>
          <a:endParaRPr lang="zh-CN" altLang="en-US"/>
        </a:p>
      </dgm:t>
    </dgm:pt>
    <dgm:pt modelId="{AB7C591B-9126-1E48-8288-3D49A0E791A9}" type="sibTrans" cxnId="{8A2047D4-C30A-914E-AFFD-E180E68ED406}">
      <dgm:prSet/>
      <dgm:spPr/>
      <dgm:t>
        <a:bodyPr/>
        <a:lstStyle/>
        <a:p>
          <a:endParaRPr lang="zh-CN" altLang="en-US"/>
        </a:p>
      </dgm:t>
    </dgm:pt>
    <dgm:pt modelId="{B1A08D4D-E2E2-7B48-8046-519377A031FF}">
      <dgm:prSet phldrT="[文本]"/>
      <dgm:spPr/>
      <dgm:t>
        <a:bodyPr/>
        <a:lstStyle/>
        <a:p>
          <a:r>
            <a:rPr lang="zh-CN" altLang="en-US" dirty="0"/>
            <a:t>比较实例数量应达到 </a:t>
          </a:r>
          <a:r>
            <a:rPr lang="en-US" altLang="zh-CN" dirty="0"/>
            <a:t>3 </a:t>
          </a:r>
          <a:r>
            <a:rPr lang="zh-CN" altLang="en-US" dirty="0"/>
            <a:t>个以上（含 </a:t>
          </a:r>
          <a:r>
            <a:rPr lang="en-US" altLang="zh-CN" dirty="0"/>
            <a:t>3 </a:t>
          </a:r>
          <a:r>
            <a:rPr lang="zh-CN" altLang="en-US" dirty="0"/>
            <a:t>个），且估价期日距比较实例的交易日原则上不超过 </a:t>
          </a:r>
          <a:r>
            <a:rPr lang="en-US" altLang="zh-CN" dirty="0"/>
            <a:t>3 </a:t>
          </a:r>
          <a:r>
            <a:rPr lang="zh-CN" altLang="en-US" dirty="0"/>
            <a:t>年。 </a:t>
          </a:r>
        </a:p>
      </dgm:t>
    </dgm:pt>
    <dgm:pt modelId="{7246350A-2647-244F-9BFF-3E0FDE2A84D2}" type="parTrans" cxnId="{B3BBC55E-A206-F849-8DD3-6C2DAC2712A6}">
      <dgm:prSet/>
      <dgm:spPr/>
      <dgm:t>
        <a:bodyPr/>
        <a:lstStyle/>
        <a:p>
          <a:endParaRPr lang="zh-CN" altLang="en-US"/>
        </a:p>
      </dgm:t>
    </dgm:pt>
    <dgm:pt modelId="{275BFFF3-1EA5-EA40-B011-3316B0E8A8ED}" type="sibTrans" cxnId="{B3BBC55E-A206-F849-8DD3-6C2DAC2712A6}">
      <dgm:prSet/>
      <dgm:spPr/>
      <dgm:t>
        <a:bodyPr/>
        <a:lstStyle/>
        <a:p>
          <a:endParaRPr lang="zh-CN" altLang="en-US"/>
        </a:p>
      </dgm:t>
    </dgm:pt>
    <dgm:pt modelId="{180F1454-3C83-494D-9F8A-5F79C964D538}">
      <dgm:prSet phldrT="[文本]"/>
      <dgm:spPr/>
      <dgm:t>
        <a:bodyPr/>
        <a:lstStyle/>
        <a:p>
          <a:r>
            <a:rPr lang="zh-CN" altLang="en-US" dirty="0"/>
            <a:t>建立价格可比基础</a:t>
          </a:r>
        </a:p>
      </dgm:t>
    </dgm:pt>
    <dgm:pt modelId="{D89AEEE6-5459-C440-8E7F-3F28F337D1DA}" type="parTrans" cxnId="{9AEA9D63-3722-BA49-A1C4-BD7D386A9C17}">
      <dgm:prSet/>
      <dgm:spPr/>
      <dgm:t>
        <a:bodyPr/>
        <a:lstStyle/>
        <a:p>
          <a:endParaRPr lang="zh-CN" altLang="en-US"/>
        </a:p>
      </dgm:t>
    </dgm:pt>
    <dgm:pt modelId="{ADDD4F0C-F5C8-CE4F-8FE9-53D65C256C91}" type="sibTrans" cxnId="{9AEA9D63-3722-BA49-A1C4-BD7D386A9C17}">
      <dgm:prSet/>
      <dgm:spPr/>
      <dgm:t>
        <a:bodyPr/>
        <a:lstStyle/>
        <a:p>
          <a:endParaRPr lang="zh-CN" altLang="en-US"/>
        </a:p>
      </dgm:t>
    </dgm:pt>
    <dgm:pt modelId="{7B546035-3B4A-5645-B6CB-240F907DCA55}">
      <dgm:prSet phldrT="[文本]"/>
      <dgm:spPr/>
      <dgm:t>
        <a:bodyPr/>
        <a:lstStyle/>
        <a:p>
          <a:r>
            <a:rPr lang="zh-CN" altLang="en-US" dirty="0"/>
            <a:t>应从付款方式、币种和货币单位、面积内涵和面积单位等方面对各比较案例的价格进行统一。</a:t>
          </a:r>
        </a:p>
      </dgm:t>
    </dgm:pt>
    <dgm:pt modelId="{DB4F6038-AE9A-4C48-B0D9-F1266FD17415}" type="parTrans" cxnId="{296D97AB-7FD2-E14C-B42B-F03695802EFA}">
      <dgm:prSet/>
      <dgm:spPr/>
      <dgm:t>
        <a:bodyPr/>
        <a:lstStyle/>
        <a:p>
          <a:endParaRPr lang="zh-CN" altLang="en-US"/>
        </a:p>
      </dgm:t>
    </dgm:pt>
    <dgm:pt modelId="{50E02F98-6418-0240-9C6F-9AA9FE0E546A}" type="sibTrans" cxnId="{296D97AB-7FD2-E14C-B42B-F03695802EFA}">
      <dgm:prSet/>
      <dgm:spPr/>
      <dgm:t>
        <a:bodyPr/>
        <a:lstStyle/>
        <a:p>
          <a:endParaRPr lang="zh-CN" altLang="en-US"/>
        </a:p>
      </dgm:t>
    </dgm:pt>
    <dgm:pt modelId="{6922AA27-2CD5-3746-A548-D1F90384B993}">
      <dgm:prSet/>
      <dgm:spPr/>
      <dgm:t>
        <a:bodyPr/>
        <a:lstStyle/>
        <a:p>
          <a:r>
            <a:rPr lang="zh-CN" altLang="en-US" dirty="0"/>
            <a:t>比较实例与估价宗地条件的相似性大于差异性；比较实例应为用途与待估宗地用途相同，土地条 件基本一致，属同一供需圈内相邻地区或类似地区的正常（或可修正为正常）交易实例。</a:t>
          </a:r>
        </a:p>
      </dgm:t>
    </dgm:pt>
    <dgm:pt modelId="{A0F34C1A-3275-FC4B-8195-74DE210945CB}" type="parTrans" cxnId="{906EBB67-4B4B-DE48-9EAE-B8757A20A4C4}">
      <dgm:prSet/>
      <dgm:spPr/>
      <dgm:t>
        <a:bodyPr/>
        <a:lstStyle/>
        <a:p>
          <a:endParaRPr lang="zh-CN" altLang="en-US"/>
        </a:p>
      </dgm:t>
    </dgm:pt>
    <dgm:pt modelId="{55430E56-ACAE-CF47-BF80-4AA2020B1601}" type="sibTrans" cxnId="{906EBB67-4B4B-DE48-9EAE-B8757A20A4C4}">
      <dgm:prSet/>
      <dgm:spPr/>
      <dgm:t>
        <a:bodyPr/>
        <a:lstStyle/>
        <a:p>
          <a:endParaRPr lang="zh-CN" altLang="en-US"/>
        </a:p>
      </dgm:t>
    </dgm:pt>
    <dgm:pt modelId="{C9D1134D-8076-B842-AF29-F7A599954599}" type="pres">
      <dgm:prSet presAssocID="{2BE9A256-097E-B442-82D1-27E28C08E870}" presName="Name0" presStyleCnt="0">
        <dgm:presLayoutVars>
          <dgm:dir/>
          <dgm:animLvl val="lvl"/>
          <dgm:resizeHandles val="exact"/>
        </dgm:presLayoutVars>
      </dgm:prSet>
      <dgm:spPr/>
    </dgm:pt>
    <dgm:pt modelId="{0B08D41D-8A54-7449-A48A-31509492364E}" type="pres">
      <dgm:prSet presAssocID="{F93E494E-6E99-8A4E-A138-822763E858EC}" presName="linNode" presStyleCnt="0"/>
      <dgm:spPr/>
    </dgm:pt>
    <dgm:pt modelId="{3C59EC54-2378-F547-911B-B44559717AE6}" type="pres">
      <dgm:prSet presAssocID="{F93E494E-6E99-8A4E-A138-822763E858EC}" presName="parentText" presStyleLbl="node1" presStyleIdx="0" presStyleCnt="3">
        <dgm:presLayoutVars>
          <dgm:chMax val="1"/>
          <dgm:bulletEnabled val="1"/>
        </dgm:presLayoutVars>
      </dgm:prSet>
      <dgm:spPr/>
    </dgm:pt>
    <dgm:pt modelId="{781BC24F-DC90-234F-B50F-78F26A8FE83A}" type="pres">
      <dgm:prSet presAssocID="{F93E494E-6E99-8A4E-A138-822763E858EC}" presName="descendantText" presStyleLbl="alignAccFollowNode1" presStyleIdx="0" presStyleCnt="3">
        <dgm:presLayoutVars>
          <dgm:bulletEnabled val="1"/>
        </dgm:presLayoutVars>
      </dgm:prSet>
      <dgm:spPr/>
    </dgm:pt>
    <dgm:pt modelId="{EC8EBEED-7FD2-3940-A6A4-8D8A95AF7F44}" type="pres">
      <dgm:prSet presAssocID="{83633E70-96D2-A941-8A40-4F31C251E342}" presName="sp" presStyleCnt="0"/>
      <dgm:spPr/>
    </dgm:pt>
    <dgm:pt modelId="{F608B0DA-7620-9A4D-A5D5-66AE4C6A0F0A}" type="pres">
      <dgm:prSet presAssocID="{93EE6ED7-B159-9B42-A304-FB8020B9719D}" presName="linNode" presStyleCnt="0"/>
      <dgm:spPr/>
    </dgm:pt>
    <dgm:pt modelId="{0FE790E9-6112-924D-9038-8DFB0259DA1C}" type="pres">
      <dgm:prSet presAssocID="{93EE6ED7-B159-9B42-A304-FB8020B9719D}" presName="parentText" presStyleLbl="node1" presStyleIdx="1" presStyleCnt="3">
        <dgm:presLayoutVars>
          <dgm:chMax val="1"/>
          <dgm:bulletEnabled val="1"/>
        </dgm:presLayoutVars>
      </dgm:prSet>
      <dgm:spPr/>
    </dgm:pt>
    <dgm:pt modelId="{AA7BE262-FF7C-5F45-8B3D-B35BD8E8623C}" type="pres">
      <dgm:prSet presAssocID="{93EE6ED7-B159-9B42-A304-FB8020B9719D}" presName="descendantText" presStyleLbl="alignAccFollowNode1" presStyleIdx="1" presStyleCnt="3">
        <dgm:presLayoutVars>
          <dgm:bulletEnabled val="1"/>
        </dgm:presLayoutVars>
      </dgm:prSet>
      <dgm:spPr/>
    </dgm:pt>
    <dgm:pt modelId="{750BDC75-E9AA-F84F-80B0-F0E48F35F3BC}" type="pres">
      <dgm:prSet presAssocID="{AB7C591B-9126-1E48-8288-3D49A0E791A9}" presName="sp" presStyleCnt="0"/>
      <dgm:spPr/>
    </dgm:pt>
    <dgm:pt modelId="{6F0A6D8B-0266-294A-AA47-CB91D6471C41}" type="pres">
      <dgm:prSet presAssocID="{180F1454-3C83-494D-9F8A-5F79C964D538}" presName="linNode" presStyleCnt="0"/>
      <dgm:spPr/>
    </dgm:pt>
    <dgm:pt modelId="{C83FB6F4-323D-F14C-A12C-90ECC59B7710}" type="pres">
      <dgm:prSet presAssocID="{180F1454-3C83-494D-9F8A-5F79C964D538}" presName="parentText" presStyleLbl="node1" presStyleIdx="2" presStyleCnt="3">
        <dgm:presLayoutVars>
          <dgm:chMax val="1"/>
          <dgm:bulletEnabled val="1"/>
        </dgm:presLayoutVars>
      </dgm:prSet>
      <dgm:spPr/>
    </dgm:pt>
    <dgm:pt modelId="{33002598-4AD1-AE4A-AACC-351CB2492A7C}" type="pres">
      <dgm:prSet presAssocID="{180F1454-3C83-494D-9F8A-5F79C964D538}" presName="descendantText" presStyleLbl="alignAccFollowNode1" presStyleIdx="2" presStyleCnt="3">
        <dgm:presLayoutVars>
          <dgm:bulletEnabled val="1"/>
        </dgm:presLayoutVars>
      </dgm:prSet>
      <dgm:spPr/>
    </dgm:pt>
  </dgm:ptLst>
  <dgm:cxnLst>
    <dgm:cxn modelId="{5F970C1B-5B3B-9A43-8A2B-1FD266E557DD}" type="presOf" srcId="{A3120D0B-CA6F-864C-8DBD-7B56457EFBF9}" destId="{781BC24F-DC90-234F-B50F-78F26A8FE83A}" srcOrd="0" destOrd="0" presId="urn:microsoft.com/office/officeart/2005/8/layout/vList5"/>
    <dgm:cxn modelId="{A176CF21-35E5-184B-92EA-153280817B7F}" srcId="{F93E494E-6E99-8A4E-A138-822763E858EC}" destId="{A3120D0B-CA6F-864C-8DBD-7B56457EFBF9}" srcOrd="0" destOrd="0" parTransId="{F34B382E-161E-834F-93D3-F68AB4770117}" sibTransId="{44578A05-C4AB-AD4E-84EF-57CA1F41C358}"/>
    <dgm:cxn modelId="{A7D11D3E-CE13-134D-A686-F5A055E3808F}" type="presOf" srcId="{180F1454-3C83-494D-9F8A-5F79C964D538}" destId="{C83FB6F4-323D-F14C-A12C-90ECC59B7710}" srcOrd="0" destOrd="0" presId="urn:microsoft.com/office/officeart/2005/8/layout/vList5"/>
    <dgm:cxn modelId="{217FC253-2CE9-714E-ABC6-320FC1870F3E}" type="presOf" srcId="{93EE6ED7-B159-9B42-A304-FB8020B9719D}" destId="{0FE790E9-6112-924D-9038-8DFB0259DA1C}" srcOrd="0" destOrd="0" presId="urn:microsoft.com/office/officeart/2005/8/layout/vList5"/>
    <dgm:cxn modelId="{B3BBC55E-A206-F849-8DD3-6C2DAC2712A6}" srcId="{93EE6ED7-B159-9B42-A304-FB8020B9719D}" destId="{B1A08D4D-E2E2-7B48-8046-519377A031FF}" srcOrd="0" destOrd="0" parTransId="{7246350A-2647-244F-9BFF-3E0FDE2A84D2}" sibTransId="{275BFFF3-1EA5-EA40-B011-3316B0E8A8ED}"/>
    <dgm:cxn modelId="{9AEA9D63-3722-BA49-A1C4-BD7D386A9C17}" srcId="{2BE9A256-097E-B442-82D1-27E28C08E870}" destId="{180F1454-3C83-494D-9F8A-5F79C964D538}" srcOrd="2" destOrd="0" parTransId="{D89AEEE6-5459-C440-8E7F-3F28F337D1DA}" sibTransId="{ADDD4F0C-F5C8-CE4F-8FE9-53D65C256C91}"/>
    <dgm:cxn modelId="{906EBB67-4B4B-DE48-9EAE-B8757A20A4C4}" srcId="{93EE6ED7-B159-9B42-A304-FB8020B9719D}" destId="{6922AA27-2CD5-3746-A548-D1F90384B993}" srcOrd="1" destOrd="0" parTransId="{A0F34C1A-3275-FC4B-8195-74DE210945CB}" sibTransId="{55430E56-ACAE-CF47-BF80-4AA2020B1601}"/>
    <dgm:cxn modelId="{3361507B-5570-7641-B9B0-149DB96CA96C}" type="presOf" srcId="{2BE9A256-097E-B442-82D1-27E28C08E870}" destId="{C9D1134D-8076-B842-AF29-F7A599954599}" srcOrd="0" destOrd="0" presId="urn:microsoft.com/office/officeart/2005/8/layout/vList5"/>
    <dgm:cxn modelId="{EC9E5091-6FEB-0C4D-A11E-72FEC26B9512}" type="presOf" srcId="{7B546035-3B4A-5645-B6CB-240F907DCA55}" destId="{33002598-4AD1-AE4A-AACC-351CB2492A7C}" srcOrd="0" destOrd="0" presId="urn:microsoft.com/office/officeart/2005/8/layout/vList5"/>
    <dgm:cxn modelId="{296D97AB-7FD2-E14C-B42B-F03695802EFA}" srcId="{180F1454-3C83-494D-9F8A-5F79C964D538}" destId="{7B546035-3B4A-5645-B6CB-240F907DCA55}" srcOrd="0" destOrd="0" parTransId="{DB4F6038-AE9A-4C48-B0D9-F1266FD17415}" sibTransId="{50E02F98-6418-0240-9C6F-9AA9FE0E546A}"/>
    <dgm:cxn modelId="{B93DDFC3-1E7A-AB4F-A626-A3A7FBCD44AF}" srcId="{2BE9A256-097E-B442-82D1-27E28C08E870}" destId="{F93E494E-6E99-8A4E-A138-822763E858EC}" srcOrd="0" destOrd="0" parTransId="{D5B69C0C-3897-E948-903F-D810CA2FCFA2}" sibTransId="{83633E70-96D2-A941-8A40-4F31C251E342}"/>
    <dgm:cxn modelId="{68AC01C8-B71D-1A46-B6DB-CAC8AC9ED2AE}" type="presOf" srcId="{B1A08D4D-E2E2-7B48-8046-519377A031FF}" destId="{AA7BE262-FF7C-5F45-8B3D-B35BD8E8623C}" srcOrd="0" destOrd="0" presId="urn:microsoft.com/office/officeart/2005/8/layout/vList5"/>
    <dgm:cxn modelId="{8A2047D4-C30A-914E-AFFD-E180E68ED406}" srcId="{2BE9A256-097E-B442-82D1-27E28C08E870}" destId="{93EE6ED7-B159-9B42-A304-FB8020B9719D}" srcOrd="1" destOrd="0" parTransId="{7B8EFE06-6051-E847-A1E8-BB62C12D83C6}" sibTransId="{AB7C591B-9126-1E48-8288-3D49A0E791A9}"/>
    <dgm:cxn modelId="{B34CF1DF-9293-F14B-8270-C4581111C112}" type="presOf" srcId="{F93E494E-6E99-8A4E-A138-822763E858EC}" destId="{3C59EC54-2378-F547-911B-B44559717AE6}" srcOrd="0" destOrd="0" presId="urn:microsoft.com/office/officeart/2005/8/layout/vList5"/>
    <dgm:cxn modelId="{F743E6E6-E02D-B048-8425-6CFC20396631}" type="presOf" srcId="{6922AA27-2CD5-3746-A548-D1F90384B993}" destId="{AA7BE262-FF7C-5F45-8B3D-B35BD8E8623C}" srcOrd="0" destOrd="1" presId="urn:microsoft.com/office/officeart/2005/8/layout/vList5"/>
    <dgm:cxn modelId="{1553ADA1-97A4-3A40-B51F-B76A692E4250}" type="presParOf" srcId="{C9D1134D-8076-B842-AF29-F7A599954599}" destId="{0B08D41D-8A54-7449-A48A-31509492364E}" srcOrd="0" destOrd="0" presId="urn:microsoft.com/office/officeart/2005/8/layout/vList5"/>
    <dgm:cxn modelId="{6360EFEA-290F-064A-8B7B-FD69AE07B851}" type="presParOf" srcId="{0B08D41D-8A54-7449-A48A-31509492364E}" destId="{3C59EC54-2378-F547-911B-B44559717AE6}" srcOrd="0" destOrd="0" presId="urn:microsoft.com/office/officeart/2005/8/layout/vList5"/>
    <dgm:cxn modelId="{8B24D74C-15CF-2E4A-8635-85FAB30D86FF}" type="presParOf" srcId="{0B08D41D-8A54-7449-A48A-31509492364E}" destId="{781BC24F-DC90-234F-B50F-78F26A8FE83A}" srcOrd="1" destOrd="0" presId="urn:microsoft.com/office/officeart/2005/8/layout/vList5"/>
    <dgm:cxn modelId="{BAF387B8-ED03-F04A-A048-F3C29A919784}" type="presParOf" srcId="{C9D1134D-8076-B842-AF29-F7A599954599}" destId="{EC8EBEED-7FD2-3940-A6A4-8D8A95AF7F44}" srcOrd="1" destOrd="0" presId="urn:microsoft.com/office/officeart/2005/8/layout/vList5"/>
    <dgm:cxn modelId="{21B5B90E-8AEE-8B41-9D0F-C9800E93AE9A}" type="presParOf" srcId="{C9D1134D-8076-B842-AF29-F7A599954599}" destId="{F608B0DA-7620-9A4D-A5D5-66AE4C6A0F0A}" srcOrd="2" destOrd="0" presId="urn:microsoft.com/office/officeart/2005/8/layout/vList5"/>
    <dgm:cxn modelId="{E50B29F0-382D-174D-93E5-49073350A33C}" type="presParOf" srcId="{F608B0DA-7620-9A4D-A5D5-66AE4C6A0F0A}" destId="{0FE790E9-6112-924D-9038-8DFB0259DA1C}" srcOrd="0" destOrd="0" presId="urn:microsoft.com/office/officeart/2005/8/layout/vList5"/>
    <dgm:cxn modelId="{AF6E0B07-42B7-1B46-93BA-9AC04952C42E}" type="presParOf" srcId="{F608B0DA-7620-9A4D-A5D5-66AE4C6A0F0A}" destId="{AA7BE262-FF7C-5F45-8B3D-B35BD8E8623C}" srcOrd="1" destOrd="0" presId="urn:microsoft.com/office/officeart/2005/8/layout/vList5"/>
    <dgm:cxn modelId="{68681230-DF75-4F47-A06D-1ADCB1F0C5C2}" type="presParOf" srcId="{C9D1134D-8076-B842-AF29-F7A599954599}" destId="{750BDC75-E9AA-F84F-80B0-F0E48F35F3BC}" srcOrd="3" destOrd="0" presId="urn:microsoft.com/office/officeart/2005/8/layout/vList5"/>
    <dgm:cxn modelId="{3B4ADC6B-28AF-CD44-8552-1636A2AE80A7}" type="presParOf" srcId="{C9D1134D-8076-B842-AF29-F7A599954599}" destId="{6F0A6D8B-0266-294A-AA47-CB91D6471C41}" srcOrd="4" destOrd="0" presId="urn:microsoft.com/office/officeart/2005/8/layout/vList5"/>
    <dgm:cxn modelId="{EE7FB4BA-DEE8-DC4C-AA5A-CFB0A4755046}" type="presParOf" srcId="{6F0A6D8B-0266-294A-AA47-CB91D6471C41}" destId="{C83FB6F4-323D-F14C-A12C-90ECC59B7710}" srcOrd="0" destOrd="0" presId="urn:microsoft.com/office/officeart/2005/8/layout/vList5"/>
    <dgm:cxn modelId="{67B9FD99-8B4C-BA4A-AF48-19AF61206517}" type="presParOf" srcId="{6F0A6D8B-0266-294A-AA47-CB91D6471C41}" destId="{33002598-4AD1-AE4A-AACC-351CB2492A7C}"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D26C727-CC17-4745-AEC2-8DFBF7390197}" type="doc">
      <dgm:prSet loTypeId="urn:microsoft.com/office/officeart/2005/8/layout/vList5" loCatId="" qsTypeId="urn:microsoft.com/office/officeart/2005/8/quickstyle/simple1#32" qsCatId="simple" csTypeId="urn:microsoft.com/office/officeart/2005/8/colors/accent1_2#24" csCatId="accent1" phldr="1"/>
      <dgm:spPr/>
      <dgm:t>
        <a:bodyPr/>
        <a:lstStyle/>
        <a:p>
          <a:endParaRPr lang="zh-CN" altLang="en-US"/>
        </a:p>
      </dgm:t>
    </dgm:pt>
    <dgm:pt modelId="{6EE9F3D6-82FA-0845-A807-41791A400569}">
      <dgm:prSet phldrT="[文本]"/>
      <dgm:spPr/>
      <dgm:t>
        <a:bodyPr/>
        <a:lstStyle/>
        <a:p>
          <a:r>
            <a:rPr lang="zh-CN" altLang="en-US" dirty="0"/>
            <a:t>交易情况修正</a:t>
          </a:r>
        </a:p>
      </dgm:t>
    </dgm:pt>
    <dgm:pt modelId="{AE35BA34-2737-5F47-AE0D-A050A8722F93}" type="parTrans" cxnId="{51A8008E-0AB5-1A44-8EC7-AF434866D4D3}">
      <dgm:prSet/>
      <dgm:spPr/>
      <dgm:t>
        <a:bodyPr/>
        <a:lstStyle/>
        <a:p>
          <a:endParaRPr lang="zh-CN" altLang="en-US"/>
        </a:p>
      </dgm:t>
    </dgm:pt>
    <dgm:pt modelId="{D1250206-9D6F-E24B-BE7B-ED717B907402}" type="sibTrans" cxnId="{51A8008E-0AB5-1A44-8EC7-AF434866D4D3}">
      <dgm:prSet/>
      <dgm:spPr/>
      <dgm:t>
        <a:bodyPr/>
        <a:lstStyle/>
        <a:p>
          <a:endParaRPr lang="zh-CN" altLang="en-US"/>
        </a:p>
      </dgm:t>
    </dgm:pt>
    <dgm:pt modelId="{22E4C9FD-2B50-7440-A133-BD575993FAAB}">
      <dgm:prSet phldrT="[文本]"/>
      <dgm:spPr/>
      <dgm:t>
        <a:bodyPr/>
        <a:lstStyle/>
        <a:p>
          <a:r>
            <a:rPr lang="zh-CN" altLang="en-US" dirty="0"/>
            <a:t>交易情况修正是排除交易行为中的一些特殊因素所造成的比较实例的价格偏差，将其成交价格修 </a:t>
          </a:r>
        </a:p>
      </dgm:t>
    </dgm:pt>
    <dgm:pt modelId="{AA1C4629-3842-214E-9D6A-04B0B2AAF1AA}" type="sibTrans" cxnId="{442A74DD-7E19-AD40-87FD-7466BF482320}">
      <dgm:prSet/>
      <dgm:spPr/>
      <dgm:t>
        <a:bodyPr/>
        <a:lstStyle/>
        <a:p>
          <a:endParaRPr lang="zh-CN" altLang="en-US"/>
        </a:p>
      </dgm:t>
    </dgm:pt>
    <dgm:pt modelId="{FD709B0F-C88E-0041-9582-44C88367A2B6}" type="parTrans" cxnId="{442A74DD-7E19-AD40-87FD-7466BF482320}">
      <dgm:prSet/>
      <dgm:spPr/>
      <dgm:t>
        <a:bodyPr/>
        <a:lstStyle/>
        <a:p>
          <a:endParaRPr lang="zh-CN" altLang="en-US"/>
        </a:p>
      </dgm:t>
    </dgm:pt>
    <dgm:pt modelId="{E9BD98DD-61C7-7C4A-8549-CBD3504C817D}">
      <dgm:prSet/>
      <dgm:spPr/>
      <dgm:t>
        <a:bodyPr/>
        <a:lstStyle/>
        <a:p>
          <a:r>
            <a:rPr lang="zh-CN" altLang="en-US"/>
            <a:t>正为正常市场价格。 </a:t>
          </a:r>
        </a:p>
      </dgm:t>
    </dgm:pt>
    <dgm:pt modelId="{BA9ABFC8-C0C6-7144-814D-E0759132EA17}" type="sibTrans" cxnId="{017F3AE6-0AA6-5444-84BE-DF87F1BF9C39}">
      <dgm:prSet/>
      <dgm:spPr/>
      <dgm:t>
        <a:bodyPr/>
        <a:lstStyle/>
        <a:p>
          <a:endParaRPr lang="zh-CN" altLang="en-US"/>
        </a:p>
      </dgm:t>
    </dgm:pt>
    <dgm:pt modelId="{8B29DF1D-0005-4A4C-B31D-DA6915B31BE7}" type="parTrans" cxnId="{017F3AE6-0AA6-5444-84BE-DF87F1BF9C39}">
      <dgm:prSet/>
      <dgm:spPr/>
      <dgm:t>
        <a:bodyPr/>
        <a:lstStyle/>
        <a:p>
          <a:endParaRPr lang="zh-CN" altLang="en-US"/>
        </a:p>
      </dgm:t>
    </dgm:pt>
    <dgm:pt modelId="{6AEC11D1-28B9-924E-8E3C-009CD865AB53}">
      <dgm:prSet/>
      <dgm:spPr/>
      <dgm:t>
        <a:bodyPr/>
        <a:lstStyle/>
        <a:p>
          <a:r>
            <a:rPr lang="zh-CN" altLang="en-US"/>
            <a:t>交易行为中的特殊因素概括起来主要有下列 </a:t>
          </a:r>
          <a:r>
            <a:rPr lang="en-US" altLang="zh-CN"/>
            <a:t>9 </a:t>
          </a:r>
          <a:r>
            <a:rPr lang="zh-CN" altLang="en-US"/>
            <a:t>种： </a:t>
          </a:r>
        </a:p>
      </dgm:t>
    </dgm:pt>
    <dgm:pt modelId="{4BCDA935-D2E3-584E-AB22-99566D90F007}" type="sibTrans" cxnId="{1CB9CFD9-E073-5D47-9357-E3DC91BDA36F}">
      <dgm:prSet/>
      <dgm:spPr/>
      <dgm:t>
        <a:bodyPr/>
        <a:lstStyle/>
        <a:p>
          <a:endParaRPr lang="zh-CN" altLang="en-US"/>
        </a:p>
      </dgm:t>
    </dgm:pt>
    <dgm:pt modelId="{8665766C-8FF4-7B42-BE35-3A17F0177349}" type="parTrans" cxnId="{1CB9CFD9-E073-5D47-9357-E3DC91BDA36F}">
      <dgm:prSet/>
      <dgm:spPr/>
      <dgm:t>
        <a:bodyPr/>
        <a:lstStyle/>
        <a:p>
          <a:endParaRPr lang="zh-CN" altLang="en-US"/>
        </a:p>
      </dgm:t>
    </dgm:pt>
    <dgm:pt modelId="{2526D798-7F5B-354D-B2B1-9DCDC5E288AB}">
      <dgm:prSet/>
      <dgm:spPr/>
      <dgm:t>
        <a:bodyPr/>
        <a:lstStyle/>
        <a:p>
          <a:r>
            <a:rPr lang="zh-CN" altLang="en-US"/>
            <a:t>（</a:t>
          </a:r>
          <a:r>
            <a:rPr lang="en-US" altLang="zh-CN"/>
            <a:t>1</a:t>
          </a:r>
          <a:r>
            <a:rPr lang="zh-CN" altLang="en-US"/>
            <a:t>）有利害关系人之间的交易； </a:t>
          </a:r>
        </a:p>
      </dgm:t>
    </dgm:pt>
    <dgm:pt modelId="{451DCC2D-73D5-124E-9131-0F5F70C0FB11}" type="sibTrans" cxnId="{25C67654-1629-CF4E-BC9A-B57AB64CF280}">
      <dgm:prSet/>
      <dgm:spPr/>
      <dgm:t>
        <a:bodyPr/>
        <a:lstStyle/>
        <a:p>
          <a:endParaRPr lang="zh-CN" altLang="en-US"/>
        </a:p>
      </dgm:t>
    </dgm:pt>
    <dgm:pt modelId="{12FF7441-30EC-874D-A25A-EA88298E9411}" type="parTrans" cxnId="{25C67654-1629-CF4E-BC9A-B57AB64CF280}">
      <dgm:prSet/>
      <dgm:spPr/>
      <dgm:t>
        <a:bodyPr/>
        <a:lstStyle/>
        <a:p>
          <a:endParaRPr lang="zh-CN" altLang="en-US"/>
        </a:p>
      </dgm:t>
    </dgm:pt>
    <dgm:pt modelId="{CE1DC4CC-12F9-BF4A-9078-A4E5B3966A6D}">
      <dgm:prSet/>
      <dgm:spPr/>
      <dgm:t>
        <a:bodyPr/>
        <a:lstStyle/>
        <a:p>
          <a:r>
            <a:rPr lang="zh-CN" altLang="en-US"/>
            <a:t>（</a:t>
          </a:r>
          <a:r>
            <a:rPr lang="en-US" altLang="zh-CN"/>
            <a:t>2</a:t>
          </a:r>
          <a:r>
            <a:rPr lang="zh-CN" altLang="en-US"/>
            <a:t>）急于出售或者购买情况下的交易； </a:t>
          </a:r>
        </a:p>
      </dgm:t>
    </dgm:pt>
    <dgm:pt modelId="{7C54B833-FBCA-FC47-BDDE-AA5D312D9E69}" type="sibTrans" cxnId="{5109F43D-DD8F-4F43-9E53-5B595996B653}">
      <dgm:prSet/>
      <dgm:spPr/>
      <dgm:t>
        <a:bodyPr/>
        <a:lstStyle/>
        <a:p>
          <a:endParaRPr lang="zh-CN" altLang="en-US"/>
        </a:p>
      </dgm:t>
    </dgm:pt>
    <dgm:pt modelId="{86F72B1E-92C4-7A4D-879C-E63B7B81E309}" type="parTrans" cxnId="{5109F43D-DD8F-4F43-9E53-5B595996B653}">
      <dgm:prSet/>
      <dgm:spPr/>
      <dgm:t>
        <a:bodyPr/>
        <a:lstStyle/>
        <a:p>
          <a:endParaRPr lang="zh-CN" altLang="en-US"/>
        </a:p>
      </dgm:t>
    </dgm:pt>
    <dgm:pt modelId="{EA3D5299-9BAA-6B45-8832-ECD13A39549A}">
      <dgm:prSet/>
      <dgm:spPr/>
      <dgm:t>
        <a:bodyPr/>
        <a:lstStyle/>
        <a:p>
          <a:r>
            <a:rPr lang="zh-CN" altLang="en-US"/>
            <a:t>（</a:t>
          </a:r>
          <a:r>
            <a:rPr lang="en-US" altLang="zh-CN"/>
            <a:t>3</a:t>
          </a:r>
          <a:r>
            <a:rPr lang="zh-CN" altLang="en-US"/>
            <a:t>）受债权债务关系影响的交易； </a:t>
          </a:r>
        </a:p>
      </dgm:t>
    </dgm:pt>
    <dgm:pt modelId="{C4D88E6D-B3E6-EB4D-BDDE-E100DF6AA623}" type="sibTrans" cxnId="{7E2A81DC-01A1-7C44-8273-20873AD20F7D}">
      <dgm:prSet/>
      <dgm:spPr/>
      <dgm:t>
        <a:bodyPr/>
        <a:lstStyle/>
        <a:p>
          <a:endParaRPr lang="zh-CN" altLang="en-US"/>
        </a:p>
      </dgm:t>
    </dgm:pt>
    <dgm:pt modelId="{4F55F8B6-F42A-3047-9C56-101C9BE96BD7}" type="parTrans" cxnId="{7E2A81DC-01A1-7C44-8273-20873AD20F7D}">
      <dgm:prSet/>
      <dgm:spPr/>
      <dgm:t>
        <a:bodyPr/>
        <a:lstStyle/>
        <a:p>
          <a:endParaRPr lang="zh-CN" altLang="en-US"/>
        </a:p>
      </dgm:t>
    </dgm:pt>
    <dgm:pt modelId="{37455D46-0846-584C-A7B7-7A8C4FB14042}">
      <dgm:prSet/>
      <dgm:spPr/>
      <dgm:t>
        <a:bodyPr/>
        <a:lstStyle/>
        <a:p>
          <a:r>
            <a:rPr lang="zh-CN" altLang="en-US"/>
            <a:t>（</a:t>
          </a:r>
          <a:r>
            <a:rPr lang="en-US" altLang="zh-CN"/>
            <a:t>4</a:t>
          </a:r>
          <a:r>
            <a:rPr lang="zh-CN" altLang="en-US"/>
            <a:t>）交易双方或者一方获取的市场信息不全情况下的交易； </a:t>
          </a:r>
        </a:p>
      </dgm:t>
    </dgm:pt>
    <dgm:pt modelId="{49986579-10E4-F44B-9CE8-77E87F49E386}" type="sibTrans" cxnId="{EBFF6EF0-D572-CD4D-A96E-2B9E1DCF6B2B}">
      <dgm:prSet/>
      <dgm:spPr/>
      <dgm:t>
        <a:bodyPr/>
        <a:lstStyle/>
        <a:p>
          <a:endParaRPr lang="zh-CN" altLang="en-US"/>
        </a:p>
      </dgm:t>
    </dgm:pt>
    <dgm:pt modelId="{7092EF3B-AC60-5840-861B-2D352F7E33B8}" type="parTrans" cxnId="{EBFF6EF0-D572-CD4D-A96E-2B9E1DCF6B2B}">
      <dgm:prSet/>
      <dgm:spPr/>
      <dgm:t>
        <a:bodyPr/>
        <a:lstStyle/>
        <a:p>
          <a:endParaRPr lang="zh-CN" altLang="en-US"/>
        </a:p>
      </dgm:t>
    </dgm:pt>
    <dgm:pt modelId="{8915DE1A-59D7-CB4B-BDB1-F297F089F190}">
      <dgm:prSet/>
      <dgm:spPr/>
      <dgm:t>
        <a:bodyPr/>
        <a:lstStyle/>
        <a:p>
          <a:r>
            <a:rPr lang="zh-CN" altLang="en-US"/>
            <a:t>（</a:t>
          </a:r>
          <a:r>
            <a:rPr lang="en-US" altLang="zh-CN"/>
            <a:t>5</a:t>
          </a:r>
          <a:r>
            <a:rPr lang="zh-CN" altLang="en-US"/>
            <a:t>）交易双方或者一方有特别动机或者特别偏好的交易； </a:t>
          </a:r>
        </a:p>
      </dgm:t>
    </dgm:pt>
    <dgm:pt modelId="{6756F0ED-9990-DB4A-BA61-767D2FC36F7E}" type="sibTrans" cxnId="{EC772853-C858-4E43-8027-4A45ABB47910}">
      <dgm:prSet/>
      <dgm:spPr/>
      <dgm:t>
        <a:bodyPr/>
        <a:lstStyle/>
        <a:p>
          <a:endParaRPr lang="zh-CN" altLang="en-US"/>
        </a:p>
      </dgm:t>
    </dgm:pt>
    <dgm:pt modelId="{C4E01D7C-6B64-F045-A9FF-BA4CE8EED639}" type="parTrans" cxnId="{EC772853-C858-4E43-8027-4A45ABB47910}">
      <dgm:prSet/>
      <dgm:spPr/>
      <dgm:t>
        <a:bodyPr/>
        <a:lstStyle/>
        <a:p>
          <a:endParaRPr lang="zh-CN" altLang="en-US"/>
        </a:p>
      </dgm:t>
    </dgm:pt>
    <dgm:pt modelId="{216B7533-A711-AC40-AA71-E3402FD03A9C}">
      <dgm:prSet/>
      <dgm:spPr/>
      <dgm:t>
        <a:bodyPr/>
        <a:lstStyle/>
        <a:p>
          <a:r>
            <a:rPr lang="zh-CN" altLang="en-US"/>
            <a:t>（</a:t>
          </a:r>
          <a:r>
            <a:rPr lang="en-US" altLang="zh-CN"/>
            <a:t>6</a:t>
          </a:r>
          <a:r>
            <a:rPr lang="zh-CN" altLang="en-US"/>
            <a:t>）相邻地块的合并交易。</a:t>
          </a:r>
          <a:r>
            <a:rPr lang="en-GB"/>
            <a:t>GB/T 18508-2014 </a:t>
          </a:r>
        </a:p>
      </dgm:t>
    </dgm:pt>
    <dgm:pt modelId="{27DC9249-218F-BB41-841A-27173B7095C4}" type="sibTrans" cxnId="{07577202-F76E-774F-AF5F-831AAB1B8CE1}">
      <dgm:prSet/>
      <dgm:spPr/>
      <dgm:t>
        <a:bodyPr/>
        <a:lstStyle/>
        <a:p>
          <a:endParaRPr lang="zh-CN" altLang="en-US"/>
        </a:p>
      </dgm:t>
    </dgm:pt>
    <dgm:pt modelId="{57EAAFEB-7207-2E47-A308-1E30B734B23F}" type="parTrans" cxnId="{07577202-F76E-774F-AF5F-831AAB1B8CE1}">
      <dgm:prSet/>
      <dgm:spPr/>
      <dgm:t>
        <a:bodyPr/>
        <a:lstStyle/>
        <a:p>
          <a:endParaRPr lang="zh-CN" altLang="en-US"/>
        </a:p>
      </dgm:t>
    </dgm:pt>
    <dgm:pt modelId="{9C048756-793D-A04A-AB6A-4751028B6210}">
      <dgm:prSet/>
      <dgm:spPr/>
      <dgm:t>
        <a:bodyPr/>
        <a:lstStyle/>
        <a:p>
          <a:r>
            <a:rPr lang="zh-CN" altLang="en-US"/>
            <a:t>铜仁同致房地产资产评估有限公司制作 </a:t>
          </a:r>
          <a:r>
            <a:rPr lang="en-US" altLang="zh-CN"/>
            <a:t>6 </a:t>
          </a:r>
        </a:p>
      </dgm:t>
    </dgm:pt>
    <dgm:pt modelId="{9E012170-87FF-C242-83C5-B522CF49417E}" type="sibTrans" cxnId="{FA7275DF-1BD1-E84A-8E97-E072DA954937}">
      <dgm:prSet/>
      <dgm:spPr/>
      <dgm:t>
        <a:bodyPr/>
        <a:lstStyle/>
        <a:p>
          <a:endParaRPr lang="zh-CN" altLang="en-US"/>
        </a:p>
      </dgm:t>
    </dgm:pt>
    <dgm:pt modelId="{83319481-373D-0240-99FA-25ABAB0EE6D8}" type="parTrans" cxnId="{FA7275DF-1BD1-E84A-8E97-E072DA954937}">
      <dgm:prSet/>
      <dgm:spPr/>
      <dgm:t>
        <a:bodyPr/>
        <a:lstStyle/>
        <a:p>
          <a:endParaRPr lang="zh-CN" altLang="en-US"/>
        </a:p>
      </dgm:t>
    </dgm:pt>
    <dgm:pt modelId="{31214509-F123-9F40-94B8-B8843DDB6F47}">
      <dgm:prSet/>
      <dgm:spPr/>
      <dgm:t>
        <a:bodyPr/>
        <a:lstStyle/>
        <a:p>
          <a:r>
            <a:rPr lang="zh-CN" altLang="en-US"/>
            <a:t>（</a:t>
          </a:r>
          <a:r>
            <a:rPr lang="en-US" altLang="zh-CN"/>
            <a:t>7</a:t>
          </a:r>
          <a:r>
            <a:rPr lang="zh-CN" altLang="en-US"/>
            <a:t>）特殊方式的交易。 </a:t>
          </a:r>
        </a:p>
      </dgm:t>
    </dgm:pt>
    <dgm:pt modelId="{29870051-0289-694A-A1B2-8F4D245BAB19}" type="sibTrans" cxnId="{43DC921D-208F-5B4D-896C-7C647D4A628C}">
      <dgm:prSet/>
      <dgm:spPr/>
      <dgm:t>
        <a:bodyPr/>
        <a:lstStyle/>
        <a:p>
          <a:endParaRPr lang="zh-CN" altLang="en-US"/>
        </a:p>
      </dgm:t>
    </dgm:pt>
    <dgm:pt modelId="{DF5794CC-7AF7-3E4E-8BF8-7CF4013CC4D4}" type="parTrans" cxnId="{43DC921D-208F-5B4D-896C-7C647D4A628C}">
      <dgm:prSet/>
      <dgm:spPr/>
      <dgm:t>
        <a:bodyPr/>
        <a:lstStyle/>
        <a:p>
          <a:endParaRPr lang="zh-CN" altLang="en-US"/>
        </a:p>
      </dgm:t>
    </dgm:pt>
    <dgm:pt modelId="{B8A4DF81-DD81-F141-B90E-3CEE847644B6}">
      <dgm:prSet/>
      <dgm:spPr/>
      <dgm:t>
        <a:bodyPr/>
        <a:lstStyle/>
        <a:p>
          <a:r>
            <a:rPr lang="zh-CN" altLang="en-US"/>
            <a:t>（</a:t>
          </a:r>
          <a:r>
            <a:rPr lang="en-US" altLang="zh-CN"/>
            <a:t>8</a:t>
          </a:r>
          <a:r>
            <a:rPr lang="zh-CN" altLang="en-US"/>
            <a:t>）交易税费非正常负担的交易； </a:t>
          </a:r>
        </a:p>
      </dgm:t>
    </dgm:pt>
    <dgm:pt modelId="{6F47F2B1-2D7E-0C48-96B0-CE8007BC042F}" type="sibTrans" cxnId="{68C63605-56A0-E647-B5D8-EA6132984557}">
      <dgm:prSet/>
      <dgm:spPr/>
      <dgm:t>
        <a:bodyPr/>
        <a:lstStyle/>
        <a:p>
          <a:endParaRPr lang="zh-CN" altLang="en-US"/>
        </a:p>
      </dgm:t>
    </dgm:pt>
    <dgm:pt modelId="{54D4FC34-09BD-7941-B4F2-73F9C0BC8ABD}" type="parTrans" cxnId="{68C63605-56A0-E647-B5D8-EA6132984557}">
      <dgm:prSet/>
      <dgm:spPr/>
      <dgm:t>
        <a:bodyPr/>
        <a:lstStyle/>
        <a:p>
          <a:endParaRPr lang="zh-CN" altLang="en-US"/>
        </a:p>
      </dgm:t>
    </dgm:pt>
    <dgm:pt modelId="{EB696547-7A53-B748-850D-4F45DD9F24D7}">
      <dgm:prSet/>
      <dgm:spPr/>
      <dgm:t>
        <a:bodyPr/>
        <a:lstStyle/>
        <a:p>
          <a:r>
            <a:rPr lang="zh-CN" altLang="en-US" dirty="0"/>
            <a:t>（</a:t>
          </a:r>
          <a:r>
            <a:rPr lang="en-US" altLang="zh-CN" dirty="0"/>
            <a:t>9</a:t>
          </a:r>
          <a:r>
            <a:rPr lang="zh-CN" altLang="en-US" dirty="0"/>
            <a:t>）其他非正常的交易。 </a:t>
          </a:r>
        </a:p>
      </dgm:t>
    </dgm:pt>
    <dgm:pt modelId="{406AC808-0CEC-374F-B038-3309EFF5A966}" type="sibTrans" cxnId="{D218BFEC-A437-0149-9D1F-63369F950EF1}">
      <dgm:prSet/>
      <dgm:spPr/>
      <dgm:t>
        <a:bodyPr/>
        <a:lstStyle/>
        <a:p>
          <a:endParaRPr lang="zh-CN" altLang="en-US"/>
        </a:p>
      </dgm:t>
    </dgm:pt>
    <dgm:pt modelId="{ED67C8DA-164C-DD44-8DFF-ADEEDC09DD11}" type="parTrans" cxnId="{D218BFEC-A437-0149-9D1F-63369F950EF1}">
      <dgm:prSet/>
      <dgm:spPr/>
      <dgm:t>
        <a:bodyPr/>
        <a:lstStyle/>
        <a:p>
          <a:endParaRPr lang="zh-CN" altLang="en-US"/>
        </a:p>
      </dgm:t>
    </dgm:pt>
    <dgm:pt modelId="{CA115BE1-3257-9B4F-A696-8A6DCF378A1E}">
      <dgm:prSet phldrT="[文本]" phldr="1"/>
      <dgm:spPr/>
      <dgm:t>
        <a:bodyPr/>
        <a:lstStyle/>
        <a:p>
          <a:endParaRPr lang="zh-CN" altLang="en-US"/>
        </a:p>
      </dgm:t>
    </dgm:pt>
    <dgm:pt modelId="{2D61E2E0-03A3-3E41-BB63-FCE7C2BD0A2A}" type="sibTrans" cxnId="{12826FB6-3253-AA45-91B4-4E4923A63556}">
      <dgm:prSet/>
      <dgm:spPr/>
      <dgm:t>
        <a:bodyPr/>
        <a:lstStyle/>
        <a:p>
          <a:endParaRPr lang="zh-CN" altLang="en-US"/>
        </a:p>
      </dgm:t>
    </dgm:pt>
    <dgm:pt modelId="{D99FB06B-0D6C-B94A-BABF-4B395CFE2729}" type="parTrans" cxnId="{12826FB6-3253-AA45-91B4-4E4923A63556}">
      <dgm:prSet/>
      <dgm:spPr/>
      <dgm:t>
        <a:bodyPr/>
        <a:lstStyle/>
        <a:p>
          <a:endParaRPr lang="zh-CN" altLang="en-US"/>
        </a:p>
      </dgm:t>
    </dgm:pt>
    <dgm:pt modelId="{2BC1A97C-261B-AD4C-866F-8F58665C8176}" type="pres">
      <dgm:prSet presAssocID="{9D26C727-CC17-4745-AEC2-8DFBF7390197}" presName="Name0" presStyleCnt="0">
        <dgm:presLayoutVars>
          <dgm:dir/>
          <dgm:animLvl val="lvl"/>
          <dgm:resizeHandles val="exact"/>
        </dgm:presLayoutVars>
      </dgm:prSet>
      <dgm:spPr/>
    </dgm:pt>
    <dgm:pt modelId="{2B2A41FD-717B-C345-BA10-47B7B5955AAE}" type="pres">
      <dgm:prSet presAssocID="{6EE9F3D6-82FA-0845-A807-41791A400569}" presName="linNode" presStyleCnt="0"/>
      <dgm:spPr/>
    </dgm:pt>
    <dgm:pt modelId="{25338A3A-EDF5-7740-9D22-7A99EA641F4F}" type="pres">
      <dgm:prSet presAssocID="{6EE9F3D6-82FA-0845-A807-41791A400569}" presName="parentText" presStyleLbl="node1" presStyleIdx="0" presStyleCnt="1">
        <dgm:presLayoutVars>
          <dgm:chMax val="1"/>
          <dgm:bulletEnabled val="1"/>
        </dgm:presLayoutVars>
      </dgm:prSet>
      <dgm:spPr/>
    </dgm:pt>
    <dgm:pt modelId="{64072B7C-48EE-B44A-881D-1B1DCD4950C5}" type="pres">
      <dgm:prSet presAssocID="{6EE9F3D6-82FA-0845-A807-41791A400569}" presName="descendantText" presStyleLbl="alignAccFollowNode1" presStyleIdx="0" presStyleCnt="1">
        <dgm:presLayoutVars>
          <dgm:bulletEnabled val="1"/>
        </dgm:presLayoutVars>
      </dgm:prSet>
      <dgm:spPr/>
    </dgm:pt>
  </dgm:ptLst>
  <dgm:cxnLst>
    <dgm:cxn modelId="{B5495D00-1F65-6248-B3BE-E1406AE65393}" type="presOf" srcId="{9C048756-793D-A04A-AB6A-4751028B6210}" destId="{64072B7C-48EE-B44A-881D-1B1DCD4950C5}" srcOrd="0" destOrd="9" presId="urn:microsoft.com/office/officeart/2005/8/layout/vList5"/>
    <dgm:cxn modelId="{07577202-F76E-774F-AF5F-831AAB1B8CE1}" srcId="{6EE9F3D6-82FA-0845-A807-41791A400569}" destId="{216B7533-A711-AC40-AA71-E3402FD03A9C}" srcOrd="8" destOrd="0" parTransId="{57EAAFEB-7207-2E47-A308-1E30B734B23F}" sibTransId="{27DC9249-218F-BB41-841A-27173B7095C4}"/>
    <dgm:cxn modelId="{68C63605-56A0-E647-B5D8-EA6132984557}" srcId="{6EE9F3D6-82FA-0845-A807-41791A400569}" destId="{B8A4DF81-DD81-F141-B90E-3CEE847644B6}" srcOrd="11" destOrd="0" parTransId="{54D4FC34-09BD-7941-B4F2-73F9C0BC8ABD}" sibTransId="{6F47F2B1-2D7E-0C48-96B0-CE8007BC042F}"/>
    <dgm:cxn modelId="{43DC921D-208F-5B4D-896C-7C647D4A628C}" srcId="{6EE9F3D6-82FA-0845-A807-41791A400569}" destId="{31214509-F123-9F40-94B8-B8843DDB6F47}" srcOrd="10" destOrd="0" parTransId="{DF5794CC-7AF7-3E4E-8BF8-7CF4013CC4D4}" sibTransId="{29870051-0289-694A-A1B2-8F4D245BAB19}"/>
    <dgm:cxn modelId="{9EB79722-296E-714C-B97F-B19205DC0881}" type="presOf" srcId="{CA115BE1-3257-9B4F-A696-8A6DCF378A1E}" destId="{64072B7C-48EE-B44A-881D-1B1DCD4950C5}" srcOrd="0" destOrd="13" presId="urn:microsoft.com/office/officeart/2005/8/layout/vList5"/>
    <dgm:cxn modelId="{5109F43D-DD8F-4F43-9E53-5B595996B653}" srcId="{6EE9F3D6-82FA-0845-A807-41791A400569}" destId="{CE1DC4CC-12F9-BF4A-9078-A4E5B3966A6D}" srcOrd="4" destOrd="0" parTransId="{86F72B1E-92C4-7A4D-879C-E63B7B81E309}" sibTransId="{7C54B833-FBCA-FC47-BDDE-AA5D312D9E69}"/>
    <dgm:cxn modelId="{892E794C-8053-DC41-80DA-9474A7A16756}" type="presOf" srcId="{6EE9F3D6-82FA-0845-A807-41791A400569}" destId="{25338A3A-EDF5-7740-9D22-7A99EA641F4F}" srcOrd="0" destOrd="0" presId="urn:microsoft.com/office/officeart/2005/8/layout/vList5"/>
    <dgm:cxn modelId="{EC772853-C858-4E43-8027-4A45ABB47910}" srcId="{6EE9F3D6-82FA-0845-A807-41791A400569}" destId="{8915DE1A-59D7-CB4B-BDB1-F297F089F190}" srcOrd="7" destOrd="0" parTransId="{C4E01D7C-6B64-F045-A9FF-BA4CE8EED639}" sibTransId="{6756F0ED-9990-DB4A-BA61-767D2FC36F7E}"/>
    <dgm:cxn modelId="{25C67654-1629-CF4E-BC9A-B57AB64CF280}" srcId="{6EE9F3D6-82FA-0845-A807-41791A400569}" destId="{2526D798-7F5B-354D-B2B1-9DCDC5E288AB}" srcOrd="3" destOrd="0" parTransId="{12FF7441-30EC-874D-A25A-EA88298E9411}" sibTransId="{451DCC2D-73D5-124E-9131-0F5F70C0FB11}"/>
    <dgm:cxn modelId="{A1E0577A-8C0D-A640-BD50-22588C199DB6}" type="presOf" srcId="{CE1DC4CC-12F9-BF4A-9078-A4E5B3966A6D}" destId="{64072B7C-48EE-B44A-881D-1B1DCD4950C5}" srcOrd="0" destOrd="4" presId="urn:microsoft.com/office/officeart/2005/8/layout/vList5"/>
    <dgm:cxn modelId="{A135127C-322E-8C4F-90DF-F7840526BB5B}" type="presOf" srcId="{6AEC11D1-28B9-924E-8E3C-009CD865AB53}" destId="{64072B7C-48EE-B44A-881D-1B1DCD4950C5}" srcOrd="0" destOrd="2" presId="urn:microsoft.com/office/officeart/2005/8/layout/vList5"/>
    <dgm:cxn modelId="{51A8008E-0AB5-1A44-8EC7-AF434866D4D3}" srcId="{9D26C727-CC17-4745-AEC2-8DFBF7390197}" destId="{6EE9F3D6-82FA-0845-A807-41791A400569}" srcOrd="0" destOrd="0" parTransId="{AE35BA34-2737-5F47-AE0D-A050A8722F93}" sibTransId="{D1250206-9D6F-E24B-BE7B-ED717B907402}"/>
    <dgm:cxn modelId="{66010092-AD9C-BF4E-AD15-C032ECDED3D9}" type="presOf" srcId="{EA3D5299-9BAA-6B45-8832-ECD13A39549A}" destId="{64072B7C-48EE-B44A-881D-1B1DCD4950C5}" srcOrd="0" destOrd="5" presId="urn:microsoft.com/office/officeart/2005/8/layout/vList5"/>
    <dgm:cxn modelId="{03467697-96BE-6146-9C03-4C47A392081F}" type="presOf" srcId="{216B7533-A711-AC40-AA71-E3402FD03A9C}" destId="{64072B7C-48EE-B44A-881D-1B1DCD4950C5}" srcOrd="0" destOrd="8" presId="urn:microsoft.com/office/officeart/2005/8/layout/vList5"/>
    <dgm:cxn modelId="{4361129E-B892-904B-AB21-3BA964DD93EB}" type="presOf" srcId="{EB696547-7A53-B748-850D-4F45DD9F24D7}" destId="{64072B7C-48EE-B44A-881D-1B1DCD4950C5}" srcOrd="0" destOrd="12" presId="urn:microsoft.com/office/officeart/2005/8/layout/vList5"/>
    <dgm:cxn modelId="{C0F392AC-72E5-5149-9C95-F7D0B11E3080}" type="presOf" srcId="{9D26C727-CC17-4745-AEC2-8DFBF7390197}" destId="{2BC1A97C-261B-AD4C-866F-8F58665C8176}" srcOrd="0" destOrd="0" presId="urn:microsoft.com/office/officeart/2005/8/layout/vList5"/>
    <dgm:cxn modelId="{12826FB6-3253-AA45-91B4-4E4923A63556}" srcId="{6EE9F3D6-82FA-0845-A807-41791A400569}" destId="{CA115BE1-3257-9B4F-A696-8A6DCF378A1E}" srcOrd="13" destOrd="0" parTransId="{D99FB06B-0D6C-B94A-BABF-4B395CFE2729}" sibTransId="{2D61E2E0-03A3-3E41-BB63-FCE7C2BD0A2A}"/>
    <dgm:cxn modelId="{2D5E8CB9-73B6-E846-8DAE-08BF2B592ACE}" type="presOf" srcId="{8915DE1A-59D7-CB4B-BDB1-F297F089F190}" destId="{64072B7C-48EE-B44A-881D-1B1DCD4950C5}" srcOrd="0" destOrd="7" presId="urn:microsoft.com/office/officeart/2005/8/layout/vList5"/>
    <dgm:cxn modelId="{1CB9CFD9-E073-5D47-9357-E3DC91BDA36F}" srcId="{6EE9F3D6-82FA-0845-A807-41791A400569}" destId="{6AEC11D1-28B9-924E-8E3C-009CD865AB53}" srcOrd="2" destOrd="0" parTransId="{8665766C-8FF4-7B42-BE35-3A17F0177349}" sibTransId="{4BCDA935-D2E3-584E-AB22-99566D90F007}"/>
    <dgm:cxn modelId="{7E2A81DC-01A1-7C44-8273-20873AD20F7D}" srcId="{6EE9F3D6-82FA-0845-A807-41791A400569}" destId="{EA3D5299-9BAA-6B45-8832-ECD13A39549A}" srcOrd="5" destOrd="0" parTransId="{4F55F8B6-F42A-3047-9C56-101C9BE96BD7}" sibTransId="{C4D88E6D-B3E6-EB4D-BDDE-E100DF6AA623}"/>
    <dgm:cxn modelId="{442A74DD-7E19-AD40-87FD-7466BF482320}" srcId="{6EE9F3D6-82FA-0845-A807-41791A400569}" destId="{22E4C9FD-2B50-7440-A133-BD575993FAAB}" srcOrd="0" destOrd="0" parTransId="{FD709B0F-C88E-0041-9582-44C88367A2B6}" sibTransId="{AA1C4629-3842-214E-9D6A-04B0B2AAF1AA}"/>
    <dgm:cxn modelId="{FA7275DF-1BD1-E84A-8E97-E072DA954937}" srcId="{6EE9F3D6-82FA-0845-A807-41791A400569}" destId="{9C048756-793D-A04A-AB6A-4751028B6210}" srcOrd="9" destOrd="0" parTransId="{83319481-373D-0240-99FA-25ABAB0EE6D8}" sibTransId="{9E012170-87FF-C242-83C5-B522CF49417E}"/>
    <dgm:cxn modelId="{7B402EE2-528A-7E4D-8E59-FB8CD92D6FB7}" type="presOf" srcId="{B8A4DF81-DD81-F141-B90E-3CEE847644B6}" destId="{64072B7C-48EE-B44A-881D-1B1DCD4950C5}" srcOrd="0" destOrd="11" presId="urn:microsoft.com/office/officeart/2005/8/layout/vList5"/>
    <dgm:cxn modelId="{8B7731E4-4306-9A48-8566-96844955F5E5}" type="presOf" srcId="{31214509-F123-9F40-94B8-B8843DDB6F47}" destId="{64072B7C-48EE-B44A-881D-1B1DCD4950C5}" srcOrd="0" destOrd="10" presId="urn:microsoft.com/office/officeart/2005/8/layout/vList5"/>
    <dgm:cxn modelId="{017F3AE6-0AA6-5444-84BE-DF87F1BF9C39}" srcId="{6EE9F3D6-82FA-0845-A807-41791A400569}" destId="{E9BD98DD-61C7-7C4A-8549-CBD3504C817D}" srcOrd="1" destOrd="0" parTransId="{8B29DF1D-0005-4A4C-B31D-DA6915B31BE7}" sibTransId="{BA9ABFC8-C0C6-7144-814D-E0759132EA17}"/>
    <dgm:cxn modelId="{DEA6B6E9-A559-D64A-B3F9-3F8D5DCED1F1}" type="presOf" srcId="{E9BD98DD-61C7-7C4A-8549-CBD3504C817D}" destId="{64072B7C-48EE-B44A-881D-1B1DCD4950C5}" srcOrd="0" destOrd="1" presId="urn:microsoft.com/office/officeart/2005/8/layout/vList5"/>
    <dgm:cxn modelId="{D218BFEC-A437-0149-9D1F-63369F950EF1}" srcId="{6EE9F3D6-82FA-0845-A807-41791A400569}" destId="{EB696547-7A53-B748-850D-4F45DD9F24D7}" srcOrd="12" destOrd="0" parTransId="{ED67C8DA-164C-DD44-8DFF-ADEEDC09DD11}" sibTransId="{406AC808-0CEC-374F-B038-3309EFF5A966}"/>
    <dgm:cxn modelId="{C911FCEE-AF30-714E-9BFD-9E2B1C7B47A4}" type="presOf" srcId="{37455D46-0846-584C-A7B7-7A8C4FB14042}" destId="{64072B7C-48EE-B44A-881D-1B1DCD4950C5}" srcOrd="0" destOrd="6" presId="urn:microsoft.com/office/officeart/2005/8/layout/vList5"/>
    <dgm:cxn modelId="{EBFF6EF0-D572-CD4D-A96E-2B9E1DCF6B2B}" srcId="{6EE9F3D6-82FA-0845-A807-41791A400569}" destId="{37455D46-0846-584C-A7B7-7A8C4FB14042}" srcOrd="6" destOrd="0" parTransId="{7092EF3B-AC60-5840-861B-2D352F7E33B8}" sibTransId="{49986579-10E4-F44B-9CE8-77E87F49E386}"/>
    <dgm:cxn modelId="{D584F2F8-8EE5-9E49-8E15-08BE3844288E}" type="presOf" srcId="{2526D798-7F5B-354D-B2B1-9DCDC5E288AB}" destId="{64072B7C-48EE-B44A-881D-1B1DCD4950C5}" srcOrd="0" destOrd="3" presId="urn:microsoft.com/office/officeart/2005/8/layout/vList5"/>
    <dgm:cxn modelId="{44140CFC-6AFF-E341-9BC5-265E4A45BF2F}" type="presOf" srcId="{22E4C9FD-2B50-7440-A133-BD575993FAAB}" destId="{64072B7C-48EE-B44A-881D-1B1DCD4950C5}" srcOrd="0" destOrd="0" presId="urn:microsoft.com/office/officeart/2005/8/layout/vList5"/>
    <dgm:cxn modelId="{03F243E3-C0D6-2D4A-8C68-BDEF2CA0818B}" type="presParOf" srcId="{2BC1A97C-261B-AD4C-866F-8F58665C8176}" destId="{2B2A41FD-717B-C345-BA10-47B7B5955AAE}" srcOrd="0" destOrd="0" presId="urn:microsoft.com/office/officeart/2005/8/layout/vList5"/>
    <dgm:cxn modelId="{23AFBA3D-FEBD-FB40-9F42-987674E18116}" type="presParOf" srcId="{2B2A41FD-717B-C345-BA10-47B7B5955AAE}" destId="{25338A3A-EDF5-7740-9D22-7A99EA641F4F}" srcOrd="0" destOrd="0" presId="urn:microsoft.com/office/officeart/2005/8/layout/vList5"/>
    <dgm:cxn modelId="{67A24E3F-E96F-A641-A90D-AEFAAB6D5487}" type="presParOf" srcId="{2B2A41FD-717B-C345-BA10-47B7B5955AAE}" destId="{64072B7C-48EE-B44A-881D-1B1DCD4950C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538C168-3D54-7B45-BFE0-73F606A69755}" type="doc">
      <dgm:prSet loTypeId="urn:microsoft.com/office/officeart/2005/8/layout/vList5" loCatId="" qsTypeId="urn:microsoft.com/office/officeart/2005/8/quickstyle/simple1#33" qsCatId="simple" csTypeId="urn:microsoft.com/office/officeart/2005/8/colors/accent1_2#25" csCatId="accent1" phldr="1"/>
      <dgm:spPr/>
      <dgm:t>
        <a:bodyPr/>
        <a:lstStyle/>
        <a:p>
          <a:endParaRPr lang="zh-CN" altLang="en-US"/>
        </a:p>
      </dgm:t>
    </dgm:pt>
    <dgm:pt modelId="{647ED2B6-E155-364B-AAED-0D576996A957}">
      <dgm:prSet phldrT="[文本]"/>
      <dgm:spPr/>
      <dgm:t>
        <a:bodyPr/>
        <a:lstStyle/>
        <a:p>
          <a:r>
            <a:rPr lang="zh-CN" altLang="en-US" dirty="0"/>
            <a:t>估价期日修正</a:t>
          </a:r>
        </a:p>
      </dgm:t>
    </dgm:pt>
    <dgm:pt modelId="{89851BC0-8514-F348-B0E1-FDE2FD0A8E03}" type="parTrans" cxnId="{03855DEF-2EBF-4049-A694-BE784ADC2343}">
      <dgm:prSet/>
      <dgm:spPr/>
      <dgm:t>
        <a:bodyPr/>
        <a:lstStyle/>
        <a:p>
          <a:endParaRPr lang="zh-CN" altLang="en-US"/>
        </a:p>
      </dgm:t>
    </dgm:pt>
    <dgm:pt modelId="{BA01AC27-FE9C-4B4B-934B-D969D39A78CB}" type="sibTrans" cxnId="{03855DEF-2EBF-4049-A694-BE784ADC2343}">
      <dgm:prSet/>
      <dgm:spPr/>
      <dgm:t>
        <a:bodyPr/>
        <a:lstStyle/>
        <a:p>
          <a:endParaRPr lang="zh-CN" altLang="en-US"/>
        </a:p>
      </dgm:t>
    </dgm:pt>
    <dgm:pt modelId="{9AD2A73C-E351-CB44-96D8-0BDF96090E4F}">
      <dgm:prSet phldrT="[文本]"/>
      <dgm:spPr/>
      <dgm:t>
        <a:bodyPr/>
        <a:lstStyle/>
        <a:p>
          <a:r>
            <a:rPr lang="zh-CN" altLang="en-US" dirty="0"/>
            <a:t>估价期日修正是将比较实例在其成交日期的价格调整为估价期日的价格。通常用地价指数进行修 正。修正公式为： </a:t>
          </a:r>
        </a:p>
      </dgm:t>
    </dgm:pt>
    <dgm:pt modelId="{DC6B9262-87E5-B14D-B181-A955B007DEEB}" type="parTrans" cxnId="{D4D70490-510C-6F40-8629-F6BF869ECE59}">
      <dgm:prSet/>
      <dgm:spPr/>
      <dgm:t>
        <a:bodyPr/>
        <a:lstStyle/>
        <a:p>
          <a:endParaRPr lang="zh-CN" altLang="en-US"/>
        </a:p>
      </dgm:t>
    </dgm:pt>
    <dgm:pt modelId="{7A0F827D-6A21-2D43-B6E8-8E1DDE5D7003}" type="sibTrans" cxnId="{D4D70490-510C-6F40-8629-F6BF869ECE59}">
      <dgm:prSet/>
      <dgm:spPr/>
      <dgm:t>
        <a:bodyPr/>
        <a:lstStyle/>
        <a:p>
          <a:endParaRPr lang="zh-CN" altLang="en-US"/>
        </a:p>
      </dgm:t>
    </dgm:pt>
    <dgm:pt modelId="{0B188790-FCDC-8D41-9A1F-CC63093CB605}">
      <dgm:prSet/>
      <dgm:spPr/>
      <dgm:t>
        <a:bodyPr/>
        <a:lstStyle/>
        <a:p>
          <a:r>
            <a:rPr lang="en-GB" dirty="0"/>
            <a:t>PE=P0×Q/Q0 </a:t>
          </a:r>
        </a:p>
      </dgm:t>
    </dgm:pt>
    <dgm:pt modelId="{8CB74CD6-40AB-BC42-8C72-227C41E6688A}" type="parTrans" cxnId="{26FFF521-B3C8-D24B-9A7B-02FC1C9658EC}">
      <dgm:prSet/>
      <dgm:spPr/>
      <dgm:t>
        <a:bodyPr/>
        <a:lstStyle/>
        <a:p>
          <a:endParaRPr lang="zh-CN" altLang="en-US"/>
        </a:p>
      </dgm:t>
    </dgm:pt>
    <dgm:pt modelId="{C8F477B9-8167-5345-B72C-2F107AD66073}" type="sibTrans" cxnId="{26FFF521-B3C8-D24B-9A7B-02FC1C9658EC}">
      <dgm:prSet/>
      <dgm:spPr/>
      <dgm:t>
        <a:bodyPr/>
        <a:lstStyle/>
        <a:p>
          <a:endParaRPr lang="zh-CN" altLang="en-US"/>
        </a:p>
      </dgm:t>
    </dgm:pt>
    <dgm:pt modelId="{F6687709-751B-024B-AF9E-5AF489277AF7}">
      <dgm:prSet/>
      <dgm:spPr/>
      <dgm:t>
        <a:bodyPr/>
        <a:lstStyle/>
        <a:p>
          <a:r>
            <a:rPr lang="zh-CN" altLang="en-US"/>
            <a:t>式中：</a:t>
          </a:r>
          <a:r>
            <a:rPr lang="en-GB"/>
            <a:t>PE—</a:t>
          </a:r>
          <a:r>
            <a:rPr lang="zh-CN" altLang="en-US"/>
            <a:t>估价期日修正后比较实例价格； </a:t>
          </a:r>
        </a:p>
      </dgm:t>
    </dgm:pt>
    <dgm:pt modelId="{94E4EF46-9454-D645-B5C5-1EC6ACDE49F8}" type="parTrans" cxnId="{9895A65C-FC7F-854E-8134-08C04E532ED3}">
      <dgm:prSet/>
      <dgm:spPr/>
      <dgm:t>
        <a:bodyPr/>
        <a:lstStyle/>
        <a:p>
          <a:endParaRPr lang="zh-CN" altLang="en-US"/>
        </a:p>
      </dgm:t>
    </dgm:pt>
    <dgm:pt modelId="{AD8D9FEE-AC62-454B-AC0D-915D698C3E98}" type="sibTrans" cxnId="{9895A65C-FC7F-854E-8134-08C04E532ED3}">
      <dgm:prSet/>
      <dgm:spPr/>
      <dgm:t>
        <a:bodyPr/>
        <a:lstStyle/>
        <a:p>
          <a:endParaRPr lang="zh-CN" altLang="en-US"/>
        </a:p>
      </dgm:t>
    </dgm:pt>
    <dgm:pt modelId="{736AF0A0-EFD5-2346-B63C-0F1EAA35524A}">
      <dgm:prSet/>
      <dgm:spPr/>
      <dgm:t>
        <a:bodyPr/>
        <a:lstStyle/>
        <a:p>
          <a:r>
            <a:rPr lang="en-GB"/>
            <a:t>P0—</a:t>
          </a:r>
          <a:r>
            <a:rPr lang="zh-CN" altLang="en-US"/>
            <a:t>估价期日修正前比较实例价格； </a:t>
          </a:r>
        </a:p>
      </dgm:t>
    </dgm:pt>
    <dgm:pt modelId="{4D9FC9C3-F1AD-AD47-9C79-8CCADD3A3ECD}" type="parTrans" cxnId="{5E748595-9060-2243-8DDC-9680C4C0E4CF}">
      <dgm:prSet/>
      <dgm:spPr/>
      <dgm:t>
        <a:bodyPr/>
        <a:lstStyle/>
        <a:p>
          <a:endParaRPr lang="zh-CN" altLang="en-US"/>
        </a:p>
      </dgm:t>
    </dgm:pt>
    <dgm:pt modelId="{1772D081-8818-2448-91D4-690D8B65A1A6}" type="sibTrans" cxnId="{5E748595-9060-2243-8DDC-9680C4C0E4CF}">
      <dgm:prSet/>
      <dgm:spPr/>
      <dgm:t>
        <a:bodyPr/>
        <a:lstStyle/>
        <a:p>
          <a:endParaRPr lang="zh-CN" altLang="en-US"/>
        </a:p>
      </dgm:t>
    </dgm:pt>
    <dgm:pt modelId="{7AF3AA15-01E6-4B4F-9A82-11430886B0E2}">
      <dgm:prSet/>
      <dgm:spPr/>
      <dgm:t>
        <a:bodyPr/>
        <a:lstStyle/>
        <a:p>
          <a:r>
            <a:rPr lang="en-GB"/>
            <a:t>Q—</a:t>
          </a:r>
          <a:r>
            <a:rPr lang="zh-CN" altLang="en-US"/>
            <a:t>待估宗地估价期日地价指数； </a:t>
          </a:r>
        </a:p>
      </dgm:t>
    </dgm:pt>
    <dgm:pt modelId="{1C00E8B6-F648-964A-8D09-47BB91DF3FDD}" type="parTrans" cxnId="{76852ED9-C89D-C341-9A6B-380ACD141E25}">
      <dgm:prSet/>
      <dgm:spPr/>
      <dgm:t>
        <a:bodyPr/>
        <a:lstStyle/>
        <a:p>
          <a:endParaRPr lang="zh-CN" altLang="en-US"/>
        </a:p>
      </dgm:t>
    </dgm:pt>
    <dgm:pt modelId="{ADD61FAC-7DAC-6E4D-A0EF-F94EA432DC7A}" type="sibTrans" cxnId="{76852ED9-C89D-C341-9A6B-380ACD141E25}">
      <dgm:prSet/>
      <dgm:spPr/>
      <dgm:t>
        <a:bodyPr/>
        <a:lstStyle/>
        <a:p>
          <a:endParaRPr lang="zh-CN" altLang="en-US"/>
        </a:p>
      </dgm:t>
    </dgm:pt>
    <dgm:pt modelId="{E2EA2ECB-809D-CF4A-BDC2-DA21D91A0E88}">
      <dgm:prSet/>
      <dgm:spPr/>
      <dgm:t>
        <a:bodyPr/>
        <a:lstStyle/>
        <a:p>
          <a:r>
            <a:rPr lang="en-GB"/>
            <a:t>Q0—</a:t>
          </a:r>
          <a:r>
            <a:rPr lang="zh-CN" altLang="en-US"/>
            <a:t>比较实例交易期日地价指数。 </a:t>
          </a:r>
        </a:p>
      </dgm:t>
    </dgm:pt>
    <dgm:pt modelId="{C34BC420-8735-E845-A2AB-A8E6BE8DE2E2}" type="parTrans" cxnId="{3AE2960A-F94D-0746-9E13-67DE5FCAE43A}">
      <dgm:prSet/>
      <dgm:spPr/>
      <dgm:t>
        <a:bodyPr/>
        <a:lstStyle/>
        <a:p>
          <a:endParaRPr lang="zh-CN" altLang="en-US"/>
        </a:p>
      </dgm:t>
    </dgm:pt>
    <dgm:pt modelId="{7A7CB3F2-5C86-AD4C-936C-28DD53B9E231}" type="sibTrans" cxnId="{3AE2960A-F94D-0746-9E13-67DE5FCAE43A}">
      <dgm:prSet/>
      <dgm:spPr/>
      <dgm:t>
        <a:bodyPr/>
        <a:lstStyle/>
        <a:p>
          <a:endParaRPr lang="zh-CN" altLang="en-US"/>
        </a:p>
      </dgm:t>
    </dgm:pt>
    <dgm:pt modelId="{6D244479-0483-E54B-BF8F-9F9DD856D0B6}">
      <dgm:prSet/>
      <dgm:spPr/>
      <dgm:t>
        <a:bodyPr/>
        <a:lstStyle/>
        <a:p>
          <a:r>
            <a:rPr lang="zh-CN" altLang="en-US" dirty="0"/>
            <a:t>地价指数的编制应符合 </a:t>
          </a:r>
          <a:r>
            <a:rPr lang="en-GB" dirty="0"/>
            <a:t>TD/T1009-2007 </a:t>
          </a:r>
          <a:r>
            <a:rPr lang="zh-CN" altLang="en-US" dirty="0"/>
            <a:t>的有关要求。 </a:t>
          </a:r>
        </a:p>
      </dgm:t>
    </dgm:pt>
    <dgm:pt modelId="{DB81EE95-92AF-B447-888D-EE29EF2ABD3B}" type="parTrans" cxnId="{B11BF1A1-7071-784A-B30A-91BE02084F79}">
      <dgm:prSet/>
      <dgm:spPr/>
      <dgm:t>
        <a:bodyPr/>
        <a:lstStyle/>
        <a:p>
          <a:endParaRPr lang="zh-CN" altLang="en-US"/>
        </a:p>
      </dgm:t>
    </dgm:pt>
    <dgm:pt modelId="{FFE11283-E0B1-524F-8A0E-D227F7BC6A7F}" type="sibTrans" cxnId="{B11BF1A1-7071-784A-B30A-91BE02084F79}">
      <dgm:prSet/>
      <dgm:spPr/>
      <dgm:t>
        <a:bodyPr/>
        <a:lstStyle/>
        <a:p>
          <a:endParaRPr lang="zh-CN" altLang="en-US"/>
        </a:p>
      </dgm:t>
    </dgm:pt>
    <dgm:pt modelId="{B922064B-83D1-6147-9390-AA9CAB8DF99E}" type="pres">
      <dgm:prSet presAssocID="{0538C168-3D54-7B45-BFE0-73F606A69755}" presName="Name0" presStyleCnt="0">
        <dgm:presLayoutVars>
          <dgm:dir/>
          <dgm:animLvl val="lvl"/>
          <dgm:resizeHandles val="exact"/>
        </dgm:presLayoutVars>
      </dgm:prSet>
      <dgm:spPr/>
    </dgm:pt>
    <dgm:pt modelId="{BDBA10F7-852F-2244-8D1F-6E7C61004838}" type="pres">
      <dgm:prSet presAssocID="{647ED2B6-E155-364B-AAED-0D576996A957}" presName="linNode" presStyleCnt="0"/>
      <dgm:spPr/>
    </dgm:pt>
    <dgm:pt modelId="{8F388F76-45AF-1040-ADD7-A05A11F96F5B}" type="pres">
      <dgm:prSet presAssocID="{647ED2B6-E155-364B-AAED-0D576996A957}" presName="parentText" presStyleLbl="node1" presStyleIdx="0" presStyleCnt="1">
        <dgm:presLayoutVars>
          <dgm:chMax val="1"/>
          <dgm:bulletEnabled val="1"/>
        </dgm:presLayoutVars>
      </dgm:prSet>
      <dgm:spPr/>
    </dgm:pt>
    <dgm:pt modelId="{A4749FC0-5AA7-4C42-9D1F-D5A47C19CF16}" type="pres">
      <dgm:prSet presAssocID="{647ED2B6-E155-364B-AAED-0D576996A957}" presName="descendantText" presStyleLbl="alignAccFollowNode1" presStyleIdx="0" presStyleCnt="1">
        <dgm:presLayoutVars>
          <dgm:bulletEnabled val="1"/>
        </dgm:presLayoutVars>
      </dgm:prSet>
      <dgm:spPr/>
    </dgm:pt>
  </dgm:ptLst>
  <dgm:cxnLst>
    <dgm:cxn modelId="{3AE2960A-F94D-0746-9E13-67DE5FCAE43A}" srcId="{647ED2B6-E155-364B-AAED-0D576996A957}" destId="{E2EA2ECB-809D-CF4A-BDC2-DA21D91A0E88}" srcOrd="5" destOrd="0" parTransId="{C34BC420-8735-E845-A2AB-A8E6BE8DE2E2}" sibTransId="{7A7CB3F2-5C86-AD4C-936C-28DD53B9E231}"/>
    <dgm:cxn modelId="{892A7B19-7B5B-B84F-A6FE-B6FE3DC73785}" type="presOf" srcId="{9AD2A73C-E351-CB44-96D8-0BDF96090E4F}" destId="{A4749FC0-5AA7-4C42-9D1F-D5A47C19CF16}" srcOrd="0" destOrd="0" presId="urn:microsoft.com/office/officeart/2005/8/layout/vList5"/>
    <dgm:cxn modelId="{04DDDA1E-18A5-EF44-9ADF-7D0BBDA0AD38}" type="presOf" srcId="{7AF3AA15-01E6-4B4F-9A82-11430886B0E2}" destId="{A4749FC0-5AA7-4C42-9D1F-D5A47C19CF16}" srcOrd="0" destOrd="4" presId="urn:microsoft.com/office/officeart/2005/8/layout/vList5"/>
    <dgm:cxn modelId="{26FFF521-B3C8-D24B-9A7B-02FC1C9658EC}" srcId="{647ED2B6-E155-364B-AAED-0D576996A957}" destId="{0B188790-FCDC-8D41-9A1F-CC63093CB605}" srcOrd="1" destOrd="0" parTransId="{8CB74CD6-40AB-BC42-8C72-227C41E6688A}" sibTransId="{C8F477B9-8167-5345-B72C-2F107AD66073}"/>
    <dgm:cxn modelId="{7B911E2B-F0D4-FB45-A071-EDD0A5758A59}" type="presOf" srcId="{E2EA2ECB-809D-CF4A-BDC2-DA21D91A0E88}" destId="{A4749FC0-5AA7-4C42-9D1F-D5A47C19CF16}" srcOrd="0" destOrd="5" presId="urn:microsoft.com/office/officeart/2005/8/layout/vList5"/>
    <dgm:cxn modelId="{D35E9A42-B6BB-984E-88EF-B9D1686E2BA3}" type="presOf" srcId="{0B188790-FCDC-8D41-9A1F-CC63093CB605}" destId="{A4749FC0-5AA7-4C42-9D1F-D5A47C19CF16}" srcOrd="0" destOrd="1" presId="urn:microsoft.com/office/officeart/2005/8/layout/vList5"/>
    <dgm:cxn modelId="{64F0E442-1EC5-7F49-9D92-6E43F2C1446A}" type="presOf" srcId="{F6687709-751B-024B-AF9E-5AF489277AF7}" destId="{A4749FC0-5AA7-4C42-9D1F-D5A47C19CF16}" srcOrd="0" destOrd="2" presId="urn:microsoft.com/office/officeart/2005/8/layout/vList5"/>
    <dgm:cxn modelId="{9895A65C-FC7F-854E-8134-08C04E532ED3}" srcId="{647ED2B6-E155-364B-AAED-0D576996A957}" destId="{F6687709-751B-024B-AF9E-5AF489277AF7}" srcOrd="2" destOrd="0" parTransId="{94E4EF46-9454-D645-B5C5-1EC6ACDE49F8}" sibTransId="{AD8D9FEE-AC62-454B-AC0D-915D698C3E98}"/>
    <dgm:cxn modelId="{24EA7571-4A74-F442-A485-E78757D62853}" type="presOf" srcId="{736AF0A0-EFD5-2346-B63C-0F1EAA35524A}" destId="{A4749FC0-5AA7-4C42-9D1F-D5A47C19CF16}" srcOrd="0" destOrd="3" presId="urn:microsoft.com/office/officeart/2005/8/layout/vList5"/>
    <dgm:cxn modelId="{D4D70490-510C-6F40-8629-F6BF869ECE59}" srcId="{647ED2B6-E155-364B-AAED-0D576996A957}" destId="{9AD2A73C-E351-CB44-96D8-0BDF96090E4F}" srcOrd="0" destOrd="0" parTransId="{DC6B9262-87E5-B14D-B181-A955B007DEEB}" sibTransId="{7A0F827D-6A21-2D43-B6E8-8E1DDE5D7003}"/>
    <dgm:cxn modelId="{1A45D594-16C1-5440-B1A5-934EE5316AB2}" type="presOf" srcId="{6D244479-0483-E54B-BF8F-9F9DD856D0B6}" destId="{A4749FC0-5AA7-4C42-9D1F-D5A47C19CF16}" srcOrd="0" destOrd="6" presId="urn:microsoft.com/office/officeart/2005/8/layout/vList5"/>
    <dgm:cxn modelId="{5E748595-9060-2243-8DDC-9680C4C0E4CF}" srcId="{647ED2B6-E155-364B-AAED-0D576996A957}" destId="{736AF0A0-EFD5-2346-B63C-0F1EAA35524A}" srcOrd="3" destOrd="0" parTransId="{4D9FC9C3-F1AD-AD47-9C79-8CCADD3A3ECD}" sibTransId="{1772D081-8818-2448-91D4-690D8B65A1A6}"/>
    <dgm:cxn modelId="{B11BF1A1-7071-784A-B30A-91BE02084F79}" srcId="{647ED2B6-E155-364B-AAED-0D576996A957}" destId="{6D244479-0483-E54B-BF8F-9F9DD856D0B6}" srcOrd="6" destOrd="0" parTransId="{DB81EE95-92AF-B447-888D-EE29EF2ABD3B}" sibTransId="{FFE11283-E0B1-524F-8A0E-D227F7BC6A7F}"/>
    <dgm:cxn modelId="{F40338A4-188A-C445-9E30-044652D82B6D}" type="presOf" srcId="{0538C168-3D54-7B45-BFE0-73F606A69755}" destId="{B922064B-83D1-6147-9390-AA9CAB8DF99E}" srcOrd="0" destOrd="0" presId="urn:microsoft.com/office/officeart/2005/8/layout/vList5"/>
    <dgm:cxn modelId="{107341BA-4B5C-5641-9278-9BFCB5728D14}" type="presOf" srcId="{647ED2B6-E155-364B-AAED-0D576996A957}" destId="{8F388F76-45AF-1040-ADD7-A05A11F96F5B}" srcOrd="0" destOrd="0" presId="urn:microsoft.com/office/officeart/2005/8/layout/vList5"/>
    <dgm:cxn modelId="{76852ED9-C89D-C341-9A6B-380ACD141E25}" srcId="{647ED2B6-E155-364B-AAED-0D576996A957}" destId="{7AF3AA15-01E6-4B4F-9A82-11430886B0E2}" srcOrd="4" destOrd="0" parTransId="{1C00E8B6-F648-964A-8D09-47BB91DF3FDD}" sibTransId="{ADD61FAC-7DAC-6E4D-A0EF-F94EA432DC7A}"/>
    <dgm:cxn modelId="{03855DEF-2EBF-4049-A694-BE784ADC2343}" srcId="{0538C168-3D54-7B45-BFE0-73F606A69755}" destId="{647ED2B6-E155-364B-AAED-0D576996A957}" srcOrd="0" destOrd="0" parTransId="{89851BC0-8514-F348-B0E1-FDE2FD0A8E03}" sibTransId="{BA01AC27-FE9C-4B4B-934B-D969D39A78CB}"/>
    <dgm:cxn modelId="{373A4D0A-09BB-FF4F-ACCF-51ACE7FF706F}" type="presParOf" srcId="{B922064B-83D1-6147-9390-AA9CAB8DF99E}" destId="{BDBA10F7-852F-2244-8D1F-6E7C61004838}" srcOrd="0" destOrd="0" presId="urn:microsoft.com/office/officeart/2005/8/layout/vList5"/>
    <dgm:cxn modelId="{8B74E552-A316-A944-A7DF-7C0D289691BF}" type="presParOf" srcId="{BDBA10F7-852F-2244-8D1F-6E7C61004838}" destId="{8F388F76-45AF-1040-ADD7-A05A11F96F5B}" srcOrd="0" destOrd="0" presId="urn:microsoft.com/office/officeart/2005/8/layout/vList5"/>
    <dgm:cxn modelId="{F550E58A-D0D4-DC4A-BD80-C066195B90FA}" type="presParOf" srcId="{BDBA10F7-852F-2244-8D1F-6E7C61004838}" destId="{A4749FC0-5AA7-4C42-9D1F-D5A47C19CF16}"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149C28F-78B0-A44D-B7D2-7EC27AB83D5E}" type="doc">
      <dgm:prSet loTypeId="urn:microsoft.com/office/officeart/2005/8/layout/vList5" loCatId="" qsTypeId="urn:microsoft.com/office/officeart/2005/8/quickstyle/simple1#34" qsCatId="simple" csTypeId="urn:microsoft.com/office/officeart/2005/8/colors/accent1_2#26" csCatId="accent1" phldr="1"/>
      <dgm:spPr/>
      <dgm:t>
        <a:bodyPr/>
        <a:lstStyle/>
        <a:p>
          <a:endParaRPr lang="zh-CN" altLang="en-US"/>
        </a:p>
      </dgm:t>
    </dgm:pt>
    <dgm:pt modelId="{81326E14-CDA6-CC4E-BAB3-40C33B11F440}">
      <dgm:prSet phldrT="[文本]"/>
      <dgm:spPr/>
      <dgm:t>
        <a:bodyPr/>
        <a:lstStyle/>
        <a:p>
          <a:r>
            <a:rPr lang="zh-CN" altLang="en-US" dirty="0"/>
            <a:t>区域因素修正</a:t>
          </a:r>
        </a:p>
      </dgm:t>
    </dgm:pt>
    <dgm:pt modelId="{789AD72D-402E-2541-B8AE-DB56B97A84C4}" type="parTrans" cxnId="{81CAD59E-35DE-E349-9F30-C0816A63E325}">
      <dgm:prSet/>
      <dgm:spPr/>
      <dgm:t>
        <a:bodyPr/>
        <a:lstStyle/>
        <a:p>
          <a:endParaRPr lang="zh-CN" altLang="en-US"/>
        </a:p>
      </dgm:t>
    </dgm:pt>
    <dgm:pt modelId="{79CD3B60-B9C1-EF4C-8DE0-260B3C866D1A}" type="sibTrans" cxnId="{81CAD59E-35DE-E349-9F30-C0816A63E325}">
      <dgm:prSet/>
      <dgm:spPr/>
      <dgm:t>
        <a:bodyPr/>
        <a:lstStyle/>
        <a:p>
          <a:endParaRPr lang="zh-CN" altLang="en-US"/>
        </a:p>
      </dgm:t>
    </dgm:pt>
    <dgm:pt modelId="{4B655A79-3E2F-5046-9E90-3E287C6156B2}">
      <dgm:prSet phldrT="[文本]"/>
      <dgm:spPr/>
      <dgm:t>
        <a:bodyPr/>
        <a:lstStyle/>
        <a:p>
          <a:r>
            <a:rPr lang="zh-CN" altLang="en-US" dirty="0"/>
            <a:t>区域因素修正是将比较实例在其外部区域条件下的价格调整为待估宗地外部区域条件下的价格。 </a:t>
          </a:r>
        </a:p>
      </dgm:t>
    </dgm:pt>
    <dgm:pt modelId="{0AC79AF0-55AC-DE47-8A6E-F2B62C4912CE}" type="parTrans" cxnId="{0CDE47EA-EEC4-CA40-8C14-F8ECC902E51E}">
      <dgm:prSet/>
      <dgm:spPr/>
      <dgm:t>
        <a:bodyPr/>
        <a:lstStyle/>
        <a:p>
          <a:endParaRPr lang="zh-CN" altLang="en-US"/>
        </a:p>
      </dgm:t>
    </dgm:pt>
    <dgm:pt modelId="{2B9A991B-0705-3D4B-B453-7EEE4CE82080}" type="sibTrans" cxnId="{0CDE47EA-EEC4-CA40-8C14-F8ECC902E51E}">
      <dgm:prSet/>
      <dgm:spPr/>
      <dgm:t>
        <a:bodyPr/>
        <a:lstStyle/>
        <a:p>
          <a:endParaRPr lang="zh-CN" altLang="en-US"/>
        </a:p>
      </dgm:t>
    </dgm:pt>
    <dgm:pt modelId="{326E7290-DA75-364C-8877-22E32D23BCDE}">
      <dgm:prSet/>
      <dgm:spPr/>
      <dgm:t>
        <a:bodyPr/>
        <a:lstStyle/>
        <a:p>
          <a:r>
            <a:rPr lang="zh-CN" altLang="en-US" dirty="0"/>
            <a:t>区域因素修正的主要因子有商服繁华程度、产业聚集程度、交通条件、公用设施及基础设施水平、 区域环境条件、城镇规划、土地使用限制等。不同用途的土地，影响其价格的区域因子不同，区域因素 </a:t>
          </a:r>
        </a:p>
      </dgm:t>
    </dgm:pt>
    <dgm:pt modelId="{BD07DC0C-4931-4E48-8E60-E2DF31CEE79E}" type="parTrans" cxnId="{83C3DE2C-4E39-4440-B60C-2AC3FDCA57BC}">
      <dgm:prSet/>
      <dgm:spPr/>
      <dgm:t>
        <a:bodyPr/>
        <a:lstStyle/>
        <a:p>
          <a:endParaRPr lang="zh-CN" altLang="en-US"/>
        </a:p>
      </dgm:t>
    </dgm:pt>
    <dgm:pt modelId="{0571E4EC-3BDC-BE43-99DE-19B4D85A657A}" type="sibTrans" cxnId="{83C3DE2C-4E39-4440-B60C-2AC3FDCA57BC}">
      <dgm:prSet/>
      <dgm:spPr/>
      <dgm:t>
        <a:bodyPr/>
        <a:lstStyle/>
        <a:p>
          <a:endParaRPr lang="zh-CN" altLang="en-US"/>
        </a:p>
      </dgm:t>
    </dgm:pt>
    <dgm:pt modelId="{F505808E-183B-5248-A7F5-5B8B91DF104C}">
      <dgm:prSet/>
      <dgm:spPr/>
      <dgm:t>
        <a:bodyPr/>
        <a:lstStyle/>
        <a:p>
          <a:r>
            <a:rPr lang="zh-CN" altLang="en-US" dirty="0"/>
            <a:t>修正的具体因子应根据估价对象的用途确定。综合考虑区域因素中的各因子对地价的影响程度确定区 域因素条件指数，修正公式为： </a:t>
          </a:r>
        </a:p>
      </dgm:t>
    </dgm:pt>
    <dgm:pt modelId="{AC95BFFB-6AC0-3B45-86BA-32C73AA63A1D}" type="parTrans" cxnId="{46E30AFA-5B74-FE40-A9A1-678FDB57D315}">
      <dgm:prSet/>
      <dgm:spPr/>
      <dgm:t>
        <a:bodyPr/>
        <a:lstStyle/>
        <a:p>
          <a:endParaRPr lang="zh-CN" altLang="en-US"/>
        </a:p>
      </dgm:t>
    </dgm:pt>
    <dgm:pt modelId="{6625CBCB-66F5-A24B-8B4D-935593C5FC84}" type="sibTrans" cxnId="{46E30AFA-5B74-FE40-A9A1-678FDB57D315}">
      <dgm:prSet/>
      <dgm:spPr/>
      <dgm:t>
        <a:bodyPr/>
        <a:lstStyle/>
        <a:p>
          <a:endParaRPr lang="zh-CN" altLang="en-US"/>
        </a:p>
      </dgm:t>
    </dgm:pt>
    <dgm:pt modelId="{8F1A5C41-01AE-324F-A2C2-911F34475455}">
      <dgm:prSet/>
      <dgm:spPr/>
      <dgm:t>
        <a:bodyPr/>
        <a:lstStyle/>
        <a:p>
          <a:r>
            <a:rPr lang="en-GB" dirty="0"/>
            <a:t>PE=P0×DP/DE </a:t>
          </a:r>
        </a:p>
      </dgm:t>
    </dgm:pt>
    <dgm:pt modelId="{0736C6AA-A68A-7F45-81BB-197B7B631A3E}" type="parTrans" cxnId="{C0D7517F-B65F-F948-8FDA-32614896ED1F}">
      <dgm:prSet/>
      <dgm:spPr/>
      <dgm:t>
        <a:bodyPr/>
        <a:lstStyle/>
        <a:p>
          <a:endParaRPr lang="zh-CN" altLang="en-US"/>
        </a:p>
      </dgm:t>
    </dgm:pt>
    <dgm:pt modelId="{53C8E479-6825-AE4A-8C66-C8107C4E3C98}" type="sibTrans" cxnId="{C0D7517F-B65F-F948-8FDA-32614896ED1F}">
      <dgm:prSet/>
      <dgm:spPr/>
      <dgm:t>
        <a:bodyPr/>
        <a:lstStyle/>
        <a:p>
          <a:endParaRPr lang="zh-CN" altLang="en-US"/>
        </a:p>
      </dgm:t>
    </dgm:pt>
    <dgm:pt modelId="{A414D0A5-4AFE-4E42-8427-1874979D13B6}">
      <dgm:prSet/>
      <dgm:spPr/>
      <dgm:t>
        <a:bodyPr/>
        <a:lstStyle/>
        <a:p>
          <a:r>
            <a:rPr lang="en-GB"/>
            <a:t>PE—</a:t>
          </a:r>
          <a:r>
            <a:rPr lang="zh-CN" altLang="en-US"/>
            <a:t>区域因素修正后比较实例价格； </a:t>
          </a:r>
        </a:p>
      </dgm:t>
    </dgm:pt>
    <dgm:pt modelId="{B3AEF9D6-DEC1-6A48-8344-DF3376C70913}" type="parTrans" cxnId="{9BEBED57-36AB-2047-BFFB-9B67B806C0B2}">
      <dgm:prSet/>
      <dgm:spPr/>
      <dgm:t>
        <a:bodyPr/>
        <a:lstStyle/>
        <a:p>
          <a:endParaRPr lang="zh-CN" altLang="en-US"/>
        </a:p>
      </dgm:t>
    </dgm:pt>
    <dgm:pt modelId="{26FEEDD8-C6B4-B640-BB08-B3E49849EEEC}" type="sibTrans" cxnId="{9BEBED57-36AB-2047-BFFB-9B67B806C0B2}">
      <dgm:prSet/>
      <dgm:spPr/>
      <dgm:t>
        <a:bodyPr/>
        <a:lstStyle/>
        <a:p>
          <a:endParaRPr lang="zh-CN" altLang="en-US"/>
        </a:p>
      </dgm:t>
    </dgm:pt>
    <dgm:pt modelId="{4311DFB7-551E-2047-8E4A-07A7B7BC1AAE}">
      <dgm:prSet/>
      <dgm:spPr/>
      <dgm:t>
        <a:bodyPr/>
        <a:lstStyle/>
        <a:p>
          <a:r>
            <a:rPr lang="en-GB"/>
            <a:t>P0—</a:t>
          </a:r>
          <a:r>
            <a:rPr lang="zh-CN" altLang="en-US"/>
            <a:t>区域因素修正前比较实例价格； </a:t>
          </a:r>
        </a:p>
      </dgm:t>
    </dgm:pt>
    <dgm:pt modelId="{E5AB0CE5-B90D-544B-A026-D82277994AED}" type="parTrans" cxnId="{4C28124F-DF36-0E40-A467-C7D53765D9CA}">
      <dgm:prSet/>
      <dgm:spPr/>
      <dgm:t>
        <a:bodyPr/>
        <a:lstStyle/>
        <a:p>
          <a:endParaRPr lang="zh-CN" altLang="en-US"/>
        </a:p>
      </dgm:t>
    </dgm:pt>
    <dgm:pt modelId="{DC23EC70-91F0-CC4E-B1C7-873E9C4042FE}" type="sibTrans" cxnId="{4C28124F-DF36-0E40-A467-C7D53765D9CA}">
      <dgm:prSet/>
      <dgm:spPr/>
      <dgm:t>
        <a:bodyPr/>
        <a:lstStyle/>
        <a:p>
          <a:endParaRPr lang="zh-CN" altLang="en-US"/>
        </a:p>
      </dgm:t>
    </dgm:pt>
    <dgm:pt modelId="{3241598B-D589-8848-81FA-783D42871277}">
      <dgm:prSet/>
      <dgm:spPr/>
      <dgm:t>
        <a:bodyPr/>
        <a:lstStyle/>
        <a:p>
          <a:r>
            <a:rPr lang="en-GB"/>
            <a:t>DP—</a:t>
          </a:r>
          <a:r>
            <a:rPr lang="zh-CN" altLang="en-US"/>
            <a:t>待估宗地区域因素条件指数； </a:t>
          </a:r>
        </a:p>
      </dgm:t>
    </dgm:pt>
    <dgm:pt modelId="{CC1132AC-6242-9A4C-B0F6-3844EE7ED88D}" type="parTrans" cxnId="{9E064F15-94CE-9A4F-8DDC-271FF26C4250}">
      <dgm:prSet/>
      <dgm:spPr/>
      <dgm:t>
        <a:bodyPr/>
        <a:lstStyle/>
        <a:p>
          <a:endParaRPr lang="zh-CN" altLang="en-US"/>
        </a:p>
      </dgm:t>
    </dgm:pt>
    <dgm:pt modelId="{C3E4F3C5-1046-0945-AE59-302D5E529986}" type="sibTrans" cxnId="{9E064F15-94CE-9A4F-8DDC-271FF26C4250}">
      <dgm:prSet/>
      <dgm:spPr/>
      <dgm:t>
        <a:bodyPr/>
        <a:lstStyle/>
        <a:p>
          <a:endParaRPr lang="zh-CN" altLang="en-US"/>
        </a:p>
      </dgm:t>
    </dgm:pt>
    <dgm:pt modelId="{3625B645-225A-B345-AE1B-49199148D91C}">
      <dgm:prSet/>
      <dgm:spPr/>
      <dgm:t>
        <a:bodyPr/>
        <a:lstStyle/>
        <a:p>
          <a:r>
            <a:rPr lang="en-GB" dirty="0"/>
            <a:t>DE—</a:t>
          </a:r>
          <a:r>
            <a:rPr lang="zh-CN" altLang="en-US" dirty="0"/>
            <a:t>比较实例宗地区域因素条件指数。</a:t>
          </a:r>
        </a:p>
      </dgm:t>
    </dgm:pt>
    <dgm:pt modelId="{835BB326-5775-414D-8DB7-BF6721695305}" type="parTrans" cxnId="{4F06874A-58F8-1946-9492-D80E5FD066CF}">
      <dgm:prSet/>
      <dgm:spPr/>
      <dgm:t>
        <a:bodyPr/>
        <a:lstStyle/>
        <a:p>
          <a:endParaRPr lang="zh-CN" altLang="en-US"/>
        </a:p>
      </dgm:t>
    </dgm:pt>
    <dgm:pt modelId="{5A1D45F6-F864-BB49-A283-6D43A8FFCB45}" type="sibTrans" cxnId="{4F06874A-58F8-1946-9492-D80E5FD066CF}">
      <dgm:prSet/>
      <dgm:spPr/>
      <dgm:t>
        <a:bodyPr/>
        <a:lstStyle/>
        <a:p>
          <a:endParaRPr lang="zh-CN" altLang="en-US"/>
        </a:p>
      </dgm:t>
    </dgm:pt>
    <dgm:pt modelId="{A9B53592-DE87-4349-BB17-8879F65C4077}" type="pres">
      <dgm:prSet presAssocID="{2149C28F-78B0-A44D-B7D2-7EC27AB83D5E}" presName="Name0" presStyleCnt="0">
        <dgm:presLayoutVars>
          <dgm:dir/>
          <dgm:animLvl val="lvl"/>
          <dgm:resizeHandles val="exact"/>
        </dgm:presLayoutVars>
      </dgm:prSet>
      <dgm:spPr/>
    </dgm:pt>
    <dgm:pt modelId="{836A1557-B0B8-2F42-8B80-1D5734B0879A}" type="pres">
      <dgm:prSet presAssocID="{81326E14-CDA6-CC4E-BAB3-40C33B11F440}" presName="linNode" presStyleCnt="0"/>
      <dgm:spPr/>
    </dgm:pt>
    <dgm:pt modelId="{D4BBDE60-DA99-644E-972A-3098635B66AB}" type="pres">
      <dgm:prSet presAssocID="{81326E14-CDA6-CC4E-BAB3-40C33B11F440}" presName="parentText" presStyleLbl="node1" presStyleIdx="0" presStyleCnt="1">
        <dgm:presLayoutVars>
          <dgm:chMax val="1"/>
          <dgm:bulletEnabled val="1"/>
        </dgm:presLayoutVars>
      </dgm:prSet>
      <dgm:spPr/>
    </dgm:pt>
    <dgm:pt modelId="{35B822DF-04ED-B54C-8879-E849F794791B}" type="pres">
      <dgm:prSet presAssocID="{81326E14-CDA6-CC4E-BAB3-40C33B11F440}" presName="descendantText" presStyleLbl="alignAccFollowNode1" presStyleIdx="0" presStyleCnt="1">
        <dgm:presLayoutVars>
          <dgm:bulletEnabled val="1"/>
        </dgm:presLayoutVars>
      </dgm:prSet>
      <dgm:spPr/>
    </dgm:pt>
  </dgm:ptLst>
  <dgm:cxnLst>
    <dgm:cxn modelId="{ABF15110-F183-884F-B658-28F0B3392B30}" type="presOf" srcId="{2149C28F-78B0-A44D-B7D2-7EC27AB83D5E}" destId="{A9B53592-DE87-4349-BB17-8879F65C4077}" srcOrd="0" destOrd="0" presId="urn:microsoft.com/office/officeart/2005/8/layout/vList5"/>
    <dgm:cxn modelId="{3246B510-DB51-1943-9B08-9317BBE057BA}" type="presOf" srcId="{4311DFB7-551E-2047-8E4A-07A7B7BC1AAE}" destId="{35B822DF-04ED-B54C-8879-E849F794791B}" srcOrd="0" destOrd="5" presId="urn:microsoft.com/office/officeart/2005/8/layout/vList5"/>
    <dgm:cxn modelId="{9E064F15-94CE-9A4F-8DDC-271FF26C4250}" srcId="{81326E14-CDA6-CC4E-BAB3-40C33B11F440}" destId="{3241598B-D589-8848-81FA-783D42871277}" srcOrd="6" destOrd="0" parTransId="{CC1132AC-6242-9A4C-B0F6-3844EE7ED88D}" sibTransId="{C3E4F3C5-1046-0945-AE59-302D5E529986}"/>
    <dgm:cxn modelId="{83C3DE2C-4E39-4440-B60C-2AC3FDCA57BC}" srcId="{81326E14-CDA6-CC4E-BAB3-40C33B11F440}" destId="{326E7290-DA75-364C-8877-22E32D23BCDE}" srcOrd="1" destOrd="0" parTransId="{BD07DC0C-4931-4E48-8E60-E2DF31CEE79E}" sibTransId="{0571E4EC-3BDC-BE43-99DE-19B4D85A657A}"/>
    <dgm:cxn modelId="{7D304939-F984-A94C-A124-999ADFD4D138}" type="presOf" srcId="{A414D0A5-4AFE-4E42-8427-1874979D13B6}" destId="{35B822DF-04ED-B54C-8879-E849F794791B}" srcOrd="0" destOrd="4" presId="urn:microsoft.com/office/officeart/2005/8/layout/vList5"/>
    <dgm:cxn modelId="{D53C5546-C671-094F-95B3-A8B4E88417AA}" type="presOf" srcId="{3625B645-225A-B345-AE1B-49199148D91C}" destId="{35B822DF-04ED-B54C-8879-E849F794791B}" srcOrd="0" destOrd="7" presId="urn:microsoft.com/office/officeart/2005/8/layout/vList5"/>
    <dgm:cxn modelId="{4F06874A-58F8-1946-9492-D80E5FD066CF}" srcId="{81326E14-CDA6-CC4E-BAB3-40C33B11F440}" destId="{3625B645-225A-B345-AE1B-49199148D91C}" srcOrd="7" destOrd="0" parTransId="{835BB326-5775-414D-8DB7-BF6721695305}" sibTransId="{5A1D45F6-F864-BB49-A283-6D43A8FFCB45}"/>
    <dgm:cxn modelId="{4C28124F-DF36-0E40-A467-C7D53765D9CA}" srcId="{81326E14-CDA6-CC4E-BAB3-40C33B11F440}" destId="{4311DFB7-551E-2047-8E4A-07A7B7BC1AAE}" srcOrd="5" destOrd="0" parTransId="{E5AB0CE5-B90D-544B-A026-D82277994AED}" sibTransId="{DC23EC70-91F0-CC4E-B1C7-873E9C4042FE}"/>
    <dgm:cxn modelId="{9BEBED57-36AB-2047-BFFB-9B67B806C0B2}" srcId="{81326E14-CDA6-CC4E-BAB3-40C33B11F440}" destId="{A414D0A5-4AFE-4E42-8427-1874979D13B6}" srcOrd="4" destOrd="0" parTransId="{B3AEF9D6-DEC1-6A48-8344-DF3376C70913}" sibTransId="{26FEEDD8-C6B4-B640-BB08-B3E49849EEEC}"/>
    <dgm:cxn modelId="{C0D7517F-B65F-F948-8FDA-32614896ED1F}" srcId="{81326E14-CDA6-CC4E-BAB3-40C33B11F440}" destId="{8F1A5C41-01AE-324F-A2C2-911F34475455}" srcOrd="3" destOrd="0" parTransId="{0736C6AA-A68A-7F45-81BB-197B7B631A3E}" sibTransId="{53C8E479-6825-AE4A-8C66-C8107C4E3C98}"/>
    <dgm:cxn modelId="{E09AC384-0E6C-B34E-8B30-00BB69CF8460}" type="presOf" srcId="{8F1A5C41-01AE-324F-A2C2-911F34475455}" destId="{35B822DF-04ED-B54C-8879-E849F794791B}" srcOrd="0" destOrd="3" presId="urn:microsoft.com/office/officeart/2005/8/layout/vList5"/>
    <dgm:cxn modelId="{B6076993-D455-8D49-933F-4FC1A149FFF8}" type="presOf" srcId="{81326E14-CDA6-CC4E-BAB3-40C33B11F440}" destId="{D4BBDE60-DA99-644E-972A-3098635B66AB}" srcOrd="0" destOrd="0" presId="urn:microsoft.com/office/officeart/2005/8/layout/vList5"/>
    <dgm:cxn modelId="{81CAD59E-35DE-E349-9F30-C0816A63E325}" srcId="{2149C28F-78B0-A44D-B7D2-7EC27AB83D5E}" destId="{81326E14-CDA6-CC4E-BAB3-40C33B11F440}" srcOrd="0" destOrd="0" parTransId="{789AD72D-402E-2541-B8AE-DB56B97A84C4}" sibTransId="{79CD3B60-B9C1-EF4C-8DE0-260B3C866D1A}"/>
    <dgm:cxn modelId="{65BC2BC3-9D94-9848-9E25-3F3EA1D0E1D7}" type="presOf" srcId="{4B655A79-3E2F-5046-9E90-3E287C6156B2}" destId="{35B822DF-04ED-B54C-8879-E849F794791B}" srcOrd="0" destOrd="0" presId="urn:microsoft.com/office/officeart/2005/8/layout/vList5"/>
    <dgm:cxn modelId="{68C2FED7-3254-5044-97EA-642B363B9E0E}" type="presOf" srcId="{326E7290-DA75-364C-8877-22E32D23BCDE}" destId="{35B822DF-04ED-B54C-8879-E849F794791B}" srcOrd="0" destOrd="1" presId="urn:microsoft.com/office/officeart/2005/8/layout/vList5"/>
    <dgm:cxn modelId="{A52840D8-14DB-5843-9E49-2CE92EC20B0D}" type="presOf" srcId="{3241598B-D589-8848-81FA-783D42871277}" destId="{35B822DF-04ED-B54C-8879-E849F794791B}" srcOrd="0" destOrd="6" presId="urn:microsoft.com/office/officeart/2005/8/layout/vList5"/>
    <dgm:cxn modelId="{0CDE47EA-EEC4-CA40-8C14-F8ECC902E51E}" srcId="{81326E14-CDA6-CC4E-BAB3-40C33B11F440}" destId="{4B655A79-3E2F-5046-9E90-3E287C6156B2}" srcOrd="0" destOrd="0" parTransId="{0AC79AF0-55AC-DE47-8A6E-F2B62C4912CE}" sibTransId="{2B9A991B-0705-3D4B-B453-7EEE4CE82080}"/>
    <dgm:cxn modelId="{46E30AFA-5B74-FE40-A9A1-678FDB57D315}" srcId="{81326E14-CDA6-CC4E-BAB3-40C33B11F440}" destId="{F505808E-183B-5248-A7F5-5B8B91DF104C}" srcOrd="2" destOrd="0" parTransId="{AC95BFFB-6AC0-3B45-86BA-32C73AA63A1D}" sibTransId="{6625CBCB-66F5-A24B-8B4D-935593C5FC84}"/>
    <dgm:cxn modelId="{4F850DFA-5CC4-3C45-906B-54BE05391239}" type="presOf" srcId="{F505808E-183B-5248-A7F5-5B8B91DF104C}" destId="{35B822DF-04ED-B54C-8879-E849F794791B}" srcOrd="0" destOrd="2" presId="urn:microsoft.com/office/officeart/2005/8/layout/vList5"/>
    <dgm:cxn modelId="{FF2173F4-1D02-C844-9EAB-36AA601A338A}" type="presParOf" srcId="{A9B53592-DE87-4349-BB17-8879F65C4077}" destId="{836A1557-B0B8-2F42-8B80-1D5734B0879A}" srcOrd="0" destOrd="0" presId="urn:microsoft.com/office/officeart/2005/8/layout/vList5"/>
    <dgm:cxn modelId="{ECAC9AF9-5344-BF4F-9FCF-CD0E6915110C}" type="presParOf" srcId="{836A1557-B0B8-2F42-8B80-1D5734B0879A}" destId="{D4BBDE60-DA99-644E-972A-3098635B66AB}" srcOrd="0" destOrd="0" presId="urn:microsoft.com/office/officeart/2005/8/layout/vList5"/>
    <dgm:cxn modelId="{7DA94270-7627-D142-90DD-73864C2374C6}" type="presParOf" srcId="{836A1557-B0B8-2F42-8B80-1D5734B0879A}" destId="{35B822DF-04ED-B54C-8879-E849F794791B}"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D57C968-F8B0-6A43-8E3C-5035DFAA32E5}" type="doc">
      <dgm:prSet loTypeId="urn:microsoft.com/office/officeart/2005/8/layout/vList5" loCatId="" qsTypeId="urn:microsoft.com/office/officeart/2005/8/quickstyle/simple1#35" qsCatId="simple" csTypeId="urn:microsoft.com/office/officeart/2005/8/colors/accent1_2#27" csCatId="accent1" phldr="1"/>
      <dgm:spPr/>
      <dgm:t>
        <a:bodyPr/>
        <a:lstStyle/>
        <a:p>
          <a:endParaRPr lang="zh-CN" altLang="en-US"/>
        </a:p>
      </dgm:t>
    </dgm:pt>
    <dgm:pt modelId="{A3DAE81A-3682-C842-B87F-4D38B2BB9F73}">
      <dgm:prSet phldrT="[文本]"/>
      <dgm:spPr/>
      <dgm:t>
        <a:bodyPr/>
        <a:lstStyle/>
        <a:p>
          <a:r>
            <a:rPr lang="zh-CN" altLang="en-US" dirty="0"/>
            <a:t>个别因素修正</a:t>
          </a:r>
        </a:p>
      </dgm:t>
    </dgm:pt>
    <dgm:pt modelId="{75BB35C5-BF09-CB44-870D-55C4418B0CFD}" type="parTrans" cxnId="{FD1D3A18-4133-434D-832F-C0685850E32B}">
      <dgm:prSet/>
      <dgm:spPr/>
      <dgm:t>
        <a:bodyPr/>
        <a:lstStyle/>
        <a:p>
          <a:endParaRPr lang="zh-CN" altLang="en-US"/>
        </a:p>
      </dgm:t>
    </dgm:pt>
    <dgm:pt modelId="{9D6DE7B4-07AE-F24C-B055-0E16E48D7B00}" type="sibTrans" cxnId="{FD1D3A18-4133-434D-832F-C0685850E32B}">
      <dgm:prSet/>
      <dgm:spPr/>
      <dgm:t>
        <a:bodyPr/>
        <a:lstStyle/>
        <a:p>
          <a:endParaRPr lang="zh-CN" altLang="en-US"/>
        </a:p>
      </dgm:t>
    </dgm:pt>
    <dgm:pt modelId="{649D50A3-EAE5-D241-865F-23758AC81BB9}">
      <dgm:prSet phldrT="[文本]"/>
      <dgm:spPr/>
      <dgm:t>
        <a:bodyPr/>
        <a:lstStyle/>
        <a:p>
          <a:r>
            <a:rPr lang="zh-CN" altLang="en-US" dirty="0"/>
            <a:t>个别因素修正的主要因子包括：宗地位置、面积、形状、临街状况、宗地内基础设施水平、地势、 地质、水文状况、容积率、其他规划限制条件等。个别因素修正的具体因子应根据估价对象的用途确 定。综合考虑个别因素中的各因子对地价的影响程度确定个别因素条件指数，修正公式</a:t>
          </a:r>
        </a:p>
      </dgm:t>
    </dgm:pt>
    <dgm:pt modelId="{5B35A4D1-8BFE-0245-A484-30683F12C001}" type="parTrans" cxnId="{6569D23D-D1C0-9041-B5CB-523B6ACAC996}">
      <dgm:prSet/>
      <dgm:spPr/>
      <dgm:t>
        <a:bodyPr/>
        <a:lstStyle/>
        <a:p>
          <a:endParaRPr lang="zh-CN" altLang="en-US"/>
        </a:p>
      </dgm:t>
    </dgm:pt>
    <dgm:pt modelId="{2A65686A-5D8D-B142-AA23-475669A609FA}" type="sibTrans" cxnId="{6569D23D-D1C0-9041-B5CB-523B6ACAC996}">
      <dgm:prSet/>
      <dgm:spPr/>
      <dgm:t>
        <a:bodyPr/>
        <a:lstStyle/>
        <a:p>
          <a:endParaRPr lang="zh-CN" altLang="en-US"/>
        </a:p>
      </dgm:t>
    </dgm:pt>
    <dgm:pt modelId="{57DCB6BA-81EF-DA4F-8DD5-F04E6C7FEA77}">
      <dgm:prSet phldrT="[文本]"/>
      <dgm:spPr/>
      <dgm:t>
        <a:bodyPr/>
        <a:lstStyle/>
        <a:p>
          <a:r>
            <a:rPr lang="en-GB" dirty="0"/>
            <a:t>PE=P0×SP/SE</a:t>
          </a:r>
          <a:endParaRPr lang="zh-CN" altLang="en-US" dirty="0"/>
        </a:p>
      </dgm:t>
    </dgm:pt>
    <dgm:pt modelId="{885370FF-6BD9-A748-A0F8-98C14A449AC4}" type="parTrans" cxnId="{17377AFC-4481-1F4F-A9E2-ED24A4DA7ACA}">
      <dgm:prSet/>
      <dgm:spPr/>
      <dgm:t>
        <a:bodyPr/>
        <a:lstStyle/>
        <a:p>
          <a:endParaRPr lang="zh-CN" altLang="en-US"/>
        </a:p>
      </dgm:t>
    </dgm:pt>
    <dgm:pt modelId="{084F2B69-B6D6-A542-8968-E17F661D3F9F}" type="sibTrans" cxnId="{17377AFC-4481-1F4F-A9E2-ED24A4DA7ACA}">
      <dgm:prSet/>
      <dgm:spPr/>
      <dgm:t>
        <a:bodyPr/>
        <a:lstStyle/>
        <a:p>
          <a:endParaRPr lang="zh-CN" altLang="en-US"/>
        </a:p>
      </dgm:t>
    </dgm:pt>
    <dgm:pt modelId="{8D3646D0-B47D-414E-A986-6324DA3C021A}">
      <dgm:prSet phldrT="[文本]"/>
      <dgm:spPr/>
      <dgm:t>
        <a:bodyPr/>
        <a:lstStyle/>
        <a:p>
          <a:r>
            <a:rPr lang="en-GB" dirty="0"/>
            <a:t>PE—</a:t>
          </a:r>
          <a:r>
            <a:rPr lang="zh-CN" altLang="en-US" dirty="0"/>
            <a:t>个别因素修正后比较实例价格； </a:t>
          </a:r>
        </a:p>
      </dgm:t>
    </dgm:pt>
    <dgm:pt modelId="{82E9BD8C-787F-874A-BF08-CDF501B9760D}" type="parTrans" cxnId="{0CF0796F-BBEF-D447-9366-9C1388A560DB}">
      <dgm:prSet/>
      <dgm:spPr/>
      <dgm:t>
        <a:bodyPr/>
        <a:lstStyle/>
        <a:p>
          <a:endParaRPr lang="zh-CN" altLang="en-US"/>
        </a:p>
      </dgm:t>
    </dgm:pt>
    <dgm:pt modelId="{5A6C7C74-0DB8-0C4D-92C5-8FC478DC6A61}" type="sibTrans" cxnId="{0CF0796F-BBEF-D447-9366-9C1388A560DB}">
      <dgm:prSet/>
      <dgm:spPr/>
      <dgm:t>
        <a:bodyPr/>
        <a:lstStyle/>
        <a:p>
          <a:endParaRPr lang="zh-CN" altLang="en-US"/>
        </a:p>
      </dgm:t>
    </dgm:pt>
    <dgm:pt modelId="{157C69D1-C8D7-9E4D-925F-1B6DC84E76D6}">
      <dgm:prSet/>
      <dgm:spPr/>
      <dgm:t>
        <a:bodyPr/>
        <a:lstStyle/>
        <a:p>
          <a:r>
            <a:rPr lang="en-GB"/>
            <a:t>P0—</a:t>
          </a:r>
          <a:r>
            <a:rPr lang="zh-CN" altLang="en-US"/>
            <a:t>个别因素修正前比较实例价格； </a:t>
          </a:r>
        </a:p>
      </dgm:t>
    </dgm:pt>
    <dgm:pt modelId="{82312BC0-3680-9E4A-973C-58691A07CF8B}" type="parTrans" cxnId="{7D2CB327-BE1B-4244-89C1-9665861B0DE2}">
      <dgm:prSet/>
      <dgm:spPr/>
      <dgm:t>
        <a:bodyPr/>
        <a:lstStyle/>
        <a:p>
          <a:endParaRPr lang="zh-CN" altLang="en-US"/>
        </a:p>
      </dgm:t>
    </dgm:pt>
    <dgm:pt modelId="{E35B3E70-245F-FB48-9549-883B4FB8CA5F}" type="sibTrans" cxnId="{7D2CB327-BE1B-4244-89C1-9665861B0DE2}">
      <dgm:prSet/>
      <dgm:spPr/>
      <dgm:t>
        <a:bodyPr/>
        <a:lstStyle/>
        <a:p>
          <a:endParaRPr lang="zh-CN" altLang="en-US"/>
        </a:p>
      </dgm:t>
    </dgm:pt>
    <dgm:pt modelId="{25DF2A64-BB32-5B47-90DE-E659A28EDE0E}">
      <dgm:prSet/>
      <dgm:spPr/>
      <dgm:t>
        <a:bodyPr/>
        <a:lstStyle/>
        <a:p>
          <a:r>
            <a:rPr lang="en-GB"/>
            <a:t>SP—</a:t>
          </a:r>
          <a:r>
            <a:rPr lang="zh-CN" altLang="en-US"/>
            <a:t>待估宗地个别因素条件指数； </a:t>
          </a:r>
        </a:p>
      </dgm:t>
    </dgm:pt>
    <dgm:pt modelId="{194C688E-74F7-574D-9955-16082345F13E}" type="parTrans" cxnId="{0E52C5DE-1A90-0541-9372-9456D13A9626}">
      <dgm:prSet/>
      <dgm:spPr/>
      <dgm:t>
        <a:bodyPr/>
        <a:lstStyle/>
        <a:p>
          <a:endParaRPr lang="zh-CN" altLang="en-US"/>
        </a:p>
      </dgm:t>
    </dgm:pt>
    <dgm:pt modelId="{73692D0D-EBAC-CD46-B056-6FA36AAA53CA}" type="sibTrans" cxnId="{0E52C5DE-1A90-0541-9372-9456D13A9626}">
      <dgm:prSet/>
      <dgm:spPr/>
      <dgm:t>
        <a:bodyPr/>
        <a:lstStyle/>
        <a:p>
          <a:endParaRPr lang="zh-CN" altLang="en-US"/>
        </a:p>
      </dgm:t>
    </dgm:pt>
    <dgm:pt modelId="{11263F60-A3E1-4E47-9EB5-8EFFB03C4F5C}">
      <dgm:prSet/>
      <dgm:spPr/>
      <dgm:t>
        <a:bodyPr/>
        <a:lstStyle/>
        <a:p>
          <a:r>
            <a:rPr lang="en-GB"/>
            <a:t>SE—</a:t>
          </a:r>
          <a:r>
            <a:rPr lang="zh-CN" altLang="en-US"/>
            <a:t>比较实例宗地个别因素条件指数。 </a:t>
          </a:r>
        </a:p>
      </dgm:t>
    </dgm:pt>
    <dgm:pt modelId="{7ECFCDBE-CAE8-C740-8943-DCDBCCA2BC48}" type="parTrans" cxnId="{85B2029D-34F5-7B4C-874C-52ADB534D83D}">
      <dgm:prSet/>
      <dgm:spPr/>
      <dgm:t>
        <a:bodyPr/>
        <a:lstStyle/>
        <a:p>
          <a:endParaRPr lang="zh-CN" altLang="en-US"/>
        </a:p>
      </dgm:t>
    </dgm:pt>
    <dgm:pt modelId="{BE71E725-59B7-794B-9DEC-6A8150D56F5B}" type="sibTrans" cxnId="{85B2029D-34F5-7B4C-874C-52ADB534D83D}">
      <dgm:prSet/>
      <dgm:spPr/>
      <dgm:t>
        <a:bodyPr/>
        <a:lstStyle/>
        <a:p>
          <a:endParaRPr lang="zh-CN" altLang="en-US"/>
        </a:p>
      </dgm:t>
    </dgm:pt>
    <dgm:pt modelId="{AE0D7A18-CBD4-BC45-906A-E7A34DAFABDA}">
      <dgm:prSet/>
      <dgm:spPr/>
      <dgm:t>
        <a:bodyPr/>
        <a:lstStyle/>
        <a:p>
          <a:r>
            <a:rPr lang="zh-CN" altLang="en-US" dirty="0"/>
            <a:t>当容积率对地价的影响较大时，应单独修正。</a:t>
          </a:r>
        </a:p>
      </dgm:t>
    </dgm:pt>
    <dgm:pt modelId="{2BBA1A6B-341B-8D4B-A34E-F84948B183AC}" type="parTrans" cxnId="{A33FD76D-0E4A-B148-8305-B5F56D05D930}">
      <dgm:prSet/>
      <dgm:spPr/>
      <dgm:t>
        <a:bodyPr/>
        <a:lstStyle/>
        <a:p>
          <a:endParaRPr lang="zh-CN" altLang="en-US"/>
        </a:p>
      </dgm:t>
    </dgm:pt>
    <dgm:pt modelId="{DA24017A-15D7-EB4A-AF25-57AB1B3C1810}" type="sibTrans" cxnId="{A33FD76D-0E4A-B148-8305-B5F56D05D930}">
      <dgm:prSet/>
      <dgm:spPr/>
      <dgm:t>
        <a:bodyPr/>
        <a:lstStyle/>
        <a:p>
          <a:endParaRPr lang="zh-CN" altLang="en-US"/>
        </a:p>
      </dgm:t>
    </dgm:pt>
    <dgm:pt modelId="{5A3334AD-968A-C44D-ADC7-09E27F69878F}" type="pres">
      <dgm:prSet presAssocID="{0D57C968-F8B0-6A43-8E3C-5035DFAA32E5}" presName="Name0" presStyleCnt="0">
        <dgm:presLayoutVars>
          <dgm:dir/>
          <dgm:animLvl val="lvl"/>
          <dgm:resizeHandles val="exact"/>
        </dgm:presLayoutVars>
      </dgm:prSet>
      <dgm:spPr/>
    </dgm:pt>
    <dgm:pt modelId="{8F0CAAD6-20EC-5A4D-9DB7-4ADD98D7241D}" type="pres">
      <dgm:prSet presAssocID="{A3DAE81A-3682-C842-B87F-4D38B2BB9F73}" presName="linNode" presStyleCnt="0"/>
      <dgm:spPr/>
    </dgm:pt>
    <dgm:pt modelId="{29001D4B-1791-A64B-B8E8-3FD5935A59B9}" type="pres">
      <dgm:prSet presAssocID="{A3DAE81A-3682-C842-B87F-4D38B2BB9F73}" presName="parentText" presStyleLbl="node1" presStyleIdx="0" presStyleCnt="1">
        <dgm:presLayoutVars>
          <dgm:chMax val="1"/>
          <dgm:bulletEnabled val="1"/>
        </dgm:presLayoutVars>
      </dgm:prSet>
      <dgm:spPr/>
    </dgm:pt>
    <dgm:pt modelId="{730B8CED-C75B-4941-ABCE-81BA866E1FD5}" type="pres">
      <dgm:prSet presAssocID="{A3DAE81A-3682-C842-B87F-4D38B2BB9F73}" presName="descendantText" presStyleLbl="alignAccFollowNode1" presStyleIdx="0" presStyleCnt="1">
        <dgm:presLayoutVars>
          <dgm:bulletEnabled val="1"/>
        </dgm:presLayoutVars>
      </dgm:prSet>
      <dgm:spPr/>
    </dgm:pt>
  </dgm:ptLst>
  <dgm:cxnLst>
    <dgm:cxn modelId="{FD1D3A18-4133-434D-832F-C0685850E32B}" srcId="{0D57C968-F8B0-6A43-8E3C-5035DFAA32E5}" destId="{A3DAE81A-3682-C842-B87F-4D38B2BB9F73}" srcOrd="0" destOrd="0" parTransId="{75BB35C5-BF09-CB44-870D-55C4418B0CFD}" sibTransId="{9D6DE7B4-07AE-F24C-B055-0E16E48D7B00}"/>
    <dgm:cxn modelId="{7D2CB327-BE1B-4244-89C1-9665861B0DE2}" srcId="{A3DAE81A-3682-C842-B87F-4D38B2BB9F73}" destId="{157C69D1-C8D7-9E4D-925F-1B6DC84E76D6}" srcOrd="3" destOrd="0" parTransId="{82312BC0-3680-9E4A-973C-58691A07CF8B}" sibTransId="{E35B3E70-245F-FB48-9549-883B4FB8CA5F}"/>
    <dgm:cxn modelId="{6569D23D-D1C0-9041-B5CB-523B6ACAC996}" srcId="{A3DAE81A-3682-C842-B87F-4D38B2BB9F73}" destId="{649D50A3-EAE5-D241-865F-23758AC81BB9}" srcOrd="0" destOrd="0" parTransId="{5B35A4D1-8BFE-0245-A484-30683F12C001}" sibTransId="{2A65686A-5D8D-B142-AA23-475669A609FA}"/>
    <dgm:cxn modelId="{ED58D34A-DDAB-324A-ADDD-FC76CED411A2}" type="presOf" srcId="{157C69D1-C8D7-9E4D-925F-1B6DC84E76D6}" destId="{730B8CED-C75B-4941-ABCE-81BA866E1FD5}" srcOrd="0" destOrd="3" presId="urn:microsoft.com/office/officeart/2005/8/layout/vList5"/>
    <dgm:cxn modelId="{F652804B-FD0B-C948-902D-36428E2FAAAF}" type="presOf" srcId="{8D3646D0-B47D-414E-A986-6324DA3C021A}" destId="{730B8CED-C75B-4941-ABCE-81BA866E1FD5}" srcOrd="0" destOrd="2" presId="urn:microsoft.com/office/officeart/2005/8/layout/vList5"/>
    <dgm:cxn modelId="{A33FD76D-0E4A-B148-8305-B5F56D05D930}" srcId="{A3DAE81A-3682-C842-B87F-4D38B2BB9F73}" destId="{AE0D7A18-CBD4-BC45-906A-E7A34DAFABDA}" srcOrd="6" destOrd="0" parTransId="{2BBA1A6B-341B-8D4B-A34E-F84948B183AC}" sibTransId="{DA24017A-15D7-EB4A-AF25-57AB1B3C1810}"/>
    <dgm:cxn modelId="{0CF0796F-BBEF-D447-9366-9C1388A560DB}" srcId="{A3DAE81A-3682-C842-B87F-4D38B2BB9F73}" destId="{8D3646D0-B47D-414E-A986-6324DA3C021A}" srcOrd="2" destOrd="0" parTransId="{82E9BD8C-787F-874A-BF08-CDF501B9760D}" sibTransId="{5A6C7C74-0DB8-0C4D-92C5-8FC478DC6A61}"/>
    <dgm:cxn modelId="{85B2029D-34F5-7B4C-874C-52ADB534D83D}" srcId="{A3DAE81A-3682-C842-B87F-4D38B2BB9F73}" destId="{11263F60-A3E1-4E47-9EB5-8EFFB03C4F5C}" srcOrd="5" destOrd="0" parTransId="{7ECFCDBE-CAE8-C740-8943-DCDBCCA2BC48}" sibTransId="{BE71E725-59B7-794B-9DEC-6A8150D56F5B}"/>
    <dgm:cxn modelId="{9C993D9D-82A9-1744-A039-434B84FF27DC}" type="presOf" srcId="{649D50A3-EAE5-D241-865F-23758AC81BB9}" destId="{730B8CED-C75B-4941-ABCE-81BA866E1FD5}" srcOrd="0" destOrd="0" presId="urn:microsoft.com/office/officeart/2005/8/layout/vList5"/>
    <dgm:cxn modelId="{16CE4F9E-1BA5-8C4D-B732-E297F905FC28}" type="presOf" srcId="{57DCB6BA-81EF-DA4F-8DD5-F04E6C7FEA77}" destId="{730B8CED-C75B-4941-ABCE-81BA866E1FD5}" srcOrd="0" destOrd="1" presId="urn:microsoft.com/office/officeart/2005/8/layout/vList5"/>
    <dgm:cxn modelId="{715CBDA0-74E2-F047-8D27-D6A9BF526809}" type="presOf" srcId="{11263F60-A3E1-4E47-9EB5-8EFFB03C4F5C}" destId="{730B8CED-C75B-4941-ABCE-81BA866E1FD5}" srcOrd="0" destOrd="5" presId="urn:microsoft.com/office/officeart/2005/8/layout/vList5"/>
    <dgm:cxn modelId="{DBEAADA1-05A5-3840-A029-16B49F2AED6D}" type="presOf" srcId="{0D57C968-F8B0-6A43-8E3C-5035DFAA32E5}" destId="{5A3334AD-968A-C44D-ADC7-09E27F69878F}" srcOrd="0" destOrd="0" presId="urn:microsoft.com/office/officeart/2005/8/layout/vList5"/>
    <dgm:cxn modelId="{D28463C0-2CC8-D545-B492-DC1BAD58772B}" type="presOf" srcId="{A3DAE81A-3682-C842-B87F-4D38B2BB9F73}" destId="{29001D4B-1791-A64B-B8E8-3FD5935A59B9}" srcOrd="0" destOrd="0" presId="urn:microsoft.com/office/officeart/2005/8/layout/vList5"/>
    <dgm:cxn modelId="{84AB99C4-2E5D-6B4A-982E-592D7C026ACC}" type="presOf" srcId="{AE0D7A18-CBD4-BC45-906A-E7A34DAFABDA}" destId="{730B8CED-C75B-4941-ABCE-81BA866E1FD5}" srcOrd="0" destOrd="6" presId="urn:microsoft.com/office/officeart/2005/8/layout/vList5"/>
    <dgm:cxn modelId="{800D11DB-2CFE-5547-A9EB-7E6990BB4F75}" type="presOf" srcId="{25DF2A64-BB32-5B47-90DE-E659A28EDE0E}" destId="{730B8CED-C75B-4941-ABCE-81BA866E1FD5}" srcOrd="0" destOrd="4" presId="urn:microsoft.com/office/officeart/2005/8/layout/vList5"/>
    <dgm:cxn modelId="{0E52C5DE-1A90-0541-9372-9456D13A9626}" srcId="{A3DAE81A-3682-C842-B87F-4D38B2BB9F73}" destId="{25DF2A64-BB32-5B47-90DE-E659A28EDE0E}" srcOrd="4" destOrd="0" parTransId="{194C688E-74F7-574D-9955-16082345F13E}" sibTransId="{73692D0D-EBAC-CD46-B056-6FA36AAA53CA}"/>
    <dgm:cxn modelId="{17377AFC-4481-1F4F-A9E2-ED24A4DA7ACA}" srcId="{A3DAE81A-3682-C842-B87F-4D38B2BB9F73}" destId="{57DCB6BA-81EF-DA4F-8DD5-F04E6C7FEA77}" srcOrd="1" destOrd="0" parTransId="{885370FF-6BD9-A748-A0F8-98C14A449AC4}" sibTransId="{084F2B69-B6D6-A542-8968-E17F661D3F9F}"/>
    <dgm:cxn modelId="{C1FC668B-CEE2-BF45-866A-1209E59E3B7D}" type="presParOf" srcId="{5A3334AD-968A-C44D-ADC7-09E27F69878F}" destId="{8F0CAAD6-20EC-5A4D-9DB7-4ADD98D7241D}" srcOrd="0" destOrd="0" presId="urn:microsoft.com/office/officeart/2005/8/layout/vList5"/>
    <dgm:cxn modelId="{0352795E-B675-F444-9A3A-349950E7720F}" type="presParOf" srcId="{8F0CAAD6-20EC-5A4D-9DB7-4ADD98D7241D}" destId="{29001D4B-1791-A64B-B8E8-3FD5935A59B9}" srcOrd="0" destOrd="0" presId="urn:microsoft.com/office/officeart/2005/8/layout/vList5"/>
    <dgm:cxn modelId="{FF1EAC7D-4AF8-8F4C-AA61-CA95B8E65622}" type="presParOf" srcId="{8F0CAAD6-20EC-5A4D-9DB7-4ADD98D7241D}" destId="{730B8CED-C75B-4941-ABCE-81BA866E1FD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43B65F0-5913-DD44-BA6B-75D22310A3C9}" type="doc">
      <dgm:prSet loTypeId="urn:microsoft.com/office/officeart/2005/8/layout/list1#30" loCatId="" qsTypeId="urn:microsoft.com/office/officeart/2005/8/quickstyle/simple1#60" qsCatId="simple" csTypeId="urn:microsoft.com/office/officeart/2005/8/colors/accent1_2#36" csCatId="accent1" phldr="1"/>
      <dgm:spPr/>
      <dgm:t>
        <a:bodyPr/>
        <a:lstStyle/>
        <a:p>
          <a:endParaRPr lang="zh-CN" altLang="en-US"/>
        </a:p>
      </dgm:t>
    </dgm:pt>
    <dgm:pt modelId="{84626A4F-FB88-EA40-89CE-17B021DDCE76}">
      <dgm:prSet/>
      <dgm:spPr/>
      <dgm:t>
        <a:bodyPr/>
        <a:lstStyle/>
        <a:p>
          <a:r>
            <a:rPr lang="zh-CN" altLang="en-US"/>
            <a:t>（</a:t>
          </a:r>
          <a:r>
            <a:rPr lang="en-US" altLang="zh-CN"/>
            <a:t>1</a:t>
          </a:r>
          <a:r>
            <a:rPr lang="zh-CN" altLang="en-US"/>
            <a:t>）简单算术平均法； </a:t>
          </a:r>
        </a:p>
      </dgm:t>
    </dgm:pt>
    <dgm:pt modelId="{28E994E5-B884-3049-B469-8639C3E1898D}" type="parTrans" cxnId="{D9298481-58E8-584A-89DD-348CCBB9E502}">
      <dgm:prSet/>
      <dgm:spPr/>
      <dgm:t>
        <a:bodyPr/>
        <a:lstStyle/>
        <a:p>
          <a:endParaRPr lang="zh-CN" altLang="en-US"/>
        </a:p>
      </dgm:t>
    </dgm:pt>
    <dgm:pt modelId="{83D1AA49-88A8-DB48-ADD0-6E92EF3EF5F4}" type="sibTrans" cxnId="{D9298481-58E8-584A-89DD-348CCBB9E502}">
      <dgm:prSet/>
      <dgm:spPr/>
      <dgm:t>
        <a:bodyPr/>
        <a:lstStyle/>
        <a:p>
          <a:endParaRPr lang="zh-CN" altLang="en-US"/>
        </a:p>
      </dgm:t>
    </dgm:pt>
    <dgm:pt modelId="{D06B421C-B9E3-7A42-A03F-8C76F0CB1193}">
      <dgm:prSet/>
      <dgm:spPr/>
      <dgm:t>
        <a:bodyPr/>
        <a:lstStyle/>
        <a:p>
          <a:r>
            <a:rPr lang="zh-CN" altLang="en-US"/>
            <a:t>（</a:t>
          </a:r>
          <a:r>
            <a:rPr lang="en-US" altLang="zh-CN"/>
            <a:t>2</a:t>
          </a:r>
          <a:r>
            <a:rPr lang="zh-CN" altLang="en-US"/>
            <a:t>）加权算术平均法； </a:t>
          </a:r>
        </a:p>
      </dgm:t>
    </dgm:pt>
    <dgm:pt modelId="{65A08444-4BCC-7D42-980B-8C01A70F3719}" type="parTrans" cxnId="{24CDD4D3-6232-3141-AECA-6D0E1D49D8FA}">
      <dgm:prSet/>
      <dgm:spPr/>
      <dgm:t>
        <a:bodyPr/>
        <a:lstStyle/>
        <a:p>
          <a:endParaRPr lang="zh-CN" altLang="en-US"/>
        </a:p>
      </dgm:t>
    </dgm:pt>
    <dgm:pt modelId="{761C3DB0-D24A-CA4E-882B-1C68D18E7501}" type="sibTrans" cxnId="{24CDD4D3-6232-3141-AECA-6D0E1D49D8FA}">
      <dgm:prSet/>
      <dgm:spPr/>
      <dgm:t>
        <a:bodyPr/>
        <a:lstStyle/>
        <a:p>
          <a:endParaRPr lang="zh-CN" altLang="en-US"/>
        </a:p>
      </dgm:t>
    </dgm:pt>
    <dgm:pt modelId="{9EB4E431-D90C-1E45-89F5-FA1D8652FFDD}">
      <dgm:prSet/>
      <dgm:spPr/>
      <dgm:t>
        <a:bodyPr/>
        <a:lstStyle/>
        <a:p>
          <a:r>
            <a:rPr lang="zh-CN" altLang="en-US"/>
            <a:t>（</a:t>
          </a:r>
          <a:r>
            <a:rPr lang="en-US" altLang="zh-CN"/>
            <a:t>3</a:t>
          </a:r>
          <a:r>
            <a:rPr lang="zh-CN" altLang="en-US"/>
            <a:t>）中位数法； </a:t>
          </a:r>
        </a:p>
      </dgm:t>
    </dgm:pt>
    <dgm:pt modelId="{33AA47FC-1B8A-F248-B5DE-6D915336828F}" type="parTrans" cxnId="{DD5AC398-37E6-2342-BCA4-B1F36EBADD78}">
      <dgm:prSet/>
      <dgm:spPr/>
      <dgm:t>
        <a:bodyPr/>
        <a:lstStyle/>
        <a:p>
          <a:endParaRPr lang="zh-CN" altLang="en-US"/>
        </a:p>
      </dgm:t>
    </dgm:pt>
    <dgm:pt modelId="{92DADAD6-EB4E-A648-B97D-5749EAC8D5D6}" type="sibTrans" cxnId="{DD5AC398-37E6-2342-BCA4-B1F36EBADD78}">
      <dgm:prSet/>
      <dgm:spPr/>
      <dgm:t>
        <a:bodyPr/>
        <a:lstStyle/>
        <a:p>
          <a:endParaRPr lang="zh-CN" altLang="en-US"/>
        </a:p>
      </dgm:t>
    </dgm:pt>
    <dgm:pt modelId="{9E539974-FD27-8B4D-85BF-7C85B08834B4}">
      <dgm:prSet/>
      <dgm:spPr/>
      <dgm:t>
        <a:bodyPr/>
        <a:lstStyle/>
        <a:p>
          <a:r>
            <a:rPr lang="zh-CN" altLang="en-US"/>
            <a:t>（</a:t>
          </a:r>
          <a:r>
            <a:rPr lang="en-US" altLang="zh-CN"/>
            <a:t>4</a:t>
          </a:r>
          <a:r>
            <a:rPr lang="zh-CN" altLang="en-US"/>
            <a:t>）众数法。</a:t>
          </a:r>
        </a:p>
      </dgm:t>
    </dgm:pt>
    <dgm:pt modelId="{6431AC94-8CFB-DA4A-9DB6-A8C60F4C5CB6}" type="parTrans" cxnId="{13B54824-6152-0447-AEBC-624BE787BEFD}">
      <dgm:prSet/>
      <dgm:spPr/>
      <dgm:t>
        <a:bodyPr/>
        <a:lstStyle/>
        <a:p>
          <a:endParaRPr lang="zh-CN" altLang="en-US"/>
        </a:p>
      </dgm:t>
    </dgm:pt>
    <dgm:pt modelId="{4813BA17-0577-A34E-A82F-68D079E35C94}" type="sibTrans" cxnId="{13B54824-6152-0447-AEBC-624BE787BEFD}">
      <dgm:prSet/>
      <dgm:spPr/>
      <dgm:t>
        <a:bodyPr/>
        <a:lstStyle/>
        <a:p>
          <a:endParaRPr lang="zh-CN" altLang="en-US"/>
        </a:p>
      </dgm:t>
    </dgm:pt>
    <dgm:pt modelId="{6444FEB7-A803-1D46-99C0-A66D579940DF}" type="pres">
      <dgm:prSet presAssocID="{443B65F0-5913-DD44-BA6B-75D22310A3C9}" presName="linear" presStyleCnt="0">
        <dgm:presLayoutVars>
          <dgm:dir/>
          <dgm:animLvl val="lvl"/>
          <dgm:resizeHandles val="exact"/>
        </dgm:presLayoutVars>
      </dgm:prSet>
      <dgm:spPr/>
    </dgm:pt>
    <dgm:pt modelId="{903A8F16-B323-F748-874E-285A01DA228B}" type="pres">
      <dgm:prSet presAssocID="{84626A4F-FB88-EA40-89CE-17B021DDCE76}" presName="parentLin" presStyleCnt="0"/>
      <dgm:spPr/>
    </dgm:pt>
    <dgm:pt modelId="{FBB00D22-D318-2043-A214-DED8F23D9667}" type="pres">
      <dgm:prSet presAssocID="{84626A4F-FB88-EA40-89CE-17B021DDCE76}" presName="parentLeftMargin" presStyleLbl="node1" presStyleIdx="0" presStyleCnt="4"/>
      <dgm:spPr/>
    </dgm:pt>
    <dgm:pt modelId="{9CEC6D0A-42F2-4D44-B009-18BC65647A65}" type="pres">
      <dgm:prSet presAssocID="{84626A4F-FB88-EA40-89CE-17B021DDCE76}" presName="parentText" presStyleLbl="node1" presStyleIdx="0" presStyleCnt="4">
        <dgm:presLayoutVars>
          <dgm:chMax val="0"/>
          <dgm:bulletEnabled val="1"/>
        </dgm:presLayoutVars>
      </dgm:prSet>
      <dgm:spPr/>
    </dgm:pt>
    <dgm:pt modelId="{DEB9ACAA-F53C-F647-AE89-F307E49942D8}" type="pres">
      <dgm:prSet presAssocID="{84626A4F-FB88-EA40-89CE-17B021DDCE76}" presName="negativeSpace" presStyleCnt="0"/>
      <dgm:spPr/>
    </dgm:pt>
    <dgm:pt modelId="{0EE369DB-4185-9B44-ABE9-AA2EBF9381D4}" type="pres">
      <dgm:prSet presAssocID="{84626A4F-FB88-EA40-89CE-17B021DDCE76}" presName="childText" presStyleLbl="conFgAcc1" presStyleIdx="0" presStyleCnt="4">
        <dgm:presLayoutVars>
          <dgm:bulletEnabled val="1"/>
        </dgm:presLayoutVars>
      </dgm:prSet>
      <dgm:spPr/>
    </dgm:pt>
    <dgm:pt modelId="{076CEADF-62B7-894B-A3F4-82B856BA63F9}" type="pres">
      <dgm:prSet presAssocID="{83D1AA49-88A8-DB48-ADD0-6E92EF3EF5F4}" presName="spaceBetweenRectangles" presStyleCnt="0"/>
      <dgm:spPr/>
    </dgm:pt>
    <dgm:pt modelId="{1F51DF7F-9AB3-C147-87EA-5EADA8C172A6}" type="pres">
      <dgm:prSet presAssocID="{D06B421C-B9E3-7A42-A03F-8C76F0CB1193}" presName="parentLin" presStyleCnt="0"/>
      <dgm:spPr/>
    </dgm:pt>
    <dgm:pt modelId="{8A9BCC1C-EC0C-C04F-A30F-C00193D4F743}" type="pres">
      <dgm:prSet presAssocID="{D06B421C-B9E3-7A42-A03F-8C76F0CB1193}" presName="parentLeftMargin" presStyleLbl="node1" presStyleIdx="0" presStyleCnt="4"/>
      <dgm:spPr/>
    </dgm:pt>
    <dgm:pt modelId="{E4898233-BB69-5E41-8032-3A32E4D8112B}" type="pres">
      <dgm:prSet presAssocID="{D06B421C-B9E3-7A42-A03F-8C76F0CB1193}" presName="parentText" presStyleLbl="node1" presStyleIdx="1" presStyleCnt="4">
        <dgm:presLayoutVars>
          <dgm:chMax val="0"/>
          <dgm:bulletEnabled val="1"/>
        </dgm:presLayoutVars>
      </dgm:prSet>
      <dgm:spPr/>
    </dgm:pt>
    <dgm:pt modelId="{703D2890-97AB-6D4D-9374-B95C02749090}" type="pres">
      <dgm:prSet presAssocID="{D06B421C-B9E3-7A42-A03F-8C76F0CB1193}" presName="negativeSpace" presStyleCnt="0"/>
      <dgm:spPr/>
    </dgm:pt>
    <dgm:pt modelId="{4DD716E0-1E78-7848-9878-94FBD6EC6F0E}" type="pres">
      <dgm:prSet presAssocID="{D06B421C-B9E3-7A42-A03F-8C76F0CB1193}" presName="childText" presStyleLbl="conFgAcc1" presStyleIdx="1" presStyleCnt="4">
        <dgm:presLayoutVars>
          <dgm:bulletEnabled val="1"/>
        </dgm:presLayoutVars>
      </dgm:prSet>
      <dgm:spPr/>
    </dgm:pt>
    <dgm:pt modelId="{2E6B2FEC-4AF1-D749-867A-E44E6FD3190E}" type="pres">
      <dgm:prSet presAssocID="{761C3DB0-D24A-CA4E-882B-1C68D18E7501}" presName="spaceBetweenRectangles" presStyleCnt="0"/>
      <dgm:spPr/>
    </dgm:pt>
    <dgm:pt modelId="{B93929E1-51F8-8C45-B92D-CFBC9A454615}" type="pres">
      <dgm:prSet presAssocID="{9EB4E431-D90C-1E45-89F5-FA1D8652FFDD}" presName="parentLin" presStyleCnt="0"/>
      <dgm:spPr/>
    </dgm:pt>
    <dgm:pt modelId="{3F36706F-CD4A-3F4A-9721-5D3A9FD39691}" type="pres">
      <dgm:prSet presAssocID="{9EB4E431-D90C-1E45-89F5-FA1D8652FFDD}" presName="parentLeftMargin" presStyleLbl="node1" presStyleIdx="1" presStyleCnt="4"/>
      <dgm:spPr/>
    </dgm:pt>
    <dgm:pt modelId="{10F2CF44-ECE9-9C4C-B97E-98295458F740}" type="pres">
      <dgm:prSet presAssocID="{9EB4E431-D90C-1E45-89F5-FA1D8652FFDD}" presName="parentText" presStyleLbl="node1" presStyleIdx="2" presStyleCnt="4">
        <dgm:presLayoutVars>
          <dgm:chMax val="0"/>
          <dgm:bulletEnabled val="1"/>
        </dgm:presLayoutVars>
      </dgm:prSet>
      <dgm:spPr/>
    </dgm:pt>
    <dgm:pt modelId="{022B91E9-A6D7-B845-9F50-993B51E7E7C9}" type="pres">
      <dgm:prSet presAssocID="{9EB4E431-D90C-1E45-89F5-FA1D8652FFDD}" presName="negativeSpace" presStyleCnt="0"/>
      <dgm:spPr/>
    </dgm:pt>
    <dgm:pt modelId="{BD1AD1B5-ACCB-D346-A494-A50EF445D960}" type="pres">
      <dgm:prSet presAssocID="{9EB4E431-D90C-1E45-89F5-FA1D8652FFDD}" presName="childText" presStyleLbl="conFgAcc1" presStyleIdx="2" presStyleCnt="4">
        <dgm:presLayoutVars>
          <dgm:bulletEnabled val="1"/>
        </dgm:presLayoutVars>
      </dgm:prSet>
      <dgm:spPr/>
    </dgm:pt>
    <dgm:pt modelId="{6D446252-73C4-7A4D-872A-84F37332F853}" type="pres">
      <dgm:prSet presAssocID="{92DADAD6-EB4E-A648-B97D-5749EAC8D5D6}" presName="spaceBetweenRectangles" presStyleCnt="0"/>
      <dgm:spPr/>
    </dgm:pt>
    <dgm:pt modelId="{5E8E1A40-CBE5-1543-8C9C-B46135568771}" type="pres">
      <dgm:prSet presAssocID="{9E539974-FD27-8B4D-85BF-7C85B08834B4}" presName="parentLin" presStyleCnt="0"/>
      <dgm:spPr/>
    </dgm:pt>
    <dgm:pt modelId="{BEFA4C0E-9EC8-FC4F-A1CD-E972DA111A90}" type="pres">
      <dgm:prSet presAssocID="{9E539974-FD27-8B4D-85BF-7C85B08834B4}" presName="parentLeftMargin" presStyleLbl="node1" presStyleIdx="2" presStyleCnt="4"/>
      <dgm:spPr/>
    </dgm:pt>
    <dgm:pt modelId="{7215B365-9548-E64E-941F-A5636F92AFDA}" type="pres">
      <dgm:prSet presAssocID="{9E539974-FD27-8B4D-85BF-7C85B08834B4}" presName="parentText" presStyleLbl="node1" presStyleIdx="3" presStyleCnt="4">
        <dgm:presLayoutVars>
          <dgm:chMax val="0"/>
          <dgm:bulletEnabled val="1"/>
        </dgm:presLayoutVars>
      </dgm:prSet>
      <dgm:spPr/>
    </dgm:pt>
    <dgm:pt modelId="{8F37A09D-0EE3-114D-98D0-A9E09BF2CB0D}" type="pres">
      <dgm:prSet presAssocID="{9E539974-FD27-8B4D-85BF-7C85B08834B4}" presName="negativeSpace" presStyleCnt="0"/>
      <dgm:spPr/>
    </dgm:pt>
    <dgm:pt modelId="{F8725E90-5C1C-8447-BF7A-FC1E2DC9DB7D}" type="pres">
      <dgm:prSet presAssocID="{9E539974-FD27-8B4D-85BF-7C85B08834B4}" presName="childText" presStyleLbl="conFgAcc1" presStyleIdx="3" presStyleCnt="4">
        <dgm:presLayoutVars>
          <dgm:bulletEnabled val="1"/>
        </dgm:presLayoutVars>
      </dgm:prSet>
      <dgm:spPr/>
    </dgm:pt>
  </dgm:ptLst>
  <dgm:cxnLst>
    <dgm:cxn modelId="{841CC211-E9B8-904E-BEBE-D9140BA157B5}" type="presOf" srcId="{9E539974-FD27-8B4D-85BF-7C85B08834B4}" destId="{7215B365-9548-E64E-941F-A5636F92AFDA}" srcOrd="1" destOrd="0" presId="urn:microsoft.com/office/officeart/2005/8/layout/list1#30"/>
    <dgm:cxn modelId="{13B54824-6152-0447-AEBC-624BE787BEFD}" srcId="{443B65F0-5913-DD44-BA6B-75D22310A3C9}" destId="{9E539974-FD27-8B4D-85BF-7C85B08834B4}" srcOrd="3" destOrd="0" parTransId="{6431AC94-8CFB-DA4A-9DB6-A8C60F4C5CB6}" sibTransId="{4813BA17-0577-A34E-A82F-68D079E35C94}"/>
    <dgm:cxn modelId="{6F39B52F-F396-7449-94CB-687A1DF72137}" type="presOf" srcId="{9EB4E431-D90C-1E45-89F5-FA1D8652FFDD}" destId="{3F36706F-CD4A-3F4A-9721-5D3A9FD39691}" srcOrd="0" destOrd="0" presId="urn:microsoft.com/office/officeart/2005/8/layout/list1#30"/>
    <dgm:cxn modelId="{A563BF42-9E6C-D649-8482-B1B895732A43}" type="presOf" srcId="{D06B421C-B9E3-7A42-A03F-8C76F0CB1193}" destId="{8A9BCC1C-EC0C-C04F-A30F-C00193D4F743}" srcOrd="0" destOrd="0" presId="urn:microsoft.com/office/officeart/2005/8/layout/list1#30"/>
    <dgm:cxn modelId="{3D5DDF4A-A572-BC42-B20C-2B3ED78FF189}" type="presOf" srcId="{9E539974-FD27-8B4D-85BF-7C85B08834B4}" destId="{BEFA4C0E-9EC8-FC4F-A1CD-E972DA111A90}" srcOrd="0" destOrd="0" presId="urn:microsoft.com/office/officeart/2005/8/layout/list1#30"/>
    <dgm:cxn modelId="{C544F556-E1ED-6F49-A27D-8AFA99E34271}" type="presOf" srcId="{9EB4E431-D90C-1E45-89F5-FA1D8652FFDD}" destId="{10F2CF44-ECE9-9C4C-B97E-98295458F740}" srcOrd="1" destOrd="0" presId="urn:microsoft.com/office/officeart/2005/8/layout/list1#30"/>
    <dgm:cxn modelId="{D9298481-58E8-584A-89DD-348CCBB9E502}" srcId="{443B65F0-5913-DD44-BA6B-75D22310A3C9}" destId="{84626A4F-FB88-EA40-89CE-17B021DDCE76}" srcOrd="0" destOrd="0" parTransId="{28E994E5-B884-3049-B469-8639C3E1898D}" sibTransId="{83D1AA49-88A8-DB48-ADD0-6E92EF3EF5F4}"/>
    <dgm:cxn modelId="{DD5AC398-37E6-2342-BCA4-B1F36EBADD78}" srcId="{443B65F0-5913-DD44-BA6B-75D22310A3C9}" destId="{9EB4E431-D90C-1E45-89F5-FA1D8652FFDD}" srcOrd="2" destOrd="0" parTransId="{33AA47FC-1B8A-F248-B5DE-6D915336828F}" sibTransId="{92DADAD6-EB4E-A648-B97D-5749EAC8D5D6}"/>
    <dgm:cxn modelId="{0C573CA8-47F9-3F4E-BF16-A580335E0E34}" type="presOf" srcId="{84626A4F-FB88-EA40-89CE-17B021DDCE76}" destId="{9CEC6D0A-42F2-4D44-B009-18BC65647A65}" srcOrd="1" destOrd="0" presId="urn:microsoft.com/office/officeart/2005/8/layout/list1#30"/>
    <dgm:cxn modelId="{89F6F8B0-F3A7-BD40-8B5B-5CE8B2E0CFAC}" type="presOf" srcId="{443B65F0-5913-DD44-BA6B-75D22310A3C9}" destId="{6444FEB7-A803-1D46-99C0-A66D579940DF}" srcOrd="0" destOrd="0" presId="urn:microsoft.com/office/officeart/2005/8/layout/list1#30"/>
    <dgm:cxn modelId="{24CDD4D3-6232-3141-AECA-6D0E1D49D8FA}" srcId="{443B65F0-5913-DD44-BA6B-75D22310A3C9}" destId="{D06B421C-B9E3-7A42-A03F-8C76F0CB1193}" srcOrd="1" destOrd="0" parTransId="{65A08444-4BCC-7D42-980B-8C01A70F3719}" sibTransId="{761C3DB0-D24A-CA4E-882B-1C68D18E7501}"/>
    <dgm:cxn modelId="{5E8FAADD-0D03-014B-85B2-13F8D7323CF6}" type="presOf" srcId="{84626A4F-FB88-EA40-89CE-17B021DDCE76}" destId="{FBB00D22-D318-2043-A214-DED8F23D9667}" srcOrd="0" destOrd="0" presId="urn:microsoft.com/office/officeart/2005/8/layout/list1#30"/>
    <dgm:cxn modelId="{EF3DBEF7-E48B-8142-A2A9-6537EDC21C97}" type="presOf" srcId="{D06B421C-B9E3-7A42-A03F-8C76F0CB1193}" destId="{E4898233-BB69-5E41-8032-3A32E4D8112B}" srcOrd="1" destOrd="0" presId="urn:microsoft.com/office/officeart/2005/8/layout/list1#30"/>
    <dgm:cxn modelId="{029EA700-F54B-5546-82A1-42D1AF638A5E}" type="presParOf" srcId="{6444FEB7-A803-1D46-99C0-A66D579940DF}" destId="{903A8F16-B323-F748-874E-285A01DA228B}" srcOrd="0" destOrd="0" presId="urn:microsoft.com/office/officeart/2005/8/layout/list1#30"/>
    <dgm:cxn modelId="{E2E382A6-4507-D74C-B5C3-5428187CDAEA}" type="presParOf" srcId="{903A8F16-B323-F748-874E-285A01DA228B}" destId="{FBB00D22-D318-2043-A214-DED8F23D9667}" srcOrd="0" destOrd="0" presId="urn:microsoft.com/office/officeart/2005/8/layout/list1#30"/>
    <dgm:cxn modelId="{9A7A22B0-295E-9D47-8D3A-DFF6EB6012BE}" type="presParOf" srcId="{903A8F16-B323-F748-874E-285A01DA228B}" destId="{9CEC6D0A-42F2-4D44-B009-18BC65647A65}" srcOrd="1" destOrd="0" presId="urn:microsoft.com/office/officeart/2005/8/layout/list1#30"/>
    <dgm:cxn modelId="{CE6E2A18-7953-2A4C-B202-A25BCAA1A164}" type="presParOf" srcId="{6444FEB7-A803-1D46-99C0-A66D579940DF}" destId="{DEB9ACAA-F53C-F647-AE89-F307E49942D8}" srcOrd="1" destOrd="0" presId="urn:microsoft.com/office/officeart/2005/8/layout/list1#30"/>
    <dgm:cxn modelId="{2209860E-554A-FB47-824D-0677764120CD}" type="presParOf" srcId="{6444FEB7-A803-1D46-99C0-A66D579940DF}" destId="{0EE369DB-4185-9B44-ABE9-AA2EBF9381D4}" srcOrd="2" destOrd="0" presId="urn:microsoft.com/office/officeart/2005/8/layout/list1#30"/>
    <dgm:cxn modelId="{8807536A-053A-F74A-8343-55BF7D8211B4}" type="presParOf" srcId="{6444FEB7-A803-1D46-99C0-A66D579940DF}" destId="{076CEADF-62B7-894B-A3F4-82B856BA63F9}" srcOrd="3" destOrd="0" presId="urn:microsoft.com/office/officeart/2005/8/layout/list1#30"/>
    <dgm:cxn modelId="{8402986F-CE1E-EB4A-AED0-1094E2095231}" type="presParOf" srcId="{6444FEB7-A803-1D46-99C0-A66D579940DF}" destId="{1F51DF7F-9AB3-C147-87EA-5EADA8C172A6}" srcOrd="4" destOrd="0" presId="urn:microsoft.com/office/officeart/2005/8/layout/list1#30"/>
    <dgm:cxn modelId="{3F125A35-DEDF-444D-AEC3-5C95E2CBD87B}" type="presParOf" srcId="{1F51DF7F-9AB3-C147-87EA-5EADA8C172A6}" destId="{8A9BCC1C-EC0C-C04F-A30F-C00193D4F743}" srcOrd="0" destOrd="0" presId="urn:microsoft.com/office/officeart/2005/8/layout/list1#30"/>
    <dgm:cxn modelId="{EC9958BA-82B3-2547-856A-E01FA1B468D2}" type="presParOf" srcId="{1F51DF7F-9AB3-C147-87EA-5EADA8C172A6}" destId="{E4898233-BB69-5E41-8032-3A32E4D8112B}" srcOrd="1" destOrd="0" presId="urn:microsoft.com/office/officeart/2005/8/layout/list1#30"/>
    <dgm:cxn modelId="{CC3B175C-CFDE-FA45-8B7F-EA399058EF26}" type="presParOf" srcId="{6444FEB7-A803-1D46-99C0-A66D579940DF}" destId="{703D2890-97AB-6D4D-9374-B95C02749090}" srcOrd="5" destOrd="0" presId="urn:microsoft.com/office/officeart/2005/8/layout/list1#30"/>
    <dgm:cxn modelId="{EF165B37-C3B1-9940-BB7A-2E11CBFFEA56}" type="presParOf" srcId="{6444FEB7-A803-1D46-99C0-A66D579940DF}" destId="{4DD716E0-1E78-7848-9878-94FBD6EC6F0E}" srcOrd="6" destOrd="0" presId="urn:microsoft.com/office/officeart/2005/8/layout/list1#30"/>
    <dgm:cxn modelId="{3B06EE4E-8FE5-3E48-9207-7E9719EEE34C}" type="presParOf" srcId="{6444FEB7-A803-1D46-99C0-A66D579940DF}" destId="{2E6B2FEC-4AF1-D749-867A-E44E6FD3190E}" srcOrd="7" destOrd="0" presId="urn:microsoft.com/office/officeart/2005/8/layout/list1#30"/>
    <dgm:cxn modelId="{C8BD82CD-1B36-384D-91FF-60706D271BD1}" type="presParOf" srcId="{6444FEB7-A803-1D46-99C0-A66D579940DF}" destId="{B93929E1-51F8-8C45-B92D-CFBC9A454615}" srcOrd="8" destOrd="0" presId="urn:microsoft.com/office/officeart/2005/8/layout/list1#30"/>
    <dgm:cxn modelId="{92559FB8-E0A2-704D-A1BA-744859E4B370}" type="presParOf" srcId="{B93929E1-51F8-8C45-B92D-CFBC9A454615}" destId="{3F36706F-CD4A-3F4A-9721-5D3A9FD39691}" srcOrd="0" destOrd="0" presId="urn:microsoft.com/office/officeart/2005/8/layout/list1#30"/>
    <dgm:cxn modelId="{75641766-84D0-F147-82B8-8B768A23258D}" type="presParOf" srcId="{B93929E1-51F8-8C45-B92D-CFBC9A454615}" destId="{10F2CF44-ECE9-9C4C-B97E-98295458F740}" srcOrd="1" destOrd="0" presId="urn:microsoft.com/office/officeart/2005/8/layout/list1#30"/>
    <dgm:cxn modelId="{2A1FAE06-3899-464F-935B-E1F94A80AF08}" type="presParOf" srcId="{6444FEB7-A803-1D46-99C0-A66D579940DF}" destId="{022B91E9-A6D7-B845-9F50-993B51E7E7C9}" srcOrd="9" destOrd="0" presId="urn:microsoft.com/office/officeart/2005/8/layout/list1#30"/>
    <dgm:cxn modelId="{E6661B73-4BC1-6D4D-B904-C0EF0D5BEC26}" type="presParOf" srcId="{6444FEB7-A803-1D46-99C0-A66D579940DF}" destId="{BD1AD1B5-ACCB-D346-A494-A50EF445D960}" srcOrd="10" destOrd="0" presId="urn:microsoft.com/office/officeart/2005/8/layout/list1#30"/>
    <dgm:cxn modelId="{5319C739-8D81-914E-859A-B5350BB71E0F}" type="presParOf" srcId="{6444FEB7-A803-1D46-99C0-A66D579940DF}" destId="{6D446252-73C4-7A4D-872A-84F37332F853}" srcOrd="11" destOrd="0" presId="urn:microsoft.com/office/officeart/2005/8/layout/list1#30"/>
    <dgm:cxn modelId="{AC2F7313-898C-A14E-AC72-0E4E51B6CE3C}" type="presParOf" srcId="{6444FEB7-A803-1D46-99C0-A66D579940DF}" destId="{5E8E1A40-CBE5-1543-8C9C-B46135568771}" srcOrd="12" destOrd="0" presId="urn:microsoft.com/office/officeart/2005/8/layout/list1#30"/>
    <dgm:cxn modelId="{40A9D3A1-56F1-DA4F-99BE-2A5BB9264D0A}" type="presParOf" srcId="{5E8E1A40-CBE5-1543-8C9C-B46135568771}" destId="{BEFA4C0E-9EC8-FC4F-A1CD-E972DA111A90}" srcOrd="0" destOrd="0" presId="urn:microsoft.com/office/officeart/2005/8/layout/list1#30"/>
    <dgm:cxn modelId="{D0154255-51F4-8348-8AB8-451ADE29F61F}" type="presParOf" srcId="{5E8E1A40-CBE5-1543-8C9C-B46135568771}" destId="{7215B365-9548-E64E-941F-A5636F92AFDA}" srcOrd="1" destOrd="0" presId="urn:microsoft.com/office/officeart/2005/8/layout/list1#30"/>
    <dgm:cxn modelId="{BD899C85-493A-2E48-AAD2-4E0A133FC80D}" type="presParOf" srcId="{6444FEB7-A803-1D46-99C0-A66D579940DF}" destId="{8F37A09D-0EE3-114D-98D0-A9E09BF2CB0D}" srcOrd="13" destOrd="0" presId="urn:microsoft.com/office/officeart/2005/8/layout/list1#30"/>
    <dgm:cxn modelId="{E9ED8BF9-CCEA-E14E-979F-F59F20B4CDB4}" type="presParOf" srcId="{6444FEB7-A803-1D46-99C0-A66D579940DF}" destId="{F8725E90-5C1C-8447-BF7A-FC1E2DC9DB7D}" srcOrd="14" destOrd="0" presId="urn:microsoft.com/office/officeart/2005/8/layout/list1#3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C876DF-549A-2D48-9C01-102AE12D6C17}" type="doc">
      <dgm:prSet loTypeId="urn:microsoft.com/office/officeart/2005/8/layout/list1#2" loCatId="list" qsTypeId="urn:microsoft.com/office/officeart/2005/8/quickstyle/simple1#3" qsCatId="simple" csTypeId="urn:microsoft.com/office/officeart/2005/8/colors/colorful2#1" csCatId="colorful" phldr="1"/>
      <dgm:spPr/>
      <dgm:t>
        <a:bodyPr/>
        <a:lstStyle/>
        <a:p>
          <a:endParaRPr lang="zh-CN" altLang="en-US"/>
        </a:p>
      </dgm:t>
    </dgm:pt>
    <dgm:pt modelId="{2337786C-0282-C849-BC21-7DBA7CEDB21F}">
      <dgm:prSet phldrT="[文本]"/>
      <dgm:spPr/>
      <dgm:t>
        <a:bodyPr/>
        <a:lstStyle/>
        <a:p>
          <a:r>
            <a:rPr lang="zh-CN" altLang="en-US" dirty="0"/>
            <a:t>第一部分 摘要</a:t>
          </a:r>
        </a:p>
      </dgm:t>
    </dgm:pt>
    <dgm:pt modelId="{6890303F-F109-BD48-B617-62A167C2D32F}" type="parTrans" cxnId="{B34BD892-D070-C742-AA2B-A1ADCFAF47FC}">
      <dgm:prSet/>
      <dgm:spPr/>
      <dgm:t>
        <a:bodyPr/>
        <a:lstStyle/>
        <a:p>
          <a:endParaRPr lang="zh-CN" altLang="en-US"/>
        </a:p>
      </dgm:t>
    </dgm:pt>
    <dgm:pt modelId="{D33024E2-8B48-0242-9537-5678AC19385E}" type="sibTrans" cxnId="{B34BD892-D070-C742-AA2B-A1ADCFAF47FC}">
      <dgm:prSet/>
      <dgm:spPr/>
      <dgm:t>
        <a:bodyPr/>
        <a:lstStyle/>
        <a:p>
          <a:endParaRPr lang="zh-CN" altLang="en-US"/>
        </a:p>
      </dgm:t>
    </dgm:pt>
    <dgm:pt modelId="{E18E5272-B733-9545-AF64-4F8F2D5E14EC}">
      <dgm:prSet phldrT="[文本]"/>
      <dgm:spPr/>
      <dgm:t>
        <a:bodyPr/>
        <a:lstStyle/>
        <a:p>
          <a:r>
            <a:rPr lang="zh-CN" altLang="en-US" dirty="0"/>
            <a:t>估价项目名称、委托估价方、估价目的、估价期日、估价日期</a:t>
          </a:r>
        </a:p>
      </dgm:t>
    </dgm:pt>
    <dgm:pt modelId="{6E859525-7EBF-224D-9C1E-AF7CFD728008}" type="parTrans" cxnId="{C42555FD-75F2-E948-AF98-B1D4912C2529}">
      <dgm:prSet/>
      <dgm:spPr/>
      <dgm:t>
        <a:bodyPr/>
        <a:lstStyle/>
        <a:p>
          <a:endParaRPr lang="zh-CN" altLang="en-US"/>
        </a:p>
      </dgm:t>
    </dgm:pt>
    <dgm:pt modelId="{6F87B63C-1DA8-C245-9894-CB24E67174FD}" type="sibTrans" cxnId="{C42555FD-75F2-E948-AF98-B1D4912C2529}">
      <dgm:prSet/>
      <dgm:spPr/>
      <dgm:t>
        <a:bodyPr/>
        <a:lstStyle/>
        <a:p>
          <a:endParaRPr lang="zh-CN" altLang="en-US"/>
        </a:p>
      </dgm:t>
    </dgm:pt>
    <dgm:pt modelId="{F83CF6B3-76B5-1D45-B54B-439AE95478B6}">
      <dgm:prSet phldrT="[文本]"/>
      <dgm:spPr/>
      <dgm:t>
        <a:bodyPr/>
        <a:lstStyle/>
        <a:p>
          <a:r>
            <a:rPr lang="zh-CN" altLang="en-US" dirty="0"/>
            <a:t>地价定义、估价结果、土地估价师签字、土地估价机构（签字、盖章）</a:t>
          </a:r>
        </a:p>
      </dgm:t>
    </dgm:pt>
    <dgm:pt modelId="{12252640-909F-3E4D-BCD1-2C97D3179BBD}" type="parTrans" cxnId="{9F4BC992-FF78-4043-A4F2-7FD052C052AB}">
      <dgm:prSet/>
      <dgm:spPr/>
      <dgm:t>
        <a:bodyPr/>
        <a:lstStyle/>
        <a:p>
          <a:endParaRPr lang="zh-CN" altLang="en-US"/>
        </a:p>
      </dgm:t>
    </dgm:pt>
    <dgm:pt modelId="{6FBD0A8D-A6D0-9742-B633-024D162AA312}" type="sibTrans" cxnId="{9F4BC992-FF78-4043-A4F2-7FD052C052AB}">
      <dgm:prSet/>
      <dgm:spPr/>
      <dgm:t>
        <a:bodyPr/>
        <a:lstStyle/>
        <a:p>
          <a:endParaRPr lang="zh-CN" altLang="en-US"/>
        </a:p>
      </dgm:t>
    </dgm:pt>
    <dgm:pt modelId="{1C061C85-0C7B-874E-9D2C-8E5AB9FE3C40}">
      <dgm:prSet phldrT="[文本]"/>
      <dgm:spPr/>
      <dgm:t>
        <a:bodyPr/>
        <a:lstStyle/>
        <a:p>
          <a:r>
            <a:rPr lang="zh-CN" altLang="en-US" dirty="0"/>
            <a:t>第二部分 估价对象界定</a:t>
          </a:r>
        </a:p>
      </dgm:t>
    </dgm:pt>
    <dgm:pt modelId="{523A3616-A49D-C549-BA34-808D8A046F01}" type="parTrans" cxnId="{A6008C7D-E9CB-EB4E-B4F7-61F3328F9E1C}">
      <dgm:prSet/>
      <dgm:spPr/>
      <dgm:t>
        <a:bodyPr/>
        <a:lstStyle/>
        <a:p>
          <a:endParaRPr lang="zh-CN" altLang="en-US"/>
        </a:p>
      </dgm:t>
    </dgm:pt>
    <dgm:pt modelId="{8DC99EA3-208D-3148-9AB1-BA33FAA8FC14}" type="sibTrans" cxnId="{A6008C7D-E9CB-EB4E-B4F7-61F3328F9E1C}">
      <dgm:prSet/>
      <dgm:spPr/>
      <dgm:t>
        <a:bodyPr/>
        <a:lstStyle/>
        <a:p>
          <a:endParaRPr lang="zh-CN" altLang="en-US"/>
        </a:p>
      </dgm:t>
    </dgm:pt>
    <dgm:pt modelId="{A4D29295-C6B6-1244-AB71-E598BE690911}">
      <dgm:prSet phldrT="[文本]"/>
      <dgm:spPr/>
      <dgm:t>
        <a:bodyPr/>
        <a:lstStyle/>
        <a:p>
          <a:r>
            <a:rPr lang="zh-CN" altLang="en-US" dirty="0"/>
            <a:t>委托估价方</a:t>
          </a:r>
        </a:p>
      </dgm:t>
    </dgm:pt>
    <dgm:pt modelId="{594930AF-4471-404C-8A83-623A606048D0}" type="parTrans" cxnId="{9C11B0F9-D546-AF45-A2D1-AEED7F48F743}">
      <dgm:prSet/>
      <dgm:spPr/>
      <dgm:t>
        <a:bodyPr/>
        <a:lstStyle/>
        <a:p>
          <a:endParaRPr lang="zh-CN" altLang="en-US"/>
        </a:p>
      </dgm:t>
    </dgm:pt>
    <dgm:pt modelId="{08589701-117A-1442-803A-9D8DFFD958C7}" type="sibTrans" cxnId="{9C11B0F9-D546-AF45-A2D1-AEED7F48F743}">
      <dgm:prSet/>
      <dgm:spPr/>
      <dgm:t>
        <a:bodyPr/>
        <a:lstStyle/>
        <a:p>
          <a:endParaRPr lang="zh-CN" altLang="en-US"/>
        </a:p>
      </dgm:t>
    </dgm:pt>
    <dgm:pt modelId="{74AA443C-E8D3-E74E-A1B4-A7F8C3A900EB}">
      <dgm:prSet phldrT="[文本]"/>
      <dgm:spPr/>
      <dgm:t>
        <a:bodyPr/>
        <a:lstStyle/>
        <a:p>
          <a:r>
            <a:rPr lang="zh-CN" altLang="en-US" dirty="0"/>
            <a:t>估价对象</a:t>
          </a:r>
        </a:p>
      </dgm:t>
    </dgm:pt>
    <dgm:pt modelId="{3490DE42-C825-BB43-908A-CCE9A82547CC}" type="parTrans" cxnId="{8EEAC507-0131-394C-A5AA-ABA9759B9203}">
      <dgm:prSet/>
      <dgm:spPr/>
      <dgm:t>
        <a:bodyPr/>
        <a:lstStyle/>
        <a:p>
          <a:endParaRPr lang="zh-CN" altLang="en-US"/>
        </a:p>
      </dgm:t>
    </dgm:pt>
    <dgm:pt modelId="{05550DA9-4C36-7B46-8F99-3B7753F80CF2}" type="sibTrans" cxnId="{8EEAC507-0131-394C-A5AA-ABA9759B9203}">
      <dgm:prSet/>
      <dgm:spPr/>
      <dgm:t>
        <a:bodyPr/>
        <a:lstStyle/>
        <a:p>
          <a:endParaRPr lang="zh-CN" altLang="en-US"/>
        </a:p>
      </dgm:t>
    </dgm:pt>
    <dgm:pt modelId="{942A2F7F-2580-B74C-A1D0-205BB26BB760}">
      <dgm:prSet phldrT="[文本]"/>
      <dgm:spPr/>
      <dgm:t>
        <a:bodyPr/>
        <a:lstStyle/>
        <a:p>
          <a:r>
            <a:rPr lang="zh-CN" altLang="en-US" dirty="0"/>
            <a:t>第三部分 土地估价结果及其使用</a:t>
          </a:r>
        </a:p>
      </dgm:t>
    </dgm:pt>
    <dgm:pt modelId="{27D2D8BC-83DA-3E41-BFDE-BE4AC43E9661}" type="parTrans" cxnId="{02C117CF-5481-164B-9D67-6F79E63F69DF}">
      <dgm:prSet/>
      <dgm:spPr/>
      <dgm:t>
        <a:bodyPr/>
        <a:lstStyle/>
        <a:p>
          <a:endParaRPr lang="zh-CN" altLang="en-US"/>
        </a:p>
      </dgm:t>
    </dgm:pt>
    <dgm:pt modelId="{70FC276F-8235-AE4E-A372-FA58A64BEAFF}" type="sibTrans" cxnId="{02C117CF-5481-164B-9D67-6F79E63F69DF}">
      <dgm:prSet/>
      <dgm:spPr/>
      <dgm:t>
        <a:bodyPr/>
        <a:lstStyle/>
        <a:p>
          <a:endParaRPr lang="zh-CN" altLang="en-US"/>
        </a:p>
      </dgm:t>
    </dgm:pt>
    <dgm:pt modelId="{4E40520F-8F06-FD4D-BD17-735100FE4114}">
      <dgm:prSet phldrT="[文本]"/>
      <dgm:spPr/>
      <dgm:t>
        <a:bodyPr/>
        <a:lstStyle/>
        <a:p>
          <a:r>
            <a:rPr lang="zh-CN" altLang="en-US" dirty="0"/>
            <a:t>估价依据</a:t>
          </a:r>
        </a:p>
      </dgm:t>
    </dgm:pt>
    <dgm:pt modelId="{A3D82BCC-0853-604D-821C-E972D8519406}" type="parTrans" cxnId="{2F1F5300-6569-6545-AF97-EEBF802AF987}">
      <dgm:prSet/>
      <dgm:spPr/>
      <dgm:t>
        <a:bodyPr/>
        <a:lstStyle/>
        <a:p>
          <a:endParaRPr lang="zh-CN" altLang="en-US"/>
        </a:p>
      </dgm:t>
    </dgm:pt>
    <dgm:pt modelId="{C40F195A-D8AA-094D-8C75-22A35621E564}" type="sibTrans" cxnId="{2F1F5300-6569-6545-AF97-EEBF802AF987}">
      <dgm:prSet/>
      <dgm:spPr/>
      <dgm:t>
        <a:bodyPr/>
        <a:lstStyle/>
        <a:p>
          <a:endParaRPr lang="zh-CN" altLang="en-US"/>
        </a:p>
      </dgm:t>
    </dgm:pt>
    <dgm:pt modelId="{D76DC1F8-8670-614C-A0E0-97134300296A}">
      <dgm:prSet phldrT="[文本]"/>
      <dgm:spPr/>
      <dgm:t>
        <a:bodyPr/>
        <a:lstStyle/>
        <a:p>
          <a:r>
            <a:rPr lang="zh-CN" altLang="en-US" dirty="0"/>
            <a:t>土地估价：估价原则、估价方法、估价结果</a:t>
          </a:r>
        </a:p>
      </dgm:t>
    </dgm:pt>
    <dgm:pt modelId="{BAE2B4DA-73B2-B24B-905F-89943597394C}" type="parTrans" cxnId="{C8080987-0A75-FD47-82EB-C3A42330505B}">
      <dgm:prSet/>
      <dgm:spPr/>
      <dgm:t>
        <a:bodyPr/>
        <a:lstStyle/>
        <a:p>
          <a:endParaRPr lang="zh-CN" altLang="en-US"/>
        </a:p>
      </dgm:t>
    </dgm:pt>
    <dgm:pt modelId="{88CA31E0-3A7C-AB46-8BB0-1E7FBBE8EC70}" type="sibTrans" cxnId="{C8080987-0A75-FD47-82EB-C3A42330505B}">
      <dgm:prSet/>
      <dgm:spPr/>
      <dgm:t>
        <a:bodyPr/>
        <a:lstStyle/>
        <a:p>
          <a:endParaRPr lang="zh-CN" altLang="en-US"/>
        </a:p>
      </dgm:t>
    </dgm:pt>
    <dgm:pt modelId="{AE3E4523-9269-234F-98AA-2C607044CACE}">
      <dgm:prSet/>
      <dgm:spPr/>
      <dgm:t>
        <a:bodyPr/>
        <a:lstStyle/>
        <a:p>
          <a:r>
            <a:rPr lang="zh-CN" altLang="en-US" dirty="0"/>
            <a:t>第四部分 附件</a:t>
          </a:r>
        </a:p>
      </dgm:t>
    </dgm:pt>
    <dgm:pt modelId="{F37117CE-3850-C640-BED3-B14C8366203E}" type="parTrans" cxnId="{2A91358A-02BA-EF4C-906A-FC2D19BFAE2D}">
      <dgm:prSet/>
      <dgm:spPr/>
      <dgm:t>
        <a:bodyPr/>
        <a:lstStyle/>
        <a:p>
          <a:endParaRPr lang="zh-CN" altLang="en-US"/>
        </a:p>
      </dgm:t>
    </dgm:pt>
    <dgm:pt modelId="{053740E9-6427-DE40-89D1-0EF6AB17C508}" type="sibTrans" cxnId="{2A91358A-02BA-EF4C-906A-FC2D19BFAE2D}">
      <dgm:prSet/>
      <dgm:spPr/>
      <dgm:t>
        <a:bodyPr/>
        <a:lstStyle/>
        <a:p>
          <a:endParaRPr lang="zh-CN" altLang="en-US"/>
        </a:p>
      </dgm:t>
    </dgm:pt>
    <dgm:pt modelId="{333886C6-77C8-9A4F-B4F4-E24C11F4D67F}">
      <dgm:prSet phldrT="[文本]"/>
      <dgm:spPr/>
      <dgm:t>
        <a:bodyPr/>
        <a:lstStyle/>
        <a:p>
          <a:r>
            <a:rPr lang="zh-CN" altLang="en-US" dirty="0"/>
            <a:t>土地估价结果一览表、土地估价结果的限定条件、其他需要说明的事项</a:t>
          </a:r>
        </a:p>
      </dgm:t>
    </dgm:pt>
    <dgm:pt modelId="{095A141A-E87C-0142-9F9C-E63C920FA4D2}" type="parTrans" cxnId="{0646E157-681B-B74B-ACEB-88B0DAA2FD2F}">
      <dgm:prSet/>
      <dgm:spPr/>
      <dgm:t>
        <a:bodyPr/>
        <a:lstStyle/>
        <a:p>
          <a:endParaRPr lang="zh-CN" altLang="en-US"/>
        </a:p>
      </dgm:t>
    </dgm:pt>
    <dgm:pt modelId="{EA25F593-9E33-0544-92B3-B768C017E4B1}" type="sibTrans" cxnId="{0646E157-681B-B74B-ACEB-88B0DAA2FD2F}">
      <dgm:prSet/>
      <dgm:spPr/>
      <dgm:t>
        <a:bodyPr/>
        <a:lstStyle/>
        <a:p>
          <a:endParaRPr lang="zh-CN" altLang="en-US"/>
        </a:p>
      </dgm:t>
    </dgm:pt>
    <dgm:pt modelId="{A8F0B796-DCB5-B745-B689-9A39E60A86DC}">
      <dgm:prSet phldrT="[文本]"/>
      <dgm:spPr/>
      <dgm:t>
        <a:bodyPr/>
        <a:lstStyle/>
        <a:p>
          <a:r>
            <a:rPr lang="zh-CN" altLang="en-US" dirty="0"/>
            <a:t>估价对象概况：土地登记状况、土地权利状况、土地利用状况</a:t>
          </a:r>
        </a:p>
      </dgm:t>
    </dgm:pt>
    <dgm:pt modelId="{78388B41-0C11-C343-A1DB-65902969283C}" type="parTrans" cxnId="{1FCC15B7-A7F0-6A49-9E3A-62B8663DB83C}">
      <dgm:prSet/>
      <dgm:spPr/>
      <dgm:t>
        <a:bodyPr/>
        <a:lstStyle/>
        <a:p>
          <a:endParaRPr lang="zh-CN" altLang="en-US"/>
        </a:p>
      </dgm:t>
    </dgm:pt>
    <dgm:pt modelId="{18ABD41B-7DF4-2A47-8264-8E0FABAE1C21}" type="sibTrans" cxnId="{1FCC15B7-A7F0-6A49-9E3A-62B8663DB83C}">
      <dgm:prSet/>
      <dgm:spPr/>
      <dgm:t>
        <a:bodyPr/>
        <a:lstStyle/>
        <a:p>
          <a:endParaRPr lang="zh-CN" altLang="en-US"/>
        </a:p>
      </dgm:t>
    </dgm:pt>
    <dgm:pt modelId="{E8A17DCB-4EFB-B14B-99E5-417F9A072435}">
      <dgm:prSet phldrT="[文本]"/>
      <dgm:spPr/>
      <dgm:t>
        <a:bodyPr/>
        <a:lstStyle/>
        <a:p>
          <a:r>
            <a:rPr lang="zh-CN" altLang="en-US" dirty="0"/>
            <a:t>影响地价的因素说明：一般因素、区域因素、个别因素</a:t>
          </a:r>
        </a:p>
      </dgm:t>
    </dgm:pt>
    <dgm:pt modelId="{7DAB17B7-6037-7D4C-A16D-8082FED1A663}" type="parTrans" cxnId="{758D055D-E292-1A49-B06E-6217BC9F4505}">
      <dgm:prSet/>
      <dgm:spPr/>
      <dgm:t>
        <a:bodyPr/>
        <a:lstStyle/>
        <a:p>
          <a:endParaRPr lang="zh-CN" altLang="en-US"/>
        </a:p>
      </dgm:t>
    </dgm:pt>
    <dgm:pt modelId="{8D9A95DB-4516-6C4B-A5CA-8923960F3FE0}" type="sibTrans" cxnId="{758D055D-E292-1A49-B06E-6217BC9F4505}">
      <dgm:prSet/>
      <dgm:spPr/>
      <dgm:t>
        <a:bodyPr/>
        <a:lstStyle/>
        <a:p>
          <a:endParaRPr lang="zh-CN" altLang="en-US"/>
        </a:p>
      </dgm:t>
    </dgm:pt>
    <dgm:pt modelId="{9A93D901-92E7-FE43-A1E4-9C2BBADC3D84}">
      <dgm:prSet phldrT="[文本]"/>
      <dgm:spPr/>
      <dgm:t>
        <a:bodyPr/>
        <a:lstStyle/>
        <a:p>
          <a:r>
            <a:rPr lang="zh-CN" altLang="en-US" dirty="0"/>
            <a:t>估价结果和估价报告的使用：估价的前提条件和假设条件、估价结果和估价报告的使用、需要特殊说明的事项</a:t>
          </a:r>
        </a:p>
      </dgm:t>
    </dgm:pt>
    <dgm:pt modelId="{75E8EF1F-A004-E841-8AA7-74B15FA8711D}" type="parTrans" cxnId="{50872BDC-4B76-814A-98A7-A2D1967B922E}">
      <dgm:prSet/>
      <dgm:spPr/>
      <dgm:t>
        <a:bodyPr/>
        <a:lstStyle/>
        <a:p>
          <a:endParaRPr lang="zh-CN" altLang="en-US"/>
        </a:p>
      </dgm:t>
    </dgm:pt>
    <dgm:pt modelId="{C3B29C71-79C9-9749-BB3E-A22762B4AB0F}" type="sibTrans" cxnId="{50872BDC-4B76-814A-98A7-A2D1967B922E}">
      <dgm:prSet/>
      <dgm:spPr/>
      <dgm:t>
        <a:bodyPr/>
        <a:lstStyle/>
        <a:p>
          <a:endParaRPr lang="zh-CN" altLang="en-US"/>
        </a:p>
      </dgm:t>
    </dgm:pt>
    <dgm:pt modelId="{6F74DE7C-541A-0545-B78A-2F4598450AEE}">
      <dgm:prSet/>
      <dgm:spPr/>
      <dgm:t>
        <a:bodyPr/>
        <a:lstStyle/>
        <a:p>
          <a:endParaRPr lang="zh-CN" altLang="en-US"/>
        </a:p>
      </dgm:t>
    </dgm:pt>
    <dgm:pt modelId="{57103EC2-6EBF-2641-99A9-50A3B28B2BD2}" type="parTrans" cxnId="{A8D9FF61-0D56-574F-B1CA-A7A517585558}">
      <dgm:prSet/>
      <dgm:spPr/>
      <dgm:t>
        <a:bodyPr/>
        <a:lstStyle/>
        <a:p>
          <a:endParaRPr lang="zh-CN" altLang="en-US"/>
        </a:p>
      </dgm:t>
    </dgm:pt>
    <dgm:pt modelId="{1EF2F603-7A3C-7B4A-A631-410A37F887DA}" type="sibTrans" cxnId="{A8D9FF61-0D56-574F-B1CA-A7A517585558}">
      <dgm:prSet/>
      <dgm:spPr/>
      <dgm:t>
        <a:bodyPr/>
        <a:lstStyle/>
        <a:p>
          <a:endParaRPr lang="zh-CN" altLang="en-US"/>
        </a:p>
      </dgm:t>
    </dgm:pt>
    <dgm:pt modelId="{E13260A7-6B51-DC43-8584-7AF623FE7B6D}">
      <dgm:prSet/>
      <dgm:spPr/>
      <dgm:t>
        <a:bodyPr/>
        <a:lstStyle/>
        <a:p>
          <a:r>
            <a:rPr lang="zh-CN" altLang="en-US" dirty="0"/>
            <a:t>权属证明材料</a:t>
          </a:r>
        </a:p>
      </dgm:t>
    </dgm:pt>
    <dgm:pt modelId="{C898E72D-0004-AF4F-86A2-2A9177D9B552}" type="parTrans" cxnId="{4534394A-F6B1-1745-B67B-DFD02F7855FF}">
      <dgm:prSet/>
      <dgm:spPr/>
      <dgm:t>
        <a:bodyPr/>
        <a:lstStyle/>
        <a:p>
          <a:endParaRPr lang="zh-CN" altLang="en-US"/>
        </a:p>
      </dgm:t>
    </dgm:pt>
    <dgm:pt modelId="{5EA0F3AA-89D7-4C47-A4DE-BDCC44097447}" type="sibTrans" cxnId="{4534394A-F6B1-1745-B67B-DFD02F7855FF}">
      <dgm:prSet/>
      <dgm:spPr/>
      <dgm:t>
        <a:bodyPr/>
        <a:lstStyle/>
        <a:p>
          <a:endParaRPr lang="zh-CN" altLang="en-US"/>
        </a:p>
      </dgm:t>
    </dgm:pt>
    <dgm:pt modelId="{08B7EE18-CF16-3A44-BC24-F6551C3E6FCF}">
      <dgm:prSet/>
      <dgm:spPr/>
      <dgm:t>
        <a:bodyPr/>
        <a:lstStyle/>
        <a:p>
          <a:r>
            <a:rPr lang="zh-CN" altLang="en-US" dirty="0"/>
            <a:t>土地利用状况与条件或规划证明材料</a:t>
          </a:r>
        </a:p>
      </dgm:t>
    </dgm:pt>
    <dgm:pt modelId="{0BA48EF8-B13D-ED42-8613-A78A6807CFD9}" type="parTrans" cxnId="{44ED7574-0F3E-1749-BE0F-691EE40E2A32}">
      <dgm:prSet/>
      <dgm:spPr/>
      <dgm:t>
        <a:bodyPr/>
        <a:lstStyle/>
        <a:p>
          <a:endParaRPr lang="zh-CN" altLang="en-US"/>
        </a:p>
      </dgm:t>
    </dgm:pt>
    <dgm:pt modelId="{4E7F263D-3D80-2A40-A9F9-5D36806494D8}" type="sibTrans" cxnId="{44ED7574-0F3E-1749-BE0F-691EE40E2A32}">
      <dgm:prSet/>
      <dgm:spPr/>
      <dgm:t>
        <a:bodyPr/>
        <a:lstStyle/>
        <a:p>
          <a:endParaRPr lang="zh-CN" altLang="en-US"/>
        </a:p>
      </dgm:t>
    </dgm:pt>
    <dgm:pt modelId="{98AFB1E1-9637-A740-A942-732EAEFAF0F9}">
      <dgm:prSet/>
      <dgm:spPr/>
      <dgm:t>
        <a:bodyPr/>
        <a:lstStyle/>
        <a:p>
          <a:r>
            <a:rPr lang="zh-CN" altLang="en-US" dirty="0"/>
            <a:t>宗地区域位置图、估价对象及比较案例照片、现场查勘记录表、估价师现场查勘照片、估价机构资格及签字土地估价师证书复印件、估价 机构营业执照等</a:t>
          </a:r>
        </a:p>
      </dgm:t>
    </dgm:pt>
    <dgm:pt modelId="{473F7DF3-846B-5F4D-99F5-94B119754300}" type="parTrans" cxnId="{68DFE175-318A-014B-829A-2732D650FD17}">
      <dgm:prSet/>
      <dgm:spPr/>
      <dgm:t>
        <a:bodyPr/>
        <a:lstStyle/>
        <a:p>
          <a:endParaRPr lang="zh-CN" altLang="en-US"/>
        </a:p>
      </dgm:t>
    </dgm:pt>
    <dgm:pt modelId="{B6B93C67-0013-D24A-A4C0-D39627DBCE35}" type="sibTrans" cxnId="{68DFE175-318A-014B-829A-2732D650FD17}">
      <dgm:prSet/>
      <dgm:spPr/>
      <dgm:t>
        <a:bodyPr/>
        <a:lstStyle/>
        <a:p>
          <a:endParaRPr lang="zh-CN" altLang="en-US"/>
        </a:p>
      </dgm:t>
    </dgm:pt>
    <dgm:pt modelId="{E9A71D2C-19B3-B84E-A70C-C31AC503CC9E}">
      <dgm:prSet/>
      <dgm:spPr/>
      <dgm:t>
        <a:bodyPr/>
        <a:lstStyle/>
        <a:p>
          <a:r>
            <a:rPr lang="zh-CN" altLang="en-US" dirty="0"/>
            <a:t>其他相关资料复印件</a:t>
          </a:r>
        </a:p>
      </dgm:t>
    </dgm:pt>
    <dgm:pt modelId="{23A9C93D-CFAB-B443-A96F-E9D2873B165A}" type="parTrans" cxnId="{9D21EC14-CA06-C448-B1FF-337E17223F0E}">
      <dgm:prSet/>
      <dgm:spPr/>
      <dgm:t>
        <a:bodyPr/>
        <a:lstStyle/>
        <a:p>
          <a:endParaRPr lang="zh-CN" altLang="en-US"/>
        </a:p>
      </dgm:t>
    </dgm:pt>
    <dgm:pt modelId="{DDEA42A7-8C61-BB4B-A19F-D6976F856F46}" type="sibTrans" cxnId="{9D21EC14-CA06-C448-B1FF-337E17223F0E}">
      <dgm:prSet/>
      <dgm:spPr/>
      <dgm:t>
        <a:bodyPr/>
        <a:lstStyle/>
        <a:p>
          <a:endParaRPr lang="zh-CN" altLang="en-US"/>
        </a:p>
      </dgm:t>
    </dgm:pt>
    <dgm:pt modelId="{312C9FDA-88A2-524F-B25E-C3DEDB77598D}" type="pres">
      <dgm:prSet presAssocID="{B9C876DF-549A-2D48-9C01-102AE12D6C17}" presName="linear" presStyleCnt="0">
        <dgm:presLayoutVars>
          <dgm:dir/>
          <dgm:animLvl val="lvl"/>
          <dgm:resizeHandles val="exact"/>
        </dgm:presLayoutVars>
      </dgm:prSet>
      <dgm:spPr/>
    </dgm:pt>
    <dgm:pt modelId="{AE56E06E-0162-604A-B290-D644C27E1D06}" type="pres">
      <dgm:prSet presAssocID="{2337786C-0282-C849-BC21-7DBA7CEDB21F}" presName="parentLin" presStyleCnt="0"/>
      <dgm:spPr/>
    </dgm:pt>
    <dgm:pt modelId="{8A8CB610-B125-AE45-AA2E-36FB8DC39F86}" type="pres">
      <dgm:prSet presAssocID="{2337786C-0282-C849-BC21-7DBA7CEDB21F}" presName="parentLeftMargin" presStyleLbl="node1" presStyleIdx="0" presStyleCnt="4"/>
      <dgm:spPr/>
    </dgm:pt>
    <dgm:pt modelId="{0BA11565-936B-1B44-8E56-CD1AD4347345}" type="pres">
      <dgm:prSet presAssocID="{2337786C-0282-C849-BC21-7DBA7CEDB21F}" presName="parentText" presStyleLbl="node1" presStyleIdx="0" presStyleCnt="4">
        <dgm:presLayoutVars>
          <dgm:chMax val="0"/>
          <dgm:bulletEnabled val="1"/>
        </dgm:presLayoutVars>
      </dgm:prSet>
      <dgm:spPr/>
    </dgm:pt>
    <dgm:pt modelId="{5EE7F990-A6ED-674C-B767-F93F44CA886A}" type="pres">
      <dgm:prSet presAssocID="{2337786C-0282-C849-BC21-7DBA7CEDB21F}" presName="negativeSpace" presStyleCnt="0"/>
      <dgm:spPr/>
    </dgm:pt>
    <dgm:pt modelId="{E754260B-103F-DB41-BAE7-795194B4B331}" type="pres">
      <dgm:prSet presAssocID="{2337786C-0282-C849-BC21-7DBA7CEDB21F}" presName="childText" presStyleLbl="conFgAcc1" presStyleIdx="0" presStyleCnt="4">
        <dgm:presLayoutVars>
          <dgm:bulletEnabled val="1"/>
        </dgm:presLayoutVars>
      </dgm:prSet>
      <dgm:spPr/>
    </dgm:pt>
    <dgm:pt modelId="{7A43CE31-FF38-2246-8432-6DD1DD164A5A}" type="pres">
      <dgm:prSet presAssocID="{D33024E2-8B48-0242-9537-5678AC19385E}" presName="spaceBetweenRectangles" presStyleCnt="0"/>
      <dgm:spPr/>
    </dgm:pt>
    <dgm:pt modelId="{EC6C2A14-7B0F-444F-AF16-EE07E72F8296}" type="pres">
      <dgm:prSet presAssocID="{1C061C85-0C7B-874E-9D2C-8E5AB9FE3C40}" presName="parentLin" presStyleCnt="0"/>
      <dgm:spPr/>
    </dgm:pt>
    <dgm:pt modelId="{EE5AF66B-2E95-034B-90D8-E1F3E1FD0C27}" type="pres">
      <dgm:prSet presAssocID="{1C061C85-0C7B-874E-9D2C-8E5AB9FE3C40}" presName="parentLeftMargin" presStyleLbl="node1" presStyleIdx="0" presStyleCnt="4"/>
      <dgm:spPr/>
    </dgm:pt>
    <dgm:pt modelId="{D2320133-1D19-1A4A-AA8F-30E03A4F8C12}" type="pres">
      <dgm:prSet presAssocID="{1C061C85-0C7B-874E-9D2C-8E5AB9FE3C40}" presName="parentText" presStyleLbl="node1" presStyleIdx="1" presStyleCnt="4">
        <dgm:presLayoutVars>
          <dgm:chMax val="0"/>
          <dgm:bulletEnabled val="1"/>
        </dgm:presLayoutVars>
      </dgm:prSet>
      <dgm:spPr/>
    </dgm:pt>
    <dgm:pt modelId="{C9F075CD-0E3D-1F45-B704-3696A969C2B2}" type="pres">
      <dgm:prSet presAssocID="{1C061C85-0C7B-874E-9D2C-8E5AB9FE3C40}" presName="negativeSpace" presStyleCnt="0"/>
      <dgm:spPr/>
    </dgm:pt>
    <dgm:pt modelId="{BB748776-2B72-2B41-B903-1B9C9A0DD0BC}" type="pres">
      <dgm:prSet presAssocID="{1C061C85-0C7B-874E-9D2C-8E5AB9FE3C40}" presName="childText" presStyleLbl="conFgAcc1" presStyleIdx="1" presStyleCnt="4">
        <dgm:presLayoutVars>
          <dgm:bulletEnabled val="1"/>
        </dgm:presLayoutVars>
      </dgm:prSet>
      <dgm:spPr/>
    </dgm:pt>
    <dgm:pt modelId="{F8842E98-67B8-0048-B9C2-AD0FA3A6E348}" type="pres">
      <dgm:prSet presAssocID="{8DC99EA3-208D-3148-9AB1-BA33FAA8FC14}" presName="spaceBetweenRectangles" presStyleCnt="0"/>
      <dgm:spPr/>
    </dgm:pt>
    <dgm:pt modelId="{6D873C61-5860-A649-AE50-3C2D5E1CA378}" type="pres">
      <dgm:prSet presAssocID="{942A2F7F-2580-B74C-A1D0-205BB26BB760}" presName="parentLin" presStyleCnt="0"/>
      <dgm:spPr/>
    </dgm:pt>
    <dgm:pt modelId="{8FADA0D2-6E9F-134A-B156-95BE7954564C}" type="pres">
      <dgm:prSet presAssocID="{942A2F7F-2580-B74C-A1D0-205BB26BB760}" presName="parentLeftMargin" presStyleLbl="node1" presStyleIdx="1" presStyleCnt="4"/>
      <dgm:spPr/>
    </dgm:pt>
    <dgm:pt modelId="{936080F2-A2ED-1144-B288-1C71D1AD5EDD}" type="pres">
      <dgm:prSet presAssocID="{942A2F7F-2580-B74C-A1D0-205BB26BB760}" presName="parentText" presStyleLbl="node1" presStyleIdx="2" presStyleCnt="4">
        <dgm:presLayoutVars>
          <dgm:chMax val="0"/>
          <dgm:bulletEnabled val="1"/>
        </dgm:presLayoutVars>
      </dgm:prSet>
      <dgm:spPr/>
    </dgm:pt>
    <dgm:pt modelId="{40225B50-A049-5A44-BF49-5AEDB54BC276}" type="pres">
      <dgm:prSet presAssocID="{942A2F7F-2580-B74C-A1D0-205BB26BB760}" presName="negativeSpace" presStyleCnt="0"/>
      <dgm:spPr/>
    </dgm:pt>
    <dgm:pt modelId="{C51234AA-8ACA-F34A-BBDA-6C09675BB537}" type="pres">
      <dgm:prSet presAssocID="{942A2F7F-2580-B74C-A1D0-205BB26BB760}" presName="childText" presStyleLbl="conFgAcc1" presStyleIdx="2" presStyleCnt="4">
        <dgm:presLayoutVars>
          <dgm:bulletEnabled val="1"/>
        </dgm:presLayoutVars>
      </dgm:prSet>
      <dgm:spPr/>
    </dgm:pt>
    <dgm:pt modelId="{155CAA05-D172-1746-A989-F5D0736E0F0F}" type="pres">
      <dgm:prSet presAssocID="{70FC276F-8235-AE4E-A372-FA58A64BEAFF}" presName="spaceBetweenRectangles" presStyleCnt="0"/>
      <dgm:spPr/>
    </dgm:pt>
    <dgm:pt modelId="{C992CE62-5494-6343-B367-F6F6D9878DA1}" type="pres">
      <dgm:prSet presAssocID="{AE3E4523-9269-234F-98AA-2C607044CACE}" presName="parentLin" presStyleCnt="0"/>
      <dgm:spPr/>
    </dgm:pt>
    <dgm:pt modelId="{EF1F9F1F-604E-084E-A28C-26A3E49BCDB1}" type="pres">
      <dgm:prSet presAssocID="{AE3E4523-9269-234F-98AA-2C607044CACE}" presName="parentLeftMargin" presStyleLbl="node1" presStyleIdx="2" presStyleCnt="4"/>
      <dgm:spPr/>
    </dgm:pt>
    <dgm:pt modelId="{640CB3AC-5843-EE41-8AC1-D22751D36470}" type="pres">
      <dgm:prSet presAssocID="{AE3E4523-9269-234F-98AA-2C607044CACE}" presName="parentText" presStyleLbl="node1" presStyleIdx="3" presStyleCnt="4">
        <dgm:presLayoutVars>
          <dgm:chMax val="0"/>
          <dgm:bulletEnabled val="1"/>
        </dgm:presLayoutVars>
      </dgm:prSet>
      <dgm:spPr/>
    </dgm:pt>
    <dgm:pt modelId="{2C0A2BB1-0531-E740-A023-E96A129C817F}" type="pres">
      <dgm:prSet presAssocID="{AE3E4523-9269-234F-98AA-2C607044CACE}" presName="negativeSpace" presStyleCnt="0"/>
      <dgm:spPr/>
    </dgm:pt>
    <dgm:pt modelId="{45E12BD8-0F00-724E-A1DC-368D708E0D54}" type="pres">
      <dgm:prSet presAssocID="{AE3E4523-9269-234F-98AA-2C607044CACE}" presName="childText" presStyleLbl="conFgAcc1" presStyleIdx="3" presStyleCnt="4">
        <dgm:presLayoutVars>
          <dgm:bulletEnabled val="1"/>
        </dgm:presLayoutVars>
      </dgm:prSet>
      <dgm:spPr/>
    </dgm:pt>
  </dgm:ptLst>
  <dgm:cxnLst>
    <dgm:cxn modelId="{2F1F5300-6569-6545-AF97-EEBF802AF987}" srcId="{942A2F7F-2580-B74C-A1D0-205BB26BB760}" destId="{4E40520F-8F06-FD4D-BD17-735100FE4114}" srcOrd="0" destOrd="0" parTransId="{A3D82BCC-0853-604D-821C-E972D8519406}" sibTransId="{C40F195A-D8AA-094D-8C75-22A35621E564}"/>
    <dgm:cxn modelId="{8EEAC507-0131-394C-A5AA-ABA9759B9203}" srcId="{1C061C85-0C7B-874E-9D2C-8E5AB9FE3C40}" destId="{74AA443C-E8D3-E74E-A1B4-A7F8C3A900EB}" srcOrd="1" destOrd="0" parTransId="{3490DE42-C825-BB43-908A-CCE9A82547CC}" sibTransId="{05550DA9-4C36-7B46-8F99-3B7753F80CF2}"/>
    <dgm:cxn modelId="{5797A212-BBF5-4C46-8A4C-DA342B117A9E}" type="presOf" srcId="{1C061C85-0C7B-874E-9D2C-8E5AB9FE3C40}" destId="{D2320133-1D19-1A4A-AA8F-30E03A4F8C12}" srcOrd="1" destOrd="0" presId="urn:microsoft.com/office/officeart/2005/8/layout/list1#2"/>
    <dgm:cxn modelId="{7C399E13-24EA-B94D-BCF7-888813626E2C}" type="presOf" srcId="{2337786C-0282-C849-BC21-7DBA7CEDB21F}" destId="{0BA11565-936B-1B44-8E56-CD1AD4347345}" srcOrd="1" destOrd="0" presId="urn:microsoft.com/office/officeart/2005/8/layout/list1#2"/>
    <dgm:cxn modelId="{9D21EC14-CA06-C448-B1FF-337E17223F0E}" srcId="{AE3E4523-9269-234F-98AA-2C607044CACE}" destId="{E9A71D2C-19B3-B84E-A70C-C31AC503CC9E}" srcOrd="4" destOrd="0" parTransId="{23A9C93D-CFAB-B443-A96F-E9D2873B165A}" sibTransId="{DDEA42A7-8C61-BB4B-A19F-D6976F856F46}"/>
    <dgm:cxn modelId="{E0587F2A-FC44-7B4E-A80A-F0B2745BF1CE}" type="presOf" srcId="{A8F0B796-DCB5-B745-B689-9A39E60A86DC}" destId="{BB748776-2B72-2B41-B903-1B9C9A0DD0BC}" srcOrd="0" destOrd="2" presId="urn:microsoft.com/office/officeart/2005/8/layout/list1#2"/>
    <dgm:cxn modelId="{659DB83C-A53E-2545-A9DE-68B1A33D5611}" type="presOf" srcId="{AE3E4523-9269-234F-98AA-2C607044CACE}" destId="{640CB3AC-5843-EE41-8AC1-D22751D36470}" srcOrd="1" destOrd="0" presId="urn:microsoft.com/office/officeart/2005/8/layout/list1#2"/>
    <dgm:cxn modelId="{F7E22747-3259-2742-B73E-AD6135534B9B}" type="presOf" srcId="{942A2F7F-2580-B74C-A1D0-205BB26BB760}" destId="{936080F2-A2ED-1144-B288-1C71D1AD5EDD}" srcOrd="1" destOrd="0" presId="urn:microsoft.com/office/officeart/2005/8/layout/list1#2"/>
    <dgm:cxn modelId="{4534394A-F6B1-1745-B67B-DFD02F7855FF}" srcId="{AE3E4523-9269-234F-98AA-2C607044CACE}" destId="{E13260A7-6B51-DC43-8584-7AF623FE7B6D}" srcOrd="1" destOrd="0" parTransId="{C898E72D-0004-AF4F-86A2-2A9177D9B552}" sibTransId="{5EA0F3AA-89D7-4C47-A4DE-BDCC44097447}"/>
    <dgm:cxn modelId="{94B88151-9A74-394F-BAE0-BDB04FC25299}" type="presOf" srcId="{9A93D901-92E7-FE43-A1E4-9C2BBADC3D84}" destId="{C51234AA-8ACA-F34A-BBDA-6C09675BB537}" srcOrd="0" destOrd="2" presId="urn:microsoft.com/office/officeart/2005/8/layout/list1#2"/>
    <dgm:cxn modelId="{7E71D051-B6AF-B04B-81E8-42870BB5773B}" type="presOf" srcId="{4E40520F-8F06-FD4D-BD17-735100FE4114}" destId="{C51234AA-8ACA-F34A-BBDA-6C09675BB537}" srcOrd="0" destOrd="0" presId="urn:microsoft.com/office/officeart/2005/8/layout/list1#2"/>
    <dgm:cxn modelId="{0646E157-681B-B74B-ACEB-88B0DAA2FD2F}" srcId="{2337786C-0282-C849-BC21-7DBA7CEDB21F}" destId="{333886C6-77C8-9A4F-B4F4-E24C11F4D67F}" srcOrd="2" destOrd="0" parTransId="{095A141A-E87C-0142-9F9C-E63C920FA4D2}" sibTransId="{EA25F593-9E33-0544-92B3-B768C017E4B1}"/>
    <dgm:cxn modelId="{758D055D-E292-1A49-B06E-6217BC9F4505}" srcId="{1C061C85-0C7B-874E-9D2C-8E5AB9FE3C40}" destId="{E8A17DCB-4EFB-B14B-99E5-417F9A072435}" srcOrd="3" destOrd="0" parTransId="{7DAB17B7-6037-7D4C-A16D-8082FED1A663}" sibTransId="{8D9A95DB-4516-6C4B-A5CA-8923960F3FE0}"/>
    <dgm:cxn modelId="{A8D9FF61-0D56-574F-B1CA-A7A517585558}" srcId="{AE3E4523-9269-234F-98AA-2C607044CACE}" destId="{6F74DE7C-541A-0545-B78A-2F4598450AEE}" srcOrd="0" destOrd="0" parTransId="{57103EC2-6EBF-2641-99A9-50A3B28B2BD2}" sibTransId="{1EF2F603-7A3C-7B4A-A631-410A37F887DA}"/>
    <dgm:cxn modelId="{F030B062-6C54-D24A-933D-7012B0E3755C}" type="presOf" srcId="{A4D29295-C6B6-1244-AB71-E598BE690911}" destId="{BB748776-2B72-2B41-B903-1B9C9A0DD0BC}" srcOrd="0" destOrd="0" presId="urn:microsoft.com/office/officeart/2005/8/layout/list1#2"/>
    <dgm:cxn modelId="{2EB4B26D-EF9F-8F47-AF36-6F73DD58A178}" type="presOf" srcId="{74AA443C-E8D3-E74E-A1B4-A7F8C3A900EB}" destId="{BB748776-2B72-2B41-B903-1B9C9A0DD0BC}" srcOrd="0" destOrd="1" presId="urn:microsoft.com/office/officeart/2005/8/layout/list1#2"/>
    <dgm:cxn modelId="{44ED7574-0F3E-1749-BE0F-691EE40E2A32}" srcId="{AE3E4523-9269-234F-98AA-2C607044CACE}" destId="{08B7EE18-CF16-3A44-BC24-F6551C3E6FCF}" srcOrd="2" destOrd="0" parTransId="{0BA48EF8-B13D-ED42-8613-A78A6807CFD9}" sibTransId="{4E7F263D-3D80-2A40-A9F9-5D36806494D8}"/>
    <dgm:cxn modelId="{68DFE175-318A-014B-829A-2732D650FD17}" srcId="{AE3E4523-9269-234F-98AA-2C607044CACE}" destId="{98AFB1E1-9637-A740-A942-732EAEFAF0F9}" srcOrd="3" destOrd="0" parTransId="{473F7DF3-846B-5F4D-99F5-94B119754300}" sibTransId="{B6B93C67-0013-D24A-A4C0-D39627DBCE35}"/>
    <dgm:cxn modelId="{A6008C7D-E9CB-EB4E-B4F7-61F3328F9E1C}" srcId="{B9C876DF-549A-2D48-9C01-102AE12D6C17}" destId="{1C061C85-0C7B-874E-9D2C-8E5AB9FE3C40}" srcOrd="1" destOrd="0" parTransId="{523A3616-A49D-C549-BA34-808D8A046F01}" sibTransId="{8DC99EA3-208D-3148-9AB1-BA33FAA8FC14}"/>
    <dgm:cxn modelId="{C8080987-0A75-FD47-82EB-C3A42330505B}" srcId="{942A2F7F-2580-B74C-A1D0-205BB26BB760}" destId="{D76DC1F8-8670-614C-A0E0-97134300296A}" srcOrd="1" destOrd="0" parTransId="{BAE2B4DA-73B2-B24B-905F-89943597394C}" sibTransId="{88CA31E0-3A7C-AB46-8BB0-1E7FBBE8EC70}"/>
    <dgm:cxn modelId="{2A91358A-02BA-EF4C-906A-FC2D19BFAE2D}" srcId="{B9C876DF-549A-2D48-9C01-102AE12D6C17}" destId="{AE3E4523-9269-234F-98AA-2C607044CACE}" srcOrd="3" destOrd="0" parTransId="{F37117CE-3850-C640-BED3-B14C8366203E}" sibTransId="{053740E9-6427-DE40-89D1-0EF6AB17C508}"/>
    <dgm:cxn modelId="{9F4BC992-FF78-4043-A4F2-7FD052C052AB}" srcId="{2337786C-0282-C849-BC21-7DBA7CEDB21F}" destId="{F83CF6B3-76B5-1D45-B54B-439AE95478B6}" srcOrd="1" destOrd="0" parTransId="{12252640-909F-3E4D-BCD1-2C97D3179BBD}" sibTransId="{6FBD0A8D-A6D0-9742-B633-024D162AA312}"/>
    <dgm:cxn modelId="{B34BD892-D070-C742-AA2B-A1ADCFAF47FC}" srcId="{B9C876DF-549A-2D48-9C01-102AE12D6C17}" destId="{2337786C-0282-C849-BC21-7DBA7CEDB21F}" srcOrd="0" destOrd="0" parTransId="{6890303F-F109-BD48-B617-62A167C2D32F}" sibTransId="{D33024E2-8B48-0242-9537-5678AC19385E}"/>
    <dgm:cxn modelId="{0FC8F89C-BCC3-3C45-BD56-A2A4A99D291A}" type="presOf" srcId="{AE3E4523-9269-234F-98AA-2C607044CACE}" destId="{EF1F9F1F-604E-084E-A28C-26A3E49BCDB1}" srcOrd="0" destOrd="0" presId="urn:microsoft.com/office/officeart/2005/8/layout/list1#2"/>
    <dgm:cxn modelId="{95B9C8A1-4549-E749-9693-E4E8A84EB9E6}" type="presOf" srcId="{E18E5272-B733-9545-AF64-4F8F2D5E14EC}" destId="{E754260B-103F-DB41-BAE7-795194B4B331}" srcOrd="0" destOrd="0" presId="urn:microsoft.com/office/officeart/2005/8/layout/list1#2"/>
    <dgm:cxn modelId="{F7E2BDA6-CCC8-0A45-ACF3-A23F4FF8A112}" type="presOf" srcId="{08B7EE18-CF16-3A44-BC24-F6551C3E6FCF}" destId="{45E12BD8-0F00-724E-A1DC-368D708E0D54}" srcOrd="0" destOrd="2" presId="urn:microsoft.com/office/officeart/2005/8/layout/list1#2"/>
    <dgm:cxn modelId="{5F479DB0-96CE-904F-8222-57AE8ADFE526}" type="presOf" srcId="{E9A71D2C-19B3-B84E-A70C-C31AC503CC9E}" destId="{45E12BD8-0F00-724E-A1DC-368D708E0D54}" srcOrd="0" destOrd="4" presId="urn:microsoft.com/office/officeart/2005/8/layout/list1#2"/>
    <dgm:cxn modelId="{1FCC15B7-A7F0-6A49-9E3A-62B8663DB83C}" srcId="{1C061C85-0C7B-874E-9D2C-8E5AB9FE3C40}" destId="{A8F0B796-DCB5-B745-B689-9A39E60A86DC}" srcOrd="2" destOrd="0" parTransId="{78388B41-0C11-C343-A1DB-65902969283C}" sibTransId="{18ABD41B-7DF4-2A47-8264-8E0FABAE1C21}"/>
    <dgm:cxn modelId="{396A53C7-6BBB-BC4F-A4B0-EE4E77C845E2}" type="presOf" srcId="{98AFB1E1-9637-A740-A942-732EAEFAF0F9}" destId="{45E12BD8-0F00-724E-A1DC-368D708E0D54}" srcOrd="0" destOrd="3" presId="urn:microsoft.com/office/officeart/2005/8/layout/list1#2"/>
    <dgm:cxn modelId="{1B3F1FCB-F0CF-3349-AB04-530FE7085D0B}" type="presOf" srcId="{F83CF6B3-76B5-1D45-B54B-439AE95478B6}" destId="{E754260B-103F-DB41-BAE7-795194B4B331}" srcOrd="0" destOrd="1" presId="urn:microsoft.com/office/officeart/2005/8/layout/list1#2"/>
    <dgm:cxn modelId="{5F17ADCE-766A-6B40-BCA8-71C7B22105B5}" type="presOf" srcId="{D76DC1F8-8670-614C-A0E0-97134300296A}" destId="{C51234AA-8ACA-F34A-BBDA-6C09675BB537}" srcOrd="0" destOrd="1" presId="urn:microsoft.com/office/officeart/2005/8/layout/list1#2"/>
    <dgm:cxn modelId="{02C117CF-5481-164B-9D67-6F79E63F69DF}" srcId="{B9C876DF-549A-2D48-9C01-102AE12D6C17}" destId="{942A2F7F-2580-B74C-A1D0-205BB26BB760}" srcOrd="2" destOrd="0" parTransId="{27D2D8BC-83DA-3E41-BFDE-BE4AC43E9661}" sibTransId="{70FC276F-8235-AE4E-A372-FA58A64BEAFF}"/>
    <dgm:cxn modelId="{E2BBA2D7-8216-F743-BC87-B14FD156D72E}" type="presOf" srcId="{E13260A7-6B51-DC43-8584-7AF623FE7B6D}" destId="{45E12BD8-0F00-724E-A1DC-368D708E0D54}" srcOrd="0" destOrd="1" presId="urn:microsoft.com/office/officeart/2005/8/layout/list1#2"/>
    <dgm:cxn modelId="{D9A496DA-609A-DD47-A730-5EBB6185B3C2}" type="presOf" srcId="{942A2F7F-2580-B74C-A1D0-205BB26BB760}" destId="{8FADA0D2-6E9F-134A-B156-95BE7954564C}" srcOrd="0" destOrd="0" presId="urn:microsoft.com/office/officeart/2005/8/layout/list1#2"/>
    <dgm:cxn modelId="{A9E50ADC-A7C4-B845-9764-E00E2304D799}" type="presOf" srcId="{B9C876DF-549A-2D48-9C01-102AE12D6C17}" destId="{312C9FDA-88A2-524F-B25E-C3DEDB77598D}" srcOrd="0" destOrd="0" presId="urn:microsoft.com/office/officeart/2005/8/layout/list1#2"/>
    <dgm:cxn modelId="{4B390EDC-78D6-D941-84A7-0DC925F07A24}" type="presOf" srcId="{333886C6-77C8-9A4F-B4F4-E24C11F4D67F}" destId="{E754260B-103F-DB41-BAE7-795194B4B331}" srcOrd="0" destOrd="2" presId="urn:microsoft.com/office/officeart/2005/8/layout/list1#2"/>
    <dgm:cxn modelId="{50872BDC-4B76-814A-98A7-A2D1967B922E}" srcId="{942A2F7F-2580-B74C-A1D0-205BB26BB760}" destId="{9A93D901-92E7-FE43-A1E4-9C2BBADC3D84}" srcOrd="2" destOrd="0" parTransId="{75E8EF1F-A004-E841-8AA7-74B15FA8711D}" sibTransId="{C3B29C71-79C9-9749-BB3E-A22762B4AB0F}"/>
    <dgm:cxn modelId="{E10DA5E0-9A2E-8643-A70C-866100CEABE9}" type="presOf" srcId="{1C061C85-0C7B-874E-9D2C-8E5AB9FE3C40}" destId="{EE5AF66B-2E95-034B-90D8-E1F3E1FD0C27}" srcOrd="0" destOrd="0" presId="urn:microsoft.com/office/officeart/2005/8/layout/list1#2"/>
    <dgm:cxn modelId="{8E083BE5-140B-1149-BF72-04BC2088A13E}" type="presOf" srcId="{E8A17DCB-4EFB-B14B-99E5-417F9A072435}" destId="{BB748776-2B72-2B41-B903-1B9C9A0DD0BC}" srcOrd="0" destOrd="3" presId="urn:microsoft.com/office/officeart/2005/8/layout/list1#2"/>
    <dgm:cxn modelId="{3DD401E9-6F33-6F44-B514-D4CAA26F07BF}" type="presOf" srcId="{6F74DE7C-541A-0545-B78A-2F4598450AEE}" destId="{45E12BD8-0F00-724E-A1DC-368D708E0D54}" srcOrd="0" destOrd="0" presId="urn:microsoft.com/office/officeart/2005/8/layout/list1#2"/>
    <dgm:cxn modelId="{1948F8EA-354C-2E45-9832-731809FF1A7C}" type="presOf" srcId="{2337786C-0282-C849-BC21-7DBA7CEDB21F}" destId="{8A8CB610-B125-AE45-AA2E-36FB8DC39F86}" srcOrd="0" destOrd="0" presId="urn:microsoft.com/office/officeart/2005/8/layout/list1#2"/>
    <dgm:cxn modelId="{9C11B0F9-D546-AF45-A2D1-AEED7F48F743}" srcId="{1C061C85-0C7B-874E-9D2C-8E5AB9FE3C40}" destId="{A4D29295-C6B6-1244-AB71-E598BE690911}" srcOrd="0" destOrd="0" parTransId="{594930AF-4471-404C-8A83-623A606048D0}" sibTransId="{08589701-117A-1442-803A-9D8DFFD958C7}"/>
    <dgm:cxn modelId="{C42555FD-75F2-E948-AF98-B1D4912C2529}" srcId="{2337786C-0282-C849-BC21-7DBA7CEDB21F}" destId="{E18E5272-B733-9545-AF64-4F8F2D5E14EC}" srcOrd="0" destOrd="0" parTransId="{6E859525-7EBF-224D-9C1E-AF7CFD728008}" sibTransId="{6F87B63C-1DA8-C245-9894-CB24E67174FD}"/>
    <dgm:cxn modelId="{F3B058D5-74C7-AD4D-9473-53238D82CB5B}" type="presParOf" srcId="{312C9FDA-88A2-524F-B25E-C3DEDB77598D}" destId="{AE56E06E-0162-604A-B290-D644C27E1D06}" srcOrd="0" destOrd="0" presId="urn:microsoft.com/office/officeart/2005/8/layout/list1#2"/>
    <dgm:cxn modelId="{CB3A242B-64B3-214A-802D-4239E5110AE9}" type="presParOf" srcId="{AE56E06E-0162-604A-B290-D644C27E1D06}" destId="{8A8CB610-B125-AE45-AA2E-36FB8DC39F86}" srcOrd="0" destOrd="0" presId="urn:microsoft.com/office/officeart/2005/8/layout/list1#2"/>
    <dgm:cxn modelId="{13854693-F2B9-E142-9225-8B382C336E54}" type="presParOf" srcId="{AE56E06E-0162-604A-B290-D644C27E1D06}" destId="{0BA11565-936B-1B44-8E56-CD1AD4347345}" srcOrd="1" destOrd="0" presId="urn:microsoft.com/office/officeart/2005/8/layout/list1#2"/>
    <dgm:cxn modelId="{8FCFC3E7-5432-644D-8505-13768DF65C4C}" type="presParOf" srcId="{312C9FDA-88A2-524F-B25E-C3DEDB77598D}" destId="{5EE7F990-A6ED-674C-B767-F93F44CA886A}" srcOrd="1" destOrd="0" presId="urn:microsoft.com/office/officeart/2005/8/layout/list1#2"/>
    <dgm:cxn modelId="{8E88CB5D-3A6E-844A-A6A5-5EABAA84170D}" type="presParOf" srcId="{312C9FDA-88A2-524F-B25E-C3DEDB77598D}" destId="{E754260B-103F-DB41-BAE7-795194B4B331}" srcOrd="2" destOrd="0" presId="urn:microsoft.com/office/officeart/2005/8/layout/list1#2"/>
    <dgm:cxn modelId="{96D73C7F-EA41-BD4C-B878-4B7549C3728B}" type="presParOf" srcId="{312C9FDA-88A2-524F-B25E-C3DEDB77598D}" destId="{7A43CE31-FF38-2246-8432-6DD1DD164A5A}" srcOrd="3" destOrd="0" presId="urn:microsoft.com/office/officeart/2005/8/layout/list1#2"/>
    <dgm:cxn modelId="{5ACF110C-5429-2242-9961-4E7140F26DBE}" type="presParOf" srcId="{312C9FDA-88A2-524F-B25E-C3DEDB77598D}" destId="{EC6C2A14-7B0F-444F-AF16-EE07E72F8296}" srcOrd="4" destOrd="0" presId="urn:microsoft.com/office/officeart/2005/8/layout/list1#2"/>
    <dgm:cxn modelId="{324A34B9-E4C9-8C4A-8C3B-D06EF2F9A80A}" type="presParOf" srcId="{EC6C2A14-7B0F-444F-AF16-EE07E72F8296}" destId="{EE5AF66B-2E95-034B-90D8-E1F3E1FD0C27}" srcOrd="0" destOrd="0" presId="urn:microsoft.com/office/officeart/2005/8/layout/list1#2"/>
    <dgm:cxn modelId="{4626C8A7-379F-E848-863C-31E873239754}" type="presParOf" srcId="{EC6C2A14-7B0F-444F-AF16-EE07E72F8296}" destId="{D2320133-1D19-1A4A-AA8F-30E03A4F8C12}" srcOrd="1" destOrd="0" presId="urn:microsoft.com/office/officeart/2005/8/layout/list1#2"/>
    <dgm:cxn modelId="{BE6A5A2A-21F7-3D43-86F9-A8070A2AC1BF}" type="presParOf" srcId="{312C9FDA-88A2-524F-B25E-C3DEDB77598D}" destId="{C9F075CD-0E3D-1F45-B704-3696A969C2B2}" srcOrd="5" destOrd="0" presId="urn:microsoft.com/office/officeart/2005/8/layout/list1#2"/>
    <dgm:cxn modelId="{13E079BD-625A-0A4E-A5F1-DCDBDE2C5B91}" type="presParOf" srcId="{312C9FDA-88A2-524F-B25E-C3DEDB77598D}" destId="{BB748776-2B72-2B41-B903-1B9C9A0DD0BC}" srcOrd="6" destOrd="0" presId="urn:microsoft.com/office/officeart/2005/8/layout/list1#2"/>
    <dgm:cxn modelId="{3D5E03DE-7F12-8149-AF35-EC3E496E299A}" type="presParOf" srcId="{312C9FDA-88A2-524F-B25E-C3DEDB77598D}" destId="{F8842E98-67B8-0048-B9C2-AD0FA3A6E348}" srcOrd="7" destOrd="0" presId="urn:microsoft.com/office/officeart/2005/8/layout/list1#2"/>
    <dgm:cxn modelId="{BD1BF377-47B2-9D43-9F75-0E06084ECAF4}" type="presParOf" srcId="{312C9FDA-88A2-524F-B25E-C3DEDB77598D}" destId="{6D873C61-5860-A649-AE50-3C2D5E1CA378}" srcOrd="8" destOrd="0" presId="urn:microsoft.com/office/officeart/2005/8/layout/list1#2"/>
    <dgm:cxn modelId="{4208AC05-A84C-364E-84A3-0A5E22162568}" type="presParOf" srcId="{6D873C61-5860-A649-AE50-3C2D5E1CA378}" destId="{8FADA0D2-6E9F-134A-B156-95BE7954564C}" srcOrd="0" destOrd="0" presId="urn:microsoft.com/office/officeart/2005/8/layout/list1#2"/>
    <dgm:cxn modelId="{096B16E0-E585-EF4F-9BED-AF843D10F032}" type="presParOf" srcId="{6D873C61-5860-A649-AE50-3C2D5E1CA378}" destId="{936080F2-A2ED-1144-B288-1C71D1AD5EDD}" srcOrd="1" destOrd="0" presId="urn:microsoft.com/office/officeart/2005/8/layout/list1#2"/>
    <dgm:cxn modelId="{B56B75F0-BAA5-774E-AB12-19B66758BD35}" type="presParOf" srcId="{312C9FDA-88A2-524F-B25E-C3DEDB77598D}" destId="{40225B50-A049-5A44-BF49-5AEDB54BC276}" srcOrd="9" destOrd="0" presId="urn:microsoft.com/office/officeart/2005/8/layout/list1#2"/>
    <dgm:cxn modelId="{CEF8E880-8407-4D4F-81D9-6A5E3BF14C5B}" type="presParOf" srcId="{312C9FDA-88A2-524F-B25E-C3DEDB77598D}" destId="{C51234AA-8ACA-F34A-BBDA-6C09675BB537}" srcOrd="10" destOrd="0" presId="urn:microsoft.com/office/officeart/2005/8/layout/list1#2"/>
    <dgm:cxn modelId="{DD0460F9-D45E-B641-9126-E714FF886A5B}" type="presParOf" srcId="{312C9FDA-88A2-524F-B25E-C3DEDB77598D}" destId="{155CAA05-D172-1746-A989-F5D0736E0F0F}" srcOrd="11" destOrd="0" presId="urn:microsoft.com/office/officeart/2005/8/layout/list1#2"/>
    <dgm:cxn modelId="{739988EC-2C94-584D-88A7-2E63776CEBEF}" type="presParOf" srcId="{312C9FDA-88A2-524F-B25E-C3DEDB77598D}" destId="{C992CE62-5494-6343-B367-F6F6D9878DA1}" srcOrd="12" destOrd="0" presId="urn:microsoft.com/office/officeart/2005/8/layout/list1#2"/>
    <dgm:cxn modelId="{B85FFFF2-00BC-0C4A-973C-8EC2AC2927CE}" type="presParOf" srcId="{C992CE62-5494-6343-B367-F6F6D9878DA1}" destId="{EF1F9F1F-604E-084E-A28C-26A3E49BCDB1}" srcOrd="0" destOrd="0" presId="urn:microsoft.com/office/officeart/2005/8/layout/list1#2"/>
    <dgm:cxn modelId="{7DDEE84E-5165-E44A-B694-6E02FBD4F312}" type="presParOf" srcId="{C992CE62-5494-6343-B367-F6F6D9878DA1}" destId="{640CB3AC-5843-EE41-8AC1-D22751D36470}" srcOrd="1" destOrd="0" presId="urn:microsoft.com/office/officeart/2005/8/layout/list1#2"/>
    <dgm:cxn modelId="{025ADD8C-E0E5-364C-8FE5-39B394D2B64D}" type="presParOf" srcId="{312C9FDA-88A2-524F-B25E-C3DEDB77598D}" destId="{2C0A2BB1-0531-E740-A023-E96A129C817F}" srcOrd="13" destOrd="0" presId="urn:microsoft.com/office/officeart/2005/8/layout/list1#2"/>
    <dgm:cxn modelId="{93905715-D818-694B-8881-07283588E608}" type="presParOf" srcId="{312C9FDA-88A2-524F-B25E-C3DEDB77598D}" destId="{45E12BD8-0F00-724E-A1DC-368D708E0D54}" srcOrd="14" destOrd="0" presId="urn:microsoft.com/office/officeart/2005/8/layout/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181B2B2-8EE3-FD44-86AE-66B2117A8BB5}" type="doc">
      <dgm:prSet loTypeId="urn:microsoft.com/office/officeart/2005/8/layout/vList5" loCatId="" qsTypeId="urn:microsoft.com/office/officeart/2005/8/quickstyle/simple1#36" qsCatId="simple" csTypeId="urn:microsoft.com/office/officeart/2005/8/colors/accent2_2#1" csCatId="accent2" phldr="1"/>
      <dgm:spPr/>
      <dgm:t>
        <a:bodyPr/>
        <a:lstStyle/>
        <a:p>
          <a:endParaRPr lang="zh-CN" altLang="en-US"/>
        </a:p>
      </dgm:t>
    </dgm:pt>
    <dgm:pt modelId="{B8DE775A-A88E-CF4E-BC09-337488DCF1BB}">
      <dgm:prSet phldrT="[文本]"/>
      <dgm:spPr/>
      <dgm:t>
        <a:bodyPr/>
        <a:lstStyle/>
        <a:p>
          <a:r>
            <a:rPr lang="zh-CN" altLang="en-US" dirty="0"/>
            <a:t>土地使用权年期修正</a:t>
          </a:r>
        </a:p>
      </dgm:t>
    </dgm:pt>
    <dgm:pt modelId="{2A9738C8-8F56-E940-9A16-8CB9F2917D6D}" type="parTrans" cxnId="{495A4BD2-6F18-7743-A699-4AE738854445}">
      <dgm:prSet/>
      <dgm:spPr/>
      <dgm:t>
        <a:bodyPr/>
        <a:lstStyle/>
        <a:p>
          <a:endParaRPr lang="zh-CN" altLang="en-US"/>
        </a:p>
      </dgm:t>
    </dgm:pt>
    <dgm:pt modelId="{B26D3D02-2882-7142-B297-6D33D9E5FBC3}" type="sibTrans" cxnId="{495A4BD2-6F18-7743-A699-4AE738854445}">
      <dgm:prSet/>
      <dgm:spPr/>
      <dgm:t>
        <a:bodyPr/>
        <a:lstStyle/>
        <a:p>
          <a:endParaRPr lang="zh-CN" altLang="en-US"/>
        </a:p>
      </dgm:t>
    </dgm:pt>
    <dgm:pt modelId="{8FF99BF7-E444-8B4F-8216-30A74B4B8844}">
      <dgm:prSet phldrT="[文本]"/>
      <dgm:spPr/>
      <dgm:t>
        <a:bodyPr/>
        <a:lstStyle/>
        <a:p>
          <a:r>
            <a:rPr lang="zh-CN" altLang="en-US" dirty="0"/>
            <a:t>土地使用年期修正是将各比较实例的不同使用年期修正到待估宗地使用年期限，以消除因土地使 用年期不同而对价格带来的影响。修正公式为</a:t>
          </a:r>
        </a:p>
      </dgm:t>
    </dgm:pt>
    <dgm:pt modelId="{87B6EB48-F9FB-364C-A122-A6A506DB58FF}" type="parTrans" cxnId="{BD90DAF0-D4B8-1B43-8D4B-8F2241AECDA7}">
      <dgm:prSet/>
      <dgm:spPr/>
      <dgm:t>
        <a:bodyPr/>
        <a:lstStyle/>
        <a:p>
          <a:endParaRPr lang="zh-CN" altLang="en-US"/>
        </a:p>
      </dgm:t>
    </dgm:pt>
    <dgm:pt modelId="{126FFB11-B1FB-E94B-96B2-CD1264F80B25}" type="sibTrans" cxnId="{BD90DAF0-D4B8-1B43-8D4B-8F2241AECDA7}">
      <dgm:prSet/>
      <dgm:spPr/>
      <dgm:t>
        <a:bodyPr/>
        <a:lstStyle/>
        <a:p>
          <a:endParaRPr lang="zh-CN" altLang="en-US"/>
        </a:p>
      </dgm:t>
    </dgm:pt>
    <dgm:pt modelId="{353CDF14-B378-E54A-8E81-35EA241C6414}">
      <dgm:prSet phldrT="[文本]"/>
      <dgm:spPr/>
      <dgm:t>
        <a:bodyPr/>
        <a:lstStyle/>
        <a:p>
          <a:r>
            <a:rPr lang="en-GB" dirty="0"/>
            <a:t>Pt=P0×K</a:t>
          </a:r>
          <a:endParaRPr lang="zh-CN" altLang="en-US" dirty="0"/>
        </a:p>
      </dgm:t>
    </dgm:pt>
    <dgm:pt modelId="{5E5FDC97-AFB0-0747-ABDF-AA29F5E18A40}" type="parTrans" cxnId="{27F50C5C-C3A8-954F-825E-098C21CAB0B5}">
      <dgm:prSet/>
      <dgm:spPr/>
      <dgm:t>
        <a:bodyPr/>
        <a:lstStyle/>
        <a:p>
          <a:endParaRPr lang="zh-CN" altLang="en-US"/>
        </a:p>
      </dgm:t>
    </dgm:pt>
    <dgm:pt modelId="{DC16B8A6-04F9-E54A-8210-5C963224C56F}" type="sibTrans" cxnId="{27F50C5C-C3A8-954F-825E-098C21CAB0B5}">
      <dgm:prSet/>
      <dgm:spPr/>
      <dgm:t>
        <a:bodyPr/>
        <a:lstStyle/>
        <a:p>
          <a:endParaRPr lang="zh-CN" altLang="en-US"/>
        </a:p>
      </dgm:t>
    </dgm:pt>
    <dgm:pt modelId="{511D9D72-8A42-8543-9D5B-5703B8638CF1}">
      <dgm:prSet/>
      <dgm:spPr/>
      <dgm:t>
        <a:bodyPr/>
        <a:lstStyle/>
        <a:p>
          <a:r>
            <a:rPr lang="en-GB"/>
            <a:t>Pt—</a:t>
          </a:r>
          <a:r>
            <a:rPr lang="zh-CN" altLang="en-US"/>
            <a:t>年期修正后宗地价格； </a:t>
          </a:r>
        </a:p>
      </dgm:t>
    </dgm:pt>
    <dgm:pt modelId="{64816801-934A-8640-9F25-CCA3B82433DB}" type="parTrans" cxnId="{2878F358-A3BC-E94E-806B-BC20DC3E72D0}">
      <dgm:prSet/>
      <dgm:spPr/>
      <dgm:t>
        <a:bodyPr/>
        <a:lstStyle/>
        <a:p>
          <a:endParaRPr lang="zh-CN" altLang="en-US"/>
        </a:p>
      </dgm:t>
    </dgm:pt>
    <dgm:pt modelId="{F981B160-3249-5149-B5CB-688502C2FDBA}" type="sibTrans" cxnId="{2878F358-A3BC-E94E-806B-BC20DC3E72D0}">
      <dgm:prSet/>
      <dgm:spPr/>
      <dgm:t>
        <a:bodyPr/>
        <a:lstStyle/>
        <a:p>
          <a:endParaRPr lang="zh-CN" altLang="en-US"/>
        </a:p>
      </dgm:t>
    </dgm:pt>
    <dgm:pt modelId="{85C8A29D-3637-FB4E-9631-D91C838CE874}">
      <dgm:prSet/>
      <dgm:spPr/>
      <dgm:t>
        <a:bodyPr/>
        <a:lstStyle/>
        <a:p>
          <a:r>
            <a:rPr lang="en-GB"/>
            <a:t>P0—</a:t>
          </a:r>
          <a:r>
            <a:rPr lang="zh-CN" altLang="en-US"/>
            <a:t>年期修正前比较实例价格； </a:t>
          </a:r>
        </a:p>
      </dgm:t>
    </dgm:pt>
    <dgm:pt modelId="{26CFFEB3-7869-6F49-95DA-29C1196B6665}" type="parTrans" cxnId="{AE23051D-B2FA-0B4D-AC6B-F57254235A57}">
      <dgm:prSet/>
      <dgm:spPr/>
      <dgm:t>
        <a:bodyPr/>
        <a:lstStyle/>
        <a:p>
          <a:endParaRPr lang="zh-CN" altLang="en-US"/>
        </a:p>
      </dgm:t>
    </dgm:pt>
    <dgm:pt modelId="{AC34AF44-8558-3849-998E-F56D7A46F2ED}" type="sibTrans" cxnId="{AE23051D-B2FA-0B4D-AC6B-F57254235A57}">
      <dgm:prSet/>
      <dgm:spPr/>
      <dgm:t>
        <a:bodyPr/>
        <a:lstStyle/>
        <a:p>
          <a:endParaRPr lang="zh-CN" altLang="en-US"/>
        </a:p>
      </dgm:t>
    </dgm:pt>
    <dgm:pt modelId="{F52BE4DB-706F-EB46-9037-D51F6DF60241}">
      <dgm:prSet/>
      <dgm:spPr/>
      <dgm:t>
        <a:bodyPr/>
        <a:lstStyle/>
        <a:p>
          <a:r>
            <a:rPr lang="en-GB" dirty="0"/>
            <a:t>K—</a:t>
          </a:r>
          <a:r>
            <a:rPr lang="zh-CN" altLang="en-US" dirty="0"/>
            <a:t>年期修正系数。见式为： </a:t>
          </a:r>
        </a:p>
      </dgm:t>
    </dgm:pt>
    <dgm:pt modelId="{1FE4C3E1-8448-A345-A935-ECE8803BD6CF}" type="parTrans" cxnId="{68CC0465-21D2-6F47-B8A2-0D06DF5DB6A4}">
      <dgm:prSet/>
      <dgm:spPr/>
      <dgm:t>
        <a:bodyPr/>
        <a:lstStyle/>
        <a:p>
          <a:endParaRPr lang="zh-CN" altLang="en-US"/>
        </a:p>
      </dgm:t>
    </dgm:pt>
    <dgm:pt modelId="{B9B17FF3-A467-A242-B977-A31E7D97C28C}" type="sibTrans" cxnId="{68CC0465-21D2-6F47-B8A2-0D06DF5DB6A4}">
      <dgm:prSet/>
      <dgm:spPr/>
      <dgm:t>
        <a:bodyPr/>
        <a:lstStyle/>
        <a:p>
          <a:endParaRPr lang="zh-CN" altLang="en-US"/>
        </a:p>
      </dgm:t>
    </dgm:pt>
    <dgm:pt modelId="{59573015-350A-6148-BE11-FDC034096CF8}">
      <dgm:prSet/>
      <dgm:spPr/>
      <dgm:t>
        <a:bodyPr/>
        <a:lstStyle/>
        <a:p>
          <a:r>
            <a:rPr lang="en-GB" dirty="0"/>
            <a:t>K＝[1－1／（1＋r）m]/[ 1－1／（1＋r）n ] </a:t>
          </a:r>
        </a:p>
      </dgm:t>
    </dgm:pt>
    <dgm:pt modelId="{B2272DA3-2330-9E44-B82F-FA1658B16064}" type="parTrans" cxnId="{20719E48-5889-9241-B97E-9A75E3DC361A}">
      <dgm:prSet/>
      <dgm:spPr/>
      <dgm:t>
        <a:bodyPr/>
        <a:lstStyle/>
        <a:p>
          <a:endParaRPr lang="zh-CN" altLang="en-US"/>
        </a:p>
      </dgm:t>
    </dgm:pt>
    <dgm:pt modelId="{99DD253F-45F1-4F48-882C-A28C69B05E5F}" type="sibTrans" cxnId="{20719E48-5889-9241-B97E-9A75E3DC361A}">
      <dgm:prSet/>
      <dgm:spPr/>
      <dgm:t>
        <a:bodyPr/>
        <a:lstStyle/>
        <a:p>
          <a:endParaRPr lang="zh-CN" altLang="en-US"/>
        </a:p>
      </dgm:t>
    </dgm:pt>
    <dgm:pt modelId="{8700110D-F40D-CD4C-8CD5-D715D8E3ED86}">
      <dgm:prSet/>
      <dgm:spPr/>
      <dgm:t>
        <a:bodyPr/>
        <a:lstStyle/>
        <a:p>
          <a:r>
            <a:rPr lang="en-GB"/>
            <a:t>r—</a:t>
          </a:r>
          <a:r>
            <a:rPr lang="zh-CN" altLang="en-US"/>
            <a:t>土地还原利率； </a:t>
          </a:r>
        </a:p>
      </dgm:t>
    </dgm:pt>
    <dgm:pt modelId="{F321820C-F459-5D47-AB5E-D491EB5AA0D8}" type="parTrans" cxnId="{A3C9DA5D-7DD1-6A4E-800B-D2BCBBD56774}">
      <dgm:prSet/>
      <dgm:spPr/>
      <dgm:t>
        <a:bodyPr/>
        <a:lstStyle/>
        <a:p>
          <a:endParaRPr lang="zh-CN" altLang="en-US"/>
        </a:p>
      </dgm:t>
    </dgm:pt>
    <dgm:pt modelId="{C0D310C7-8370-D141-87FD-2C9BD76B9BD9}" type="sibTrans" cxnId="{A3C9DA5D-7DD1-6A4E-800B-D2BCBBD56774}">
      <dgm:prSet/>
      <dgm:spPr/>
      <dgm:t>
        <a:bodyPr/>
        <a:lstStyle/>
        <a:p>
          <a:endParaRPr lang="zh-CN" altLang="en-US"/>
        </a:p>
      </dgm:t>
    </dgm:pt>
    <dgm:pt modelId="{BFD2EF80-9463-C943-B779-8A4EC9FCE747}">
      <dgm:prSet/>
      <dgm:spPr/>
      <dgm:t>
        <a:bodyPr/>
        <a:lstStyle/>
        <a:p>
          <a:r>
            <a:rPr lang="en-GB"/>
            <a:t>m—</a:t>
          </a:r>
          <a:r>
            <a:rPr lang="zh-CN" altLang="en-US"/>
            <a:t>待估宗地的使用年期； </a:t>
          </a:r>
        </a:p>
      </dgm:t>
    </dgm:pt>
    <dgm:pt modelId="{8FB70665-A977-5E4A-B8C0-ECF4EE79DCCA}" type="parTrans" cxnId="{8309F000-ECC4-234D-9BD2-49F1D04FE8FD}">
      <dgm:prSet/>
      <dgm:spPr/>
      <dgm:t>
        <a:bodyPr/>
        <a:lstStyle/>
        <a:p>
          <a:endParaRPr lang="zh-CN" altLang="en-US"/>
        </a:p>
      </dgm:t>
    </dgm:pt>
    <dgm:pt modelId="{E90D91C2-0283-8C4E-96F6-024FB3149221}" type="sibTrans" cxnId="{8309F000-ECC4-234D-9BD2-49F1D04FE8FD}">
      <dgm:prSet/>
      <dgm:spPr/>
      <dgm:t>
        <a:bodyPr/>
        <a:lstStyle/>
        <a:p>
          <a:endParaRPr lang="zh-CN" altLang="en-US"/>
        </a:p>
      </dgm:t>
    </dgm:pt>
    <dgm:pt modelId="{96302F37-804D-F840-AE80-54E7F639E7BC}">
      <dgm:prSet/>
      <dgm:spPr/>
      <dgm:t>
        <a:bodyPr/>
        <a:lstStyle/>
        <a:p>
          <a:r>
            <a:rPr lang="en-GB" dirty="0"/>
            <a:t>n—</a:t>
          </a:r>
          <a:r>
            <a:rPr lang="zh-CN" altLang="en-US" dirty="0"/>
            <a:t>比较实例的使用年期。</a:t>
          </a:r>
        </a:p>
      </dgm:t>
    </dgm:pt>
    <dgm:pt modelId="{7DCCCAD8-A9DE-704C-BEED-6F9095144097}" type="parTrans" cxnId="{04D2A102-9237-FE46-A85B-86F7CDAFC5B9}">
      <dgm:prSet/>
      <dgm:spPr/>
      <dgm:t>
        <a:bodyPr/>
        <a:lstStyle/>
        <a:p>
          <a:endParaRPr lang="zh-CN" altLang="en-US"/>
        </a:p>
      </dgm:t>
    </dgm:pt>
    <dgm:pt modelId="{9CCD8424-5220-CE46-A6FB-CB58810FC779}" type="sibTrans" cxnId="{04D2A102-9237-FE46-A85B-86F7CDAFC5B9}">
      <dgm:prSet/>
      <dgm:spPr/>
      <dgm:t>
        <a:bodyPr/>
        <a:lstStyle/>
        <a:p>
          <a:endParaRPr lang="zh-CN" altLang="en-US"/>
        </a:p>
      </dgm:t>
    </dgm:pt>
    <dgm:pt modelId="{1F6C21B2-1AF7-664C-8627-60914CD81FFA}" type="pres">
      <dgm:prSet presAssocID="{6181B2B2-8EE3-FD44-86AE-66B2117A8BB5}" presName="Name0" presStyleCnt="0">
        <dgm:presLayoutVars>
          <dgm:dir/>
          <dgm:animLvl val="lvl"/>
          <dgm:resizeHandles val="exact"/>
        </dgm:presLayoutVars>
      </dgm:prSet>
      <dgm:spPr/>
    </dgm:pt>
    <dgm:pt modelId="{275271A8-A5DB-0C4B-85B7-00F7F913BACD}" type="pres">
      <dgm:prSet presAssocID="{B8DE775A-A88E-CF4E-BC09-337488DCF1BB}" presName="linNode" presStyleCnt="0"/>
      <dgm:spPr/>
    </dgm:pt>
    <dgm:pt modelId="{A1CAB986-E4FB-9644-8298-F7F65D2E1A44}" type="pres">
      <dgm:prSet presAssocID="{B8DE775A-A88E-CF4E-BC09-337488DCF1BB}" presName="parentText" presStyleLbl="node1" presStyleIdx="0" presStyleCnt="1">
        <dgm:presLayoutVars>
          <dgm:chMax val="1"/>
          <dgm:bulletEnabled val="1"/>
        </dgm:presLayoutVars>
      </dgm:prSet>
      <dgm:spPr/>
    </dgm:pt>
    <dgm:pt modelId="{B800056F-345F-2041-A5D9-FBA4AC65CCF0}" type="pres">
      <dgm:prSet presAssocID="{B8DE775A-A88E-CF4E-BC09-337488DCF1BB}" presName="descendantText" presStyleLbl="alignAccFollowNode1" presStyleIdx="0" presStyleCnt="1">
        <dgm:presLayoutVars>
          <dgm:bulletEnabled val="1"/>
        </dgm:presLayoutVars>
      </dgm:prSet>
      <dgm:spPr/>
    </dgm:pt>
  </dgm:ptLst>
  <dgm:cxnLst>
    <dgm:cxn modelId="{8309F000-ECC4-234D-9BD2-49F1D04FE8FD}" srcId="{B8DE775A-A88E-CF4E-BC09-337488DCF1BB}" destId="{BFD2EF80-9463-C943-B779-8A4EC9FCE747}" srcOrd="7" destOrd="0" parTransId="{8FB70665-A977-5E4A-B8C0-ECF4EE79DCCA}" sibTransId="{E90D91C2-0283-8C4E-96F6-024FB3149221}"/>
    <dgm:cxn modelId="{04D2A102-9237-FE46-A85B-86F7CDAFC5B9}" srcId="{B8DE775A-A88E-CF4E-BC09-337488DCF1BB}" destId="{96302F37-804D-F840-AE80-54E7F639E7BC}" srcOrd="8" destOrd="0" parTransId="{7DCCCAD8-A9DE-704C-BEED-6F9095144097}" sibTransId="{9CCD8424-5220-CE46-A6FB-CB58810FC779}"/>
    <dgm:cxn modelId="{86F82D05-FE6D-B640-A911-24E4CA18850E}" type="presOf" srcId="{B8DE775A-A88E-CF4E-BC09-337488DCF1BB}" destId="{A1CAB986-E4FB-9644-8298-F7F65D2E1A44}" srcOrd="0" destOrd="0" presId="urn:microsoft.com/office/officeart/2005/8/layout/vList5"/>
    <dgm:cxn modelId="{5C907B08-09EA-4743-AFFE-6DD63186234E}" type="presOf" srcId="{8700110D-F40D-CD4C-8CD5-D715D8E3ED86}" destId="{B800056F-345F-2041-A5D9-FBA4AC65CCF0}" srcOrd="0" destOrd="6" presId="urn:microsoft.com/office/officeart/2005/8/layout/vList5"/>
    <dgm:cxn modelId="{AE23051D-B2FA-0B4D-AC6B-F57254235A57}" srcId="{B8DE775A-A88E-CF4E-BC09-337488DCF1BB}" destId="{85C8A29D-3637-FB4E-9631-D91C838CE874}" srcOrd="3" destOrd="0" parTransId="{26CFFEB3-7869-6F49-95DA-29C1196B6665}" sibTransId="{AC34AF44-8558-3849-998E-F56D7A46F2ED}"/>
    <dgm:cxn modelId="{2301AE35-698F-3D42-BDF9-A925DBBD03C6}" type="presOf" srcId="{85C8A29D-3637-FB4E-9631-D91C838CE874}" destId="{B800056F-345F-2041-A5D9-FBA4AC65CCF0}" srcOrd="0" destOrd="3" presId="urn:microsoft.com/office/officeart/2005/8/layout/vList5"/>
    <dgm:cxn modelId="{20719E48-5889-9241-B97E-9A75E3DC361A}" srcId="{B8DE775A-A88E-CF4E-BC09-337488DCF1BB}" destId="{59573015-350A-6148-BE11-FDC034096CF8}" srcOrd="5" destOrd="0" parTransId="{B2272DA3-2330-9E44-B82F-FA1658B16064}" sibTransId="{99DD253F-45F1-4F48-882C-A28C69B05E5F}"/>
    <dgm:cxn modelId="{2878F358-A3BC-E94E-806B-BC20DC3E72D0}" srcId="{B8DE775A-A88E-CF4E-BC09-337488DCF1BB}" destId="{511D9D72-8A42-8543-9D5B-5703B8638CF1}" srcOrd="2" destOrd="0" parTransId="{64816801-934A-8640-9F25-CCA3B82433DB}" sibTransId="{F981B160-3249-5149-B5CB-688502C2FDBA}"/>
    <dgm:cxn modelId="{27F50C5C-C3A8-954F-825E-098C21CAB0B5}" srcId="{B8DE775A-A88E-CF4E-BC09-337488DCF1BB}" destId="{353CDF14-B378-E54A-8E81-35EA241C6414}" srcOrd="1" destOrd="0" parTransId="{5E5FDC97-AFB0-0747-ABDF-AA29F5E18A40}" sibTransId="{DC16B8A6-04F9-E54A-8210-5C963224C56F}"/>
    <dgm:cxn modelId="{A3C9DA5D-7DD1-6A4E-800B-D2BCBBD56774}" srcId="{B8DE775A-A88E-CF4E-BC09-337488DCF1BB}" destId="{8700110D-F40D-CD4C-8CD5-D715D8E3ED86}" srcOrd="6" destOrd="0" parTransId="{F321820C-F459-5D47-AB5E-D491EB5AA0D8}" sibTransId="{C0D310C7-8370-D141-87FD-2C9BD76B9BD9}"/>
    <dgm:cxn modelId="{491C3E62-FE5D-774B-8AA1-599F84A19699}" type="presOf" srcId="{6181B2B2-8EE3-FD44-86AE-66B2117A8BB5}" destId="{1F6C21B2-1AF7-664C-8627-60914CD81FFA}" srcOrd="0" destOrd="0" presId="urn:microsoft.com/office/officeart/2005/8/layout/vList5"/>
    <dgm:cxn modelId="{68CC0465-21D2-6F47-B8A2-0D06DF5DB6A4}" srcId="{B8DE775A-A88E-CF4E-BC09-337488DCF1BB}" destId="{F52BE4DB-706F-EB46-9037-D51F6DF60241}" srcOrd="4" destOrd="0" parTransId="{1FE4C3E1-8448-A345-A935-ECE8803BD6CF}" sibTransId="{B9B17FF3-A467-A242-B977-A31E7D97C28C}"/>
    <dgm:cxn modelId="{8EB42987-1CE0-6D4F-9E19-6214C3183B78}" type="presOf" srcId="{8FF99BF7-E444-8B4F-8216-30A74B4B8844}" destId="{B800056F-345F-2041-A5D9-FBA4AC65CCF0}" srcOrd="0" destOrd="0" presId="urn:microsoft.com/office/officeart/2005/8/layout/vList5"/>
    <dgm:cxn modelId="{5C2FABA1-D322-9D40-959A-08AE205D7938}" type="presOf" srcId="{353CDF14-B378-E54A-8E81-35EA241C6414}" destId="{B800056F-345F-2041-A5D9-FBA4AC65CCF0}" srcOrd="0" destOrd="1" presId="urn:microsoft.com/office/officeart/2005/8/layout/vList5"/>
    <dgm:cxn modelId="{4BA29FA9-3D53-E944-93E9-79753DB56506}" type="presOf" srcId="{96302F37-804D-F840-AE80-54E7F639E7BC}" destId="{B800056F-345F-2041-A5D9-FBA4AC65CCF0}" srcOrd="0" destOrd="8" presId="urn:microsoft.com/office/officeart/2005/8/layout/vList5"/>
    <dgm:cxn modelId="{A7BF37BF-BB17-6E46-9B22-2919976E2914}" type="presOf" srcId="{511D9D72-8A42-8543-9D5B-5703B8638CF1}" destId="{B800056F-345F-2041-A5D9-FBA4AC65CCF0}" srcOrd="0" destOrd="2" presId="urn:microsoft.com/office/officeart/2005/8/layout/vList5"/>
    <dgm:cxn modelId="{7D6C52D1-5855-FB42-BBE5-BC5ECAE3832C}" type="presOf" srcId="{59573015-350A-6148-BE11-FDC034096CF8}" destId="{B800056F-345F-2041-A5D9-FBA4AC65CCF0}" srcOrd="0" destOrd="5" presId="urn:microsoft.com/office/officeart/2005/8/layout/vList5"/>
    <dgm:cxn modelId="{495A4BD2-6F18-7743-A699-4AE738854445}" srcId="{6181B2B2-8EE3-FD44-86AE-66B2117A8BB5}" destId="{B8DE775A-A88E-CF4E-BC09-337488DCF1BB}" srcOrd="0" destOrd="0" parTransId="{2A9738C8-8F56-E940-9A16-8CB9F2917D6D}" sibTransId="{B26D3D02-2882-7142-B297-6D33D9E5FBC3}"/>
    <dgm:cxn modelId="{CDE418DF-AFEC-4A42-9EA3-D67FC7973A58}" type="presOf" srcId="{F52BE4DB-706F-EB46-9037-D51F6DF60241}" destId="{B800056F-345F-2041-A5D9-FBA4AC65CCF0}" srcOrd="0" destOrd="4" presId="urn:microsoft.com/office/officeart/2005/8/layout/vList5"/>
    <dgm:cxn modelId="{BD90DAF0-D4B8-1B43-8D4B-8F2241AECDA7}" srcId="{B8DE775A-A88E-CF4E-BC09-337488DCF1BB}" destId="{8FF99BF7-E444-8B4F-8216-30A74B4B8844}" srcOrd="0" destOrd="0" parTransId="{87B6EB48-F9FB-364C-A122-A6A506DB58FF}" sibTransId="{126FFB11-B1FB-E94B-96B2-CD1264F80B25}"/>
    <dgm:cxn modelId="{E8A19DFD-6CBF-4543-9EC4-7C8B38DA9153}" type="presOf" srcId="{BFD2EF80-9463-C943-B779-8A4EC9FCE747}" destId="{B800056F-345F-2041-A5D9-FBA4AC65CCF0}" srcOrd="0" destOrd="7" presId="urn:microsoft.com/office/officeart/2005/8/layout/vList5"/>
    <dgm:cxn modelId="{0B260B64-73E1-1749-8676-D407B36DDC31}" type="presParOf" srcId="{1F6C21B2-1AF7-664C-8627-60914CD81FFA}" destId="{275271A8-A5DB-0C4B-85B7-00F7F913BACD}" srcOrd="0" destOrd="0" presId="urn:microsoft.com/office/officeart/2005/8/layout/vList5"/>
    <dgm:cxn modelId="{B1C12592-F008-FE43-A781-CF449735613A}" type="presParOf" srcId="{275271A8-A5DB-0C4B-85B7-00F7F913BACD}" destId="{A1CAB986-E4FB-9644-8298-F7F65D2E1A44}" srcOrd="0" destOrd="0" presId="urn:microsoft.com/office/officeart/2005/8/layout/vList5"/>
    <dgm:cxn modelId="{75D254DA-CCB1-A14B-B85C-61F88C531265}" type="presParOf" srcId="{275271A8-A5DB-0C4B-85B7-00F7F913BACD}" destId="{B800056F-345F-2041-A5D9-FBA4AC65CCF0}"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974026F-CE89-A44D-9404-077A7323C1BE}" type="doc">
      <dgm:prSet loTypeId="urn:microsoft.com/office/officeart/2008/layout/LinedList" loCatId="list" qsTypeId="urn:microsoft.com/office/officeart/2005/8/quickstyle/simple1#37" qsCatId="simple" csTypeId="urn:microsoft.com/office/officeart/2005/8/colors/colorful2#1" csCatId="colorful" phldr="1"/>
      <dgm:spPr/>
      <dgm:t>
        <a:bodyPr/>
        <a:lstStyle/>
        <a:p>
          <a:endParaRPr lang="zh-CN" altLang="en-US"/>
        </a:p>
      </dgm:t>
    </dgm:pt>
    <dgm:pt modelId="{DAEFB488-ACA1-684A-BE27-A973057E6DE4}">
      <dgm:prSet phldrT="[文本]"/>
      <dgm:spPr/>
      <dgm:t>
        <a:bodyPr/>
        <a:lstStyle/>
        <a:p>
          <a:r>
            <a:rPr lang="zh-CN" altLang="en-US" dirty="0"/>
            <a:t>成本逼近法的基本公式：</a:t>
          </a:r>
        </a:p>
      </dgm:t>
    </dgm:pt>
    <dgm:pt modelId="{910CBEFB-7EA7-7A43-B9B8-F6C69332C0B5}" type="parTrans" cxnId="{9D678699-7617-8D4E-B1D4-0A2B13F55F5E}">
      <dgm:prSet/>
      <dgm:spPr/>
      <dgm:t>
        <a:bodyPr/>
        <a:lstStyle/>
        <a:p>
          <a:endParaRPr lang="zh-CN" altLang="en-US"/>
        </a:p>
      </dgm:t>
    </dgm:pt>
    <dgm:pt modelId="{B574B670-B82F-DB48-B5CF-530E233F8299}" type="sibTrans" cxnId="{9D678699-7617-8D4E-B1D4-0A2B13F55F5E}">
      <dgm:prSet/>
      <dgm:spPr/>
      <dgm:t>
        <a:bodyPr/>
        <a:lstStyle/>
        <a:p>
          <a:endParaRPr lang="zh-CN" altLang="en-US"/>
        </a:p>
      </dgm:t>
    </dgm:pt>
    <dgm:pt modelId="{D591C4CB-1670-A74F-A233-BDA59BE33233}">
      <dgm:prSet phldrT="[文本]"/>
      <dgm:spPr/>
      <dgm:t>
        <a:bodyPr/>
        <a:lstStyle/>
        <a:p>
          <a:r>
            <a:rPr lang="en-GB" dirty="0"/>
            <a:t>V=Ea+Ed+T+R1+R2+R3 =VE+R3</a:t>
          </a:r>
          <a:endParaRPr lang="zh-CN" altLang="en-US" dirty="0"/>
        </a:p>
      </dgm:t>
    </dgm:pt>
    <dgm:pt modelId="{A621850D-DA65-B244-8FCF-AE3A086F611E}" type="parTrans" cxnId="{D1AA0100-D530-BE40-B552-321CAA484D3A}">
      <dgm:prSet/>
      <dgm:spPr/>
      <dgm:t>
        <a:bodyPr/>
        <a:lstStyle/>
        <a:p>
          <a:endParaRPr lang="zh-CN" altLang="en-US"/>
        </a:p>
      </dgm:t>
    </dgm:pt>
    <dgm:pt modelId="{31348EF1-ED14-DF4A-8FA1-7FFA0FE280F4}" type="sibTrans" cxnId="{D1AA0100-D530-BE40-B552-321CAA484D3A}">
      <dgm:prSet/>
      <dgm:spPr/>
      <dgm:t>
        <a:bodyPr/>
        <a:lstStyle/>
        <a:p>
          <a:endParaRPr lang="zh-CN" altLang="en-US"/>
        </a:p>
      </dgm:t>
    </dgm:pt>
    <dgm:pt modelId="{D4E0998D-23B8-3C4D-AC4A-2121C46A8412}">
      <dgm:prSet/>
      <dgm:spPr/>
      <dgm:t>
        <a:bodyPr/>
        <a:lstStyle/>
        <a:p>
          <a:r>
            <a:rPr lang="zh-CN" altLang="en-US"/>
            <a:t>式中： </a:t>
          </a:r>
          <a:r>
            <a:rPr lang="en-GB"/>
            <a:t>V—</a:t>
          </a:r>
          <a:r>
            <a:rPr lang="zh-CN" altLang="en-US"/>
            <a:t>土地价格； </a:t>
          </a:r>
        </a:p>
      </dgm:t>
    </dgm:pt>
    <dgm:pt modelId="{126A0342-D9CD-EE4B-BEAF-5705F0B8D2F9}" type="parTrans" cxnId="{F2752848-03C7-1B4C-A7EF-2445DB97E278}">
      <dgm:prSet/>
      <dgm:spPr/>
      <dgm:t>
        <a:bodyPr/>
        <a:lstStyle/>
        <a:p>
          <a:endParaRPr lang="zh-CN" altLang="en-US"/>
        </a:p>
      </dgm:t>
    </dgm:pt>
    <dgm:pt modelId="{9886DBA8-CA70-B949-8518-8F9A8F777AC3}" type="sibTrans" cxnId="{F2752848-03C7-1B4C-A7EF-2445DB97E278}">
      <dgm:prSet/>
      <dgm:spPr/>
      <dgm:t>
        <a:bodyPr/>
        <a:lstStyle/>
        <a:p>
          <a:endParaRPr lang="zh-CN" altLang="en-US"/>
        </a:p>
      </dgm:t>
    </dgm:pt>
    <dgm:pt modelId="{EBE5D707-8525-F543-86D1-AF951D8455F5}">
      <dgm:prSet/>
      <dgm:spPr/>
      <dgm:t>
        <a:bodyPr/>
        <a:lstStyle/>
        <a:p>
          <a:r>
            <a:rPr lang="en-GB"/>
            <a:t>Ea—</a:t>
          </a:r>
          <a:r>
            <a:rPr lang="zh-CN" altLang="en-US"/>
            <a:t>土地取得费； </a:t>
          </a:r>
        </a:p>
      </dgm:t>
    </dgm:pt>
    <dgm:pt modelId="{4097AA0C-099C-7E47-936B-E80665BEDC72}" type="parTrans" cxnId="{599AF74D-6911-F548-B91A-BCDE69EF00AB}">
      <dgm:prSet/>
      <dgm:spPr/>
      <dgm:t>
        <a:bodyPr/>
        <a:lstStyle/>
        <a:p>
          <a:endParaRPr lang="zh-CN" altLang="en-US"/>
        </a:p>
      </dgm:t>
    </dgm:pt>
    <dgm:pt modelId="{2F1A958C-2F88-9746-9929-B79EA789C85A}" type="sibTrans" cxnId="{599AF74D-6911-F548-B91A-BCDE69EF00AB}">
      <dgm:prSet/>
      <dgm:spPr/>
      <dgm:t>
        <a:bodyPr/>
        <a:lstStyle/>
        <a:p>
          <a:endParaRPr lang="zh-CN" altLang="en-US"/>
        </a:p>
      </dgm:t>
    </dgm:pt>
    <dgm:pt modelId="{3B4D2D77-2362-9D45-B3F0-B05B22343E11}">
      <dgm:prSet/>
      <dgm:spPr/>
      <dgm:t>
        <a:bodyPr/>
        <a:lstStyle/>
        <a:p>
          <a:r>
            <a:rPr lang="en-GB"/>
            <a:t>Ed—</a:t>
          </a:r>
          <a:r>
            <a:rPr lang="zh-CN" altLang="en-US"/>
            <a:t>土地开发费；</a:t>
          </a:r>
        </a:p>
      </dgm:t>
    </dgm:pt>
    <dgm:pt modelId="{52EA9B1A-63A1-5249-B5E1-0278F8D2CD77}" type="parTrans" cxnId="{F0677EC7-774F-5140-9CCB-21EF587715D3}">
      <dgm:prSet/>
      <dgm:spPr/>
      <dgm:t>
        <a:bodyPr/>
        <a:lstStyle/>
        <a:p>
          <a:endParaRPr lang="zh-CN" altLang="en-US"/>
        </a:p>
      </dgm:t>
    </dgm:pt>
    <dgm:pt modelId="{D6CD791B-AB26-F449-A508-2187B6A96A44}" type="sibTrans" cxnId="{F0677EC7-774F-5140-9CCB-21EF587715D3}">
      <dgm:prSet/>
      <dgm:spPr/>
      <dgm:t>
        <a:bodyPr/>
        <a:lstStyle/>
        <a:p>
          <a:endParaRPr lang="zh-CN" altLang="en-US"/>
        </a:p>
      </dgm:t>
    </dgm:pt>
    <dgm:pt modelId="{D84C5572-3812-1D45-9875-2AC45A4068CA}">
      <dgm:prSet/>
      <dgm:spPr/>
      <dgm:t>
        <a:bodyPr/>
        <a:lstStyle/>
        <a:p>
          <a:r>
            <a:rPr lang="en-GB"/>
            <a:t>T—</a:t>
          </a:r>
          <a:r>
            <a:rPr lang="zh-CN" altLang="en-US"/>
            <a:t>税费； </a:t>
          </a:r>
        </a:p>
      </dgm:t>
    </dgm:pt>
    <dgm:pt modelId="{70979AA0-CB37-AB4E-BE78-48F5A810248C}" type="parTrans" cxnId="{6F472DF8-9FB9-FB4B-B490-0AD3C874BD53}">
      <dgm:prSet/>
      <dgm:spPr/>
      <dgm:t>
        <a:bodyPr/>
        <a:lstStyle/>
        <a:p>
          <a:endParaRPr lang="zh-CN" altLang="en-US"/>
        </a:p>
      </dgm:t>
    </dgm:pt>
    <dgm:pt modelId="{2E9876D6-1E26-DB4B-B5BD-AFE4F3010236}" type="sibTrans" cxnId="{6F472DF8-9FB9-FB4B-B490-0AD3C874BD53}">
      <dgm:prSet/>
      <dgm:spPr/>
      <dgm:t>
        <a:bodyPr/>
        <a:lstStyle/>
        <a:p>
          <a:endParaRPr lang="zh-CN" altLang="en-US"/>
        </a:p>
      </dgm:t>
    </dgm:pt>
    <dgm:pt modelId="{9887F1A1-4D2F-3B49-AB82-82D67FD8BC83}">
      <dgm:prSet/>
      <dgm:spPr/>
      <dgm:t>
        <a:bodyPr/>
        <a:lstStyle/>
        <a:p>
          <a:r>
            <a:rPr lang="en-GB"/>
            <a:t>R1—</a:t>
          </a:r>
          <a:r>
            <a:rPr lang="zh-CN" altLang="en-US"/>
            <a:t>利息； </a:t>
          </a:r>
        </a:p>
      </dgm:t>
    </dgm:pt>
    <dgm:pt modelId="{9715050E-8B69-0D49-BC04-117F98F5F9D1}" type="parTrans" cxnId="{7370F6C7-240D-1F47-BFD2-56957646EF69}">
      <dgm:prSet/>
      <dgm:spPr/>
      <dgm:t>
        <a:bodyPr/>
        <a:lstStyle/>
        <a:p>
          <a:endParaRPr lang="zh-CN" altLang="en-US"/>
        </a:p>
      </dgm:t>
    </dgm:pt>
    <dgm:pt modelId="{11786107-CE37-C34D-95D1-AA1D839303BE}" type="sibTrans" cxnId="{7370F6C7-240D-1F47-BFD2-56957646EF69}">
      <dgm:prSet/>
      <dgm:spPr/>
      <dgm:t>
        <a:bodyPr/>
        <a:lstStyle/>
        <a:p>
          <a:endParaRPr lang="zh-CN" altLang="en-US"/>
        </a:p>
      </dgm:t>
    </dgm:pt>
    <dgm:pt modelId="{9E4AAA5A-82F3-9343-BCFA-C41501B11FB2}">
      <dgm:prSet/>
      <dgm:spPr/>
      <dgm:t>
        <a:bodyPr/>
        <a:lstStyle/>
        <a:p>
          <a:r>
            <a:rPr lang="en-GB"/>
            <a:t>R2—</a:t>
          </a:r>
          <a:r>
            <a:rPr lang="zh-CN" altLang="en-US"/>
            <a:t>利润； </a:t>
          </a:r>
        </a:p>
      </dgm:t>
    </dgm:pt>
    <dgm:pt modelId="{3424DEEC-4BF4-0D43-9C7F-F80E26D24633}" type="parTrans" cxnId="{1F8C42A1-A61E-5D43-B51A-944873487610}">
      <dgm:prSet/>
      <dgm:spPr/>
      <dgm:t>
        <a:bodyPr/>
        <a:lstStyle/>
        <a:p>
          <a:endParaRPr lang="zh-CN" altLang="en-US"/>
        </a:p>
      </dgm:t>
    </dgm:pt>
    <dgm:pt modelId="{A15AD773-8BBD-A640-803C-3D8C38EC6F30}" type="sibTrans" cxnId="{1F8C42A1-A61E-5D43-B51A-944873487610}">
      <dgm:prSet/>
      <dgm:spPr/>
      <dgm:t>
        <a:bodyPr/>
        <a:lstStyle/>
        <a:p>
          <a:endParaRPr lang="zh-CN" altLang="en-US"/>
        </a:p>
      </dgm:t>
    </dgm:pt>
    <dgm:pt modelId="{218CA7E5-3940-A44C-8EC0-872A74A485AF}">
      <dgm:prSet/>
      <dgm:spPr/>
      <dgm:t>
        <a:bodyPr/>
        <a:lstStyle/>
        <a:p>
          <a:r>
            <a:rPr lang="en-GB"/>
            <a:t>R3—</a:t>
          </a:r>
          <a:r>
            <a:rPr lang="zh-CN" altLang="en-US"/>
            <a:t>土地增值； </a:t>
          </a:r>
        </a:p>
      </dgm:t>
    </dgm:pt>
    <dgm:pt modelId="{0B492AC4-3A7F-D446-BD3F-5BB0C7C5DF48}" type="parTrans" cxnId="{61FF3C98-397B-1A49-BF51-E016FB9471D6}">
      <dgm:prSet/>
      <dgm:spPr/>
      <dgm:t>
        <a:bodyPr/>
        <a:lstStyle/>
        <a:p>
          <a:endParaRPr lang="zh-CN" altLang="en-US"/>
        </a:p>
      </dgm:t>
    </dgm:pt>
    <dgm:pt modelId="{F2CFC06B-017A-E94D-8D1B-E0A5A9380B2F}" type="sibTrans" cxnId="{61FF3C98-397B-1A49-BF51-E016FB9471D6}">
      <dgm:prSet/>
      <dgm:spPr/>
      <dgm:t>
        <a:bodyPr/>
        <a:lstStyle/>
        <a:p>
          <a:endParaRPr lang="zh-CN" altLang="en-US"/>
        </a:p>
      </dgm:t>
    </dgm:pt>
    <dgm:pt modelId="{DD3CA8E3-CF68-DC46-A055-4AC211587538}">
      <dgm:prSet/>
      <dgm:spPr/>
      <dgm:t>
        <a:bodyPr/>
        <a:lstStyle/>
        <a:p>
          <a:r>
            <a:rPr lang="en-GB"/>
            <a:t>VE—</a:t>
          </a:r>
          <a:r>
            <a:rPr lang="zh-CN" altLang="en-US"/>
            <a:t>土地成本价格。</a:t>
          </a:r>
        </a:p>
      </dgm:t>
    </dgm:pt>
    <dgm:pt modelId="{8BBD9B6E-FF05-C542-B4DE-133C6EBEF29B}" type="parTrans" cxnId="{85122D5F-A40F-D644-893B-41CABF059FA5}">
      <dgm:prSet/>
      <dgm:spPr/>
      <dgm:t>
        <a:bodyPr/>
        <a:lstStyle/>
        <a:p>
          <a:endParaRPr lang="zh-CN" altLang="en-US"/>
        </a:p>
      </dgm:t>
    </dgm:pt>
    <dgm:pt modelId="{31FA5E29-8276-DA44-B71D-166A1F8503F7}" type="sibTrans" cxnId="{85122D5F-A40F-D644-893B-41CABF059FA5}">
      <dgm:prSet/>
      <dgm:spPr/>
      <dgm:t>
        <a:bodyPr/>
        <a:lstStyle/>
        <a:p>
          <a:endParaRPr lang="zh-CN" altLang="en-US"/>
        </a:p>
      </dgm:t>
    </dgm:pt>
    <dgm:pt modelId="{212FF00E-326E-C04B-A6A1-3FAD9C0075CB}" type="pres">
      <dgm:prSet presAssocID="{9974026F-CE89-A44D-9404-077A7323C1BE}" presName="vert0" presStyleCnt="0">
        <dgm:presLayoutVars>
          <dgm:dir/>
          <dgm:animOne val="branch"/>
          <dgm:animLvl val="lvl"/>
        </dgm:presLayoutVars>
      </dgm:prSet>
      <dgm:spPr/>
    </dgm:pt>
    <dgm:pt modelId="{BE624089-23CE-B74B-9A7F-6E5E36244C5F}" type="pres">
      <dgm:prSet presAssocID="{DAEFB488-ACA1-684A-BE27-A973057E6DE4}" presName="thickLine" presStyleLbl="alignNode1" presStyleIdx="0" presStyleCnt="10"/>
      <dgm:spPr/>
    </dgm:pt>
    <dgm:pt modelId="{EC83CA77-F630-564D-A513-361AC99E7BAD}" type="pres">
      <dgm:prSet presAssocID="{DAEFB488-ACA1-684A-BE27-A973057E6DE4}" presName="horz1" presStyleCnt="0"/>
      <dgm:spPr/>
    </dgm:pt>
    <dgm:pt modelId="{4718EC13-0A74-7D4E-9FE1-E07564CB0F55}" type="pres">
      <dgm:prSet presAssocID="{DAEFB488-ACA1-684A-BE27-A973057E6DE4}" presName="tx1" presStyleLbl="revTx" presStyleIdx="0" presStyleCnt="10"/>
      <dgm:spPr/>
    </dgm:pt>
    <dgm:pt modelId="{696676B6-394E-494D-83A8-B89E93B96582}" type="pres">
      <dgm:prSet presAssocID="{DAEFB488-ACA1-684A-BE27-A973057E6DE4}" presName="vert1" presStyleCnt="0"/>
      <dgm:spPr/>
    </dgm:pt>
    <dgm:pt modelId="{62220BDB-5725-A54E-8967-337A60D1D4A3}" type="pres">
      <dgm:prSet presAssocID="{D591C4CB-1670-A74F-A233-BDA59BE33233}" presName="thickLine" presStyleLbl="alignNode1" presStyleIdx="1" presStyleCnt="10"/>
      <dgm:spPr/>
    </dgm:pt>
    <dgm:pt modelId="{963E7984-8CCB-0E4E-B073-7143D9FC826A}" type="pres">
      <dgm:prSet presAssocID="{D591C4CB-1670-A74F-A233-BDA59BE33233}" presName="horz1" presStyleCnt="0"/>
      <dgm:spPr/>
    </dgm:pt>
    <dgm:pt modelId="{8F5F835B-C4C7-4C42-8B1C-968549388F40}" type="pres">
      <dgm:prSet presAssocID="{D591C4CB-1670-A74F-A233-BDA59BE33233}" presName="tx1" presStyleLbl="revTx" presStyleIdx="1" presStyleCnt="10"/>
      <dgm:spPr/>
    </dgm:pt>
    <dgm:pt modelId="{AC5C56E1-71B4-9145-BDA7-E5B2C9964BA2}" type="pres">
      <dgm:prSet presAssocID="{D591C4CB-1670-A74F-A233-BDA59BE33233}" presName="vert1" presStyleCnt="0"/>
      <dgm:spPr/>
    </dgm:pt>
    <dgm:pt modelId="{15EF1524-159B-434D-AD18-12B493682CA0}" type="pres">
      <dgm:prSet presAssocID="{D4E0998D-23B8-3C4D-AC4A-2121C46A8412}" presName="thickLine" presStyleLbl="alignNode1" presStyleIdx="2" presStyleCnt="10"/>
      <dgm:spPr/>
    </dgm:pt>
    <dgm:pt modelId="{8755AD51-2B14-BE41-9D33-7D4F181AB72F}" type="pres">
      <dgm:prSet presAssocID="{D4E0998D-23B8-3C4D-AC4A-2121C46A8412}" presName="horz1" presStyleCnt="0"/>
      <dgm:spPr/>
    </dgm:pt>
    <dgm:pt modelId="{B3695B09-2CA6-5A4B-9C23-2536F4FF62FD}" type="pres">
      <dgm:prSet presAssocID="{D4E0998D-23B8-3C4D-AC4A-2121C46A8412}" presName="tx1" presStyleLbl="revTx" presStyleIdx="2" presStyleCnt="10"/>
      <dgm:spPr/>
    </dgm:pt>
    <dgm:pt modelId="{412C783D-99BC-9341-982C-4CE4CBE06DA8}" type="pres">
      <dgm:prSet presAssocID="{D4E0998D-23B8-3C4D-AC4A-2121C46A8412}" presName="vert1" presStyleCnt="0"/>
      <dgm:spPr/>
    </dgm:pt>
    <dgm:pt modelId="{5CC3852B-D7FD-3649-B04A-F3F849526121}" type="pres">
      <dgm:prSet presAssocID="{EBE5D707-8525-F543-86D1-AF951D8455F5}" presName="thickLine" presStyleLbl="alignNode1" presStyleIdx="3" presStyleCnt="10"/>
      <dgm:spPr/>
    </dgm:pt>
    <dgm:pt modelId="{4651472F-9480-5D48-818C-9D964D03DE37}" type="pres">
      <dgm:prSet presAssocID="{EBE5D707-8525-F543-86D1-AF951D8455F5}" presName="horz1" presStyleCnt="0"/>
      <dgm:spPr/>
    </dgm:pt>
    <dgm:pt modelId="{54D0CB12-CC25-7244-858D-B09EE8602890}" type="pres">
      <dgm:prSet presAssocID="{EBE5D707-8525-F543-86D1-AF951D8455F5}" presName="tx1" presStyleLbl="revTx" presStyleIdx="3" presStyleCnt="10"/>
      <dgm:spPr/>
    </dgm:pt>
    <dgm:pt modelId="{3006F30C-559A-7742-8379-1D4CF424C0FE}" type="pres">
      <dgm:prSet presAssocID="{EBE5D707-8525-F543-86D1-AF951D8455F5}" presName="vert1" presStyleCnt="0"/>
      <dgm:spPr/>
    </dgm:pt>
    <dgm:pt modelId="{9B713F3C-FEED-FF4F-8789-84A313DAE876}" type="pres">
      <dgm:prSet presAssocID="{3B4D2D77-2362-9D45-B3F0-B05B22343E11}" presName="thickLine" presStyleLbl="alignNode1" presStyleIdx="4" presStyleCnt="10"/>
      <dgm:spPr/>
    </dgm:pt>
    <dgm:pt modelId="{51ED2019-D296-FF48-9946-B0255A843AB2}" type="pres">
      <dgm:prSet presAssocID="{3B4D2D77-2362-9D45-B3F0-B05B22343E11}" presName="horz1" presStyleCnt="0"/>
      <dgm:spPr/>
    </dgm:pt>
    <dgm:pt modelId="{5458807F-636A-1740-86BE-9605F878BCDD}" type="pres">
      <dgm:prSet presAssocID="{3B4D2D77-2362-9D45-B3F0-B05B22343E11}" presName="tx1" presStyleLbl="revTx" presStyleIdx="4" presStyleCnt="10"/>
      <dgm:spPr/>
    </dgm:pt>
    <dgm:pt modelId="{B8C3AC07-E4FB-7A4A-9A8C-7F46363943E7}" type="pres">
      <dgm:prSet presAssocID="{3B4D2D77-2362-9D45-B3F0-B05B22343E11}" presName="vert1" presStyleCnt="0"/>
      <dgm:spPr/>
    </dgm:pt>
    <dgm:pt modelId="{754F94AF-4DBF-3544-B74E-BB9A1BE4615F}" type="pres">
      <dgm:prSet presAssocID="{D84C5572-3812-1D45-9875-2AC45A4068CA}" presName="thickLine" presStyleLbl="alignNode1" presStyleIdx="5" presStyleCnt="10"/>
      <dgm:spPr/>
    </dgm:pt>
    <dgm:pt modelId="{ACBA10B4-392E-E848-8E27-A780154CB434}" type="pres">
      <dgm:prSet presAssocID="{D84C5572-3812-1D45-9875-2AC45A4068CA}" presName="horz1" presStyleCnt="0"/>
      <dgm:spPr/>
    </dgm:pt>
    <dgm:pt modelId="{A7DFCBC1-3891-0147-8389-5597BBCFDF58}" type="pres">
      <dgm:prSet presAssocID="{D84C5572-3812-1D45-9875-2AC45A4068CA}" presName="tx1" presStyleLbl="revTx" presStyleIdx="5" presStyleCnt="10"/>
      <dgm:spPr/>
    </dgm:pt>
    <dgm:pt modelId="{46921E7E-182F-AC44-80DC-D1770B11C9FC}" type="pres">
      <dgm:prSet presAssocID="{D84C5572-3812-1D45-9875-2AC45A4068CA}" presName="vert1" presStyleCnt="0"/>
      <dgm:spPr/>
    </dgm:pt>
    <dgm:pt modelId="{BD8C1BB7-E1AD-DC47-8162-A855D51EAAD9}" type="pres">
      <dgm:prSet presAssocID="{9887F1A1-4D2F-3B49-AB82-82D67FD8BC83}" presName="thickLine" presStyleLbl="alignNode1" presStyleIdx="6" presStyleCnt="10"/>
      <dgm:spPr/>
    </dgm:pt>
    <dgm:pt modelId="{565C8B27-C65B-1C4A-A9FF-9135BC82FF79}" type="pres">
      <dgm:prSet presAssocID="{9887F1A1-4D2F-3B49-AB82-82D67FD8BC83}" presName="horz1" presStyleCnt="0"/>
      <dgm:spPr/>
    </dgm:pt>
    <dgm:pt modelId="{681D61B5-715E-C841-828A-6D68B5BC7DC6}" type="pres">
      <dgm:prSet presAssocID="{9887F1A1-4D2F-3B49-AB82-82D67FD8BC83}" presName="tx1" presStyleLbl="revTx" presStyleIdx="6" presStyleCnt="10"/>
      <dgm:spPr/>
    </dgm:pt>
    <dgm:pt modelId="{653505C7-9DA9-C145-B37D-8023F64ABA72}" type="pres">
      <dgm:prSet presAssocID="{9887F1A1-4D2F-3B49-AB82-82D67FD8BC83}" presName="vert1" presStyleCnt="0"/>
      <dgm:spPr/>
    </dgm:pt>
    <dgm:pt modelId="{096FA3A9-AA20-8048-935F-FE05997436A6}" type="pres">
      <dgm:prSet presAssocID="{9E4AAA5A-82F3-9343-BCFA-C41501B11FB2}" presName="thickLine" presStyleLbl="alignNode1" presStyleIdx="7" presStyleCnt="10"/>
      <dgm:spPr/>
    </dgm:pt>
    <dgm:pt modelId="{4DCEE28E-F38B-E149-9843-21533AC3147B}" type="pres">
      <dgm:prSet presAssocID="{9E4AAA5A-82F3-9343-BCFA-C41501B11FB2}" presName="horz1" presStyleCnt="0"/>
      <dgm:spPr/>
    </dgm:pt>
    <dgm:pt modelId="{15E23EB6-9F60-0C43-95F0-5AE0D6107760}" type="pres">
      <dgm:prSet presAssocID="{9E4AAA5A-82F3-9343-BCFA-C41501B11FB2}" presName="tx1" presStyleLbl="revTx" presStyleIdx="7" presStyleCnt="10"/>
      <dgm:spPr/>
    </dgm:pt>
    <dgm:pt modelId="{346AC817-EA3F-9647-9074-FEF5CD951CBA}" type="pres">
      <dgm:prSet presAssocID="{9E4AAA5A-82F3-9343-BCFA-C41501B11FB2}" presName="vert1" presStyleCnt="0"/>
      <dgm:spPr/>
    </dgm:pt>
    <dgm:pt modelId="{13760564-8EDD-5843-9D2E-EBDFB8EEC37A}" type="pres">
      <dgm:prSet presAssocID="{218CA7E5-3940-A44C-8EC0-872A74A485AF}" presName="thickLine" presStyleLbl="alignNode1" presStyleIdx="8" presStyleCnt="10"/>
      <dgm:spPr/>
    </dgm:pt>
    <dgm:pt modelId="{05B6032C-9B9C-5941-911B-763C70CA9468}" type="pres">
      <dgm:prSet presAssocID="{218CA7E5-3940-A44C-8EC0-872A74A485AF}" presName="horz1" presStyleCnt="0"/>
      <dgm:spPr/>
    </dgm:pt>
    <dgm:pt modelId="{09CB746F-03EC-084A-B0BA-2D86B2AFAEA0}" type="pres">
      <dgm:prSet presAssocID="{218CA7E5-3940-A44C-8EC0-872A74A485AF}" presName="tx1" presStyleLbl="revTx" presStyleIdx="8" presStyleCnt="10"/>
      <dgm:spPr/>
    </dgm:pt>
    <dgm:pt modelId="{8546AAFC-2B0C-0246-9DCF-0D1C2376FDD0}" type="pres">
      <dgm:prSet presAssocID="{218CA7E5-3940-A44C-8EC0-872A74A485AF}" presName="vert1" presStyleCnt="0"/>
      <dgm:spPr/>
    </dgm:pt>
    <dgm:pt modelId="{F582B871-94BF-C74D-85A0-43AD2928E704}" type="pres">
      <dgm:prSet presAssocID="{DD3CA8E3-CF68-DC46-A055-4AC211587538}" presName="thickLine" presStyleLbl="alignNode1" presStyleIdx="9" presStyleCnt="10"/>
      <dgm:spPr/>
    </dgm:pt>
    <dgm:pt modelId="{B0B42096-FC2C-114D-8B1B-142B60DC6FCE}" type="pres">
      <dgm:prSet presAssocID="{DD3CA8E3-CF68-DC46-A055-4AC211587538}" presName="horz1" presStyleCnt="0"/>
      <dgm:spPr/>
    </dgm:pt>
    <dgm:pt modelId="{A300B99A-43FE-AA4B-8404-264A97E98D46}" type="pres">
      <dgm:prSet presAssocID="{DD3CA8E3-CF68-DC46-A055-4AC211587538}" presName="tx1" presStyleLbl="revTx" presStyleIdx="9" presStyleCnt="10"/>
      <dgm:spPr/>
    </dgm:pt>
    <dgm:pt modelId="{811F364E-7DBE-4943-A46C-9E483D6E3E40}" type="pres">
      <dgm:prSet presAssocID="{DD3CA8E3-CF68-DC46-A055-4AC211587538}" presName="vert1" presStyleCnt="0"/>
      <dgm:spPr/>
    </dgm:pt>
  </dgm:ptLst>
  <dgm:cxnLst>
    <dgm:cxn modelId="{D1AA0100-D530-BE40-B552-321CAA484D3A}" srcId="{9974026F-CE89-A44D-9404-077A7323C1BE}" destId="{D591C4CB-1670-A74F-A233-BDA59BE33233}" srcOrd="1" destOrd="0" parTransId="{A621850D-DA65-B244-8FCF-AE3A086F611E}" sibTransId="{31348EF1-ED14-DF4A-8FA1-7FFA0FE280F4}"/>
    <dgm:cxn modelId="{F2BFE504-591F-F945-A2D5-13987CA62770}" type="presOf" srcId="{218CA7E5-3940-A44C-8EC0-872A74A485AF}" destId="{09CB746F-03EC-084A-B0BA-2D86B2AFAEA0}" srcOrd="0" destOrd="0" presId="urn:microsoft.com/office/officeart/2008/layout/LinedList"/>
    <dgm:cxn modelId="{9BA05209-572F-4040-A1FA-DA3A27DDBD0A}" type="presOf" srcId="{D84C5572-3812-1D45-9875-2AC45A4068CA}" destId="{A7DFCBC1-3891-0147-8389-5597BBCFDF58}" srcOrd="0" destOrd="0" presId="urn:microsoft.com/office/officeart/2008/layout/LinedList"/>
    <dgm:cxn modelId="{5F5B2228-D9EC-0A41-A79B-3A37926A597F}" type="presOf" srcId="{EBE5D707-8525-F543-86D1-AF951D8455F5}" destId="{54D0CB12-CC25-7244-858D-B09EE8602890}" srcOrd="0" destOrd="0" presId="urn:microsoft.com/office/officeart/2008/layout/LinedList"/>
    <dgm:cxn modelId="{366C1133-83CD-144F-9693-1D938C9B519C}" type="presOf" srcId="{9887F1A1-4D2F-3B49-AB82-82D67FD8BC83}" destId="{681D61B5-715E-C841-828A-6D68B5BC7DC6}" srcOrd="0" destOrd="0" presId="urn:microsoft.com/office/officeart/2008/layout/LinedList"/>
    <dgm:cxn modelId="{F2752848-03C7-1B4C-A7EF-2445DB97E278}" srcId="{9974026F-CE89-A44D-9404-077A7323C1BE}" destId="{D4E0998D-23B8-3C4D-AC4A-2121C46A8412}" srcOrd="2" destOrd="0" parTransId="{126A0342-D9CD-EE4B-BEAF-5705F0B8D2F9}" sibTransId="{9886DBA8-CA70-B949-8518-8F9A8F777AC3}"/>
    <dgm:cxn modelId="{599AF74D-6911-F548-B91A-BCDE69EF00AB}" srcId="{9974026F-CE89-A44D-9404-077A7323C1BE}" destId="{EBE5D707-8525-F543-86D1-AF951D8455F5}" srcOrd="3" destOrd="0" parTransId="{4097AA0C-099C-7E47-936B-E80665BEDC72}" sibTransId="{2F1A958C-2F88-9746-9929-B79EA789C85A}"/>
    <dgm:cxn modelId="{85122D5F-A40F-D644-893B-41CABF059FA5}" srcId="{9974026F-CE89-A44D-9404-077A7323C1BE}" destId="{DD3CA8E3-CF68-DC46-A055-4AC211587538}" srcOrd="9" destOrd="0" parTransId="{8BBD9B6E-FF05-C542-B4DE-133C6EBEF29B}" sibTransId="{31FA5E29-8276-DA44-B71D-166A1F8503F7}"/>
    <dgm:cxn modelId="{4A37176D-0849-4F44-A8AD-0376E2A9E7F2}" type="presOf" srcId="{9E4AAA5A-82F3-9343-BCFA-C41501B11FB2}" destId="{15E23EB6-9F60-0C43-95F0-5AE0D6107760}" srcOrd="0" destOrd="0" presId="urn:microsoft.com/office/officeart/2008/layout/LinedList"/>
    <dgm:cxn modelId="{61FF3C98-397B-1A49-BF51-E016FB9471D6}" srcId="{9974026F-CE89-A44D-9404-077A7323C1BE}" destId="{218CA7E5-3940-A44C-8EC0-872A74A485AF}" srcOrd="8" destOrd="0" parTransId="{0B492AC4-3A7F-D446-BD3F-5BB0C7C5DF48}" sibTransId="{F2CFC06B-017A-E94D-8D1B-E0A5A9380B2F}"/>
    <dgm:cxn modelId="{CCB80799-994A-674A-AA28-08B69E88433B}" type="presOf" srcId="{DD3CA8E3-CF68-DC46-A055-4AC211587538}" destId="{A300B99A-43FE-AA4B-8404-264A97E98D46}" srcOrd="0" destOrd="0" presId="urn:microsoft.com/office/officeart/2008/layout/LinedList"/>
    <dgm:cxn modelId="{9D678699-7617-8D4E-B1D4-0A2B13F55F5E}" srcId="{9974026F-CE89-A44D-9404-077A7323C1BE}" destId="{DAEFB488-ACA1-684A-BE27-A973057E6DE4}" srcOrd="0" destOrd="0" parTransId="{910CBEFB-7EA7-7A43-B9B8-F6C69332C0B5}" sibTransId="{B574B670-B82F-DB48-B5CF-530E233F8299}"/>
    <dgm:cxn modelId="{1F8C42A1-A61E-5D43-B51A-944873487610}" srcId="{9974026F-CE89-A44D-9404-077A7323C1BE}" destId="{9E4AAA5A-82F3-9343-BCFA-C41501B11FB2}" srcOrd="7" destOrd="0" parTransId="{3424DEEC-4BF4-0D43-9C7F-F80E26D24633}" sibTransId="{A15AD773-8BBD-A640-803C-3D8C38EC6F30}"/>
    <dgm:cxn modelId="{C80078A7-869C-EB4B-970C-E132EB0DCA37}" type="presOf" srcId="{3B4D2D77-2362-9D45-B3F0-B05B22343E11}" destId="{5458807F-636A-1740-86BE-9605F878BCDD}" srcOrd="0" destOrd="0" presId="urn:microsoft.com/office/officeart/2008/layout/LinedList"/>
    <dgm:cxn modelId="{F0677EC7-774F-5140-9CCB-21EF587715D3}" srcId="{9974026F-CE89-A44D-9404-077A7323C1BE}" destId="{3B4D2D77-2362-9D45-B3F0-B05B22343E11}" srcOrd="4" destOrd="0" parTransId="{52EA9B1A-63A1-5249-B5E1-0278F8D2CD77}" sibTransId="{D6CD791B-AB26-F449-A508-2187B6A96A44}"/>
    <dgm:cxn modelId="{7370F6C7-240D-1F47-BFD2-56957646EF69}" srcId="{9974026F-CE89-A44D-9404-077A7323C1BE}" destId="{9887F1A1-4D2F-3B49-AB82-82D67FD8BC83}" srcOrd="6" destOrd="0" parTransId="{9715050E-8B69-0D49-BC04-117F98F5F9D1}" sibTransId="{11786107-CE37-C34D-95D1-AA1D839303BE}"/>
    <dgm:cxn modelId="{E8D71ECA-C045-044A-88A1-97B062CD17F2}" type="presOf" srcId="{D4E0998D-23B8-3C4D-AC4A-2121C46A8412}" destId="{B3695B09-2CA6-5A4B-9C23-2536F4FF62FD}" srcOrd="0" destOrd="0" presId="urn:microsoft.com/office/officeart/2008/layout/LinedList"/>
    <dgm:cxn modelId="{3A3234CE-161E-674F-AB01-2582FDF4A704}" type="presOf" srcId="{DAEFB488-ACA1-684A-BE27-A973057E6DE4}" destId="{4718EC13-0A74-7D4E-9FE1-E07564CB0F55}" srcOrd="0" destOrd="0" presId="urn:microsoft.com/office/officeart/2008/layout/LinedList"/>
    <dgm:cxn modelId="{AFBA26E2-04C3-EA4A-91BA-88342CCDBAE8}" type="presOf" srcId="{9974026F-CE89-A44D-9404-077A7323C1BE}" destId="{212FF00E-326E-C04B-A6A1-3FAD9C0075CB}" srcOrd="0" destOrd="0" presId="urn:microsoft.com/office/officeart/2008/layout/LinedList"/>
    <dgm:cxn modelId="{6F472DF8-9FB9-FB4B-B490-0AD3C874BD53}" srcId="{9974026F-CE89-A44D-9404-077A7323C1BE}" destId="{D84C5572-3812-1D45-9875-2AC45A4068CA}" srcOrd="5" destOrd="0" parTransId="{70979AA0-CB37-AB4E-BE78-48F5A810248C}" sibTransId="{2E9876D6-1E26-DB4B-B5BD-AFE4F3010236}"/>
    <dgm:cxn modelId="{5A1C51FF-F6CC-1C40-B4D5-6DBD5D8B7930}" type="presOf" srcId="{D591C4CB-1670-A74F-A233-BDA59BE33233}" destId="{8F5F835B-C4C7-4C42-8B1C-968549388F40}" srcOrd="0" destOrd="0" presId="urn:microsoft.com/office/officeart/2008/layout/LinedList"/>
    <dgm:cxn modelId="{A1D1550F-8399-AC41-9202-59D1A2AC9446}" type="presParOf" srcId="{212FF00E-326E-C04B-A6A1-3FAD9C0075CB}" destId="{BE624089-23CE-B74B-9A7F-6E5E36244C5F}" srcOrd="0" destOrd="0" presId="urn:microsoft.com/office/officeart/2008/layout/LinedList"/>
    <dgm:cxn modelId="{EAF63D37-6FD8-1441-AB24-CF91EC2A730A}" type="presParOf" srcId="{212FF00E-326E-C04B-A6A1-3FAD9C0075CB}" destId="{EC83CA77-F630-564D-A513-361AC99E7BAD}" srcOrd="1" destOrd="0" presId="urn:microsoft.com/office/officeart/2008/layout/LinedList"/>
    <dgm:cxn modelId="{031E73D7-360B-0A4C-A433-5660867FE6A5}" type="presParOf" srcId="{EC83CA77-F630-564D-A513-361AC99E7BAD}" destId="{4718EC13-0A74-7D4E-9FE1-E07564CB0F55}" srcOrd="0" destOrd="0" presId="urn:microsoft.com/office/officeart/2008/layout/LinedList"/>
    <dgm:cxn modelId="{47E05D9E-AE33-5741-86A1-FB514F9E9D7A}" type="presParOf" srcId="{EC83CA77-F630-564D-A513-361AC99E7BAD}" destId="{696676B6-394E-494D-83A8-B89E93B96582}" srcOrd="1" destOrd="0" presId="urn:microsoft.com/office/officeart/2008/layout/LinedList"/>
    <dgm:cxn modelId="{A1158646-4325-5C48-8067-223359C61025}" type="presParOf" srcId="{212FF00E-326E-C04B-A6A1-3FAD9C0075CB}" destId="{62220BDB-5725-A54E-8967-337A60D1D4A3}" srcOrd="2" destOrd="0" presId="urn:microsoft.com/office/officeart/2008/layout/LinedList"/>
    <dgm:cxn modelId="{5EB44BC6-DC92-3B45-AAA2-3C93679ED892}" type="presParOf" srcId="{212FF00E-326E-C04B-A6A1-3FAD9C0075CB}" destId="{963E7984-8CCB-0E4E-B073-7143D9FC826A}" srcOrd="3" destOrd="0" presId="urn:microsoft.com/office/officeart/2008/layout/LinedList"/>
    <dgm:cxn modelId="{3E1E627E-C501-144A-A07E-2182554178BE}" type="presParOf" srcId="{963E7984-8CCB-0E4E-B073-7143D9FC826A}" destId="{8F5F835B-C4C7-4C42-8B1C-968549388F40}" srcOrd="0" destOrd="0" presId="urn:microsoft.com/office/officeart/2008/layout/LinedList"/>
    <dgm:cxn modelId="{F38946BD-EF52-9940-B347-74774F4B93A5}" type="presParOf" srcId="{963E7984-8CCB-0E4E-B073-7143D9FC826A}" destId="{AC5C56E1-71B4-9145-BDA7-E5B2C9964BA2}" srcOrd="1" destOrd="0" presId="urn:microsoft.com/office/officeart/2008/layout/LinedList"/>
    <dgm:cxn modelId="{DC078BD6-6A04-384C-9CBA-808D853E0F3A}" type="presParOf" srcId="{212FF00E-326E-C04B-A6A1-3FAD9C0075CB}" destId="{15EF1524-159B-434D-AD18-12B493682CA0}" srcOrd="4" destOrd="0" presId="urn:microsoft.com/office/officeart/2008/layout/LinedList"/>
    <dgm:cxn modelId="{75EC7215-6735-F84A-9D96-50E20716B514}" type="presParOf" srcId="{212FF00E-326E-C04B-A6A1-3FAD9C0075CB}" destId="{8755AD51-2B14-BE41-9D33-7D4F181AB72F}" srcOrd="5" destOrd="0" presId="urn:microsoft.com/office/officeart/2008/layout/LinedList"/>
    <dgm:cxn modelId="{22AED995-A970-2444-9899-918E87B7FE5F}" type="presParOf" srcId="{8755AD51-2B14-BE41-9D33-7D4F181AB72F}" destId="{B3695B09-2CA6-5A4B-9C23-2536F4FF62FD}" srcOrd="0" destOrd="0" presId="urn:microsoft.com/office/officeart/2008/layout/LinedList"/>
    <dgm:cxn modelId="{5C1CB9D1-EBBA-794C-AB1E-0753B5F25FE3}" type="presParOf" srcId="{8755AD51-2B14-BE41-9D33-7D4F181AB72F}" destId="{412C783D-99BC-9341-982C-4CE4CBE06DA8}" srcOrd="1" destOrd="0" presId="urn:microsoft.com/office/officeart/2008/layout/LinedList"/>
    <dgm:cxn modelId="{E42B17E4-9485-6F46-A098-563C696F50AB}" type="presParOf" srcId="{212FF00E-326E-C04B-A6A1-3FAD9C0075CB}" destId="{5CC3852B-D7FD-3649-B04A-F3F849526121}" srcOrd="6" destOrd="0" presId="urn:microsoft.com/office/officeart/2008/layout/LinedList"/>
    <dgm:cxn modelId="{D45445A5-0960-DF4C-8BDA-E9F7D37783AA}" type="presParOf" srcId="{212FF00E-326E-C04B-A6A1-3FAD9C0075CB}" destId="{4651472F-9480-5D48-818C-9D964D03DE37}" srcOrd="7" destOrd="0" presId="urn:microsoft.com/office/officeart/2008/layout/LinedList"/>
    <dgm:cxn modelId="{5CA42E00-6BB1-7E46-B30E-DE472F8E9A3F}" type="presParOf" srcId="{4651472F-9480-5D48-818C-9D964D03DE37}" destId="{54D0CB12-CC25-7244-858D-B09EE8602890}" srcOrd="0" destOrd="0" presId="urn:microsoft.com/office/officeart/2008/layout/LinedList"/>
    <dgm:cxn modelId="{712FCB4E-83A9-AB4F-B321-3206B30C8A2A}" type="presParOf" srcId="{4651472F-9480-5D48-818C-9D964D03DE37}" destId="{3006F30C-559A-7742-8379-1D4CF424C0FE}" srcOrd="1" destOrd="0" presId="urn:microsoft.com/office/officeart/2008/layout/LinedList"/>
    <dgm:cxn modelId="{765BE0A5-6115-A44A-88D6-9B72F1DAF63A}" type="presParOf" srcId="{212FF00E-326E-C04B-A6A1-3FAD9C0075CB}" destId="{9B713F3C-FEED-FF4F-8789-84A313DAE876}" srcOrd="8" destOrd="0" presId="urn:microsoft.com/office/officeart/2008/layout/LinedList"/>
    <dgm:cxn modelId="{C04B1994-E47D-CC4C-8FAF-C03E68CE42E3}" type="presParOf" srcId="{212FF00E-326E-C04B-A6A1-3FAD9C0075CB}" destId="{51ED2019-D296-FF48-9946-B0255A843AB2}" srcOrd="9" destOrd="0" presId="urn:microsoft.com/office/officeart/2008/layout/LinedList"/>
    <dgm:cxn modelId="{571F7FF2-8702-8E48-B616-5944B9932BCC}" type="presParOf" srcId="{51ED2019-D296-FF48-9946-B0255A843AB2}" destId="{5458807F-636A-1740-86BE-9605F878BCDD}" srcOrd="0" destOrd="0" presId="urn:microsoft.com/office/officeart/2008/layout/LinedList"/>
    <dgm:cxn modelId="{BC1CB4BE-B7B8-384A-B27C-F3286953EE27}" type="presParOf" srcId="{51ED2019-D296-FF48-9946-B0255A843AB2}" destId="{B8C3AC07-E4FB-7A4A-9A8C-7F46363943E7}" srcOrd="1" destOrd="0" presId="urn:microsoft.com/office/officeart/2008/layout/LinedList"/>
    <dgm:cxn modelId="{CC2C7CB4-7D97-8D41-B0A7-5BEFEB584B28}" type="presParOf" srcId="{212FF00E-326E-C04B-A6A1-3FAD9C0075CB}" destId="{754F94AF-4DBF-3544-B74E-BB9A1BE4615F}" srcOrd="10" destOrd="0" presId="urn:microsoft.com/office/officeart/2008/layout/LinedList"/>
    <dgm:cxn modelId="{B4074E34-C010-BE4D-A3D6-8C361943871B}" type="presParOf" srcId="{212FF00E-326E-C04B-A6A1-3FAD9C0075CB}" destId="{ACBA10B4-392E-E848-8E27-A780154CB434}" srcOrd="11" destOrd="0" presId="urn:microsoft.com/office/officeart/2008/layout/LinedList"/>
    <dgm:cxn modelId="{A94C0692-AC00-3644-BD97-355CB5CA2D50}" type="presParOf" srcId="{ACBA10B4-392E-E848-8E27-A780154CB434}" destId="{A7DFCBC1-3891-0147-8389-5597BBCFDF58}" srcOrd="0" destOrd="0" presId="urn:microsoft.com/office/officeart/2008/layout/LinedList"/>
    <dgm:cxn modelId="{9305896C-DA49-CE4A-85CD-8AF3B4CB18AA}" type="presParOf" srcId="{ACBA10B4-392E-E848-8E27-A780154CB434}" destId="{46921E7E-182F-AC44-80DC-D1770B11C9FC}" srcOrd="1" destOrd="0" presId="urn:microsoft.com/office/officeart/2008/layout/LinedList"/>
    <dgm:cxn modelId="{6799AD39-5B0E-C944-912B-1D0BFA3BA297}" type="presParOf" srcId="{212FF00E-326E-C04B-A6A1-3FAD9C0075CB}" destId="{BD8C1BB7-E1AD-DC47-8162-A855D51EAAD9}" srcOrd="12" destOrd="0" presId="urn:microsoft.com/office/officeart/2008/layout/LinedList"/>
    <dgm:cxn modelId="{DDB36941-151B-D941-A778-AC4A4F5EB7EB}" type="presParOf" srcId="{212FF00E-326E-C04B-A6A1-3FAD9C0075CB}" destId="{565C8B27-C65B-1C4A-A9FF-9135BC82FF79}" srcOrd="13" destOrd="0" presId="urn:microsoft.com/office/officeart/2008/layout/LinedList"/>
    <dgm:cxn modelId="{C5AB7491-07DA-5A40-80AC-887B605509DF}" type="presParOf" srcId="{565C8B27-C65B-1C4A-A9FF-9135BC82FF79}" destId="{681D61B5-715E-C841-828A-6D68B5BC7DC6}" srcOrd="0" destOrd="0" presId="urn:microsoft.com/office/officeart/2008/layout/LinedList"/>
    <dgm:cxn modelId="{4C2A7790-3394-7F4D-8EB5-B80CAE6005DB}" type="presParOf" srcId="{565C8B27-C65B-1C4A-A9FF-9135BC82FF79}" destId="{653505C7-9DA9-C145-B37D-8023F64ABA72}" srcOrd="1" destOrd="0" presId="urn:microsoft.com/office/officeart/2008/layout/LinedList"/>
    <dgm:cxn modelId="{9FFDC9E0-7973-4A49-AB0C-22394A450172}" type="presParOf" srcId="{212FF00E-326E-C04B-A6A1-3FAD9C0075CB}" destId="{096FA3A9-AA20-8048-935F-FE05997436A6}" srcOrd="14" destOrd="0" presId="urn:microsoft.com/office/officeart/2008/layout/LinedList"/>
    <dgm:cxn modelId="{2A9535C0-50F2-5C40-962F-C5FD85FE00FB}" type="presParOf" srcId="{212FF00E-326E-C04B-A6A1-3FAD9C0075CB}" destId="{4DCEE28E-F38B-E149-9843-21533AC3147B}" srcOrd="15" destOrd="0" presId="urn:microsoft.com/office/officeart/2008/layout/LinedList"/>
    <dgm:cxn modelId="{78209A1B-E363-FD42-BFAF-942232F3B98A}" type="presParOf" srcId="{4DCEE28E-F38B-E149-9843-21533AC3147B}" destId="{15E23EB6-9F60-0C43-95F0-5AE0D6107760}" srcOrd="0" destOrd="0" presId="urn:microsoft.com/office/officeart/2008/layout/LinedList"/>
    <dgm:cxn modelId="{DC28178D-503E-CB4E-96D3-F5DAFB6D4D65}" type="presParOf" srcId="{4DCEE28E-F38B-E149-9843-21533AC3147B}" destId="{346AC817-EA3F-9647-9074-FEF5CD951CBA}" srcOrd="1" destOrd="0" presId="urn:microsoft.com/office/officeart/2008/layout/LinedList"/>
    <dgm:cxn modelId="{0EE3AD10-0079-1340-990E-432C70939D10}" type="presParOf" srcId="{212FF00E-326E-C04B-A6A1-3FAD9C0075CB}" destId="{13760564-8EDD-5843-9D2E-EBDFB8EEC37A}" srcOrd="16" destOrd="0" presId="urn:microsoft.com/office/officeart/2008/layout/LinedList"/>
    <dgm:cxn modelId="{51CF27D2-A107-9549-BF99-5DDD86C3BA4A}" type="presParOf" srcId="{212FF00E-326E-C04B-A6A1-3FAD9C0075CB}" destId="{05B6032C-9B9C-5941-911B-763C70CA9468}" srcOrd="17" destOrd="0" presId="urn:microsoft.com/office/officeart/2008/layout/LinedList"/>
    <dgm:cxn modelId="{A011D505-2E9F-0A45-9890-9EA87D42AB42}" type="presParOf" srcId="{05B6032C-9B9C-5941-911B-763C70CA9468}" destId="{09CB746F-03EC-084A-B0BA-2D86B2AFAEA0}" srcOrd="0" destOrd="0" presId="urn:microsoft.com/office/officeart/2008/layout/LinedList"/>
    <dgm:cxn modelId="{12E5B6C4-275F-8243-AA3D-B3D4A3DBE4A9}" type="presParOf" srcId="{05B6032C-9B9C-5941-911B-763C70CA9468}" destId="{8546AAFC-2B0C-0246-9DCF-0D1C2376FDD0}" srcOrd="1" destOrd="0" presId="urn:microsoft.com/office/officeart/2008/layout/LinedList"/>
    <dgm:cxn modelId="{BDF8441E-ED8D-A74B-8BE6-3ED15C392A56}" type="presParOf" srcId="{212FF00E-326E-C04B-A6A1-3FAD9C0075CB}" destId="{F582B871-94BF-C74D-85A0-43AD2928E704}" srcOrd="18" destOrd="0" presId="urn:microsoft.com/office/officeart/2008/layout/LinedList"/>
    <dgm:cxn modelId="{F0FC9D3E-8307-3842-BA36-D54298AB7F1A}" type="presParOf" srcId="{212FF00E-326E-C04B-A6A1-3FAD9C0075CB}" destId="{B0B42096-FC2C-114D-8B1B-142B60DC6FCE}" srcOrd="19" destOrd="0" presId="urn:microsoft.com/office/officeart/2008/layout/LinedList"/>
    <dgm:cxn modelId="{87FDE77C-14DC-C64A-BA2C-E9962331410F}" type="presParOf" srcId="{B0B42096-FC2C-114D-8B1B-142B60DC6FCE}" destId="{A300B99A-43FE-AA4B-8404-264A97E98D46}" srcOrd="0" destOrd="0" presId="urn:microsoft.com/office/officeart/2008/layout/LinedList"/>
    <dgm:cxn modelId="{3851DE2E-3E4D-1944-907B-33615F3C0C2A}" type="presParOf" srcId="{B0B42096-FC2C-114D-8B1B-142B60DC6FCE}" destId="{811F364E-7DBE-4943-A46C-9E483D6E3E40}"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BEB1941-CFA5-BD4E-8A39-6741262E4914}" type="doc">
      <dgm:prSet loTypeId="urn:microsoft.com/office/officeart/2008/layout/LinedList" loCatId="list" qsTypeId="urn:microsoft.com/office/officeart/2005/8/quickstyle/simple1#38" qsCatId="simple" csTypeId="urn:microsoft.com/office/officeart/2005/8/colors/colorful1#6" csCatId="colorful" phldr="1"/>
      <dgm:spPr/>
      <dgm:t>
        <a:bodyPr/>
        <a:lstStyle/>
        <a:p>
          <a:endParaRPr lang="zh-CN" altLang="en-US"/>
        </a:p>
      </dgm:t>
    </dgm:pt>
    <dgm:pt modelId="{6C96B404-E66E-E147-BE2A-37247A187277}">
      <dgm:prSet phldrT="[文本]"/>
      <dgm:spPr/>
      <dgm:t>
        <a:bodyPr/>
        <a:lstStyle/>
        <a:p>
          <a:r>
            <a:rPr lang="zh-CN" altLang="en-US" dirty="0"/>
            <a:t>（</a:t>
          </a:r>
          <a:r>
            <a:rPr lang="en-US" altLang="zh-CN" dirty="0"/>
            <a:t>3</a:t>
          </a:r>
          <a:r>
            <a:rPr lang="zh-CN" altLang="en-US" dirty="0"/>
            <a:t>）通过市场交易获得土地时，土地取得费即是估价期日土地的客观市场购置价格。</a:t>
          </a:r>
        </a:p>
      </dgm:t>
    </dgm:pt>
    <dgm:pt modelId="{A863F9D8-C50F-6D46-B6FB-CC300EB963A0}" type="sibTrans" cxnId="{E8FEC76E-D5A5-524E-941E-31CF699E23DF}">
      <dgm:prSet/>
      <dgm:spPr/>
      <dgm:t>
        <a:bodyPr/>
        <a:lstStyle/>
        <a:p>
          <a:endParaRPr lang="zh-CN" altLang="en-US"/>
        </a:p>
      </dgm:t>
    </dgm:pt>
    <dgm:pt modelId="{3BBFDB5D-8A46-984D-A168-840D3177CEC6}" type="parTrans" cxnId="{E8FEC76E-D5A5-524E-941E-31CF699E23DF}">
      <dgm:prSet/>
      <dgm:spPr/>
      <dgm:t>
        <a:bodyPr/>
        <a:lstStyle/>
        <a:p>
          <a:endParaRPr lang="zh-CN" altLang="en-US"/>
        </a:p>
      </dgm:t>
    </dgm:pt>
    <dgm:pt modelId="{66876B50-03D2-F24A-8ECA-918624E23C1D}">
      <dgm:prSet phldrT="[文本]"/>
      <dgm:spPr/>
      <dgm:t>
        <a:bodyPr/>
        <a:lstStyle/>
        <a:p>
          <a:r>
            <a:rPr lang="zh-CN" altLang="en-US" dirty="0"/>
            <a:t>（</a:t>
          </a:r>
          <a:r>
            <a:rPr lang="en-US" altLang="zh-CN" dirty="0"/>
            <a:t>2</a:t>
          </a:r>
          <a:r>
            <a:rPr lang="zh-CN" altLang="en-US" dirty="0"/>
            <a:t>）征收国有土地使用权时，土地取得费用即为征收补偿安置费用，主要包括被征收土地使用权、 </a:t>
          </a:r>
        </a:p>
        <a:p>
          <a:r>
            <a:rPr lang="zh-CN" altLang="en-US" dirty="0"/>
            <a:t>地上青苗、建筑物及构筑物的补偿费用及涉及人员的安置补助费。各项费用应按有关规定，依据待估 </a:t>
          </a:r>
        </a:p>
        <a:p>
          <a:r>
            <a:rPr lang="zh-CN" altLang="en-US" dirty="0"/>
            <a:t>宗地所在区域政府规定的相关标准，以应当支付的区域客观费用来确定。</a:t>
          </a:r>
        </a:p>
      </dgm:t>
    </dgm:pt>
    <dgm:pt modelId="{7AC1314E-BFBE-BA47-B354-1FD5AC87BE12}" type="sibTrans" cxnId="{0F987F57-DAC9-6E46-9BA6-80FFBEC90933}">
      <dgm:prSet/>
      <dgm:spPr/>
      <dgm:t>
        <a:bodyPr/>
        <a:lstStyle/>
        <a:p>
          <a:endParaRPr lang="zh-CN" altLang="en-US"/>
        </a:p>
      </dgm:t>
    </dgm:pt>
    <dgm:pt modelId="{D478B11D-62B8-C740-829A-4A5751AE0C29}" type="parTrans" cxnId="{0F987F57-DAC9-6E46-9BA6-80FFBEC90933}">
      <dgm:prSet/>
      <dgm:spPr/>
      <dgm:t>
        <a:bodyPr/>
        <a:lstStyle/>
        <a:p>
          <a:endParaRPr lang="zh-CN" altLang="en-US"/>
        </a:p>
      </dgm:t>
    </dgm:pt>
    <dgm:pt modelId="{BAC9AD3C-E070-8E44-ACF8-356ED0EFFA4D}">
      <dgm:prSet/>
      <dgm:spPr/>
      <dgm:t>
        <a:bodyPr/>
        <a:lstStyle/>
        <a:p>
          <a:r>
            <a:rPr lang="zh-CN" altLang="en-US"/>
            <a:t>土地取得费按取得土地使用权而支付的各项客观费用计算，不同情况如下： </a:t>
          </a:r>
        </a:p>
      </dgm:t>
    </dgm:pt>
    <dgm:pt modelId="{5D6A5130-24D0-8A49-80E5-61AF31505038}" type="parTrans" cxnId="{AE734D36-B2C5-DB49-AA39-73956A7EDD5E}">
      <dgm:prSet/>
      <dgm:spPr/>
      <dgm:t>
        <a:bodyPr/>
        <a:lstStyle/>
        <a:p>
          <a:endParaRPr lang="zh-CN" altLang="en-US"/>
        </a:p>
      </dgm:t>
    </dgm:pt>
    <dgm:pt modelId="{C95ACE37-5492-2242-93D2-EEB4A0940488}" type="sibTrans" cxnId="{AE734D36-B2C5-DB49-AA39-73956A7EDD5E}">
      <dgm:prSet/>
      <dgm:spPr/>
      <dgm:t>
        <a:bodyPr/>
        <a:lstStyle/>
        <a:p>
          <a:endParaRPr lang="zh-CN" altLang="en-US"/>
        </a:p>
      </dgm:t>
    </dgm:pt>
    <dgm:pt modelId="{4540EAC2-2F6E-0D45-8929-50D05A91E7AA}">
      <dgm:prSet/>
      <dgm:spPr/>
      <dgm:t>
        <a:bodyPr/>
        <a:lstStyle/>
        <a:p>
          <a:r>
            <a:rPr lang="zh-CN" altLang="en-US" dirty="0"/>
            <a:t>（</a:t>
          </a:r>
          <a:r>
            <a:rPr lang="en-US" altLang="zh-CN" dirty="0"/>
            <a:t>1</a:t>
          </a:r>
          <a:r>
            <a:rPr lang="zh-CN" altLang="en-US" dirty="0"/>
            <a:t>）征用农村集体土地时，土地取得费即为征收补偿安置费用，主要包括被征收土地、地上青苗、建筑物及构造物的补偿费用及涉及人员的安置补助费用。各项费用应按有关规定，依据待估宗地所在 </a:t>
          </a:r>
        </a:p>
        <a:p>
          <a:r>
            <a:rPr lang="zh-CN" altLang="en-US" dirty="0"/>
            <a:t>区域政府规定的相关标准，以应当支付的区域客观费用来确定。</a:t>
          </a:r>
        </a:p>
      </dgm:t>
    </dgm:pt>
    <dgm:pt modelId="{20C5F75F-81FF-3F4C-8FEA-677EAFCF8653}" type="parTrans" cxnId="{7A328FCC-7CE9-4C43-8F9A-0D61C3DC0FBF}">
      <dgm:prSet/>
      <dgm:spPr/>
      <dgm:t>
        <a:bodyPr/>
        <a:lstStyle/>
        <a:p>
          <a:endParaRPr lang="zh-CN" altLang="en-US"/>
        </a:p>
      </dgm:t>
    </dgm:pt>
    <dgm:pt modelId="{A78E1771-6B19-AB4B-B56B-2EDEADC6FAB6}" type="sibTrans" cxnId="{7A328FCC-7CE9-4C43-8F9A-0D61C3DC0FBF}">
      <dgm:prSet/>
      <dgm:spPr/>
      <dgm:t>
        <a:bodyPr/>
        <a:lstStyle/>
        <a:p>
          <a:endParaRPr lang="zh-CN" altLang="en-US"/>
        </a:p>
      </dgm:t>
    </dgm:pt>
    <dgm:pt modelId="{EBFAA361-B77E-F745-96D5-6047A13D88AC}" type="pres">
      <dgm:prSet presAssocID="{6BEB1941-CFA5-BD4E-8A39-6741262E4914}" presName="vert0" presStyleCnt="0">
        <dgm:presLayoutVars>
          <dgm:dir/>
          <dgm:animOne val="branch"/>
          <dgm:animLvl val="lvl"/>
        </dgm:presLayoutVars>
      </dgm:prSet>
      <dgm:spPr/>
    </dgm:pt>
    <dgm:pt modelId="{1F2E1B4C-3DE4-BB4D-82BE-B3B74510D231}" type="pres">
      <dgm:prSet presAssocID="{BAC9AD3C-E070-8E44-ACF8-356ED0EFFA4D}" presName="thickLine" presStyleLbl="alignNode1" presStyleIdx="0" presStyleCnt="4"/>
      <dgm:spPr/>
    </dgm:pt>
    <dgm:pt modelId="{ED29041F-4C11-F24A-B39B-86A0013025DD}" type="pres">
      <dgm:prSet presAssocID="{BAC9AD3C-E070-8E44-ACF8-356ED0EFFA4D}" presName="horz1" presStyleCnt="0"/>
      <dgm:spPr/>
    </dgm:pt>
    <dgm:pt modelId="{C66D3B30-5168-C549-80C2-8F9EC98D8F13}" type="pres">
      <dgm:prSet presAssocID="{BAC9AD3C-E070-8E44-ACF8-356ED0EFFA4D}" presName="tx1" presStyleLbl="revTx" presStyleIdx="0" presStyleCnt="4"/>
      <dgm:spPr/>
    </dgm:pt>
    <dgm:pt modelId="{84394E2A-A56A-FC43-9568-106E426815B4}" type="pres">
      <dgm:prSet presAssocID="{BAC9AD3C-E070-8E44-ACF8-356ED0EFFA4D}" presName="vert1" presStyleCnt="0"/>
      <dgm:spPr/>
    </dgm:pt>
    <dgm:pt modelId="{7D6AE524-2176-F143-9065-C3EF341E2BCD}" type="pres">
      <dgm:prSet presAssocID="{4540EAC2-2F6E-0D45-8929-50D05A91E7AA}" presName="thickLine" presStyleLbl="alignNode1" presStyleIdx="1" presStyleCnt="4"/>
      <dgm:spPr/>
    </dgm:pt>
    <dgm:pt modelId="{8BA8FDD2-8A0D-F848-8BCB-9682ECEAA4E8}" type="pres">
      <dgm:prSet presAssocID="{4540EAC2-2F6E-0D45-8929-50D05A91E7AA}" presName="horz1" presStyleCnt="0"/>
      <dgm:spPr/>
    </dgm:pt>
    <dgm:pt modelId="{F6E15055-DAC7-6A44-976A-FF60731010C4}" type="pres">
      <dgm:prSet presAssocID="{4540EAC2-2F6E-0D45-8929-50D05A91E7AA}" presName="tx1" presStyleLbl="revTx" presStyleIdx="1" presStyleCnt="4" custScaleY="167833"/>
      <dgm:spPr/>
    </dgm:pt>
    <dgm:pt modelId="{F28015B7-CC3F-8744-83BD-BDD1D8C65CCD}" type="pres">
      <dgm:prSet presAssocID="{4540EAC2-2F6E-0D45-8929-50D05A91E7AA}" presName="vert1" presStyleCnt="0"/>
      <dgm:spPr/>
    </dgm:pt>
    <dgm:pt modelId="{526BEDA4-560B-A244-BFC9-358AE24586C1}" type="pres">
      <dgm:prSet presAssocID="{66876B50-03D2-F24A-8ECA-918624E23C1D}" presName="thickLine" presStyleLbl="alignNode1" presStyleIdx="2" presStyleCnt="4"/>
      <dgm:spPr/>
    </dgm:pt>
    <dgm:pt modelId="{24271590-C924-244F-89CF-91D031C11886}" type="pres">
      <dgm:prSet presAssocID="{66876B50-03D2-F24A-8ECA-918624E23C1D}" presName="horz1" presStyleCnt="0"/>
      <dgm:spPr/>
    </dgm:pt>
    <dgm:pt modelId="{C6F9BFB1-84D8-E647-8969-B19A92AECAEC}" type="pres">
      <dgm:prSet presAssocID="{66876B50-03D2-F24A-8ECA-918624E23C1D}" presName="tx1" presStyleLbl="revTx" presStyleIdx="2" presStyleCnt="4" custScaleY="171928"/>
      <dgm:spPr/>
    </dgm:pt>
    <dgm:pt modelId="{00FB3E35-89D4-0042-A14E-838C50551B50}" type="pres">
      <dgm:prSet presAssocID="{66876B50-03D2-F24A-8ECA-918624E23C1D}" presName="vert1" presStyleCnt="0"/>
      <dgm:spPr/>
    </dgm:pt>
    <dgm:pt modelId="{AA5D24CB-E6FB-2B4A-B0C9-8AEEEC0764B2}" type="pres">
      <dgm:prSet presAssocID="{6C96B404-E66E-E147-BE2A-37247A187277}" presName="thickLine" presStyleLbl="alignNode1" presStyleIdx="3" presStyleCnt="4"/>
      <dgm:spPr/>
    </dgm:pt>
    <dgm:pt modelId="{88305BE4-1AA1-324E-B232-25A5917A779D}" type="pres">
      <dgm:prSet presAssocID="{6C96B404-E66E-E147-BE2A-37247A187277}" presName="horz1" presStyleCnt="0"/>
      <dgm:spPr/>
    </dgm:pt>
    <dgm:pt modelId="{26C3DAAB-F5DE-E54C-A583-69BDF77D69EC}" type="pres">
      <dgm:prSet presAssocID="{6C96B404-E66E-E147-BE2A-37247A187277}" presName="tx1" presStyleLbl="revTx" presStyleIdx="3" presStyleCnt="4"/>
      <dgm:spPr/>
    </dgm:pt>
    <dgm:pt modelId="{E2FA1B72-CBC2-CE49-BE1A-22A1E89A06BF}" type="pres">
      <dgm:prSet presAssocID="{6C96B404-E66E-E147-BE2A-37247A187277}" presName="vert1" presStyleCnt="0"/>
      <dgm:spPr/>
    </dgm:pt>
  </dgm:ptLst>
  <dgm:cxnLst>
    <dgm:cxn modelId="{AE734D36-B2C5-DB49-AA39-73956A7EDD5E}" srcId="{6BEB1941-CFA5-BD4E-8A39-6741262E4914}" destId="{BAC9AD3C-E070-8E44-ACF8-356ED0EFFA4D}" srcOrd="0" destOrd="0" parTransId="{5D6A5130-24D0-8A49-80E5-61AF31505038}" sibTransId="{C95ACE37-5492-2242-93D2-EEB4A0940488}"/>
    <dgm:cxn modelId="{0F987F57-DAC9-6E46-9BA6-80FFBEC90933}" srcId="{6BEB1941-CFA5-BD4E-8A39-6741262E4914}" destId="{66876B50-03D2-F24A-8ECA-918624E23C1D}" srcOrd="2" destOrd="0" parTransId="{D478B11D-62B8-C740-829A-4A5751AE0C29}" sibTransId="{7AC1314E-BFBE-BA47-B354-1FD5AC87BE12}"/>
    <dgm:cxn modelId="{E448DA6D-4499-4D4A-95A5-C624E67A6EDB}" type="presOf" srcId="{66876B50-03D2-F24A-8ECA-918624E23C1D}" destId="{C6F9BFB1-84D8-E647-8969-B19A92AECAEC}" srcOrd="0" destOrd="0" presId="urn:microsoft.com/office/officeart/2008/layout/LinedList"/>
    <dgm:cxn modelId="{E8FEC76E-D5A5-524E-941E-31CF699E23DF}" srcId="{6BEB1941-CFA5-BD4E-8A39-6741262E4914}" destId="{6C96B404-E66E-E147-BE2A-37247A187277}" srcOrd="3" destOrd="0" parTransId="{3BBFDB5D-8A46-984D-A168-840D3177CEC6}" sibTransId="{A863F9D8-C50F-6D46-B6FB-CC300EB963A0}"/>
    <dgm:cxn modelId="{3F17927C-54DE-704B-B2AB-FF89ED65DCAF}" type="presOf" srcId="{4540EAC2-2F6E-0D45-8929-50D05A91E7AA}" destId="{F6E15055-DAC7-6A44-976A-FF60731010C4}" srcOrd="0" destOrd="0" presId="urn:microsoft.com/office/officeart/2008/layout/LinedList"/>
    <dgm:cxn modelId="{C9799F83-0E7D-4048-ADA9-E7FA2C9DF1C1}" type="presOf" srcId="{BAC9AD3C-E070-8E44-ACF8-356ED0EFFA4D}" destId="{C66D3B30-5168-C549-80C2-8F9EC98D8F13}" srcOrd="0" destOrd="0" presId="urn:microsoft.com/office/officeart/2008/layout/LinedList"/>
    <dgm:cxn modelId="{97D020A3-22FA-2043-9D6A-0C5AA5F0CA77}" type="presOf" srcId="{6BEB1941-CFA5-BD4E-8A39-6741262E4914}" destId="{EBFAA361-B77E-F745-96D5-6047A13D88AC}" srcOrd="0" destOrd="0" presId="urn:microsoft.com/office/officeart/2008/layout/LinedList"/>
    <dgm:cxn modelId="{7A328FCC-7CE9-4C43-8F9A-0D61C3DC0FBF}" srcId="{6BEB1941-CFA5-BD4E-8A39-6741262E4914}" destId="{4540EAC2-2F6E-0D45-8929-50D05A91E7AA}" srcOrd="1" destOrd="0" parTransId="{20C5F75F-81FF-3F4C-8FEA-677EAFCF8653}" sibTransId="{A78E1771-6B19-AB4B-B56B-2EDEADC6FAB6}"/>
    <dgm:cxn modelId="{986D78FE-6958-8741-A2BC-2B2089CE2578}" type="presOf" srcId="{6C96B404-E66E-E147-BE2A-37247A187277}" destId="{26C3DAAB-F5DE-E54C-A583-69BDF77D69EC}" srcOrd="0" destOrd="0" presId="urn:microsoft.com/office/officeart/2008/layout/LinedList"/>
    <dgm:cxn modelId="{E642AE53-4948-3446-9CB0-4710A9912608}" type="presParOf" srcId="{EBFAA361-B77E-F745-96D5-6047A13D88AC}" destId="{1F2E1B4C-3DE4-BB4D-82BE-B3B74510D231}" srcOrd="0" destOrd="0" presId="urn:microsoft.com/office/officeart/2008/layout/LinedList"/>
    <dgm:cxn modelId="{951D980F-9C30-CF4B-BF48-4511F383E9D3}" type="presParOf" srcId="{EBFAA361-B77E-F745-96D5-6047A13D88AC}" destId="{ED29041F-4C11-F24A-B39B-86A0013025DD}" srcOrd="1" destOrd="0" presId="urn:microsoft.com/office/officeart/2008/layout/LinedList"/>
    <dgm:cxn modelId="{C778CC6A-A03B-3A43-894F-7BB401F2CE7B}" type="presParOf" srcId="{ED29041F-4C11-F24A-B39B-86A0013025DD}" destId="{C66D3B30-5168-C549-80C2-8F9EC98D8F13}" srcOrd="0" destOrd="0" presId="urn:microsoft.com/office/officeart/2008/layout/LinedList"/>
    <dgm:cxn modelId="{0A7CAC53-D470-1F40-8294-9F1F18C1CF5E}" type="presParOf" srcId="{ED29041F-4C11-F24A-B39B-86A0013025DD}" destId="{84394E2A-A56A-FC43-9568-106E426815B4}" srcOrd="1" destOrd="0" presId="urn:microsoft.com/office/officeart/2008/layout/LinedList"/>
    <dgm:cxn modelId="{7FE25438-AA2A-2548-997B-E4CBBCF16E22}" type="presParOf" srcId="{EBFAA361-B77E-F745-96D5-6047A13D88AC}" destId="{7D6AE524-2176-F143-9065-C3EF341E2BCD}" srcOrd="2" destOrd="0" presId="urn:microsoft.com/office/officeart/2008/layout/LinedList"/>
    <dgm:cxn modelId="{72D485F4-2FE3-D048-B132-EAAD01583689}" type="presParOf" srcId="{EBFAA361-B77E-F745-96D5-6047A13D88AC}" destId="{8BA8FDD2-8A0D-F848-8BCB-9682ECEAA4E8}" srcOrd="3" destOrd="0" presId="urn:microsoft.com/office/officeart/2008/layout/LinedList"/>
    <dgm:cxn modelId="{11FECA95-C6A1-F644-BF07-55B381078F16}" type="presParOf" srcId="{8BA8FDD2-8A0D-F848-8BCB-9682ECEAA4E8}" destId="{F6E15055-DAC7-6A44-976A-FF60731010C4}" srcOrd="0" destOrd="0" presId="urn:microsoft.com/office/officeart/2008/layout/LinedList"/>
    <dgm:cxn modelId="{7C134716-1C78-7A4E-9B40-6CE694137980}" type="presParOf" srcId="{8BA8FDD2-8A0D-F848-8BCB-9682ECEAA4E8}" destId="{F28015B7-CC3F-8744-83BD-BDD1D8C65CCD}" srcOrd="1" destOrd="0" presId="urn:microsoft.com/office/officeart/2008/layout/LinedList"/>
    <dgm:cxn modelId="{21CD6C14-42BE-4945-B920-581CC329BAEC}" type="presParOf" srcId="{EBFAA361-B77E-F745-96D5-6047A13D88AC}" destId="{526BEDA4-560B-A244-BFC9-358AE24586C1}" srcOrd="4" destOrd="0" presId="urn:microsoft.com/office/officeart/2008/layout/LinedList"/>
    <dgm:cxn modelId="{9C9FB978-B389-CD40-8057-12D997DF9414}" type="presParOf" srcId="{EBFAA361-B77E-F745-96D5-6047A13D88AC}" destId="{24271590-C924-244F-89CF-91D031C11886}" srcOrd="5" destOrd="0" presId="urn:microsoft.com/office/officeart/2008/layout/LinedList"/>
    <dgm:cxn modelId="{F6A260E3-66D2-4543-9C81-B359D12ADA06}" type="presParOf" srcId="{24271590-C924-244F-89CF-91D031C11886}" destId="{C6F9BFB1-84D8-E647-8969-B19A92AECAEC}" srcOrd="0" destOrd="0" presId="urn:microsoft.com/office/officeart/2008/layout/LinedList"/>
    <dgm:cxn modelId="{C63F85D9-4102-9F4E-9BA9-51C5D11985C0}" type="presParOf" srcId="{24271590-C924-244F-89CF-91D031C11886}" destId="{00FB3E35-89D4-0042-A14E-838C50551B50}" srcOrd="1" destOrd="0" presId="urn:microsoft.com/office/officeart/2008/layout/LinedList"/>
    <dgm:cxn modelId="{7A23051E-9F87-A547-B354-16F73E906B96}" type="presParOf" srcId="{EBFAA361-B77E-F745-96D5-6047A13D88AC}" destId="{AA5D24CB-E6FB-2B4A-B0C9-8AEEEC0764B2}" srcOrd="6" destOrd="0" presId="urn:microsoft.com/office/officeart/2008/layout/LinedList"/>
    <dgm:cxn modelId="{FF1571CD-4527-6A44-A495-B27597D0DBC5}" type="presParOf" srcId="{EBFAA361-B77E-F745-96D5-6047A13D88AC}" destId="{88305BE4-1AA1-324E-B232-25A5917A779D}" srcOrd="7" destOrd="0" presId="urn:microsoft.com/office/officeart/2008/layout/LinedList"/>
    <dgm:cxn modelId="{B02B40A2-9A63-674B-894E-FB63DF46FA77}" type="presParOf" srcId="{88305BE4-1AA1-324E-B232-25A5917A779D}" destId="{26C3DAAB-F5DE-E54C-A583-69BDF77D69EC}" srcOrd="0" destOrd="0" presId="urn:microsoft.com/office/officeart/2008/layout/LinedList"/>
    <dgm:cxn modelId="{DB52596F-40DC-3D42-8308-8B7B21E9CC2B}" type="presParOf" srcId="{88305BE4-1AA1-324E-B232-25A5917A779D}" destId="{E2FA1B72-CBC2-CE49-BE1A-22A1E89A06B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75F2628-270B-9C41-A3A3-44F750A7FB4C}" type="doc">
      <dgm:prSet loTypeId="urn:microsoft.com/office/officeart/2008/layout/LinedList" loCatId="list" qsTypeId="urn:microsoft.com/office/officeart/2005/8/quickstyle/simple1#39" qsCatId="simple" csTypeId="urn:microsoft.com/office/officeart/2005/8/colors/colorful1#7" csCatId="colorful" phldr="1"/>
      <dgm:spPr/>
      <dgm:t>
        <a:bodyPr/>
        <a:lstStyle/>
        <a:p>
          <a:endParaRPr lang="zh-CN" altLang="en-US"/>
        </a:p>
      </dgm:t>
    </dgm:pt>
    <dgm:pt modelId="{CA70470E-1600-624C-BA80-B58C1CCA934D}">
      <dgm:prSet phldrT="[文本]"/>
      <dgm:spPr/>
      <dgm:t>
        <a:bodyPr/>
        <a:lstStyle/>
        <a:p>
          <a:r>
            <a:rPr lang="zh-CN" altLang="en-US" dirty="0"/>
            <a:t>土地开发费按该待估宗地设定开发程度下应投入的各项客观费用计算。</a:t>
          </a:r>
        </a:p>
      </dgm:t>
    </dgm:pt>
    <dgm:pt modelId="{695F4E30-55C9-F241-91D3-D1EEDC218315}" type="parTrans" cxnId="{7014667D-699D-F641-8559-D41119B6D1FD}">
      <dgm:prSet/>
      <dgm:spPr/>
      <dgm:t>
        <a:bodyPr/>
        <a:lstStyle/>
        <a:p>
          <a:endParaRPr lang="zh-CN" altLang="en-US"/>
        </a:p>
      </dgm:t>
    </dgm:pt>
    <dgm:pt modelId="{BF4B97F9-0E7C-6F4D-AFD3-0AF0D8C56BE6}" type="sibTrans" cxnId="{7014667D-699D-F641-8559-D41119B6D1FD}">
      <dgm:prSet/>
      <dgm:spPr/>
      <dgm:t>
        <a:bodyPr/>
        <a:lstStyle/>
        <a:p>
          <a:endParaRPr lang="zh-CN" altLang="en-US"/>
        </a:p>
      </dgm:t>
    </dgm:pt>
    <dgm:pt modelId="{23EA971A-126D-D04D-A582-2CA52BCB8945}">
      <dgm:prSet phldrT="[文本]"/>
      <dgm:spPr/>
      <dgm:t>
        <a:bodyPr/>
        <a:lstStyle/>
        <a:p>
          <a:r>
            <a:rPr lang="zh-CN" altLang="en-US" dirty="0"/>
            <a:t>宗地红线外的土地开发费为达到设定开发程度所需投入的各项开发费用；宗地红线内的土地开发 </a:t>
          </a:r>
        </a:p>
        <a:p>
          <a:r>
            <a:rPr lang="zh-CN" altLang="en-US" dirty="0"/>
            <a:t>费一般包括土地平整费。根据估价目的和投资主体不同，确定是否计入宗地红线内各类开发费用。 </a:t>
          </a:r>
        </a:p>
      </dgm:t>
    </dgm:pt>
    <dgm:pt modelId="{519C1E55-6D6B-714B-97D9-6CE79034B3B7}" type="parTrans" cxnId="{06ABF81D-383E-B74C-A208-35799B31359E}">
      <dgm:prSet/>
      <dgm:spPr/>
      <dgm:t>
        <a:bodyPr/>
        <a:lstStyle/>
        <a:p>
          <a:endParaRPr lang="zh-CN" altLang="en-US"/>
        </a:p>
      </dgm:t>
    </dgm:pt>
    <dgm:pt modelId="{6041C64C-25FD-2949-84E1-020B495A7C6D}" type="sibTrans" cxnId="{06ABF81D-383E-B74C-A208-35799B31359E}">
      <dgm:prSet/>
      <dgm:spPr/>
      <dgm:t>
        <a:bodyPr/>
        <a:lstStyle/>
        <a:p>
          <a:endParaRPr lang="zh-CN" altLang="en-US"/>
        </a:p>
      </dgm:t>
    </dgm:pt>
    <dgm:pt modelId="{62B85B67-0660-974A-9041-A105CD5663C8}">
      <dgm:prSet phldrT="[文本]"/>
      <dgm:spPr/>
      <dgm:t>
        <a:bodyPr/>
        <a:lstStyle/>
        <a:p>
          <a:r>
            <a:rPr lang="zh-CN" altLang="en-US" dirty="0"/>
            <a:t>按照待估宗地的条件、估价目的和实际已开发程度，确定待估宗地的开发程度。属建成区内已开 </a:t>
          </a:r>
        </a:p>
        <a:p>
          <a:r>
            <a:rPr lang="zh-CN" altLang="en-US" dirty="0"/>
            <a:t>发完成的宗地，评估设定的开发程度最少应为宗地红线外通路、通上水、通电和宗地红线内土地平整。</a:t>
          </a:r>
        </a:p>
      </dgm:t>
    </dgm:pt>
    <dgm:pt modelId="{5580007A-3A29-094E-B427-2DAC0BA9C201}" type="parTrans" cxnId="{EF8BADFC-1801-884A-8F69-E2A120FE9AEE}">
      <dgm:prSet/>
      <dgm:spPr/>
      <dgm:t>
        <a:bodyPr/>
        <a:lstStyle/>
        <a:p>
          <a:endParaRPr lang="zh-CN" altLang="en-US"/>
        </a:p>
      </dgm:t>
    </dgm:pt>
    <dgm:pt modelId="{06A1F0C5-6E76-ED46-9265-29C665E01E5F}" type="sibTrans" cxnId="{EF8BADFC-1801-884A-8F69-E2A120FE9AEE}">
      <dgm:prSet/>
      <dgm:spPr/>
      <dgm:t>
        <a:bodyPr/>
        <a:lstStyle/>
        <a:p>
          <a:endParaRPr lang="zh-CN" altLang="en-US"/>
        </a:p>
      </dgm:t>
    </dgm:pt>
    <dgm:pt modelId="{18A6B255-B4D7-A849-BC5E-94698979D6E0}" type="pres">
      <dgm:prSet presAssocID="{D75F2628-270B-9C41-A3A3-44F750A7FB4C}" presName="vert0" presStyleCnt="0">
        <dgm:presLayoutVars>
          <dgm:dir/>
          <dgm:animOne val="branch"/>
          <dgm:animLvl val="lvl"/>
        </dgm:presLayoutVars>
      </dgm:prSet>
      <dgm:spPr/>
    </dgm:pt>
    <dgm:pt modelId="{0D970297-4F69-BE4E-8CA0-FFFA30937492}" type="pres">
      <dgm:prSet presAssocID="{CA70470E-1600-624C-BA80-B58C1CCA934D}" presName="thickLine" presStyleLbl="alignNode1" presStyleIdx="0" presStyleCnt="3"/>
      <dgm:spPr/>
    </dgm:pt>
    <dgm:pt modelId="{8F8101BB-8009-9441-A104-17D0F9307710}" type="pres">
      <dgm:prSet presAssocID="{CA70470E-1600-624C-BA80-B58C1CCA934D}" presName="horz1" presStyleCnt="0"/>
      <dgm:spPr/>
    </dgm:pt>
    <dgm:pt modelId="{21B2F8A7-B2B7-0347-BCB4-E128F5093202}" type="pres">
      <dgm:prSet presAssocID="{CA70470E-1600-624C-BA80-B58C1CCA934D}" presName="tx1" presStyleLbl="revTx" presStyleIdx="0" presStyleCnt="3"/>
      <dgm:spPr/>
    </dgm:pt>
    <dgm:pt modelId="{A5FFDE9B-D89F-6340-AD9F-EF81028269E2}" type="pres">
      <dgm:prSet presAssocID="{CA70470E-1600-624C-BA80-B58C1CCA934D}" presName="vert1" presStyleCnt="0"/>
      <dgm:spPr/>
    </dgm:pt>
    <dgm:pt modelId="{AD898697-0D25-4441-B177-53F2EA522B30}" type="pres">
      <dgm:prSet presAssocID="{23EA971A-126D-D04D-A582-2CA52BCB8945}" presName="thickLine" presStyleLbl="alignNode1" presStyleIdx="1" presStyleCnt="3"/>
      <dgm:spPr/>
    </dgm:pt>
    <dgm:pt modelId="{3AFB49C5-9BCB-B64C-B8B4-B39F9E573EB0}" type="pres">
      <dgm:prSet presAssocID="{23EA971A-126D-D04D-A582-2CA52BCB8945}" presName="horz1" presStyleCnt="0"/>
      <dgm:spPr/>
    </dgm:pt>
    <dgm:pt modelId="{90A92DEB-8AE2-0F40-8060-832770783DAB}" type="pres">
      <dgm:prSet presAssocID="{23EA971A-126D-D04D-A582-2CA52BCB8945}" presName="tx1" presStyleLbl="revTx" presStyleIdx="1" presStyleCnt="3"/>
      <dgm:spPr/>
    </dgm:pt>
    <dgm:pt modelId="{58065B1A-5488-0344-9997-998823D44CA1}" type="pres">
      <dgm:prSet presAssocID="{23EA971A-126D-D04D-A582-2CA52BCB8945}" presName="vert1" presStyleCnt="0"/>
      <dgm:spPr/>
    </dgm:pt>
    <dgm:pt modelId="{C3E435B8-55CA-5D44-BE7E-3D6D6992298F}" type="pres">
      <dgm:prSet presAssocID="{62B85B67-0660-974A-9041-A105CD5663C8}" presName="thickLine" presStyleLbl="alignNode1" presStyleIdx="2" presStyleCnt="3"/>
      <dgm:spPr/>
    </dgm:pt>
    <dgm:pt modelId="{2B649F9E-40F9-C54E-A695-9B0C87E6D4FA}" type="pres">
      <dgm:prSet presAssocID="{62B85B67-0660-974A-9041-A105CD5663C8}" presName="horz1" presStyleCnt="0"/>
      <dgm:spPr/>
    </dgm:pt>
    <dgm:pt modelId="{17525265-D44F-A548-9322-66AEA5520C48}" type="pres">
      <dgm:prSet presAssocID="{62B85B67-0660-974A-9041-A105CD5663C8}" presName="tx1" presStyleLbl="revTx" presStyleIdx="2" presStyleCnt="3"/>
      <dgm:spPr/>
    </dgm:pt>
    <dgm:pt modelId="{53737B7A-CE5E-DB42-8B35-CAA428789CFF}" type="pres">
      <dgm:prSet presAssocID="{62B85B67-0660-974A-9041-A105CD5663C8}" presName="vert1" presStyleCnt="0"/>
      <dgm:spPr/>
    </dgm:pt>
  </dgm:ptLst>
  <dgm:cxnLst>
    <dgm:cxn modelId="{06ABF81D-383E-B74C-A208-35799B31359E}" srcId="{D75F2628-270B-9C41-A3A3-44F750A7FB4C}" destId="{23EA971A-126D-D04D-A582-2CA52BCB8945}" srcOrd="1" destOrd="0" parTransId="{519C1E55-6D6B-714B-97D9-6CE79034B3B7}" sibTransId="{6041C64C-25FD-2949-84E1-020B495A7C6D}"/>
    <dgm:cxn modelId="{7014667D-699D-F641-8559-D41119B6D1FD}" srcId="{D75F2628-270B-9C41-A3A3-44F750A7FB4C}" destId="{CA70470E-1600-624C-BA80-B58C1CCA934D}" srcOrd="0" destOrd="0" parTransId="{695F4E30-55C9-F241-91D3-D1EEDC218315}" sibTransId="{BF4B97F9-0E7C-6F4D-AFD3-0AF0D8C56BE6}"/>
    <dgm:cxn modelId="{6D5F5B82-0D83-2E48-93D3-2F114DF88FDD}" type="presOf" srcId="{62B85B67-0660-974A-9041-A105CD5663C8}" destId="{17525265-D44F-A548-9322-66AEA5520C48}" srcOrd="0" destOrd="0" presId="urn:microsoft.com/office/officeart/2008/layout/LinedList"/>
    <dgm:cxn modelId="{3AE0FCDD-F135-5E43-8AB6-8DC55D701CA7}" type="presOf" srcId="{D75F2628-270B-9C41-A3A3-44F750A7FB4C}" destId="{18A6B255-B4D7-A849-BC5E-94698979D6E0}" srcOrd="0" destOrd="0" presId="urn:microsoft.com/office/officeart/2008/layout/LinedList"/>
    <dgm:cxn modelId="{EF8BADFC-1801-884A-8F69-E2A120FE9AEE}" srcId="{D75F2628-270B-9C41-A3A3-44F750A7FB4C}" destId="{62B85B67-0660-974A-9041-A105CD5663C8}" srcOrd="2" destOrd="0" parTransId="{5580007A-3A29-094E-B427-2DAC0BA9C201}" sibTransId="{06A1F0C5-6E76-ED46-9265-29C665E01E5F}"/>
    <dgm:cxn modelId="{3A40F4FC-37FD-1B49-B3D1-52191E740AAC}" type="presOf" srcId="{CA70470E-1600-624C-BA80-B58C1CCA934D}" destId="{21B2F8A7-B2B7-0347-BCB4-E128F5093202}" srcOrd="0" destOrd="0" presId="urn:microsoft.com/office/officeart/2008/layout/LinedList"/>
    <dgm:cxn modelId="{30DFC7FD-FD1B-E04E-A2D0-AAB2C91DA7A1}" type="presOf" srcId="{23EA971A-126D-D04D-A582-2CA52BCB8945}" destId="{90A92DEB-8AE2-0F40-8060-832770783DAB}" srcOrd="0" destOrd="0" presId="urn:microsoft.com/office/officeart/2008/layout/LinedList"/>
    <dgm:cxn modelId="{00A90669-CAA9-6B4A-8BC8-BFC0D66E1926}" type="presParOf" srcId="{18A6B255-B4D7-A849-BC5E-94698979D6E0}" destId="{0D970297-4F69-BE4E-8CA0-FFFA30937492}" srcOrd="0" destOrd="0" presId="urn:microsoft.com/office/officeart/2008/layout/LinedList"/>
    <dgm:cxn modelId="{76918CAA-4042-0B42-9C31-B467ABC70DA6}" type="presParOf" srcId="{18A6B255-B4D7-A849-BC5E-94698979D6E0}" destId="{8F8101BB-8009-9441-A104-17D0F9307710}" srcOrd="1" destOrd="0" presId="urn:microsoft.com/office/officeart/2008/layout/LinedList"/>
    <dgm:cxn modelId="{78C5B61A-3F87-A94B-882C-6D2186115509}" type="presParOf" srcId="{8F8101BB-8009-9441-A104-17D0F9307710}" destId="{21B2F8A7-B2B7-0347-BCB4-E128F5093202}" srcOrd="0" destOrd="0" presId="urn:microsoft.com/office/officeart/2008/layout/LinedList"/>
    <dgm:cxn modelId="{43800EA5-3301-DD49-96D6-E9AC1F00C9D8}" type="presParOf" srcId="{8F8101BB-8009-9441-A104-17D0F9307710}" destId="{A5FFDE9B-D89F-6340-AD9F-EF81028269E2}" srcOrd="1" destOrd="0" presId="urn:microsoft.com/office/officeart/2008/layout/LinedList"/>
    <dgm:cxn modelId="{0DBFBC8E-90BD-8343-B3BA-0DC76A565225}" type="presParOf" srcId="{18A6B255-B4D7-A849-BC5E-94698979D6E0}" destId="{AD898697-0D25-4441-B177-53F2EA522B30}" srcOrd="2" destOrd="0" presId="urn:microsoft.com/office/officeart/2008/layout/LinedList"/>
    <dgm:cxn modelId="{EBB09805-5E1E-8945-8A5A-685ED85900EE}" type="presParOf" srcId="{18A6B255-B4D7-A849-BC5E-94698979D6E0}" destId="{3AFB49C5-9BCB-B64C-B8B4-B39F9E573EB0}" srcOrd="3" destOrd="0" presId="urn:microsoft.com/office/officeart/2008/layout/LinedList"/>
    <dgm:cxn modelId="{8B77BF39-098D-DA46-97DF-8352FD154118}" type="presParOf" srcId="{3AFB49C5-9BCB-B64C-B8B4-B39F9E573EB0}" destId="{90A92DEB-8AE2-0F40-8060-832770783DAB}" srcOrd="0" destOrd="0" presId="urn:microsoft.com/office/officeart/2008/layout/LinedList"/>
    <dgm:cxn modelId="{911CD97D-CB51-3F4D-82B6-8B80E12CEE9F}" type="presParOf" srcId="{3AFB49C5-9BCB-B64C-B8B4-B39F9E573EB0}" destId="{58065B1A-5488-0344-9997-998823D44CA1}" srcOrd="1" destOrd="0" presId="urn:microsoft.com/office/officeart/2008/layout/LinedList"/>
    <dgm:cxn modelId="{7C03E370-A67C-FC42-BD28-D63A30828664}" type="presParOf" srcId="{18A6B255-B4D7-A849-BC5E-94698979D6E0}" destId="{C3E435B8-55CA-5D44-BE7E-3D6D6992298F}" srcOrd="4" destOrd="0" presId="urn:microsoft.com/office/officeart/2008/layout/LinedList"/>
    <dgm:cxn modelId="{17CDDF96-9477-6E45-B13C-35AB1AA30FF8}" type="presParOf" srcId="{18A6B255-B4D7-A849-BC5E-94698979D6E0}" destId="{2B649F9E-40F9-C54E-A695-9B0C87E6D4FA}" srcOrd="5" destOrd="0" presId="urn:microsoft.com/office/officeart/2008/layout/LinedList"/>
    <dgm:cxn modelId="{166D2666-86D8-C542-833B-A2399089C0E3}" type="presParOf" srcId="{2B649F9E-40F9-C54E-A695-9B0C87E6D4FA}" destId="{17525265-D44F-A548-9322-66AEA5520C48}" srcOrd="0" destOrd="0" presId="urn:microsoft.com/office/officeart/2008/layout/LinedList"/>
    <dgm:cxn modelId="{68800250-CC82-544D-9890-731C627BB329}" type="presParOf" srcId="{2B649F9E-40F9-C54E-A695-9B0C87E6D4FA}" destId="{53737B7A-CE5E-DB42-8B35-CAA428789CF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2B4E849-D3BE-C940-A3C7-5846189092B2}" type="doc">
      <dgm:prSet loTypeId="urn:microsoft.com/office/officeart/2008/layout/LinedList" loCatId="list" qsTypeId="urn:microsoft.com/office/officeart/2005/8/quickstyle/simple1#40" qsCatId="simple" csTypeId="urn:microsoft.com/office/officeart/2005/8/colors/accent4_2#1" csCatId="accent4" phldr="1"/>
      <dgm:spPr/>
      <dgm:t>
        <a:bodyPr/>
        <a:lstStyle/>
        <a:p>
          <a:endParaRPr lang="zh-CN" altLang="en-US"/>
        </a:p>
      </dgm:t>
    </dgm:pt>
    <dgm:pt modelId="{3BDEECC9-84BC-F040-A8B8-E5411A655466}">
      <dgm:prSet phldrT="[文本]"/>
      <dgm:spPr/>
      <dgm:t>
        <a:bodyPr/>
        <a:lstStyle/>
        <a:p>
          <a:r>
            <a:rPr lang="zh-CN" altLang="en-US" dirty="0"/>
            <a:t>确定各项税费</a:t>
          </a:r>
        </a:p>
      </dgm:t>
    </dgm:pt>
    <dgm:pt modelId="{6790DF7B-3EC0-5045-B0D6-894D2AA630D4}" type="parTrans" cxnId="{77BF58FF-D3B0-AA4B-9F61-F3225F345160}">
      <dgm:prSet/>
      <dgm:spPr/>
      <dgm:t>
        <a:bodyPr/>
        <a:lstStyle/>
        <a:p>
          <a:endParaRPr lang="zh-CN" altLang="en-US"/>
        </a:p>
      </dgm:t>
    </dgm:pt>
    <dgm:pt modelId="{76D60038-EB53-004C-94C6-6DA3CBB46542}" type="sibTrans" cxnId="{77BF58FF-D3B0-AA4B-9F61-F3225F345160}">
      <dgm:prSet/>
      <dgm:spPr/>
      <dgm:t>
        <a:bodyPr/>
        <a:lstStyle/>
        <a:p>
          <a:endParaRPr lang="zh-CN" altLang="en-US"/>
        </a:p>
      </dgm:t>
    </dgm:pt>
    <dgm:pt modelId="{473CBA0F-904D-8E4D-8ECD-31F4E5214F08}">
      <dgm:prSet phldrT="[文本]"/>
      <dgm:spPr/>
      <dgm:t>
        <a:bodyPr/>
        <a:lstStyle/>
        <a:p>
          <a:r>
            <a:rPr lang="zh-CN" altLang="en-US" dirty="0"/>
            <a:t>土地取得和开发过程中应向政府缴纳的税费，一般包括占用耕地的耕地占用税和耕地开垦费、占 用菜地的新菜地开发建设基金、征地管理费、政府规定的教育附加费等其他在土地取得过程中直接相 关的税费等。</a:t>
          </a:r>
        </a:p>
      </dgm:t>
    </dgm:pt>
    <dgm:pt modelId="{BE7B73C6-656F-FA4C-ADA8-9D39D8651735}" type="parTrans" cxnId="{5E18F93F-9132-024E-B041-9D9F5EF2AB06}">
      <dgm:prSet/>
      <dgm:spPr/>
      <dgm:t>
        <a:bodyPr/>
        <a:lstStyle/>
        <a:p>
          <a:endParaRPr lang="zh-CN" altLang="en-US"/>
        </a:p>
      </dgm:t>
    </dgm:pt>
    <dgm:pt modelId="{DBB8DCCA-7161-6E49-8F88-268075FD0F05}" type="sibTrans" cxnId="{5E18F93F-9132-024E-B041-9D9F5EF2AB06}">
      <dgm:prSet/>
      <dgm:spPr/>
      <dgm:t>
        <a:bodyPr/>
        <a:lstStyle/>
        <a:p>
          <a:endParaRPr lang="zh-CN" altLang="en-US"/>
        </a:p>
      </dgm:t>
    </dgm:pt>
    <dgm:pt modelId="{3356896E-69E0-134C-B7DA-EB7B61683242}">
      <dgm:prSet phldrT="[文本]"/>
      <dgm:spPr/>
      <dgm:t>
        <a:bodyPr/>
        <a:lstStyle/>
        <a:p>
          <a:r>
            <a:rPr lang="zh-CN" altLang="en-US" dirty="0"/>
            <a:t>确定土地开发利息</a:t>
          </a:r>
        </a:p>
      </dgm:t>
    </dgm:pt>
    <dgm:pt modelId="{0695F2BB-E1A1-4345-BB7A-EEB0D41F0DEA}" type="parTrans" cxnId="{5566AB19-6D6B-B342-819E-E60DD44F4001}">
      <dgm:prSet/>
      <dgm:spPr/>
      <dgm:t>
        <a:bodyPr/>
        <a:lstStyle/>
        <a:p>
          <a:endParaRPr lang="zh-CN" altLang="en-US"/>
        </a:p>
      </dgm:t>
    </dgm:pt>
    <dgm:pt modelId="{4DE9879A-B9B1-B845-87E8-97BC6A724D42}" type="sibTrans" cxnId="{5566AB19-6D6B-B342-819E-E60DD44F4001}">
      <dgm:prSet/>
      <dgm:spPr/>
      <dgm:t>
        <a:bodyPr/>
        <a:lstStyle/>
        <a:p>
          <a:endParaRPr lang="zh-CN" altLang="en-US"/>
        </a:p>
      </dgm:t>
    </dgm:pt>
    <dgm:pt modelId="{5EAB96C4-A602-CE45-A9DD-A6684CAFEAED}">
      <dgm:prSet phldrT="[文本]"/>
      <dgm:spPr/>
      <dgm:t>
        <a:bodyPr/>
        <a:lstStyle/>
        <a:p>
          <a:r>
            <a:rPr lang="zh-CN" altLang="en-US" dirty="0"/>
            <a:t>土地开发总投资应计算合理利息。土地开发总投资包括土地取得费、土地开发费和各项税费。按 照设定的土地开发程度的正常开发周期、各项费用的投入期限和贷款年利率，分别测算各期投入应支 付的利息。土地开发周期超过一年者，利息应按复利计算。</a:t>
          </a:r>
        </a:p>
      </dgm:t>
    </dgm:pt>
    <dgm:pt modelId="{262D8583-B0E5-9448-8969-2BF44CECB541}" type="parTrans" cxnId="{2B4FBBA0-55E7-734F-8C72-94B82D5B73D1}">
      <dgm:prSet/>
      <dgm:spPr/>
      <dgm:t>
        <a:bodyPr/>
        <a:lstStyle/>
        <a:p>
          <a:endParaRPr lang="zh-CN" altLang="en-US"/>
        </a:p>
      </dgm:t>
    </dgm:pt>
    <dgm:pt modelId="{4807A2C7-C30F-0445-B1EF-634727E0E1A7}" type="sibTrans" cxnId="{2B4FBBA0-55E7-734F-8C72-94B82D5B73D1}">
      <dgm:prSet/>
      <dgm:spPr/>
      <dgm:t>
        <a:bodyPr/>
        <a:lstStyle/>
        <a:p>
          <a:endParaRPr lang="zh-CN" altLang="en-US"/>
        </a:p>
      </dgm:t>
    </dgm:pt>
    <dgm:pt modelId="{2A1200A5-739D-8747-8269-8A9A7A7FBBB6}">
      <dgm:prSet phldrT="[文本]"/>
      <dgm:spPr/>
      <dgm:t>
        <a:bodyPr/>
        <a:lstStyle/>
        <a:p>
          <a:r>
            <a:rPr lang="zh-CN" altLang="en-US" dirty="0"/>
            <a:t>确定土地开发利润</a:t>
          </a:r>
        </a:p>
      </dgm:t>
    </dgm:pt>
    <dgm:pt modelId="{20E0F63A-3F00-414B-A2F7-9B88C1A74E20}" type="parTrans" cxnId="{7EF36F85-51A0-2C4E-9F7C-3001AB740A27}">
      <dgm:prSet/>
      <dgm:spPr/>
      <dgm:t>
        <a:bodyPr/>
        <a:lstStyle/>
        <a:p>
          <a:endParaRPr lang="zh-CN" altLang="en-US"/>
        </a:p>
      </dgm:t>
    </dgm:pt>
    <dgm:pt modelId="{B177D1E2-7859-FF4F-9B80-2280863494BB}" type="sibTrans" cxnId="{7EF36F85-51A0-2C4E-9F7C-3001AB740A27}">
      <dgm:prSet/>
      <dgm:spPr/>
      <dgm:t>
        <a:bodyPr/>
        <a:lstStyle/>
        <a:p>
          <a:endParaRPr lang="zh-CN" altLang="en-US"/>
        </a:p>
      </dgm:t>
    </dgm:pt>
    <dgm:pt modelId="{93B9EC65-3329-2446-B6B2-2363E2965F5F}">
      <dgm:prSet phldrT="[文本]"/>
      <dgm:spPr/>
      <dgm:t>
        <a:bodyPr/>
        <a:lstStyle/>
        <a:p>
          <a:r>
            <a:rPr lang="zh-CN" altLang="en-US" dirty="0"/>
            <a:t>土地开发总投资应计算合理的利润。按照开发性质和各地实际情况，确定开发中各项投资的客观 回报率，测算土地开发应取得的开发利润。</a:t>
          </a:r>
        </a:p>
      </dgm:t>
    </dgm:pt>
    <dgm:pt modelId="{5398F2CB-E65A-EE4D-BCD5-434DF93719A4}" type="parTrans" cxnId="{BE9FB25C-9B2A-2542-8569-D2B8E03A760A}">
      <dgm:prSet/>
      <dgm:spPr/>
      <dgm:t>
        <a:bodyPr/>
        <a:lstStyle/>
        <a:p>
          <a:endParaRPr lang="zh-CN" altLang="en-US"/>
        </a:p>
      </dgm:t>
    </dgm:pt>
    <dgm:pt modelId="{B29B3E2E-3662-3A4D-99C4-2B6DC7E721FF}" type="sibTrans" cxnId="{BE9FB25C-9B2A-2542-8569-D2B8E03A760A}">
      <dgm:prSet/>
      <dgm:spPr/>
      <dgm:t>
        <a:bodyPr/>
        <a:lstStyle/>
        <a:p>
          <a:endParaRPr lang="zh-CN" altLang="en-US"/>
        </a:p>
      </dgm:t>
    </dgm:pt>
    <dgm:pt modelId="{25FF8486-90DD-6742-A9B1-E92E791CD8D7}" type="pres">
      <dgm:prSet presAssocID="{52B4E849-D3BE-C940-A3C7-5846189092B2}" presName="vert0" presStyleCnt="0">
        <dgm:presLayoutVars>
          <dgm:dir/>
          <dgm:animOne val="branch"/>
          <dgm:animLvl val="lvl"/>
        </dgm:presLayoutVars>
      </dgm:prSet>
      <dgm:spPr/>
    </dgm:pt>
    <dgm:pt modelId="{D75183BC-0FB8-FB40-BD2C-01AA9C604A7E}" type="pres">
      <dgm:prSet presAssocID="{3BDEECC9-84BC-F040-A8B8-E5411A655466}" presName="thickLine" presStyleLbl="alignNode1" presStyleIdx="0" presStyleCnt="3"/>
      <dgm:spPr/>
    </dgm:pt>
    <dgm:pt modelId="{03AEFC4A-0B29-0642-807E-B9F7C5AED1F1}" type="pres">
      <dgm:prSet presAssocID="{3BDEECC9-84BC-F040-A8B8-E5411A655466}" presName="horz1" presStyleCnt="0"/>
      <dgm:spPr/>
    </dgm:pt>
    <dgm:pt modelId="{2D61F667-83D3-254B-89F4-E34FB696D4EB}" type="pres">
      <dgm:prSet presAssocID="{3BDEECC9-84BC-F040-A8B8-E5411A655466}" presName="tx1" presStyleLbl="revTx" presStyleIdx="0" presStyleCnt="6"/>
      <dgm:spPr/>
    </dgm:pt>
    <dgm:pt modelId="{0076E536-96CE-404F-B0DB-78566E1DE2D8}" type="pres">
      <dgm:prSet presAssocID="{3BDEECC9-84BC-F040-A8B8-E5411A655466}" presName="vert1" presStyleCnt="0"/>
      <dgm:spPr/>
    </dgm:pt>
    <dgm:pt modelId="{42FDA8F8-118E-614A-A832-2E41D04A796A}" type="pres">
      <dgm:prSet presAssocID="{473CBA0F-904D-8E4D-8ECD-31F4E5214F08}" presName="vertSpace2a" presStyleCnt="0"/>
      <dgm:spPr/>
    </dgm:pt>
    <dgm:pt modelId="{99F50617-299A-FA47-9BC0-4084E22D90C0}" type="pres">
      <dgm:prSet presAssocID="{473CBA0F-904D-8E4D-8ECD-31F4E5214F08}" presName="horz2" presStyleCnt="0"/>
      <dgm:spPr/>
    </dgm:pt>
    <dgm:pt modelId="{96BF4E29-30C3-8B43-99E4-A6BB00FBD37B}" type="pres">
      <dgm:prSet presAssocID="{473CBA0F-904D-8E4D-8ECD-31F4E5214F08}" presName="horzSpace2" presStyleCnt="0"/>
      <dgm:spPr/>
    </dgm:pt>
    <dgm:pt modelId="{05FEDB95-BC08-3543-84E2-B40CA6A87ECF}" type="pres">
      <dgm:prSet presAssocID="{473CBA0F-904D-8E4D-8ECD-31F4E5214F08}" presName="tx2" presStyleLbl="revTx" presStyleIdx="1" presStyleCnt="6"/>
      <dgm:spPr/>
    </dgm:pt>
    <dgm:pt modelId="{C3781419-987B-7D46-8762-FDFBEE0403CC}" type="pres">
      <dgm:prSet presAssocID="{473CBA0F-904D-8E4D-8ECD-31F4E5214F08}" presName="vert2" presStyleCnt="0"/>
      <dgm:spPr/>
    </dgm:pt>
    <dgm:pt modelId="{C66B01BD-FD1E-BA47-B63D-C768B811A356}" type="pres">
      <dgm:prSet presAssocID="{473CBA0F-904D-8E4D-8ECD-31F4E5214F08}" presName="thinLine2b" presStyleLbl="callout" presStyleIdx="0" presStyleCnt="3"/>
      <dgm:spPr/>
    </dgm:pt>
    <dgm:pt modelId="{EB03D90B-2A53-1046-BE4C-8961B1CCE29C}" type="pres">
      <dgm:prSet presAssocID="{473CBA0F-904D-8E4D-8ECD-31F4E5214F08}" presName="vertSpace2b" presStyleCnt="0"/>
      <dgm:spPr/>
    </dgm:pt>
    <dgm:pt modelId="{BDB38DD7-E573-CB4B-B261-E89958AF6E64}" type="pres">
      <dgm:prSet presAssocID="{3356896E-69E0-134C-B7DA-EB7B61683242}" presName="thickLine" presStyleLbl="alignNode1" presStyleIdx="1" presStyleCnt="3"/>
      <dgm:spPr/>
    </dgm:pt>
    <dgm:pt modelId="{43F71CEF-3FB0-084A-A246-1CD60A45E1AF}" type="pres">
      <dgm:prSet presAssocID="{3356896E-69E0-134C-B7DA-EB7B61683242}" presName="horz1" presStyleCnt="0"/>
      <dgm:spPr/>
    </dgm:pt>
    <dgm:pt modelId="{A930A37E-3E82-0B41-B2D2-D30A2591379E}" type="pres">
      <dgm:prSet presAssocID="{3356896E-69E0-134C-B7DA-EB7B61683242}" presName="tx1" presStyleLbl="revTx" presStyleIdx="2" presStyleCnt="6"/>
      <dgm:spPr/>
    </dgm:pt>
    <dgm:pt modelId="{01DA5D88-4A51-BF48-B4E3-97514083D307}" type="pres">
      <dgm:prSet presAssocID="{3356896E-69E0-134C-B7DA-EB7B61683242}" presName="vert1" presStyleCnt="0"/>
      <dgm:spPr/>
    </dgm:pt>
    <dgm:pt modelId="{77E6B396-20C2-6F4E-8EC4-670028231FF1}" type="pres">
      <dgm:prSet presAssocID="{5EAB96C4-A602-CE45-A9DD-A6684CAFEAED}" presName="vertSpace2a" presStyleCnt="0"/>
      <dgm:spPr/>
    </dgm:pt>
    <dgm:pt modelId="{2BF97AF4-6D12-9742-8A1E-9A456C3614C0}" type="pres">
      <dgm:prSet presAssocID="{5EAB96C4-A602-CE45-A9DD-A6684CAFEAED}" presName="horz2" presStyleCnt="0"/>
      <dgm:spPr/>
    </dgm:pt>
    <dgm:pt modelId="{97B4FCF0-B00D-1D40-BF02-DA69D82ACD33}" type="pres">
      <dgm:prSet presAssocID="{5EAB96C4-A602-CE45-A9DD-A6684CAFEAED}" presName="horzSpace2" presStyleCnt="0"/>
      <dgm:spPr/>
    </dgm:pt>
    <dgm:pt modelId="{5A7D8F5D-198F-884F-A47B-FB091EEA8534}" type="pres">
      <dgm:prSet presAssocID="{5EAB96C4-A602-CE45-A9DD-A6684CAFEAED}" presName="tx2" presStyleLbl="revTx" presStyleIdx="3" presStyleCnt="6"/>
      <dgm:spPr/>
    </dgm:pt>
    <dgm:pt modelId="{CC9F0979-0878-F047-BF7D-64F39FEB15F2}" type="pres">
      <dgm:prSet presAssocID="{5EAB96C4-A602-CE45-A9DD-A6684CAFEAED}" presName="vert2" presStyleCnt="0"/>
      <dgm:spPr/>
    </dgm:pt>
    <dgm:pt modelId="{F428DD38-F54C-D442-BB3A-D33117A4100B}" type="pres">
      <dgm:prSet presAssocID="{5EAB96C4-A602-CE45-A9DD-A6684CAFEAED}" presName="thinLine2b" presStyleLbl="callout" presStyleIdx="1" presStyleCnt="3"/>
      <dgm:spPr/>
    </dgm:pt>
    <dgm:pt modelId="{6FAD438D-9842-014E-9F76-BE3EDC637FEA}" type="pres">
      <dgm:prSet presAssocID="{5EAB96C4-A602-CE45-A9DD-A6684CAFEAED}" presName="vertSpace2b" presStyleCnt="0"/>
      <dgm:spPr/>
    </dgm:pt>
    <dgm:pt modelId="{73AD3443-1674-8043-B316-EFF337C1C984}" type="pres">
      <dgm:prSet presAssocID="{2A1200A5-739D-8747-8269-8A9A7A7FBBB6}" presName="thickLine" presStyleLbl="alignNode1" presStyleIdx="2" presStyleCnt="3"/>
      <dgm:spPr/>
    </dgm:pt>
    <dgm:pt modelId="{BA0AC26F-6B4C-3542-A477-14B92D8F7AF2}" type="pres">
      <dgm:prSet presAssocID="{2A1200A5-739D-8747-8269-8A9A7A7FBBB6}" presName="horz1" presStyleCnt="0"/>
      <dgm:spPr/>
    </dgm:pt>
    <dgm:pt modelId="{2A75FB83-B728-4347-A387-2CD673C58F49}" type="pres">
      <dgm:prSet presAssocID="{2A1200A5-739D-8747-8269-8A9A7A7FBBB6}" presName="tx1" presStyleLbl="revTx" presStyleIdx="4" presStyleCnt="6"/>
      <dgm:spPr/>
    </dgm:pt>
    <dgm:pt modelId="{C2A21015-B83D-D346-9FA7-15AB7FC597EA}" type="pres">
      <dgm:prSet presAssocID="{2A1200A5-739D-8747-8269-8A9A7A7FBBB6}" presName="vert1" presStyleCnt="0"/>
      <dgm:spPr/>
    </dgm:pt>
    <dgm:pt modelId="{2458454C-7FF8-F842-A8E4-5F1FAF147198}" type="pres">
      <dgm:prSet presAssocID="{93B9EC65-3329-2446-B6B2-2363E2965F5F}" presName="vertSpace2a" presStyleCnt="0"/>
      <dgm:spPr/>
    </dgm:pt>
    <dgm:pt modelId="{A931106A-AD48-8E49-A263-FE3CE4C65C7F}" type="pres">
      <dgm:prSet presAssocID="{93B9EC65-3329-2446-B6B2-2363E2965F5F}" presName="horz2" presStyleCnt="0"/>
      <dgm:spPr/>
    </dgm:pt>
    <dgm:pt modelId="{E1657140-A2D7-C54A-BC96-FA9D011999F8}" type="pres">
      <dgm:prSet presAssocID="{93B9EC65-3329-2446-B6B2-2363E2965F5F}" presName="horzSpace2" presStyleCnt="0"/>
      <dgm:spPr/>
    </dgm:pt>
    <dgm:pt modelId="{6E6E98AE-D8D1-BA49-9C33-484A1C6ED707}" type="pres">
      <dgm:prSet presAssocID="{93B9EC65-3329-2446-B6B2-2363E2965F5F}" presName="tx2" presStyleLbl="revTx" presStyleIdx="5" presStyleCnt="6"/>
      <dgm:spPr/>
    </dgm:pt>
    <dgm:pt modelId="{3319AE8D-1650-4B4E-8D7B-0B0CDB92902D}" type="pres">
      <dgm:prSet presAssocID="{93B9EC65-3329-2446-B6B2-2363E2965F5F}" presName="vert2" presStyleCnt="0"/>
      <dgm:spPr/>
    </dgm:pt>
    <dgm:pt modelId="{48A4A4AF-837E-7846-B622-6856AAD01793}" type="pres">
      <dgm:prSet presAssocID="{93B9EC65-3329-2446-B6B2-2363E2965F5F}" presName="thinLine2b" presStyleLbl="callout" presStyleIdx="2" presStyleCnt="3"/>
      <dgm:spPr/>
    </dgm:pt>
    <dgm:pt modelId="{9612C6A1-4C21-E54A-A71B-7ADAE6FD428C}" type="pres">
      <dgm:prSet presAssocID="{93B9EC65-3329-2446-B6B2-2363E2965F5F}" presName="vertSpace2b" presStyleCnt="0"/>
      <dgm:spPr/>
    </dgm:pt>
  </dgm:ptLst>
  <dgm:cxnLst>
    <dgm:cxn modelId="{5566AB19-6D6B-B342-819E-E60DD44F4001}" srcId="{52B4E849-D3BE-C940-A3C7-5846189092B2}" destId="{3356896E-69E0-134C-B7DA-EB7B61683242}" srcOrd="1" destOrd="0" parTransId="{0695F2BB-E1A1-4345-BB7A-EEB0D41F0DEA}" sibTransId="{4DE9879A-B9B1-B845-87E8-97BC6A724D42}"/>
    <dgm:cxn modelId="{5E18F93F-9132-024E-B041-9D9F5EF2AB06}" srcId="{3BDEECC9-84BC-F040-A8B8-E5411A655466}" destId="{473CBA0F-904D-8E4D-8ECD-31F4E5214F08}" srcOrd="0" destOrd="0" parTransId="{BE7B73C6-656F-FA4C-ADA8-9D39D8651735}" sibTransId="{DBB8DCCA-7161-6E49-8F88-268075FD0F05}"/>
    <dgm:cxn modelId="{BE9FB25C-9B2A-2542-8569-D2B8E03A760A}" srcId="{2A1200A5-739D-8747-8269-8A9A7A7FBBB6}" destId="{93B9EC65-3329-2446-B6B2-2363E2965F5F}" srcOrd="0" destOrd="0" parTransId="{5398F2CB-E65A-EE4D-BCD5-434DF93719A4}" sibTransId="{B29B3E2E-3662-3A4D-99C4-2B6DC7E721FF}"/>
    <dgm:cxn modelId="{3285FC6F-4E35-2946-9C96-5D2754B3CA93}" type="presOf" srcId="{5EAB96C4-A602-CE45-A9DD-A6684CAFEAED}" destId="{5A7D8F5D-198F-884F-A47B-FB091EEA8534}" srcOrd="0" destOrd="0" presId="urn:microsoft.com/office/officeart/2008/layout/LinedList"/>
    <dgm:cxn modelId="{7875C475-73A6-704C-8520-8C21B758022E}" type="presOf" srcId="{473CBA0F-904D-8E4D-8ECD-31F4E5214F08}" destId="{05FEDB95-BC08-3543-84E2-B40CA6A87ECF}" srcOrd="0" destOrd="0" presId="urn:microsoft.com/office/officeart/2008/layout/LinedList"/>
    <dgm:cxn modelId="{7EF36F85-51A0-2C4E-9F7C-3001AB740A27}" srcId="{52B4E849-D3BE-C940-A3C7-5846189092B2}" destId="{2A1200A5-739D-8747-8269-8A9A7A7FBBB6}" srcOrd="2" destOrd="0" parTransId="{20E0F63A-3F00-414B-A2F7-9B88C1A74E20}" sibTransId="{B177D1E2-7859-FF4F-9B80-2280863494BB}"/>
    <dgm:cxn modelId="{C3345D94-F8BD-7E4C-A501-40BDF3C6C213}" type="presOf" srcId="{2A1200A5-739D-8747-8269-8A9A7A7FBBB6}" destId="{2A75FB83-B728-4347-A387-2CD673C58F49}" srcOrd="0" destOrd="0" presId="urn:microsoft.com/office/officeart/2008/layout/LinedList"/>
    <dgm:cxn modelId="{2B4FBBA0-55E7-734F-8C72-94B82D5B73D1}" srcId="{3356896E-69E0-134C-B7DA-EB7B61683242}" destId="{5EAB96C4-A602-CE45-A9DD-A6684CAFEAED}" srcOrd="0" destOrd="0" parTransId="{262D8583-B0E5-9448-8969-2BF44CECB541}" sibTransId="{4807A2C7-C30F-0445-B1EF-634727E0E1A7}"/>
    <dgm:cxn modelId="{42AFF4CD-3E50-C94F-8B82-D893B872EDD9}" type="presOf" srcId="{3BDEECC9-84BC-F040-A8B8-E5411A655466}" destId="{2D61F667-83D3-254B-89F4-E34FB696D4EB}" srcOrd="0" destOrd="0" presId="urn:microsoft.com/office/officeart/2008/layout/LinedList"/>
    <dgm:cxn modelId="{1915C1E3-3ED5-9540-B6C8-7C3D43DDD39D}" type="presOf" srcId="{52B4E849-D3BE-C940-A3C7-5846189092B2}" destId="{25FF8486-90DD-6742-A9B1-E92E791CD8D7}" srcOrd="0" destOrd="0" presId="urn:microsoft.com/office/officeart/2008/layout/LinedList"/>
    <dgm:cxn modelId="{B15EF9EA-9F84-184A-A576-4385E765FA0C}" type="presOf" srcId="{3356896E-69E0-134C-B7DA-EB7B61683242}" destId="{A930A37E-3E82-0B41-B2D2-D30A2591379E}" srcOrd="0" destOrd="0" presId="urn:microsoft.com/office/officeart/2008/layout/LinedList"/>
    <dgm:cxn modelId="{EEF8C4FA-933A-CC47-BD43-231BC08954DE}" type="presOf" srcId="{93B9EC65-3329-2446-B6B2-2363E2965F5F}" destId="{6E6E98AE-D8D1-BA49-9C33-484A1C6ED707}" srcOrd="0" destOrd="0" presId="urn:microsoft.com/office/officeart/2008/layout/LinedList"/>
    <dgm:cxn modelId="{77BF58FF-D3B0-AA4B-9F61-F3225F345160}" srcId="{52B4E849-D3BE-C940-A3C7-5846189092B2}" destId="{3BDEECC9-84BC-F040-A8B8-E5411A655466}" srcOrd="0" destOrd="0" parTransId="{6790DF7B-3EC0-5045-B0D6-894D2AA630D4}" sibTransId="{76D60038-EB53-004C-94C6-6DA3CBB46542}"/>
    <dgm:cxn modelId="{C128A829-ED34-C44A-891C-8B97E724C0C6}" type="presParOf" srcId="{25FF8486-90DD-6742-A9B1-E92E791CD8D7}" destId="{D75183BC-0FB8-FB40-BD2C-01AA9C604A7E}" srcOrd="0" destOrd="0" presId="urn:microsoft.com/office/officeart/2008/layout/LinedList"/>
    <dgm:cxn modelId="{77005F38-1F1E-8246-A160-AFFD93EC1A60}" type="presParOf" srcId="{25FF8486-90DD-6742-A9B1-E92E791CD8D7}" destId="{03AEFC4A-0B29-0642-807E-B9F7C5AED1F1}" srcOrd="1" destOrd="0" presId="urn:microsoft.com/office/officeart/2008/layout/LinedList"/>
    <dgm:cxn modelId="{9BC3001E-0C4C-764E-98B2-84356FB9233A}" type="presParOf" srcId="{03AEFC4A-0B29-0642-807E-B9F7C5AED1F1}" destId="{2D61F667-83D3-254B-89F4-E34FB696D4EB}" srcOrd="0" destOrd="0" presId="urn:microsoft.com/office/officeart/2008/layout/LinedList"/>
    <dgm:cxn modelId="{D2ED4BD4-A89C-E94C-87F3-E08E294CF403}" type="presParOf" srcId="{03AEFC4A-0B29-0642-807E-B9F7C5AED1F1}" destId="{0076E536-96CE-404F-B0DB-78566E1DE2D8}" srcOrd="1" destOrd="0" presId="urn:microsoft.com/office/officeart/2008/layout/LinedList"/>
    <dgm:cxn modelId="{D5BB904A-92A3-2F4A-9199-CF734E0921E3}" type="presParOf" srcId="{0076E536-96CE-404F-B0DB-78566E1DE2D8}" destId="{42FDA8F8-118E-614A-A832-2E41D04A796A}" srcOrd="0" destOrd="0" presId="urn:microsoft.com/office/officeart/2008/layout/LinedList"/>
    <dgm:cxn modelId="{4C157DAA-4E36-954A-A7B1-09207AB77679}" type="presParOf" srcId="{0076E536-96CE-404F-B0DB-78566E1DE2D8}" destId="{99F50617-299A-FA47-9BC0-4084E22D90C0}" srcOrd="1" destOrd="0" presId="urn:microsoft.com/office/officeart/2008/layout/LinedList"/>
    <dgm:cxn modelId="{3738BC04-1708-D04F-B1D4-46B852F17E61}" type="presParOf" srcId="{99F50617-299A-FA47-9BC0-4084E22D90C0}" destId="{96BF4E29-30C3-8B43-99E4-A6BB00FBD37B}" srcOrd="0" destOrd="0" presId="urn:microsoft.com/office/officeart/2008/layout/LinedList"/>
    <dgm:cxn modelId="{E17AF2EE-3BA2-1549-9796-A0431A3C0886}" type="presParOf" srcId="{99F50617-299A-FA47-9BC0-4084E22D90C0}" destId="{05FEDB95-BC08-3543-84E2-B40CA6A87ECF}" srcOrd="1" destOrd="0" presId="urn:microsoft.com/office/officeart/2008/layout/LinedList"/>
    <dgm:cxn modelId="{643677C7-0040-4B41-B9F2-696A7291E6CE}" type="presParOf" srcId="{99F50617-299A-FA47-9BC0-4084E22D90C0}" destId="{C3781419-987B-7D46-8762-FDFBEE0403CC}" srcOrd="2" destOrd="0" presId="urn:microsoft.com/office/officeart/2008/layout/LinedList"/>
    <dgm:cxn modelId="{7200F942-EE42-2041-B71D-D38400AC8EEE}" type="presParOf" srcId="{0076E536-96CE-404F-B0DB-78566E1DE2D8}" destId="{C66B01BD-FD1E-BA47-B63D-C768B811A356}" srcOrd="2" destOrd="0" presId="urn:microsoft.com/office/officeart/2008/layout/LinedList"/>
    <dgm:cxn modelId="{36130D63-3DC4-3A4A-9371-8422C79C8D6C}" type="presParOf" srcId="{0076E536-96CE-404F-B0DB-78566E1DE2D8}" destId="{EB03D90B-2A53-1046-BE4C-8961B1CCE29C}" srcOrd="3" destOrd="0" presId="urn:microsoft.com/office/officeart/2008/layout/LinedList"/>
    <dgm:cxn modelId="{FF72B31E-E2BA-C649-B6CB-0F0F2C0B772E}" type="presParOf" srcId="{25FF8486-90DD-6742-A9B1-E92E791CD8D7}" destId="{BDB38DD7-E573-CB4B-B261-E89958AF6E64}" srcOrd="2" destOrd="0" presId="urn:microsoft.com/office/officeart/2008/layout/LinedList"/>
    <dgm:cxn modelId="{5D9A8556-1E8F-EB4F-87E3-B292FA94BB0C}" type="presParOf" srcId="{25FF8486-90DD-6742-A9B1-E92E791CD8D7}" destId="{43F71CEF-3FB0-084A-A246-1CD60A45E1AF}" srcOrd="3" destOrd="0" presId="urn:microsoft.com/office/officeart/2008/layout/LinedList"/>
    <dgm:cxn modelId="{065DE08E-AC85-7D4F-9107-B90C7589D074}" type="presParOf" srcId="{43F71CEF-3FB0-084A-A246-1CD60A45E1AF}" destId="{A930A37E-3E82-0B41-B2D2-D30A2591379E}" srcOrd="0" destOrd="0" presId="urn:microsoft.com/office/officeart/2008/layout/LinedList"/>
    <dgm:cxn modelId="{6F71555F-98D9-6640-B4CF-86D5FB45405A}" type="presParOf" srcId="{43F71CEF-3FB0-084A-A246-1CD60A45E1AF}" destId="{01DA5D88-4A51-BF48-B4E3-97514083D307}" srcOrd="1" destOrd="0" presId="urn:microsoft.com/office/officeart/2008/layout/LinedList"/>
    <dgm:cxn modelId="{3F818673-1B17-3445-8B02-6E90D39A9C2E}" type="presParOf" srcId="{01DA5D88-4A51-BF48-B4E3-97514083D307}" destId="{77E6B396-20C2-6F4E-8EC4-670028231FF1}" srcOrd="0" destOrd="0" presId="urn:microsoft.com/office/officeart/2008/layout/LinedList"/>
    <dgm:cxn modelId="{35D12E53-2F29-EF40-A172-EE45514E46AA}" type="presParOf" srcId="{01DA5D88-4A51-BF48-B4E3-97514083D307}" destId="{2BF97AF4-6D12-9742-8A1E-9A456C3614C0}" srcOrd="1" destOrd="0" presId="urn:microsoft.com/office/officeart/2008/layout/LinedList"/>
    <dgm:cxn modelId="{0E9686E7-5670-1648-AC19-31ABA9070BBE}" type="presParOf" srcId="{2BF97AF4-6D12-9742-8A1E-9A456C3614C0}" destId="{97B4FCF0-B00D-1D40-BF02-DA69D82ACD33}" srcOrd="0" destOrd="0" presId="urn:microsoft.com/office/officeart/2008/layout/LinedList"/>
    <dgm:cxn modelId="{B199D252-F800-4441-984B-EE78CB9E75B8}" type="presParOf" srcId="{2BF97AF4-6D12-9742-8A1E-9A456C3614C0}" destId="{5A7D8F5D-198F-884F-A47B-FB091EEA8534}" srcOrd="1" destOrd="0" presId="urn:microsoft.com/office/officeart/2008/layout/LinedList"/>
    <dgm:cxn modelId="{49C82D3B-7727-6B46-8907-7455826FBC8D}" type="presParOf" srcId="{2BF97AF4-6D12-9742-8A1E-9A456C3614C0}" destId="{CC9F0979-0878-F047-BF7D-64F39FEB15F2}" srcOrd="2" destOrd="0" presId="urn:microsoft.com/office/officeart/2008/layout/LinedList"/>
    <dgm:cxn modelId="{15E4B93D-43F7-9046-8B78-199ADFADB65B}" type="presParOf" srcId="{01DA5D88-4A51-BF48-B4E3-97514083D307}" destId="{F428DD38-F54C-D442-BB3A-D33117A4100B}" srcOrd="2" destOrd="0" presId="urn:microsoft.com/office/officeart/2008/layout/LinedList"/>
    <dgm:cxn modelId="{4A1B8534-4F1B-B84B-9B4D-1904F8C68637}" type="presParOf" srcId="{01DA5D88-4A51-BF48-B4E3-97514083D307}" destId="{6FAD438D-9842-014E-9F76-BE3EDC637FEA}" srcOrd="3" destOrd="0" presId="urn:microsoft.com/office/officeart/2008/layout/LinedList"/>
    <dgm:cxn modelId="{AF5092D2-5CA3-4D4D-8D98-0619FA2727E3}" type="presParOf" srcId="{25FF8486-90DD-6742-A9B1-E92E791CD8D7}" destId="{73AD3443-1674-8043-B316-EFF337C1C984}" srcOrd="4" destOrd="0" presId="urn:microsoft.com/office/officeart/2008/layout/LinedList"/>
    <dgm:cxn modelId="{0A08CDA3-741E-8B44-A1A3-AE984AF03988}" type="presParOf" srcId="{25FF8486-90DD-6742-A9B1-E92E791CD8D7}" destId="{BA0AC26F-6B4C-3542-A477-14B92D8F7AF2}" srcOrd="5" destOrd="0" presId="urn:microsoft.com/office/officeart/2008/layout/LinedList"/>
    <dgm:cxn modelId="{42092747-8EFA-8143-B2D3-EEB143E43175}" type="presParOf" srcId="{BA0AC26F-6B4C-3542-A477-14B92D8F7AF2}" destId="{2A75FB83-B728-4347-A387-2CD673C58F49}" srcOrd="0" destOrd="0" presId="urn:microsoft.com/office/officeart/2008/layout/LinedList"/>
    <dgm:cxn modelId="{9C1AC552-5C0E-6A48-ADB7-A0B64E3D05CA}" type="presParOf" srcId="{BA0AC26F-6B4C-3542-A477-14B92D8F7AF2}" destId="{C2A21015-B83D-D346-9FA7-15AB7FC597EA}" srcOrd="1" destOrd="0" presId="urn:microsoft.com/office/officeart/2008/layout/LinedList"/>
    <dgm:cxn modelId="{4DE1CF5F-A6C2-314B-A58E-E5385AD7B463}" type="presParOf" srcId="{C2A21015-B83D-D346-9FA7-15AB7FC597EA}" destId="{2458454C-7FF8-F842-A8E4-5F1FAF147198}" srcOrd="0" destOrd="0" presId="urn:microsoft.com/office/officeart/2008/layout/LinedList"/>
    <dgm:cxn modelId="{1F2D4A26-6054-FA4F-B9B9-F727D7FAAA66}" type="presParOf" srcId="{C2A21015-B83D-D346-9FA7-15AB7FC597EA}" destId="{A931106A-AD48-8E49-A263-FE3CE4C65C7F}" srcOrd="1" destOrd="0" presId="urn:microsoft.com/office/officeart/2008/layout/LinedList"/>
    <dgm:cxn modelId="{8BF5922F-A1EB-9D43-8A61-4459C94229A7}" type="presParOf" srcId="{A931106A-AD48-8E49-A263-FE3CE4C65C7F}" destId="{E1657140-A2D7-C54A-BC96-FA9D011999F8}" srcOrd="0" destOrd="0" presId="urn:microsoft.com/office/officeart/2008/layout/LinedList"/>
    <dgm:cxn modelId="{9A9C2D95-F479-184B-99C1-1C25425A423F}" type="presParOf" srcId="{A931106A-AD48-8E49-A263-FE3CE4C65C7F}" destId="{6E6E98AE-D8D1-BA49-9C33-484A1C6ED707}" srcOrd="1" destOrd="0" presId="urn:microsoft.com/office/officeart/2008/layout/LinedList"/>
    <dgm:cxn modelId="{932D621C-53DD-764E-824C-7F153FDD70A7}" type="presParOf" srcId="{A931106A-AD48-8E49-A263-FE3CE4C65C7F}" destId="{3319AE8D-1650-4B4E-8D7B-0B0CDB92902D}" srcOrd="2" destOrd="0" presId="urn:microsoft.com/office/officeart/2008/layout/LinedList"/>
    <dgm:cxn modelId="{81103849-8B15-5C4C-8149-78EE6CB84AA7}" type="presParOf" srcId="{C2A21015-B83D-D346-9FA7-15AB7FC597EA}" destId="{48A4A4AF-837E-7846-B622-6856AAD01793}" srcOrd="2" destOrd="0" presId="urn:microsoft.com/office/officeart/2008/layout/LinedList"/>
    <dgm:cxn modelId="{1DA5FA94-24D6-414E-AFE6-76E9812B75FC}" type="presParOf" srcId="{C2A21015-B83D-D346-9FA7-15AB7FC597EA}" destId="{9612C6A1-4C21-E54A-A71B-7ADAE6FD428C}"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848D0E3-EE40-544A-BB3E-7DC81FF60C7A}" type="doc">
      <dgm:prSet loTypeId="urn:microsoft.com/office/officeart/2005/8/layout/list1#22" loCatId="list" qsTypeId="urn:microsoft.com/office/officeart/2005/8/quickstyle/simple1#41" qsCatId="simple" csTypeId="urn:microsoft.com/office/officeart/2005/8/colors/colorful2#2" csCatId="colorful" phldr="1"/>
      <dgm:spPr/>
      <dgm:t>
        <a:bodyPr/>
        <a:lstStyle/>
        <a:p>
          <a:endParaRPr lang="zh-CN" altLang="en-US"/>
        </a:p>
      </dgm:t>
    </dgm:pt>
    <dgm:pt modelId="{BABFD351-621A-6743-A00F-557160313608}">
      <dgm:prSet phldrT="[文本]"/>
      <dgm:spPr/>
      <dgm:t>
        <a:bodyPr/>
        <a:lstStyle/>
        <a:p>
          <a:r>
            <a:rPr lang="zh-CN" altLang="en-US" dirty="0"/>
            <a:t>确定土地增值</a:t>
          </a:r>
        </a:p>
      </dgm:t>
    </dgm:pt>
    <dgm:pt modelId="{66212ED5-8053-3444-9BF2-39D566309D0E}" type="parTrans" cxnId="{C98D0798-13DE-464C-9CA3-85E91E6137CC}">
      <dgm:prSet/>
      <dgm:spPr/>
      <dgm:t>
        <a:bodyPr/>
        <a:lstStyle/>
        <a:p>
          <a:endParaRPr lang="zh-CN" altLang="en-US"/>
        </a:p>
      </dgm:t>
    </dgm:pt>
    <dgm:pt modelId="{C2796481-E128-4745-81A9-CDA7BBF278CC}" type="sibTrans" cxnId="{C98D0798-13DE-464C-9CA3-85E91E6137CC}">
      <dgm:prSet/>
      <dgm:spPr/>
      <dgm:t>
        <a:bodyPr/>
        <a:lstStyle/>
        <a:p>
          <a:endParaRPr lang="zh-CN" altLang="en-US"/>
        </a:p>
      </dgm:t>
    </dgm:pt>
    <dgm:pt modelId="{3B0C333E-C8F6-4248-B63A-F37F944F77B1}">
      <dgm:prSet phldrT="[文本]"/>
      <dgm:spPr/>
      <dgm:t>
        <a:bodyPr/>
        <a:lstStyle/>
        <a:p>
          <a:r>
            <a:rPr lang="zh-CN" altLang="en-US" dirty="0"/>
            <a:t>土地增值依据土地所在区域，因用途等土地使用条件改变或进行土地开发而产生的价值增加额或 比率测算。</a:t>
          </a:r>
        </a:p>
      </dgm:t>
    </dgm:pt>
    <dgm:pt modelId="{F55D37F2-0CC1-4A4E-A7BA-E96C17251541}" type="parTrans" cxnId="{6488A3B8-6024-8647-A6E5-6A77B3DA6F19}">
      <dgm:prSet/>
      <dgm:spPr/>
      <dgm:t>
        <a:bodyPr/>
        <a:lstStyle/>
        <a:p>
          <a:endParaRPr lang="zh-CN" altLang="en-US"/>
        </a:p>
      </dgm:t>
    </dgm:pt>
    <dgm:pt modelId="{ACD52412-E7CC-D94D-B2C7-B20391E8F3C4}" type="sibTrans" cxnId="{6488A3B8-6024-8647-A6E5-6A77B3DA6F19}">
      <dgm:prSet/>
      <dgm:spPr/>
      <dgm:t>
        <a:bodyPr/>
        <a:lstStyle/>
        <a:p>
          <a:endParaRPr lang="zh-CN" altLang="en-US"/>
        </a:p>
      </dgm:t>
    </dgm:pt>
    <dgm:pt modelId="{AD2D48CC-FAB9-EB4F-9149-885005202640}">
      <dgm:prSet phldrT="[文本]"/>
      <dgm:spPr/>
      <dgm:t>
        <a:bodyPr/>
        <a:lstStyle/>
        <a:p>
          <a:r>
            <a:rPr lang="zh-CN" altLang="en-US" dirty="0"/>
            <a:t>价格修正确定</a:t>
          </a:r>
        </a:p>
      </dgm:t>
    </dgm:pt>
    <dgm:pt modelId="{EFC9199E-6FEE-6242-AC4A-9E26C9024A31}" type="parTrans" cxnId="{B4534211-70EB-D844-A4E7-6E221A1946BD}">
      <dgm:prSet/>
      <dgm:spPr/>
      <dgm:t>
        <a:bodyPr/>
        <a:lstStyle/>
        <a:p>
          <a:endParaRPr lang="zh-CN" altLang="en-US"/>
        </a:p>
      </dgm:t>
    </dgm:pt>
    <dgm:pt modelId="{B1949370-1069-4948-AB8F-9F2BEFC54F61}" type="sibTrans" cxnId="{B4534211-70EB-D844-A4E7-6E221A1946BD}">
      <dgm:prSet/>
      <dgm:spPr/>
      <dgm:t>
        <a:bodyPr/>
        <a:lstStyle/>
        <a:p>
          <a:endParaRPr lang="zh-CN" altLang="en-US"/>
        </a:p>
      </dgm:t>
    </dgm:pt>
    <dgm:pt modelId="{FCEC2C0F-EE1D-1444-B3CB-36418B1C2641}">
      <dgm:prSet phldrT="[文本]"/>
      <dgm:spPr/>
      <dgm:t>
        <a:bodyPr/>
        <a:lstStyle/>
        <a:p>
          <a:r>
            <a:rPr lang="zh-CN" altLang="en-US" dirty="0"/>
            <a:t>初步测算土地价格后，应根据待估宗地在区域内的位置和宗地条件，考虑是否需进行其他因素修正，确定土地价格。</a:t>
          </a:r>
        </a:p>
      </dgm:t>
    </dgm:pt>
    <dgm:pt modelId="{2DDEE96F-0572-1E42-A3C2-007B0DB6AE6A}" type="parTrans" cxnId="{72F579B6-1FBE-F242-9925-DCCFB55D06E4}">
      <dgm:prSet/>
      <dgm:spPr/>
      <dgm:t>
        <a:bodyPr/>
        <a:lstStyle/>
        <a:p>
          <a:endParaRPr lang="zh-CN" altLang="en-US"/>
        </a:p>
      </dgm:t>
    </dgm:pt>
    <dgm:pt modelId="{60F4D919-102D-6747-B784-47D852A74525}" type="sibTrans" cxnId="{72F579B6-1FBE-F242-9925-DCCFB55D06E4}">
      <dgm:prSet/>
      <dgm:spPr/>
      <dgm:t>
        <a:bodyPr/>
        <a:lstStyle/>
        <a:p>
          <a:endParaRPr lang="zh-CN" altLang="en-US"/>
        </a:p>
      </dgm:t>
    </dgm:pt>
    <dgm:pt modelId="{5F1C213A-2179-164F-AB8A-CCBE6551BA0F}">
      <dgm:prSet/>
      <dgm:spPr/>
      <dgm:t>
        <a:bodyPr/>
        <a:lstStyle/>
        <a:p>
          <a:r>
            <a:rPr lang="zh-CN" altLang="en-US" dirty="0"/>
            <a:t>当待估宗地为已出让土地时，应进行剩余使用年期修正。</a:t>
          </a:r>
        </a:p>
      </dgm:t>
    </dgm:pt>
    <dgm:pt modelId="{7BC26097-B60B-6649-95BD-FABB358A7823}" type="parTrans" cxnId="{3147CF9B-B2AC-CA4D-96E6-AAE3A9CD38FD}">
      <dgm:prSet/>
      <dgm:spPr/>
      <dgm:t>
        <a:bodyPr/>
        <a:lstStyle/>
        <a:p>
          <a:endParaRPr lang="zh-CN" altLang="en-US"/>
        </a:p>
      </dgm:t>
    </dgm:pt>
    <dgm:pt modelId="{33AEEE8C-1FED-1A47-A6A5-C87D0909DEEC}" type="sibTrans" cxnId="{3147CF9B-B2AC-CA4D-96E6-AAE3A9CD38FD}">
      <dgm:prSet/>
      <dgm:spPr/>
      <dgm:t>
        <a:bodyPr/>
        <a:lstStyle/>
        <a:p>
          <a:endParaRPr lang="zh-CN" altLang="en-US"/>
        </a:p>
      </dgm:t>
    </dgm:pt>
    <dgm:pt modelId="{43CE19D6-E7C8-5540-A9DC-40119CA4090E}">
      <dgm:prSet phldrT="[文本]"/>
      <dgm:spPr/>
      <dgm:t>
        <a:bodyPr/>
        <a:lstStyle/>
        <a:p>
          <a:r>
            <a:rPr lang="zh-CN" altLang="en-US" dirty="0"/>
            <a:t>当土地增值是以有限年期的市场价格与成本价格的差额确定时，不再另行年期修正；当土地增值 是以无限年期的市场价格与成本价格的差额确定时，土地增值收益与成本价格一并进行年期修正</a:t>
          </a:r>
        </a:p>
      </dgm:t>
    </dgm:pt>
    <dgm:pt modelId="{98DE0CEE-68A1-194A-A66D-25DC275A8F42}" type="parTrans" cxnId="{D51DD43D-785A-4B4A-9F84-3C7D512FF858}">
      <dgm:prSet/>
      <dgm:spPr/>
    </dgm:pt>
    <dgm:pt modelId="{34D2AA53-72EA-664E-AA60-3E472F9E1B42}" type="sibTrans" cxnId="{D51DD43D-785A-4B4A-9F84-3C7D512FF858}">
      <dgm:prSet/>
      <dgm:spPr/>
    </dgm:pt>
    <dgm:pt modelId="{A64482B8-7D1D-D445-AE35-CA86F53CA775}" type="pres">
      <dgm:prSet presAssocID="{1848D0E3-EE40-544A-BB3E-7DC81FF60C7A}" presName="linear" presStyleCnt="0">
        <dgm:presLayoutVars>
          <dgm:dir/>
          <dgm:animLvl val="lvl"/>
          <dgm:resizeHandles val="exact"/>
        </dgm:presLayoutVars>
      </dgm:prSet>
      <dgm:spPr/>
    </dgm:pt>
    <dgm:pt modelId="{D02BCDED-7F0B-464C-A9D4-85F2757DC328}" type="pres">
      <dgm:prSet presAssocID="{BABFD351-621A-6743-A00F-557160313608}" presName="parentLin" presStyleCnt="0"/>
      <dgm:spPr/>
    </dgm:pt>
    <dgm:pt modelId="{FAD95DB4-57BD-6141-A572-F6A01A0C7D34}" type="pres">
      <dgm:prSet presAssocID="{BABFD351-621A-6743-A00F-557160313608}" presName="parentLeftMargin" presStyleLbl="node1" presStyleIdx="0" presStyleCnt="2"/>
      <dgm:spPr/>
    </dgm:pt>
    <dgm:pt modelId="{2DD7E618-BE50-614E-BA53-1DA8068295C9}" type="pres">
      <dgm:prSet presAssocID="{BABFD351-621A-6743-A00F-557160313608}" presName="parentText" presStyleLbl="node1" presStyleIdx="0" presStyleCnt="2">
        <dgm:presLayoutVars>
          <dgm:chMax val="0"/>
          <dgm:bulletEnabled val="1"/>
        </dgm:presLayoutVars>
      </dgm:prSet>
      <dgm:spPr/>
    </dgm:pt>
    <dgm:pt modelId="{03B6D6B8-7C87-CC4B-A988-3D555C7C4163}" type="pres">
      <dgm:prSet presAssocID="{BABFD351-621A-6743-A00F-557160313608}" presName="negativeSpace" presStyleCnt="0"/>
      <dgm:spPr/>
    </dgm:pt>
    <dgm:pt modelId="{7CC4E2AF-19F9-2941-B4B2-FD3A55468E0D}" type="pres">
      <dgm:prSet presAssocID="{BABFD351-621A-6743-A00F-557160313608}" presName="childText" presStyleLbl="conFgAcc1" presStyleIdx="0" presStyleCnt="2">
        <dgm:presLayoutVars>
          <dgm:bulletEnabled val="1"/>
        </dgm:presLayoutVars>
      </dgm:prSet>
      <dgm:spPr/>
    </dgm:pt>
    <dgm:pt modelId="{EF8E2B9D-6F52-F241-94A7-67CA77985A10}" type="pres">
      <dgm:prSet presAssocID="{C2796481-E128-4745-81A9-CDA7BBF278CC}" presName="spaceBetweenRectangles" presStyleCnt="0"/>
      <dgm:spPr/>
    </dgm:pt>
    <dgm:pt modelId="{CA848B06-03A7-D840-A7DE-B31C3FC61BE8}" type="pres">
      <dgm:prSet presAssocID="{AD2D48CC-FAB9-EB4F-9149-885005202640}" presName="parentLin" presStyleCnt="0"/>
      <dgm:spPr/>
    </dgm:pt>
    <dgm:pt modelId="{540D1F47-B378-0442-AC82-87B3D565BB21}" type="pres">
      <dgm:prSet presAssocID="{AD2D48CC-FAB9-EB4F-9149-885005202640}" presName="parentLeftMargin" presStyleLbl="node1" presStyleIdx="0" presStyleCnt="2"/>
      <dgm:spPr/>
    </dgm:pt>
    <dgm:pt modelId="{C47143F9-69C5-BA41-89A0-49F03C9A3B0B}" type="pres">
      <dgm:prSet presAssocID="{AD2D48CC-FAB9-EB4F-9149-885005202640}" presName="parentText" presStyleLbl="node1" presStyleIdx="1" presStyleCnt="2">
        <dgm:presLayoutVars>
          <dgm:chMax val="0"/>
          <dgm:bulletEnabled val="1"/>
        </dgm:presLayoutVars>
      </dgm:prSet>
      <dgm:spPr/>
    </dgm:pt>
    <dgm:pt modelId="{4A9BF4D7-4B1D-3249-8DF8-75882A435090}" type="pres">
      <dgm:prSet presAssocID="{AD2D48CC-FAB9-EB4F-9149-885005202640}" presName="negativeSpace" presStyleCnt="0"/>
      <dgm:spPr/>
    </dgm:pt>
    <dgm:pt modelId="{98BF2408-2154-1844-AB96-17D3645EC05E}" type="pres">
      <dgm:prSet presAssocID="{AD2D48CC-FAB9-EB4F-9149-885005202640}" presName="childText" presStyleLbl="conFgAcc1" presStyleIdx="1" presStyleCnt="2">
        <dgm:presLayoutVars>
          <dgm:bulletEnabled val="1"/>
        </dgm:presLayoutVars>
      </dgm:prSet>
      <dgm:spPr/>
    </dgm:pt>
  </dgm:ptLst>
  <dgm:cxnLst>
    <dgm:cxn modelId="{B4534211-70EB-D844-A4E7-6E221A1946BD}" srcId="{1848D0E3-EE40-544A-BB3E-7DC81FF60C7A}" destId="{AD2D48CC-FAB9-EB4F-9149-885005202640}" srcOrd="1" destOrd="0" parTransId="{EFC9199E-6FEE-6242-AC4A-9E26C9024A31}" sibTransId="{B1949370-1069-4948-AB8F-9F2BEFC54F61}"/>
    <dgm:cxn modelId="{0B210312-2C13-5B4C-999C-A249122EC767}" type="presOf" srcId="{1848D0E3-EE40-544A-BB3E-7DC81FF60C7A}" destId="{A64482B8-7D1D-D445-AE35-CA86F53CA775}" srcOrd="0" destOrd="0" presId="urn:microsoft.com/office/officeart/2005/8/layout/list1#22"/>
    <dgm:cxn modelId="{77385120-EDBA-234E-B9FD-D2DA0C3597C4}" type="presOf" srcId="{43CE19D6-E7C8-5540-A9DC-40119CA4090E}" destId="{98BF2408-2154-1844-AB96-17D3645EC05E}" srcOrd="0" destOrd="1" presId="urn:microsoft.com/office/officeart/2005/8/layout/list1#22"/>
    <dgm:cxn modelId="{3D806F2D-C2F4-574D-9FB0-D4D582183DBE}" type="presOf" srcId="{AD2D48CC-FAB9-EB4F-9149-885005202640}" destId="{C47143F9-69C5-BA41-89A0-49F03C9A3B0B}" srcOrd="1" destOrd="0" presId="urn:microsoft.com/office/officeart/2005/8/layout/list1#22"/>
    <dgm:cxn modelId="{54A0B332-1CCB-8A4F-9AAA-E8A9C847E543}" type="presOf" srcId="{FCEC2C0F-EE1D-1444-B3CB-36418B1C2641}" destId="{98BF2408-2154-1844-AB96-17D3645EC05E}" srcOrd="0" destOrd="0" presId="urn:microsoft.com/office/officeart/2005/8/layout/list1#22"/>
    <dgm:cxn modelId="{D51DD43D-785A-4B4A-9F84-3C7D512FF858}" srcId="{AD2D48CC-FAB9-EB4F-9149-885005202640}" destId="{43CE19D6-E7C8-5540-A9DC-40119CA4090E}" srcOrd="1" destOrd="0" parTransId="{98DE0CEE-68A1-194A-A66D-25DC275A8F42}" sibTransId="{34D2AA53-72EA-664E-AA60-3E472F9E1B42}"/>
    <dgm:cxn modelId="{82D92843-66EA-EA49-9152-25BD8309393C}" type="presOf" srcId="{AD2D48CC-FAB9-EB4F-9149-885005202640}" destId="{540D1F47-B378-0442-AC82-87B3D565BB21}" srcOrd="0" destOrd="0" presId="urn:microsoft.com/office/officeart/2005/8/layout/list1#22"/>
    <dgm:cxn modelId="{FAB8C948-943D-284E-B38D-1DA9A46950B0}" type="presOf" srcId="{BABFD351-621A-6743-A00F-557160313608}" destId="{FAD95DB4-57BD-6141-A572-F6A01A0C7D34}" srcOrd="0" destOrd="0" presId="urn:microsoft.com/office/officeart/2005/8/layout/list1#22"/>
    <dgm:cxn modelId="{D2ADA966-1899-E04D-8A03-0209D114D0D3}" type="presOf" srcId="{BABFD351-621A-6743-A00F-557160313608}" destId="{2DD7E618-BE50-614E-BA53-1DA8068295C9}" srcOrd="1" destOrd="0" presId="urn:microsoft.com/office/officeart/2005/8/layout/list1#22"/>
    <dgm:cxn modelId="{0444B48F-33D1-2A48-B982-664874548AF9}" type="presOf" srcId="{5F1C213A-2179-164F-AB8A-CCBE6551BA0F}" destId="{98BF2408-2154-1844-AB96-17D3645EC05E}" srcOrd="0" destOrd="2" presId="urn:microsoft.com/office/officeart/2005/8/layout/list1#22"/>
    <dgm:cxn modelId="{C98D0798-13DE-464C-9CA3-85E91E6137CC}" srcId="{1848D0E3-EE40-544A-BB3E-7DC81FF60C7A}" destId="{BABFD351-621A-6743-A00F-557160313608}" srcOrd="0" destOrd="0" parTransId="{66212ED5-8053-3444-9BF2-39D566309D0E}" sibTransId="{C2796481-E128-4745-81A9-CDA7BBF278CC}"/>
    <dgm:cxn modelId="{3147CF9B-B2AC-CA4D-96E6-AAE3A9CD38FD}" srcId="{AD2D48CC-FAB9-EB4F-9149-885005202640}" destId="{5F1C213A-2179-164F-AB8A-CCBE6551BA0F}" srcOrd="2" destOrd="0" parTransId="{7BC26097-B60B-6649-95BD-FABB358A7823}" sibTransId="{33AEEE8C-1FED-1A47-A6A5-C87D0909DEEC}"/>
    <dgm:cxn modelId="{72F579B6-1FBE-F242-9925-DCCFB55D06E4}" srcId="{AD2D48CC-FAB9-EB4F-9149-885005202640}" destId="{FCEC2C0F-EE1D-1444-B3CB-36418B1C2641}" srcOrd="0" destOrd="0" parTransId="{2DDEE96F-0572-1E42-A3C2-007B0DB6AE6A}" sibTransId="{60F4D919-102D-6747-B784-47D852A74525}"/>
    <dgm:cxn modelId="{6488A3B8-6024-8647-A6E5-6A77B3DA6F19}" srcId="{BABFD351-621A-6743-A00F-557160313608}" destId="{3B0C333E-C8F6-4248-B63A-F37F944F77B1}" srcOrd="0" destOrd="0" parTransId="{F55D37F2-0CC1-4A4E-A7BA-E96C17251541}" sibTransId="{ACD52412-E7CC-D94D-B2C7-B20391E8F3C4}"/>
    <dgm:cxn modelId="{997197F0-6DD4-6646-BD77-F0D3476FBC13}" type="presOf" srcId="{3B0C333E-C8F6-4248-B63A-F37F944F77B1}" destId="{7CC4E2AF-19F9-2941-B4B2-FD3A55468E0D}" srcOrd="0" destOrd="0" presId="urn:microsoft.com/office/officeart/2005/8/layout/list1#22"/>
    <dgm:cxn modelId="{1EE28AE8-F019-2E42-B8AD-65B1DFBC1672}" type="presParOf" srcId="{A64482B8-7D1D-D445-AE35-CA86F53CA775}" destId="{D02BCDED-7F0B-464C-A9D4-85F2757DC328}" srcOrd="0" destOrd="0" presId="urn:microsoft.com/office/officeart/2005/8/layout/list1#22"/>
    <dgm:cxn modelId="{3AB541EF-27DD-EC4F-BECC-8377ED1CD5E6}" type="presParOf" srcId="{D02BCDED-7F0B-464C-A9D4-85F2757DC328}" destId="{FAD95DB4-57BD-6141-A572-F6A01A0C7D34}" srcOrd="0" destOrd="0" presId="urn:microsoft.com/office/officeart/2005/8/layout/list1#22"/>
    <dgm:cxn modelId="{0870EEF3-B6C6-C440-9341-7D3B5610AD0E}" type="presParOf" srcId="{D02BCDED-7F0B-464C-A9D4-85F2757DC328}" destId="{2DD7E618-BE50-614E-BA53-1DA8068295C9}" srcOrd="1" destOrd="0" presId="urn:microsoft.com/office/officeart/2005/8/layout/list1#22"/>
    <dgm:cxn modelId="{2E4495C3-78A9-AE4A-A844-109DA18EC1D3}" type="presParOf" srcId="{A64482B8-7D1D-D445-AE35-CA86F53CA775}" destId="{03B6D6B8-7C87-CC4B-A988-3D555C7C4163}" srcOrd="1" destOrd="0" presId="urn:microsoft.com/office/officeart/2005/8/layout/list1#22"/>
    <dgm:cxn modelId="{8CA5CF9E-60C2-4248-85C7-78D02724C240}" type="presParOf" srcId="{A64482B8-7D1D-D445-AE35-CA86F53CA775}" destId="{7CC4E2AF-19F9-2941-B4B2-FD3A55468E0D}" srcOrd="2" destOrd="0" presId="urn:microsoft.com/office/officeart/2005/8/layout/list1#22"/>
    <dgm:cxn modelId="{B67AD074-B90E-EA47-89C1-DF45ED5FA7DC}" type="presParOf" srcId="{A64482B8-7D1D-D445-AE35-CA86F53CA775}" destId="{EF8E2B9D-6F52-F241-94A7-67CA77985A10}" srcOrd="3" destOrd="0" presId="urn:microsoft.com/office/officeart/2005/8/layout/list1#22"/>
    <dgm:cxn modelId="{7BEEFC88-D9DC-DB4A-B7B4-5EE49E2172F6}" type="presParOf" srcId="{A64482B8-7D1D-D445-AE35-CA86F53CA775}" destId="{CA848B06-03A7-D840-A7DE-B31C3FC61BE8}" srcOrd="4" destOrd="0" presId="urn:microsoft.com/office/officeart/2005/8/layout/list1#22"/>
    <dgm:cxn modelId="{F13F5958-55C3-E941-8393-5E3D919E9FA5}" type="presParOf" srcId="{CA848B06-03A7-D840-A7DE-B31C3FC61BE8}" destId="{540D1F47-B378-0442-AC82-87B3D565BB21}" srcOrd="0" destOrd="0" presId="urn:microsoft.com/office/officeart/2005/8/layout/list1#22"/>
    <dgm:cxn modelId="{E72C480A-0BA6-4A40-8D58-0CE9F6F83212}" type="presParOf" srcId="{CA848B06-03A7-D840-A7DE-B31C3FC61BE8}" destId="{C47143F9-69C5-BA41-89A0-49F03C9A3B0B}" srcOrd="1" destOrd="0" presId="urn:microsoft.com/office/officeart/2005/8/layout/list1#22"/>
    <dgm:cxn modelId="{4191BF41-B458-B444-939A-0ACA87D59A16}" type="presParOf" srcId="{A64482B8-7D1D-D445-AE35-CA86F53CA775}" destId="{4A9BF4D7-4B1D-3249-8DF8-75882A435090}" srcOrd="5" destOrd="0" presId="urn:microsoft.com/office/officeart/2005/8/layout/list1#22"/>
    <dgm:cxn modelId="{01D55F1A-F548-D44E-A89C-3FA9DB0276DD}" type="presParOf" srcId="{A64482B8-7D1D-D445-AE35-CA86F53CA775}" destId="{98BF2408-2154-1844-AB96-17D3645EC05E}" srcOrd="6" destOrd="0" presId="urn:microsoft.com/office/officeart/2005/8/layout/list1#2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CA46DCFD-3BE7-0E4C-8538-66CE9892A970}" type="doc">
      <dgm:prSet loTypeId="urn:microsoft.com/office/officeart/2008/layout/LinedList" loCatId="list" qsTypeId="urn:microsoft.com/office/officeart/2005/8/quickstyle/simple1#42" qsCatId="simple" csTypeId="urn:microsoft.com/office/officeart/2005/8/colors/colorful2#3" csCatId="colorful" phldr="1"/>
      <dgm:spPr/>
      <dgm:t>
        <a:bodyPr/>
        <a:lstStyle/>
        <a:p>
          <a:endParaRPr lang="zh-CN" altLang="en-US"/>
        </a:p>
      </dgm:t>
    </dgm:pt>
    <dgm:pt modelId="{92BBB5A0-C53C-9447-9848-39312AB53476}">
      <dgm:prSet/>
      <dgm:spPr/>
      <dgm:t>
        <a:bodyPr/>
        <a:lstStyle/>
        <a:p>
          <a:r>
            <a:rPr lang="zh-CN" altLang="en-US"/>
            <a:t>（</a:t>
          </a:r>
          <a:r>
            <a:rPr lang="en-US" altLang="zh-CN"/>
            <a:t>1</a:t>
          </a:r>
          <a:r>
            <a:rPr lang="zh-CN" altLang="en-US"/>
            <a:t>）纯收益不变，且永续，各相关因素不变： </a:t>
          </a:r>
        </a:p>
      </dgm:t>
    </dgm:pt>
    <dgm:pt modelId="{3E8D7368-8D8A-8B48-9ADF-D25BEE2FECAB}" type="parTrans" cxnId="{9449CD1B-6B54-CF4D-A834-B57FB73FFB9B}">
      <dgm:prSet/>
      <dgm:spPr/>
      <dgm:t>
        <a:bodyPr/>
        <a:lstStyle/>
        <a:p>
          <a:endParaRPr lang="zh-CN" altLang="en-US"/>
        </a:p>
      </dgm:t>
    </dgm:pt>
    <dgm:pt modelId="{C98CB0C9-E76F-5349-BD44-88FF0552705C}" type="sibTrans" cxnId="{9449CD1B-6B54-CF4D-A834-B57FB73FFB9B}">
      <dgm:prSet/>
      <dgm:spPr/>
      <dgm:t>
        <a:bodyPr/>
        <a:lstStyle/>
        <a:p>
          <a:endParaRPr lang="zh-CN" altLang="en-US"/>
        </a:p>
      </dgm:t>
    </dgm:pt>
    <dgm:pt modelId="{C91F906C-DC94-1649-B5EB-47AAB1C625EE}">
      <dgm:prSet/>
      <dgm:spPr/>
      <dgm:t>
        <a:bodyPr/>
        <a:lstStyle/>
        <a:p>
          <a:r>
            <a:rPr lang="en-GB" dirty="0"/>
            <a:t>P=</a:t>
          </a:r>
          <a:r>
            <a:rPr lang="en-GB" dirty="0" err="1"/>
            <a:t>a/r</a:t>
          </a:r>
          <a:endParaRPr lang="en-GB" dirty="0"/>
        </a:p>
      </dgm:t>
    </dgm:pt>
    <dgm:pt modelId="{CFE338A6-4DF5-4348-A28E-B484CE58661A}" type="parTrans" cxnId="{FFB3D96B-DF10-7E46-A348-1059F2B1A73B}">
      <dgm:prSet/>
      <dgm:spPr/>
      <dgm:t>
        <a:bodyPr/>
        <a:lstStyle/>
        <a:p>
          <a:endParaRPr lang="zh-CN" altLang="en-US"/>
        </a:p>
      </dgm:t>
    </dgm:pt>
    <dgm:pt modelId="{1CFC41DE-DAC6-7245-86F2-D96F4DEF8A27}" type="sibTrans" cxnId="{FFB3D96B-DF10-7E46-A348-1059F2B1A73B}">
      <dgm:prSet/>
      <dgm:spPr/>
      <dgm:t>
        <a:bodyPr/>
        <a:lstStyle/>
        <a:p>
          <a:endParaRPr lang="zh-CN" altLang="en-US"/>
        </a:p>
      </dgm:t>
    </dgm:pt>
    <dgm:pt modelId="{2A146803-D4D9-8740-B441-0A321038F129}">
      <dgm:prSet/>
      <dgm:spPr/>
      <dgm:t>
        <a:bodyPr/>
        <a:lstStyle/>
        <a:p>
          <a:r>
            <a:rPr lang="en-GB"/>
            <a:t>P—</a:t>
          </a:r>
          <a:r>
            <a:rPr lang="zh-CN" altLang="en-US"/>
            <a:t>土地收益价格； </a:t>
          </a:r>
        </a:p>
      </dgm:t>
    </dgm:pt>
    <dgm:pt modelId="{446BC727-AD13-994E-889F-8709649A6061}" type="parTrans" cxnId="{0570699C-3EA7-F940-8A7B-CED70F4E0834}">
      <dgm:prSet/>
      <dgm:spPr/>
      <dgm:t>
        <a:bodyPr/>
        <a:lstStyle/>
        <a:p>
          <a:endParaRPr lang="zh-CN" altLang="en-US"/>
        </a:p>
      </dgm:t>
    </dgm:pt>
    <dgm:pt modelId="{5BCE96F4-6254-BD4B-A241-F79CC50828B6}" type="sibTrans" cxnId="{0570699C-3EA7-F940-8A7B-CED70F4E0834}">
      <dgm:prSet/>
      <dgm:spPr/>
      <dgm:t>
        <a:bodyPr/>
        <a:lstStyle/>
        <a:p>
          <a:endParaRPr lang="zh-CN" altLang="en-US"/>
        </a:p>
      </dgm:t>
    </dgm:pt>
    <dgm:pt modelId="{DE04FF59-9246-694B-8CC7-9469823BFA2E}">
      <dgm:prSet/>
      <dgm:spPr/>
      <dgm:t>
        <a:bodyPr/>
        <a:lstStyle/>
        <a:p>
          <a:r>
            <a:rPr lang="en-GB"/>
            <a:t>a—</a:t>
          </a:r>
          <a:r>
            <a:rPr lang="zh-CN" altLang="en-US"/>
            <a:t>土地纯收益（或地租），每年不变； </a:t>
          </a:r>
        </a:p>
      </dgm:t>
    </dgm:pt>
    <dgm:pt modelId="{FBDDD89C-A99A-154F-9DDF-09F0F65C6266}" type="parTrans" cxnId="{3929E665-325B-6F4B-8E5F-922F15F55498}">
      <dgm:prSet/>
      <dgm:spPr/>
      <dgm:t>
        <a:bodyPr/>
        <a:lstStyle/>
        <a:p>
          <a:endParaRPr lang="zh-CN" altLang="en-US"/>
        </a:p>
      </dgm:t>
    </dgm:pt>
    <dgm:pt modelId="{90F1A2A8-3189-0640-BB17-28C260FF40C9}" type="sibTrans" cxnId="{3929E665-325B-6F4B-8E5F-922F15F55498}">
      <dgm:prSet/>
      <dgm:spPr/>
      <dgm:t>
        <a:bodyPr/>
        <a:lstStyle/>
        <a:p>
          <a:endParaRPr lang="zh-CN" altLang="en-US"/>
        </a:p>
      </dgm:t>
    </dgm:pt>
    <dgm:pt modelId="{EA182FBF-4B4D-B74A-A870-B4C164EAE679}">
      <dgm:prSet/>
      <dgm:spPr/>
      <dgm:t>
        <a:bodyPr/>
        <a:lstStyle/>
        <a:p>
          <a:r>
            <a:rPr lang="en-GB"/>
            <a:t>r—</a:t>
          </a:r>
          <a:r>
            <a:rPr lang="zh-CN" altLang="en-US"/>
            <a:t>土地还原利率，固定且大于零。</a:t>
          </a:r>
        </a:p>
      </dgm:t>
    </dgm:pt>
    <dgm:pt modelId="{1D18C944-DC02-1543-862E-F5132D88559C}" type="parTrans" cxnId="{09255BD1-1091-5744-B41C-B205FE0B4B1E}">
      <dgm:prSet/>
      <dgm:spPr/>
      <dgm:t>
        <a:bodyPr/>
        <a:lstStyle/>
        <a:p>
          <a:endParaRPr lang="zh-CN" altLang="en-US"/>
        </a:p>
      </dgm:t>
    </dgm:pt>
    <dgm:pt modelId="{779BD91C-5FBF-5A42-8271-888F7BF8B01C}" type="sibTrans" cxnId="{09255BD1-1091-5744-B41C-B205FE0B4B1E}">
      <dgm:prSet/>
      <dgm:spPr/>
      <dgm:t>
        <a:bodyPr/>
        <a:lstStyle/>
        <a:p>
          <a:endParaRPr lang="zh-CN" altLang="en-US"/>
        </a:p>
      </dgm:t>
    </dgm:pt>
    <dgm:pt modelId="{7F3D730B-ABAD-914E-A06D-3F1E865DE6E0}" type="pres">
      <dgm:prSet presAssocID="{CA46DCFD-3BE7-0E4C-8538-66CE9892A970}" presName="vert0" presStyleCnt="0">
        <dgm:presLayoutVars>
          <dgm:dir/>
          <dgm:animOne val="branch"/>
          <dgm:animLvl val="lvl"/>
        </dgm:presLayoutVars>
      </dgm:prSet>
      <dgm:spPr/>
    </dgm:pt>
    <dgm:pt modelId="{9B262AB4-794C-7844-9973-D485BA46C9A6}" type="pres">
      <dgm:prSet presAssocID="{92BBB5A0-C53C-9447-9848-39312AB53476}" presName="thickLine" presStyleLbl="alignNode1" presStyleIdx="0" presStyleCnt="5"/>
      <dgm:spPr/>
    </dgm:pt>
    <dgm:pt modelId="{9F07B7F9-F583-E144-93BA-C6D910B2ADE4}" type="pres">
      <dgm:prSet presAssocID="{92BBB5A0-C53C-9447-9848-39312AB53476}" presName="horz1" presStyleCnt="0"/>
      <dgm:spPr/>
    </dgm:pt>
    <dgm:pt modelId="{5C8B5753-1D45-A149-A3D9-9CCB0D82EAA4}" type="pres">
      <dgm:prSet presAssocID="{92BBB5A0-C53C-9447-9848-39312AB53476}" presName="tx1" presStyleLbl="revTx" presStyleIdx="0" presStyleCnt="5"/>
      <dgm:spPr/>
    </dgm:pt>
    <dgm:pt modelId="{7D159A70-0F61-2A48-AF7F-8F2E936EB802}" type="pres">
      <dgm:prSet presAssocID="{92BBB5A0-C53C-9447-9848-39312AB53476}" presName="vert1" presStyleCnt="0"/>
      <dgm:spPr/>
    </dgm:pt>
    <dgm:pt modelId="{A714190E-B03F-9547-A3F2-7CBC5EFA31C5}" type="pres">
      <dgm:prSet presAssocID="{C91F906C-DC94-1649-B5EB-47AAB1C625EE}" presName="thickLine" presStyleLbl="alignNode1" presStyleIdx="1" presStyleCnt="5"/>
      <dgm:spPr/>
    </dgm:pt>
    <dgm:pt modelId="{8E7761CB-B4B4-2B46-94BA-15410C71C65B}" type="pres">
      <dgm:prSet presAssocID="{C91F906C-DC94-1649-B5EB-47AAB1C625EE}" presName="horz1" presStyleCnt="0"/>
      <dgm:spPr/>
    </dgm:pt>
    <dgm:pt modelId="{F8FA9933-0FAE-C742-9506-F86D12946C82}" type="pres">
      <dgm:prSet presAssocID="{C91F906C-DC94-1649-B5EB-47AAB1C625EE}" presName="tx1" presStyleLbl="revTx" presStyleIdx="1" presStyleCnt="5"/>
      <dgm:spPr/>
    </dgm:pt>
    <dgm:pt modelId="{AA1E28CB-19CC-9342-B025-6C8E1FABA3C6}" type="pres">
      <dgm:prSet presAssocID="{C91F906C-DC94-1649-B5EB-47AAB1C625EE}" presName="vert1" presStyleCnt="0"/>
      <dgm:spPr/>
    </dgm:pt>
    <dgm:pt modelId="{89E14CC6-5F43-5C4E-A2EC-1B8321999BC4}" type="pres">
      <dgm:prSet presAssocID="{2A146803-D4D9-8740-B441-0A321038F129}" presName="thickLine" presStyleLbl="alignNode1" presStyleIdx="2" presStyleCnt="5"/>
      <dgm:spPr/>
    </dgm:pt>
    <dgm:pt modelId="{5C5C1FA3-3D7D-2F43-AB6F-2807CEC579D7}" type="pres">
      <dgm:prSet presAssocID="{2A146803-D4D9-8740-B441-0A321038F129}" presName="horz1" presStyleCnt="0"/>
      <dgm:spPr/>
    </dgm:pt>
    <dgm:pt modelId="{8E076924-AAF9-0B4A-939E-9C501E76EED5}" type="pres">
      <dgm:prSet presAssocID="{2A146803-D4D9-8740-B441-0A321038F129}" presName="tx1" presStyleLbl="revTx" presStyleIdx="2" presStyleCnt="5"/>
      <dgm:spPr/>
    </dgm:pt>
    <dgm:pt modelId="{2B565919-C0FB-8F4C-A539-13A401405CF5}" type="pres">
      <dgm:prSet presAssocID="{2A146803-D4D9-8740-B441-0A321038F129}" presName="vert1" presStyleCnt="0"/>
      <dgm:spPr/>
    </dgm:pt>
    <dgm:pt modelId="{CA45F9FF-A5BF-F848-83EF-5CF9B4118504}" type="pres">
      <dgm:prSet presAssocID="{DE04FF59-9246-694B-8CC7-9469823BFA2E}" presName="thickLine" presStyleLbl="alignNode1" presStyleIdx="3" presStyleCnt="5"/>
      <dgm:spPr/>
    </dgm:pt>
    <dgm:pt modelId="{33B9DA17-A150-2943-B9C7-98195FC1CD29}" type="pres">
      <dgm:prSet presAssocID="{DE04FF59-9246-694B-8CC7-9469823BFA2E}" presName="horz1" presStyleCnt="0"/>
      <dgm:spPr/>
    </dgm:pt>
    <dgm:pt modelId="{BC802A33-9522-554E-9724-0EB8B44B657F}" type="pres">
      <dgm:prSet presAssocID="{DE04FF59-9246-694B-8CC7-9469823BFA2E}" presName="tx1" presStyleLbl="revTx" presStyleIdx="3" presStyleCnt="5"/>
      <dgm:spPr/>
    </dgm:pt>
    <dgm:pt modelId="{9062512F-AD2B-164E-8AF2-E9485149D1EC}" type="pres">
      <dgm:prSet presAssocID="{DE04FF59-9246-694B-8CC7-9469823BFA2E}" presName="vert1" presStyleCnt="0"/>
      <dgm:spPr/>
    </dgm:pt>
    <dgm:pt modelId="{885A2712-1742-7943-AB98-552833374240}" type="pres">
      <dgm:prSet presAssocID="{EA182FBF-4B4D-B74A-A870-B4C164EAE679}" presName="thickLine" presStyleLbl="alignNode1" presStyleIdx="4" presStyleCnt="5"/>
      <dgm:spPr/>
    </dgm:pt>
    <dgm:pt modelId="{C063979E-5BB5-F347-ABB7-DA5E16E8EA68}" type="pres">
      <dgm:prSet presAssocID="{EA182FBF-4B4D-B74A-A870-B4C164EAE679}" presName="horz1" presStyleCnt="0"/>
      <dgm:spPr/>
    </dgm:pt>
    <dgm:pt modelId="{D24110FF-E1A0-F04A-95B0-52BF5112E938}" type="pres">
      <dgm:prSet presAssocID="{EA182FBF-4B4D-B74A-A870-B4C164EAE679}" presName="tx1" presStyleLbl="revTx" presStyleIdx="4" presStyleCnt="5"/>
      <dgm:spPr/>
    </dgm:pt>
    <dgm:pt modelId="{3BA1B0A2-0AEB-E14E-B02C-495C11B044C1}" type="pres">
      <dgm:prSet presAssocID="{EA182FBF-4B4D-B74A-A870-B4C164EAE679}" presName="vert1" presStyleCnt="0"/>
      <dgm:spPr/>
    </dgm:pt>
  </dgm:ptLst>
  <dgm:cxnLst>
    <dgm:cxn modelId="{9449CD1B-6B54-CF4D-A834-B57FB73FFB9B}" srcId="{CA46DCFD-3BE7-0E4C-8538-66CE9892A970}" destId="{92BBB5A0-C53C-9447-9848-39312AB53476}" srcOrd="0" destOrd="0" parTransId="{3E8D7368-8D8A-8B48-9ADF-D25BEE2FECAB}" sibTransId="{C98CB0C9-E76F-5349-BD44-88FF0552705C}"/>
    <dgm:cxn modelId="{533FB15C-BB28-DA41-A7D1-95074FC54AC4}" type="presOf" srcId="{DE04FF59-9246-694B-8CC7-9469823BFA2E}" destId="{BC802A33-9522-554E-9724-0EB8B44B657F}" srcOrd="0" destOrd="0" presId="urn:microsoft.com/office/officeart/2008/layout/LinedList"/>
    <dgm:cxn modelId="{3929E665-325B-6F4B-8E5F-922F15F55498}" srcId="{CA46DCFD-3BE7-0E4C-8538-66CE9892A970}" destId="{DE04FF59-9246-694B-8CC7-9469823BFA2E}" srcOrd="3" destOrd="0" parTransId="{FBDDD89C-A99A-154F-9DDF-09F0F65C6266}" sibTransId="{90F1A2A8-3189-0640-BB17-28C260FF40C9}"/>
    <dgm:cxn modelId="{FFB3D96B-DF10-7E46-A348-1059F2B1A73B}" srcId="{CA46DCFD-3BE7-0E4C-8538-66CE9892A970}" destId="{C91F906C-DC94-1649-B5EB-47AAB1C625EE}" srcOrd="1" destOrd="0" parTransId="{CFE338A6-4DF5-4348-A28E-B484CE58661A}" sibTransId="{1CFC41DE-DAC6-7245-86F2-D96F4DEF8A27}"/>
    <dgm:cxn modelId="{7D85A87C-8627-6F4F-A0F4-4F5B1786179E}" type="presOf" srcId="{CA46DCFD-3BE7-0E4C-8538-66CE9892A970}" destId="{7F3D730B-ABAD-914E-A06D-3F1E865DE6E0}" srcOrd="0" destOrd="0" presId="urn:microsoft.com/office/officeart/2008/layout/LinedList"/>
    <dgm:cxn modelId="{0570699C-3EA7-F940-8A7B-CED70F4E0834}" srcId="{CA46DCFD-3BE7-0E4C-8538-66CE9892A970}" destId="{2A146803-D4D9-8740-B441-0A321038F129}" srcOrd="2" destOrd="0" parTransId="{446BC727-AD13-994E-889F-8709649A6061}" sibTransId="{5BCE96F4-6254-BD4B-A241-F79CC50828B6}"/>
    <dgm:cxn modelId="{E72841CC-5C7A-C94F-8AE1-D8068BC33340}" type="presOf" srcId="{2A146803-D4D9-8740-B441-0A321038F129}" destId="{8E076924-AAF9-0B4A-939E-9C501E76EED5}" srcOrd="0" destOrd="0" presId="urn:microsoft.com/office/officeart/2008/layout/LinedList"/>
    <dgm:cxn modelId="{09255BD1-1091-5744-B41C-B205FE0B4B1E}" srcId="{CA46DCFD-3BE7-0E4C-8538-66CE9892A970}" destId="{EA182FBF-4B4D-B74A-A870-B4C164EAE679}" srcOrd="4" destOrd="0" parTransId="{1D18C944-DC02-1543-862E-F5132D88559C}" sibTransId="{779BD91C-5FBF-5A42-8271-888F7BF8B01C}"/>
    <dgm:cxn modelId="{9F3643EA-FEA5-2C44-A67E-BD3F8119F37F}" type="presOf" srcId="{EA182FBF-4B4D-B74A-A870-B4C164EAE679}" destId="{D24110FF-E1A0-F04A-95B0-52BF5112E938}" srcOrd="0" destOrd="0" presId="urn:microsoft.com/office/officeart/2008/layout/LinedList"/>
    <dgm:cxn modelId="{BBA6E3F3-4FBA-FB4E-B013-FCFF2BD20873}" type="presOf" srcId="{C91F906C-DC94-1649-B5EB-47AAB1C625EE}" destId="{F8FA9933-0FAE-C742-9506-F86D12946C82}" srcOrd="0" destOrd="0" presId="urn:microsoft.com/office/officeart/2008/layout/LinedList"/>
    <dgm:cxn modelId="{AAA833F4-8E27-C249-B462-870F10D0AA37}" type="presOf" srcId="{92BBB5A0-C53C-9447-9848-39312AB53476}" destId="{5C8B5753-1D45-A149-A3D9-9CCB0D82EAA4}" srcOrd="0" destOrd="0" presId="urn:microsoft.com/office/officeart/2008/layout/LinedList"/>
    <dgm:cxn modelId="{15C81889-1B62-964C-8590-B4FFA5FFB67B}" type="presParOf" srcId="{7F3D730B-ABAD-914E-A06D-3F1E865DE6E0}" destId="{9B262AB4-794C-7844-9973-D485BA46C9A6}" srcOrd="0" destOrd="0" presId="urn:microsoft.com/office/officeart/2008/layout/LinedList"/>
    <dgm:cxn modelId="{5927D46D-D64A-9F41-8E14-B0FB74FE144B}" type="presParOf" srcId="{7F3D730B-ABAD-914E-A06D-3F1E865DE6E0}" destId="{9F07B7F9-F583-E144-93BA-C6D910B2ADE4}" srcOrd="1" destOrd="0" presId="urn:microsoft.com/office/officeart/2008/layout/LinedList"/>
    <dgm:cxn modelId="{CB167277-73D5-5C4D-A72F-B225F96A20C6}" type="presParOf" srcId="{9F07B7F9-F583-E144-93BA-C6D910B2ADE4}" destId="{5C8B5753-1D45-A149-A3D9-9CCB0D82EAA4}" srcOrd="0" destOrd="0" presId="urn:microsoft.com/office/officeart/2008/layout/LinedList"/>
    <dgm:cxn modelId="{495F544A-CCFA-9846-AE4F-F4F68763E397}" type="presParOf" srcId="{9F07B7F9-F583-E144-93BA-C6D910B2ADE4}" destId="{7D159A70-0F61-2A48-AF7F-8F2E936EB802}" srcOrd="1" destOrd="0" presId="urn:microsoft.com/office/officeart/2008/layout/LinedList"/>
    <dgm:cxn modelId="{24BB2FE2-D708-2F40-9C08-4C54B8A33B7C}" type="presParOf" srcId="{7F3D730B-ABAD-914E-A06D-3F1E865DE6E0}" destId="{A714190E-B03F-9547-A3F2-7CBC5EFA31C5}" srcOrd="2" destOrd="0" presId="urn:microsoft.com/office/officeart/2008/layout/LinedList"/>
    <dgm:cxn modelId="{F11A360C-E045-F340-92A2-DE88CC87087D}" type="presParOf" srcId="{7F3D730B-ABAD-914E-A06D-3F1E865DE6E0}" destId="{8E7761CB-B4B4-2B46-94BA-15410C71C65B}" srcOrd="3" destOrd="0" presId="urn:microsoft.com/office/officeart/2008/layout/LinedList"/>
    <dgm:cxn modelId="{172381C8-63E8-FD47-8EB5-12082490F86B}" type="presParOf" srcId="{8E7761CB-B4B4-2B46-94BA-15410C71C65B}" destId="{F8FA9933-0FAE-C742-9506-F86D12946C82}" srcOrd="0" destOrd="0" presId="urn:microsoft.com/office/officeart/2008/layout/LinedList"/>
    <dgm:cxn modelId="{3A5FBB97-BB84-B246-A365-114DAD7B318F}" type="presParOf" srcId="{8E7761CB-B4B4-2B46-94BA-15410C71C65B}" destId="{AA1E28CB-19CC-9342-B025-6C8E1FABA3C6}" srcOrd="1" destOrd="0" presId="urn:microsoft.com/office/officeart/2008/layout/LinedList"/>
    <dgm:cxn modelId="{2A131A15-3FC9-314A-A91A-9B0F27382799}" type="presParOf" srcId="{7F3D730B-ABAD-914E-A06D-3F1E865DE6E0}" destId="{89E14CC6-5F43-5C4E-A2EC-1B8321999BC4}" srcOrd="4" destOrd="0" presId="urn:microsoft.com/office/officeart/2008/layout/LinedList"/>
    <dgm:cxn modelId="{1A8CEDF9-ED10-B147-A4B9-F09F8C507A0D}" type="presParOf" srcId="{7F3D730B-ABAD-914E-A06D-3F1E865DE6E0}" destId="{5C5C1FA3-3D7D-2F43-AB6F-2807CEC579D7}" srcOrd="5" destOrd="0" presId="urn:microsoft.com/office/officeart/2008/layout/LinedList"/>
    <dgm:cxn modelId="{1D1F1A3F-11ED-B84C-BF5E-173F7E7ECDC8}" type="presParOf" srcId="{5C5C1FA3-3D7D-2F43-AB6F-2807CEC579D7}" destId="{8E076924-AAF9-0B4A-939E-9C501E76EED5}" srcOrd="0" destOrd="0" presId="urn:microsoft.com/office/officeart/2008/layout/LinedList"/>
    <dgm:cxn modelId="{E32DB627-EB17-F846-A196-D2F2ED26DDDF}" type="presParOf" srcId="{5C5C1FA3-3D7D-2F43-AB6F-2807CEC579D7}" destId="{2B565919-C0FB-8F4C-A539-13A401405CF5}" srcOrd="1" destOrd="0" presId="urn:microsoft.com/office/officeart/2008/layout/LinedList"/>
    <dgm:cxn modelId="{C87B2B9C-4803-A345-8D2D-44EE69EEF9A7}" type="presParOf" srcId="{7F3D730B-ABAD-914E-A06D-3F1E865DE6E0}" destId="{CA45F9FF-A5BF-F848-83EF-5CF9B4118504}" srcOrd="6" destOrd="0" presId="urn:microsoft.com/office/officeart/2008/layout/LinedList"/>
    <dgm:cxn modelId="{AB501008-12EF-DF44-A338-EE3509194DDF}" type="presParOf" srcId="{7F3D730B-ABAD-914E-A06D-3F1E865DE6E0}" destId="{33B9DA17-A150-2943-B9C7-98195FC1CD29}" srcOrd="7" destOrd="0" presId="urn:microsoft.com/office/officeart/2008/layout/LinedList"/>
    <dgm:cxn modelId="{8566C2FC-76CA-6F4C-B25A-71F4D66D2985}" type="presParOf" srcId="{33B9DA17-A150-2943-B9C7-98195FC1CD29}" destId="{BC802A33-9522-554E-9724-0EB8B44B657F}" srcOrd="0" destOrd="0" presId="urn:microsoft.com/office/officeart/2008/layout/LinedList"/>
    <dgm:cxn modelId="{0E9BF736-80F9-3349-B759-E1881FB19381}" type="presParOf" srcId="{33B9DA17-A150-2943-B9C7-98195FC1CD29}" destId="{9062512F-AD2B-164E-8AF2-E9485149D1EC}" srcOrd="1" destOrd="0" presId="urn:microsoft.com/office/officeart/2008/layout/LinedList"/>
    <dgm:cxn modelId="{3C9F57D2-F158-9040-8E2F-B3180C7F7570}" type="presParOf" srcId="{7F3D730B-ABAD-914E-A06D-3F1E865DE6E0}" destId="{885A2712-1742-7943-AB98-552833374240}" srcOrd="8" destOrd="0" presId="urn:microsoft.com/office/officeart/2008/layout/LinedList"/>
    <dgm:cxn modelId="{70A3AA4D-BB9D-6946-8ED6-2C263B09EB76}" type="presParOf" srcId="{7F3D730B-ABAD-914E-A06D-3F1E865DE6E0}" destId="{C063979E-5BB5-F347-ABB7-DA5E16E8EA68}" srcOrd="9" destOrd="0" presId="urn:microsoft.com/office/officeart/2008/layout/LinedList"/>
    <dgm:cxn modelId="{36262336-450B-2841-A86E-605E3595C947}" type="presParOf" srcId="{C063979E-5BB5-F347-ABB7-DA5E16E8EA68}" destId="{D24110FF-E1A0-F04A-95B0-52BF5112E938}" srcOrd="0" destOrd="0" presId="urn:microsoft.com/office/officeart/2008/layout/LinedList"/>
    <dgm:cxn modelId="{7D52B8B8-2EA4-AC4E-B380-62D4AFFCCCFA}" type="presParOf" srcId="{C063979E-5BB5-F347-ABB7-DA5E16E8EA68}" destId="{3BA1B0A2-0AEB-E14E-B02C-495C11B044C1}"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40DEEDE-D116-B345-BAFA-C0D41341ED64}" type="doc">
      <dgm:prSet loTypeId="urn:microsoft.com/office/officeart/2008/layout/LinedList" loCatId="list" qsTypeId="urn:microsoft.com/office/officeart/2005/8/quickstyle/simple1#43" qsCatId="simple" csTypeId="urn:microsoft.com/office/officeart/2005/8/colors/accent4_2#2" csCatId="accent4" phldr="1"/>
      <dgm:spPr/>
      <dgm:t>
        <a:bodyPr/>
        <a:lstStyle/>
        <a:p>
          <a:endParaRPr lang="zh-CN" altLang="en-US"/>
        </a:p>
      </dgm:t>
    </dgm:pt>
    <dgm:pt modelId="{714859EA-C7BA-6C4B-A639-032970106033}">
      <dgm:prSet/>
      <dgm:spPr/>
      <dgm:t>
        <a:bodyPr/>
        <a:lstStyle/>
        <a:p>
          <a:r>
            <a:rPr lang="zh-CN" altLang="en-US"/>
            <a:t>纯收益不变，收益年限有限，各相关因素不变： </a:t>
          </a:r>
        </a:p>
      </dgm:t>
    </dgm:pt>
    <dgm:pt modelId="{139F4365-B83D-B94B-A4DA-6F7A484D0B34}" type="parTrans" cxnId="{EB15998C-9D44-5A48-A22F-C0F038F2454D}">
      <dgm:prSet/>
      <dgm:spPr/>
      <dgm:t>
        <a:bodyPr/>
        <a:lstStyle/>
        <a:p>
          <a:endParaRPr lang="zh-CN" altLang="en-US"/>
        </a:p>
      </dgm:t>
    </dgm:pt>
    <dgm:pt modelId="{AFA12B1D-B90D-EB43-8BA3-D09D81BE7F3A}" type="sibTrans" cxnId="{EB15998C-9D44-5A48-A22F-C0F038F2454D}">
      <dgm:prSet/>
      <dgm:spPr/>
      <dgm:t>
        <a:bodyPr/>
        <a:lstStyle/>
        <a:p>
          <a:endParaRPr lang="zh-CN" altLang="en-US"/>
        </a:p>
      </dgm:t>
    </dgm:pt>
    <dgm:pt modelId="{14672A99-B069-F741-B02D-38959DD3F5F8}">
      <dgm:prSet/>
      <dgm:spPr/>
      <dgm:t>
        <a:bodyPr/>
        <a:lstStyle/>
        <a:p>
          <a:r>
            <a:rPr lang="en-GB" dirty="0"/>
            <a:t>P=（a/r）[1-1/（1+r）n ] </a:t>
          </a:r>
        </a:p>
      </dgm:t>
    </dgm:pt>
    <dgm:pt modelId="{50A34BB3-1C23-A545-98CC-9A4D0507D335}" type="parTrans" cxnId="{3A2A712E-CF00-954E-88B6-2171699F517F}">
      <dgm:prSet/>
      <dgm:spPr/>
      <dgm:t>
        <a:bodyPr/>
        <a:lstStyle/>
        <a:p>
          <a:endParaRPr lang="zh-CN" altLang="en-US"/>
        </a:p>
      </dgm:t>
    </dgm:pt>
    <dgm:pt modelId="{02777B2B-FF4A-B742-A98D-55DB9CC70219}" type="sibTrans" cxnId="{3A2A712E-CF00-954E-88B6-2171699F517F}">
      <dgm:prSet/>
      <dgm:spPr/>
      <dgm:t>
        <a:bodyPr/>
        <a:lstStyle/>
        <a:p>
          <a:endParaRPr lang="zh-CN" altLang="en-US"/>
        </a:p>
      </dgm:t>
    </dgm:pt>
    <dgm:pt modelId="{2786C365-D469-8A49-9E9A-711E1456787C}">
      <dgm:prSet/>
      <dgm:spPr/>
      <dgm:t>
        <a:bodyPr/>
        <a:lstStyle/>
        <a:p>
          <a:r>
            <a:rPr lang="en-GB"/>
            <a:t>P、a、r </a:t>
          </a:r>
          <a:r>
            <a:rPr lang="zh-CN" altLang="en-US"/>
            <a:t>含义同前； </a:t>
          </a:r>
        </a:p>
      </dgm:t>
    </dgm:pt>
    <dgm:pt modelId="{05097428-C18A-5B46-884A-4F6EFA3E05D2}" type="parTrans" cxnId="{C99EAE5A-3891-3E48-B979-F76C61FA33C7}">
      <dgm:prSet/>
      <dgm:spPr/>
      <dgm:t>
        <a:bodyPr/>
        <a:lstStyle/>
        <a:p>
          <a:endParaRPr lang="zh-CN" altLang="en-US"/>
        </a:p>
      </dgm:t>
    </dgm:pt>
    <dgm:pt modelId="{18440253-90F2-E14F-9243-7A1030DE32AF}" type="sibTrans" cxnId="{C99EAE5A-3891-3E48-B979-F76C61FA33C7}">
      <dgm:prSet/>
      <dgm:spPr/>
      <dgm:t>
        <a:bodyPr/>
        <a:lstStyle/>
        <a:p>
          <a:endParaRPr lang="zh-CN" altLang="en-US"/>
        </a:p>
      </dgm:t>
    </dgm:pt>
    <dgm:pt modelId="{21BB02B8-A91F-004B-9A2A-45E405ACABB6}">
      <dgm:prSet/>
      <dgm:spPr/>
      <dgm:t>
        <a:bodyPr/>
        <a:lstStyle/>
        <a:p>
          <a:r>
            <a:rPr lang="en-GB"/>
            <a:t>n—</a:t>
          </a:r>
          <a:r>
            <a:rPr lang="zh-CN" altLang="en-US"/>
            <a:t>未来土地收益年期。</a:t>
          </a:r>
        </a:p>
      </dgm:t>
    </dgm:pt>
    <dgm:pt modelId="{632981B1-D9E1-4441-9776-2A026C6CC7C8}" type="parTrans" cxnId="{2C09934A-321A-4349-96BC-431F6CDC72E9}">
      <dgm:prSet/>
      <dgm:spPr/>
      <dgm:t>
        <a:bodyPr/>
        <a:lstStyle/>
        <a:p>
          <a:endParaRPr lang="zh-CN" altLang="en-US"/>
        </a:p>
      </dgm:t>
    </dgm:pt>
    <dgm:pt modelId="{8BD3C5E4-7521-0545-8BAE-DAEFD1C0EA82}" type="sibTrans" cxnId="{2C09934A-321A-4349-96BC-431F6CDC72E9}">
      <dgm:prSet/>
      <dgm:spPr/>
      <dgm:t>
        <a:bodyPr/>
        <a:lstStyle/>
        <a:p>
          <a:endParaRPr lang="zh-CN" altLang="en-US"/>
        </a:p>
      </dgm:t>
    </dgm:pt>
    <dgm:pt modelId="{FBAA4F8E-68F8-D54A-AA45-38FE69139DBE}" type="pres">
      <dgm:prSet presAssocID="{F40DEEDE-D116-B345-BAFA-C0D41341ED64}" presName="vert0" presStyleCnt="0">
        <dgm:presLayoutVars>
          <dgm:dir/>
          <dgm:animOne val="branch"/>
          <dgm:animLvl val="lvl"/>
        </dgm:presLayoutVars>
      </dgm:prSet>
      <dgm:spPr/>
    </dgm:pt>
    <dgm:pt modelId="{D7E41F87-C532-9740-81AA-304B818A77D5}" type="pres">
      <dgm:prSet presAssocID="{714859EA-C7BA-6C4B-A639-032970106033}" presName="thickLine" presStyleLbl="alignNode1" presStyleIdx="0" presStyleCnt="4"/>
      <dgm:spPr/>
    </dgm:pt>
    <dgm:pt modelId="{A6F5432F-050D-D94C-9171-496C344BEC66}" type="pres">
      <dgm:prSet presAssocID="{714859EA-C7BA-6C4B-A639-032970106033}" presName="horz1" presStyleCnt="0"/>
      <dgm:spPr/>
    </dgm:pt>
    <dgm:pt modelId="{83303CF3-C0B1-A04A-9BB4-A885E69DCE50}" type="pres">
      <dgm:prSet presAssocID="{714859EA-C7BA-6C4B-A639-032970106033}" presName="tx1" presStyleLbl="revTx" presStyleIdx="0" presStyleCnt="4"/>
      <dgm:spPr/>
    </dgm:pt>
    <dgm:pt modelId="{FFC380A6-65FC-0C4F-9654-02289AD1FFE8}" type="pres">
      <dgm:prSet presAssocID="{714859EA-C7BA-6C4B-A639-032970106033}" presName="vert1" presStyleCnt="0"/>
      <dgm:spPr/>
    </dgm:pt>
    <dgm:pt modelId="{8A90604E-C228-7143-92F4-02EDF7B6FE74}" type="pres">
      <dgm:prSet presAssocID="{14672A99-B069-F741-B02D-38959DD3F5F8}" presName="thickLine" presStyleLbl="alignNode1" presStyleIdx="1" presStyleCnt="4"/>
      <dgm:spPr/>
    </dgm:pt>
    <dgm:pt modelId="{1CFDFB6E-64A6-6345-99A9-8A131D940505}" type="pres">
      <dgm:prSet presAssocID="{14672A99-B069-F741-B02D-38959DD3F5F8}" presName="horz1" presStyleCnt="0"/>
      <dgm:spPr/>
    </dgm:pt>
    <dgm:pt modelId="{6D3E85BE-DB8A-B44B-BE51-970FD4BEBF25}" type="pres">
      <dgm:prSet presAssocID="{14672A99-B069-F741-B02D-38959DD3F5F8}" presName="tx1" presStyleLbl="revTx" presStyleIdx="1" presStyleCnt="4"/>
      <dgm:spPr/>
    </dgm:pt>
    <dgm:pt modelId="{6CEAE4EE-187B-B449-B9BA-68E014A2A24F}" type="pres">
      <dgm:prSet presAssocID="{14672A99-B069-F741-B02D-38959DD3F5F8}" presName="vert1" presStyleCnt="0"/>
      <dgm:spPr/>
    </dgm:pt>
    <dgm:pt modelId="{91C1D9C6-9053-9640-8C91-CEE5850A4DF4}" type="pres">
      <dgm:prSet presAssocID="{2786C365-D469-8A49-9E9A-711E1456787C}" presName="thickLine" presStyleLbl="alignNode1" presStyleIdx="2" presStyleCnt="4"/>
      <dgm:spPr/>
    </dgm:pt>
    <dgm:pt modelId="{11CD7312-DA0D-F747-9E8D-9F8CC7224F79}" type="pres">
      <dgm:prSet presAssocID="{2786C365-D469-8A49-9E9A-711E1456787C}" presName="horz1" presStyleCnt="0"/>
      <dgm:spPr/>
    </dgm:pt>
    <dgm:pt modelId="{156A0CA4-9EC3-5D41-8615-A26DD2C73F34}" type="pres">
      <dgm:prSet presAssocID="{2786C365-D469-8A49-9E9A-711E1456787C}" presName="tx1" presStyleLbl="revTx" presStyleIdx="2" presStyleCnt="4"/>
      <dgm:spPr/>
    </dgm:pt>
    <dgm:pt modelId="{A6A85E46-3CF2-D149-82F5-91938C19F4B8}" type="pres">
      <dgm:prSet presAssocID="{2786C365-D469-8A49-9E9A-711E1456787C}" presName="vert1" presStyleCnt="0"/>
      <dgm:spPr/>
    </dgm:pt>
    <dgm:pt modelId="{2B606D67-1F80-C74A-ACE1-28AC2ADAF9A1}" type="pres">
      <dgm:prSet presAssocID="{21BB02B8-A91F-004B-9A2A-45E405ACABB6}" presName="thickLine" presStyleLbl="alignNode1" presStyleIdx="3" presStyleCnt="4"/>
      <dgm:spPr/>
    </dgm:pt>
    <dgm:pt modelId="{2476C1BE-0C8F-9347-8E9F-06757A28850F}" type="pres">
      <dgm:prSet presAssocID="{21BB02B8-A91F-004B-9A2A-45E405ACABB6}" presName="horz1" presStyleCnt="0"/>
      <dgm:spPr/>
    </dgm:pt>
    <dgm:pt modelId="{D1D6E07A-7061-6944-94AB-C469AE19FDC8}" type="pres">
      <dgm:prSet presAssocID="{21BB02B8-A91F-004B-9A2A-45E405ACABB6}" presName="tx1" presStyleLbl="revTx" presStyleIdx="3" presStyleCnt="4"/>
      <dgm:spPr/>
    </dgm:pt>
    <dgm:pt modelId="{4E7FE498-0B54-4148-ACED-5501D423A96B}" type="pres">
      <dgm:prSet presAssocID="{21BB02B8-A91F-004B-9A2A-45E405ACABB6}" presName="vert1" presStyleCnt="0"/>
      <dgm:spPr/>
    </dgm:pt>
  </dgm:ptLst>
  <dgm:cxnLst>
    <dgm:cxn modelId="{3309DF10-8D32-2946-BA83-18CE6D35B2E8}" type="presOf" srcId="{714859EA-C7BA-6C4B-A639-032970106033}" destId="{83303CF3-C0B1-A04A-9BB4-A885E69DCE50}" srcOrd="0" destOrd="0" presId="urn:microsoft.com/office/officeart/2008/layout/LinedList"/>
    <dgm:cxn modelId="{3A2A712E-CF00-954E-88B6-2171699F517F}" srcId="{F40DEEDE-D116-B345-BAFA-C0D41341ED64}" destId="{14672A99-B069-F741-B02D-38959DD3F5F8}" srcOrd="1" destOrd="0" parTransId="{50A34BB3-1C23-A545-98CC-9A4D0507D335}" sibTransId="{02777B2B-FF4A-B742-A98D-55DB9CC70219}"/>
    <dgm:cxn modelId="{45F65537-B065-834F-B899-AD7A78ED81CC}" type="presOf" srcId="{F40DEEDE-D116-B345-BAFA-C0D41341ED64}" destId="{FBAA4F8E-68F8-D54A-AA45-38FE69139DBE}" srcOrd="0" destOrd="0" presId="urn:microsoft.com/office/officeart/2008/layout/LinedList"/>
    <dgm:cxn modelId="{2C09934A-321A-4349-96BC-431F6CDC72E9}" srcId="{F40DEEDE-D116-B345-BAFA-C0D41341ED64}" destId="{21BB02B8-A91F-004B-9A2A-45E405ACABB6}" srcOrd="3" destOrd="0" parTransId="{632981B1-D9E1-4441-9776-2A026C6CC7C8}" sibTransId="{8BD3C5E4-7521-0545-8BAE-DAEFD1C0EA82}"/>
    <dgm:cxn modelId="{62C49F4C-E32C-994D-B035-E043FE647061}" type="presOf" srcId="{21BB02B8-A91F-004B-9A2A-45E405ACABB6}" destId="{D1D6E07A-7061-6944-94AB-C469AE19FDC8}" srcOrd="0" destOrd="0" presId="urn:microsoft.com/office/officeart/2008/layout/LinedList"/>
    <dgm:cxn modelId="{C99EAE5A-3891-3E48-B979-F76C61FA33C7}" srcId="{F40DEEDE-D116-B345-BAFA-C0D41341ED64}" destId="{2786C365-D469-8A49-9E9A-711E1456787C}" srcOrd="2" destOrd="0" parTransId="{05097428-C18A-5B46-884A-4F6EFA3E05D2}" sibTransId="{18440253-90F2-E14F-9243-7A1030DE32AF}"/>
    <dgm:cxn modelId="{EB15998C-9D44-5A48-A22F-C0F038F2454D}" srcId="{F40DEEDE-D116-B345-BAFA-C0D41341ED64}" destId="{714859EA-C7BA-6C4B-A639-032970106033}" srcOrd="0" destOrd="0" parTransId="{139F4365-B83D-B94B-A4DA-6F7A484D0B34}" sibTransId="{AFA12B1D-B90D-EB43-8BA3-D09D81BE7F3A}"/>
    <dgm:cxn modelId="{DE4C17CD-4ED2-7240-868C-05451F7F017C}" type="presOf" srcId="{14672A99-B069-F741-B02D-38959DD3F5F8}" destId="{6D3E85BE-DB8A-B44B-BE51-970FD4BEBF25}" srcOrd="0" destOrd="0" presId="urn:microsoft.com/office/officeart/2008/layout/LinedList"/>
    <dgm:cxn modelId="{707053F1-0ED3-E74B-97CD-18242C5A9800}" type="presOf" srcId="{2786C365-D469-8A49-9E9A-711E1456787C}" destId="{156A0CA4-9EC3-5D41-8615-A26DD2C73F34}" srcOrd="0" destOrd="0" presId="urn:microsoft.com/office/officeart/2008/layout/LinedList"/>
    <dgm:cxn modelId="{1156F479-4127-5942-ADDA-0325F603E0F2}" type="presParOf" srcId="{FBAA4F8E-68F8-D54A-AA45-38FE69139DBE}" destId="{D7E41F87-C532-9740-81AA-304B818A77D5}" srcOrd="0" destOrd="0" presId="urn:microsoft.com/office/officeart/2008/layout/LinedList"/>
    <dgm:cxn modelId="{FA368FA6-535F-7541-A4E8-1EAE9A238075}" type="presParOf" srcId="{FBAA4F8E-68F8-D54A-AA45-38FE69139DBE}" destId="{A6F5432F-050D-D94C-9171-496C344BEC66}" srcOrd="1" destOrd="0" presId="urn:microsoft.com/office/officeart/2008/layout/LinedList"/>
    <dgm:cxn modelId="{2C8781DD-5C8B-2246-B852-B95B3C6DF47D}" type="presParOf" srcId="{A6F5432F-050D-D94C-9171-496C344BEC66}" destId="{83303CF3-C0B1-A04A-9BB4-A885E69DCE50}" srcOrd="0" destOrd="0" presId="urn:microsoft.com/office/officeart/2008/layout/LinedList"/>
    <dgm:cxn modelId="{523AA2D7-7106-F24D-9DF9-ED1725A09BF6}" type="presParOf" srcId="{A6F5432F-050D-D94C-9171-496C344BEC66}" destId="{FFC380A6-65FC-0C4F-9654-02289AD1FFE8}" srcOrd="1" destOrd="0" presId="urn:microsoft.com/office/officeart/2008/layout/LinedList"/>
    <dgm:cxn modelId="{C8304509-3CE9-2F4E-8EAD-7907D7C843D4}" type="presParOf" srcId="{FBAA4F8E-68F8-D54A-AA45-38FE69139DBE}" destId="{8A90604E-C228-7143-92F4-02EDF7B6FE74}" srcOrd="2" destOrd="0" presId="urn:microsoft.com/office/officeart/2008/layout/LinedList"/>
    <dgm:cxn modelId="{E72FCFA1-2C01-F24E-95F1-238DA0717750}" type="presParOf" srcId="{FBAA4F8E-68F8-D54A-AA45-38FE69139DBE}" destId="{1CFDFB6E-64A6-6345-99A9-8A131D940505}" srcOrd="3" destOrd="0" presId="urn:microsoft.com/office/officeart/2008/layout/LinedList"/>
    <dgm:cxn modelId="{888B0A87-CF8E-484B-B392-E1F178C0DDCC}" type="presParOf" srcId="{1CFDFB6E-64A6-6345-99A9-8A131D940505}" destId="{6D3E85BE-DB8A-B44B-BE51-970FD4BEBF25}" srcOrd="0" destOrd="0" presId="urn:microsoft.com/office/officeart/2008/layout/LinedList"/>
    <dgm:cxn modelId="{870197CE-939B-1A4D-AB08-B422D1C0B2C6}" type="presParOf" srcId="{1CFDFB6E-64A6-6345-99A9-8A131D940505}" destId="{6CEAE4EE-187B-B449-B9BA-68E014A2A24F}" srcOrd="1" destOrd="0" presId="urn:microsoft.com/office/officeart/2008/layout/LinedList"/>
    <dgm:cxn modelId="{DCC489F2-0E11-5E4E-ABF8-374CF53EB07F}" type="presParOf" srcId="{FBAA4F8E-68F8-D54A-AA45-38FE69139DBE}" destId="{91C1D9C6-9053-9640-8C91-CEE5850A4DF4}" srcOrd="4" destOrd="0" presId="urn:microsoft.com/office/officeart/2008/layout/LinedList"/>
    <dgm:cxn modelId="{5D289FAA-9D56-604B-9AC3-9C7D9AA6F57A}" type="presParOf" srcId="{FBAA4F8E-68F8-D54A-AA45-38FE69139DBE}" destId="{11CD7312-DA0D-F747-9E8D-9F8CC7224F79}" srcOrd="5" destOrd="0" presId="urn:microsoft.com/office/officeart/2008/layout/LinedList"/>
    <dgm:cxn modelId="{E8A9B188-7463-C948-AFC8-91A4AA441157}" type="presParOf" srcId="{11CD7312-DA0D-F747-9E8D-9F8CC7224F79}" destId="{156A0CA4-9EC3-5D41-8615-A26DD2C73F34}" srcOrd="0" destOrd="0" presId="urn:microsoft.com/office/officeart/2008/layout/LinedList"/>
    <dgm:cxn modelId="{9AA55D26-558A-5540-9E6E-A690119B9183}" type="presParOf" srcId="{11CD7312-DA0D-F747-9E8D-9F8CC7224F79}" destId="{A6A85E46-3CF2-D149-82F5-91938C19F4B8}" srcOrd="1" destOrd="0" presId="urn:microsoft.com/office/officeart/2008/layout/LinedList"/>
    <dgm:cxn modelId="{8827C34C-39B0-8F48-B30D-4AA849C862A9}" type="presParOf" srcId="{FBAA4F8E-68F8-D54A-AA45-38FE69139DBE}" destId="{2B606D67-1F80-C74A-ACE1-28AC2ADAF9A1}" srcOrd="6" destOrd="0" presId="urn:microsoft.com/office/officeart/2008/layout/LinedList"/>
    <dgm:cxn modelId="{434F264B-03D5-6C4C-9C20-A239338EBC82}" type="presParOf" srcId="{FBAA4F8E-68F8-D54A-AA45-38FE69139DBE}" destId="{2476C1BE-0C8F-9347-8E9F-06757A28850F}" srcOrd="7" destOrd="0" presId="urn:microsoft.com/office/officeart/2008/layout/LinedList"/>
    <dgm:cxn modelId="{103AF537-F3CA-0C4F-AE40-5E3461331F18}" type="presParOf" srcId="{2476C1BE-0C8F-9347-8E9F-06757A28850F}" destId="{D1D6E07A-7061-6944-94AB-C469AE19FDC8}" srcOrd="0" destOrd="0" presId="urn:microsoft.com/office/officeart/2008/layout/LinedList"/>
    <dgm:cxn modelId="{AC547D77-1441-414F-B015-680DE97266E1}" type="presParOf" srcId="{2476C1BE-0C8F-9347-8E9F-06757A28850F}" destId="{4E7FE498-0B54-4148-ACED-5501D423A96B}"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9B18914-7F95-8346-B4F5-FEEF468B89E0}" type="doc">
      <dgm:prSet loTypeId="urn:microsoft.com/office/officeart/2008/layout/LinedList" loCatId="list" qsTypeId="urn:microsoft.com/office/officeart/2005/8/quickstyle/simple1#44" qsCatId="simple" csTypeId="urn:microsoft.com/office/officeart/2005/8/colors/accent4_2#3" csCatId="accent4" phldr="1"/>
      <dgm:spPr/>
      <dgm:t>
        <a:bodyPr/>
        <a:lstStyle/>
        <a:p>
          <a:endParaRPr lang="zh-CN" altLang="en-US"/>
        </a:p>
      </dgm:t>
    </dgm:pt>
    <dgm:pt modelId="{159F0311-52F8-3A48-AAB2-8C860CD1B62A}">
      <dgm:prSet/>
      <dgm:spPr/>
      <dgm:t>
        <a:bodyPr/>
        <a:lstStyle/>
        <a:p>
          <a:r>
            <a:rPr lang="zh-CN" altLang="en-US"/>
            <a:t>（</a:t>
          </a:r>
          <a:r>
            <a:rPr lang="en-US" altLang="zh-CN"/>
            <a:t>1</a:t>
          </a:r>
          <a:r>
            <a:rPr lang="zh-CN" altLang="en-US"/>
            <a:t>）收集相关资料； </a:t>
          </a:r>
        </a:p>
      </dgm:t>
    </dgm:pt>
    <dgm:pt modelId="{0C620063-791E-164A-A1FB-59421713B66F}" type="parTrans" cxnId="{377120AA-D7D9-A345-BD3E-328D9BC4A4BB}">
      <dgm:prSet/>
      <dgm:spPr/>
      <dgm:t>
        <a:bodyPr/>
        <a:lstStyle/>
        <a:p>
          <a:endParaRPr lang="zh-CN" altLang="en-US"/>
        </a:p>
      </dgm:t>
    </dgm:pt>
    <dgm:pt modelId="{642F2A39-6780-5C4F-83CF-4641533E05D2}" type="sibTrans" cxnId="{377120AA-D7D9-A345-BD3E-328D9BC4A4BB}">
      <dgm:prSet/>
      <dgm:spPr/>
      <dgm:t>
        <a:bodyPr/>
        <a:lstStyle/>
        <a:p>
          <a:endParaRPr lang="zh-CN" altLang="en-US"/>
        </a:p>
      </dgm:t>
    </dgm:pt>
    <dgm:pt modelId="{65D7A2AC-BE2E-3140-B455-73116263A968}">
      <dgm:prSet/>
      <dgm:spPr/>
      <dgm:t>
        <a:bodyPr/>
        <a:lstStyle/>
        <a:p>
          <a:r>
            <a:rPr lang="zh-CN" altLang="en-US"/>
            <a:t>（</a:t>
          </a:r>
          <a:r>
            <a:rPr lang="en-US" altLang="zh-CN"/>
            <a:t>2</a:t>
          </a:r>
          <a:r>
            <a:rPr lang="zh-CN" altLang="en-US"/>
            <a:t>）测算年总收益； </a:t>
          </a:r>
        </a:p>
      </dgm:t>
    </dgm:pt>
    <dgm:pt modelId="{A1A0B96D-3D8B-4442-BFC6-51C5054D94CC}" type="parTrans" cxnId="{E5C27B87-2528-6F44-B7FC-561BEA023C1C}">
      <dgm:prSet/>
      <dgm:spPr/>
      <dgm:t>
        <a:bodyPr/>
        <a:lstStyle/>
        <a:p>
          <a:endParaRPr lang="zh-CN" altLang="en-US"/>
        </a:p>
      </dgm:t>
    </dgm:pt>
    <dgm:pt modelId="{1BB54DC3-8BBD-AF4E-8093-ED4F71227013}" type="sibTrans" cxnId="{E5C27B87-2528-6F44-B7FC-561BEA023C1C}">
      <dgm:prSet/>
      <dgm:spPr/>
      <dgm:t>
        <a:bodyPr/>
        <a:lstStyle/>
        <a:p>
          <a:endParaRPr lang="zh-CN" altLang="en-US"/>
        </a:p>
      </dgm:t>
    </dgm:pt>
    <dgm:pt modelId="{CBE6E764-8393-4946-8F9E-E313D457DDFE}">
      <dgm:prSet/>
      <dgm:spPr/>
      <dgm:t>
        <a:bodyPr/>
        <a:lstStyle/>
        <a:p>
          <a:r>
            <a:rPr lang="zh-CN" altLang="en-US"/>
            <a:t>（</a:t>
          </a:r>
          <a:r>
            <a:rPr lang="en-US" altLang="zh-CN"/>
            <a:t>3</a:t>
          </a:r>
          <a:r>
            <a:rPr lang="zh-CN" altLang="en-US"/>
            <a:t>）确定年总费用； </a:t>
          </a:r>
        </a:p>
      </dgm:t>
    </dgm:pt>
    <dgm:pt modelId="{B78602CF-F464-CE4C-96FD-4EF55EAB08E8}" type="parTrans" cxnId="{BE5C5037-C71B-094F-B7EB-6F80A7D93C9B}">
      <dgm:prSet/>
      <dgm:spPr/>
      <dgm:t>
        <a:bodyPr/>
        <a:lstStyle/>
        <a:p>
          <a:endParaRPr lang="zh-CN" altLang="en-US"/>
        </a:p>
      </dgm:t>
    </dgm:pt>
    <dgm:pt modelId="{B5569F9A-4A1B-BF4D-B5B6-18CDE157FBA5}" type="sibTrans" cxnId="{BE5C5037-C71B-094F-B7EB-6F80A7D93C9B}">
      <dgm:prSet/>
      <dgm:spPr/>
      <dgm:t>
        <a:bodyPr/>
        <a:lstStyle/>
        <a:p>
          <a:endParaRPr lang="zh-CN" altLang="en-US"/>
        </a:p>
      </dgm:t>
    </dgm:pt>
    <dgm:pt modelId="{3AEC3FB0-FBD9-D24C-AD06-726F17715BEF}">
      <dgm:prSet/>
      <dgm:spPr/>
      <dgm:t>
        <a:bodyPr/>
        <a:lstStyle/>
        <a:p>
          <a:r>
            <a:rPr lang="zh-CN" altLang="en-US"/>
            <a:t>（</a:t>
          </a:r>
          <a:r>
            <a:rPr lang="en-US" altLang="zh-CN"/>
            <a:t>4</a:t>
          </a:r>
          <a:r>
            <a:rPr lang="zh-CN" altLang="en-US"/>
            <a:t>）计算年纯收益； </a:t>
          </a:r>
        </a:p>
      </dgm:t>
    </dgm:pt>
    <dgm:pt modelId="{784235B5-9401-FA48-BDC9-292B64BD15BD}" type="parTrans" cxnId="{DC86041D-7E28-3040-972D-FD3D2D78B969}">
      <dgm:prSet/>
      <dgm:spPr/>
      <dgm:t>
        <a:bodyPr/>
        <a:lstStyle/>
        <a:p>
          <a:endParaRPr lang="zh-CN" altLang="en-US"/>
        </a:p>
      </dgm:t>
    </dgm:pt>
    <dgm:pt modelId="{908AED49-166F-9547-AB78-E83EEA964728}" type="sibTrans" cxnId="{DC86041D-7E28-3040-972D-FD3D2D78B969}">
      <dgm:prSet/>
      <dgm:spPr/>
      <dgm:t>
        <a:bodyPr/>
        <a:lstStyle/>
        <a:p>
          <a:endParaRPr lang="zh-CN" altLang="en-US"/>
        </a:p>
      </dgm:t>
    </dgm:pt>
    <dgm:pt modelId="{52F4A4D9-2075-EF46-A67E-DF98B4DDCF75}">
      <dgm:prSet/>
      <dgm:spPr/>
      <dgm:t>
        <a:bodyPr/>
        <a:lstStyle/>
        <a:p>
          <a:r>
            <a:rPr lang="zh-CN" altLang="en-US"/>
            <a:t>（</a:t>
          </a:r>
          <a:r>
            <a:rPr lang="en-US" altLang="zh-CN"/>
            <a:t>5</a:t>
          </a:r>
          <a:r>
            <a:rPr lang="zh-CN" altLang="en-US"/>
            <a:t>）确定还原率； </a:t>
          </a:r>
        </a:p>
      </dgm:t>
    </dgm:pt>
    <dgm:pt modelId="{FC142716-67EF-7741-86E3-33DC0BE9118E}" type="parTrans" cxnId="{21768700-1BD7-F349-A609-3A1A2D931BEB}">
      <dgm:prSet/>
      <dgm:spPr/>
      <dgm:t>
        <a:bodyPr/>
        <a:lstStyle/>
        <a:p>
          <a:endParaRPr lang="zh-CN" altLang="en-US"/>
        </a:p>
      </dgm:t>
    </dgm:pt>
    <dgm:pt modelId="{17AB118A-E784-B540-A7E4-87D8BD98E5A0}" type="sibTrans" cxnId="{21768700-1BD7-F349-A609-3A1A2D931BEB}">
      <dgm:prSet/>
      <dgm:spPr/>
      <dgm:t>
        <a:bodyPr/>
        <a:lstStyle/>
        <a:p>
          <a:endParaRPr lang="zh-CN" altLang="en-US"/>
        </a:p>
      </dgm:t>
    </dgm:pt>
    <dgm:pt modelId="{61479D37-B61B-4549-8DF5-AF6BCB526518}">
      <dgm:prSet/>
      <dgm:spPr/>
      <dgm:t>
        <a:bodyPr/>
        <a:lstStyle/>
        <a:p>
          <a:r>
            <a:rPr lang="zh-CN" altLang="en-US"/>
            <a:t>（</a:t>
          </a:r>
          <a:r>
            <a:rPr lang="en-US" altLang="zh-CN"/>
            <a:t>6</a:t>
          </a:r>
          <a:r>
            <a:rPr lang="zh-CN" altLang="en-US"/>
            <a:t>）选用适当的计算公式； </a:t>
          </a:r>
        </a:p>
      </dgm:t>
    </dgm:pt>
    <dgm:pt modelId="{2E6B493E-E778-3C44-8DC4-F765B9CC31F6}" type="parTrans" cxnId="{6E12E0C9-45B9-4B4C-8E3F-B5207A02F0A3}">
      <dgm:prSet/>
      <dgm:spPr/>
      <dgm:t>
        <a:bodyPr/>
        <a:lstStyle/>
        <a:p>
          <a:endParaRPr lang="zh-CN" altLang="en-US"/>
        </a:p>
      </dgm:t>
    </dgm:pt>
    <dgm:pt modelId="{B1E87C65-0957-714F-B97F-EF0DC49E93D3}" type="sibTrans" cxnId="{6E12E0C9-45B9-4B4C-8E3F-B5207A02F0A3}">
      <dgm:prSet/>
      <dgm:spPr/>
      <dgm:t>
        <a:bodyPr/>
        <a:lstStyle/>
        <a:p>
          <a:endParaRPr lang="zh-CN" altLang="en-US"/>
        </a:p>
      </dgm:t>
    </dgm:pt>
    <dgm:pt modelId="{2DD67A13-0D55-A342-ADC0-ABAEED0EABBF}">
      <dgm:prSet/>
      <dgm:spPr/>
      <dgm:t>
        <a:bodyPr/>
        <a:lstStyle/>
        <a:p>
          <a:r>
            <a:rPr lang="zh-CN" altLang="en-US"/>
            <a:t>（</a:t>
          </a:r>
          <a:r>
            <a:rPr lang="en-US" altLang="zh-CN"/>
            <a:t>7</a:t>
          </a:r>
          <a:r>
            <a:rPr lang="zh-CN" altLang="en-US"/>
            <a:t>）测算收益价格。</a:t>
          </a:r>
        </a:p>
      </dgm:t>
    </dgm:pt>
    <dgm:pt modelId="{2ECE4CBA-1EF8-6F48-8752-FCD8C3171710}" type="parTrans" cxnId="{3170B5E9-D199-9F4A-B923-5ADC99B9B24D}">
      <dgm:prSet/>
      <dgm:spPr/>
      <dgm:t>
        <a:bodyPr/>
        <a:lstStyle/>
        <a:p>
          <a:endParaRPr lang="zh-CN" altLang="en-US"/>
        </a:p>
      </dgm:t>
    </dgm:pt>
    <dgm:pt modelId="{A2DA9F18-0F0E-9F43-9347-4D1CDBF2A7EA}" type="sibTrans" cxnId="{3170B5E9-D199-9F4A-B923-5ADC99B9B24D}">
      <dgm:prSet/>
      <dgm:spPr/>
      <dgm:t>
        <a:bodyPr/>
        <a:lstStyle/>
        <a:p>
          <a:endParaRPr lang="zh-CN" altLang="en-US"/>
        </a:p>
      </dgm:t>
    </dgm:pt>
    <dgm:pt modelId="{25E96757-A8F3-074E-8F21-BF6844BA9094}" type="pres">
      <dgm:prSet presAssocID="{B9B18914-7F95-8346-B4F5-FEEF468B89E0}" presName="vert0" presStyleCnt="0">
        <dgm:presLayoutVars>
          <dgm:dir/>
          <dgm:animOne val="branch"/>
          <dgm:animLvl val="lvl"/>
        </dgm:presLayoutVars>
      </dgm:prSet>
      <dgm:spPr/>
    </dgm:pt>
    <dgm:pt modelId="{BE3F3345-B661-2649-A4F4-D8FB3326BF32}" type="pres">
      <dgm:prSet presAssocID="{159F0311-52F8-3A48-AAB2-8C860CD1B62A}" presName="thickLine" presStyleLbl="alignNode1" presStyleIdx="0" presStyleCnt="7"/>
      <dgm:spPr/>
    </dgm:pt>
    <dgm:pt modelId="{4303CBFA-B669-3A49-9B77-C9232205B331}" type="pres">
      <dgm:prSet presAssocID="{159F0311-52F8-3A48-AAB2-8C860CD1B62A}" presName="horz1" presStyleCnt="0"/>
      <dgm:spPr/>
    </dgm:pt>
    <dgm:pt modelId="{51EA0726-F971-CD4B-8223-D8C114671C9D}" type="pres">
      <dgm:prSet presAssocID="{159F0311-52F8-3A48-AAB2-8C860CD1B62A}" presName="tx1" presStyleLbl="revTx" presStyleIdx="0" presStyleCnt="7"/>
      <dgm:spPr/>
    </dgm:pt>
    <dgm:pt modelId="{62411E96-23D4-374E-8F97-845E80812855}" type="pres">
      <dgm:prSet presAssocID="{159F0311-52F8-3A48-AAB2-8C860CD1B62A}" presName="vert1" presStyleCnt="0"/>
      <dgm:spPr/>
    </dgm:pt>
    <dgm:pt modelId="{1877690D-EF72-694D-AA11-E5EC093451EE}" type="pres">
      <dgm:prSet presAssocID="{65D7A2AC-BE2E-3140-B455-73116263A968}" presName="thickLine" presStyleLbl="alignNode1" presStyleIdx="1" presStyleCnt="7"/>
      <dgm:spPr/>
    </dgm:pt>
    <dgm:pt modelId="{14B1ECCD-7247-FE49-9EF6-0BDC9F6D428B}" type="pres">
      <dgm:prSet presAssocID="{65D7A2AC-BE2E-3140-B455-73116263A968}" presName="horz1" presStyleCnt="0"/>
      <dgm:spPr/>
    </dgm:pt>
    <dgm:pt modelId="{2DA7028F-96D9-D54B-A457-C65C1AECA311}" type="pres">
      <dgm:prSet presAssocID="{65D7A2AC-BE2E-3140-B455-73116263A968}" presName="tx1" presStyleLbl="revTx" presStyleIdx="1" presStyleCnt="7"/>
      <dgm:spPr/>
    </dgm:pt>
    <dgm:pt modelId="{BCA0F0DF-CFEB-0A48-8C0C-317FB37A3820}" type="pres">
      <dgm:prSet presAssocID="{65D7A2AC-BE2E-3140-B455-73116263A968}" presName="vert1" presStyleCnt="0"/>
      <dgm:spPr/>
    </dgm:pt>
    <dgm:pt modelId="{BBE1A411-0497-7F47-8CF8-A321FC93A128}" type="pres">
      <dgm:prSet presAssocID="{CBE6E764-8393-4946-8F9E-E313D457DDFE}" presName="thickLine" presStyleLbl="alignNode1" presStyleIdx="2" presStyleCnt="7"/>
      <dgm:spPr/>
    </dgm:pt>
    <dgm:pt modelId="{690E0CED-14A1-4445-A0B5-B9DA56FD38C1}" type="pres">
      <dgm:prSet presAssocID="{CBE6E764-8393-4946-8F9E-E313D457DDFE}" presName="horz1" presStyleCnt="0"/>
      <dgm:spPr/>
    </dgm:pt>
    <dgm:pt modelId="{BD370A3D-4D68-234D-842E-EA8BA15890B4}" type="pres">
      <dgm:prSet presAssocID="{CBE6E764-8393-4946-8F9E-E313D457DDFE}" presName="tx1" presStyleLbl="revTx" presStyleIdx="2" presStyleCnt="7"/>
      <dgm:spPr/>
    </dgm:pt>
    <dgm:pt modelId="{F85526A6-C6F9-0643-8C3F-26C6E6B712CF}" type="pres">
      <dgm:prSet presAssocID="{CBE6E764-8393-4946-8F9E-E313D457DDFE}" presName="vert1" presStyleCnt="0"/>
      <dgm:spPr/>
    </dgm:pt>
    <dgm:pt modelId="{363A077D-2475-7B40-9722-BA30F48FFBC8}" type="pres">
      <dgm:prSet presAssocID="{3AEC3FB0-FBD9-D24C-AD06-726F17715BEF}" presName="thickLine" presStyleLbl="alignNode1" presStyleIdx="3" presStyleCnt="7"/>
      <dgm:spPr/>
    </dgm:pt>
    <dgm:pt modelId="{AAA0040E-3BB3-4745-BDB0-09EC780A4533}" type="pres">
      <dgm:prSet presAssocID="{3AEC3FB0-FBD9-D24C-AD06-726F17715BEF}" presName="horz1" presStyleCnt="0"/>
      <dgm:spPr/>
    </dgm:pt>
    <dgm:pt modelId="{8FBE5370-193F-1E4D-8B5E-C15BA87C92AD}" type="pres">
      <dgm:prSet presAssocID="{3AEC3FB0-FBD9-D24C-AD06-726F17715BEF}" presName="tx1" presStyleLbl="revTx" presStyleIdx="3" presStyleCnt="7"/>
      <dgm:spPr/>
    </dgm:pt>
    <dgm:pt modelId="{292327DC-DD89-2242-96E5-B7AFBFB019F8}" type="pres">
      <dgm:prSet presAssocID="{3AEC3FB0-FBD9-D24C-AD06-726F17715BEF}" presName="vert1" presStyleCnt="0"/>
      <dgm:spPr/>
    </dgm:pt>
    <dgm:pt modelId="{C1910181-F083-2545-A603-391902D8B94B}" type="pres">
      <dgm:prSet presAssocID="{52F4A4D9-2075-EF46-A67E-DF98B4DDCF75}" presName="thickLine" presStyleLbl="alignNode1" presStyleIdx="4" presStyleCnt="7"/>
      <dgm:spPr/>
    </dgm:pt>
    <dgm:pt modelId="{5E239ACE-0DA4-9946-8DC4-E9B0540C7FFF}" type="pres">
      <dgm:prSet presAssocID="{52F4A4D9-2075-EF46-A67E-DF98B4DDCF75}" presName="horz1" presStyleCnt="0"/>
      <dgm:spPr/>
    </dgm:pt>
    <dgm:pt modelId="{DABC560B-B3A2-9D44-AE55-C283AB57BE29}" type="pres">
      <dgm:prSet presAssocID="{52F4A4D9-2075-EF46-A67E-DF98B4DDCF75}" presName="tx1" presStyleLbl="revTx" presStyleIdx="4" presStyleCnt="7"/>
      <dgm:spPr/>
    </dgm:pt>
    <dgm:pt modelId="{6561B3EB-58F2-DC47-85A4-18E1B3EB2279}" type="pres">
      <dgm:prSet presAssocID="{52F4A4D9-2075-EF46-A67E-DF98B4DDCF75}" presName="vert1" presStyleCnt="0"/>
      <dgm:spPr/>
    </dgm:pt>
    <dgm:pt modelId="{8767316D-54A6-7540-A4FD-6EFD923444EC}" type="pres">
      <dgm:prSet presAssocID="{61479D37-B61B-4549-8DF5-AF6BCB526518}" presName="thickLine" presStyleLbl="alignNode1" presStyleIdx="5" presStyleCnt="7"/>
      <dgm:spPr/>
    </dgm:pt>
    <dgm:pt modelId="{7E493174-9328-8744-914E-103127266B64}" type="pres">
      <dgm:prSet presAssocID="{61479D37-B61B-4549-8DF5-AF6BCB526518}" presName="horz1" presStyleCnt="0"/>
      <dgm:spPr/>
    </dgm:pt>
    <dgm:pt modelId="{DCFE421C-1675-3D43-B15E-02983C090CDA}" type="pres">
      <dgm:prSet presAssocID="{61479D37-B61B-4549-8DF5-AF6BCB526518}" presName="tx1" presStyleLbl="revTx" presStyleIdx="5" presStyleCnt="7"/>
      <dgm:spPr/>
    </dgm:pt>
    <dgm:pt modelId="{1F604DE4-A3D0-DD40-BBCB-9AAC7096B659}" type="pres">
      <dgm:prSet presAssocID="{61479D37-B61B-4549-8DF5-AF6BCB526518}" presName="vert1" presStyleCnt="0"/>
      <dgm:spPr/>
    </dgm:pt>
    <dgm:pt modelId="{BFCA244A-AB99-C84A-A1C1-01F979DF875D}" type="pres">
      <dgm:prSet presAssocID="{2DD67A13-0D55-A342-ADC0-ABAEED0EABBF}" presName="thickLine" presStyleLbl="alignNode1" presStyleIdx="6" presStyleCnt="7"/>
      <dgm:spPr/>
    </dgm:pt>
    <dgm:pt modelId="{16065B03-83DC-134C-9295-D1D694A8C92E}" type="pres">
      <dgm:prSet presAssocID="{2DD67A13-0D55-A342-ADC0-ABAEED0EABBF}" presName="horz1" presStyleCnt="0"/>
      <dgm:spPr/>
    </dgm:pt>
    <dgm:pt modelId="{FADDCF6F-03CF-EC4E-B76A-7621F3984813}" type="pres">
      <dgm:prSet presAssocID="{2DD67A13-0D55-A342-ADC0-ABAEED0EABBF}" presName="tx1" presStyleLbl="revTx" presStyleIdx="6" presStyleCnt="7"/>
      <dgm:spPr/>
    </dgm:pt>
    <dgm:pt modelId="{ACA452FC-135C-8B4E-BCFA-635E3D53805D}" type="pres">
      <dgm:prSet presAssocID="{2DD67A13-0D55-A342-ADC0-ABAEED0EABBF}" presName="vert1" presStyleCnt="0"/>
      <dgm:spPr/>
    </dgm:pt>
  </dgm:ptLst>
  <dgm:cxnLst>
    <dgm:cxn modelId="{21768700-1BD7-F349-A609-3A1A2D931BEB}" srcId="{B9B18914-7F95-8346-B4F5-FEEF468B89E0}" destId="{52F4A4D9-2075-EF46-A67E-DF98B4DDCF75}" srcOrd="4" destOrd="0" parTransId="{FC142716-67EF-7741-86E3-33DC0BE9118E}" sibTransId="{17AB118A-E784-B540-A7E4-87D8BD98E5A0}"/>
    <dgm:cxn modelId="{BA3FE408-D0CA-F649-B1FE-8A3C82DCDA7B}" type="presOf" srcId="{CBE6E764-8393-4946-8F9E-E313D457DDFE}" destId="{BD370A3D-4D68-234D-842E-EA8BA15890B4}" srcOrd="0" destOrd="0" presId="urn:microsoft.com/office/officeart/2008/layout/LinedList"/>
    <dgm:cxn modelId="{B1AD7F17-DB83-E546-B6F6-6019AA138A24}" type="presOf" srcId="{B9B18914-7F95-8346-B4F5-FEEF468B89E0}" destId="{25E96757-A8F3-074E-8F21-BF6844BA9094}" srcOrd="0" destOrd="0" presId="urn:microsoft.com/office/officeart/2008/layout/LinedList"/>
    <dgm:cxn modelId="{DC86041D-7E28-3040-972D-FD3D2D78B969}" srcId="{B9B18914-7F95-8346-B4F5-FEEF468B89E0}" destId="{3AEC3FB0-FBD9-D24C-AD06-726F17715BEF}" srcOrd="3" destOrd="0" parTransId="{784235B5-9401-FA48-BDC9-292B64BD15BD}" sibTransId="{908AED49-166F-9547-AB78-E83EEA964728}"/>
    <dgm:cxn modelId="{B7BC9C28-94FC-4445-8C17-67AF7EAA8246}" type="presOf" srcId="{52F4A4D9-2075-EF46-A67E-DF98B4DDCF75}" destId="{DABC560B-B3A2-9D44-AE55-C283AB57BE29}" srcOrd="0" destOrd="0" presId="urn:microsoft.com/office/officeart/2008/layout/LinedList"/>
    <dgm:cxn modelId="{BE5C5037-C71B-094F-B7EB-6F80A7D93C9B}" srcId="{B9B18914-7F95-8346-B4F5-FEEF468B89E0}" destId="{CBE6E764-8393-4946-8F9E-E313D457DDFE}" srcOrd="2" destOrd="0" parTransId="{B78602CF-F464-CE4C-96FD-4EF55EAB08E8}" sibTransId="{B5569F9A-4A1B-BF4D-B5B6-18CDE157FBA5}"/>
    <dgm:cxn modelId="{E5C27B87-2528-6F44-B7FC-561BEA023C1C}" srcId="{B9B18914-7F95-8346-B4F5-FEEF468B89E0}" destId="{65D7A2AC-BE2E-3140-B455-73116263A968}" srcOrd="1" destOrd="0" parTransId="{A1A0B96D-3D8B-4442-BFC6-51C5054D94CC}" sibTransId="{1BB54DC3-8BBD-AF4E-8093-ED4F71227013}"/>
    <dgm:cxn modelId="{9AB5BEA8-D0B9-924D-A13C-4EAEC63CA742}" type="presOf" srcId="{3AEC3FB0-FBD9-D24C-AD06-726F17715BEF}" destId="{8FBE5370-193F-1E4D-8B5E-C15BA87C92AD}" srcOrd="0" destOrd="0" presId="urn:microsoft.com/office/officeart/2008/layout/LinedList"/>
    <dgm:cxn modelId="{377120AA-D7D9-A345-BD3E-328D9BC4A4BB}" srcId="{B9B18914-7F95-8346-B4F5-FEEF468B89E0}" destId="{159F0311-52F8-3A48-AAB2-8C860CD1B62A}" srcOrd="0" destOrd="0" parTransId="{0C620063-791E-164A-A1FB-59421713B66F}" sibTransId="{642F2A39-6780-5C4F-83CF-4641533E05D2}"/>
    <dgm:cxn modelId="{E8E36DAD-795D-4348-A443-62B405078B61}" type="presOf" srcId="{2DD67A13-0D55-A342-ADC0-ABAEED0EABBF}" destId="{FADDCF6F-03CF-EC4E-B76A-7621F3984813}" srcOrd="0" destOrd="0" presId="urn:microsoft.com/office/officeart/2008/layout/LinedList"/>
    <dgm:cxn modelId="{FB98E2B0-472C-DB4E-B17F-30A9E59070AD}" type="presOf" srcId="{65D7A2AC-BE2E-3140-B455-73116263A968}" destId="{2DA7028F-96D9-D54B-A457-C65C1AECA311}" srcOrd="0" destOrd="0" presId="urn:microsoft.com/office/officeart/2008/layout/LinedList"/>
    <dgm:cxn modelId="{6E12E0C9-45B9-4B4C-8E3F-B5207A02F0A3}" srcId="{B9B18914-7F95-8346-B4F5-FEEF468B89E0}" destId="{61479D37-B61B-4549-8DF5-AF6BCB526518}" srcOrd="5" destOrd="0" parTransId="{2E6B493E-E778-3C44-8DC4-F765B9CC31F6}" sibTransId="{B1E87C65-0957-714F-B97F-EF0DC49E93D3}"/>
    <dgm:cxn modelId="{A20914D7-48FF-874C-8CE4-5B9EF1245368}" type="presOf" srcId="{61479D37-B61B-4549-8DF5-AF6BCB526518}" destId="{DCFE421C-1675-3D43-B15E-02983C090CDA}" srcOrd="0" destOrd="0" presId="urn:microsoft.com/office/officeart/2008/layout/LinedList"/>
    <dgm:cxn modelId="{3170B5E9-D199-9F4A-B923-5ADC99B9B24D}" srcId="{B9B18914-7F95-8346-B4F5-FEEF468B89E0}" destId="{2DD67A13-0D55-A342-ADC0-ABAEED0EABBF}" srcOrd="6" destOrd="0" parTransId="{2ECE4CBA-1EF8-6F48-8752-FCD8C3171710}" sibTransId="{A2DA9F18-0F0E-9F43-9347-4D1CDBF2A7EA}"/>
    <dgm:cxn modelId="{559999F8-0D9A-EA48-8E38-41DF8031BB24}" type="presOf" srcId="{159F0311-52F8-3A48-AAB2-8C860CD1B62A}" destId="{51EA0726-F971-CD4B-8223-D8C114671C9D}" srcOrd="0" destOrd="0" presId="urn:microsoft.com/office/officeart/2008/layout/LinedList"/>
    <dgm:cxn modelId="{C0B3ECA5-539E-9F4D-9C32-781A950C2838}" type="presParOf" srcId="{25E96757-A8F3-074E-8F21-BF6844BA9094}" destId="{BE3F3345-B661-2649-A4F4-D8FB3326BF32}" srcOrd="0" destOrd="0" presId="urn:microsoft.com/office/officeart/2008/layout/LinedList"/>
    <dgm:cxn modelId="{E05D0B91-65BC-1C42-B0F0-81B62267DDB0}" type="presParOf" srcId="{25E96757-A8F3-074E-8F21-BF6844BA9094}" destId="{4303CBFA-B669-3A49-9B77-C9232205B331}" srcOrd="1" destOrd="0" presId="urn:microsoft.com/office/officeart/2008/layout/LinedList"/>
    <dgm:cxn modelId="{A5A7B778-6765-8943-8C4D-8AC3CF85FCBF}" type="presParOf" srcId="{4303CBFA-B669-3A49-9B77-C9232205B331}" destId="{51EA0726-F971-CD4B-8223-D8C114671C9D}" srcOrd="0" destOrd="0" presId="urn:microsoft.com/office/officeart/2008/layout/LinedList"/>
    <dgm:cxn modelId="{B0C9FF62-32A2-624D-B315-70FE6C51E488}" type="presParOf" srcId="{4303CBFA-B669-3A49-9B77-C9232205B331}" destId="{62411E96-23D4-374E-8F97-845E80812855}" srcOrd="1" destOrd="0" presId="urn:microsoft.com/office/officeart/2008/layout/LinedList"/>
    <dgm:cxn modelId="{C0123D5F-16B8-CB4C-87D2-037DC7F1CB32}" type="presParOf" srcId="{25E96757-A8F3-074E-8F21-BF6844BA9094}" destId="{1877690D-EF72-694D-AA11-E5EC093451EE}" srcOrd="2" destOrd="0" presId="urn:microsoft.com/office/officeart/2008/layout/LinedList"/>
    <dgm:cxn modelId="{898D410E-E680-EC49-9788-E284C626209C}" type="presParOf" srcId="{25E96757-A8F3-074E-8F21-BF6844BA9094}" destId="{14B1ECCD-7247-FE49-9EF6-0BDC9F6D428B}" srcOrd="3" destOrd="0" presId="urn:microsoft.com/office/officeart/2008/layout/LinedList"/>
    <dgm:cxn modelId="{89FB1490-EA12-3440-8267-767DAB600013}" type="presParOf" srcId="{14B1ECCD-7247-FE49-9EF6-0BDC9F6D428B}" destId="{2DA7028F-96D9-D54B-A457-C65C1AECA311}" srcOrd="0" destOrd="0" presId="urn:microsoft.com/office/officeart/2008/layout/LinedList"/>
    <dgm:cxn modelId="{AF44B207-92F7-0144-BFA2-467FC12D1FA3}" type="presParOf" srcId="{14B1ECCD-7247-FE49-9EF6-0BDC9F6D428B}" destId="{BCA0F0DF-CFEB-0A48-8C0C-317FB37A3820}" srcOrd="1" destOrd="0" presId="urn:microsoft.com/office/officeart/2008/layout/LinedList"/>
    <dgm:cxn modelId="{0C1A181C-7C2F-344C-A50B-BC65BA829302}" type="presParOf" srcId="{25E96757-A8F3-074E-8F21-BF6844BA9094}" destId="{BBE1A411-0497-7F47-8CF8-A321FC93A128}" srcOrd="4" destOrd="0" presId="urn:microsoft.com/office/officeart/2008/layout/LinedList"/>
    <dgm:cxn modelId="{C88B56D8-0A0C-1844-937E-C33E14379534}" type="presParOf" srcId="{25E96757-A8F3-074E-8F21-BF6844BA9094}" destId="{690E0CED-14A1-4445-A0B5-B9DA56FD38C1}" srcOrd="5" destOrd="0" presId="urn:microsoft.com/office/officeart/2008/layout/LinedList"/>
    <dgm:cxn modelId="{8DF77EFC-5A3D-6F46-8CE9-287A0D76F40D}" type="presParOf" srcId="{690E0CED-14A1-4445-A0B5-B9DA56FD38C1}" destId="{BD370A3D-4D68-234D-842E-EA8BA15890B4}" srcOrd="0" destOrd="0" presId="urn:microsoft.com/office/officeart/2008/layout/LinedList"/>
    <dgm:cxn modelId="{42066CB5-8131-944E-9545-88D79F20519B}" type="presParOf" srcId="{690E0CED-14A1-4445-A0B5-B9DA56FD38C1}" destId="{F85526A6-C6F9-0643-8C3F-26C6E6B712CF}" srcOrd="1" destOrd="0" presId="urn:microsoft.com/office/officeart/2008/layout/LinedList"/>
    <dgm:cxn modelId="{DF61A0D0-2B0B-6B4A-9E4F-B6BF77EE9279}" type="presParOf" srcId="{25E96757-A8F3-074E-8F21-BF6844BA9094}" destId="{363A077D-2475-7B40-9722-BA30F48FFBC8}" srcOrd="6" destOrd="0" presId="urn:microsoft.com/office/officeart/2008/layout/LinedList"/>
    <dgm:cxn modelId="{5AC4ABC6-C4BA-0A4D-A18E-1260E29BC9AA}" type="presParOf" srcId="{25E96757-A8F3-074E-8F21-BF6844BA9094}" destId="{AAA0040E-3BB3-4745-BDB0-09EC780A4533}" srcOrd="7" destOrd="0" presId="urn:microsoft.com/office/officeart/2008/layout/LinedList"/>
    <dgm:cxn modelId="{30ED591E-0429-F64E-803C-013A7EBA8724}" type="presParOf" srcId="{AAA0040E-3BB3-4745-BDB0-09EC780A4533}" destId="{8FBE5370-193F-1E4D-8B5E-C15BA87C92AD}" srcOrd="0" destOrd="0" presId="urn:microsoft.com/office/officeart/2008/layout/LinedList"/>
    <dgm:cxn modelId="{78776C61-1827-2348-A530-8B003C40D695}" type="presParOf" srcId="{AAA0040E-3BB3-4745-BDB0-09EC780A4533}" destId="{292327DC-DD89-2242-96E5-B7AFBFB019F8}" srcOrd="1" destOrd="0" presId="urn:microsoft.com/office/officeart/2008/layout/LinedList"/>
    <dgm:cxn modelId="{8A212538-745A-4741-A3B5-2B3D542EFA33}" type="presParOf" srcId="{25E96757-A8F3-074E-8F21-BF6844BA9094}" destId="{C1910181-F083-2545-A603-391902D8B94B}" srcOrd="8" destOrd="0" presId="urn:microsoft.com/office/officeart/2008/layout/LinedList"/>
    <dgm:cxn modelId="{8EA8600E-E865-D84B-AE7B-B3AAD61CF9F5}" type="presParOf" srcId="{25E96757-A8F3-074E-8F21-BF6844BA9094}" destId="{5E239ACE-0DA4-9946-8DC4-E9B0540C7FFF}" srcOrd="9" destOrd="0" presId="urn:microsoft.com/office/officeart/2008/layout/LinedList"/>
    <dgm:cxn modelId="{FE24617C-55CB-1149-A7B0-A42B586D96EA}" type="presParOf" srcId="{5E239ACE-0DA4-9946-8DC4-E9B0540C7FFF}" destId="{DABC560B-B3A2-9D44-AE55-C283AB57BE29}" srcOrd="0" destOrd="0" presId="urn:microsoft.com/office/officeart/2008/layout/LinedList"/>
    <dgm:cxn modelId="{220DF7E1-278B-324D-8EFA-CC3E6B7310C7}" type="presParOf" srcId="{5E239ACE-0DA4-9946-8DC4-E9B0540C7FFF}" destId="{6561B3EB-58F2-DC47-85A4-18E1B3EB2279}" srcOrd="1" destOrd="0" presId="urn:microsoft.com/office/officeart/2008/layout/LinedList"/>
    <dgm:cxn modelId="{89D0CD1D-92F2-CE4C-93DA-41D1F3B8AF56}" type="presParOf" srcId="{25E96757-A8F3-074E-8F21-BF6844BA9094}" destId="{8767316D-54A6-7540-A4FD-6EFD923444EC}" srcOrd="10" destOrd="0" presId="urn:microsoft.com/office/officeart/2008/layout/LinedList"/>
    <dgm:cxn modelId="{B4F331C7-ACF7-B841-8B3F-6324DE3A5AE2}" type="presParOf" srcId="{25E96757-A8F3-074E-8F21-BF6844BA9094}" destId="{7E493174-9328-8744-914E-103127266B64}" srcOrd="11" destOrd="0" presId="urn:microsoft.com/office/officeart/2008/layout/LinedList"/>
    <dgm:cxn modelId="{E39D9825-F75D-EA4A-8FF4-5064BB658325}" type="presParOf" srcId="{7E493174-9328-8744-914E-103127266B64}" destId="{DCFE421C-1675-3D43-B15E-02983C090CDA}" srcOrd="0" destOrd="0" presId="urn:microsoft.com/office/officeart/2008/layout/LinedList"/>
    <dgm:cxn modelId="{6EDB07B6-B9F5-D946-A728-0D8C7A21984E}" type="presParOf" srcId="{7E493174-9328-8744-914E-103127266B64}" destId="{1F604DE4-A3D0-DD40-BBCB-9AAC7096B659}" srcOrd="1" destOrd="0" presId="urn:microsoft.com/office/officeart/2008/layout/LinedList"/>
    <dgm:cxn modelId="{0EDC03D4-AE47-8946-A8E2-9A42077B0732}" type="presParOf" srcId="{25E96757-A8F3-074E-8F21-BF6844BA9094}" destId="{BFCA244A-AB99-C84A-A1C1-01F979DF875D}" srcOrd="12" destOrd="0" presId="urn:microsoft.com/office/officeart/2008/layout/LinedList"/>
    <dgm:cxn modelId="{A87D8DE5-0A50-FE4C-AA52-27F4A9669973}" type="presParOf" srcId="{25E96757-A8F3-074E-8F21-BF6844BA9094}" destId="{16065B03-83DC-134C-9295-D1D694A8C92E}" srcOrd="13" destOrd="0" presId="urn:microsoft.com/office/officeart/2008/layout/LinedList"/>
    <dgm:cxn modelId="{B71A4B00-3A2F-6F4C-84A1-C01FB2CC2EDE}" type="presParOf" srcId="{16065B03-83DC-134C-9295-D1D694A8C92E}" destId="{FADDCF6F-03CF-EC4E-B76A-7621F3984813}" srcOrd="0" destOrd="0" presId="urn:microsoft.com/office/officeart/2008/layout/LinedList"/>
    <dgm:cxn modelId="{F1E57CF1-E034-AE42-A09A-218C378789F9}" type="presParOf" srcId="{16065B03-83DC-134C-9295-D1D694A8C92E}" destId="{ACA452FC-135C-8B4E-BCFA-635E3D53805D}"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4CD7E2B3-DB60-4D45-ACC6-698203D9DDDF}" type="doc">
      <dgm:prSet loTypeId="urn:microsoft.com/office/officeart/2008/layout/LinedList" loCatId="list" qsTypeId="urn:microsoft.com/office/officeart/2005/8/quickstyle/simple1#45" qsCatId="simple" csTypeId="urn:microsoft.com/office/officeart/2005/8/colors/colorful5#3" csCatId="colorful" phldr="1"/>
      <dgm:spPr/>
      <dgm:t>
        <a:bodyPr/>
        <a:lstStyle/>
        <a:p>
          <a:endParaRPr lang="zh-CN" altLang="en-US"/>
        </a:p>
      </dgm:t>
    </dgm:pt>
    <dgm:pt modelId="{DA6209CE-41A9-1D47-BDC6-018E0FE5925E}">
      <dgm:prSet/>
      <dgm:spPr/>
      <dgm:t>
        <a:bodyPr/>
        <a:lstStyle/>
        <a:p>
          <a:r>
            <a:rPr lang="zh-CN" altLang="en-US"/>
            <a:t>收集的资料包括待估宗地和与待估宗地特征相同或相似的宗地用于出租或经营时的年平均总收益 与总费用资料等。</a:t>
          </a:r>
          <a:endParaRPr lang="en-US" altLang="zh-CN" dirty="0"/>
        </a:p>
      </dgm:t>
    </dgm:pt>
    <dgm:pt modelId="{BB99BD8E-5ED9-6048-A218-826E3BF06D64}" type="parTrans" cxnId="{05FC4841-D0D4-694E-91E3-4E7804FD74C5}">
      <dgm:prSet/>
      <dgm:spPr/>
      <dgm:t>
        <a:bodyPr/>
        <a:lstStyle/>
        <a:p>
          <a:endParaRPr lang="zh-CN" altLang="en-US"/>
        </a:p>
      </dgm:t>
    </dgm:pt>
    <dgm:pt modelId="{07946F82-78E4-4043-BFD9-DF06662C26E6}" type="sibTrans" cxnId="{05FC4841-D0D4-694E-91E3-4E7804FD74C5}">
      <dgm:prSet/>
      <dgm:spPr/>
      <dgm:t>
        <a:bodyPr/>
        <a:lstStyle/>
        <a:p>
          <a:endParaRPr lang="zh-CN" altLang="en-US"/>
        </a:p>
      </dgm:t>
    </dgm:pt>
    <dgm:pt modelId="{D693C364-0278-8944-B5A3-7161885879AB}">
      <dgm:prSet/>
      <dgm:spPr/>
      <dgm:t>
        <a:bodyPr/>
        <a:lstStyle/>
        <a:p>
          <a:r>
            <a:rPr lang="zh-CN" altLang="en-US"/>
            <a:t>所收集的资料应具有持续性、稳定性，能够反映土地的长期收益趋势。对出租性土地 及房屋宜收集 </a:t>
          </a:r>
          <a:r>
            <a:rPr lang="en-US" altLang="zh-CN"/>
            <a:t>3 </a:t>
          </a:r>
          <a:r>
            <a:rPr lang="zh-CN" altLang="en-US"/>
            <a:t>年以上的租赁资料；</a:t>
          </a:r>
          <a:endParaRPr lang="en-US" altLang="zh-CN" dirty="0"/>
        </a:p>
      </dgm:t>
    </dgm:pt>
    <dgm:pt modelId="{404E10FA-EFB5-034D-800A-7E6D6614167A}" type="parTrans" cxnId="{D5EC9E4C-D416-F34C-9CC4-C81645AFD873}">
      <dgm:prSet/>
      <dgm:spPr/>
      <dgm:t>
        <a:bodyPr/>
        <a:lstStyle/>
        <a:p>
          <a:endParaRPr lang="zh-CN" altLang="en-US"/>
        </a:p>
      </dgm:t>
    </dgm:pt>
    <dgm:pt modelId="{9069E9A6-7556-1741-BCB2-E80CB6E92A0F}" type="sibTrans" cxnId="{D5EC9E4C-D416-F34C-9CC4-C81645AFD873}">
      <dgm:prSet/>
      <dgm:spPr/>
      <dgm:t>
        <a:bodyPr/>
        <a:lstStyle/>
        <a:p>
          <a:endParaRPr lang="zh-CN" altLang="en-US"/>
        </a:p>
      </dgm:t>
    </dgm:pt>
    <dgm:pt modelId="{B86D881C-5238-FF47-988E-8D34490E6334}">
      <dgm:prSet/>
      <dgm:spPr/>
      <dgm:t>
        <a:bodyPr/>
        <a:lstStyle/>
        <a:p>
          <a:r>
            <a:rPr lang="zh-CN" altLang="en-US"/>
            <a:t>对营业性土地及房屋宜收集 </a:t>
          </a:r>
          <a:r>
            <a:rPr lang="en-US" altLang="zh-CN"/>
            <a:t>5 </a:t>
          </a:r>
          <a:r>
            <a:rPr lang="zh-CN" altLang="en-US"/>
            <a:t>年以上的营运资料；直接生产用地 应收集过去 </a:t>
          </a:r>
          <a:r>
            <a:rPr lang="en-US" altLang="zh-CN"/>
            <a:t>5 </a:t>
          </a:r>
          <a:r>
            <a:rPr lang="zh-CN" altLang="en-US"/>
            <a:t>年中原料、人工及产品的市场价格资料。</a:t>
          </a:r>
          <a:endParaRPr lang="zh-CN" altLang="en-US" dirty="0"/>
        </a:p>
      </dgm:t>
    </dgm:pt>
    <dgm:pt modelId="{5F2D28BE-DB35-CF47-A987-426235931A57}" type="parTrans" cxnId="{0CB36E84-9AD5-5F4E-8464-CB5E262CB539}">
      <dgm:prSet/>
      <dgm:spPr/>
      <dgm:t>
        <a:bodyPr/>
        <a:lstStyle/>
        <a:p>
          <a:endParaRPr lang="zh-CN" altLang="en-US"/>
        </a:p>
      </dgm:t>
    </dgm:pt>
    <dgm:pt modelId="{A9941186-31A0-5042-BD2D-1FDCF8411138}" type="sibTrans" cxnId="{0CB36E84-9AD5-5F4E-8464-CB5E262CB539}">
      <dgm:prSet/>
      <dgm:spPr/>
      <dgm:t>
        <a:bodyPr/>
        <a:lstStyle/>
        <a:p>
          <a:endParaRPr lang="zh-CN" altLang="en-US"/>
        </a:p>
      </dgm:t>
    </dgm:pt>
    <dgm:pt modelId="{08EF5319-A6C2-1C43-9EDD-D8870A511EBB}" type="pres">
      <dgm:prSet presAssocID="{4CD7E2B3-DB60-4D45-ACC6-698203D9DDDF}" presName="vert0" presStyleCnt="0">
        <dgm:presLayoutVars>
          <dgm:dir/>
          <dgm:animOne val="branch"/>
          <dgm:animLvl val="lvl"/>
        </dgm:presLayoutVars>
      </dgm:prSet>
      <dgm:spPr/>
    </dgm:pt>
    <dgm:pt modelId="{7716ECA4-304E-2646-B43A-10207868B061}" type="pres">
      <dgm:prSet presAssocID="{DA6209CE-41A9-1D47-BDC6-018E0FE5925E}" presName="thickLine" presStyleLbl="alignNode1" presStyleIdx="0" presStyleCnt="3"/>
      <dgm:spPr/>
    </dgm:pt>
    <dgm:pt modelId="{DAB611CF-EA02-DF4C-BD80-800C68CDFDEF}" type="pres">
      <dgm:prSet presAssocID="{DA6209CE-41A9-1D47-BDC6-018E0FE5925E}" presName="horz1" presStyleCnt="0"/>
      <dgm:spPr/>
    </dgm:pt>
    <dgm:pt modelId="{7421ADEA-FBC5-ED41-89C2-920A678F1333}" type="pres">
      <dgm:prSet presAssocID="{DA6209CE-41A9-1D47-BDC6-018E0FE5925E}" presName="tx1" presStyleLbl="revTx" presStyleIdx="0" presStyleCnt="3"/>
      <dgm:spPr/>
    </dgm:pt>
    <dgm:pt modelId="{1BEC7A55-A92E-9C4B-ACF2-F321691B83CF}" type="pres">
      <dgm:prSet presAssocID="{DA6209CE-41A9-1D47-BDC6-018E0FE5925E}" presName="vert1" presStyleCnt="0"/>
      <dgm:spPr/>
    </dgm:pt>
    <dgm:pt modelId="{0659A43B-B3A8-4442-8BFE-8D9C8CE9A657}" type="pres">
      <dgm:prSet presAssocID="{D693C364-0278-8944-B5A3-7161885879AB}" presName="thickLine" presStyleLbl="alignNode1" presStyleIdx="1" presStyleCnt="3"/>
      <dgm:spPr/>
    </dgm:pt>
    <dgm:pt modelId="{B45AA7A4-66B6-C849-BAD8-23F706482B64}" type="pres">
      <dgm:prSet presAssocID="{D693C364-0278-8944-B5A3-7161885879AB}" presName="horz1" presStyleCnt="0"/>
      <dgm:spPr/>
    </dgm:pt>
    <dgm:pt modelId="{AB02FAF3-7F24-1E43-9CFE-4ECAE248BD4F}" type="pres">
      <dgm:prSet presAssocID="{D693C364-0278-8944-B5A3-7161885879AB}" presName="tx1" presStyleLbl="revTx" presStyleIdx="1" presStyleCnt="3"/>
      <dgm:spPr/>
    </dgm:pt>
    <dgm:pt modelId="{1E0985CC-6599-9C49-A49B-3F061074671F}" type="pres">
      <dgm:prSet presAssocID="{D693C364-0278-8944-B5A3-7161885879AB}" presName="vert1" presStyleCnt="0"/>
      <dgm:spPr/>
    </dgm:pt>
    <dgm:pt modelId="{79C908A9-C69C-F843-A3D5-62A3590C334E}" type="pres">
      <dgm:prSet presAssocID="{B86D881C-5238-FF47-988E-8D34490E6334}" presName="thickLine" presStyleLbl="alignNode1" presStyleIdx="2" presStyleCnt="3"/>
      <dgm:spPr/>
    </dgm:pt>
    <dgm:pt modelId="{0BF4B328-0CBC-8042-B0EE-EBBEA2DEE21D}" type="pres">
      <dgm:prSet presAssocID="{B86D881C-5238-FF47-988E-8D34490E6334}" presName="horz1" presStyleCnt="0"/>
      <dgm:spPr/>
    </dgm:pt>
    <dgm:pt modelId="{6C0A2902-D5E3-9549-B1BD-50F3A107A16D}" type="pres">
      <dgm:prSet presAssocID="{B86D881C-5238-FF47-988E-8D34490E6334}" presName="tx1" presStyleLbl="revTx" presStyleIdx="2" presStyleCnt="3"/>
      <dgm:spPr/>
    </dgm:pt>
    <dgm:pt modelId="{9E37C8C7-4B2B-CD42-873D-7B348695F6FD}" type="pres">
      <dgm:prSet presAssocID="{B86D881C-5238-FF47-988E-8D34490E6334}" presName="vert1" presStyleCnt="0"/>
      <dgm:spPr/>
    </dgm:pt>
  </dgm:ptLst>
  <dgm:cxnLst>
    <dgm:cxn modelId="{E8210403-5202-894B-82AD-2BCDABD2AE72}" type="presOf" srcId="{DA6209CE-41A9-1D47-BDC6-018E0FE5925E}" destId="{7421ADEA-FBC5-ED41-89C2-920A678F1333}" srcOrd="0" destOrd="0" presId="urn:microsoft.com/office/officeart/2008/layout/LinedList"/>
    <dgm:cxn modelId="{05FC4841-D0D4-694E-91E3-4E7804FD74C5}" srcId="{4CD7E2B3-DB60-4D45-ACC6-698203D9DDDF}" destId="{DA6209CE-41A9-1D47-BDC6-018E0FE5925E}" srcOrd="0" destOrd="0" parTransId="{BB99BD8E-5ED9-6048-A218-826E3BF06D64}" sibTransId="{07946F82-78E4-4043-BFD9-DF06662C26E6}"/>
    <dgm:cxn modelId="{D5EC9E4C-D416-F34C-9CC4-C81645AFD873}" srcId="{4CD7E2B3-DB60-4D45-ACC6-698203D9DDDF}" destId="{D693C364-0278-8944-B5A3-7161885879AB}" srcOrd="1" destOrd="0" parTransId="{404E10FA-EFB5-034D-800A-7E6D6614167A}" sibTransId="{9069E9A6-7556-1741-BCB2-E80CB6E92A0F}"/>
    <dgm:cxn modelId="{0CB36E84-9AD5-5F4E-8464-CB5E262CB539}" srcId="{4CD7E2B3-DB60-4D45-ACC6-698203D9DDDF}" destId="{B86D881C-5238-FF47-988E-8D34490E6334}" srcOrd="2" destOrd="0" parTransId="{5F2D28BE-DB35-CF47-A987-426235931A57}" sibTransId="{A9941186-31A0-5042-BD2D-1FDCF8411138}"/>
    <dgm:cxn modelId="{A6A3C2D4-5A36-A74C-AD6E-434054270AAD}" type="presOf" srcId="{B86D881C-5238-FF47-988E-8D34490E6334}" destId="{6C0A2902-D5E3-9549-B1BD-50F3A107A16D}" srcOrd="0" destOrd="0" presId="urn:microsoft.com/office/officeart/2008/layout/LinedList"/>
    <dgm:cxn modelId="{7FD900E7-6ED1-654C-872F-933CB1DF9098}" type="presOf" srcId="{4CD7E2B3-DB60-4D45-ACC6-698203D9DDDF}" destId="{08EF5319-A6C2-1C43-9EDD-D8870A511EBB}" srcOrd="0" destOrd="0" presId="urn:microsoft.com/office/officeart/2008/layout/LinedList"/>
    <dgm:cxn modelId="{DF20B8EB-C4E5-7C43-81B1-9118E850D2EF}" type="presOf" srcId="{D693C364-0278-8944-B5A3-7161885879AB}" destId="{AB02FAF3-7F24-1E43-9CFE-4ECAE248BD4F}" srcOrd="0" destOrd="0" presId="urn:microsoft.com/office/officeart/2008/layout/LinedList"/>
    <dgm:cxn modelId="{EB24969D-F683-F145-B8D7-007221FFB5F6}" type="presParOf" srcId="{08EF5319-A6C2-1C43-9EDD-D8870A511EBB}" destId="{7716ECA4-304E-2646-B43A-10207868B061}" srcOrd="0" destOrd="0" presId="urn:microsoft.com/office/officeart/2008/layout/LinedList"/>
    <dgm:cxn modelId="{33BDAB82-2080-BE4E-9D26-18096F1CE3D8}" type="presParOf" srcId="{08EF5319-A6C2-1C43-9EDD-D8870A511EBB}" destId="{DAB611CF-EA02-DF4C-BD80-800C68CDFDEF}" srcOrd="1" destOrd="0" presId="urn:microsoft.com/office/officeart/2008/layout/LinedList"/>
    <dgm:cxn modelId="{B925E6D8-A2E1-9348-A320-1C0AE2C69A9C}" type="presParOf" srcId="{DAB611CF-EA02-DF4C-BD80-800C68CDFDEF}" destId="{7421ADEA-FBC5-ED41-89C2-920A678F1333}" srcOrd="0" destOrd="0" presId="urn:microsoft.com/office/officeart/2008/layout/LinedList"/>
    <dgm:cxn modelId="{FC455B8A-CB98-8148-9FC9-6DF495C63B09}" type="presParOf" srcId="{DAB611CF-EA02-DF4C-BD80-800C68CDFDEF}" destId="{1BEC7A55-A92E-9C4B-ACF2-F321691B83CF}" srcOrd="1" destOrd="0" presId="urn:microsoft.com/office/officeart/2008/layout/LinedList"/>
    <dgm:cxn modelId="{C0C0AB47-7949-0045-92D5-0BD51038DBD9}" type="presParOf" srcId="{08EF5319-A6C2-1C43-9EDD-D8870A511EBB}" destId="{0659A43B-B3A8-4442-8BFE-8D9C8CE9A657}" srcOrd="2" destOrd="0" presId="urn:microsoft.com/office/officeart/2008/layout/LinedList"/>
    <dgm:cxn modelId="{44A41DF9-A481-AA43-98A4-F812C63D2CF1}" type="presParOf" srcId="{08EF5319-A6C2-1C43-9EDD-D8870A511EBB}" destId="{B45AA7A4-66B6-C849-BAD8-23F706482B64}" srcOrd="3" destOrd="0" presId="urn:microsoft.com/office/officeart/2008/layout/LinedList"/>
    <dgm:cxn modelId="{D254F538-4B26-4E4C-8DAC-4C1129B14357}" type="presParOf" srcId="{B45AA7A4-66B6-C849-BAD8-23F706482B64}" destId="{AB02FAF3-7F24-1E43-9CFE-4ECAE248BD4F}" srcOrd="0" destOrd="0" presId="urn:microsoft.com/office/officeart/2008/layout/LinedList"/>
    <dgm:cxn modelId="{D9E855FB-C5BC-ED47-90D2-9FBB8BC6130B}" type="presParOf" srcId="{B45AA7A4-66B6-C849-BAD8-23F706482B64}" destId="{1E0985CC-6599-9C49-A49B-3F061074671F}" srcOrd="1" destOrd="0" presId="urn:microsoft.com/office/officeart/2008/layout/LinedList"/>
    <dgm:cxn modelId="{44ACCFDE-D891-6748-B5AB-FDC196B80F39}" type="presParOf" srcId="{08EF5319-A6C2-1C43-9EDD-D8870A511EBB}" destId="{79C908A9-C69C-F843-A3D5-62A3590C334E}" srcOrd="4" destOrd="0" presId="urn:microsoft.com/office/officeart/2008/layout/LinedList"/>
    <dgm:cxn modelId="{D57B444F-3A34-1243-AA7F-625BBA7CDA83}" type="presParOf" srcId="{08EF5319-A6C2-1C43-9EDD-D8870A511EBB}" destId="{0BF4B328-0CBC-8042-B0EE-EBBEA2DEE21D}" srcOrd="5" destOrd="0" presId="urn:microsoft.com/office/officeart/2008/layout/LinedList"/>
    <dgm:cxn modelId="{C5F30B65-3E0C-C641-84B8-2EF49034BCA5}" type="presParOf" srcId="{0BF4B328-0CBC-8042-B0EE-EBBEA2DEE21D}" destId="{6C0A2902-D5E3-9549-B1BD-50F3A107A16D}" srcOrd="0" destOrd="0" presId="urn:microsoft.com/office/officeart/2008/layout/LinedList"/>
    <dgm:cxn modelId="{399045D0-FA0F-B04A-B75A-8B61DF16AD2A}" type="presParOf" srcId="{0BF4B328-0CBC-8042-B0EE-EBBEA2DEE21D}" destId="{9E37C8C7-4B2B-CD42-873D-7B348695F6FD}"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C876DF-549A-2D48-9C01-102AE12D6C17}" type="doc">
      <dgm:prSet loTypeId="urn:microsoft.com/office/officeart/2005/8/layout/list1#3" loCatId="list" qsTypeId="urn:microsoft.com/office/officeart/2005/8/quickstyle/simple1#4" qsCatId="simple" csTypeId="urn:microsoft.com/office/officeart/2005/8/colors/accent1_2#2" csCatId="accent1" phldr="1"/>
      <dgm:spPr/>
      <dgm:t>
        <a:bodyPr/>
        <a:lstStyle/>
        <a:p>
          <a:endParaRPr lang="zh-CN" altLang="en-US"/>
        </a:p>
      </dgm:t>
    </dgm:pt>
    <dgm:pt modelId="{2337786C-0282-C849-BC21-7DBA7CEDB21F}">
      <dgm:prSet phldrT="[文本]"/>
      <dgm:spPr/>
      <dgm:t>
        <a:bodyPr/>
        <a:lstStyle/>
        <a:p>
          <a:r>
            <a:rPr lang="zh-CN" altLang="en-US" dirty="0"/>
            <a:t>第一部分 总述</a:t>
          </a:r>
        </a:p>
      </dgm:t>
    </dgm:pt>
    <dgm:pt modelId="{6890303F-F109-BD48-B617-62A167C2D32F}" type="parTrans" cxnId="{B34BD892-D070-C742-AA2B-A1ADCFAF47FC}">
      <dgm:prSet/>
      <dgm:spPr/>
      <dgm:t>
        <a:bodyPr/>
        <a:lstStyle/>
        <a:p>
          <a:endParaRPr lang="zh-CN" altLang="en-US"/>
        </a:p>
      </dgm:t>
    </dgm:pt>
    <dgm:pt modelId="{D33024E2-8B48-0242-9537-5678AC19385E}" type="sibTrans" cxnId="{B34BD892-D070-C742-AA2B-A1ADCFAF47FC}">
      <dgm:prSet/>
      <dgm:spPr/>
      <dgm:t>
        <a:bodyPr/>
        <a:lstStyle/>
        <a:p>
          <a:endParaRPr lang="zh-CN" altLang="en-US"/>
        </a:p>
      </dgm:t>
    </dgm:pt>
    <dgm:pt modelId="{E18E5272-B733-9545-AF64-4F8F2D5E14EC}">
      <dgm:prSet phldrT="[文本]"/>
      <dgm:spPr/>
      <dgm:t>
        <a:bodyPr/>
        <a:lstStyle/>
        <a:p>
          <a:r>
            <a:rPr lang="zh-CN" altLang="en-US" dirty="0"/>
            <a:t>估价项目名称、委托估价方、受托估价方、估价目的、估价依据、估价期日、估价日期</a:t>
          </a:r>
        </a:p>
      </dgm:t>
    </dgm:pt>
    <dgm:pt modelId="{6E859525-7EBF-224D-9C1E-AF7CFD728008}" type="parTrans" cxnId="{C42555FD-75F2-E948-AF98-B1D4912C2529}">
      <dgm:prSet/>
      <dgm:spPr/>
      <dgm:t>
        <a:bodyPr/>
        <a:lstStyle/>
        <a:p>
          <a:endParaRPr lang="zh-CN" altLang="en-US"/>
        </a:p>
      </dgm:t>
    </dgm:pt>
    <dgm:pt modelId="{6F87B63C-1DA8-C245-9894-CB24E67174FD}" type="sibTrans" cxnId="{C42555FD-75F2-E948-AF98-B1D4912C2529}">
      <dgm:prSet/>
      <dgm:spPr/>
      <dgm:t>
        <a:bodyPr/>
        <a:lstStyle/>
        <a:p>
          <a:endParaRPr lang="zh-CN" altLang="en-US"/>
        </a:p>
      </dgm:t>
    </dgm:pt>
    <dgm:pt modelId="{F83CF6B3-76B5-1D45-B54B-439AE95478B6}">
      <dgm:prSet phldrT="[文本]"/>
      <dgm:spPr/>
      <dgm:t>
        <a:bodyPr/>
        <a:lstStyle/>
        <a:p>
          <a:r>
            <a:rPr lang="zh-CN" altLang="en-US" dirty="0"/>
            <a:t>地价定义、地价结果、需要特殊说明的事项</a:t>
          </a:r>
        </a:p>
      </dgm:t>
    </dgm:pt>
    <dgm:pt modelId="{12252640-909F-3E4D-BCD1-2C97D3179BBD}" type="parTrans" cxnId="{9F4BC992-FF78-4043-A4F2-7FD052C052AB}">
      <dgm:prSet/>
      <dgm:spPr/>
      <dgm:t>
        <a:bodyPr/>
        <a:lstStyle/>
        <a:p>
          <a:endParaRPr lang="zh-CN" altLang="en-US"/>
        </a:p>
      </dgm:t>
    </dgm:pt>
    <dgm:pt modelId="{6FBD0A8D-A6D0-9742-B633-024D162AA312}" type="sibTrans" cxnId="{9F4BC992-FF78-4043-A4F2-7FD052C052AB}">
      <dgm:prSet/>
      <dgm:spPr/>
      <dgm:t>
        <a:bodyPr/>
        <a:lstStyle/>
        <a:p>
          <a:endParaRPr lang="zh-CN" altLang="en-US"/>
        </a:p>
      </dgm:t>
    </dgm:pt>
    <dgm:pt modelId="{1C061C85-0C7B-874E-9D2C-8E5AB9FE3C40}">
      <dgm:prSet phldrT="[文本]"/>
      <dgm:spPr/>
      <dgm:t>
        <a:bodyPr/>
        <a:lstStyle/>
        <a:p>
          <a:r>
            <a:rPr lang="zh-CN" altLang="en-US" dirty="0"/>
            <a:t>第二部分 估价对象描述及地价影响因素分析</a:t>
          </a:r>
        </a:p>
      </dgm:t>
    </dgm:pt>
    <dgm:pt modelId="{523A3616-A49D-C549-BA34-808D8A046F01}" type="parTrans" cxnId="{A6008C7D-E9CB-EB4E-B4F7-61F3328F9E1C}">
      <dgm:prSet/>
      <dgm:spPr/>
      <dgm:t>
        <a:bodyPr/>
        <a:lstStyle/>
        <a:p>
          <a:endParaRPr lang="zh-CN" altLang="en-US"/>
        </a:p>
      </dgm:t>
    </dgm:pt>
    <dgm:pt modelId="{8DC99EA3-208D-3148-9AB1-BA33FAA8FC14}" type="sibTrans" cxnId="{A6008C7D-E9CB-EB4E-B4F7-61F3328F9E1C}">
      <dgm:prSet/>
      <dgm:spPr/>
      <dgm:t>
        <a:bodyPr/>
        <a:lstStyle/>
        <a:p>
          <a:endParaRPr lang="zh-CN" altLang="en-US"/>
        </a:p>
      </dgm:t>
    </dgm:pt>
    <dgm:pt modelId="{A4D29295-C6B6-1244-AB71-E598BE690911}">
      <dgm:prSet phldrT="[文本]"/>
      <dgm:spPr/>
      <dgm:t>
        <a:bodyPr/>
        <a:lstStyle/>
        <a:p>
          <a:r>
            <a:rPr lang="zh-CN" altLang="en-US" dirty="0"/>
            <a:t>土地估价对象描述：土地登记状况、土地权利状况、土地利用状况</a:t>
          </a:r>
        </a:p>
      </dgm:t>
    </dgm:pt>
    <dgm:pt modelId="{594930AF-4471-404C-8A83-623A606048D0}" type="parTrans" cxnId="{9C11B0F9-D546-AF45-A2D1-AEED7F48F743}">
      <dgm:prSet/>
      <dgm:spPr/>
      <dgm:t>
        <a:bodyPr/>
        <a:lstStyle/>
        <a:p>
          <a:endParaRPr lang="zh-CN" altLang="en-US"/>
        </a:p>
      </dgm:t>
    </dgm:pt>
    <dgm:pt modelId="{08589701-117A-1442-803A-9D8DFFD958C7}" type="sibTrans" cxnId="{9C11B0F9-D546-AF45-A2D1-AEED7F48F743}">
      <dgm:prSet/>
      <dgm:spPr/>
      <dgm:t>
        <a:bodyPr/>
        <a:lstStyle/>
        <a:p>
          <a:endParaRPr lang="zh-CN" altLang="en-US"/>
        </a:p>
      </dgm:t>
    </dgm:pt>
    <dgm:pt modelId="{74AA443C-E8D3-E74E-A1B4-A7F8C3A900EB}">
      <dgm:prSet phldrT="[文本]"/>
      <dgm:spPr/>
      <dgm:t>
        <a:bodyPr/>
        <a:lstStyle/>
        <a:p>
          <a:r>
            <a:rPr lang="zh-CN" altLang="en-US" dirty="0"/>
            <a:t>地价影响因素与市场背景分析；一般因素、区域因素、个别因素</a:t>
          </a:r>
        </a:p>
      </dgm:t>
    </dgm:pt>
    <dgm:pt modelId="{3490DE42-C825-BB43-908A-CCE9A82547CC}" type="parTrans" cxnId="{8EEAC507-0131-394C-A5AA-ABA9759B9203}">
      <dgm:prSet/>
      <dgm:spPr/>
      <dgm:t>
        <a:bodyPr/>
        <a:lstStyle/>
        <a:p>
          <a:endParaRPr lang="zh-CN" altLang="en-US"/>
        </a:p>
      </dgm:t>
    </dgm:pt>
    <dgm:pt modelId="{05550DA9-4C36-7B46-8F99-3B7753F80CF2}" type="sibTrans" cxnId="{8EEAC507-0131-394C-A5AA-ABA9759B9203}">
      <dgm:prSet/>
      <dgm:spPr/>
      <dgm:t>
        <a:bodyPr/>
        <a:lstStyle/>
        <a:p>
          <a:endParaRPr lang="zh-CN" altLang="en-US"/>
        </a:p>
      </dgm:t>
    </dgm:pt>
    <dgm:pt modelId="{942A2F7F-2580-B74C-A1D0-205BB26BB760}">
      <dgm:prSet phldrT="[文本]"/>
      <dgm:spPr/>
      <dgm:t>
        <a:bodyPr/>
        <a:lstStyle/>
        <a:p>
          <a:r>
            <a:rPr lang="zh-CN" altLang="en-US" dirty="0"/>
            <a:t>第三部分 土地估价</a:t>
          </a:r>
        </a:p>
      </dgm:t>
    </dgm:pt>
    <dgm:pt modelId="{27D2D8BC-83DA-3E41-BFDE-BE4AC43E9661}" type="parTrans" cxnId="{02C117CF-5481-164B-9D67-6F79E63F69DF}">
      <dgm:prSet/>
      <dgm:spPr/>
      <dgm:t>
        <a:bodyPr/>
        <a:lstStyle/>
        <a:p>
          <a:endParaRPr lang="zh-CN" altLang="en-US"/>
        </a:p>
      </dgm:t>
    </dgm:pt>
    <dgm:pt modelId="{70FC276F-8235-AE4E-A372-FA58A64BEAFF}" type="sibTrans" cxnId="{02C117CF-5481-164B-9D67-6F79E63F69DF}">
      <dgm:prSet/>
      <dgm:spPr/>
      <dgm:t>
        <a:bodyPr/>
        <a:lstStyle/>
        <a:p>
          <a:endParaRPr lang="zh-CN" altLang="en-US"/>
        </a:p>
      </dgm:t>
    </dgm:pt>
    <dgm:pt modelId="{4E40520F-8F06-FD4D-BD17-735100FE4114}">
      <dgm:prSet phldrT="[文本]"/>
      <dgm:spPr/>
      <dgm:t>
        <a:bodyPr/>
        <a:lstStyle/>
        <a:p>
          <a:r>
            <a:rPr lang="zh-CN" altLang="en-US" dirty="0"/>
            <a:t>估价原则</a:t>
          </a:r>
        </a:p>
      </dgm:t>
    </dgm:pt>
    <dgm:pt modelId="{A3D82BCC-0853-604D-821C-E972D8519406}" type="parTrans" cxnId="{2F1F5300-6569-6545-AF97-EEBF802AF987}">
      <dgm:prSet/>
      <dgm:spPr/>
      <dgm:t>
        <a:bodyPr/>
        <a:lstStyle/>
        <a:p>
          <a:endParaRPr lang="zh-CN" altLang="en-US"/>
        </a:p>
      </dgm:t>
    </dgm:pt>
    <dgm:pt modelId="{C40F195A-D8AA-094D-8C75-22A35621E564}" type="sibTrans" cxnId="{2F1F5300-6569-6545-AF97-EEBF802AF987}">
      <dgm:prSet/>
      <dgm:spPr/>
      <dgm:t>
        <a:bodyPr/>
        <a:lstStyle/>
        <a:p>
          <a:endParaRPr lang="zh-CN" altLang="en-US"/>
        </a:p>
      </dgm:t>
    </dgm:pt>
    <dgm:pt modelId="{D76DC1F8-8670-614C-A0E0-97134300296A}">
      <dgm:prSet phldrT="[文本]"/>
      <dgm:spPr/>
      <dgm:t>
        <a:bodyPr/>
        <a:lstStyle/>
        <a:p>
          <a:r>
            <a:rPr lang="zh-CN" altLang="en-US" dirty="0"/>
            <a:t>估价方法与估价过程</a:t>
          </a:r>
        </a:p>
      </dgm:t>
    </dgm:pt>
    <dgm:pt modelId="{BAE2B4DA-73B2-B24B-905F-89943597394C}" type="parTrans" cxnId="{C8080987-0A75-FD47-82EB-C3A42330505B}">
      <dgm:prSet/>
      <dgm:spPr/>
      <dgm:t>
        <a:bodyPr/>
        <a:lstStyle/>
        <a:p>
          <a:endParaRPr lang="zh-CN" altLang="en-US"/>
        </a:p>
      </dgm:t>
    </dgm:pt>
    <dgm:pt modelId="{88CA31E0-3A7C-AB46-8BB0-1E7FBBE8EC70}" type="sibTrans" cxnId="{C8080987-0A75-FD47-82EB-C3A42330505B}">
      <dgm:prSet/>
      <dgm:spPr/>
      <dgm:t>
        <a:bodyPr/>
        <a:lstStyle/>
        <a:p>
          <a:endParaRPr lang="zh-CN" altLang="en-US"/>
        </a:p>
      </dgm:t>
    </dgm:pt>
    <dgm:pt modelId="{AE3E4523-9269-234F-98AA-2C607044CACE}">
      <dgm:prSet/>
      <dgm:spPr/>
      <dgm:t>
        <a:bodyPr/>
        <a:lstStyle/>
        <a:p>
          <a:r>
            <a:rPr lang="zh-CN" altLang="en-US" dirty="0"/>
            <a:t>第四部分 附件</a:t>
          </a:r>
        </a:p>
      </dgm:t>
    </dgm:pt>
    <dgm:pt modelId="{F37117CE-3850-C640-BED3-B14C8366203E}" type="parTrans" cxnId="{2A91358A-02BA-EF4C-906A-FC2D19BFAE2D}">
      <dgm:prSet/>
      <dgm:spPr/>
      <dgm:t>
        <a:bodyPr/>
        <a:lstStyle/>
        <a:p>
          <a:endParaRPr lang="zh-CN" altLang="en-US"/>
        </a:p>
      </dgm:t>
    </dgm:pt>
    <dgm:pt modelId="{053740E9-6427-DE40-89D1-0EF6AB17C508}" type="sibTrans" cxnId="{2A91358A-02BA-EF4C-906A-FC2D19BFAE2D}">
      <dgm:prSet/>
      <dgm:spPr/>
      <dgm:t>
        <a:bodyPr/>
        <a:lstStyle/>
        <a:p>
          <a:endParaRPr lang="zh-CN" altLang="en-US"/>
        </a:p>
      </dgm:t>
    </dgm:pt>
    <dgm:pt modelId="{7D843281-3DA3-4E44-811D-FFA260566D23}">
      <dgm:prSet phldrT="[文本]"/>
      <dgm:spPr/>
      <dgm:t>
        <a:bodyPr/>
        <a:lstStyle/>
        <a:p>
          <a:r>
            <a:rPr lang="zh-CN" altLang="en-US" dirty="0"/>
            <a:t>土地估价师签字、土地估价机构</a:t>
          </a:r>
        </a:p>
      </dgm:t>
    </dgm:pt>
    <dgm:pt modelId="{0FC795B3-1994-D045-A60C-51C090C181C0}" type="parTrans" cxnId="{66D9F092-0D32-6442-8373-05B870AF4B49}">
      <dgm:prSet/>
      <dgm:spPr/>
      <dgm:t>
        <a:bodyPr/>
        <a:lstStyle/>
        <a:p>
          <a:endParaRPr lang="zh-CN" altLang="en-US"/>
        </a:p>
      </dgm:t>
    </dgm:pt>
    <dgm:pt modelId="{E10321F4-CAFC-C647-A6AB-97891F57784E}" type="sibTrans" cxnId="{66D9F092-0D32-6442-8373-05B870AF4B49}">
      <dgm:prSet/>
      <dgm:spPr/>
      <dgm:t>
        <a:bodyPr/>
        <a:lstStyle/>
        <a:p>
          <a:endParaRPr lang="zh-CN" altLang="en-US"/>
        </a:p>
      </dgm:t>
    </dgm:pt>
    <dgm:pt modelId="{791B82E5-7996-6C46-B62A-FB1241480839}">
      <dgm:prSet phldrT="[文本]"/>
      <dgm:spPr/>
      <dgm:t>
        <a:bodyPr/>
        <a:lstStyle/>
        <a:p>
          <a:r>
            <a:rPr lang="zh-CN" altLang="en-US" dirty="0"/>
            <a:t>地价的确定</a:t>
          </a:r>
        </a:p>
      </dgm:t>
    </dgm:pt>
    <dgm:pt modelId="{B8AB81DC-699A-244D-B248-C7B4465125A3}" type="parTrans" cxnId="{3CF6B27E-0B64-4E49-A217-9FCC96C83736}">
      <dgm:prSet/>
      <dgm:spPr/>
      <dgm:t>
        <a:bodyPr/>
        <a:lstStyle/>
        <a:p>
          <a:endParaRPr lang="zh-CN" altLang="en-US"/>
        </a:p>
      </dgm:t>
    </dgm:pt>
    <dgm:pt modelId="{CFC52DB1-2D4F-134E-B1D5-1AC074CEF37E}" type="sibTrans" cxnId="{3CF6B27E-0B64-4E49-A217-9FCC96C83736}">
      <dgm:prSet/>
      <dgm:spPr/>
      <dgm:t>
        <a:bodyPr/>
        <a:lstStyle/>
        <a:p>
          <a:endParaRPr lang="zh-CN" altLang="en-US"/>
        </a:p>
      </dgm:t>
    </dgm:pt>
    <dgm:pt modelId="{1DA6D890-AEF2-BF43-AA30-5EEE8C88FF4D}">
      <dgm:prSet/>
      <dgm:spPr/>
      <dgm:t>
        <a:bodyPr/>
        <a:lstStyle/>
        <a:p>
          <a:endParaRPr lang="zh-CN" altLang="en-US"/>
        </a:p>
      </dgm:t>
    </dgm:pt>
    <dgm:pt modelId="{5DF93046-29DA-F44B-8EF5-58E7CB60EA3D}" type="parTrans" cxnId="{8E3CE976-69D0-B947-9404-AFE1D34E52A6}">
      <dgm:prSet/>
      <dgm:spPr/>
      <dgm:t>
        <a:bodyPr/>
        <a:lstStyle/>
        <a:p>
          <a:endParaRPr lang="zh-CN" altLang="en-US"/>
        </a:p>
      </dgm:t>
    </dgm:pt>
    <dgm:pt modelId="{2163AA80-80A7-F946-A471-83FFAB6387EF}" type="sibTrans" cxnId="{8E3CE976-69D0-B947-9404-AFE1D34E52A6}">
      <dgm:prSet/>
      <dgm:spPr/>
      <dgm:t>
        <a:bodyPr/>
        <a:lstStyle/>
        <a:p>
          <a:endParaRPr lang="zh-CN" altLang="en-US"/>
        </a:p>
      </dgm:t>
    </dgm:pt>
    <dgm:pt modelId="{4B15F1B1-FB10-694B-A53B-04C6DF9F4C83}">
      <dgm:prSet/>
      <dgm:spPr/>
      <dgm:t>
        <a:bodyPr/>
        <a:lstStyle/>
        <a:p>
          <a:r>
            <a:rPr lang="zh-CN" altLang="en-US"/>
            <a:t>权属证明材料</a:t>
          </a:r>
          <a:endParaRPr lang="zh-CN" altLang="en-US" dirty="0"/>
        </a:p>
      </dgm:t>
    </dgm:pt>
    <dgm:pt modelId="{7B954FA4-6807-134B-8DB2-D7DBEC2821BA}" type="parTrans" cxnId="{CFB92F3B-1F68-CC44-9120-950A9CEBADED}">
      <dgm:prSet/>
      <dgm:spPr/>
      <dgm:t>
        <a:bodyPr/>
        <a:lstStyle/>
        <a:p>
          <a:endParaRPr lang="zh-CN" altLang="en-US"/>
        </a:p>
      </dgm:t>
    </dgm:pt>
    <dgm:pt modelId="{6CA50B2E-8E33-2349-8316-DF2970F4407E}" type="sibTrans" cxnId="{CFB92F3B-1F68-CC44-9120-950A9CEBADED}">
      <dgm:prSet/>
      <dgm:spPr/>
      <dgm:t>
        <a:bodyPr/>
        <a:lstStyle/>
        <a:p>
          <a:endParaRPr lang="zh-CN" altLang="en-US"/>
        </a:p>
      </dgm:t>
    </dgm:pt>
    <dgm:pt modelId="{298008B3-7D62-634D-B3A9-E2DCEA006BA7}">
      <dgm:prSet/>
      <dgm:spPr/>
      <dgm:t>
        <a:bodyPr/>
        <a:lstStyle/>
        <a:p>
          <a:r>
            <a:rPr lang="zh-CN" altLang="en-US"/>
            <a:t>土地利用状况与条件或规划证明材料</a:t>
          </a:r>
          <a:endParaRPr lang="zh-CN" altLang="en-US" dirty="0"/>
        </a:p>
      </dgm:t>
    </dgm:pt>
    <dgm:pt modelId="{2623BDDA-688C-754F-81F5-4C48639EFD78}" type="parTrans" cxnId="{070A91C9-3D62-0640-BBE0-3CD968E1288B}">
      <dgm:prSet/>
      <dgm:spPr/>
      <dgm:t>
        <a:bodyPr/>
        <a:lstStyle/>
        <a:p>
          <a:endParaRPr lang="zh-CN" altLang="en-US"/>
        </a:p>
      </dgm:t>
    </dgm:pt>
    <dgm:pt modelId="{27690E21-7CE0-4D42-902C-3D180B593281}" type="sibTrans" cxnId="{070A91C9-3D62-0640-BBE0-3CD968E1288B}">
      <dgm:prSet/>
      <dgm:spPr/>
      <dgm:t>
        <a:bodyPr/>
        <a:lstStyle/>
        <a:p>
          <a:endParaRPr lang="zh-CN" altLang="en-US"/>
        </a:p>
      </dgm:t>
    </dgm:pt>
    <dgm:pt modelId="{ACEF5C28-52BB-9B46-90E4-A64770B30DD5}">
      <dgm:prSet/>
      <dgm:spPr/>
      <dgm:t>
        <a:bodyPr/>
        <a:lstStyle/>
        <a:p>
          <a:r>
            <a:rPr lang="zh-CN" altLang="en-US"/>
            <a:t>宗地区域位置图、估价对象及比较案例照片、现场查勘记录表、估价师现场查勘照片、、估价机构资格及签字土地估价师证书复印件、估价 机构营业执照等</a:t>
          </a:r>
          <a:endParaRPr lang="zh-CN" altLang="en-US" dirty="0"/>
        </a:p>
      </dgm:t>
    </dgm:pt>
    <dgm:pt modelId="{572F23F6-8FBC-7543-B23E-F14B7ED34164}" type="parTrans" cxnId="{E477295E-1014-1240-8A18-085A2B3C451D}">
      <dgm:prSet/>
      <dgm:spPr/>
      <dgm:t>
        <a:bodyPr/>
        <a:lstStyle/>
        <a:p>
          <a:endParaRPr lang="zh-CN" altLang="en-US"/>
        </a:p>
      </dgm:t>
    </dgm:pt>
    <dgm:pt modelId="{B3E8D800-5033-8847-A3F4-01848E9A3F77}" type="sibTrans" cxnId="{E477295E-1014-1240-8A18-085A2B3C451D}">
      <dgm:prSet/>
      <dgm:spPr/>
      <dgm:t>
        <a:bodyPr/>
        <a:lstStyle/>
        <a:p>
          <a:endParaRPr lang="zh-CN" altLang="en-US"/>
        </a:p>
      </dgm:t>
    </dgm:pt>
    <dgm:pt modelId="{29E9F6D3-8509-464F-ABAD-4418FB2256ED}">
      <dgm:prSet/>
      <dgm:spPr/>
      <dgm:t>
        <a:bodyPr/>
        <a:lstStyle/>
        <a:p>
          <a:r>
            <a:rPr lang="zh-CN" altLang="en-US"/>
            <a:t>其他相关资料复印件</a:t>
          </a:r>
        </a:p>
      </dgm:t>
    </dgm:pt>
    <dgm:pt modelId="{6CEF04F1-0C8D-064F-B174-C1932850F8F9}" type="parTrans" cxnId="{AFB87957-417F-0842-972B-D2D2DCA7188B}">
      <dgm:prSet/>
      <dgm:spPr/>
      <dgm:t>
        <a:bodyPr/>
        <a:lstStyle/>
        <a:p>
          <a:endParaRPr lang="zh-CN" altLang="en-US"/>
        </a:p>
      </dgm:t>
    </dgm:pt>
    <dgm:pt modelId="{BA1E2F95-B26E-3346-928F-4462AE5CA3A2}" type="sibTrans" cxnId="{AFB87957-417F-0842-972B-D2D2DCA7188B}">
      <dgm:prSet/>
      <dgm:spPr/>
      <dgm:t>
        <a:bodyPr/>
        <a:lstStyle/>
        <a:p>
          <a:endParaRPr lang="zh-CN" altLang="en-US"/>
        </a:p>
      </dgm:t>
    </dgm:pt>
    <dgm:pt modelId="{A96AE8C8-B28A-8046-918A-4DD0ABC11F43}" type="pres">
      <dgm:prSet presAssocID="{B9C876DF-549A-2D48-9C01-102AE12D6C17}" presName="linear" presStyleCnt="0">
        <dgm:presLayoutVars>
          <dgm:dir/>
          <dgm:animLvl val="lvl"/>
          <dgm:resizeHandles val="exact"/>
        </dgm:presLayoutVars>
      </dgm:prSet>
      <dgm:spPr/>
    </dgm:pt>
    <dgm:pt modelId="{023B68F3-5F3F-4F4E-95DD-BF0E9A31C356}" type="pres">
      <dgm:prSet presAssocID="{2337786C-0282-C849-BC21-7DBA7CEDB21F}" presName="parentLin" presStyleCnt="0"/>
      <dgm:spPr/>
    </dgm:pt>
    <dgm:pt modelId="{73D6238D-5151-464A-8994-D0A21F3C7B99}" type="pres">
      <dgm:prSet presAssocID="{2337786C-0282-C849-BC21-7DBA7CEDB21F}" presName="parentLeftMargin" presStyleLbl="node1" presStyleIdx="0" presStyleCnt="4"/>
      <dgm:spPr/>
    </dgm:pt>
    <dgm:pt modelId="{798E3223-2711-F249-B292-1AF684337CE4}" type="pres">
      <dgm:prSet presAssocID="{2337786C-0282-C849-BC21-7DBA7CEDB21F}" presName="parentText" presStyleLbl="node1" presStyleIdx="0" presStyleCnt="4">
        <dgm:presLayoutVars>
          <dgm:chMax val="0"/>
          <dgm:bulletEnabled val="1"/>
        </dgm:presLayoutVars>
      </dgm:prSet>
      <dgm:spPr/>
    </dgm:pt>
    <dgm:pt modelId="{A022ABF8-9FDA-C540-B2C4-FCDED7C14AEB}" type="pres">
      <dgm:prSet presAssocID="{2337786C-0282-C849-BC21-7DBA7CEDB21F}" presName="negativeSpace" presStyleCnt="0"/>
      <dgm:spPr/>
    </dgm:pt>
    <dgm:pt modelId="{3667E769-35CB-7B40-B1E3-BEB90BBF826E}" type="pres">
      <dgm:prSet presAssocID="{2337786C-0282-C849-BC21-7DBA7CEDB21F}" presName="childText" presStyleLbl="conFgAcc1" presStyleIdx="0" presStyleCnt="4">
        <dgm:presLayoutVars>
          <dgm:bulletEnabled val="1"/>
        </dgm:presLayoutVars>
      </dgm:prSet>
      <dgm:spPr/>
    </dgm:pt>
    <dgm:pt modelId="{D146AE5A-C831-644C-AB1E-EB27FEBDA52F}" type="pres">
      <dgm:prSet presAssocID="{D33024E2-8B48-0242-9537-5678AC19385E}" presName="spaceBetweenRectangles" presStyleCnt="0"/>
      <dgm:spPr/>
    </dgm:pt>
    <dgm:pt modelId="{5CCE9AFD-8A0B-2746-BB9F-59F418112777}" type="pres">
      <dgm:prSet presAssocID="{1C061C85-0C7B-874E-9D2C-8E5AB9FE3C40}" presName="parentLin" presStyleCnt="0"/>
      <dgm:spPr/>
    </dgm:pt>
    <dgm:pt modelId="{141A8654-B02D-E841-9C3E-2A37073238AF}" type="pres">
      <dgm:prSet presAssocID="{1C061C85-0C7B-874E-9D2C-8E5AB9FE3C40}" presName="parentLeftMargin" presStyleLbl="node1" presStyleIdx="0" presStyleCnt="4"/>
      <dgm:spPr/>
    </dgm:pt>
    <dgm:pt modelId="{849BA371-D451-E446-9B0D-9ABA43DFC7D5}" type="pres">
      <dgm:prSet presAssocID="{1C061C85-0C7B-874E-9D2C-8E5AB9FE3C40}" presName="parentText" presStyleLbl="node1" presStyleIdx="1" presStyleCnt="4">
        <dgm:presLayoutVars>
          <dgm:chMax val="0"/>
          <dgm:bulletEnabled val="1"/>
        </dgm:presLayoutVars>
      </dgm:prSet>
      <dgm:spPr/>
    </dgm:pt>
    <dgm:pt modelId="{84A204F7-3081-4942-AC89-FBAACC5EEC98}" type="pres">
      <dgm:prSet presAssocID="{1C061C85-0C7B-874E-9D2C-8E5AB9FE3C40}" presName="negativeSpace" presStyleCnt="0"/>
      <dgm:spPr/>
    </dgm:pt>
    <dgm:pt modelId="{035FA5A6-F5FC-B749-AFED-E2AAD53EB217}" type="pres">
      <dgm:prSet presAssocID="{1C061C85-0C7B-874E-9D2C-8E5AB9FE3C40}" presName="childText" presStyleLbl="conFgAcc1" presStyleIdx="1" presStyleCnt="4">
        <dgm:presLayoutVars>
          <dgm:bulletEnabled val="1"/>
        </dgm:presLayoutVars>
      </dgm:prSet>
      <dgm:spPr/>
    </dgm:pt>
    <dgm:pt modelId="{31ADF73B-33F5-8A41-91D6-97736348A4CC}" type="pres">
      <dgm:prSet presAssocID="{8DC99EA3-208D-3148-9AB1-BA33FAA8FC14}" presName="spaceBetweenRectangles" presStyleCnt="0"/>
      <dgm:spPr/>
    </dgm:pt>
    <dgm:pt modelId="{69CC4E2A-6596-6444-A749-6039021B9C62}" type="pres">
      <dgm:prSet presAssocID="{942A2F7F-2580-B74C-A1D0-205BB26BB760}" presName="parentLin" presStyleCnt="0"/>
      <dgm:spPr/>
    </dgm:pt>
    <dgm:pt modelId="{E974AC13-4450-9547-B28B-E0BC47CE2E6A}" type="pres">
      <dgm:prSet presAssocID="{942A2F7F-2580-B74C-A1D0-205BB26BB760}" presName="parentLeftMargin" presStyleLbl="node1" presStyleIdx="1" presStyleCnt="4"/>
      <dgm:spPr/>
    </dgm:pt>
    <dgm:pt modelId="{57339FEE-4D8C-A544-B3D6-6BFDB31A790A}" type="pres">
      <dgm:prSet presAssocID="{942A2F7F-2580-B74C-A1D0-205BB26BB760}" presName="parentText" presStyleLbl="node1" presStyleIdx="2" presStyleCnt="4">
        <dgm:presLayoutVars>
          <dgm:chMax val="0"/>
          <dgm:bulletEnabled val="1"/>
        </dgm:presLayoutVars>
      </dgm:prSet>
      <dgm:spPr/>
    </dgm:pt>
    <dgm:pt modelId="{E8A83397-5DC5-694A-ACD7-36A67CB3A8E8}" type="pres">
      <dgm:prSet presAssocID="{942A2F7F-2580-B74C-A1D0-205BB26BB760}" presName="negativeSpace" presStyleCnt="0"/>
      <dgm:spPr/>
    </dgm:pt>
    <dgm:pt modelId="{B1141EFC-C9F7-EE4E-A55C-DC6E7D780FD2}" type="pres">
      <dgm:prSet presAssocID="{942A2F7F-2580-B74C-A1D0-205BB26BB760}" presName="childText" presStyleLbl="conFgAcc1" presStyleIdx="2" presStyleCnt="4">
        <dgm:presLayoutVars>
          <dgm:bulletEnabled val="1"/>
        </dgm:presLayoutVars>
      </dgm:prSet>
      <dgm:spPr/>
    </dgm:pt>
    <dgm:pt modelId="{7505A374-4B88-BF47-B2AD-55F074238D9A}" type="pres">
      <dgm:prSet presAssocID="{70FC276F-8235-AE4E-A372-FA58A64BEAFF}" presName="spaceBetweenRectangles" presStyleCnt="0"/>
      <dgm:spPr/>
    </dgm:pt>
    <dgm:pt modelId="{4D790B80-5DF6-7540-B2EB-BA858CCCB5E6}" type="pres">
      <dgm:prSet presAssocID="{AE3E4523-9269-234F-98AA-2C607044CACE}" presName="parentLin" presStyleCnt="0"/>
      <dgm:spPr/>
    </dgm:pt>
    <dgm:pt modelId="{90DF0762-9AF5-B241-9755-3B3CE2E44588}" type="pres">
      <dgm:prSet presAssocID="{AE3E4523-9269-234F-98AA-2C607044CACE}" presName="parentLeftMargin" presStyleLbl="node1" presStyleIdx="2" presStyleCnt="4"/>
      <dgm:spPr/>
    </dgm:pt>
    <dgm:pt modelId="{D50656C0-EF6D-E942-9F29-711820F14CF8}" type="pres">
      <dgm:prSet presAssocID="{AE3E4523-9269-234F-98AA-2C607044CACE}" presName="parentText" presStyleLbl="node1" presStyleIdx="3" presStyleCnt="4">
        <dgm:presLayoutVars>
          <dgm:chMax val="0"/>
          <dgm:bulletEnabled val="1"/>
        </dgm:presLayoutVars>
      </dgm:prSet>
      <dgm:spPr/>
    </dgm:pt>
    <dgm:pt modelId="{4FD9EC9C-7986-E540-B981-4A969DB32AE4}" type="pres">
      <dgm:prSet presAssocID="{AE3E4523-9269-234F-98AA-2C607044CACE}" presName="negativeSpace" presStyleCnt="0"/>
      <dgm:spPr/>
    </dgm:pt>
    <dgm:pt modelId="{83DE5BAD-41C5-C646-9519-7291505233AE}" type="pres">
      <dgm:prSet presAssocID="{AE3E4523-9269-234F-98AA-2C607044CACE}" presName="childText" presStyleLbl="conFgAcc1" presStyleIdx="3" presStyleCnt="4">
        <dgm:presLayoutVars>
          <dgm:bulletEnabled val="1"/>
        </dgm:presLayoutVars>
      </dgm:prSet>
      <dgm:spPr/>
    </dgm:pt>
  </dgm:ptLst>
  <dgm:cxnLst>
    <dgm:cxn modelId="{2F1F5300-6569-6545-AF97-EEBF802AF987}" srcId="{942A2F7F-2580-B74C-A1D0-205BB26BB760}" destId="{4E40520F-8F06-FD4D-BD17-735100FE4114}" srcOrd="0" destOrd="0" parTransId="{A3D82BCC-0853-604D-821C-E972D8519406}" sibTransId="{C40F195A-D8AA-094D-8C75-22A35621E564}"/>
    <dgm:cxn modelId="{8EEAC507-0131-394C-A5AA-ABA9759B9203}" srcId="{1C061C85-0C7B-874E-9D2C-8E5AB9FE3C40}" destId="{74AA443C-E8D3-E74E-A1B4-A7F8C3A900EB}" srcOrd="1" destOrd="0" parTransId="{3490DE42-C825-BB43-908A-CCE9A82547CC}" sibTransId="{05550DA9-4C36-7B46-8F99-3B7753F80CF2}"/>
    <dgm:cxn modelId="{CA4E1021-D4F8-614D-A1B8-036C407E77DB}" type="presOf" srcId="{B9C876DF-549A-2D48-9C01-102AE12D6C17}" destId="{A96AE8C8-B28A-8046-918A-4DD0ABC11F43}" srcOrd="0" destOrd="0" presId="urn:microsoft.com/office/officeart/2005/8/layout/list1#3"/>
    <dgm:cxn modelId="{60C21222-AC24-F34A-ACBC-E0406B52251D}" type="presOf" srcId="{7D843281-3DA3-4E44-811D-FFA260566D23}" destId="{3667E769-35CB-7B40-B1E3-BEB90BBF826E}" srcOrd="0" destOrd="2" presId="urn:microsoft.com/office/officeart/2005/8/layout/list1#3"/>
    <dgm:cxn modelId="{8069BE2B-E040-3E41-A1DF-A7AF89F9E979}" type="presOf" srcId="{942A2F7F-2580-B74C-A1D0-205BB26BB760}" destId="{57339FEE-4D8C-A544-B3D6-6BFDB31A790A}" srcOrd="1" destOrd="0" presId="urn:microsoft.com/office/officeart/2005/8/layout/list1#3"/>
    <dgm:cxn modelId="{CFB92F3B-1F68-CC44-9120-950A9CEBADED}" srcId="{AE3E4523-9269-234F-98AA-2C607044CACE}" destId="{4B15F1B1-FB10-694B-A53B-04C6DF9F4C83}" srcOrd="1" destOrd="0" parTransId="{7B954FA4-6807-134B-8DB2-D7DBEC2821BA}" sibTransId="{6CA50B2E-8E33-2349-8316-DF2970F4407E}"/>
    <dgm:cxn modelId="{7F69223D-84AC-934D-9881-52513B123517}" type="presOf" srcId="{AE3E4523-9269-234F-98AA-2C607044CACE}" destId="{D50656C0-EF6D-E942-9F29-711820F14CF8}" srcOrd="1" destOrd="0" presId="urn:microsoft.com/office/officeart/2005/8/layout/list1#3"/>
    <dgm:cxn modelId="{7E265140-BE86-3B40-9D7D-A1EB9163CF12}" type="presOf" srcId="{F83CF6B3-76B5-1D45-B54B-439AE95478B6}" destId="{3667E769-35CB-7B40-B1E3-BEB90BBF826E}" srcOrd="0" destOrd="1" presId="urn:microsoft.com/office/officeart/2005/8/layout/list1#3"/>
    <dgm:cxn modelId="{B2879341-2AFD-5A40-9AC4-2B46F2711ABB}" type="presOf" srcId="{AE3E4523-9269-234F-98AA-2C607044CACE}" destId="{90DF0762-9AF5-B241-9755-3B3CE2E44588}" srcOrd="0" destOrd="0" presId="urn:microsoft.com/office/officeart/2005/8/layout/list1#3"/>
    <dgm:cxn modelId="{C7174647-7BB6-F844-A566-0C1DB748A9C2}" type="presOf" srcId="{A4D29295-C6B6-1244-AB71-E598BE690911}" destId="{035FA5A6-F5FC-B749-AFED-E2AAD53EB217}" srcOrd="0" destOrd="0" presId="urn:microsoft.com/office/officeart/2005/8/layout/list1#3"/>
    <dgm:cxn modelId="{AFB87957-417F-0842-972B-D2D2DCA7188B}" srcId="{AE3E4523-9269-234F-98AA-2C607044CACE}" destId="{29E9F6D3-8509-464F-ABAD-4418FB2256ED}" srcOrd="4" destOrd="0" parTransId="{6CEF04F1-0C8D-064F-B174-C1932850F8F9}" sibTransId="{BA1E2F95-B26E-3346-928F-4462AE5CA3A2}"/>
    <dgm:cxn modelId="{E477295E-1014-1240-8A18-085A2B3C451D}" srcId="{AE3E4523-9269-234F-98AA-2C607044CACE}" destId="{ACEF5C28-52BB-9B46-90E4-A64770B30DD5}" srcOrd="3" destOrd="0" parTransId="{572F23F6-8FBC-7543-B23E-F14B7ED34164}" sibTransId="{B3E8D800-5033-8847-A3F4-01848E9A3F77}"/>
    <dgm:cxn modelId="{365DF05F-02DB-5945-86C9-F8A4F0EE8CF1}" type="presOf" srcId="{4E40520F-8F06-FD4D-BD17-735100FE4114}" destId="{B1141EFC-C9F7-EE4E-A55C-DC6E7D780FD2}" srcOrd="0" destOrd="0" presId="urn:microsoft.com/office/officeart/2005/8/layout/list1#3"/>
    <dgm:cxn modelId="{FB9CFC73-56D4-124B-B82F-C0FC0CBF8026}" type="presOf" srcId="{2337786C-0282-C849-BC21-7DBA7CEDB21F}" destId="{798E3223-2711-F249-B292-1AF684337CE4}" srcOrd="1" destOrd="0" presId="urn:microsoft.com/office/officeart/2005/8/layout/list1#3"/>
    <dgm:cxn modelId="{8E3CE976-69D0-B947-9404-AFE1D34E52A6}" srcId="{AE3E4523-9269-234F-98AA-2C607044CACE}" destId="{1DA6D890-AEF2-BF43-AA30-5EEE8C88FF4D}" srcOrd="0" destOrd="0" parTransId="{5DF93046-29DA-F44B-8EF5-58E7CB60EA3D}" sibTransId="{2163AA80-80A7-F946-A471-83FFAB6387EF}"/>
    <dgm:cxn modelId="{A6008C7D-E9CB-EB4E-B4F7-61F3328F9E1C}" srcId="{B9C876DF-549A-2D48-9C01-102AE12D6C17}" destId="{1C061C85-0C7B-874E-9D2C-8E5AB9FE3C40}" srcOrd="1" destOrd="0" parTransId="{523A3616-A49D-C549-BA34-808D8A046F01}" sibTransId="{8DC99EA3-208D-3148-9AB1-BA33FAA8FC14}"/>
    <dgm:cxn modelId="{3CF6B27E-0B64-4E49-A217-9FCC96C83736}" srcId="{942A2F7F-2580-B74C-A1D0-205BB26BB760}" destId="{791B82E5-7996-6C46-B62A-FB1241480839}" srcOrd="2" destOrd="0" parTransId="{B8AB81DC-699A-244D-B248-C7B4465125A3}" sibTransId="{CFC52DB1-2D4F-134E-B1D5-1AC074CEF37E}"/>
    <dgm:cxn modelId="{55E3F97F-D184-7048-ACF6-BFE84B1F078B}" type="presOf" srcId="{D76DC1F8-8670-614C-A0E0-97134300296A}" destId="{B1141EFC-C9F7-EE4E-A55C-DC6E7D780FD2}" srcOrd="0" destOrd="1" presId="urn:microsoft.com/office/officeart/2005/8/layout/list1#3"/>
    <dgm:cxn modelId="{C8080987-0A75-FD47-82EB-C3A42330505B}" srcId="{942A2F7F-2580-B74C-A1D0-205BB26BB760}" destId="{D76DC1F8-8670-614C-A0E0-97134300296A}" srcOrd="1" destOrd="0" parTransId="{BAE2B4DA-73B2-B24B-905F-89943597394C}" sibTransId="{88CA31E0-3A7C-AB46-8BB0-1E7FBBE8EC70}"/>
    <dgm:cxn modelId="{2A91358A-02BA-EF4C-906A-FC2D19BFAE2D}" srcId="{B9C876DF-549A-2D48-9C01-102AE12D6C17}" destId="{AE3E4523-9269-234F-98AA-2C607044CACE}" srcOrd="3" destOrd="0" parTransId="{F37117CE-3850-C640-BED3-B14C8366203E}" sibTransId="{053740E9-6427-DE40-89D1-0EF6AB17C508}"/>
    <dgm:cxn modelId="{48108C8D-E808-FB44-ADC0-D08776215E6B}" type="presOf" srcId="{ACEF5C28-52BB-9B46-90E4-A64770B30DD5}" destId="{83DE5BAD-41C5-C646-9519-7291505233AE}" srcOrd="0" destOrd="3" presId="urn:microsoft.com/office/officeart/2005/8/layout/list1#3"/>
    <dgm:cxn modelId="{D3F50391-71F5-DB43-AC3F-5D8CE517CA29}" type="presOf" srcId="{1DA6D890-AEF2-BF43-AA30-5EEE8C88FF4D}" destId="{83DE5BAD-41C5-C646-9519-7291505233AE}" srcOrd="0" destOrd="0" presId="urn:microsoft.com/office/officeart/2005/8/layout/list1#3"/>
    <dgm:cxn modelId="{9F4BC992-FF78-4043-A4F2-7FD052C052AB}" srcId="{2337786C-0282-C849-BC21-7DBA7CEDB21F}" destId="{F83CF6B3-76B5-1D45-B54B-439AE95478B6}" srcOrd="1" destOrd="0" parTransId="{12252640-909F-3E4D-BCD1-2C97D3179BBD}" sibTransId="{6FBD0A8D-A6D0-9742-B633-024D162AA312}"/>
    <dgm:cxn modelId="{B34BD892-D070-C742-AA2B-A1ADCFAF47FC}" srcId="{B9C876DF-549A-2D48-9C01-102AE12D6C17}" destId="{2337786C-0282-C849-BC21-7DBA7CEDB21F}" srcOrd="0" destOrd="0" parTransId="{6890303F-F109-BD48-B617-62A167C2D32F}" sibTransId="{D33024E2-8B48-0242-9537-5678AC19385E}"/>
    <dgm:cxn modelId="{66D9F092-0D32-6442-8373-05B870AF4B49}" srcId="{2337786C-0282-C849-BC21-7DBA7CEDB21F}" destId="{7D843281-3DA3-4E44-811D-FFA260566D23}" srcOrd="2" destOrd="0" parTransId="{0FC795B3-1994-D045-A60C-51C090C181C0}" sibTransId="{E10321F4-CAFC-C647-A6AB-97891F57784E}"/>
    <dgm:cxn modelId="{7D6AD89A-AD6A-4A47-BBF2-50D3D19D9172}" type="presOf" srcId="{29E9F6D3-8509-464F-ABAD-4418FB2256ED}" destId="{83DE5BAD-41C5-C646-9519-7291505233AE}" srcOrd="0" destOrd="4" presId="urn:microsoft.com/office/officeart/2005/8/layout/list1#3"/>
    <dgm:cxn modelId="{A2C7449F-3665-5944-BD6A-3E857990C468}" type="presOf" srcId="{74AA443C-E8D3-E74E-A1B4-A7F8C3A900EB}" destId="{035FA5A6-F5FC-B749-AFED-E2AAD53EB217}" srcOrd="0" destOrd="1" presId="urn:microsoft.com/office/officeart/2005/8/layout/list1#3"/>
    <dgm:cxn modelId="{AB6267A1-7AD5-0545-9E5C-717808190313}" type="presOf" srcId="{2337786C-0282-C849-BC21-7DBA7CEDB21F}" destId="{73D6238D-5151-464A-8994-D0A21F3C7B99}" srcOrd="0" destOrd="0" presId="urn:microsoft.com/office/officeart/2005/8/layout/list1#3"/>
    <dgm:cxn modelId="{E2B398A3-E32B-9B4E-B968-3BDB0E7FE736}" type="presOf" srcId="{1C061C85-0C7B-874E-9D2C-8E5AB9FE3C40}" destId="{141A8654-B02D-E841-9C3E-2A37073238AF}" srcOrd="0" destOrd="0" presId="urn:microsoft.com/office/officeart/2005/8/layout/list1#3"/>
    <dgm:cxn modelId="{9E5372A4-7B7E-4145-95A1-8C69EA3FBA3F}" type="presOf" srcId="{1C061C85-0C7B-874E-9D2C-8E5AB9FE3C40}" destId="{849BA371-D451-E446-9B0D-9ABA43DFC7D5}" srcOrd="1" destOrd="0" presId="urn:microsoft.com/office/officeart/2005/8/layout/list1#3"/>
    <dgm:cxn modelId="{A24010A5-C5D0-6D4D-B3C5-39B40C40B032}" type="presOf" srcId="{E18E5272-B733-9545-AF64-4F8F2D5E14EC}" destId="{3667E769-35CB-7B40-B1E3-BEB90BBF826E}" srcOrd="0" destOrd="0" presId="urn:microsoft.com/office/officeart/2005/8/layout/list1#3"/>
    <dgm:cxn modelId="{79FEAFA5-8C96-384E-897F-6B43DC5DD199}" type="presOf" srcId="{942A2F7F-2580-B74C-A1D0-205BB26BB760}" destId="{E974AC13-4450-9547-B28B-E0BC47CE2E6A}" srcOrd="0" destOrd="0" presId="urn:microsoft.com/office/officeart/2005/8/layout/list1#3"/>
    <dgm:cxn modelId="{B90F67A9-0555-4842-A3E9-72B0377BF723}" type="presOf" srcId="{298008B3-7D62-634D-B3A9-E2DCEA006BA7}" destId="{83DE5BAD-41C5-C646-9519-7291505233AE}" srcOrd="0" destOrd="2" presId="urn:microsoft.com/office/officeart/2005/8/layout/list1#3"/>
    <dgm:cxn modelId="{070A91C9-3D62-0640-BBE0-3CD968E1288B}" srcId="{AE3E4523-9269-234F-98AA-2C607044CACE}" destId="{298008B3-7D62-634D-B3A9-E2DCEA006BA7}" srcOrd="2" destOrd="0" parTransId="{2623BDDA-688C-754F-81F5-4C48639EFD78}" sibTransId="{27690E21-7CE0-4D42-902C-3D180B593281}"/>
    <dgm:cxn modelId="{02C117CF-5481-164B-9D67-6F79E63F69DF}" srcId="{B9C876DF-549A-2D48-9C01-102AE12D6C17}" destId="{942A2F7F-2580-B74C-A1D0-205BB26BB760}" srcOrd="2" destOrd="0" parTransId="{27D2D8BC-83DA-3E41-BFDE-BE4AC43E9661}" sibTransId="{70FC276F-8235-AE4E-A372-FA58A64BEAFF}"/>
    <dgm:cxn modelId="{65052DDB-6789-EB4F-AA93-F0BD59A3EAE8}" type="presOf" srcId="{4B15F1B1-FB10-694B-A53B-04C6DF9F4C83}" destId="{83DE5BAD-41C5-C646-9519-7291505233AE}" srcOrd="0" destOrd="1" presId="urn:microsoft.com/office/officeart/2005/8/layout/list1#3"/>
    <dgm:cxn modelId="{2274C4E6-AB3D-B245-9115-DE19E2AB6267}" type="presOf" srcId="{791B82E5-7996-6C46-B62A-FB1241480839}" destId="{B1141EFC-C9F7-EE4E-A55C-DC6E7D780FD2}" srcOrd="0" destOrd="2" presId="urn:microsoft.com/office/officeart/2005/8/layout/list1#3"/>
    <dgm:cxn modelId="{9C11B0F9-D546-AF45-A2D1-AEED7F48F743}" srcId="{1C061C85-0C7B-874E-9D2C-8E5AB9FE3C40}" destId="{A4D29295-C6B6-1244-AB71-E598BE690911}" srcOrd="0" destOrd="0" parTransId="{594930AF-4471-404C-8A83-623A606048D0}" sibTransId="{08589701-117A-1442-803A-9D8DFFD958C7}"/>
    <dgm:cxn modelId="{C42555FD-75F2-E948-AF98-B1D4912C2529}" srcId="{2337786C-0282-C849-BC21-7DBA7CEDB21F}" destId="{E18E5272-B733-9545-AF64-4F8F2D5E14EC}" srcOrd="0" destOrd="0" parTransId="{6E859525-7EBF-224D-9C1E-AF7CFD728008}" sibTransId="{6F87B63C-1DA8-C245-9894-CB24E67174FD}"/>
    <dgm:cxn modelId="{35B44D87-7DBD-2540-92F0-631468EAB405}" type="presParOf" srcId="{A96AE8C8-B28A-8046-918A-4DD0ABC11F43}" destId="{023B68F3-5F3F-4F4E-95DD-BF0E9A31C356}" srcOrd="0" destOrd="0" presId="urn:microsoft.com/office/officeart/2005/8/layout/list1#3"/>
    <dgm:cxn modelId="{D1CB7674-F19F-4443-809F-6C86D4D4069B}" type="presParOf" srcId="{023B68F3-5F3F-4F4E-95DD-BF0E9A31C356}" destId="{73D6238D-5151-464A-8994-D0A21F3C7B99}" srcOrd="0" destOrd="0" presId="urn:microsoft.com/office/officeart/2005/8/layout/list1#3"/>
    <dgm:cxn modelId="{B29A5ED2-3EF6-FC4C-90EA-6E67C7177560}" type="presParOf" srcId="{023B68F3-5F3F-4F4E-95DD-BF0E9A31C356}" destId="{798E3223-2711-F249-B292-1AF684337CE4}" srcOrd="1" destOrd="0" presId="urn:microsoft.com/office/officeart/2005/8/layout/list1#3"/>
    <dgm:cxn modelId="{FF873BF2-D873-E543-B505-E1D100F97D9E}" type="presParOf" srcId="{A96AE8C8-B28A-8046-918A-4DD0ABC11F43}" destId="{A022ABF8-9FDA-C540-B2C4-FCDED7C14AEB}" srcOrd="1" destOrd="0" presId="urn:microsoft.com/office/officeart/2005/8/layout/list1#3"/>
    <dgm:cxn modelId="{6D6DA6E8-84D5-7343-B502-02F5BF107691}" type="presParOf" srcId="{A96AE8C8-B28A-8046-918A-4DD0ABC11F43}" destId="{3667E769-35CB-7B40-B1E3-BEB90BBF826E}" srcOrd="2" destOrd="0" presId="urn:microsoft.com/office/officeart/2005/8/layout/list1#3"/>
    <dgm:cxn modelId="{864B1C7E-AAFA-E846-978D-743E4FEBF98A}" type="presParOf" srcId="{A96AE8C8-B28A-8046-918A-4DD0ABC11F43}" destId="{D146AE5A-C831-644C-AB1E-EB27FEBDA52F}" srcOrd="3" destOrd="0" presId="urn:microsoft.com/office/officeart/2005/8/layout/list1#3"/>
    <dgm:cxn modelId="{2E4E6A25-0AC9-C94D-8B86-BB1DC6AB4A01}" type="presParOf" srcId="{A96AE8C8-B28A-8046-918A-4DD0ABC11F43}" destId="{5CCE9AFD-8A0B-2746-BB9F-59F418112777}" srcOrd="4" destOrd="0" presId="urn:microsoft.com/office/officeart/2005/8/layout/list1#3"/>
    <dgm:cxn modelId="{FF2736B2-4D73-644E-B480-7D283ED390B2}" type="presParOf" srcId="{5CCE9AFD-8A0B-2746-BB9F-59F418112777}" destId="{141A8654-B02D-E841-9C3E-2A37073238AF}" srcOrd="0" destOrd="0" presId="urn:microsoft.com/office/officeart/2005/8/layout/list1#3"/>
    <dgm:cxn modelId="{767630B1-643D-B742-9D75-653592C1B4B1}" type="presParOf" srcId="{5CCE9AFD-8A0B-2746-BB9F-59F418112777}" destId="{849BA371-D451-E446-9B0D-9ABA43DFC7D5}" srcOrd="1" destOrd="0" presId="urn:microsoft.com/office/officeart/2005/8/layout/list1#3"/>
    <dgm:cxn modelId="{E6045C78-F9F8-AD47-A366-FAC11458DD9F}" type="presParOf" srcId="{A96AE8C8-B28A-8046-918A-4DD0ABC11F43}" destId="{84A204F7-3081-4942-AC89-FBAACC5EEC98}" srcOrd="5" destOrd="0" presId="urn:microsoft.com/office/officeart/2005/8/layout/list1#3"/>
    <dgm:cxn modelId="{44F99D9B-AAC4-254E-8968-E86D97CBBF3C}" type="presParOf" srcId="{A96AE8C8-B28A-8046-918A-4DD0ABC11F43}" destId="{035FA5A6-F5FC-B749-AFED-E2AAD53EB217}" srcOrd="6" destOrd="0" presId="urn:microsoft.com/office/officeart/2005/8/layout/list1#3"/>
    <dgm:cxn modelId="{73EEBAB7-E659-CC41-BCEE-116B81E1BD9A}" type="presParOf" srcId="{A96AE8C8-B28A-8046-918A-4DD0ABC11F43}" destId="{31ADF73B-33F5-8A41-91D6-97736348A4CC}" srcOrd="7" destOrd="0" presId="urn:microsoft.com/office/officeart/2005/8/layout/list1#3"/>
    <dgm:cxn modelId="{628922F8-2477-E141-9F8C-3F1C7721EF6A}" type="presParOf" srcId="{A96AE8C8-B28A-8046-918A-4DD0ABC11F43}" destId="{69CC4E2A-6596-6444-A749-6039021B9C62}" srcOrd="8" destOrd="0" presId="urn:microsoft.com/office/officeart/2005/8/layout/list1#3"/>
    <dgm:cxn modelId="{56293705-9CEE-9342-BC39-1CBDCF495097}" type="presParOf" srcId="{69CC4E2A-6596-6444-A749-6039021B9C62}" destId="{E974AC13-4450-9547-B28B-E0BC47CE2E6A}" srcOrd="0" destOrd="0" presId="urn:microsoft.com/office/officeart/2005/8/layout/list1#3"/>
    <dgm:cxn modelId="{F6F5BADE-CA32-444F-A56C-DCE29B1B3A9D}" type="presParOf" srcId="{69CC4E2A-6596-6444-A749-6039021B9C62}" destId="{57339FEE-4D8C-A544-B3D6-6BFDB31A790A}" srcOrd="1" destOrd="0" presId="urn:microsoft.com/office/officeart/2005/8/layout/list1#3"/>
    <dgm:cxn modelId="{5D4ABBF2-F063-E94B-867A-D083443D84F2}" type="presParOf" srcId="{A96AE8C8-B28A-8046-918A-4DD0ABC11F43}" destId="{E8A83397-5DC5-694A-ACD7-36A67CB3A8E8}" srcOrd="9" destOrd="0" presId="urn:microsoft.com/office/officeart/2005/8/layout/list1#3"/>
    <dgm:cxn modelId="{7C4CB272-150C-3545-9547-614EB13C92B9}" type="presParOf" srcId="{A96AE8C8-B28A-8046-918A-4DD0ABC11F43}" destId="{B1141EFC-C9F7-EE4E-A55C-DC6E7D780FD2}" srcOrd="10" destOrd="0" presId="urn:microsoft.com/office/officeart/2005/8/layout/list1#3"/>
    <dgm:cxn modelId="{B0F5EBF2-85ED-DB43-B3DC-1CA4085B3A2A}" type="presParOf" srcId="{A96AE8C8-B28A-8046-918A-4DD0ABC11F43}" destId="{7505A374-4B88-BF47-B2AD-55F074238D9A}" srcOrd="11" destOrd="0" presId="urn:microsoft.com/office/officeart/2005/8/layout/list1#3"/>
    <dgm:cxn modelId="{DD695A30-5063-B64D-899E-F9E2A7251A52}" type="presParOf" srcId="{A96AE8C8-B28A-8046-918A-4DD0ABC11F43}" destId="{4D790B80-5DF6-7540-B2EB-BA858CCCB5E6}" srcOrd="12" destOrd="0" presId="urn:microsoft.com/office/officeart/2005/8/layout/list1#3"/>
    <dgm:cxn modelId="{A9E5BCCF-2235-DE42-ABF0-13874FAEF410}" type="presParOf" srcId="{4D790B80-5DF6-7540-B2EB-BA858CCCB5E6}" destId="{90DF0762-9AF5-B241-9755-3B3CE2E44588}" srcOrd="0" destOrd="0" presId="urn:microsoft.com/office/officeart/2005/8/layout/list1#3"/>
    <dgm:cxn modelId="{0C0990C5-B405-FF43-9DE6-968832D1D807}" type="presParOf" srcId="{4D790B80-5DF6-7540-B2EB-BA858CCCB5E6}" destId="{D50656C0-EF6D-E942-9F29-711820F14CF8}" srcOrd="1" destOrd="0" presId="urn:microsoft.com/office/officeart/2005/8/layout/list1#3"/>
    <dgm:cxn modelId="{1924E2F9-54CB-0C4B-BFFA-339B2EA90DD5}" type="presParOf" srcId="{A96AE8C8-B28A-8046-918A-4DD0ABC11F43}" destId="{4FD9EC9C-7986-E540-B981-4A969DB32AE4}" srcOrd="13" destOrd="0" presId="urn:microsoft.com/office/officeart/2005/8/layout/list1#3"/>
    <dgm:cxn modelId="{47CBC647-5291-6442-98D4-0C677DD18C20}" type="presParOf" srcId="{A96AE8C8-B28A-8046-918A-4DD0ABC11F43}" destId="{83DE5BAD-41C5-C646-9519-7291505233AE}" srcOrd="14" destOrd="0" presId="urn:microsoft.com/office/officeart/2005/8/layout/list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DE5BFF2-9A36-4240-87B5-A1D080FB29E2}" type="doc">
      <dgm:prSet loTypeId="urn:microsoft.com/office/officeart/2008/layout/LinedList" loCatId="list" qsTypeId="urn:microsoft.com/office/officeart/2005/8/quickstyle/simple1#46" qsCatId="simple" csTypeId="urn:microsoft.com/office/officeart/2005/8/colors/colorful1#8" csCatId="colorful" phldr="1"/>
      <dgm:spPr/>
      <dgm:t>
        <a:bodyPr/>
        <a:lstStyle/>
        <a:p>
          <a:endParaRPr lang="zh-CN" altLang="en-US"/>
        </a:p>
      </dgm:t>
    </dgm:pt>
    <dgm:pt modelId="{B7C960EE-219A-0B48-A435-6A4E25522A77}">
      <dgm:prSet phldrT="[文本]"/>
      <dgm:spPr>
        <a:solidFill>
          <a:schemeClr val="bg2"/>
        </a:solidFill>
      </dgm:spPr>
      <dgm:t>
        <a:bodyPr/>
        <a:lstStyle/>
        <a:p>
          <a:r>
            <a:rPr lang="zh-CN" altLang="en-US" dirty="0"/>
            <a:t>年总收益是指待估宗地按最有效利用方式出租或自行使用，在正常情况下，合理利用土地应取得持续而稳定的客观年收益或年租金，包括租金收入、押金利息收入等。</a:t>
          </a:r>
        </a:p>
      </dgm:t>
    </dgm:pt>
    <dgm:pt modelId="{B2DF3E7B-6A5F-0743-A5C0-D7EBBDF34227}" type="parTrans" cxnId="{D0FA1E05-B2A9-394E-BB0C-264CC988D200}">
      <dgm:prSet/>
      <dgm:spPr/>
      <dgm:t>
        <a:bodyPr/>
        <a:lstStyle/>
        <a:p>
          <a:endParaRPr lang="zh-CN" altLang="en-US"/>
        </a:p>
      </dgm:t>
    </dgm:pt>
    <dgm:pt modelId="{871D645B-D2A5-064D-9ADB-9A107DE76901}" type="sibTrans" cxnId="{D0FA1E05-B2A9-394E-BB0C-264CC988D200}">
      <dgm:prSet/>
      <dgm:spPr/>
      <dgm:t>
        <a:bodyPr/>
        <a:lstStyle/>
        <a:p>
          <a:endParaRPr lang="zh-CN" altLang="en-US"/>
        </a:p>
      </dgm:t>
    </dgm:pt>
    <dgm:pt modelId="{41C8574E-B061-224A-8732-7728DAED7392}">
      <dgm:prSet phldrT="[文本]"/>
      <dgm:spPr/>
      <dgm:t>
        <a:bodyPr/>
        <a:lstStyle/>
        <a:p>
          <a:r>
            <a:rPr lang="zh-CN" altLang="en-US" dirty="0"/>
            <a:t>对总收益的收益期超过或不足 </a:t>
          </a:r>
          <a:r>
            <a:rPr lang="en-US" altLang="zh-CN" dirty="0"/>
            <a:t>1 </a:t>
          </a:r>
          <a:r>
            <a:rPr lang="zh-CN" altLang="en-US" dirty="0"/>
            <a:t>年的，要统一折算为年土地总收益。</a:t>
          </a:r>
        </a:p>
      </dgm:t>
    </dgm:pt>
    <dgm:pt modelId="{1740BD22-1C14-7E44-82DC-A85CCC09ED22}" type="parTrans" cxnId="{BAB2BCC6-3DDF-AB4E-9391-A6FEAB5B3107}">
      <dgm:prSet/>
      <dgm:spPr/>
      <dgm:t>
        <a:bodyPr/>
        <a:lstStyle/>
        <a:p>
          <a:endParaRPr lang="zh-CN" altLang="en-US"/>
        </a:p>
      </dgm:t>
    </dgm:pt>
    <dgm:pt modelId="{F0DC73A2-6E0A-7C43-A29E-0ECBF29A82C1}" type="sibTrans" cxnId="{BAB2BCC6-3DDF-AB4E-9391-A6FEAB5B3107}">
      <dgm:prSet/>
      <dgm:spPr/>
      <dgm:t>
        <a:bodyPr/>
        <a:lstStyle/>
        <a:p>
          <a:endParaRPr lang="zh-CN" altLang="en-US"/>
        </a:p>
      </dgm:t>
    </dgm:pt>
    <dgm:pt modelId="{E4599319-B3A5-4F43-9213-15CDA5CAEB7D}">
      <dgm:prSet phldrT="[文本]"/>
      <dgm:spPr/>
      <dgm:t>
        <a:bodyPr/>
        <a:lstStyle/>
        <a:p>
          <a:r>
            <a:rPr lang="zh-CN" altLang="en-US" dirty="0"/>
            <a:t>估算年总收益，应考虑客观闲置损失。经营性项目或生产性项目， 年总收益分别为经营收入或生产性收入。</a:t>
          </a:r>
        </a:p>
      </dgm:t>
    </dgm:pt>
    <dgm:pt modelId="{AED8675C-5976-FB46-8D06-D3A1FF9913B7}" type="parTrans" cxnId="{F9E3BCF4-6BDF-874F-9F5E-DA8F8AE6A89C}">
      <dgm:prSet/>
      <dgm:spPr/>
      <dgm:t>
        <a:bodyPr/>
        <a:lstStyle/>
        <a:p>
          <a:endParaRPr lang="zh-CN" altLang="en-US"/>
        </a:p>
      </dgm:t>
    </dgm:pt>
    <dgm:pt modelId="{C41538A2-4475-4E43-B2A4-CE66CF17D898}" type="sibTrans" cxnId="{F9E3BCF4-6BDF-874F-9F5E-DA8F8AE6A89C}">
      <dgm:prSet/>
      <dgm:spPr/>
      <dgm:t>
        <a:bodyPr/>
        <a:lstStyle/>
        <a:p>
          <a:endParaRPr lang="zh-CN" altLang="en-US"/>
        </a:p>
      </dgm:t>
    </dgm:pt>
    <dgm:pt modelId="{F35E0359-080B-334F-AFC1-2139B9E04028}" type="pres">
      <dgm:prSet presAssocID="{8DE5BFF2-9A36-4240-87B5-A1D080FB29E2}" presName="vert0" presStyleCnt="0">
        <dgm:presLayoutVars>
          <dgm:dir/>
          <dgm:animOne val="branch"/>
          <dgm:animLvl val="lvl"/>
        </dgm:presLayoutVars>
      </dgm:prSet>
      <dgm:spPr/>
    </dgm:pt>
    <dgm:pt modelId="{6C8D4F6E-46F7-4441-AB62-D3B62407581E}" type="pres">
      <dgm:prSet presAssocID="{B7C960EE-219A-0B48-A435-6A4E25522A77}" presName="thickLine" presStyleLbl="alignNode1" presStyleIdx="0" presStyleCnt="3"/>
      <dgm:spPr/>
    </dgm:pt>
    <dgm:pt modelId="{01C21791-5E00-7A48-90B7-1FB4B5940006}" type="pres">
      <dgm:prSet presAssocID="{B7C960EE-219A-0B48-A435-6A4E25522A77}" presName="horz1" presStyleCnt="0"/>
      <dgm:spPr/>
    </dgm:pt>
    <dgm:pt modelId="{EB625B17-7458-3D41-A9E6-580B600E3208}" type="pres">
      <dgm:prSet presAssocID="{B7C960EE-219A-0B48-A435-6A4E25522A77}" presName="tx1" presStyleLbl="revTx" presStyleIdx="0" presStyleCnt="3"/>
      <dgm:spPr/>
    </dgm:pt>
    <dgm:pt modelId="{52E52B84-DB7D-E64E-A054-7A4FDCDC1612}" type="pres">
      <dgm:prSet presAssocID="{B7C960EE-219A-0B48-A435-6A4E25522A77}" presName="vert1" presStyleCnt="0"/>
      <dgm:spPr/>
    </dgm:pt>
    <dgm:pt modelId="{E67ABD2E-6294-CD42-A716-D751F79B5965}" type="pres">
      <dgm:prSet presAssocID="{41C8574E-B061-224A-8732-7728DAED7392}" presName="thickLine" presStyleLbl="alignNode1" presStyleIdx="1" presStyleCnt="3"/>
      <dgm:spPr/>
    </dgm:pt>
    <dgm:pt modelId="{5BD52486-3A3D-8549-8928-871E903B4A15}" type="pres">
      <dgm:prSet presAssocID="{41C8574E-B061-224A-8732-7728DAED7392}" presName="horz1" presStyleCnt="0"/>
      <dgm:spPr/>
    </dgm:pt>
    <dgm:pt modelId="{8FB9704E-04A7-5647-9CE7-9263EB94996B}" type="pres">
      <dgm:prSet presAssocID="{41C8574E-B061-224A-8732-7728DAED7392}" presName="tx1" presStyleLbl="revTx" presStyleIdx="1" presStyleCnt="3"/>
      <dgm:spPr/>
    </dgm:pt>
    <dgm:pt modelId="{B1EE9856-DE43-2346-946A-E5894BAB3E12}" type="pres">
      <dgm:prSet presAssocID="{41C8574E-B061-224A-8732-7728DAED7392}" presName="vert1" presStyleCnt="0"/>
      <dgm:spPr/>
    </dgm:pt>
    <dgm:pt modelId="{CB707C9F-6F53-CC41-8607-5FBDA2F36FD5}" type="pres">
      <dgm:prSet presAssocID="{E4599319-B3A5-4F43-9213-15CDA5CAEB7D}" presName="thickLine" presStyleLbl="alignNode1" presStyleIdx="2" presStyleCnt="3"/>
      <dgm:spPr/>
    </dgm:pt>
    <dgm:pt modelId="{C83214D9-BE7C-C94D-B5C5-12D87F05EB6D}" type="pres">
      <dgm:prSet presAssocID="{E4599319-B3A5-4F43-9213-15CDA5CAEB7D}" presName="horz1" presStyleCnt="0"/>
      <dgm:spPr/>
    </dgm:pt>
    <dgm:pt modelId="{77605EA9-1D0C-CB42-983E-A8739DEAFE5E}" type="pres">
      <dgm:prSet presAssocID="{E4599319-B3A5-4F43-9213-15CDA5CAEB7D}" presName="tx1" presStyleLbl="revTx" presStyleIdx="2" presStyleCnt="3"/>
      <dgm:spPr/>
    </dgm:pt>
    <dgm:pt modelId="{634189B5-3DEE-7149-816B-ED4882BD231E}" type="pres">
      <dgm:prSet presAssocID="{E4599319-B3A5-4F43-9213-15CDA5CAEB7D}" presName="vert1" presStyleCnt="0"/>
      <dgm:spPr/>
    </dgm:pt>
  </dgm:ptLst>
  <dgm:cxnLst>
    <dgm:cxn modelId="{D0FA1E05-B2A9-394E-BB0C-264CC988D200}" srcId="{8DE5BFF2-9A36-4240-87B5-A1D080FB29E2}" destId="{B7C960EE-219A-0B48-A435-6A4E25522A77}" srcOrd="0" destOrd="0" parTransId="{B2DF3E7B-6A5F-0743-A5C0-D7EBBDF34227}" sibTransId="{871D645B-D2A5-064D-9ADB-9A107DE76901}"/>
    <dgm:cxn modelId="{40423640-7756-724A-9354-E93E98941454}" type="presOf" srcId="{41C8574E-B061-224A-8732-7728DAED7392}" destId="{8FB9704E-04A7-5647-9CE7-9263EB94996B}" srcOrd="0" destOrd="0" presId="urn:microsoft.com/office/officeart/2008/layout/LinedList"/>
    <dgm:cxn modelId="{BAB2BCC6-3DDF-AB4E-9391-A6FEAB5B3107}" srcId="{8DE5BFF2-9A36-4240-87B5-A1D080FB29E2}" destId="{41C8574E-B061-224A-8732-7728DAED7392}" srcOrd="1" destOrd="0" parTransId="{1740BD22-1C14-7E44-82DC-A85CCC09ED22}" sibTransId="{F0DC73A2-6E0A-7C43-A29E-0ECBF29A82C1}"/>
    <dgm:cxn modelId="{E3C256CE-22A7-B149-9069-ADE38551D7EC}" type="presOf" srcId="{B7C960EE-219A-0B48-A435-6A4E25522A77}" destId="{EB625B17-7458-3D41-A9E6-580B600E3208}" srcOrd="0" destOrd="0" presId="urn:microsoft.com/office/officeart/2008/layout/LinedList"/>
    <dgm:cxn modelId="{8F2173E8-115C-FB4B-A189-E4FC6C275DBC}" type="presOf" srcId="{E4599319-B3A5-4F43-9213-15CDA5CAEB7D}" destId="{77605EA9-1D0C-CB42-983E-A8739DEAFE5E}" srcOrd="0" destOrd="0" presId="urn:microsoft.com/office/officeart/2008/layout/LinedList"/>
    <dgm:cxn modelId="{0F6D68E9-0671-6741-B295-392ADB844787}" type="presOf" srcId="{8DE5BFF2-9A36-4240-87B5-A1D080FB29E2}" destId="{F35E0359-080B-334F-AFC1-2139B9E04028}" srcOrd="0" destOrd="0" presId="urn:microsoft.com/office/officeart/2008/layout/LinedList"/>
    <dgm:cxn modelId="{F9E3BCF4-6BDF-874F-9F5E-DA8F8AE6A89C}" srcId="{8DE5BFF2-9A36-4240-87B5-A1D080FB29E2}" destId="{E4599319-B3A5-4F43-9213-15CDA5CAEB7D}" srcOrd="2" destOrd="0" parTransId="{AED8675C-5976-FB46-8D06-D3A1FF9913B7}" sibTransId="{C41538A2-4475-4E43-B2A4-CE66CF17D898}"/>
    <dgm:cxn modelId="{DF95D146-6B30-BA47-B958-AAAC04F0A147}" type="presParOf" srcId="{F35E0359-080B-334F-AFC1-2139B9E04028}" destId="{6C8D4F6E-46F7-4441-AB62-D3B62407581E}" srcOrd="0" destOrd="0" presId="urn:microsoft.com/office/officeart/2008/layout/LinedList"/>
    <dgm:cxn modelId="{462D6003-D494-BB41-B78A-836613287FB0}" type="presParOf" srcId="{F35E0359-080B-334F-AFC1-2139B9E04028}" destId="{01C21791-5E00-7A48-90B7-1FB4B5940006}" srcOrd="1" destOrd="0" presId="urn:microsoft.com/office/officeart/2008/layout/LinedList"/>
    <dgm:cxn modelId="{AF69BBA3-E90E-1B49-9D0D-C52A6762428F}" type="presParOf" srcId="{01C21791-5E00-7A48-90B7-1FB4B5940006}" destId="{EB625B17-7458-3D41-A9E6-580B600E3208}" srcOrd="0" destOrd="0" presId="urn:microsoft.com/office/officeart/2008/layout/LinedList"/>
    <dgm:cxn modelId="{233F8A58-CAC2-214E-883D-9E7C953D2BC9}" type="presParOf" srcId="{01C21791-5E00-7A48-90B7-1FB4B5940006}" destId="{52E52B84-DB7D-E64E-A054-7A4FDCDC1612}" srcOrd="1" destOrd="0" presId="urn:microsoft.com/office/officeart/2008/layout/LinedList"/>
    <dgm:cxn modelId="{97A1D15D-A122-1242-AEEA-F531F0DE283F}" type="presParOf" srcId="{F35E0359-080B-334F-AFC1-2139B9E04028}" destId="{E67ABD2E-6294-CD42-A716-D751F79B5965}" srcOrd="2" destOrd="0" presId="urn:microsoft.com/office/officeart/2008/layout/LinedList"/>
    <dgm:cxn modelId="{F850F685-D9EB-4E43-B9AA-7B3920E2B580}" type="presParOf" srcId="{F35E0359-080B-334F-AFC1-2139B9E04028}" destId="{5BD52486-3A3D-8549-8928-871E903B4A15}" srcOrd="3" destOrd="0" presId="urn:microsoft.com/office/officeart/2008/layout/LinedList"/>
    <dgm:cxn modelId="{9221384C-D416-7B4E-9033-D4890AE89B29}" type="presParOf" srcId="{5BD52486-3A3D-8549-8928-871E903B4A15}" destId="{8FB9704E-04A7-5647-9CE7-9263EB94996B}" srcOrd="0" destOrd="0" presId="urn:microsoft.com/office/officeart/2008/layout/LinedList"/>
    <dgm:cxn modelId="{18200E59-A2D6-9645-B95B-165BB3FF7867}" type="presParOf" srcId="{5BD52486-3A3D-8549-8928-871E903B4A15}" destId="{B1EE9856-DE43-2346-946A-E5894BAB3E12}" srcOrd="1" destOrd="0" presId="urn:microsoft.com/office/officeart/2008/layout/LinedList"/>
    <dgm:cxn modelId="{F2163E4E-97E6-CD45-8ADC-238E318C5E09}" type="presParOf" srcId="{F35E0359-080B-334F-AFC1-2139B9E04028}" destId="{CB707C9F-6F53-CC41-8607-5FBDA2F36FD5}" srcOrd="4" destOrd="0" presId="urn:microsoft.com/office/officeart/2008/layout/LinedList"/>
    <dgm:cxn modelId="{0086914F-5C50-6C4D-BBB7-7AB7AAC1DC22}" type="presParOf" srcId="{F35E0359-080B-334F-AFC1-2139B9E04028}" destId="{C83214D9-BE7C-C94D-B5C5-12D87F05EB6D}" srcOrd="5" destOrd="0" presId="urn:microsoft.com/office/officeart/2008/layout/LinedList"/>
    <dgm:cxn modelId="{72201B9C-2846-4449-95EA-ED20EC798F13}" type="presParOf" srcId="{C83214D9-BE7C-C94D-B5C5-12D87F05EB6D}" destId="{77605EA9-1D0C-CB42-983E-A8739DEAFE5E}" srcOrd="0" destOrd="0" presId="urn:microsoft.com/office/officeart/2008/layout/LinedList"/>
    <dgm:cxn modelId="{F754E930-2EAE-174B-9FDC-A12C6F100380}" type="presParOf" srcId="{C83214D9-BE7C-C94D-B5C5-12D87F05EB6D}" destId="{634189B5-3DEE-7149-816B-ED4882BD231E}" srcOrd="1" destOrd="0" presId="urn:microsoft.com/office/officeart/2008/layout/LinedList"/>
  </dgm:cxnLst>
  <dgm:bg>
    <a:solidFill>
      <a:schemeClr val="bg2"/>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8327240-97D2-7B42-BB52-67DB9B7C2D3E}" type="doc">
      <dgm:prSet loTypeId="urn:microsoft.com/office/officeart/2008/layout/LinedList" loCatId="list" qsTypeId="urn:microsoft.com/office/officeart/2005/8/quickstyle/simple1#47" qsCatId="simple" csTypeId="urn:microsoft.com/office/officeart/2005/8/colors/colorful1#9" csCatId="colorful" phldr="1"/>
      <dgm:spPr/>
      <dgm:t>
        <a:bodyPr/>
        <a:lstStyle/>
        <a:p>
          <a:endParaRPr lang="zh-CN" altLang="en-US"/>
        </a:p>
      </dgm:t>
    </dgm:pt>
    <dgm:pt modelId="{0E7146F6-E6A9-444A-9146-11D1FC620766}">
      <dgm:prSet phldrT="[文本]"/>
      <dgm:spPr>
        <a:solidFill>
          <a:schemeClr val="bg2"/>
        </a:solidFill>
      </dgm:spPr>
      <dgm:t>
        <a:bodyPr/>
        <a:lstStyle/>
        <a:p>
          <a:r>
            <a:rPr lang="zh-CN" altLang="en-US" dirty="0"/>
            <a:t>年总费用是指利用土地进行经营活动并取得相应收益时正常合理的必要年支出。</a:t>
          </a:r>
        </a:p>
      </dgm:t>
    </dgm:pt>
    <dgm:pt modelId="{74A23D41-CDD0-774E-BD8A-483C0AC47935}" type="parTrans" cxnId="{0D26BBF1-1220-484B-ABA3-567AD1B5D543}">
      <dgm:prSet/>
      <dgm:spPr/>
      <dgm:t>
        <a:bodyPr/>
        <a:lstStyle/>
        <a:p>
          <a:endParaRPr lang="zh-CN" altLang="en-US"/>
        </a:p>
      </dgm:t>
    </dgm:pt>
    <dgm:pt modelId="{315276C1-5F62-414D-907D-AFEE43631659}" type="sibTrans" cxnId="{0D26BBF1-1220-484B-ABA3-567AD1B5D543}">
      <dgm:prSet/>
      <dgm:spPr/>
      <dgm:t>
        <a:bodyPr/>
        <a:lstStyle/>
        <a:p>
          <a:endParaRPr lang="zh-CN" altLang="en-US"/>
        </a:p>
      </dgm:t>
    </dgm:pt>
    <dgm:pt modelId="{A3D02C78-1235-1A43-995F-CD8C2B58E186}">
      <dgm:prSet phldrT="[文本]"/>
      <dgm:spPr>
        <a:solidFill>
          <a:schemeClr val="bg2"/>
        </a:solidFill>
      </dgm:spPr>
      <dgm:t>
        <a:bodyPr/>
        <a:lstStyle/>
        <a:p>
          <a:r>
            <a:rPr lang="zh-CN" altLang="en-US" dirty="0"/>
            <a:t>确定土地年总费用时，应根据土地利用方式进行具体分析。</a:t>
          </a:r>
        </a:p>
      </dgm:t>
    </dgm:pt>
    <dgm:pt modelId="{1B73D5C1-31DE-7447-BA37-BED7E134FAD4}" type="parTrans" cxnId="{D53F639F-26C9-F94A-956A-81396BBAA8F0}">
      <dgm:prSet/>
      <dgm:spPr/>
      <dgm:t>
        <a:bodyPr/>
        <a:lstStyle/>
        <a:p>
          <a:endParaRPr lang="zh-CN" altLang="en-US"/>
        </a:p>
      </dgm:t>
    </dgm:pt>
    <dgm:pt modelId="{D2520FF6-997C-E647-AE45-F1994751B9E0}" type="sibTrans" cxnId="{D53F639F-26C9-F94A-956A-81396BBAA8F0}">
      <dgm:prSet/>
      <dgm:spPr/>
      <dgm:t>
        <a:bodyPr/>
        <a:lstStyle/>
        <a:p>
          <a:endParaRPr lang="zh-CN" altLang="en-US"/>
        </a:p>
      </dgm:t>
    </dgm:pt>
    <dgm:pt modelId="{C96FEE1F-C412-0348-96C5-1D9ECEA2396C}">
      <dgm:prSet phldrT="[文本]"/>
      <dgm:spPr>
        <a:solidFill>
          <a:schemeClr val="bg2"/>
        </a:solidFill>
      </dgm:spPr>
      <dgm:t>
        <a:bodyPr/>
        <a:lstStyle/>
        <a:p>
          <a:r>
            <a:rPr lang="zh-CN" altLang="en-US" dirty="0"/>
            <a:t>对总费用的支出期超过或不足 </a:t>
          </a:r>
          <a:r>
            <a:rPr lang="en-US" altLang="zh-CN" dirty="0"/>
            <a:t>1 </a:t>
          </a:r>
          <a:r>
            <a:rPr lang="zh-CN" altLang="en-US" dirty="0"/>
            <a:t>年的，要统一折算为年土地总费用。 </a:t>
          </a:r>
        </a:p>
      </dgm:t>
    </dgm:pt>
    <dgm:pt modelId="{DEE06FD0-7A57-2A4B-80E9-5C390730C779}" type="parTrans" cxnId="{B9EAA16E-CD79-D444-9796-1063C41F5A82}">
      <dgm:prSet/>
      <dgm:spPr/>
      <dgm:t>
        <a:bodyPr/>
        <a:lstStyle/>
        <a:p>
          <a:endParaRPr lang="zh-CN" altLang="en-US"/>
        </a:p>
      </dgm:t>
    </dgm:pt>
    <dgm:pt modelId="{4CF0383B-9042-D04D-827F-64E4CBBA2415}" type="sibTrans" cxnId="{B9EAA16E-CD79-D444-9796-1063C41F5A82}">
      <dgm:prSet/>
      <dgm:spPr/>
      <dgm:t>
        <a:bodyPr/>
        <a:lstStyle/>
        <a:p>
          <a:endParaRPr lang="zh-CN" altLang="en-US"/>
        </a:p>
      </dgm:t>
    </dgm:pt>
    <dgm:pt modelId="{FF9DF75D-F826-744E-B337-91F1A0B4EB4C}" type="pres">
      <dgm:prSet presAssocID="{D8327240-97D2-7B42-BB52-67DB9B7C2D3E}" presName="vert0" presStyleCnt="0">
        <dgm:presLayoutVars>
          <dgm:dir/>
          <dgm:animOne val="branch"/>
          <dgm:animLvl val="lvl"/>
        </dgm:presLayoutVars>
      </dgm:prSet>
      <dgm:spPr/>
    </dgm:pt>
    <dgm:pt modelId="{D07AF3FA-5B6E-4B49-A3BC-F89902A27397}" type="pres">
      <dgm:prSet presAssocID="{0E7146F6-E6A9-444A-9146-11D1FC620766}" presName="thickLine" presStyleLbl="alignNode1" presStyleIdx="0" presStyleCnt="3"/>
      <dgm:spPr/>
    </dgm:pt>
    <dgm:pt modelId="{C836A0BB-8333-1047-A8FE-0DF2831F2AC8}" type="pres">
      <dgm:prSet presAssocID="{0E7146F6-E6A9-444A-9146-11D1FC620766}" presName="horz1" presStyleCnt="0"/>
      <dgm:spPr/>
    </dgm:pt>
    <dgm:pt modelId="{1FC4893D-5389-2D42-8F31-6313C92D2E03}" type="pres">
      <dgm:prSet presAssocID="{0E7146F6-E6A9-444A-9146-11D1FC620766}" presName="tx1" presStyleLbl="revTx" presStyleIdx="0" presStyleCnt="3"/>
      <dgm:spPr/>
    </dgm:pt>
    <dgm:pt modelId="{C3DD757C-F511-5346-8893-A7ECE4F0BBD9}" type="pres">
      <dgm:prSet presAssocID="{0E7146F6-E6A9-444A-9146-11D1FC620766}" presName="vert1" presStyleCnt="0"/>
      <dgm:spPr/>
    </dgm:pt>
    <dgm:pt modelId="{09C0434C-A6C4-0441-8AD1-9692D42CA5A9}" type="pres">
      <dgm:prSet presAssocID="{A3D02C78-1235-1A43-995F-CD8C2B58E186}" presName="thickLine" presStyleLbl="alignNode1" presStyleIdx="1" presStyleCnt="3"/>
      <dgm:spPr/>
    </dgm:pt>
    <dgm:pt modelId="{6C866D21-6985-9143-8964-34EA890FD55E}" type="pres">
      <dgm:prSet presAssocID="{A3D02C78-1235-1A43-995F-CD8C2B58E186}" presName="horz1" presStyleCnt="0"/>
      <dgm:spPr/>
    </dgm:pt>
    <dgm:pt modelId="{DF1299E3-A7E9-594D-99E4-60CA52F72817}" type="pres">
      <dgm:prSet presAssocID="{A3D02C78-1235-1A43-995F-CD8C2B58E186}" presName="tx1" presStyleLbl="revTx" presStyleIdx="1" presStyleCnt="3"/>
      <dgm:spPr/>
    </dgm:pt>
    <dgm:pt modelId="{FE95C9C3-61D7-8441-B8A0-D49306ECCC08}" type="pres">
      <dgm:prSet presAssocID="{A3D02C78-1235-1A43-995F-CD8C2B58E186}" presName="vert1" presStyleCnt="0"/>
      <dgm:spPr/>
    </dgm:pt>
    <dgm:pt modelId="{86EEE405-CDF3-BF48-B767-96FD2523A864}" type="pres">
      <dgm:prSet presAssocID="{C96FEE1F-C412-0348-96C5-1D9ECEA2396C}" presName="thickLine" presStyleLbl="alignNode1" presStyleIdx="2" presStyleCnt="3"/>
      <dgm:spPr/>
    </dgm:pt>
    <dgm:pt modelId="{46E48008-D891-084C-B266-0C908B4A8581}" type="pres">
      <dgm:prSet presAssocID="{C96FEE1F-C412-0348-96C5-1D9ECEA2396C}" presName="horz1" presStyleCnt="0"/>
      <dgm:spPr/>
    </dgm:pt>
    <dgm:pt modelId="{6AD56333-CD87-CA42-BC81-67AC3E59075E}" type="pres">
      <dgm:prSet presAssocID="{C96FEE1F-C412-0348-96C5-1D9ECEA2396C}" presName="tx1" presStyleLbl="revTx" presStyleIdx="2" presStyleCnt="3"/>
      <dgm:spPr/>
    </dgm:pt>
    <dgm:pt modelId="{F0BCEF2F-FCC8-FE43-B838-1EB1E4695576}" type="pres">
      <dgm:prSet presAssocID="{C96FEE1F-C412-0348-96C5-1D9ECEA2396C}" presName="vert1" presStyleCnt="0"/>
      <dgm:spPr/>
    </dgm:pt>
  </dgm:ptLst>
  <dgm:cxnLst>
    <dgm:cxn modelId="{0856181F-F738-DA49-A3D5-2B438327D741}" type="presOf" srcId="{A3D02C78-1235-1A43-995F-CD8C2B58E186}" destId="{DF1299E3-A7E9-594D-99E4-60CA52F72817}" srcOrd="0" destOrd="0" presId="urn:microsoft.com/office/officeart/2008/layout/LinedList"/>
    <dgm:cxn modelId="{E050A855-FBDE-024D-ABF9-91A16CBF2965}" type="presOf" srcId="{D8327240-97D2-7B42-BB52-67DB9B7C2D3E}" destId="{FF9DF75D-F826-744E-B337-91F1A0B4EB4C}" srcOrd="0" destOrd="0" presId="urn:microsoft.com/office/officeart/2008/layout/LinedList"/>
    <dgm:cxn modelId="{B9EAA16E-CD79-D444-9796-1063C41F5A82}" srcId="{D8327240-97D2-7B42-BB52-67DB9B7C2D3E}" destId="{C96FEE1F-C412-0348-96C5-1D9ECEA2396C}" srcOrd="2" destOrd="0" parTransId="{DEE06FD0-7A57-2A4B-80E9-5C390730C779}" sibTransId="{4CF0383B-9042-D04D-827F-64E4CBBA2415}"/>
    <dgm:cxn modelId="{17FAD188-4B3A-8946-870C-B6526C9791E2}" type="presOf" srcId="{C96FEE1F-C412-0348-96C5-1D9ECEA2396C}" destId="{6AD56333-CD87-CA42-BC81-67AC3E59075E}" srcOrd="0" destOrd="0" presId="urn:microsoft.com/office/officeart/2008/layout/LinedList"/>
    <dgm:cxn modelId="{D53F639F-26C9-F94A-956A-81396BBAA8F0}" srcId="{D8327240-97D2-7B42-BB52-67DB9B7C2D3E}" destId="{A3D02C78-1235-1A43-995F-CD8C2B58E186}" srcOrd="1" destOrd="0" parTransId="{1B73D5C1-31DE-7447-BA37-BED7E134FAD4}" sibTransId="{D2520FF6-997C-E647-AE45-F1994751B9E0}"/>
    <dgm:cxn modelId="{BACA51C8-9ABA-5240-ACCF-0F67F698E2E7}" type="presOf" srcId="{0E7146F6-E6A9-444A-9146-11D1FC620766}" destId="{1FC4893D-5389-2D42-8F31-6313C92D2E03}" srcOrd="0" destOrd="0" presId="urn:microsoft.com/office/officeart/2008/layout/LinedList"/>
    <dgm:cxn modelId="{0D26BBF1-1220-484B-ABA3-567AD1B5D543}" srcId="{D8327240-97D2-7B42-BB52-67DB9B7C2D3E}" destId="{0E7146F6-E6A9-444A-9146-11D1FC620766}" srcOrd="0" destOrd="0" parTransId="{74A23D41-CDD0-774E-BD8A-483C0AC47935}" sibTransId="{315276C1-5F62-414D-907D-AFEE43631659}"/>
    <dgm:cxn modelId="{8374DE07-1802-0449-AC9B-3FB1A716EB6B}" type="presParOf" srcId="{FF9DF75D-F826-744E-B337-91F1A0B4EB4C}" destId="{D07AF3FA-5B6E-4B49-A3BC-F89902A27397}" srcOrd="0" destOrd="0" presId="urn:microsoft.com/office/officeart/2008/layout/LinedList"/>
    <dgm:cxn modelId="{EADEEB72-2C36-784A-9D98-3FE9879AD7ED}" type="presParOf" srcId="{FF9DF75D-F826-744E-B337-91F1A0B4EB4C}" destId="{C836A0BB-8333-1047-A8FE-0DF2831F2AC8}" srcOrd="1" destOrd="0" presId="urn:microsoft.com/office/officeart/2008/layout/LinedList"/>
    <dgm:cxn modelId="{24EA0F21-0D54-8B4C-82A5-FE81D91E9D48}" type="presParOf" srcId="{C836A0BB-8333-1047-A8FE-0DF2831F2AC8}" destId="{1FC4893D-5389-2D42-8F31-6313C92D2E03}" srcOrd="0" destOrd="0" presId="urn:microsoft.com/office/officeart/2008/layout/LinedList"/>
    <dgm:cxn modelId="{58BBCDB3-9C95-AA40-9699-EEBEA58D8A25}" type="presParOf" srcId="{C836A0BB-8333-1047-A8FE-0DF2831F2AC8}" destId="{C3DD757C-F511-5346-8893-A7ECE4F0BBD9}" srcOrd="1" destOrd="0" presId="urn:microsoft.com/office/officeart/2008/layout/LinedList"/>
    <dgm:cxn modelId="{A8E0612C-E553-574A-8386-69398A8563A5}" type="presParOf" srcId="{FF9DF75D-F826-744E-B337-91F1A0B4EB4C}" destId="{09C0434C-A6C4-0441-8AD1-9692D42CA5A9}" srcOrd="2" destOrd="0" presId="urn:microsoft.com/office/officeart/2008/layout/LinedList"/>
    <dgm:cxn modelId="{902CF0FE-0D9C-7D4E-8788-B7869B75DE35}" type="presParOf" srcId="{FF9DF75D-F826-744E-B337-91F1A0B4EB4C}" destId="{6C866D21-6985-9143-8964-34EA890FD55E}" srcOrd="3" destOrd="0" presId="urn:microsoft.com/office/officeart/2008/layout/LinedList"/>
    <dgm:cxn modelId="{248D3FB2-9894-044E-AD43-0F7D3589F1B7}" type="presParOf" srcId="{6C866D21-6985-9143-8964-34EA890FD55E}" destId="{DF1299E3-A7E9-594D-99E4-60CA52F72817}" srcOrd="0" destOrd="0" presId="urn:microsoft.com/office/officeart/2008/layout/LinedList"/>
    <dgm:cxn modelId="{943BDE50-A027-F746-94C9-360BB25F80DD}" type="presParOf" srcId="{6C866D21-6985-9143-8964-34EA890FD55E}" destId="{FE95C9C3-61D7-8441-B8A0-D49306ECCC08}" srcOrd="1" destOrd="0" presId="urn:microsoft.com/office/officeart/2008/layout/LinedList"/>
    <dgm:cxn modelId="{09FF6CBE-E6A5-F54D-B758-180731359EEE}" type="presParOf" srcId="{FF9DF75D-F826-744E-B337-91F1A0B4EB4C}" destId="{86EEE405-CDF3-BF48-B767-96FD2523A864}" srcOrd="4" destOrd="0" presId="urn:microsoft.com/office/officeart/2008/layout/LinedList"/>
    <dgm:cxn modelId="{8E63D6CA-4AE1-414B-9695-6A46B0F8BBA4}" type="presParOf" srcId="{FF9DF75D-F826-744E-B337-91F1A0B4EB4C}" destId="{46E48008-D891-084C-B266-0C908B4A8581}" srcOrd="5" destOrd="0" presId="urn:microsoft.com/office/officeart/2008/layout/LinedList"/>
    <dgm:cxn modelId="{25D6696A-477A-E74E-9F15-A2B05752AFCF}" type="presParOf" srcId="{46E48008-D891-084C-B266-0C908B4A8581}" destId="{6AD56333-CD87-CA42-BC81-67AC3E59075E}" srcOrd="0" destOrd="0" presId="urn:microsoft.com/office/officeart/2008/layout/LinedList"/>
    <dgm:cxn modelId="{9CFDBF7A-CDA2-974B-A967-74B1D8F4D434}" type="presParOf" srcId="{46E48008-D891-084C-B266-0C908B4A8581}" destId="{F0BCEF2F-FCC8-FE43-B838-1EB1E4695576}"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02CAB9D8-3E6C-B347-8D63-045FE6DA492C}" type="doc">
      <dgm:prSet loTypeId="urn:microsoft.com/office/officeart/2008/layout/LinedList" loCatId="list" qsTypeId="urn:microsoft.com/office/officeart/2005/8/quickstyle/simple1#48" qsCatId="simple" csTypeId="urn:microsoft.com/office/officeart/2005/8/colors/colorful1#10" csCatId="colorful" phldr="1"/>
      <dgm:spPr/>
      <dgm:t>
        <a:bodyPr/>
        <a:lstStyle/>
        <a:p>
          <a:endParaRPr lang="zh-CN" altLang="en-US"/>
        </a:p>
      </dgm:t>
    </dgm:pt>
    <dgm:pt modelId="{07E08543-97E6-1A40-8511-E39405E48A82}">
      <dgm:prSet/>
      <dgm:spPr/>
      <dgm:t>
        <a:bodyPr/>
        <a:lstStyle/>
        <a:p>
          <a:r>
            <a:rPr lang="zh-CN" altLang="en-US"/>
            <a:t>（</a:t>
          </a:r>
          <a:r>
            <a:rPr lang="en-US" altLang="zh-CN"/>
            <a:t>1</a:t>
          </a:r>
          <a:r>
            <a:rPr lang="zh-CN" altLang="en-US"/>
            <a:t>）土地租赁：土地使用税、土地管理费、土地维护费及其他税费； </a:t>
          </a:r>
        </a:p>
      </dgm:t>
    </dgm:pt>
    <dgm:pt modelId="{05FD72AC-71BD-F545-8F9D-592EC93DC05C}" type="parTrans" cxnId="{B1093855-83CF-4D42-9A74-6C69BCAFCDC6}">
      <dgm:prSet/>
      <dgm:spPr/>
      <dgm:t>
        <a:bodyPr/>
        <a:lstStyle/>
        <a:p>
          <a:endParaRPr lang="zh-CN" altLang="en-US"/>
        </a:p>
      </dgm:t>
    </dgm:pt>
    <dgm:pt modelId="{7544326A-2C09-8D48-96B1-1EE05068A95F}" type="sibTrans" cxnId="{B1093855-83CF-4D42-9A74-6C69BCAFCDC6}">
      <dgm:prSet/>
      <dgm:spPr/>
      <dgm:t>
        <a:bodyPr/>
        <a:lstStyle/>
        <a:p>
          <a:endParaRPr lang="zh-CN" altLang="en-US"/>
        </a:p>
      </dgm:t>
    </dgm:pt>
    <dgm:pt modelId="{694A180C-0CAA-314C-AE82-0D86B9FC52B9}">
      <dgm:prSet/>
      <dgm:spPr/>
      <dgm:t>
        <a:bodyPr/>
        <a:lstStyle/>
        <a:p>
          <a:r>
            <a:rPr lang="zh-CN" altLang="en-US"/>
            <a:t>（</a:t>
          </a:r>
          <a:r>
            <a:rPr lang="en-US" altLang="zh-CN"/>
            <a:t>2</a:t>
          </a:r>
          <a:r>
            <a:rPr lang="zh-CN" altLang="en-US"/>
            <a:t>）不动产出租：经营管理费、经营维修费、房屋年保险费、房产税及其他税费； </a:t>
          </a:r>
        </a:p>
      </dgm:t>
    </dgm:pt>
    <dgm:pt modelId="{6648D768-6AE7-CB4F-9EF2-16C93D4C6CD8}" type="parTrans" cxnId="{60D21B56-44DF-F243-A7A8-F1C129104985}">
      <dgm:prSet/>
      <dgm:spPr/>
      <dgm:t>
        <a:bodyPr/>
        <a:lstStyle/>
        <a:p>
          <a:endParaRPr lang="zh-CN" altLang="en-US"/>
        </a:p>
      </dgm:t>
    </dgm:pt>
    <dgm:pt modelId="{00462B7A-CB91-134F-BBEB-72F9EB74C518}" type="sibTrans" cxnId="{60D21B56-44DF-F243-A7A8-F1C129104985}">
      <dgm:prSet/>
      <dgm:spPr/>
      <dgm:t>
        <a:bodyPr/>
        <a:lstStyle/>
        <a:p>
          <a:endParaRPr lang="zh-CN" altLang="en-US"/>
        </a:p>
      </dgm:t>
    </dgm:pt>
    <dgm:pt modelId="{C0AEFD5E-4946-934B-8651-DFAC0167CE5A}">
      <dgm:prSet/>
      <dgm:spPr/>
      <dgm:t>
        <a:bodyPr/>
        <a:lstStyle/>
        <a:p>
          <a:r>
            <a:rPr lang="zh-CN" altLang="en-US"/>
            <a:t>（</a:t>
          </a:r>
          <a:r>
            <a:rPr lang="en-US" altLang="zh-CN"/>
            <a:t>3</a:t>
          </a:r>
          <a:r>
            <a:rPr lang="zh-CN" altLang="en-US"/>
            <a:t>）经营性项目：销售成本、销售费用、经营管理费、销售税金、财务费用及经营利润等； </a:t>
          </a:r>
        </a:p>
      </dgm:t>
    </dgm:pt>
    <dgm:pt modelId="{3405FA4B-AF6C-0245-B125-6AD5041FF04F}" type="parTrans" cxnId="{9C03E395-CFF6-1C44-98A8-08D1E74B9EE3}">
      <dgm:prSet/>
      <dgm:spPr/>
      <dgm:t>
        <a:bodyPr/>
        <a:lstStyle/>
        <a:p>
          <a:endParaRPr lang="zh-CN" altLang="en-US"/>
        </a:p>
      </dgm:t>
    </dgm:pt>
    <dgm:pt modelId="{3A521C21-BE95-9442-A66B-D912858F04A8}" type="sibTrans" cxnId="{9C03E395-CFF6-1C44-98A8-08D1E74B9EE3}">
      <dgm:prSet/>
      <dgm:spPr/>
      <dgm:t>
        <a:bodyPr/>
        <a:lstStyle/>
        <a:p>
          <a:endParaRPr lang="zh-CN" altLang="en-US"/>
        </a:p>
      </dgm:t>
    </dgm:pt>
    <dgm:pt modelId="{6D26D09E-C687-4D49-B5A1-2C8A0A29E1A8}">
      <dgm:prSet/>
      <dgm:spPr/>
      <dgm:t>
        <a:bodyPr/>
        <a:lstStyle/>
        <a:p>
          <a:r>
            <a:rPr lang="zh-CN" altLang="en-US" dirty="0"/>
            <a:t>（</a:t>
          </a:r>
          <a:r>
            <a:rPr lang="en-US" altLang="zh-CN" dirty="0"/>
            <a:t>4</a:t>
          </a:r>
          <a:r>
            <a:rPr lang="zh-CN" altLang="en-US" dirty="0"/>
            <a:t>）生产性项目：生产成本（包括原材料费、人工费、运输费等）、产品销售费用、产品销售税金及附加、财务费用、管理费用及企业利润等。  </a:t>
          </a:r>
        </a:p>
      </dgm:t>
    </dgm:pt>
    <dgm:pt modelId="{C6838706-8AEC-B840-86D0-A33A72F3066B}" type="parTrans" cxnId="{BE53E0AA-A114-054B-886C-168C5AB439BC}">
      <dgm:prSet/>
      <dgm:spPr/>
      <dgm:t>
        <a:bodyPr/>
        <a:lstStyle/>
        <a:p>
          <a:endParaRPr lang="zh-CN" altLang="en-US"/>
        </a:p>
      </dgm:t>
    </dgm:pt>
    <dgm:pt modelId="{9C99C86F-D071-DC4A-BF5F-AE51B3B97C95}" type="sibTrans" cxnId="{BE53E0AA-A114-054B-886C-168C5AB439BC}">
      <dgm:prSet/>
      <dgm:spPr/>
      <dgm:t>
        <a:bodyPr/>
        <a:lstStyle/>
        <a:p>
          <a:endParaRPr lang="zh-CN" altLang="en-US"/>
        </a:p>
      </dgm:t>
    </dgm:pt>
    <dgm:pt modelId="{4ACBB08B-CB3B-3C46-9779-B3A5E9A41E04}" type="pres">
      <dgm:prSet presAssocID="{02CAB9D8-3E6C-B347-8D63-045FE6DA492C}" presName="vert0" presStyleCnt="0">
        <dgm:presLayoutVars>
          <dgm:dir/>
          <dgm:animOne val="branch"/>
          <dgm:animLvl val="lvl"/>
        </dgm:presLayoutVars>
      </dgm:prSet>
      <dgm:spPr/>
    </dgm:pt>
    <dgm:pt modelId="{A5DA9480-FE9D-CE47-94E4-321A5DFC0925}" type="pres">
      <dgm:prSet presAssocID="{07E08543-97E6-1A40-8511-E39405E48A82}" presName="thickLine" presStyleLbl="alignNode1" presStyleIdx="0" presStyleCnt="4"/>
      <dgm:spPr/>
    </dgm:pt>
    <dgm:pt modelId="{3EAE30EA-FAF6-2342-842B-A928A67C827A}" type="pres">
      <dgm:prSet presAssocID="{07E08543-97E6-1A40-8511-E39405E48A82}" presName="horz1" presStyleCnt="0"/>
      <dgm:spPr/>
    </dgm:pt>
    <dgm:pt modelId="{AB7F70BE-B45F-CB45-A10B-F0FD9478FA07}" type="pres">
      <dgm:prSet presAssocID="{07E08543-97E6-1A40-8511-E39405E48A82}" presName="tx1" presStyleLbl="revTx" presStyleIdx="0" presStyleCnt="4"/>
      <dgm:spPr/>
    </dgm:pt>
    <dgm:pt modelId="{7EAF9B8F-E26F-0945-8B37-A3D5E3498DD3}" type="pres">
      <dgm:prSet presAssocID="{07E08543-97E6-1A40-8511-E39405E48A82}" presName="vert1" presStyleCnt="0"/>
      <dgm:spPr/>
    </dgm:pt>
    <dgm:pt modelId="{A4BF9759-5A15-F244-A8D6-CB158C44959B}" type="pres">
      <dgm:prSet presAssocID="{694A180C-0CAA-314C-AE82-0D86B9FC52B9}" presName="thickLine" presStyleLbl="alignNode1" presStyleIdx="1" presStyleCnt="4"/>
      <dgm:spPr/>
    </dgm:pt>
    <dgm:pt modelId="{8B8A4F2E-74B4-6F4C-ADC3-363FA4026742}" type="pres">
      <dgm:prSet presAssocID="{694A180C-0CAA-314C-AE82-0D86B9FC52B9}" presName="horz1" presStyleCnt="0"/>
      <dgm:spPr/>
    </dgm:pt>
    <dgm:pt modelId="{DC911EEF-D295-9C4E-996E-40B4F2AB6FFD}" type="pres">
      <dgm:prSet presAssocID="{694A180C-0CAA-314C-AE82-0D86B9FC52B9}" presName="tx1" presStyleLbl="revTx" presStyleIdx="1" presStyleCnt="4"/>
      <dgm:spPr/>
    </dgm:pt>
    <dgm:pt modelId="{9D81452D-DABF-EC4D-8F69-25F772718235}" type="pres">
      <dgm:prSet presAssocID="{694A180C-0CAA-314C-AE82-0D86B9FC52B9}" presName="vert1" presStyleCnt="0"/>
      <dgm:spPr/>
    </dgm:pt>
    <dgm:pt modelId="{4B4264DA-B8EC-8F49-AB29-5D2B97492CCD}" type="pres">
      <dgm:prSet presAssocID="{C0AEFD5E-4946-934B-8651-DFAC0167CE5A}" presName="thickLine" presStyleLbl="alignNode1" presStyleIdx="2" presStyleCnt="4"/>
      <dgm:spPr/>
    </dgm:pt>
    <dgm:pt modelId="{F3CF64D5-6C86-314A-AD90-D22C5E185007}" type="pres">
      <dgm:prSet presAssocID="{C0AEFD5E-4946-934B-8651-DFAC0167CE5A}" presName="horz1" presStyleCnt="0"/>
      <dgm:spPr/>
    </dgm:pt>
    <dgm:pt modelId="{D0CEF818-CB06-5448-9A1D-4163D5826E4A}" type="pres">
      <dgm:prSet presAssocID="{C0AEFD5E-4946-934B-8651-DFAC0167CE5A}" presName="tx1" presStyleLbl="revTx" presStyleIdx="2" presStyleCnt="4"/>
      <dgm:spPr/>
    </dgm:pt>
    <dgm:pt modelId="{2A71D444-0D24-9442-AFE8-E5DFA3E201A8}" type="pres">
      <dgm:prSet presAssocID="{C0AEFD5E-4946-934B-8651-DFAC0167CE5A}" presName="vert1" presStyleCnt="0"/>
      <dgm:spPr/>
    </dgm:pt>
    <dgm:pt modelId="{887FF08E-9CB1-8549-8E5F-5023970112F0}" type="pres">
      <dgm:prSet presAssocID="{6D26D09E-C687-4D49-B5A1-2C8A0A29E1A8}" presName="thickLine" presStyleLbl="alignNode1" presStyleIdx="3" presStyleCnt="4"/>
      <dgm:spPr/>
    </dgm:pt>
    <dgm:pt modelId="{A2F41561-650B-DA4A-BFD8-8896986D2286}" type="pres">
      <dgm:prSet presAssocID="{6D26D09E-C687-4D49-B5A1-2C8A0A29E1A8}" presName="horz1" presStyleCnt="0"/>
      <dgm:spPr/>
    </dgm:pt>
    <dgm:pt modelId="{924C2429-7FF6-9847-B80C-21CAB903102B}" type="pres">
      <dgm:prSet presAssocID="{6D26D09E-C687-4D49-B5A1-2C8A0A29E1A8}" presName="tx1" presStyleLbl="revTx" presStyleIdx="3" presStyleCnt="4"/>
      <dgm:spPr/>
    </dgm:pt>
    <dgm:pt modelId="{3EB87E21-6A04-BE48-A8AD-8251E1C8D045}" type="pres">
      <dgm:prSet presAssocID="{6D26D09E-C687-4D49-B5A1-2C8A0A29E1A8}" presName="vert1" presStyleCnt="0"/>
      <dgm:spPr/>
    </dgm:pt>
  </dgm:ptLst>
  <dgm:cxnLst>
    <dgm:cxn modelId="{B1093855-83CF-4D42-9A74-6C69BCAFCDC6}" srcId="{02CAB9D8-3E6C-B347-8D63-045FE6DA492C}" destId="{07E08543-97E6-1A40-8511-E39405E48A82}" srcOrd="0" destOrd="0" parTransId="{05FD72AC-71BD-F545-8F9D-592EC93DC05C}" sibTransId="{7544326A-2C09-8D48-96B1-1EE05068A95F}"/>
    <dgm:cxn modelId="{60D21B56-44DF-F243-A7A8-F1C129104985}" srcId="{02CAB9D8-3E6C-B347-8D63-045FE6DA492C}" destId="{694A180C-0CAA-314C-AE82-0D86B9FC52B9}" srcOrd="1" destOrd="0" parTransId="{6648D768-6AE7-CB4F-9EF2-16C93D4C6CD8}" sibTransId="{00462B7A-CB91-134F-BBEB-72F9EB74C518}"/>
    <dgm:cxn modelId="{8100CC62-C089-CB4D-9824-69B88EC201C5}" type="presOf" srcId="{02CAB9D8-3E6C-B347-8D63-045FE6DA492C}" destId="{4ACBB08B-CB3B-3C46-9779-B3A5E9A41E04}" srcOrd="0" destOrd="0" presId="urn:microsoft.com/office/officeart/2008/layout/LinedList"/>
    <dgm:cxn modelId="{FC4FC48B-4033-6449-93BC-3C3E4FAC85E0}" type="presOf" srcId="{6D26D09E-C687-4D49-B5A1-2C8A0A29E1A8}" destId="{924C2429-7FF6-9847-B80C-21CAB903102B}" srcOrd="0" destOrd="0" presId="urn:microsoft.com/office/officeart/2008/layout/LinedList"/>
    <dgm:cxn modelId="{00058F8D-7527-054F-AEEA-0069D60381C8}" type="presOf" srcId="{C0AEFD5E-4946-934B-8651-DFAC0167CE5A}" destId="{D0CEF818-CB06-5448-9A1D-4163D5826E4A}" srcOrd="0" destOrd="0" presId="urn:microsoft.com/office/officeart/2008/layout/LinedList"/>
    <dgm:cxn modelId="{9C03E395-CFF6-1C44-98A8-08D1E74B9EE3}" srcId="{02CAB9D8-3E6C-B347-8D63-045FE6DA492C}" destId="{C0AEFD5E-4946-934B-8651-DFAC0167CE5A}" srcOrd="2" destOrd="0" parTransId="{3405FA4B-AF6C-0245-B125-6AD5041FF04F}" sibTransId="{3A521C21-BE95-9442-A66B-D912858F04A8}"/>
    <dgm:cxn modelId="{BE53E0AA-A114-054B-886C-168C5AB439BC}" srcId="{02CAB9D8-3E6C-B347-8D63-045FE6DA492C}" destId="{6D26D09E-C687-4D49-B5A1-2C8A0A29E1A8}" srcOrd="3" destOrd="0" parTransId="{C6838706-8AEC-B840-86D0-A33A72F3066B}" sibTransId="{9C99C86F-D071-DC4A-BF5F-AE51B3B97C95}"/>
    <dgm:cxn modelId="{5369E4DF-3BE8-3C49-BDF0-ADBF53399921}" type="presOf" srcId="{07E08543-97E6-1A40-8511-E39405E48A82}" destId="{AB7F70BE-B45F-CB45-A10B-F0FD9478FA07}" srcOrd="0" destOrd="0" presId="urn:microsoft.com/office/officeart/2008/layout/LinedList"/>
    <dgm:cxn modelId="{D99D4BFA-8CC0-4349-B1F3-EAFE158BBE05}" type="presOf" srcId="{694A180C-0CAA-314C-AE82-0D86B9FC52B9}" destId="{DC911EEF-D295-9C4E-996E-40B4F2AB6FFD}" srcOrd="0" destOrd="0" presId="urn:microsoft.com/office/officeart/2008/layout/LinedList"/>
    <dgm:cxn modelId="{4BB8D12B-1BB6-2E43-BFDB-71867D89CEBD}" type="presParOf" srcId="{4ACBB08B-CB3B-3C46-9779-B3A5E9A41E04}" destId="{A5DA9480-FE9D-CE47-94E4-321A5DFC0925}" srcOrd="0" destOrd="0" presId="urn:microsoft.com/office/officeart/2008/layout/LinedList"/>
    <dgm:cxn modelId="{43F1EAC4-5C52-3E4F-ACC7-00249D6805B2}" type="presParOf" srcId="{4ACBB08B-CB3B-3C46-9779-B3A5E9A41E04}" destId="{3EAE30EA-FAF6-2342-842B-A928A67C827A}" srcOrd="1" destOrd="0" presId="urn:microsoft.com/office/officeart/2008/layout/LinedList"/>
    <dgm:cxn modelId="{B99C13CD-958C-A048-9FF7-5DA3BBD40951}" type="presParOf" srcId="{3EAE30EA-FAF6-2342-842B-A928A67C827A}" destId="{AB7F70BE-B45F-CB45-A10B-F0FD9478FA07}" srcOrd="0" destOrd="0" presId="urn:microsoft.com/office/officeart/2008/layout/LinedList"/>
    <dgm:cxn modelId="{4F6117E7-10B0-A64C-A50F-ACDDCF9CF1F1}" type="presParOf" srcId="{3EAE30EA-FAF6-2342-842B-A928A67C827A}" destId="{7EAF9B8F-E26F-0945-8B37-A3D5E3498DD3}" srcOrd="1" destOrd="0" presId="urn:microsoft.com/office/officeart/2008/layout/LinedList"/>
    <dgm:cxn modelId="{826C5FBC-6083-034A-A8A4-117D706520D0}" type="presParOf" srcId="{4ACBB08B-CB3B-3C46-9779-B3A5E9A41E04}" destId="{A4BF9759-5A15-F244-A8D6-CB158C44959B}" srcOrd="2" destOrd="0" presId="urn:microsoft.com/office/officeart/2008/layout/LinedList"/>
    <dgm:cxn modelId="{F6AAF668-9415-A141-BA43-17F2AC920E4F}" type="presParOf" srcId="{4ACBB08B-CB3B-3C46-9779-B3A5E9A41E04}" destId="{8B8A4F2E-74B4-6F4C-ADC3-363FA4026742}" srcOrd="3" destOrd="0" presId="urn:microsoft.com/office/officeart/2008/layout/LinedList"/>
    <dgm:cxn modelId="{A6AFF339-743E-D44A-A1F5-3D69A1CF90F1}" type="presParOf" srcId="{8B8A4F2E-74B4-6F4C-ADC3-363FA4026742}" destId="{DC911EEF-D295-9C4E-996E-40B4F2AB6FFD}" srcOrd="0" destOrd="0" presId="urn:microsoft.com/office/officeart/2008/layout/LinedList"/>
    <dgm:cxn modelId="{CB005BC8-D639-AC46-B6B9-A4EB167AC807}" type="presParOf" srcId="{8B8A4F2E-74B4-6F4C-ADC3-363FA4026742}" destId="{9D81452D-DABF-EC4D-8F69-25F772718235}" srcOrd="1" destOrd="0" presId="urn:microsoft.com/office/officeart/2008/layout/LinedList"/>
    <dgm:cxn modelId="{88124078-D550-614D-9545-4451D6B0AC2A}" type="presParOf" srcId="{4ACBB08B-CB3B-3C46-9779-B3A5E9A41E04}" destId="{4B4264DA-B8EC-8F49-AB29-5D2B97492CCD}" srcOrd="4" destOrd="0" presId="urn:microsoft.com/office/officeart/2008/layout/LinedList"/>
    <dgm:cxn modelId="{2CB04863-FDA6-FA44-AF50-A11BDA744695}" type="presParOf" srcId="{4ACBB08B-CB3B-3C46-9779-B3A5E9A41E04}" destId="{F3CF64D5-6C86-314A-AD90-D22C5E185007}" srcOrd="5" destOrd="0" presId="urn:microsoft.com/office/officeart/2008/layout/LinedList"/>
    <dgm:cxn modelId="{AA84661E-9ED3-E14E-927B-F202BDFA4C43}" type="presParOf" srcId="{F3CF64D5-6C86-314A-AD90-D22C5E185007}" destId="{D0CEF818-CB06-5448-9A1D-4163D5826E4A}" srcOrd="0" destOrd="0" presId="urn:microsoft.com/office/officeart/2008/layout/LinedList"/>
    <dgm:cxn modelId="{3B49B194-385A-454D-B5BC-925960ED545C}" type="presParOf" srcId="{F3CF64D5-6C86-314A-AD90-D22C5E185007}" destId="{2A71D444-0D24-9442-AFE8-E5DFA3E201A8}" srcOrd="1" destOrd="0" presId="urn:microsoft.com/office/officeart/2008/layout/LinedList"/>
    <dgm:cxn modelId="{8C9FCB47-A58D-D748-91FD-CC922FFDAB20}" type="presParOf" srcId="{4ACBB08B-CB3B-3C46-9779-B3A5E9A41E04}" destId="{887FF08E-9CB1-8549-8E5F-5023970112F0}" srcOrd="6" destOrd="0" presId="urn:microsoft.com/office/officeart/2008/layout/LinedList"/>
    <dgm:cxn modelId="{AC53C00D-E247-2544-B2A8-386DA1B48572}" type="presParOf" srcId="{4ACBB08B-CB3B-3C46-9779-B3A5E9A41E04}" destId="{A2F41561-650B-DA4A-BFD8-8896986D2286}" srcOrd="7" destOrd="0" presId="urn:microsoft.com/office/officeart/2008/layout/LinedList"/>
    <dgm:cxn modelId="{9C23C5BB-31F3-B943-8F57-474C2F89E883}" type="presParOf" srcId="{A2F41561-650B-DA4A-BFD8-8896986D2286}" destId="{924C2429-7FF6-9847-B80C-21CAB903102B}" srcOrd="0" destOrd="0" presId="urn:microsoft.com/office/officeart/2008/layout/LinedList"/>
    <dgm:cxn modelId="{97DBFA15-5662-2042-B09B-782F725272A3}" type="presParOf" srcId="{A2F41561-650B-DA4A-BFD8-8896986D2286}" destId="{3EB87E21-6A04-BE48-A8AD-8251E1C8D045}"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E6C82B5F-81BA-3F40-91BE-7915CC5D7387}" type="doc">
      <dgm:prSet loTypeId="urn:microsoft.com/office/officeart/2005/8/layout/list1#23" loCatId="" qsTypeId="urn:microsoft.com/office/officeart/2005/8/quickstyle/simple1#49" qsCatId="simple" csTypeId="urn:microsoft.com/office/officeart/2005/8/colors/accent1_2#28" csCatId="accent1" phldr="1"/>
      <dgm:spPr/>
      <dgm:t>
        <a:bodyPr/>
        <a:lstStyle/>
        <a:p>
          <a:endParaRPr lang="zh-CN" altLang="en-US"/>
        </a:p>
      </dgm:t>
    </dgm:pt>
    <dgm:pt modelId="{40172C4A-16A5-504C-A28C-F77EDEEEF793}">
      <dgm:prSet/>
      <dgm:spPr/>
      <dgm:t>
        <a:bodyPr/>
        <a:lstStyle/>
        <a:p>
          <a:r>
            <a:rPr lang="zh-CN" altLang="en-US"/>
            <a:t>总纯收益按总收益扣除总费用计算。 </a:t>
          </a:r>
        </a:p>
      </dgm:t>
    </dgm:pt>
    <dgm:pt modelId="{8796C801-3E54-D34E-85D1-6069AA7DBF23}" type="parTrans" cxnId="{384D37B6-A553-954A-9B9C-EF99F44EA8C2}">
      <dgm:prSet/>
      <dgm:spPr/>
      <dgm:t>
        <a:bodyPr/>
        <a:lstStyle/>
        <a:p>
          <a:endParaRPr lang="zh-CN" altLang="en-US"/>
        </a:p>
      </dgm:t>
    </dgm:pt>
    <dgm:pt modelId="{00A02689-9C82-6C40-B10F-DCF1CCDCE1B0}" type="sibTrans" cxnId="{384D37B6-A553-954A-9B9C-EF99F44EA8C2}">
      <dgm:prSet/>
      <dgm:spPr/>
      <dgm:t>
        <a:bodyPr/>
        <a:lstStyle/>
        <a:p>
          <a:endParaRPr lang="zh-CN" altLang="en-US"/>
        </a:p>
      </dgm:t>
    </dgm:pt>
    <dgm:pt modelId="{5E010260-7C30-3548-8BB6-64559648090D}">
      <dgm:prSet/>
      <dgm:spPr/>
      <dgm:t>
        <a:bodyPr/>
        <a:lstStyle/>
        <a:p>
          <a:r>
            <a:rPr lang="zh-CN" altLang="en-US"/>
            <a:t>土地纯收益是在总纯收益中扣除非土地因素所产生的纯收益后的剩余额。</a:t>
          </a:r>
        </a:p>
      </dgm:t>
    </dgm:pt>
    <dgm:pt modelId="{93E1B3C6-6AA5-954B-A82F-0119E4AE80EA}" type="parTrans" cxnId="{86EA8671-C7FA-DF4F-B61F-ADD04359E578}">
      <dgm:prSet/>
      <dgm:spPr/>
      <dgm:t>
        <a:bodyPr/>
        <a:lstStyle/>
        <a:p>
          <a:endParaRPr lang="zh-CN" altLang="en-US"/>
        </a:p>
      </dgm:t>
    </dgm:pt>
    <dgm:pt modelId="{883B9A4E-B3D7-9B48-B4A7-0483B7B3CFD5}" type="sibTrans" cxnId="{86EA8671-C7FA-DF4F-B61F-ADD04359E578}">
      <dgm:prSet/>
      <dgm:spPr/>
      <dgm:t>
        <a:bodyPr/>
        <a:lstStyle/>
        <a:p>
          <a:endParaRPr lang="zh-CN" altLang="en-US"/>
        </a:p>
      </dgm:t>
    </dgm:pt>
    <dgm:pt modelId="{9FAA4E23-5108-D946-A59D-5E1B7050239D}" type="pres">
      <dgm:prSet presAssocID="{E6C82B5F-81BA-3F40-91BE-7915CC5D7387}" presName="linear" presStyleCnt="0">
        <dgm:presLayoutVars>
          <dgm:dir/>
          <dgm:animLvl val="lvl"/>
          <dgm:resizeHandles val="exact"/>
        </dgm:presLayoutVars>
      </dgm:prSet>
      <dgm:spPr/>
    </dgm:pt>
    <dgm:pt modelId="{EDD6AA3F-76DC-1041-A81D-45FB9DCF3226}" type="pres">
      <dgm:prSet presAssocID="{40172C4A-16A5-504C-A28C-F77EDEEEF793}" presName="parentLin" presStyleCnt="0"/>
      <dgm:spPr/>
    </dgm:pt>
    <dgm:pt modelId="{C9896C06-B739-F54D-97DD-5D856A473672}" type="pres">
      <dgm:prSet presAssocID="{40172C4A-16A5-504C-A28C-F77EDEEEF793}" presName="parentLeftMargin" presStyleLbl="node1" presStyleIdx="0" presStyleCnt="2"/>
      <dgm:spPr/>
    </dgm:pt>
    <dgm:pt modelId="{356DC2AC-BFE9-F642-BE41-96EE1AFD0C17}" type="pres">
      <dgm:prSet presAssocID="{40172C4A-16A5-504C-A28C-F77EDEEEF793}" presName="parentText" presStyleLbl="node1" presStyleIdx="0" presStyleCnt="2">
        <dgm:presLayoutVars>
          <dgm:chMax val="0"/>
          <dgm:bulletEnabled val="1"/>
        </dgm:presLayoutVars>
      </dgm:prSet>
      <dgm:spPr/>
    </dgm:pt>
    <dgm:pt modelId="{22575A44-F84D-BD4D-B32C-3B91A167B262}" type="pres">
      <dgm:prSet presAssocID="{40172C4A-16A5-504C-A28C-F77EDEEEF793}" presName="negativeSpace" presStyleCnt="0"/>
      <dgm:spPr/>
    </dgm:pt>
    <dgm:pt modelId="{A2DD4C13-0859-2B40-89FF-A3CF29509CB8}" type="pres">
      <dgm:prSet presAssocID="{40172C4A-16A5-504C-A28C-F77EDEEEF793}" presName="childText" presStyleLbl="conFgAcc1" presStyleIdx="0" presStyleCnt="2">
        <dgm:presLayoutVars>
          <dgm:bulletEnabled val="1"/>
        </dgm:presLayoutVars>
      </dgm:prSet>
      <dgm:spPr/>
    </dgm:pt>
    <dgm:pt modelId="{62479C89-1D84-8548-95F5-71141350C40D}" type="pres">
      <dgm:prSet presAssocID="{00A02689-9C82-6C40-B10F-DCF1CCDCE1B0}" presName="spaceBetweenRectangles" presStyleCnt="0"/>
      <dgm:spPr/>
    </dgm:pt>
    <dgm:pt modelId="{A72BD9FB-857F-B64C-81DE-E181DBCB307A}" type="pres">
      <dgm:prSet presAssocID="{5E010260-7C30-3548-8BB6-64559648090D}" presName="parentLin" presStyleCnt="0"/>
      <dgm:spPr/>
    </dgm:pt>
    <dgm:pt modelId="{31B98A22-F2AA-0A47-9866-17207D9EE0DB}" type="pres">
      <dgm:prSet presAssocID="{5E010260-7C30-3548-8BB6-64559648090D}" presName="parentLeftMargin" presStyleLbl="node1" presStyleIdx="0" presStyleCnt="2"/>
      <dgm:spPr/>
    </dgm:pt>
    <dgm:pt modelId="{7C936052-F08E-F348-AA95-D379953D9AEA}" type="pres">
      <dgm:prSet presAssocID="{5E010260-7C30-3548-8BB6-64559648090D}" presName="parentText" presStyleLbl="node1" presStyleIdx="1" presStyleCnt="2">
        <dgm:presLayoutVars>
          <dgm:chMax val="0"/>
          <dgm:bulletEnabled val="1"/>
        </dgm:presLayoutVars>
      </dgm:prSet>
      <dgm:spPr/>
    </dgm:pt>
    <dgm:pt modelId="{D996C741-BCD2-BD43-8AC2-F59B4F739CD0}" type="pres">
      <dgm:prSet presAssocID="{5E010260-7C30-3548-8BB6-64559648090D}" presName="negativeSpace" presStyleCnt="0"/>
      <dgm:spPr/>
    </dgm:pt>
    <dgm:pt modelId="{19F028CC-B0BE-9847-9493-1B84A7BD13DA}" type="pres">
      <dgm:prSet presAssocID="{5E010260-7C30-3548-8BB6-64559648090D}" presName="childText" presStyleLbl="conFgAcc1" presStyleIdx="1" presStyleCnt="2">
        <dgm:presLayoutVars>
          <dgm:bulletEnabled val="1"/>
        </dgm:presLayoutVars>
      </dgm:prSet>
      <dgm:spPr/>
    </dgm:pt>
  </dgm:ptLst>
  <dgm:cxnLst>
    <dgm:cxn modelId="{3BEDD800-7FDB-0D41-B488-AAA80F7C17BA}" type="presOf" srcId="{E6C82B5F-81BA-3F40-91BE-7915CC5D7387}" destId="{9FAA4E23-5108-D946-A59D-5E1B7050239D}" srcOrd="0" destOrd="0" presId="urn:microsoft.com/office/officeart/2005/8/layout/list1#23"/>
    <dgm:cxn modelId="{8C140934-BE1B-CB4F-BF14-E4857A523A1F}" type="presOf" srcId="{40172C4A-16A5-504C-A28C-F77EDEEEF793}" destId="{356DC2AC-BFE9-F642-BE41-96EE1AFD0C17}" srcOrd="1" destOrd="0" presId="urn:microsoft.com/office/officeart/2005/8/layout/list1#23"/>
    <dgm:cxn modelId="{B298343C-169E-8B4C-9C9F-F2F93B8CF058}" type="presOf" srcId="{40172C4A-16A5-504C-A28C-F77EDEEEF793}" destId="{C9896C06-B739-F54D-97DD-5D856A473672}" srcOrd="0" destOrd="0" presId="urn:microsoft.com/office/officeart/2005/8/layout/list1#23"/>
    <dgm:cxn modelId="{86EA8671-C7FA-DF4F-B61F-ADD04359E578}" srcId="{E6C82B5F-81BA-3F40-91BE-7915CC5D7387}" destId="{5E010260-7C30-3548-8BB6-64559648090D}" srcOrd="1" destOrd="0" parTransId="{93E1B3C6-6AA5-954B-A82F-0119E4AE80EA}" sibTransId="{883B9A4E-B3D7-9B48-B4A7-0483B7B3CFD5}"/>
    <dgm:cxn modelId="{AB9EB7A9-5609-F443-8126-B27C06E0094A}" type="presOf" srcId="{5E010260-7C30-3548-8BB6-64559648090D}" destId="{7C936052-F08E-F348-AA95-D379953D9AEA}" srcOrd="1" destOrd="0" presId="urn:microsoft.com/office/officeart/2005/8/layout/list1#23"/>
    <dgm:cxn modelId="{384D37B6-A553-954A-9B9C-EF99F44EA8C2}" srcId="{E6C82B5F-81BA-3F40-91BE-7915CC5D7387}" destId="{40172C4A-16A5-504C-A28C-F77EDEEEF793}" srcOrd="0" destOrd="0" parTransId="{8796C801-3E54-D34E-85D1-6069AA7DBF23}" sibTransId="{00A02689-9C82-6C40-B10F-DCF1CCDCE1B0}"/>
    <dgm:cxn modelId="{753445FD-7134-4C44-86F7-FAF4CCE96E63}" type="presOf" srcId="{5E010260-7C30-3548-8BB6-64559648090D}" destId="{31B98A22-F2AA-0A47-9866-17207D9EE0DB}" srcOrd="0" destOrd="0" presId="urn:microsoft.com/office/officeart/2005/8/layout/list1#23"/>
    <dgm:cxn modelId="{F0C44EFE-5C26-4E40-A1CA-4E720CEF98A3}" type="presParOf" srcId="{9FAA4E23-5108-D946-A59D-5E1B7050239D}" destId="{EDD6AA3F-76DC-1041-A81D-45FB9DCF3226}" srcOrd="0" destOrd="0" presId="urn:microsoft.com/office/officeart/2005/8/layout/list1#23"/>
    <dgm:cxn modelId="{B7372BE0-9CDA-7E43-806C-BD39E17E0543}" type="presParOf" srcId="{EDD6AA3F-76DC-1041-A81D-45FB9DCF3226}" destId="{C9896C06-B739-F54D-97DD-5D856A473672}" srcOrd="0" destOrd="0" presId="urn:microsoft.com/office/officeart/2005/8/layout/list1#23"/>
    <dgm:cxn modelId="{474BF9EB-109D-9148-802E-5BE56FE1D6BE}" type="presParOf" srcId="{EDD6AA3F-76DC-1041-A81D-45FB9DCF3226}" destId="{356DC2AC-BFE9-F642-BE41-96EE1AFD0C17}" srcOrd="1" destOrd="0" presId="urn:microsoft.com/office/officeart/2005/8/layout/list1#23"/>
    <dgm:cxn modelId="{1A0CC871-D0A0-DB44-A44E-3424A6AC0CAE}" type="presParOf" srcId="{9FAA4E23-5108-D946-A59D-5E1B7050239D}" destId="{22575A44-F84D-BD4D-B32C-3B91A167B262}" srcOrd="1" destOrd="0" presId="urn:microsoft.com/office/officeart/2005/8/layout/list1#23"/>
    <dgm:cxn modelId="{BBAB3672-99DA-C643-A827-DF6EF2E22641}" type="presParOf" srcId="{9FAA4E23-5108-D946-A59D-5E1B7050239D}" destId="{A2DD4C13-0859-2B40-89FF-A3CF29509CB8}" srcOrd="2" destOrd="0" presId="urn:microsoft.com/office/officeart/2005/8/layout/list1#23"/>
    <dgm:cxn modelId="{E4261FF5-9FBC-1144-A47C-BFB19626A032}" type="presParOf" srcId="{9FAA4E23-5108-D946-A59D-5E1B7050239D}" destId="{62479C89-1D84-8548-95F5-71141350C40D}" srcOrd="3" destOrd="0" presId="urn:microsoft.com/office/officeart/2005/8/layout/list1#23"/>
    <dgm:cxn modelId="{B43ACA2F-8D5E-6143-9FF1-239EE8B15CF3}" type="presParOf" srcId="{9FAA4E23-5108-D946-A59D-5E1B7050239D}" destId="{A72BD9FB-857F-B64C-81DE-E181DBCB307A}" srcOrd="4" destOrd="0" presId="urn:microsoft.com/office/officeart/2005/8/layout/list1#23"/>
    <dgm:cxn modelId="{07533ED2-42E1-3146-B5A6-E50CA84562C5}" type="presParOf" srcId="{A72BD9FB-857F-B64C-81DE-E181DBCB307A}" destId="{31B98A22-F2AA-0A47-9866-17207D9EE0DB}" srcOrd="0" destOrd="0" presId="urn:microsoft.com/office/officeart/2005/8/layout/list1#23"/>
    <dgm:cxn modelId="{3A4BE6CB-8A5A-0F40-84F4-77176BE756A2}" type="presParOf" srcId="{A72BD9FB-857F-B64C-81DE-E181DBCB307A}" destId="{7C936052-F08E-F348-AA95-D379953D9AEA}" srcOrd="1" destOrd="0" presId="urn:microsoft.com/office/officeart/2005/8/layout/list1#23"/>
    <dgm:cxn modelId="{2B8E8E01-1B22-4943-83BB-78D61359E077}" type="presParOf" srcId="{9FAA4E23-5108-D946-A59D-5E1B7050239D}" destId="{D996C741-BCD2-BD43-8AC2-F59B4F739CD0}" srcOrd="5" destOrd="0" presId="urn:microsoft.com/office/officeart/2005/8/layout/list1#23"/>
    <dgm:cxn modelId="{EF2B0CD3-F1B0-E240-8845-01877FA2A57C}" type="presParOf" srcId="{9FAA4E23-5108-D946-A59D-5E1B7050239D}" destId="{19F028CC-B0BE-9847-9493-1B84A7BD13DA}" srcOrd="6" destOrd="0" presId="urn:microsoft.com/office/officeart/2005/8/layout/list1#2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8A18726-E24B-3B4C-B07D-86E68C629F37}" type="doc">
      <dgm:prSet loTypeId="urn:microsoft.com/office/officeart/2008/layout/LinedList" loCatId="list" qsTypeId="urn:microsoft.com/office/officeart/2005/8/quickstyle/simple1#50" qsCatId="simple" csTypeId="urn:microsoft.com/office/officeart/2005/8/colors/colorful2#4" csCatId="colorful" phldr="1"/>
      <dgm:spPr/>
      <dgm:t>
        <a:bodyPr/>
        <a:lstStyle/>
        <a:p>
          <a:endParaRPr lang="zh-CN" altLang="en-US"/>
        </a:p>
      </dgm:t>
    </dgm:pt>
    <dgm:pt modelId="{C84C03D6-E03D-A041-B827-1E97B5596452}">
      <dgm:prSet phldrT="[文本]"/>
      <dgm:spPr/>
      <dgm:t>
        <a:bodyPr/>
        <a:lstStyle/>
        <a:p>
          <a:r>
            <a:rPr lang="zh-CN" altLang="en-US" dirty="0"/>
            <a:t>（</a:t>
          </a:r>
          <a:r>
            <a:rPr lang="en-US" altLang="zh-CN" dirty="0"/>
            <a:t>1</a:t>
          </a:r>
          <a:r>
            <a:rPr lang="zh-CN" altLang="en-US" dirty="0"/>
            <a:t>）土地纯收益与价格比率法：应选择 </a:t>
          </a:r>
          <a:r>
            <a:rPr lang="en-US" altLang="zh-CN" dirty="0"/>
            <a:t>3 </a:t>
          </a:r>
          <a:r>
            <a:rPr lang="zh-CN" altLang="en-US" dirty="0"/>
            <a:t>宗以上近期发生交易的，且土地区域条件、用途、交易 类型等与待估宗地相似的交易实例，以交易实例的土地纯收益与其土地价格的比率测算还原利率；</a:t>
          </a:r>
        </a:p>
      </dgm:t>
    </dgm:pt>
    <dgm:pt modelId="{E7A5F8B3-9F5C-9543-A45D-AC75F705A3A3}" type="parTrans" cxnId="{16813CBD-D221-7E47-85D6-537D7337FE46}">
      <dgm:prSet/>
      <dgm:spPr/>
      <dgm:t>
        <a:bodyPr/>
        <a:lstStyle/>
        <a:p>
          <a:endParaRPr lang="zh-CN" altLang="en-US"/>
        </a:p>
      </dgm:t>
    </dgm:pt>
    <dgm:pt modelId="{415C33A1-6867-7647-AC35-A4B1F0E3B814}" type="sibTrans" cxnId="{16813CBD-D221-7E47-85D6-537D7337FE46}">
      <dgm:prSet/>
      <dgm:spPr/>
      <dgm:t>
        <a:bodyPr/>
        <a:lstStyle/>
        <a:p>
          <a:endParaRPr lang="zh-CN" altLang="en-US"/>
        </a:p>
      </dgm:t>
    </dgm:pt>
    <dgm:pt modelId="{674B8C51-25B0-D340-A8B0-74090DDE78FD}">
      <dgm:prSet phldrT="[文本]"/>
      <dgm:spPr/>
      <dgm:t>
        <a:bodyPr/>
        <a:lstStyle/>
        <a:p>
          <a:r>
            <a:rPr lang="zh-CN" altLang="en-US" dirty="0"/>
            <a:t>（</a:t>
          </a:r>
          <a:r>
            <a:rPr lang="en-US" altLang="zh-CN" dirty="0"/>
            <a:t>2</a:t>
          </a:r>
          <a:r>
            <a:rPr lang="zh-CN" altLang="en-US" dirty="0"/>
            <a:t>）安全利率加风险调整值法：即：还原利率</a:t>
          </a:r>
          <a:r>
            <a:rPr lang="en-US" altLang="zh-CN" dirty="0"/>
            <a:t>=</a:t>
          </a:r>
          <a:r>
            <a:rPr lang="zh-CN" altLang="en-US" dirty="0"/>
            <a:t>安全利率</a:t>
          </a:r>
          <a:r>
            <a:rPr lang="en-US" altLang="zh-CN" dirty="0"/>
            <a:t>+</a:t>
          </a:r>
          <a:r>
            <a:rPr lang="zh-CN" altLang="en-US" dirty="0"/>
            <a:t>风险调整值；安全利率可选用国债年利 率或银行定期存款年利率；风险调整值应根据待估宗地所处地区的社会经济发展和土地市场市场因素 对其影响程度而确定。</a:t>
          </a:r>
        </a:p>
      </dgm:t>
    </dgm:pt>
    <dgm:pt modelId="{0ED2BAC1-98F1-FE48-9676-A5B47F3A2371}" type="parTrans" cxnId="{22E9EB27-27ED-BB40-A405-FDF0E91D79D5}">
      <dgm:prSet/>
      <dgm:spPr/>
      <dgm:t>
        <a:bodyPr/>
        <a:lstStyle/>
        <a:p>
          <a:endParaRPr lang="zh-CN" altLang="en-US"/>
        </a:p>
      </dgm:t>
    </dgm:pt>
    <dgm:pt modelId="{6821C549-59DB-E14F-8E12-43805B1B669E}" type="sibTrans" cxnId="{22E9EB27-27ED-BB40-A405-FDF0E91D79D5}">
      <dgm:prSet/>
      <dgm:spPr/>
      <dgm:t>
        <a:bodyPr/>
        <a:lstStyle/>
        <a:p>
          <a:endParaRPr lang="zh-CN" altLang="en-US"/>
        </a:p>
      </dgm:t>
    </dgm:pt>
    <dgm:pt modelId="{8DA1481F-D3A2-E245-A9C5-38CD1CAE3F6D}">
      <dgm:prSet/>
      <dgm:spPr/>
      <dgm:t>
        <a:bodyPr/>
        <a:lstStyle/>
        <a:p>
          <a:r>
            <a:rPr lang="zh-CN" altLang="en-US" dirty="0"/>
            <a:t>（</a:t>
          </a:r>
          <a:r>
            <a:rPr lang="en-US" altLang="zh-CN" dirty="0"/>
            <a:t>3</a:t>
          </a:r>
          <a:r>
            <a:rPr lang="zh-CN" altLang="en-US" dirty="0"/>
            <a:t>）投资风险与投资收益率综合排序插入法：调查获取社会上各种相关类型投资的收益率和风险， 将其按大小排序，然后分析判断待估宗地所对应的范围，确定其还原率。</a:t>
          </a:r>
        </a:p>
      </dgm:t>
    </dgm:pt>
    <dgm:pt modelId="{67C16C21-C0E5-D942-9C1F-D7A23BD324C7}" type="parTrans" cxnId="{39B4472A-77D8-2540-81A9-068BDFE5CF50}">
      <dgm:prSet/>
      <dgm:spPr/>
      <dgm:t>
        <a:bodyPr/>
        <a:lstStyle/>
        <a:p>
          <a:endParaRPr lang="zh-CN" altLang="en-US"/>
        </a:p>
      </dgm:t>
    </dgm:pt>
    <dgm:pt modelId="{0A77E449-AEEC-7145-B122-4F6C849C0195}" type="sibTrans" cxnId="{39B4472A-77D8-2540-81A9-068BDFE5CF50}">
      <dgm:prSet/>
      <dgm:spPr/>
      <dgm:t>
        <a:bodyPr/>
        <a:lstStyle/>
        <a:p>
          <a:endParaRPr lang="zh-CN" altLang="en-US"/>
        </a:p>
      </dgm:t>
    </dgm:pt>
    <dgm:pt modelId="{6C70BCFE-E110-CD4E-A52B-3900E77C606C}">
      <dgm:prSet/>
      <dgm:spPr/>
      <dgm:t>
        <a:bodyPr/>
        <a:lstStyle/>
        <a:p>
          <a:r>
            <a:rPr lang="zh-CN" altLang="en-US"/>
            <a:t>在确定土地还原利率时，还应注意不同土地权利、不同土地用途、不同区位、不同土地使用年 期及不同时期的土地之间还原率的差别。</a:t>
          </a:r>
          <a:endParaRPr lang="zh-CN" altLang="en-US" dirty="0"/>
        </a:p>
      </dgm:t>
    </dgm:pt>
    <dgm:pt modelId="{3C98C9A6-99A5-2344-A9D6-365AF6E0C099}" type="parTrans" cxnId="{20E7BC89-7214-F545-A2CD-960B01BFA1F5}">
      <dgm:prSet/>
      <dgm:spPr/>
      <dgm:t>
        <a:bodyPr/>
        <a:lstStyle/>
        <a:p>
          <a:endParaRPr lang="zh-CN" altLang="en-US"/>
        </a:p>
      </dgm:t>
    </dgm:pt>
    <dgm:pt modelId="{34950341-FF69-FB48-9AF6-E8BA1AEC9BF8}" type="sibTrans" cxnId="{20E7BC89-7214-F545-A2CD-960B01BFA1F5}">
      <dgm:prSet/>
      <dgm:spPr/>
      <dgm:t>
        <a:bodyPr/>
        <a:lstStyle/>
        <a:p>
          <a:endParaRPr lang="zh-CN" altLang="en-US"/>
        </a:p>
      </dgm:t>
    </dgm:pt>
    <dgm:pt modelId="{52AC6646-58CF-B545-B6D0-CF180C3A25A3}" type="pres">
      <dgm:prSet presAssocID="{78A18726-E24B-3B4C-B07D-86E68C629F37}" presName="vert0" presStyleCnt="0">
        <dgm:presLayoutVars>
          <dgm:dir/>
          <dgm:animOne val="branch"/>
          <dgm:animLvl val="lvl"/>
        </dgm:presLayoutVars>
      </dgm:prSet>
      <dgm:spPr/>
    </dgm:pt>
    <dgm:pt modelId="{FC2A2A11-9261-E44E-B3A2-6BC8A0103018}" type="pres">
      <dgm:prSet presAssocID="{C84C03D6-E03D-A041-B827-1E97B5596452}" presName="thickLine" presStyleLbl="alignNode1" presStyleIdx="0" presStyleCnt="4"/>
      <dgm:spPr/>
    </dgm:pt>
    <dgm:pt modelId="{EA01EF3F-0C64-3248-AF89-FF3920BCDC4D}" type="pres">
      <dgm:prSet presAssocID="{C84C03D6-E03D-A041-B827-1E97B5596452}" presName="horz1" presStyleCnt="0"/>
      <dgm:spPr/>
    </dgm:pt>
    <dgm:pt modelId="{6687304E-16CA-E44E-B560-5B17892D526D}" type="pres">
      <dgm:prSet presAssocID="{C84C03D6-E03D-A041-B827-1E97B5596452}" presName="tx1" presStyleLbl="revTx" presStyleIdx="0" presStyleCnt="4"/>
      <dgm:spPr/>
    </dgm:pt>
    <dgm:pt modelId="{4B0A82B9-EF2A-3D48-B309-DF228B950B84}" type="pres">
      <dgm:prSet presAssocID="{C84C03D6-E03D-A041-B827-1E97B5596452}" presName="vert1" presStyleCnt="0"/>
      <dgm:spPr/>
    </dgm:pt>
    <dgm:pt modelId="{8EF5E3A3-C9B2-8B4C-BD04-9D380D81CD4C}" type="pres">
      <dgm:prSet presAssocID="{674B8C51-25B0-D340-A8B0-74090DDE78FD}" presName="thickLine" presStyleLbl="alignNode1" presStyleIdx="1" presStyleCnt="4"/>
      <dgm:spPr/>
    </dgm:pt>
    <dgm:pt modelId="{B771480D-FF00-7F40-B89A-45E64E1C6722}" type="pres">
      <dgm:prSet presAssocID="{674B8C51-25B0-D340-A8B0-74090DDE78FD}" presName="horz1" presStyleCnt="0"/>
      <dgm:spPr/>
    </dgm:pt>
    <dgm:pt modelId="{C604493E-296B-5343-BC83-F9CB5F6A5DD2}" type="pres">
      <dgm:prSet presAssocID="{674B8C51-25B0-D340-A8B0-74090DDE78FD}" presName="tx1" presStyleLbl="revTx" presStyleIdx="1" presStyleCnt="4"/>
      <dgm:spPr/>
    </dgm:pt>
    <dgm:pt modelId="{2ACEA5E4-03F9-BE41-BD29-5A17DF1644DD}" type="pres">
      <dgm:prSet presAssocID="{674B8C51-25B0-D340-A8B0-74090DDE78FD}" presName="vert1" presStyleCnt="0"/>
      <dgm:spPr/>
    </dgm:pt>
    <dgm:pt modelId="{AA1E7862-3D7C-CD44-83F7-C45E58575D1E}" type="pres">
      <dgm:prSet presAssocID="{8DA1481F-D3A2-E245-A9C5-38CD1CAE3F6D}" presName="thickLine" presStyleLbl="alignNode1" presStyleIdx="2" presStyleCnt="4"/>
      <dgm:spPr/>
    </dgm:pt>
    <dgm:pt modelId="{E227DD13-D052-704C-A0B4-A80B46B395B5}" type="pres">
      <dgm:prSet presAssocID="{8DA1481F-D3A2-E245-A9C5-38CD1CAE3F6D}" presName="horz1" presStyleCnt="0"/>
      <dgm:spPr/>
    </dgm:pt>
    <dgm:pt modelId="{31BF805A-D0EE-8C44-8A57-0FE1E86E6AE5}" type="pres">
      <dgm:prSet presAssocID="{8DA1481F-D3A2-E245-A9C5-38CD1CAE3F6D}" presName="tx1" presStyleLbl="revTx" presStyleIdx="2" presStyleCnt="4"/>
      <dgm:spPr/>
    </dgm:pt>
    <dgm:pt modelId="{EBDEA9E4-3A42-4B47-B3AB-4D0CCF8F91E4}" type="pres">
      <dgm:prSet presAssocID="{8DA1481F-D3A2-E245-A9C5-38CD1CAE3F6D}" presName="vert1" presStyleCnt="0"/>
      <dgm:spPr/>
    </dgm:pt>
    <dgm:pt modelId="{25981BEF-9D08-154F-9A9C-0D93BA2B78C9}" type="pres">
      <dgm:prSet presAssocID="{6C70BCFE-E110-CD4E-A52B-3900E77C606C}" presName="thickLine" presStyleLbl="alignNode1" presStyleIdx="3" presStyleCnt="4"/>
      <dgm:spPr/>
    </dgm:pt>
    <dgm:pt modelId="{0314CEBF-6D99-E841-8548-D2A00816C521}" type="pres">
      <dgm:prSet presAssocID="{6C70BCFE-E110-CD4E-A52B-3900E77C606C}" presName="horz1" presStyleCnt="0"/>
      <dgm:spPr/>
    </dgm:pt>
    <dgm:pt modelId="{05CE3F99-0B58-E44C-94E2-604EBD745C6C}" type="pres">
      <dgm:prSet presAssocID="{6C70BCFE-E110-CD4E-A52B-3900E77C606C}" presName="tx1" presStyleLbl="revTx" presStyleIdx="3" presStyleCnt="4"/>
      <dgm:spPr/>
    </dgm:pt>
    <dgm:pt modelId="{B932D605-5E90-E74C-A104-3E2BA2FFE454}" type="pres">
      <dgm:prSet presAssocID="{6C70BCFE-E110-CD4E-A52B-3900E77C606C}" presName="vert1" presStyleCnt="0"/>
      <dgm:spPr/>
    </dgm:pt>
  </dgm:ptLst>
  <dgm:cxnLst>
    <dgm:cxn modelId="{931AF21A-A497-5343-A266-3406ED2190BE}" type="presOf" srcId="{8DA1481F-D3A2-E245-A9C5-38CD1CAE3F6D}" destId="{31BF805A-D0EE-8C44-8A57-0FE1E86E6AE5}" srcOrd="0" destOrd="0" presId="urn:microsoft.com/office/officeart/2008/layout/LinedList"/>
    <dgm:cxn modelId="{22E9EB27-27ED-BB40-A405-FDF0E91D79D5}" srcId="{78A18726-E24B-3B4C-B07D-86E68C629F37}" destId="{674B8C51-25B0-D340-A8B0-74090DDE78FD}" srcOrd="1" destOrd="0" parTransId="{0ED2BAC1-98F1-FE48-9676-A5B47F3A2371}" sibTransId="{6821C549-59DB-E14F-8E12-43805B1B669E}"/>
    <dgm:cxn modelId="{39B4472A-77D8-2540-81A9-068BDFE5CF50}" srcId="{78A18726-E24B-3B4C-B07D-86E68C629F37}" destId="{8DA1481F-D3A2-E245-A9C5-38CD1CAE3F6D}" srcOrd="2" destOrd="0" parTransId="{67C16C21-C0E5-D942-9C1F-D7A23BD324C7}" sibTransId="{0A77E449-AEEC-7145-B122-4F6C849C0195}"/>
    <dgm:cxn modelId="{73D04440-1E57-134C-B8C8-BD9D26854094}" type="presOf" srcId="{6C70BCFE-E110-CD4E-A52B-3900E77C606C}" destId="{05CE3F99-0B58-E44C-94E2-604EBD745C6C}" srcOrd="0" destOrd="0" presId="urn:microsoft.com/office/officeart/2008/layout/LinedList"/>
    <dgm:cxn modelId="{83629C74-C9DF-F849-BF14-5C0EBF420E3E}" type="presOf" srcId="{C84C03D6-E03D-A041-B827-1E97B5596452}" destId="{6687304E-16CA-E44E-B560-5B17892D526D}" srcOrd="0" destOrd="0" presId="urn:microsoft.com/office/officeart/2008/layout/LinedList"/>
    <dgm:cxn modelId="{20E7BC89-7214-F545-A2CD-960B01BFA1F5}" srcId="{78A18726-E24B-3B4C-B07D-86E68C629F37}" destId="{6C70BCFE-E110-CD4E-A52B-3900E77C606C}" srcOrd="3" destOrd="0" parTransId="{3C98C9A6-99A5-2344-A9D6-365AF6E0C099}" sibTransId="{34950341-FF69-FB48-9AF6-E8BA1AEC9BF8}"/>
    <dgm:cxn modelId="{16813CBD-D221-7E47-85D6-537D7337FE46}" srcId="{78A18726-E24B-3B4C-B07D-86E68C629F37}" destId="{C84C03D6-E03D-A041-B827-1E97B5596452}" srcOrd="0" destOrd="0" parTransId="{E7A5F8B3-9F5C-9543-A45D-AC75F705A3A3}" sibTransId="{415C33A1-6867-7647-AC35-A4B1F0E3B814}"/>
    <dgm:cxn modelId="{FBA2F2C7-A8BF-834C-B4B6-0633736F434C}" type="presOf" srcId="{78A18726-E24B-3B4C-B07D-86E68C629F37}" destId="{52AC6646-58CF-B545-B6D0-CF180C3A25A3}" srcOrd="0" destOrd="0" presId="urn:microsoft.com/office/officeart/2008/layout/LinedList"/>
    <dgm:cxn modelId="{D7B187F7-2E46-B24C-B2D4-C839FF6E2D28}" type="presOf" srcId="{674B8C51-25B0-D340-A8B0-74090DDE78FD}" destId="{C604493E-296B-5343-BC83-F9CB5F6A5DD2}" srcOrd="0" destOrd="0" presId="urn:microsoft.com/office/officeart/2008/layout/LinedList"/>
    <dgm:cxn modelId="{EFC54D7E-3679-A343-856A-A6338ECF8D22}" type="presParOf" srcId="{52AC6646-58CF-B545-B6D0-CF180C3A25A3}" destId="{FC2A2A11-9261-E44E-B3A2-6BC8A0103018}" srcOrd="0" destOrd="0" presId="urn:microsoft.com/office/officeart/2008/layout/LinedList"/>
    <dgm:cxn modelId="{8B69D2ED-5AD4-5942-84CF-5897FCBD5300}" type="presParOf" srcId="{52AC6646-58CF-B545-B6D0-CF180C3A25A3}" destId="{EA01EF3F-0C64-3248-AF89-FF3920BCDC4D}" srcOrd="1" destOrd="0" presId="urn:microsoft.com/office/officeart/2008/layout/LinedList"/>
    <dgm:cxn modelId="{4DD509CC-5DB3-3745-B6FD-9CBB8380AEDF}" type="presParOf" srcId="{EA01EF3F-0C64-3248-AF89-FF3920BCDC4D}" destId="{6687304E-16CA-E44E-B560-5B17892D526D}" srcOrd="0" destOrd="0" presId="urn:microsoft.com/office/officeart/2008/layout/LinedList"/>
    <dgm:cxn modelId="{43641B58-BB9D-A140-8032-D136786B1465}" type="presParOf" srcId="{EA01EF3F-0C64-3248-AF89-FF3920BCDC4D}" destId="{4B0A82B9-EF2A-3D48-B309-DF228B950B84}" srcOrd="1" destOrd="0" presId="urn:microsoft.com/office/officeart/2008/layout/LinedList"/>
    <dgm:cxn modelId="{C386EDC7-E189-034E-8F18-E55A78CF42C7}" type="presParOf" srcId="{52AC6646-58CF-B545-B6D0-CF180C3A25A3}" destId="{8EF5E3A3-C9B2-8B4C-BD04-9D380D81CD4C}" srcOrd="2" destOrd="0" presId="urn:microsoft.com/office/officeart/2008/layout/LinedList"/>
    <dgm:cxn modelId="{A1074A93-8367-AF4B-A86E-2B9179428C60}" type="presParOf" srcId="{52AC6646-58CF-B545-B6D0-CF180C3A25A3}" destId="{B771480D-FF00-7F40-B89A-45E64E1C6722}" srcOrd="3" destOrd="0" presId="urn:microsoft.com/office/officeart/2008/layout/LinedList"/>
    <dgm:cxn modelId="{07A83B2B-AB88-9341-AEDB-C8F567588C98}" type="presParOf" srcId="{B771480D-FF00-7F40-B89A-45E64E1C6722}" destId="{C604493E-296B-5343-BC83-F9CB5F6A5DD2}" srcOrd="0" destOrd="0" presId="urn:microsoft.com/office/officeart/2008/layout/LinedList"/>
    <dgm:cxn modelId="{2C90C155-B733-264D-B4F1-B3BC138C83FE}" type="presParOf" srcId="{B771480D-FF00-7F40-B89A-45E64E1C6722}" destId="{2ACEA5E4-03F9-BE41-BD29-5A17DF1644DD}" srcOrd="1" destOrd="0" presId="urn:microsoft.com/office/officeart/2008/layout/LinedList"/>
    <dgm:cxn modelId="{29275716-EF44-E848-80A0-1181CF3ABBB2}" type="presParOf" srcId="{52AC6646-58CF-B545-B6D0-CF180C3A25A3}" destId="{AA1E7862-3D7C-CD44-83F7-C45E58575D1E}" srcOrd="4" destOrd="0" presId="urn:microsoft.com/office/officeart/2008/layout/LinedList"/>
    <dgm:cxn modelId="{B722123B-1114-C24D-A7BD-4B9913733ABD}" type="presParOf" srcId="{52AC6646-58CF-B545-B6D0-CF180C3A25A3}" destId="{E227DD13-D052-704C-A0B4-A80B46B395B5}" srcOrd="5" destOrd="0" presId="urn:microsoft.com/office/officeart/2008/layout/LinedList"/>
    <dgm:cxn modelId="{7E87B950-6126-484E-BFCF-9E1C072379B8}" type="presParOf" srcId="{E227DD13-D052-704C-A0B4-A80B46B395B5}" destId="{31BF805A-D0EE-8C44-8A57-0FE1E86E6AE5}" srcOrd="0" destOrd="0" presId="urn:microsoft.com/office/officeart/2008/layout/LinedList"/>
    <dgm:cxn modelId="{F48D687D-B3D3-8448-B44E-95FA079BF18A}" type="presParOf" srcId="{E227DD13-D052-704C-A0B4-A80B46B395B5}" destId="{EBDEA9E4-3A42-4B47-B3AB-4D0CCF8F91E4}" srcOrd="1" destOrd="0" presId="urn:microsoft.com/office/officeart/2008/layout/LinedList"/>
    <dgm:cxn modelId="{A13BEF51-918F-2742-9292-3255CE372C19}" type="presParOf" srcId="{52AC6646-58CF-B545-B6D0-CF180C3A25A3}" destId="{25981BEF-9D08-154F-9A9C-0D93BA2B78C9}" srcOrd="6" destOrd="0" presId="urn:microsoft.com/office/officeart/2008/layout/LinedList"/>
    <dgm:cxn modelId="{B2E54499-169E-2F42-81DA-D93244BEDE52}" type="presParOf" srcId="{52AC6646-58CF-B545-B6D0-CF180C3A25A3}" destId="{0314CEBF-6D99-E841-8548-D2A00816C521}" srcOrd="7" destOrd="0" presId="urn:microsoft.com/office/officeart/2008/layout/LinedList"/>
    <dgm:cxn modelId="{63ACBA6E-118F-6C4B-866C-D14A2A8BE268}" type="presParOf" srcId="{0314CEBF-6D99-E841-8548-D2A00816C521}" destId="{05CE3F99-0B58-E44C-94E2-604EBD745C6C}" srcOrd="0" destOrd="0" presId="urn:microsoft.com/office/officeart/2008/layout/LinedList"/>
    <dgm:cxn modelId="{3EEEBBC0-AA80-4548-8FDF-7DE35AB63371}" type="presParOf" srcId="{0314CEBF-6D99-E841-8548-D2A00816C521}" destId="{B932D605-5E90-E74C-A104-3E2BA2FFE454}"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F3FB1A75-0A83-8149-A82D-646B5D6C476A}" type="doc">
      <dgm:prSet loTypeId="urn:microsoft.com/office/officeart/2008/layout/LinedList" loCatId="list" qsTypeId="urn:microsoft.com/office/officeart/2005/8/quickstyle/simple1#51" qsCatId="simple" csTypeId="urn:microsoft.com/office/officeart/2005/8/colors/colorful1#11" csCatId="colorful" phldr="1"/>
      <dgm:spPr/>
      <dgm:t>
        <a:bodyPr/>
        <a:lstStyle/>
        <a:p>
          <a:endParaRPr lang="zh-CN" altLang="en-US"/>
        </a:p>
      </dgm:t>
    </dgm:pt>
    <dgm:pt modelId="{09929BCD-4782-5B43-9E12-9E565AA14889}">
      <dgm:prSet phldrT="[文本]"/>
      <dgm:spPr/>
      <dgm:t>
        <a:bodyPr/>
        <a:lstStyle/>
        <a:p>
          <a:r>
            <a:rPr lang="en-US" altLang="zh-CN" dirty="0"/>
            <a:t>1.</a:t>
          </a:r>
          <a:r>
            <a:rPr lang="zh-CN" altLang="en-US" dirty="0"/>
            <a:t>地价的确定方法</a:t>
          </a:r>
        </a:p>
      </dgm:t>
    </dgm:pt>
    <dgm:pt modelId="{0130C1B6-9193-F844-B99D-D58A55ABF6E7}" type="parTrans" cxnId="{0CC97E8C-E61F-E441-B8F5-A904C27D2A66}">
      <dgm:prSet/>
      <dgm:spPr/>
      <dgm:t>
        <a:bodyPr/>
        <a:lstStyle/>
        <a:p>
          <a:endParaRPr lang="zh-CN" altLang="en-US"/>
        </a:p>
      </dgm:t>
    </dgm:pt>
    <dgm:pt modelId="{A37D6C01-B3DF-3B4E-AB2F-3C5566376780}" type="sibTrans" cxnId="{0CC97E8C-E61F-E441-B8F5-A904C27D2A66}">
      <dgm:prSet/>
      <dgm:spPr/>
      <dgm:t>
        <a:bodyPr/>
        <a:lstStyle/>
        <a:p>
          <a:endParaRPr lang="zh-CN" altLang="en-US"/>
        </a:p>
      </dgm:t>
    </dgm:pt>
    <dgm:pt modelId="{3B271D0F-7FD8-BB4B-8A9B-F8EA80BD814B}">
      <dgm:prSet phldrT="[文本]"/>
      <dgm:spPr/>
      <dgm:t>
        <a:bodyPr/>
        <a:lstStyle/>
        <a:p>
          <a:r>
            <a:rPr lang="zh-CN" altLang="en-US" dirty="0"/>
            <a:t>要求说明对不同估价方法结果进行增值或减值调整的原因。对采用众数、简单或加权平均值、综合分析法或以其中某一价格等为最终宗地地价的，应解释其方法选择的依据，若舍 弃某种估价方法的测算结果，应说明理由。</a:t>
          </a:r>
        </a:p>
      </dgm:t>
    </dgm:pt>
    <dgm:pt modelId="{381B99EF-5EE7-2748-BD03-9D08CB362D09}" type="parTrans" cxnId="{BF56838C-CFBD-EB42-ABA7-1A2F5FFDAE48}">
      <dgm:prSet/>
      <dgm:spPr/>
      <dgm:t>
        <a:bodyPr/>
        <a:lstStyle/>
        <a:p>
          <a:endParaRPr lang="zh-CN" altLang="en-US"/>
        </a:p>
      </dgm:t>
    </dgm:pt>
    <dgm:pt modelId="{6581BA39-4676-8649-AFF7-A1D65AD5B4B7}" type="sibTrans" cxnId="{BF56838C-CFBD-EB42-ABA7-1A2F5FFDAE48}">
      <dgm:prSet/>
      <dgm:spPr/>
      <dgm:t>
        <a:bodyPr/>
        <a:lstStyle/>
        <a:p>
          <a:endParaRPr lang="zh-CN" altLang="en-US"/>
        </a:p>
      </dgm:t>
    </dgm:pt>
    <dgm:pt modelId="{7A634617-280A-7C4B-A163-0EC59E5C3E3F}">
      <dgm:prSet phldrT="[文本]"/>
      <dgm:spPr/>
      <dgm:t>
        <a:bodyPr/>
        <a:lstStyle/>
        <a:p>
          <a:r>
            <a:rPr lang="en-US" altLang="zh-CN" dirty="0"/>
            <a:t>2.</a:t>
          </a:r>
          <a:r>
            <a:rPr lang="zh-CN" altLang="en-US" dirty="0"/>
            <a:t>估价结果</a:t>
          </a:r>
        </a:p>
      </dgm:t>
    </dgm:pt>
    <dgm:pt modelId="{86A6C8AB-D305-D143-BADF-FA52ABFEA6C8}" type="parTrans" cxnId="{877417F9-5722-7A40-AEA0-7EAB497B3A26}">
      <dgm:prSet/>
      <dgm:spPr/>
      <dgm:t>
        <a:bodyPr/>
        <a:lstStyle/>
        <a:p>
          <a:endParaRPr lang="zh-CN" altLang="en-US"/>
        </a:p>
      </dgm:t>
    </dgm:pt>
    <dgm:pt modelId="{73B96044-FE76-724E-A498-106D0FD80047}" type="sibTrans" cxnId="{877417F9-5722-7A40-AEA0-7EAB497B3A26}">
      <dgm:prSet/>
      <dgm:spPr/>
      <dgm:t>
        <a:bodyPr/>
        <a:lstStyle/>
        <a:p>
          <a:endParaRPr lang="zh-CN" altLang="en-US"/>
        </a:p>
      </dgm:t>
    </dgm:pt>
    <dgm:pt modelId="{4E012FF9-8767-D241-991A-4953DC3D2D57}">
      <dgm:prSet phldrT="[文本]"/>
      <dgm:spPr/>
      <dgm:t>
        <a:bodyPr/>
        <a:lstStyle/>
        <a:p>
          <a:r>
            <a:rPr lang="zh-CN" altLang="en-US" dirty="0"/>
            <a:t>应注明地价种类、总地价、单位面积地价、地价单位，总地价并用大写表示。如用外币表示地价，应注明估价期日外币与人民币的比价</a:t>
          </a:r>
        </a:p>
      </dgm:t>
    </dgm:pt>
    <dgm:pt modelId="{5CF340BD-B001-A34A-B9A9-1FE93EF0F1CC}" type="parTrans" cxnId="{23FD72B2-6E2D-404E-901E-AAE109AA8FCE}">
      <dgm:prSet/>
      <dgm:spPr/>
      <dgm:t>
        <a:bodyPr/>
        <a:lstStyle/>
        <a:p>
          <a:endParaRPr lang="zh-CN" altLang="en-US"/>
        </a:p>
      </dgm:t>
    </dgm:pt>
    <dgm:pt modelId="{8F311908-DB5B-5A4B-8F0A-406B7E2FDF0E}" type="sibTrans" cxnId="{23FD72B2-6E2D-404E-901E-AAE109AA8FCE}">
      <dgm:prSet/>
      <dgm:spPr/>
      <dgm:t>
        <a:bodyPr/>
        <a:lstStyle/>
        <a:p>
          <a:endParaRPr lang="zh-CN" altLang="en-US"/>
        </a:p>
      </dgm:t>
    </dgm:pt>
    <dgm:pt modelId="{E13BECA0-19E2-1A4A-AAAC-982A064836CA}" type="pres">
      <dgm:prSet presAssocID="{F3FB1A75-0A83-8149-A82D-646B5D6C476A}" presName="vert0" presStyleCnt="0">
        <dgm:presLayoutVars>
          <dgm:dir/>
          <dgm:animOne val="branch"/>
          <dgm:animLvl val="lvl"/>
        </dgm:presLayoutVars>
      </dgm:prSet>
      <dgm:spPr/>
    </dgm:pt>
    <dgm:pt modelId="{C1A6CDC6-FDEB-1441-B3B5-CFFEB1FD1AAB}" type="pres">
      <dgm:prSet presAssocID="{09929BCD-4782-5B43-9E12-9E565AA14889}" presName="thickLine" presStyleLbl="alignNode1" presStyleIdx="0" presStyleCnt="2"/>
      <dgm:spPr/>
    </dgm:pt>
    <dgm:pt modelId="{C65A2CF9-626A-5C4D-98BC-7B9D412CECCF}" type="pres">
      <dgm:prSet presAssocID="{09929BCD-4782-5B43-9E12-9E565AA14889}" presName="horz1" presStyleCnt="0"/>
      <dgm:spPr/>
    </dgm:pt>
    <dgm:pt modelId="{9C418534-A833-B145-9E04-A5D1C9FA2EA0}" type="pres">
      <dgm:prSet presAssocID="{09929BCD-4782-5B43-9E12-9E565AA14889}" presName="tx1" presStyleLbl="revTx" presStyleIdx="0" presStyleCnt="4"/>
      <dgm:spPr/>
    </dgm:pt>
    <dgm:pt modelId="{3B6D6A80-9F3A-CC4E-AA84-702F7DE57A92}" type="pres">
      <dgm:prSet presAssocID="{09929BCD-4782-5B43-9E12-9E565AA14889}" presName="vert1" presStyleCnt="0"/>
      <dgm:spPr/>
    </dgm:pt>
    <dgm:pt modelId="{3FE0570A-427B-1244-81A5-6FA9C078FB11}" type="pres">
      <dgm:prSet presAssocID="{3B271D0F-7FD8-BB4B-8A9B-F8EA80BD814B}" presName="vertSpace2a" presStyleCnt="0"/>
      <dgm:spPr/>
    </dgm:pt>
    <dgm:pt modelId="{BD7F065C-124A-1F4B-A67A-C2569FF7422F}" type="pres">
      <dgm:prSet presAssocID="{3B271D0F-7FD8-BB4B-8A9B-F8EA80BD814B}" presName="horz2" presStyleCnt="0"/>
      <dgm:spPr/>
    </dgm:pt>
    <dgm:pt modelId="{5946B4F5-37F3-2945-AFC3-87650323BFB8}" type="pres">
      <dgm:prSet presAssocID="{3B271D0F-7FD8-BB4B-8A9B-F8EA80BD814B}" presName="horzSpace2" presStyleCnt="0"/>
      <dgm:spPr/>
    </dgm:pt>
    <dgm:pt modelId="{0085DB16-042C-6F4D-A5BD-AAF0E92B8134}" type="pres">
      <dgm:prSet presAssocID="{3B271D0F-7FD8-BB4B-8A9B-F8EA80BD814B}" presName="tx2" presStyleLbl="revTx" presStyleIdx="1" presStyleCnt="4"/>
      <dgm:spPr/>
    </dgm:pt>
    <dgm:pt modelId="{83C6861B-24EC-9F4D-A3A7-FDAF825CBC0E}" type="pres">
      <dgm:prSet presAssocID="{3B271D0F-7FD8-BB4B-8A9B-F8EA80BD814B}" presName="vert2" presStyleCnt="0"/>
      <dgm:spPr/>
    </dgm:pt>
    <dgm:pt modelId="{DE1D4502-4CED-E748-AA94-2423AEAE3C85}" type="pres">
      <dgm:prSet presAssocID="{3B271D0F-7FD8-BB4B-8A9B-F8EA80BD814B}" presName="thinLine2b" presStyleLbl="callout" presStyleIdx="0" presStyleCnt="2"/>
      <dgm:spPr/>
    </dgm:pt>
    <dgm:pt modelId="{0B7F1E6C-38AC-DE49-8949-4F5EF3C6A8E6}" type="pres">
      <dgm:prSet presAssocID="{3B271D0F-7FD8-BB4B-8A9B-F8EA80BD814B}" presName="vertSpace2b" presStyleCnt="0"/>
      <dgm:spPr/>
    </dgm:pt>
    <dgm:pt modelId="{4E012F13-AB90-2F4A-9B48-1AE15F4C8E17}" type="pres">
      <dgm:prSet presAssocID="{7A634617-280A-7C4B-A163-0EC59E5C3E3F}" presName="thickLine" presStyleLbl="alignNode1" presStyleIdx="1" presStyleCnt="2"/>
      <dgm:spPr/>
    </dgm:pt>
    <dgm:pt modelId="{FD47A95D-26A8-CF4C-895D-72E27CE5ECC2}" type="pres">
      <dgm:prSet presAssocID="{7A634617-280A-7C4B-A163-0EC59E5C3E3F}" presName="horz1" presStyleCnt="0"/>
      <dgm:spPr/>
    </dgm:pt>
    <dgm:pt modelId="{3BB6B5B8-FBA2-E945-B702-EBBCC0C0BC3F}" type="pres">
      <dgm:prSet presAssocID="{7A634617-280A-7C4B-A163-0EC59E5C3E3F}" presName="tx1" presStyleLbl="revTx" presStyleIdx="2" presStyleCnt="4"/>
      <dgm:spPr/>
    </dgm:pt>
    <dgm:pt modelId="{9FE9B928-9635-6140-8BFB-753B4B69F40A}" type="pres">
      <dgm:prSet presAssocID="{7A634617-280A-7C4B-A163-0EC59E5C3E3F}" presName="vert1" presStyleCnt="0"/>
      <dgm:spPr/>
    </dgm:pt>
    <dgm:pt modelId="{22974B9B-283D-6148-8E52-0092DCA147CB}" type="pres">
      <dgm:prSet presAssocID="{4E012FF9-8767-D241-991A-4953DC3D2D57}" presName="vertSpace2a" presStyleCnt="0"/>
      <dgm:spPr/>
    </dgm:pt>
    <dgm:pt modelId="{5694220C-48B4-C34C-8661-18DA4F72D2EE}" type="pres">
      <dgm:prSet presAssocID="{4E012FF9-8767-D241-991A-4953DC3D2D57}" presName="horz2" presStyleCnt="0"/>
      <dgm:spPr/>
    </dgm:pt>
    <dgm:pt modelId="{6D3EAF66-A0F0-1348-A017-59BF01ED33E4}" type="pres">
      <dgm:prSet presAssocID="{4E012FF9-8767-D241-991A-4953DC3D2D57}" presName="horzSpace2" presStyleCnt="0"/>
      <dgm:spPr/>
    </dgm:pt>
    <dgm:pt modelId="{1257F4BD-B648-8A4E-A5F5-519165E436B6}" type="pres">
      <dgm:prSet presAssocID="{4E012FF9-8767-D241-991A-4953DC3D2D57}" presName="tx2" presStyleLbl="revTx" presStyleIdx="3" presStyleCnt="4"/>
      <dgm:spPr/>
    </dgm:pt>
    <dgm:pt modelId="{147C775A-E576-FF46-A28F-9F478DF107DF}" type="pres">
      <dgm:prSet presAssocID="{4E012FF9-8767-D241-991A-4953DC3D2D57}" presName="vert2" presStyleCnt="0"/>
      <dgm:spPr/>
    </dgm:pt>
    <dgm:pt modelId="{B10EB7EE-09C1-3D4F-A9B2-6B8AD0E85424}" type="pres">
      <dgm:prSet presAssocID="{4E012FF9-8767-D241-991A-4953DC3D2D57}" presName="thinLine2b" presStyleLbl="callout" presStyleIdx="1" presStyleCnt="2"/>
      <dgm:spPr/>
    </dgm:pt>
    <dgm:pt modelId="{5B18A572-F3BE-7C4A-8FE5-2190801C6C09}" type="pres">
      <dgm:prSet presAssocID="{4E012FF9-8767-D241-991A-4953DC3D2D57}" presName="vertSpace2b" presStyleCnt="0"/>
      <dgm:spPr/>
    </dgm:pt>
  </dgm:ptLst>
  <dgm:cxnLst>
    <dgm:cxn modelId="{F6008912-BFFC-B644-B7B1-5AB952B87F76}" type="presOf" srcId="{3B271D0F-7FD8-BB4B-8A9B-F8EA80BD814B}" destId="{0085DB16-042C-6F4D-A5BD-AAF0E92B8134}" srcOrd="0" destOrd="0" presId="urn:microsoft.com/office/officeart/2008/layout/LinedList"/>
    <dgm:cxn modelId="{7E964C39-6C37-2547-A1DA-79A82F9E7859}" type="presOf" srcId="{4E012FF9-8767-D241-991A-4953DC3D2D57}" destId="{1257F4BD-B648-8A4E-A5F5-519165E436B6}" srcOrd="0" destOrd="0" presId="urn:microsoft.com/office/officeart/2008/layout/LinedList"/>
    <dgm:cxn modelId="{97C2705B-B6C0-0143-B538-F78C1B41A0E0}" type="presOf" srcId="{F3FB1A75-0A83-8149-A82D-646B5D6C476A}" destId="{E13BECA0-19E2-1A4A-AAAC-982A064836CA}" srcOrd="0" destOrd="0" presId="urn:microsoft.com/office/officeart/2008/layout/LinedList"/>
    <dgm:cxn modelId="{0CC97E8C-E61F-E441-B8F5-A904C27D2A66}" srcId="{F3FB1A75-0A83-8149-A82D-646B5D6C476A}" destId="{09929BCD-4782-5B43-9E12-9E565AA14889}" srcOrd="0" destOrd="0" parTransId="{0130C1B6-9193-F844-B99D-D58A55ABF6E7}" sibTransId="{A37D6C01-B3DF-3B4E-AB2F-3C5566376780}"/>
    <dgm:cxn modelId="{BF56838C-CFBD-EB42-ABA7-1A2F5FFDAE48}" srcId="{09929BCD-4782-5B43-9E12-9E565AA14889}" destId="{3B271D0F-7FD8-BB4B-8A9B-F8EA80BD814B}" srcOrd="0" destOrd="0" parTransId="{381B99EF-5EE7-2748-BD03-9D08CB362D09}" sibTransId="{6581BA39-4676-8649-AFF7-A1D65AD5B4B7}"/>
    <dgm:cxn modelId="{23FD72B2-6E2D-404E-901E-AAE109AA8FCE}" srcId="{7A634617-280A-7C4B-A163-0EC59E5C3E3F}" destId="{4E012FF9-8767-D241-991A-4953DC3D2D57}" srcOrd="0" destOrd="0" parTransId="{5CF340BD-B001-A34A-B9A9-1FE93EF0F1CC}" sibTransId="{8F311908-DB5B-5A4B-8F0A-406B7E2FDF0E}"/>
    <dgm:cxn modelId="{DE0BB6B7-8BEE-B540-A3EA-CA2EAAEDF439}" type="presOf" srcId="{09929BCD-4782-5B43-9E12-9E565AA14889}" destId="{9C418534-A833-B145-9E04-A5D1C9FA2EA0}" srcOrd="0" destOrd="0" presId="urn:microsoft.com/office/officeart/2008/layout/LinedList"/>
    <dgm:cxn modelId="{FB65A6EA-9A95-8446-A969-2CE496AA42D9}" type="presOf" srcId="{7A634617-280A-7C4B-A163-0EC59E5C3E3F}" destId="{3BB6B5B8-FBA2-E945-B702-EBBCC0C0BC3F}" srcOrd="0" destOrd="0" presId="urn:microsoft.com/office/officeart/2008/layout/LinedList"/>
    <dgm:cxn modelId="{877417F9-5722-7A40-AEA0-7EAB497B3A26}" srcId="{F3FB1A75-0A83-8149-A82D-646B5D6C476A}" destId="{7A634617-280A-7C4B-A163-0EC59E5C3E3F}" srcOrd="1" destOrd="0" parTransId="{86A6C8AB-D305-D143-BADF-FA52ABFEA6C8}" sibTransId="{73B96044-FE76-724E-A498-106D0FD80047}"/>
    <dgm:cxn modelId="{52ED4BCA-4E51-E746-AE08-FC4EE2AB9466}" type="presParOf" srcId="{E13BECA0-19E2-1A4A-AAAC-982A064836CA}" destId="{C1A6CDC6-FDEB-1441-B3B5-CFFEB1FD1AAB}" srcOrd="0" destOrd="0" presId="urn:microsoft.com/office/officeart/2008/layout/LinedList"/>
    <dgm:cxn modelId="{B425133C-C737-304C-93F0-D55244609708}" type="presParOf" srcId="{E13BECA0-19E2-1A4A-AAAC-982A064836CA}" destId="{C65A2CF9-626A-5C4D-98BC-7B9D412CECCF}" srcOrd="1" destOrd="0" presId="urn:microsoft.com/office/officeart/2008/layout/LinedList"/>
    <dgm:cxn modelId="{2FF79ACA-973B-F24F-8007-6598A9E3AF82}" type="presParOf" srcId="{C65A2CF9-626A-5C4D-98BC-7B9D412CECCF}" destId="{9C418534-A833-B145-9E04-A5D1C9FA2EA0}" srcOrd="0" destOrd="0" presId="urn:microsoft.com/office/officeart/2008/layout/LinedList"/>
    <dgm:cxn modelId="{B6B504DA-CFFD-7043-9AE2-E055A99B5ED8}" type="presParOf" srcId="{C65A2CF9-626A-5C4D-98BC-7B9D412CECCF}" destId="{3B6D6A80-9F3A-CC4E-AA84-702F7DE57A92}" srcOrd="1" destOrd="0" presId="urn:microsoft.com/office/officeart/2008/layout/LinedList"/>
    <dgm:cxn modelId="{8DC99261-FAA5-4249-9D86-6C24B7402202}" type="presParOf" srcId="{3B6D6A80-9F3A-CC4E-AA84-702F7DE57A92}" destId="{3FE0570A-427B-1244-81A5-6FA9C078FB11}" srcOrd="0" destOrd="0" presId="urn:microsoft.com/office/officeart/2008/layout/LinedList"/>
    <dgm:cxn modelId="{3F4FCD38-9873-B241-A191-1452C1DB7E76}" type="presParOf" srcId="{3B6D6A80-9F3A-CC4E-AA84-702F7DE57A92}" destId="{BD7F065C-124A-1F4B-A67A-C2569FF7422F}" srcOrd="1" destOrd="0" presId="urn:microsoft.com/office/officeart/2008/layout/LinedList"/>
    <dgm:cxn modelId="{235659BE-F362-584B-B446-9B0B66580073}" type="presParOf" srcId="{BD7F065C-124A-1F4B-A67A-C2569FF7422F}" destId="{5946B4F5-37F3-2945-AFC3-87650323BFB8}" srcOrd="0" destOrd="0" presId="urn:microsoft.com/office/officeart/2008/layout/LinedList"/>
    <dgm:cxn modelId="{BC044384-84E7-D141-9006-298E277837E7}" type="presParOf" srcId="{BD7F065C-124A-1F4B-A67A-C2569FF7422F}" destId="{0085DB16-042C-6F4D-A5BD-AAF0E92B8134}" srcOrd="1" destOrd="0" presId="urn:microsoft.com/office/officeart/2008/layout/LinedList"/>
    <dgm:cxn modelId="{C5B856A7-B49A-B24D-B7EF-C132FCA1A61F}" type="presParOf" srcId="{BD7F065C-124A-1F4B-A67A-C2569FF7422F}" destId="{83C6861B-24EC-9F4D-A3A7-FDAF825CBC0E}" srcOrd="2" destOrd="0" presId="urn:microsoft.com/office/officeart/2008/layout/LinedList"/>
    <dgm:cxn modelId="{D2E1BE6E-0AD8-7447-B890-591EE9651A94}" type="presParOf" srcId="{3B6D6A80-9F3A-CC4E-AA84-702F7DE57A92}" destId="{DE1D4502-4CED-E748-AA94-2423AEAE3C85}" srcOrd="2" destOrd="0" presId="urn:microsoft.com/office/officeart/2008/layout/LinedList"/>
    <dgm:cxn modelId="{2785D241-4BEE-C143-BE89-AEDEF3A90016}" type="presParOf" srcId="{3B6D6A80-9F3A-CC4E-AA84-702F7DE57A92}" destId="{0B7F1E6C-38AC-DE49-8949-4F5EF3C6A8E6}" srcOrd="3" destOrd="0" presId="urn:microsoft.com/office/officeart/2008/layout/LinedList"/>
    <dgm:cxn modelId="{EBB06268-D3A8-734E-B3D2-69E92C1540D5}" type="presParOf" srcId="{E13BECA0-19E2-1A4A-AAAC-982A064836CA}" destId="{4E012F13-AB90-2F4A-9B48-1AE15F4C8E17}" srcOrd="2" destOrd="0" presId="urn:microsoft.com/office/officeart/2008/layout/LinedList"/>
    <dgm:cxn modelId="{0CEE786D-5143-614A-BD36-E0D410624181}" type="presParOf" srcId="{E13BECA0-19E2-1A4A-AAAC-982A064836CA}" destId="{FD47A95D-26A8-CF4C-895D-72E27CE5ECC2}" srcOrd="3" destOrd="0" presId="urn:microsoft.com/office/officeart/2008/layout/LinedList"/>
    <dgm:cxn modelId="{49731276-7B2B-3048-9092-39BA865333A3}" type="presParOf" srcId="{FD47A95D-26A8-CF4C-895D-72E27CE5ECC2}" destId="{3BB6B5B8-FBA2-E945-B702-EBBCC0C0BC3F}" srcOrd="0" destOrd="0" presId="urn:microsoft.com/office/officeart/2008/layout/LinedList"/>
    <dgm:cxn modelId="{F90902CB-6CA0-D942-ABA7-4DFA1D15D894}" type="presParOf" srcId="{FD47A95D-26A8-CF4C-895D-72E27CE5ECC2}" destId="{9FE9B928-9635-6140-8BFB-753B4B69F40A}" srcOrd="1" destOrd="0" presId="urn:microsoft.com/office/officeart/2008/layout/LinedList"/>
    <dgm:cxn modelId="{BC5B7CBF-32F3-FD44-9D00-1163248DCE09}" type="presParOf" srcId="{9FE9B928-9635-6140-8BFB-753B4B69F40A}" destId="{22974B9B-283D-6148-8E52-0092DCA147CB}" srcOrd="0" destOrd="0" presId="urn:microsoft.com/office/officeart/2008/layout/LinedList"/>
    <dgm:cxn modelId="{2A64ABE4-F9E2-A845-9121-B10BA323CD3B}" type="presParOf" srcId="{9FE9B928-9635-6140-8BFB-753B4B69F40A}" destId="{5694220C-48B4-C34C-8661-18DA4F72D2EE}" srcOrd="1" destOrd="0" presId="urn:microsoft.com/office/officeart/2008/layout/LinedList"/>
    <dgm:cxn modelId="{8C2067A8-CCCF-DF45-B242-45BA8C841350}" type="presParOf" srcId="{5694220C-48B4-C34C-8661-18DA4F72D2EE}" destId="{6D3EAF66-A0F0-1348-A017-59BF01ED33E4}" srcOrd="0" destOrd="0" presId="urn:microsoft.com/office/officeart/2008/layout/LinedList"/>
    <dgm:cxn modelId="{682A453D-D959-A840-B8BB-57915A4A2222}" type="presParOf" srcId="{5694220C-48B4-C34C-8661-18DA4F72D2EE}" destId="{1257F4BD-B648-8A4E-A5F5-519165E436B6}" srcOrd="1" destOrd="0" presId="urn:microsoft.com/office/officeart/2008/layout/LinedList"/>
    <dgm:cxn modelId="{D88A7D42-5C48-A047-8FD2-F1223E3A04C8}" type="presParOf" srcId="{5694220C-48B4-C34C-8661-18DA4F72D2EE}" destId="{147C775A-E576-FF46-A28F-9F478DF107DF}" srcOrd="2" destOrd="0" presId="urn:microsoft.com/office/officeart/2008/layout/LinedList"/>
    <dgm:cxn modelId="{5445AFBA-BFF1-A34A-B027-261C5E992080}" type="presParOf" srcId="{9FE9B928-9635-6140-8BFB-753B4B69F40A}" destId="{B10EB7EE-09C1-3D4F-A9B2-6B8AD0E85424}" srcOrd="2" destOrd="0" presId="urn:microsoft.com/office/officeart/2008/layout/LinedList"/>
    <dgm:cxn modelId="{B6DC20D0-F1B0-4F47-81BA-9392A04A97D1}" type="presParOf" srcId="{9FE9B928-9635-6140-8BFB-753B4B69F40A}" destId="{5B18A572-F3BE-7C4A-8FE5-2190801C6C09}"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E40BDAF-682C-564D-AE75-41A62635FBC5}" type="doc">
      <dgm:prSet loTypeId="urn:microsoft.com/office/officeart/2005/8/layout/list1#31" loCatId="" qsTypeId="urn:microsoft.com/office/officeart/2005/8/quickstyle/simple1#61" qsCatId="simple" csTypeId="urn:microsoft.com/office/officeart/2005/8/colors/accent1_2#37" csCatId="accent1" phldr="1"/>
      <dgm:spPr/>
      <dgm:t>
        <a:bodyPr/>
        <a:lstStyle/>
        <a:p>
          <a:endParaRPr lang="zh-CN" altLang="en-US"/>
        </a:p>
      </dgm:t>
    </dgm:pt>
    <dgm:pt modelId="{12AC4A19-33A7-1341-8D1D-42A7732754F1}">
      <dgm:prSet phldrT="[文本]"/>
      <dgm:spPr/>
      <dgm:t>
        <a:bodyPr/>
        <a:lstStyle/>
        <a:p>
          <a:r>
            <a:rPr lang="zh-CN" altLang="en-US" b="1" dirty="0"/>
            <a:t>剩余法一：评估现有不动产中所含土地价格</a:t>
          </a:r>
          <a:endParaRPr lang="zh-CN" altLang="en-US" dirty="0"/>
        </a:p>
      </dgm:t>
    </dgm:pt>
    <dgm:pt modelId="{473032B6-5A60-1640-9523-48AD38E1C27D}" type="parTrans" cxnId="{AEF7A430-F4E5-8343-8123-613630B51756}">
      <dgm:prSet/>
      <dgm:spPr/>
      <dgm:t>
        <a:bodyPr/>
        <a:lstStyle/>
        <a:p>
          <a:endParaRPr lang="zh-CN" altLang="en-US"/>
        </a:p>
      </dgm:t>
    </dgm:pt>
    <dgm:pt modelId="{FBAA7C6C-D3C7-E94D-99DB-CB846174FB77}" type="sibTrans" cxnId="{AEF7A430-F4E5-8343-8123-613630B51756}">
      <dgm:prSet/>
      <dgm:spPr/>
      <dgm:t>
        <a:bodyPr/>
        <a:lstStyle/>
        <a:p>
          <a:endParaRPr lang="zh-CN" altLang="en-US"/>
        </a:p>
      </dgm:t>
    </dgm:pt>
    <dgm:pt modelId="{AABD42EC-F26E-EE43-BB27-C156C12B3FF3}">
      <dgm:prSet phldrT="[文本]"/>
      <dgm:spPr/>
      <dgm:t>
        <a:bodyPr/>
        <a:lstStyle/>
        <a:p>
          <a:r>
            <a:rPr lang="zh-CN" altLang="en-US" b="1" dirty="0"/>
            <a:t>剩余法二：评估待开发土地的价格</a:t>
          </a:r>
          <a:endParaRPr lang="zh-CN" altLang="en-US" dirty="0"/>
        </a:p>
      </dgm:t>
    </dgm:pt>
    <dgm:pt modelId="{3603AEFE-3E3E-0940-9786-2BB57493BB4A}" type="parTrans" cxnId="{3C10273D-EE06-6D40-B7BF-7AE23BAC10D2}">
      <dgm:prSet/>
      <dgm:spPr/>
      <dgm:t>
        <a:bodyPr/>
        <a:lstStyle/>
        <a:p>
          <a:endParaRPr lang="zh-CN" altLang="en-US"/>
        </a:p>
      </dgm:t>
    </dgm:pt>
    <dgm:pt modelId="{605719A7-CAD5-CD40-B835-203BFF1D3B69}" type="sibTrans" cxnId="{3C10273D-EE06-6D40-B7BF-7AE23BAC10D2}">
      <dgm:prSet/>
      <dgm:spPr/>
      <dgm:t>
        <a:bodyPr/>
        <a:lstStyle/>
        <a:p>
          <a:endParaRPr lang="zh-CN" altLang="en-US"/>
        </a:p>
      </dgm:t>
    </dgm:pt>
    <dgm:pt modelId="{E5763D4F-E746-5943-85FB-1A41F47E3808}" type="pres">
      <dgm:prSet presAssocID="{EE40BDAF-682C-564D-AE75-41A62635FBC5}" presName="linear" presStyleCnt="0">
        <dgm:presLayoutVars>
          <dgm:dir/>
          <dgm:animLvl val="lvl"/>
          <dgm:resizeHandles val="exact"/>
        </dgm:presLayoutVars>
      </dgm:prSet>
      <dgm:spPr/>
    </dgm:pt>
    <dgm:pt modelId="{AE5A6207-28CB-264B-AA8B-4B8EC1223898}" type="pres">
      <dgm:prSet presAssocID="{12AC4A19-33A7-1341-8D1D-42A7732754F1}" presName="parentLin" presStyleCnt="0"/>
      <dgm:spPr/>
    </dgm:pt>
    <dgm:pt modelId="{D005BF7B-2C2F-4F4D-B048-B44198ECABCB}" type="pres">
      <dgm:prSet presAssocID="{12AC4A19-33A7-1341-8D1D-42A7732754F1}" presName="parentLeftMargin" presStyleLbl="node1" presStyleIdx="0" presStyleCnt="2"/>
      <dgm:spPr/>
    </dgm:pt>
    <dgm:pt modelId="{21A2245D-D802-814A-B7D8-D463D99D38AC}" type="pres">
      <dgm:prSet presAssocID="{12AC4A19-33A7-1341-8D1D-42A7732754F1}" presName="parentText" presStyleLbl="node1" presStyleIdx="0" presStyleCnt="2">
        <dgm:presLayoutVars>
          <dgm:chMax val="0"/>
          <dgm:bulletEnabled val="1"/>
        </dgm:presLayoutVars>
      </dgm:prSet>
      <dgm:spPr/>
    </dgm:pt>
    <dgm:pt modelId="{5A557E6A-F2D0-6348-BF29-AFE1DA0F26BF}" type="pres">
      <dgm:prSet presAssocID="{12AC4A19-33A7-1341-8D1D-42A7732754F1}" presName="negativeSpace" presStyleCnt="0"/>
      <dgm:spPr/>
    </dgm:pt>
    <dgm:pt modelId="{B064284D-D387-C54B-BCAF-3BDE86E9F541}" type="pres">
      <dgm:prSet presAssocID="{12AC4A19-33A7-1341-8D1D-42A7732754F1}" presName="childText" presStyleLbl="conFgAcc1" presStyleIdx="0" presStyleCnt="2">
        <dgm:presLayoutVars>
          <dgm:bulletEnabled val="1"/>
        </dgm:presLayoutVars>
      </dgm:prSet>
      <dgm:spPr/>
    </dgm:pt>
    <dgm:pt modelId="{909B8692-606A-454B-AFCF-2A1834ACA4A7}" type="pres">
      <dgm:prSet presAssocID="{FBAA7C6C-D3C7-E94D-99DB-CB846174FB77}" presName="spaceBetweenRectangles" presStyleCnt="0"/>
      <dgm:spPr/>
    </dgm:pt>
    <dgm:pt modelId="{2E8D82AE-E34B-F349-9879-0530AE73F838}" type="pres">
      <dgm:prSet presAssocID="{AABD42EC-F26E-EE43-BB27-C156C12B3FF3}" presName="parentLin" presStyleCnt="0"/>
      <dgm:spPr/>
    </dgm:pt>
    <dgm:pt modelId="{12C63FC3-A381-E34F-AE27-AA819DF8AF02}" type="pres">
      <dgm:prSet presAssocID="{AABD42EC-F26E-EE43-BB27-C156C12B3FF3}" presName="parentLeftMargin" presStyleLbl="node1" presStyleIdx="0" presStyleCnt="2"/>
      <dgm:spPr/>
    </dgm:pt>
    <dgm:pt modelId="{83B3C700-3097-2640-B56C-60584FB91496}" type="pres">
      <dgm:prSet presAssocID="{AABD42EC-F26E-EE43-BB27-C156C12B3FF3}" presName="parentText" presStyleLbl="node1" presStyleIdx="1" presStyleCnt="2">
        <dgm:presLayoutVars>
          <dgm:chMax val="0"/>
          <dgm:bulletEnabled val="1"/>
        </dgm:presLayoutVars>
      </dgm:prSet>
      <dgm:spPr/>
    </dgm:pt>
    <dgm:pt modelId="{AD8F99F1-70A9-BF47-B39E-F3DEAEDF41A8}" type="pres">
      <dgm:prSet presAssocID="{AABD42EC-F26E-EE43-BB27-C156C12B3FF3}" presName="negativeSpace" presStyleCnt="0"/>
      <dgm:spPr/>
    </dgm:pt>
    <dgm:pt modelId="{6795D7CC-A97A-A045-B52C-128BFAF0A243}" type="pres">
      <dgm:prSet presAssocID="{AABD42EC-F26E-EE43-BB27-C156C12B3FF3}" presName="childText" presStyleLbl="conFgAcc1" presStyleIdx="1" presStyleCnt="2">
        <dgm:presLayoutVars>
          <dgm:bulletEnabled val="1"/>
        </dgm:presLayoutVars>
      </dgm:prSet>
      <dgm:spPr/>
    </dgm:pt>
  </dgm:ptLst>
  <dgm:cxnLst>
    <dgm:cxn modelId="{AEF7A430-F4E5-8343-8123-613630B51756}" srcId="{EE40BDAF-682C-564D-AE75-41A62635FBC5}" destId="{12AC4A19-33A7-1341-8D1D-42A7732754F1}" srcOrd="0" destOrd="0" parTransId="{473032B6-5A60-1640-9523-48AD38E1C27D}" sibTransId="{FBAA7C6C-D3C7-E94D-99DB-CB846174FB77}"/>
    <dgm:cxn modelId="{3C10273D-EE06-6D40-B7BF-7AE23BAC10D2}" srcId="{EE40BDAF-682C-564D-AE75-41A62635FBC5}" destId="{AABD42EC-F26E-EE43-BB27-C156C12B3FF3}" srcOrd="1" destOrd="0" parTransId="{3603AEFE-3E3E-0940-9786-2BB57493BB4A}" sibTransId="{605719A7-CAD5-CD40-B835-203BFF1D3B69}"/>
    <dgm:cxn modelId="{8032A855-5A8D-5446-8555-1DC1714FAB37}" type="presOf" srcId="{AABD42EC-F26E-EE43-BB27-C156C12B3FF3}" destId="{12C63FC3-A381-E34F-AE27-AA819DF8AF02}" srcOrd="0" destOrd="0" presId="urn:microsoft.com/office/officeart/2005/8/layout/list1#31"/>
    <dgm:cxn modelId="{998F06B5-E3AC-4347-9EB3-A26657584A5F}" type="presOf" srcId="{AABD42EC-F26E-EE43-BB27-C156C12B3FF3}" destId="{83B3C700-3097-2640-B56C-60584FB91496}" srcOrd="1" destOrd="0" presId="urn:microsoft.com/office/officeart/2005/8/layout/list1#31"/>
    <dgm:cxn modelId="{CC28EBDE-15B1-4449-AF8C-08BD0D557CB0}" type="presOf" srcId="{12AC4A19-33A7-1341-8D1D-42A7732754F1}" destId="{21A2245D-D802-814A-B7D8-D463D99D38AC}" srcOrd="1" destOrd="0" presId="urn:microsoft.com/office/officeart/2005/8/layout/list1#31"/>
    <dgm:cxn modelId="{38EC65EB-C500-7140-9F34-139EE4E70669}" type="presOf" srcId="{12AC4A19-33A7-1341-8D1D-42A7732754F1}" destId="{D005BF7B-2C2F-4F4D-B048-B44198ECABCB}" srcOrd="0" destOrd="0" presId="urn:microsoft.com/office/officeart/2005/8/layout/list1#31"/>
    <dgm:cxn modelId="{42058BEE-29C7-CC4F-92D5-B3202FAE9499}" type="presOf" srcId="{EE40BDAF-682C-564D-AE75-41A62635FBC5}" destId="{E5763D4F-E746-5943-85FB-1A41F47E3808}" srcOrd="0" destOrd="0" presId="urn:microsoft.com/office/officeart/2005/8/layout/list1#31"/>
    <dgm:cxn modelId="{1BC6FE62-16C2-D34D-8156-59B17359DD80}" type="presParOf" srcId="{E5763D4F-E746-5943-85FB-1A41F47E3808}" destId="{AE5A6207-28CB-264B-AA8B-4B8EC1223898}" srcOrd="0" destOrd="0" presId="urn:microsoft.com/office/officeart/2005/8/layout/list1#31"/>
    <dgm:cxn modelId="{8CDF6398-799C-6642-99F1-4B80BE99CE1F}" type="presParOf" srcId="{AE5A6207-28CB-264B-AA8B-4B8EC1223898}" destId="{D005BF7B-2C2F-4F4D-B048-B44198ECABCB}" srcOrd="0" destOrd="0" presId="urn:microsoft.com/office/officeart/2005/8/layout/list1#31"/>
    <dgm:cxn modelId="{1BAE67D7-1B92-4343-A60F-7429DAF483EF}" type="presParOf" srcId="{AE5A6207-28CB-264B-AA8B-4B8EC1223898}" destId="{21A2245D-D802-814A-B7D8-D463D99D38AC}" srcOrd="1" destOrd="0" presId="urn:microsoft.com/office/officeart/2005/8/layout/list1#31"/>
    <dgm:cxn modelId="{E5C8E577-2942-EB4F-B525-27A7DC40579B}" type="presParOf" srcId="{E5763D4F-E746-5943-85FB-1A41F47E3808}" destId="{5A557E6A-F2D0-6348-BF29-AFE1DA0F26BF}" srcOrd="1" destOrd="0" presId="urn:microsoft.com/office/officeart/2005/8/layout/list1#31"/>
    <dgm:cxn modelId="{CDF96551-83BA-D64F-A8A2-ACDF374639DA}" type="presParOf" srcId="{E5763D4F-E746-5943-85FB-1A41F47E3808}" destId="{B064284D-D387-C54B-BCAF-3BDE86E9F541}" srcOrd="2" destOrd="0" presId="urn:microsoft.com/office/officeart/2005/8/layout/list1#31"/>
    <dgm:cxn modelId="{3BA01D82-1379-5348-9B73-D1C32D27E491}" type="presParOf" srcId="{E5763D4F-E746-5943-85FB-1A41F47E3808}" destId="{909B8692-606A-454B-AFCF-2A1834ACA4A7}" srcOrd="3" destOrd="0" presId="urn:microsoft.com/office/officeart/2005/8/layout/list1#31"/>
    <dgm:cxn modelId="{E69059B4-BD3D-AD4D-9538-CDEB4D194DC0}" type="presParOf" srcId="{E5763D4F-E746-5943-85FB-1A41F47E3808}" destId="{2E8D82AE-E34B-F349-9879-0530AE73F838}" srcOrd="4" destOrd="0" presId="urn:microsoft.com/office/officeart/2005/8/layout/list1#31"/>
    <dgm:cxn modelId="{D9A6313A-8BBD-E44B-BFF9-AEF71C20F50A}" type="presParOf" srcId="{2E8D82AE-E34B-F349-9879-0530AE73F838}" destId="{12C63FC3-A381-E34F-AE27-AA819DF8AF02}" srcOrd="0" destOrd="0" presId="urn:microsoft.com/office/officeart/2005/8/layout/list1#31"/>
    <dgm:cxn modelId="{E7300A12-D6B5-654F-8A13-9055CCD51451}" type="presParOf" srcId="{2E8D82AE-E34B-F349-9879-0530AE73F838}" destId="{83B3C700-3097-2640-B56C-60584FB91496}" srcOrd="1" destOrd="0" presId="urn:microsoft.com/office/officeart/2005/8/layout/list1#31"/>
    <dgm:cxn modelId="{81914E44-316B-3246-9F9D-9BA57371FD75}" type="presParOf" srcId="{E5763D4F-E746-5943-85FB-1A41F47E3808}" destId="{AD8F99F1-70A9-BF47-B39E-F3DEAEDF41A8}" srcOrd="5" destOrd="0" presId="urn:microsoft.com/office/officeart/2005/8/layout/list1#31"/>
    <dgm:cxn modelId="{3B269A49-2ABF-4C4B-AC40-A175F7A95580}" type="presParOf" srcId="{E5763D4F-E746-5943-85FB-1A41F47E3808}" destId="{6795D7CC-A97A-A045-B52C-128BFAF0A243}" srcOrd="6" destOrd="0" presId="urn:microsoft.com/office/officeart/2005/8/layout/list1#3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4ACD58E-7135-C84B-BA17-742E3C1BA27F}" type="doc">
      <dgm:prSet loTypeId="urn:microsoft.com/office/officeart/2005/8/layout/list1#32" loCatId="" qsTypeId="urn:microsoft.com/office/officeart/2005/8/quickstyle/simple1#62" qsCatId="simple" csTypeId="urn:microsoft.com/office/officeart/2005/8/colors/accent1_2#38" csCatId="accent1" phldr="1"/>
      <dgm:spPr/>
      <dgm:t>
        <a:bodyPr/>
        <a:lstStyle/>
        <a:p>
          <a:endParaRPr lang="zh-CN" altLang="en-US"/>
        </a:p>
      </dgm:t>
    </dgm:pt>
    <dgm:pt modelId="{779BA18D-2A64-2449-A0FA-9E2E19AA7D08}">
      <dgm:prSet phldrT="[文本]"/>
      <dgm:spPr/>
      <dgm:t>
        <a:bodyPr/>
        <a:lstStyle/>
        <a:p>
          <a:r>
            <a:rPr lang="zh-CN" altLang="en-US" dirty="0"/>
            <a:t>以剩余法评估现有不动产中所含土地价格公式：</a:t>
          </a:r>
          <a:r>
            <a:rPr lang="en-GB" dirty="0"/>
            <a:t>P=</a:t>
          </a:r>
          <a:r>
            <a:rPr lang="en-GB" dirty="0" err="1"/>
            <a:t>Pr</a:t>
          </a:r>
          <a:r>
            <a:rPr lang="en-GB" dirty="0"/>
            <a:t>-Ph-T</a:t>
          </a:r>
          <a:endParaRPr lang="zh-CN" altLang="en-US" dirty="0"/>
        </a:p>
      </dgm:t>
    </dgm:pt>
    <dgm:pt modelId="{D9BE4208-6261-4D48-9CBE-781CAEB2C761}" type="parTrans" cxnId="{06552DE9-2B99-FF45-83C8-061DA441F10C}">
      <dgm:prSet/>
      <dgm:spPr/>
      <dgm:t>
        <a:bodyPr/>
        <a:lstStyle/>
        <a:p>
          <a:endParaRPr lang="zh-CN" altLang="en-US"/>
        </a:p>
      </dgm:t>
    </dgm:pt>
    <dgm:pt modelId="{70E41937-BEA9-B241-A227-1D2AD519948B}" type="sibTrans" cxnId="{06552DE9-2B99-FF45-83C8-061DA441F10C}">
      <dgm:prSet/>
      <dgm:spPr/>
      <dgm:t>
        <a:bodyPr/>
        <a:lstStyle/>
        <a:p>
          <a:endParaRPr lang="zh-CN" altLang="en-US"/>
        </a:p>
      </dgm:t>
    </dgm:pt>
    <dgm:pt modelId="{E9739B33-6399-1F44-8F9C-CF7AA28ADD89}">
      <dgm:prSet/>
      <dgm:spPr/>
      <dgm:t>
        <a:bodyPr/>
        <a:lstStyle/>
        <a:p>
          <a:r>
            <a:rPr lang="en-GB"/>
            <a:t>P—</a:t>
          </a:r>
          <a:r>
            <a:rPr lang="zh-CN" altLang="en-US"/>
            <a:t>土地价格； </a:t>
          </a:r>
        </a:p>
      </dgm:t>
    </dgm:pt>
    <dgm:pt modelId="{72748171-EF39-5240-89EF-2FC6735277A7}" type="parTrans" cxnId="{C05F7CB1-FCC6-1541-84C2-D9EEAA6B59D9}">
      <dgm:prSet/>
      <dgm:spPr/>
      <dgm:t>
        <a:bodyPr/>
        <a:lstStyle/>
        <a:p>
          <a:endParaRPr lang="zh-CN" altLang="en-US"/>
        </a:p>
      </dgm:t>
    </dgm:pt>
    <dgm:pt modelId="{35621863-039F-B444-8C68-BD200261A0FE}" type="sibTrans" cxnId="{C05F7CB1-FCC6-1541-84C2-D9EEAA6B59D9}">
      <dgm:prSet/>
      <dgm:spPr/>
      <dgm:t>
        <a:bodyPr/>
        <a:lstStyle/>
        <a:p>
          <a:endParaRPr lang="zh-CN" altLang="en-US"/>
        </a:p>
      </dgm:t>
    </dgm:pt>
    <dgm:pt modelId="{88DC3F78-BE6D-B44C-950F-BA3EE96EF73D}">
      <dgm:prSet/>
      <dgm:spPr/>
      <dgm:t>
        <a:bodyPr/>
        <a:lstStyle/>
        <a:p>
          <a:r>
            <a:rPr lang="en-GB"/>
            <a:t>Pr—</a:t>
          </a:r>
          <a:r>
            <a:rPr lang="zh-CN" altLang="en-US"/>
            <a:t>不动产交易价格； </a:t>
          </a:r>
        </a:p>
      </dgm:t>
    </dgm:pt>
    <dgm:pt modelId="{E4D99765-7991-8747-9EEE-5AE685EA2EEA}" type="parTrans" cxnId="{950BE98C-4257-0A43-B4E7-730270C2EE8A}">
      <dgm:prSet/>
      <dgm:spPr/>
      <dgm:t>
        <a:bodyPr/>
        <a:lstStyle/>
        <a:p>
          <a:endParaRPr lang="zh-CN" altLang="en-US"/>
        </a:p>
      </dgm:t>
    </dgm:pt>
    <dgm:pt modelId="{6FCE9729-3398-0E4A-AC94-F6D7C83E5E0F}" type="sibTrans" cxnId="{950BE98C-4257-0A43-B4E7-730270C2EE8A}">
      <dgm:prSet/>
      <dgm:spPr/>
      <dgm:t>
        <a:bodyPr/>
        <a:lstStyle/>
        <a:p>
          <a:endParaRPr lang="zh-CN" altLang="en-US"/>
        </a:p>
      </dgm:t>
    </dgm:pt>
    <dgm:pt modelId="{428F18B7-7172-144F-98FA-D4EC6AB29E35}">
      <dgm:prSet/>
      <dgm:spPr/>
      <dgm:t>
        <a:bodyPr/>
        <a:lstStyle/>
        <a:p>
          <a:r>
            <a:rPr lang="en-GB"/>
            <a:t>Ph—</a:t>
          </a:r>
          <a:r>
            <a:rPr lang="zh-CN" altLang="en-US"/>
            <a:t>房屋现值； </a:t>
          </a:r>
        </a:p>
      </dgm:t>
    </dgm:pt>
    <dgm:pt modelId="{66F3FD4B-F6C9-1B48-8FD1-57333521183D}" type="parTrans" cxnId="{F8DD94CD-2AFD-8040-AD7C-122FE68F496A}">
      <dgm:prSet/>
      <dgm:spPr/>
      <dgm:t>
        <a:bodyPr/>
        <a:lstStyle/>
        <a:p>
          <a:endParaRPr lang="zh-CN" altLang="en-US"/>
        </a:p>
      </dgm:t>
    </dgm:pt>
    <dgm:pt modelId="{651C2BA2-620A-0148-BFD4-65A3D1DE5DDE}" type="sibTrans" cxnId="{F8DD94CD-2AFD-8040-AD7C-122FE68F496A}">
      <dgm:prSet/>
      <dgm:spPr/>
      <dgm:t>
        <a:bodyPr/>
        <a:lstStyle/>
        <a:p>
          <a:endParaRPr lang="zh-CN" altLang="en-US"/>
        </a:p>
      </dgm:t>
    </dgm:pt>
    <dgm:pt modelId="{D45F6EFD-04BE-FE4E-A833-ADBE0146851B}">
      <dgm:prSet/>
      <dgm:spPr/>
      <dgm:t>
        <a:bodyPr/>
        <a:lstStyle/>
        <a:p>
          <a:r>
            <a:rPr lang="en-GB"/>
            <a:t>T—</a:t>
          </a:r>
          <a:r>
            <a:rPr lang="zh-CN" altLang="en-US"/>
            <a:t>交易税费。</a:t>
          </a:r>
        </a:p>
      </dgm:t>
    </dgm:pt>
    <dgm:pt modelId="{40EA51C6-8A91-CD40-B792-1AF334693E90}" type="parTrans" cxnId="{0B8CFF1D-8F9A-2D49-9B19-70A38B8DE642}">
      <dgm:prSet/>
      <dgm:spPr/>
      <dgm:t>
        <a:bodyPr/>
        <a:lstStyle/>
        <a:p>
          <a:endParaRPr lang="zh-CN" altLang="en-US"/>
        </a:p>
      </dgm:t>
    </dgm:pt>
    <dgm:pt modelId="{79B2A068-4D78-4F45-8E2C-C36765FF0A9C}" type="sibTrans" cxnId="{0B8CFF1D-8F9A-2D49-9B19-70A38B8DE642}">
      <dgm:prSet/>
      <dgm:spPr/>
      <dgm:t>
        <a:bodyPr/>
        <a:lstStyle/>
        <a:p>
          <a:endParaRPr lang="zh-CN" altLang="en-US"/>
        </a:p>
      </dgm:t>
    </dgm:pt>
    <dgm:pt modelId="{A782AE5F-0FB3-A44D-805D-D0253D2CDEB3}" type="pres">
      <dgm:prSet presAssocID="{54ACD58E-7135-C84B-BA17-742E3C1BA27F}" presName="linear" presStyleCnt="0">
        <dgm:presLayoutVars>
          <dgm:dir/>
          <dgm:animLvl val="lvl"/>
          <dgm:resizeHandles val="exact"/>
        </dgm:presLayoutVars>
      </dgm:prSet>
      <dgm:spPr/>
    </dgm:pt>
    <dgm:pt modelId="{08E87B7D-7052-F146-9C04-AC0FF28C92CD}" type="pres">
      <dgm:prSet presAssocID="{779BA18D-2A64-2449-A0FA-9E2E19AA7D08}" presName="parentLin" presStyleCnt="0"/>
      <dgm:spPr/>
    </dgm:pt>
    <dgm:pt modelId="{642CBF32-EA84-314F-9FBA-CCC0D8650ACE}" type="pres">
      <dgm:prSet presAssocID="{779BA18D-2A64-2449-A0FA-9E2E19AA7D08}" presName="parentLeftMargin" presStyleLbl="node1" presStyleIdx="0" presStyleCnt="5"/>
      <dgm:spPr/>
    </dgm:pt>
    <dgm:pt modelId="{F04738A0-3236-5047-AEFC-FFF87E6DC2C9}" type="pres">
      <dgm:prSet presAssocID="{779BA18D-2A64-2449-A0FA-9E2E19AA7D08}" presName="parentText" presStyleLbl="node1" presStyleIdx="0" presStyleCnt="5">
        <dgm:presLayoutVars>
          <dgm:chMax val="0"/>
          <dgm:bulletEnabled val="1"/>
        </dgm:presLayoutVars>
      </dgm:prSet>
      <dgm:spPr/>
    </dgm:pt>
    <dgm:pt modelId="{556B349A-2600-A740-B1F8-F411259BDC4D}" type="pres">
      <dgm:prSet presAssocID="{779BA18D-2A64-2449-A0FA-9E2E19AA7D08}" presName="negativeSpace" presStyleCnt="0"/>
      <dgm:spPr/>
    </dgm:pt>
    <dgm:pt modelId="{AF051EB3-559F-4445-8D62-5F901B974524}" type="pres">
      <dgm:prSet presAssocID="{779BA18D-2A64-2449-A0FA-9E2E19AA7D08}" presName="childText" presStyleLbl="conFgAcc1" presStyleIdx="0" presStyleCnt="5">
        <dgm:presLayoutVars>
          <dgm:bulletEnabled val="1"/>
        </dgm:presLayoutVars>
      </dgm:prSet>
      <dgm:spPr/>
    </dgm:pt>
    <dgm:pt modelId="{1122A32D-2FBA-4844-B964-9973049C78AD}" type="pres">
      <dgm:prSet presAssocID="{70E41937-BEA9-B241-A227-1D2AD519948B}" presName="spaceBetweenRectangles" presStyleCnt="0"/>
      <dgm:spPr/>
    </dgm:pt>
    <dgm:pt modelId="{B6A22525-42E3-5E40-B16C-CAA57A581E0E}" type="pres">
      <dgm:prSet presAssocID="{E9739B33-6399-1F44-8F9C-CF7AA28ADD89}" presName="parentLin" presStyleCnt="0"/>
      <dgm:spPr/>
    </dgm:pt>
    <dgm:pt modelId="{2533EB05-F8DC-A043-BC12-5D2AF9169FC3}" type="pres">
      <dgm:prSet presAssocID="{E9739B33-6399-1F44-8F9C-CF7AA28ADD89}" presName="parentLeftMargin" presStyleLbl="node1" presStyleIdx="0" presStyleCnt="5"/>
      <dgm:spPr/>
    </dgm:pt>
    <dgm:pt modelId="{86D42589-9827-4B46-ADD5-F54BFBDF1D89}" type="pres">
      <dgm:prSet presAssocID="{E9739B33-6399-1F44-8F9C-CF7AA28ADD89}" presName="parentText" presStyleLbl="node1" presStyleIdx="1" presStyleCnt="5">
        <dgm:presLayoutVars>
          <dgm:chMax val="0"/>
          <dgm:bulletEnabled val="1"/>
        </dgm:presLayoutVars>
      </dgm:prSet>
      <dgm:spPr/>
    </dgm:pt>
    <dgm:pt modelId="{09752B75-3174-EF40-9629-77B8471450FD}" type="pres">
      <dgm:prSet presAssocID="{E9739B33-6399-1F44-8F9C-CF7AA28ADD89}" presName="negativeSpace" presStyleCnt="0"/>
      <dgm:spPr/>
    </dgm:pt>
    <dgm:pt modelId="{96CDF050-8D3E-3C48-B1B7-BD14315D7190}" type="pres">
      <dgm:prSet presAssocID="{E9739B33-6399-1F44-8F9C-CF7AA28ADD89}" presName="childText" presStyleLbl="conFgAcc1" presStyleIdx="1" presStyleCnt="5">
        <dgm:presLayoutVars>
          <dgm:bulletEnabled val="1"/>
        </dgm:presLayoutVars>
      </dgm:prSet>
      <dgm:spPr/>
    </dgm:pt>
    <dgm:pt modelId="{159578D5-FEA2-A04A-B8CD-3008465E983B}" type="pres">
      <dgm:prSet presAssocID="{35621863-039F-B444-8C68-BD200261A0FE}" presName="spaceBetweenRectangles" presStyleCnt="0"/>
      <dgm:spPr/>
    </dgm:pt>
    <dgm:pt modelId="{51FD5C9B-2EA3-C143-85C7-1B95BAC68ACA}" type="pres">
      <dgm:prSet presAssocID="{88DC3F78-BE6D-B44C-950F-BA3EE96EF73D}" presName="parentLin" presStyleCnt="0"/>
      <dgm:spPr/>
    </dgm:pt>
    <dgm:pt modelId="{E63FF959-6DB5-1741-AB28-9E0BDECFD8C5}" type="pres">
      <dgm:prSet presAssocID="{88DC3F78-BE6D-B44C-950F-BA3EE96EF73D}" presName="parentLeftMargin" presStyleLbl="node1" presStyleIdx="1" presStyleCnt="5"/>
      <dgm:spPr/>
    </dgm:pt>
    <dgm:pt modelId="{29730AF8-A640-AC4B-88CB-6B969CDC3AF3}" type="pres">
      <dgm:prSet presAssocID="{88DC3F78-BE6D-B44C-950F-BA3EE96EF73D}" presName="parentText" presStyleLbl="node1" presStyleIdx="2" presStyleCnt="5">
        <dgm:presLayoutVars>
          <dgm:chMax val="0"/>
          <dgm:bulletEnabled val="1"/>
        </dgm:presLayoutVars>
      </dgm:prSet>
      <dgm:spPr/>
    </dgm:pt>
    <dgm:pt modelId="{A51844D9-3673-0846-8222-3BC31F9D4615}" type="pres">
      <dgm:prSet presAssocID="{88DC3F78-BE6D-B44C-950F-BA3EE96EF73D}" presName="negativeSpace" presStyleCnt="0"/>
      <dgm:spPr/>
    </dgm:pt>
    <dgm:pt modelId="{F6616011-370D-0443-898F-CE4F9492CE1B}" type="pres">
      <dgm:prSet presAssocID="{88DC3F78-BE6D-B44C-950F-BA3EE96EF73D}" presName="childText" presStyleLbl="conFgAcc1" presStyleIdx="2" presStyleCnt="5">
        <dgm:presLayoutVars>
          <dgm:bulletEnabled val="1"/>
        </dgm:presLayoutVars>
      </dgm:prSet>
      <dgm:spPr/>
    </dgm:pt>
    <dgm:pt modelId="{CB3E4076-2275-2243-BA5C-53B596A9E2C8}" type="pres">
      <dgm:prSet presAssocID="{6FCE9729-3398-0E4A-AC94-F6D7C83E5E0F}" presName="spaceBetweenRectangles" presStyleCnt="0"/>
      <dgm:spPr/>
    </dgm:pt>
    <dgm:pt modelId="{1D339C65-F8DE-7F4B-9019-4608BF83DD8E}" type="pres">
      <dgm:prSet presAssocID="{428F18B7-7172-144F-98FA-D4EC6AB29E35}" presName="parentLin" presStyleCnt="0"/>
      <dgm:spPr/>
    </dgm:pt>
    <dgm:pt modelId="{E9CCF990-6C21-1D45-853B-471E3556B063}" type="pres">
      <dgm:prSet presAssocID="{428F18B7-7172-144F-98FA-D4EC6AB29E35}" presName="parentLeftMargin" presStyleLbl="node1" presStyleIdx="2" presStyleCnt="5"/>
      <dgm:spPr/>
    </dgm:pt>
    <dgm:pt modelId="{18C5E9E1-E97E-1C4A-B2FD-53A2FC19A9DD}" type="pres">
      <dgm:prSet presAssocID="{428F18B7-7172-144F-98FA-D4EC6AB29E35}" presName="parentText" presStyleLbl="node1" presStyleIdx="3" presStyleCnt="5">
        <dgm:presLayoutVars>
          <dgm:chMax val="0"/>
          <dgm:bulletEnabled val="1"/>
        </dgm:presLayoutVars>
      </dgm:prSet>
      <dgm:spPr/>
    </dgm:pt>
    <dgm:pt modelId="{B60C7086-431E-3A4B-AFF6-A240EA6C0E23}" type="pres">
      <dgm:prSet presAssocID="{428F18B7-7172-144F-98FA-D4EC6AB29E35}" presName="negativeSpace" presStyleCnt="0"/>
      <dgm:spPr/>
    </dgm:pt>
    <dgm:pt modelId="{29F523FB-96F5-4149-88E3-23C294B1753E}" type="pres">
      <dgm:prSet presAssocID="{428F18B7-7172-144F-98FA-D4EC6AB29E35}" presName="childText" presStyleLbl="conFgAcc1" presStyleIdx="3" presStyleCnt="5">
        <dgm:presLayoutVars>
          <dgm:bulletEnabled val="1"/>
        </dgm:presLayoutVars>
      </dgm:prSet>
      <dgm:spPr/>
    </dgm:pt>
    <dgm:pt modelId="{24ECA226-8EBC-DD4B-AD11-1DC780C90D82}" type="pres">
      <dgm:prSet presAssocID="{651C2BA2-620A-0148-BFD4-65A3D1DE5DDE}" presName="spaceBetweenRectangles" presStyleCnt="0"/>
      <dgm:spPr/>
    </dgm:pt>
    <dgm:pt modelId="{328C62E9-D6CD-644C-8598-16C7F54A8BB1}" type="pres">
      <dgm:prSet presAssocID="{D45F6EFD-04BE-FE4E-A833-ADBE0146851B}" presName="parentLin" presStyleCnt="0"/>
      <dgm:spPr/>
    </dgm:pt>
    <dgm:pt modelId="{C7F127BA-6A5C-DF44-9CEB-19F9480CE7E7}" type="pres">
      <dgm:prSet presAssocID="{D45F6EFD-04BE-FE4E-A833-ADBE0146851B}" presName="parentLeftMargin" presStyleLbl="node1" presStyleIdx="3" presStyleCnt="5"/>
      <dgm:spPr/>
    </dgm:pt>
    <dgm:pt modelId="{F3B55A73-B913-2D44-9A36-6C60EDC57775}" type="pres">
      <dgm:prSet presAssocID="{D45F6EFD-04BE-FE4E-A833-ADBE0146851B}" presName="parentText" presStyleLbl="node1" presStyleIdx="4" presStyleCnt="5">
        <dgm:presLayoutVars>
          <dgm:chMax val="0"/>
          <dgm:bulletEnabled val="1"/>
        </dgm:presLayoutVars>
      </dgm:prSet>
      <dgm:spPr/>
    </dgm:pt>
    <dgm:pt modelId="{406CA69B-E637-154E-A147-A02A00235154}" type="pres">
      <dgm:prSet presAssocID="{D45F6EFD-04BE-FE4E-A833-ADBE0146851B}" presName="negativeSpace" presStyleCnt="0"/>
      <dgm:spPr/>
    </dgm:pt>
    <dgm:pt modelId="{93970CBB-907E-854F-B801-DEF684BBE313}" type="pres">
      <dgm:prSet presAssocID="{D45F6EFD-04BE-FE4E-A833-ADBE0146851B}" presName="childText" presStyleLbl="conFgAcc1" presStyleIdx="4" presStyleCnt="5">
        <dgm:presLayoutVars>
          <dgm:bulletEnabled val="1"/>
        </dgm:presLayoutVars>
      </dgm:prSet>
      <dgm:spPr/>
    </dgm:pt>
  </dgm:ptLst>
  <dgm:cxnLst>
    <dgm:cxn modelId="{3AECD816-187C-6E44-85AD-7318960F6717}" type="presOf" srcId="{428F18B7-7172-144F-98FA-D4EC6AB29E35}" destId="{18C5E9E1-E97E-1C4A-B2FD-53A2FC19A9DD}" srcOrd="1" destOrd="0" presId="urn:microsoft.com/office/officeart/2005/8/layout/list1#32"/>
    <dgm:cxn modelId="{0B8CFF1D-8F9A-2D49-9B19-70A38B8DE642}" srcId="{54ACD58E-7135-C84B-BA17-742E3C1BA27F}" destId="{D45F6EFD-04BE-FE4E-A833-ADBE0146851B}" srcOrd="4" destOrd="0" parTransId="{40EA51C6-8A91-CD40-B792-1AF334693E90}" sibTransId="{79B2A068-4D78-4F45-8E2C-C36765FF0A9C}"/>
    <dgm:cxn modelId="{7CCAFE20-E8A4-394F-AACA-59D3354A17C1}" type="presOf" srcId="{88DC3F78-BE6D-B44C-950F-BA3EE96EF73D}" destId="{E63FF959-6DB5-1741-AB28-9E0BDECFD8C5}" srcOrd="0" destOrd="0" presId="urn:microsoft.com/office/officeart/2005/8/layout/list1#32"/>
    <dgm:cxn modelId="{AB76BE28-F55B-1046-97E3-D9ED015BF7C8}" type="presOf" srcId="{D45F6EFD-04BE-FE4E-A833-ADBE0146851B}" destId="{C7F127BA-6A5C-DF44-9CEB-19F9480CE7E7}" srcOrd="0" destOrd="0" presId="urn:microsoft.com/office/officeart/2005/8/layout/list1#32"/>
    <dgm:cxn modelId="{C21B7055-8F2E-E849-A0BA-DF076F91D7E7}" type="presOf" srcId="{E9739B33-6399-1F44-8F9C-CF7AA28ADD89}" destId="{2533EB05-F8DC-A043-BC12-5D2AF9169FC3}" srcOrd="0" destOrd="0" presId="urn:microsoft.com/office/officeart/2005/8/layout/list1#32"/>
    <dgm:cxn modelId="{5F1B6764-43FF-6C4E-82A6-9563DDEB472E}" type="presOf" srcId="{54ACD58E-7135-C84B-BA17-742E3C1BA27F}" destId="{A782AE5F-0FB3-A44D-805D-D0253D2CDEB3}" srcOrd="0" destOrd="0" presId="urn:microsoft.com/office/officeart/2005/8/layout/list1#32"/>
    <dgm:cxn modelId="{3AD3246B-90D6-3540-A33D-3C9C7B755B94}" type="presOf" srcId="{779BA18D-2A64-2449-A0FA-9E2E19AA7D08}" destId="{F04738A0-3236-5047-AEFC-FFF87E6DC2C9}" srcOrd="1" destOrd="0" presId="urn:microsoft.com/office/officeart/2005/8/layout/list1#32"/>
    <dgm:cxn modelId="{950BE98C-4257-0A43-B4E7-730270C2EE8A}" srcId="{54ACD58E-7135-C84B-BA17-742E3C1BA27F}" destId="{88DC3F78-BE6D-B44C-950F-BA3EE96EF73D}" srcOrd="2" destOrd="0" parTransId="{E4D99765-7991-8747-9EEE-5AE685EA2EEA}" sibTransId="{6FCE9729-3398-0E4A-AC94-F6D7C83E5E0F}"/>
    <dgm:cxn modelId="{C05F7CB1-FCC6-1541-84C2-D9EEAA6B59D9}" srcId="{54ACD58E-7135-C84B-BA17-742E3C1BA27F}" destId="{E9739B33-6399-1F44-8F9C-CF7AA28ADD89}" srcOrd="1" destOrd="0" parTransId="{72748171-EF39-5240-89EF-2FC6735277A7}" sibTransId="{35621863-039F-B444-8C68-BD200261A0FE}"/>
    <dgm:cxn modelId="{B63AE5B2-F1AF-E144-B490-3AEA285E609E}" type="presOf" srcId="{88DC3F78-BE6D-B44C-950F-BA3EE96EF73D}" destId="{29730AF8-A640-AC4B-88CB-6B969CDC3AF3}" srcOrd="1" destOrd="0" presId="urn:microsoft.com/office/officeart/2005/8/layout/list1#32"/>
    <dgm:cxn modelId="{CA1615BA-2743-6F4B-A627-7FFAFD709501}" type="presOf" srcId="{D45F6EFD-04BE-FE4E-A833-ADBE0146851B}" destId="{F3B55A73-B913-2D44-9A36-6C60EDC57775}" srcOrd="1" destOrd="0" presId="urn:microsoft.com/office/officeart/2005/8/layout/list1#32"/>
    <dgm:cxn modelId="{F8DD94CD-2AFD-8040-AD7C-122FE68F496A}" srcId="{54ACD58E-7135-C84B-BA17-742E3C1BA27F}" destId="{428F18B7-7172-144F-98FA-D4EC6AB29E35}" srcOrd="3" destOrd="0" parTransId="{66F3FD4B-F6C9-1B48-8FD1-57333521183D}" sibTransId="{651C2BA2-620A-0148-BFD4-65A3D1DE5DDE}"/>
    <dgm:cxn modelId="{554526D1-142B-384E-B90E-566B7A844737}" type="presOf" srcId="{779BA18D-2A64-2449-A0FA-9E2E19AA7D08}" destId="{642CBF32-EA84-314F-9FBA-CCC0D8650ACE}" srcOrd="0" destOrd="0" presId="urn:microsoft.com/office/officeart/2005/8/layout/list1#32"/>
    <dgm:cxn modelId="{06552DE9-2B99-FF45-83C8-061DA441F10C}" srcId="{54ACD58E-7135-C84B-BA17-742E3C1BA27F}" destId="{779BA18D-2A64-2449-A0FA-9E2E19AA7D08}" srcOrd="0" destOrd="0" parTransId="{D9BE4208-6261-4D48-9CBE-781CAEB2C761}" sibTransId="{70E41937-BEA9-B241-A227-1D2AD519948B}"/>
    <dgm:cxn modelId="{30E475F0-B5C5-C549-9EEB-5F9948DFB4C3}" type="presOf" srcId="{E9739B33-6399-1F44-8F9C-CF7AA28ADD89}" destId="{86D42589-9827-4B46-ADD5-F54BFBDF1D89}" srcOrd="1" destOrd="0" presId="urn:microsoft.com/office/officeart/2005/8/layout/list1#32"/>
    <dgm:cxn modelId="{329457FC-8DD0-E640-91C6-E98BE1C520F2}" type="presOf" srcId="{428F18B7-7172-144F-98FA-D4EC6AB29E35}" destId="{E9CCF990-6C21-1D45-853B-471E3556B063}" srcOrd="0" destOrd="0" presId="urn:microsoft.com/office/officeart/2005/8/layout/list1#32"/>
    <dgm:cxn modelId="{28434026-56F3-014A-97A8-00DA6D7B8F94}" type="presParOf" srcId="{A782AE5F-0FB3-A44D-805D-D0253D2CDEB3}" destId="{08E87B7D-7052-F146-9C04-AC0FF28C92CD}" srcOrd="0" destOrd="0" presId="urn:microsoft.com/office/officeart/2005/8/layout/list1#32"/>
    <dgm:cxn modelId="{78E727D5-F9EA-8A49-A8DD-7F1847FF05ED}" type="presParOf" srcId="{08E87B7D-7052-F146-9C04-AC0FF28C92CD}" destId="{642CBF32-EA84-314F-9FBA-CCC0D8650ACE}" srcOrd="0" destOrd="0" presId="urn:microsoft.com/office/officeart/2005/8/layout/list1#32"/>
    <dgm:cxn modelId="{E7390009-244A-EA4B-8130-BF8A4E46961B}" type="presParOf" srcId="{08E87B7D-7052-F146-9C04-AC0FF28C92CD}" destId="{F04738A0-3236-5047-AEFC-FFF87E6DC2C9}" srcOrd="1" destOrd="0" presId="urn:microsoft.com/office/officeart/2005/8/layout/list1#32"/>
    <dgm:cxn modelId="{BBC6BEC1-EF11-0844-8275-1CE4C9330471}" type="presParOf" srcId="{A782AE5F-0FB3-A44D-805D-D0253D2CDEB3}" destId="{556B349A-2600-A740-B1F8-F411259BDC4D}" srcOrd="1" destOrd="0" presId="urn:microsoft.com/office/officeart/2005/8/layout/list1#32"/>
    <dgm:cxn modelId="{2EA2EA3A-9AAC-454F-8789-C872320368BB}" type="presParOf" srcId="{A782AE5F-0FB3-A44D-805D-D0253D2CDEB3}" destId="{AF051EB3-559F-4445-8D62-5F901B974524}" srcOrd="2" destOrd="0" presId="urn:microsoft.com/office/officeart/2005/8/layout/list1#32"/>
    <dgm:cxn modelId="{80292192-B93B-9C4B-95F0-5C942373D7AB}" type="presParOf" srcId="{A782AE5F-0FB3-A44D-805D-D0253D2CDEB3}" destId="{1122A32D-2FBA-4844-B964-9973049C78AD}" srcOrd="3" destOrd="0" presId="urn:microsoft.com/office/officeart/2005/8/layout/list1#32"/>
    <dgm:cxn modelId="{51F270F8-46BA-B447-85F7-EC1715E5D163}" type="presParOf" srcId="{A782AE5F-0FB3-A44D-805D-D0253D2CDEB3}" destId="{B6A22525-42E3-5E40-B16C-CAA57A581E0E}" srcOrd="4" destOrd="0" presId="urn:microsoft.com/office/officeart/2005/8/layout/list1#32"/>
    <dgm:cxn modelId="{E4D51512-C2CB-0045-82BE-07E9B303FDC6}" type="presParOf" srcId="{B6A22525-42E3-5E40-B16C-CAA57A581E0E}" destId="{2533EB05-F8DC-A043-BC12-5D2AF9169FC3}" srcOrd="0" destOrd="0" presId="urn:microsoft.com/office/officeart/2005/8/layout/list1#32"/>
    <dgm:cxn modelId="{2C277C67-AD22-4742-BAF9-8AA597370916}" type="presParOf" srcId="{B6A22525-42E3-5E40-B16C-CAA57A581E0E}" destId="{86D42589-9827-4B46-ADD5-F54BFBDF1D89}" srcOrd="1" destOrd="0" presId="urn:microsoft.com/office/officeart/2005/8/layout/list1#32"/>
    <dgm:cxn modelId="{5B543CE7-7F56-8D46-A2C4-E3FE23CFCA7E}" type="presParOf" srcId="{A782AE5F-0FB3-A44D-805D-D0253D2CDEB3}" destId="{09752B75-3174-EF40-9629-77B8471450FD}" srcOrd="5" destOrd="0" presId="urn:microsoft.com/office/officeart/2005/8/layout/list1#32"/>
    <dgm:cxn modelId="{E2FEF9F3-D3C4-DA42-94AF-04CD2C1B7F86}" type="presParOf" srcId="{A782AE5F-0FB3-A44D-805D-D0253D2CDEB3}" destId="{96CDF050-8D3E-3C48-B1B7-BD14315D7190}" srcOrd="6" destOrd="0" presId="urn:microsoft.com/office/officeart/2005/8/layout/list1#32"/>
    <dgm:cxn modelId="{A9CBCAA8-2C99-5C4C-AC96-8BD90609C96F}" type="presParOf" srcId="{A782AE5F-0FB3-A44D-805D-D0253D2CDEB3}" destId="{159578D5-FEA2-A04A-B8CD-3008465E983B}" srcOrd="7" destOrd="0" presId="urn:microsoft.com/office/officeart/2005/8/layout/list1#32"/>
    <dgm:cxn modelId="{3A59B7A4-2867-414D-B31B-3DF60DAD1388}" type="presParOf" srcId="{A782AE5F-0FB3-A44D-805D-D0253D2CDEB3}" destId="{51FD5C9B-2EA3-C143-85C7-1B95BAC68ACA}" srcOrd="8" destOrd="0" presId="urn:microsoft.com/office/officeart/2005/8/layout/list1#32"/>
    <dgm:cxn modelId="{21EFDED0-182E-1F45-BB77-91FEB6AC25B6}" type="presParOf" srcId="{51FD5C9B-2EA3-C143-85C7-1B95BAC68ACA}" destId="{E63FF959-6DB5-1741-AB28-9E0BDECFD8C5}" srcOrd="0" destOrd="0" presId="urn:microsoft.com/office/officeart/2005/8/layout/list1#32"/>
    <dgm:cxn modelId="{5E4219DC-58FA-B940-8512-C25C6A622A69}" type="presParOf" srcId="{51FD5C9B-2EA3-C143-85C7-1B95BAC68ACA}" destId="{29730AF8-A640-AC4B-88CB-6B969CDC3AF3}" srcOrd="1" destOrd="0" presId="urn:microsoft.com/office/officeart/2005/8/layout/list1#32"/>
    <dgm:cxn modelId="{A1AD4119-9422-8C46-9644-F7FD03EE8BAF}" type="presParOf" srcId="{A782AE5F-0FB3-A44D-805D-D0253D2CDEB3}" destId="{A51844D9-3673-0846-8222-3BC31F9D4615}" srcOrd="9" destOrd="0" presId="urn:microsoft.com/office/officeart/2005/8/layout/list1#32"/>
    <dgm:cxn modelId="{B35B347F-C851-EC41-B4DE-7B4C510B8BAE}" type="presParOf" srcId="{A782AE5F-0FB3-A44D-805D-D0253D2CDEB3}" destId="{F6616011-370D-0443-898F-CE4F9492CE1B}" srcOrd="10" destOrd="0" presId="urn:microsoft.com/office/officeart/2005/8/layout/list1#32"/>
    <dgm:cxn modelId="{D7D34D7E-4310-F743-B465-7BD5001978A2}" type="presParOf" srcId="{A782AE5F-0FB3-A44D-805D-D0253D2CDEB3}" destId="{CB3E4076-2275-2243-BA5C-53B596A9E2C8}" srcOrd="11" destOrd="0" presId="urn:microsoft.com/office/officeart/2005/8/layout/list1#32"/>
    <dgm:cxn modelId="{12309AE1-EBC5-AF4E-9ED4-31E5BE57860C}" type="presParOf" srcId="{A782AE5F-0FB3-A44D-805D-D0253D2CDEB3}" destId="{1D339C65-F8DE-7F4B-9019-4608BF83DD8E}" srcOrd="12" destOrd="0" presId="urn:microsoft.com/office/officeart/2005/8/layout/list1#32"/>
    <dgm:cxn modelId="{919F9C94-2FCC-1649-AC2C-F2B7CB1C419F}" type="presParOf" srcId="{1D339C65-F8DE-7F4B-9019-4608BF83DD8E}" destId="{E9CCF990-6C21-1D45-853B-471E3556B063}" srcOrd="0" destOrd="0" presId="urn:microsoft.com/office/officeart/2005/8/layout/list1#32"/>
    <dgm:cxn modelId="{9F6C9BC2-FE51-CE44-962B-4A518A8673A3}" type="presParOf" srcId="{1D339C65-F8DE-7F4B-9019-4608BF83DD8E}" destId="{18C5E9E1-E97E-1C4A-B2FD-53A2FC19A9DD}" srcOrd="1" destOrd="0" presId="urn:microsoft.com/office/officeart/2005/8/layout/list1#32"/>
    <dgm:cxn modelId="{8FF2D1CE-6BD2-1A4A-BA91-4E3994289DED}" type="presParOf" srcId="{A782AE5F-0FB3-A44D-805D-D0253D2CDEB3}" destId="{B60C7086-431E-3A4B-AFF6-A240EA6C0E23}" srcOrd="13" destOrd="0" presId="urn:microsoft.com/office/officeart/2005/8/layout/list1#32"/>
    <dgm:cxn modelId="{3E934F56-DAD2-8042-937E-02DDE071C903}" type="presParOf" srcId="{A782AE5F-0FB3-A44D-805D-D0253D2CDEB3}" destId="{29F523FB-96F5-4149-88E3-23C294B1753E}" srcOrd="14" destOrd="0" presId="urn:microsoft.com/office/officeart/2005/8/layout/list1#32"/>
    <dgm:cxn modelId="{D6713209-1E8A-AA40-B0D1-6FB133CAB51C}" type="presParOf" srcId="{A782AE5F-0FB3-A44D-805D-D0253D2CDEB3}" destId="{24ECA226-8EBC-DD4B-AD11-1DC780C90D82}" srcOrd="15" destOrd="0" presId="urn:microsoft.com/office/officeart/2005/8/layout/list1#32"/>
    <dgm:cxn modelId="{72A6D642-D790-4D40-81A8-EF80804709CE}" type="presParOf" srcId="{A782AE5F-0FB3-A44D-805D-D0253D2CDEB3}" destId="{328C62E9-D6CD-644C-8598-16C7F54A8BB1}" srcOrd="16" destOrd="0" presId="urn:microsoft.com/office/officeart/2005/8/layout/list1#32"/>
    <dgm:cxn modelId="{312BA6AB-2A53-2849-9711-1B4B146C6E1A}" type="presParOf" srcId="{328C62E9-D6CD-644C-8598-16C7F54A8BB1}" destId="{C7F127BA-6A5C-DF44-9CEB-19F9480CE7E7}" srcOrd="0" destOrd="0" presId="urn:microsoft.com/office/officeart/2005/8/layout/list1#32"/>
    <dgm:cxn modelId="{7745A672-2A2C-B748-A023-13FA6AB9B2BD}" type="presParOf" srcId="{328C62E9-D6CD-644C-8598-16C7F54A8BB1}" destId="{F3B55A73-B913-2D44-9A36-6C60EDC57775}" srcOrd="1" destOrd="0" presId="urn:microsoft.com/office/officeart/2005/8/layout/list1#32"/>
    <dgm:cxn modelId="{ED93912B-32A4-5A46-877C-6E76F8A8F9DE}" type="presParOf" srcId="{A782AE5F-0FB3-A44D-805D-D0253D2CDEB3}" destId="{406CA69B-E637-154E-A147-A02A00235154}" srcOrd="17" destOrd="0" presId="urn:microsoft.com/office/officeart/2005/8/layout/list1#32"/>
    <dgm:cxn modelId="{092BC6C6-DCD7-FC44-A304-F21A74FCE04F}" type="presParOf" srcId="{A782AE5F-0FB3-A44D-805D-D0253D2CDEB3}" destId="{93970CBB-907E-854F-B801-DEF684BBE313}" srcOrd="18" destOrd="0" presId="urn:microsoft.com/office/officeart/2005/8/layout/list1#3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1D85E11A-1F31-F04F-AB83-C33E6C3595BA}" type="doc">
      <dgm:prSet loTypeId="urn:microsoft.com/office/officeart/2005/8/layout/list1#33" loCatId="" qsTypeId="urn:microsoft.com/office/officeart/2005/8/quickstyle/simple1#63" qsCatId="simple" csTypeId="urn:microsoft.com/office/officeart/2005/8/colors/accent1_2#39" csCatId="accent1" phldr="1"/>
      <dgm:spPr/>
      <dgm:t>
        <a:bodyPr/>
        <a:lstStyle/>
        <a:p>
          <a:endParaRPr lang="zh-CN" altLang="en-US"/>
        </a:p>
      </dgm:t>
    </dgm:pt>
    <dgm:pt modelId="{1466908D-4A30-7449-929C-A9F8603A8D69}">
      <dgm:prSet/>
      <dgm:spPr/>
      <dgm:t>
        <a:bodyPr/>
        <a:lstStyle/>
        <a:p>
          <a:r>
            <a:rPr lang="zh-CN" altLang="en-US"/>
            <a:t>（</a:t>
          </a:r>
          <a:r>
            <a:rPr lang="en-US" altLang="zh-CN"/>
            <a:t>1</a:t>
          </a:r>
          <a:r>
            <a:rPr lang="zh-CN" altLang="en-US"/>
            <a:t>） 调查待估宗地的基本情况； </a:t>
          </a:r>
        </a:p>
      </dgm:t>
    </dgm:pt>
    <dgm:pt modelId="{90F03292-2831-464A-9A8E-D0B722BB4C2F}" type="parTrans" cxnId="{12BB5D5B-A033-2A44-B912-EF9D128FEB6A}">
      <dgm:prSet/>
      <dgm:spPr/>
      <dgm:t>
        <a:bodyPr/>
        <a:lstStyle/>
        <a:p>
          <a:endParaRPr lang="zh-CN" altLang="en-US"/>
        </a:p>
      </dgm:t>
    </dgm:pt>
    <dgm:pt modelId="{BB13CB98-1935-964A-AD30-EADBFC2FFE9D}" type="sibTrans" cxnId="{12BB5D5B-A033-2A44-B912-EF9D128FEB6A}">
      <dgm:prSet/>
      <dgm:spPr/>
      <dgm:t>
        <a:bodyPr/>
        <a:lstStyle/>
        <a:p>
          <a:endParaRPr lang="zh-CN" altLang="en-US"/>
        </a:p>
      </dgm:t>
    </dgm:pt>
    <dgm:pt modelId="{97767C76-4F58-914A-9FEF-EB09DA1EBF29}">
      <dgm:prSet/>
      <dgm:spPr/>
      <dgm:t>
        <a:bodyPr/>
        <a:lstStyle/>
        <a:p>
          <a:r>
            <a:rPr lang="zh-CN" altLang="en-US"/>
            <a:t>（</a:t>
          </a:r>
          <a:r>
            <a:rPr lang="en-US" altLang="zh-CN"/>
            <a:t>2</a:t>
          </a:r>
          <a:r>
            <a:rPr lang="zh-CN" altLang="en-US"/>
            <a:t>） 测算不动产交易价格； </a:t>
          </a:r>
        </a:p>
      </dgm:t>
    </dgm:pt>
    <dgm:pt modelId="{D6B44E9E-EF27-3C44-B58F-5B1BF08E3AA9}" type="parTrans" cxnId="{B827C201-446E-FF48-B5D3-12DCEF5592A0}">
      <dgm:prSet/>
      <dgm:spPr/>
      <dgm:t>
        <a:bodyPr/>
        <a:lstStyle/>
        <a:p>
          <a:endParaRPr lang="zh-CN" altLang="en-US"/>
        </a:p>
      </dgm:t>
    </dgm:pt>
    <dgm:pt modelId="{D63BFCC7-7AF7-F74B-AD5E-E665A6DB0D7A}" type="sibTrans" cxnId="{B827C201-446E-FF48-B5D3-12DCEF5592A0}">
      <dgm:prSet/>
      <dgm:spPr/>
      <dgm:t>
        <a:bodyPr/>
        <a:lstStyle/>
        <a:p>
          <a:endParaRPr lang="zh-CN" altLang="en-US"/>
        </a:p>
      </dgm:t>
    </dgm:pt>
    <dgm:pt modelId="{36CD0C63-262D-474B-B350-85704C63B910}">
      <dgm:prSet/>
      <dgm:spPr/>
      <dgm:t>
        <a:bodyPr/>
        <a:lstStyle/>
        <a:p>
          <a:r>
            <a:rPr lang="zh-CN" altLang="en-US"/>
            <a:t>（</a:t>
          </a:r>
          <a:r>
            <a:rPr lang="en-US" altLang="zh-CN"/>
            <a:t>3</a:t>
          </a:r>
          <a:r>
            <a:rPr lang="zh-CN" altLang="en-US"/>
            <a:t>） 测算房屋现值； </a:t>
          </a:r>
        </a:p>
      </dgm:t>
    </dgm:pt>
    <dgm:pt modelId="{3A6B190A-29FD-1A45-876E-E6F3C63DC871}" type="parTrans" cxnId="{00757C7A-C527-2546-BB08-424B2BB0EAAE}">
      <dgm:prSet/>
      <dgm:spPr/>
      <dgm:t>
        <a:bodyPr/>
        <a:lstStyle/>
        <a:p>
          <a:endParaRPr lang="zh-CN" altLang="en-US"/>
        </a:p>
      </dgm:t>
    </dgm:pt>
    <dgm:pt modelId="{EBEBC4DE-289F-A345-A08B-F13631A7EB9D}" type="sibTrans" cxnId="{00757C7A-C527-2546-BB08-424B2BB0EAAE}">
      <dgm:prSet/>
      <dgm:spPr/>
      <dgm:t>
        <a:bodyPr/>
        <a:lstStyle/>
        <a:p>
          <a:endParaRPr lang="zh-CN" altLang="en-US"/>
        </a:p>
      </dgm:t>
    </dgm:pt>
    <dgm:pt modelId="{FF9569CA-93E7-864D-B666-A2987D2BE046}">
      <dgm:prSet/>
      <dgm:spPr/>
      <dgm:t>
        <a:bodyPr/>
        <a:lstStyle/>
        <a:p>
          <a:r>
            <a:rPr lang="zh-CN" altLang="en-US"/>
            <a:t>（</a:t>
          </a:r>
          <a:r>
            <a:rPr lang="en-US" altLang="zh-CN"/>
            <a:t>5</a:t>
          </a:r>
          <a:r>
            <a:rPr lang="zh-CN" altLang="en-US"/>
            <a:t>） 测算交易税费； </a:t>
          </a:r>
        </a:p>
      </dgm:t>
    </dgm:pt>
    <dgm:pt modelId="{B3CD833C-C357-F94F-A81B-B969649533A2}" type="parTrans" cxnId="{BCAEE952-0E2A-994A-BAAC-8FCDA2A20DB4}">
      <dgm:prSet/>
      <dgm:spPr/>
      <dgm:t>
        <a:bodyPr/>
        <a:lstStyle/>
        <a:p>
          <a:endParaRPr lang="zh-CN" altLang="en-US"/>
        </a:p>
      </dgm:t>
    </dgm:pt>
    <dgm:pt modelId="{7C8F19BB-1AE3-4348-B994-57172B2543C9}" type="sibTrans" cxnId="{BCAEE952-0E2A-994A-BAAC-8FCDA2A20DB4}">
      <dgm:prSet/>
      <dgm:spPr/>
      <dgm:t>
        <a:bodyPr/>
        <a:lstStyle/>
        <a:p>
          <a:endParaRPr lang="zh-CN" altLang="en-US"/>
        </a:p>
      </dgm:t>
    </dgm:pt>
    <dgm:pt modelId="{69652CED-44D1-8C48-85CB-20B2928B2AF4}">
      <dgm:prSet/>
      <dgm:spPr/>
      <dgm:t>
        <a:bodyPr/>
        <a:lstStyle/>
        <a:p>
          <a:r>
            <a:rPr lang="zh-CN" altLang="en-US"/>
            <a:t>（</a:t>
          </a:r>
          <a:r>
            <a:rPr lang="en-US" altLang="zh-CN"/>
            <a:t>6</a:t>
          </a:r>
          <a:r>
            <a:rPr lang="zh-CN" altLang="en-US"/>
            <a:t>） 测算待估宗地价格。</a:t>
          </a:r>
        </a:p>
      </dgm:t>
    </dgm:pt>
    <dgm:pt modelId="{BA1BAAE6-15BD-404B-AB5B-7FA7F6BC6949}" type="parTrans" cxnId="{D4C53E03-79F3-224A-85FA-42C6267DB4E6}">
      <dgm:prSet/>
      <dgm:spPr/>
      <dgm:t>
        <a:bodyPr/>
        <a:lstStyle/>
        <a:p>
          <a:endParaRPr lang="zh-CN" altLang="en-US"/>
        </a:p>
      </dgm:t>
    </dgm:pt>
    <dgm:pt modelId="{914E5E61-EAB9-774A-8829-FF56A62E067A}" type="sibTrans" cxnId="{D4C53E03-79F3-224A-85FA-42C6267DB4E6}">
      <dgm:prSet/>
      <dgm:spPr/>
      <dgm:t>
        <a:bodyPr/>
        <a:lstStyle/>
        <a:p>
          <a:endParaRPr lang="zh-CN" altLang="en-US"/>
        </a:p>
      </dgm:t>
    </dgm:pt>
    <dgm:pt modelId="{A8E0D20D-C6C7-A04A-868C-34860B870BC8}" type="pres">
      <dgm:prSet presAssocID="{1D85E11A-1F31-F04F-AB83-C33E6C3595BA}" presName="linear" presStyleCnt="0">
        <dgm:presLayoutVars>
          <dgm:dir/>
          <dgm:animLvl val="lvl"/>
          <dgm:resizeHandles val="exact"/>
        </dgm:presLayoutVars>
      </dgm:prSet>
      <dgm:spPr/>
    </dgm:pt>
    <dgm:pt modelId="{5637844E-0FB4-5A4B-A6C0-55F89646BFC5}" type="pres">
      <dgm:prSet presAssocID="{1466908D-4A30-7449-929C-A9F8603A8D69}" presName="parentLin" presStyleCnt="0"/>
      <dgm:spPr/>
    </dgm:pt>
    <dgm:pt modelId="{9A645135-5E4F-EA4B-9516-74CD22F59B37}" type="pres">
      <dgm:prSet presAssocID="{1466908D-4A30-7449-929C-A9F8603A8D69}" presName="parentLeftMargin" presStyleLbl="node1" presStyleIdx="0" presStyleCnt="5"/>
      <dgm:spPr/>
    </dgm:pt>
    <dgm:pt modelId="{96963E23-8703-9941-A9D3-25CF021CC345}" type="pres">
      <dgm:prSet presAssocID="{1466908D-4A30-7449-929C-A9F8603A8D69}" presName="parentText" presStyleLbl="node1" presStyleIdx="0" presStyleCnt="5">
        <dgm:presLayoutVars>
          <dgm:chMax val="0"/>
          <dgm:bulletEnabled val="1"/>
        </dgm:presLayoutVars>
      </dgm:prSet>
      <dgm:spPr/>
    </dgm:pt>
    <dgm:pt modelId="{E65AD0C8-C520-E042-A1E5-4C0ECEAD1ACB}" type="pres">
      <dgm:prSet presAssocID="{1466908D-4A30-7449-929C-A9F8603A8D69}" presName="negativeSpace" presStyleCnt="0"/>
      <dgm:spPr/>
    </dgm:pt>
    <dgm:pt modelId="{525921DA-96FB-BF44-8789-6F7E20889CB3}" type="pres">
      <dgm:prSet presAssocID="{1466908D-4A30-7449-929C-A9F8603A8D69}" presName="childText" presStyleLbl="conFgAcc1" presStyleIdx="0" presStyleCnt="5">
        <dgm:presLayoutVars>
          <dgm:bulletEnabled val="1"/>
        </dgm:presLayoutVars>
      </dgm:prSet>
      <dgm:spPr/>
    </dgm:pt>
    <dgm:pt modelId="{621CB169-FC8F-8347-8000-68BF5F4E1463}" type="pres">
      <dgm:prSet presAssocID="{BB13CB98-1935-964A-AD30-EADBFC2FFE9D}" presName="spaceBetweenRectangles" presStyleCnt="0"/>
      <dgm:spPr/>
    </dgm:pt>
    <dgm:pt modelId="{AC38D4F2-261B-234A-9E1F-A9947D50FDE2}" type="pres">
      <dgm:prSet presAssocID="{97767C76-4F58-914A-9FEF-EB09DA1EBF29}" presName="parentLin" presStyleCnt="0"/>
      <dgm:spPr/>
    </dgm:pt>
    <dgm:pt modelId="{18005CCE-879A-DE44-A0E4-312AABD2CF37}" type="pres">
      <dgm:prSet presAssocID="{97767C76-4F58-914A-9FEF-EB09DA1EBF29}" presName="parentLeftMargin" presStyleLbl="node1" presStyleIdx="0" presStyleCnt="5"/>
      <dgm:spPr/>
    </dgm:pt>
    <dgm:pt modelId="{90744B87-A03C-C44A-BB66-50333CD29735}" type="pres">
      <dgm:prSet presAssocID="{97767C76-4F58-914A-9FEF-EB09DA1EBF29}" presName="parentText" presStyleLbl="node1" presStyleIdx="1" presStyleCnt="5">
        <dgm:presLayoutVars>
          <dgm:chMax val="0"/>
          <dgm:bulletEnabled val="1"/>
        </dgm:presLayoutVars>
      </dgm:prSet>
      <dgm:spPr/>
    </dgm:pt>
    <dgm:pt modelId="{8DA153DD-CD81-D246-9A79-4C330A50BF6D}" type="pres">
      <dgm:prSet presAssocID="{97767C76-4F58-914A-9FEF-EB09DA1EBF29}" presName="negativeSpace" presStyleCnt="0"/>
      <dgm:spPr/>
    </dgm:pt>
    <dgm:pt modelId="{7B8064B4-1E96-8B45-BDD0-CE23D52A5907}" type="pres">
      <dgm:prSet presAssocID="{97767C76-4F58-914A-9FEF-EB09DA1EBF29}" presName="childText" presStyleLbl="conFgAcc1" presStyleIdx="1" presStyleCnt="5">
        <dgm:presLayoutVars>
          <dgm:bulletEnabled val="1"/>
        </dgm:presLayoutVars>
      </dgm:prSet>
      <dgm:spPr/>
    </dgm:pt>
    <dgm:pt modelId="{B49BDA61-6B8F-0746-BB58-81A0C25CF26B}" type="pres">
      <dgm:prSet presAssocID="{D63BFCC7-7AF7-F74B-AD5E-E665A6DB0D7A}" presName="spaceBetweenRectangles" presStyleCnt="0"/>
      <dgm:spPr/>
    </dgm:pt>
    <dgm:pt modelId="{F79DD3DE-45D5-834A-9E7B-8675074B871B}" type="pres">
      <dgm:prSet presAssocID="{36CD0C63-262D-474B-B350-85704C63B910}" presName="parentLin" presStyleCnt="0"/>
      <dgm:spPr/>
    </dgm:pt>
    <dgm:pt modelId="{B8C02030-7E86-004D-ADFA-AFD59E3BF3DC}" type="pres">
      <dgm:prSet presAssocID="{36CD0C63-262D-474B-B350-85704C63B910}" presName="parentLeftMargin" presStyleLbl="node1" presStyleIdx="1" presStyleCnt="5"/>
      <dgm:spPr/>
    </dgm:pt>
    <dgm:pt modelId="{2933D40E-F7C9-0140-A2BE-B9AAE24F4E50}" type="pres">
      <dgm:prSet presAssocID="{36CD0C63-262D-474B-B350-85704C63B910}" presName="parentText" presStyleLbl="node1" presStyleIdx="2" presStyleCnt="5">
        <dgm:presLayoutVars>
          <dgm:chMax val="0"/>
          <dgm:bulletEnabled val="1"/>
        </dgm:presLayoutVars>
      </dgm:prSet>
      <dgm:spPr/>
    </dgm:pt>
    <dgm:pt modelId="{14C611EE-9F59-0346-A74C-40A12649D245}" type="pres">
      <dgm:prSet presAssocID="{36CD0C63-262D-474B-B350-85704C63B910}" presName="negativeSpace" presStyleCnt="0"/>
      <dgm:spPr/>
    </dgm:pt>
    <dgm:pt modelId="{203895F7-920A-684E-B447-06217F87DF5E}" type="pres">
      <dgm:prSet presAssocID="{36CD0C63-262D-474B-B350-85704C63B910}" presName="childText" presStyleLbl="conFgAcc1" presStyleIdx="2" presStyleCnt="5">
        <dgm:presLayoutVars>
          <dgm:bulletEnabled val="1"/>
        </dgm:presLayoutVars>
      </dgm:prSet>
      <dgm:spPr/>
    </dgm:pt>
    <dgm:pt modelId="{D6CD3B00-6C9D-544F-8F7F-95797A804046}" type="pres">
      <dgm:prSet presAssocID="{EBEBC4DE-289F-A345-A08B-F13631A7EB9D}" presName="spaceBetweenRectangles" presStyleCnt="0"/>
      <dgm:spPr/>
    </dgm:pt>
    <dgm:pt modelId="{0D6751F7-F232-1341-AE36-03432436D1F4}" type="pres">
      <dgm:prSet presAssocID="{FF9569CA-93E7-864D-B666-A2987D2BE046}" presName="parentLin" presStyleCnt="0"/>
      <dgm:spPr/>
    </dgm:pt>
    <dgm:pt modelId="{8E4E7123-83FB-454F-BCCA-D96FA2B87070}" type="pres">
      <dgm:prSet presAssocID="{FF9569CA-93E7-864D-B666-A2987D2BE046}" presName="parentLeftMargin" presStyleLbl="node1" presStyleIdx="2" presStyleCnt="5"/>
      <dgm:spPr/>
    </dgm:pt>
    <dgm:pt modelId="{19BB0535-7983-1C49-B744-079492169CB0}" type="pres">
      <dgm:prSet presAssocID="{FF9569CA-93E7-864D-B666-A2987D2BE046}" presName="parentText" presStyleLbl="node1" presStyleIdx="3" presStyleCnt="5">
        <dgm:presLayoutVars>
          <dgm:chMax val="0"/>
          <dgm:bulletEnabled val="1"/>
        </dgm:presLayoutVars>
      </dgm:prSet>
      <dgm:spPr/>
    </dgm:pt>
    <dgm:pt modelId="{618E3020-2331-B44F-9EFA-072765542426}" type="pres">
      <dgm:prSet presAssocID="{FF9569CA-93E7-864D-B666-A2987D2BE046}" presName="negativeSpace" presStyleCnt="0"/>
      <dgm:spPr/>
    </dgm:pt>
    <dgm:pt modelId="{CAB13359-254D-1C47-A766-62E4405C8054}" type="pres">
      <dgm:prSet presAssocID="{FF9569CA-93E7-864D-B666-A2987D2BE046}" presName="childText" presStyleLbl="conFgAcc1" presStyleIdx="3" presStyleCnt="5">
        <dgm:presLayoutVars>
          <dgm:bulletEnabled val="1"/>
        </dgm:presLayoutVars>
      </dgm:prSet>
      <dgm:spPr/>
    </dgm:pt>
    <dgm:pt modelId="{A0A8B56E-8DDA-6448-8D45-1359FDF45BE9}" type="pres">
      <dgm:prSet presAssocID="{7C8F19BB-1AE3-4348-B994-57172B2543C9}" presName="spaceBetweenRectangles" presStyleCnt="0"/>
      <dgm:spPr/>
    </dgm:pt>
    <dgm:pt modelId="{7B0601EE-6D82-8441-82A8-67316C43A252}" type="pres">
      <dgm:prSet presAssocID="{69652CED-44D1-8C48-85CB-20B2928B2AF4}" presName="parentLin" presStyleCnt="0"/>
      <dgm:spPr/>
    </dgm:pt>
    <dgm:pt modelId="{76226786-EF8B-6D4B-B0C5-E7806B7CB752}" type="pres">
      <dgm:prSet presAssocID="{69652CED-44D1-8C48-85CB-20B2928B2AF4}" presName="parentLeftMargin" presStyleLbl="node1" presStyleIdx="3" presStyleCnt="5"/>
      <dgm:spPr/>
    </dgm:pt>
    <dgm:pt modelId="{B4689789-E5D8-5243-82CD-98BCD608F764}" type="pres">
      <dgm:prSet presAssocID="{69652CED-44D1-8C48-85CB-20B2928B2AF4}" presName="parentText" presStyleLbl="node1" presStyleIdx="4" presStyleCnt="5">
        <dgm:presLayoutVars>
          <dgm:chMax val="0"/>
          <dgm:bulletEnabled val="1"/>
        </dgm:presLayoutVars>
      </dgm:prSet>
      <dgm:spPr/>
    </dgm:pt>
    <dgm:pt modelId="{61947930-F478-DB46-A4E8-D041157C0B76}" type="pres">
      <dgm:prSet presAssocID="{69652CED-44D1-8C48-85CB-20B2928B2AF4}" presName="negativeSpace" presStyleCnt="0"/>
      <dgm:spPr/>
    </dgm:pt>
    <dgm:pt modelId="{30B31F41-6FCE-BB43-B51C-6A15E3680276}" type="pres">
      <dgm:prSet presAssocID="{69652CED-44D1-8C48-85CB-20B2928B2AF4}" presName="childText" presStyleLbl="conFgAcc1" presStyleIdx="4" presStyleCnt="5">
        <dgm:presLayoutVars>
          <dgm:bulletEnabled val="1"/>
        </dgm:presLayoutVars>
      </dgm:prSet>
      <dgm:spPr/>
    </dgm:pt>
  </dgm:ptLst>
  <dgm:cxnLst>
    <dgm:cxn modelId="{B827C201-446E-FF48-B5D3-12DCEF5592A0}" srcId="{1D85E11A-1F31-F04F-AB83-C33E6C3595BA}" destId="{97767C76-4F58-914A-9FEF-EB09DA1EBF29}" srcOrd="1" destOrd="0" parTransId="{D6B44E9E-EF27-3C44-B58F-5B1BF08E3AA9}" sibTransId="{D63BFCC7-7AF7-F74B-AD5E-E665A6DB0D7A}"/>
    <dgm:cxn modelId="{D4C53E03-79F3-224A-85FA-42C6267DB4E6}" srcId="{1D85E11A-1F31-F04F-AB83-C33E6C3595BA}" destId="{69652CED-44D1-8C48-85CB-20B2928B2AF4}" srcOrd="4" destOrd="0" parTransId="{BA1BAAE6-15BD-404B-AB5B-7FA7F6BC6949}" sibTransId="{914E5E61-EAB9-774A-8829-FF56A62E067A}"/>
    <dgm:cxn modelId="{5A432D17-DB41-CA4C-AF2A-57197F97C4A4}" type="presOf" srcId="{36CD0C63-262D-474B-B350-85704C63B910}" destId="{2933D40E-F7C9-0140-A2BE-B9AAE24F4E50}" srcOrd="1" destOrd="0" presId="urn:microsoft.com/office/officeart/2005/8/layout/list1#33"/>
    <dgm:cxn modelId="{1E3F1B2D-B44E-3743-829B-8F4CEAA4438D}" type="presOf" srcId="{1D85E11A-1F31-F04F-AB83-C33E6C3595BA}" destId="{A8E0D20D-C6C7-A04A-868C-34860B870BC8}" srcOrd="0" destOrd="0" presId="urn:microsoft.com/office/officeart/2005/8/layout/list1#33"/>
    <dgm:cxn modelId="{0537CA32-D79A-5E47-8B38-F72FFD027228}" type="presOf" srcId="{36CD0C63-262D-474B-B350-85704C63B910}" destId="{B8C02030-7E86-004D-ADFA-AFD59E3BF3DC}" srcOrd="0" destOrd="0" presId="urn:microsoft.com/office/officeart/2005/8/layout/list1#33"/>
    <dgm:cxn modelId="{33210439-93F3-C94E-AEE6-701DB37CB57D}" type="presOf" srcId="{1466908D-4A30-7449-929C-A9F8603A8D69}" destId="{96963E23-8703-9941-A9D3-25CF021CC345}" srcOrd="1" destOrd="0" presId="urn:microsoft.com/office/officeart/2005/8/layout/list1#33"/>
    <dgm:cxn modelId="{BCAEE952-0E2A-994A-BAAC-8FCDA2A20DB4}" srcId="{1D85E11A-1F31-F04F-AB83-C33E6C3595BA}" destId="{FF9569CA-93E7-864D-B666-A2987D2BE046}" srcOrd="3" destOrd="0" parTransId="{B3CD833C-C357-F94F-A81B-B969649533A2}" sibTransId="{7C8F19BB-1AE3-4348-B994-57172B2543C9}"/>
    <dgm:cxn modelId="{12BB5D5B-A033-2A44-B912-EF9D128FEB6A}" srcId="{1D85E11A-1F31-F04F-AB83-C33E6C3595BA}" destId="{1466908D-4A30-7449-929C-A9F8603A8D69}" srcOrd="0" destOrd="0" parTransId="{90F03292-2831-464A-9A8E-D0B722BB4C2F}" sibTransId="{BB13CB98-1935-964A-AD30-EADBFC2FFE9D}"/>
    <dgm:cxn modelId="{AC9C4E6A-B50C-F840-BDE9-911E2EFC66B7}" type="presOf" srcId="{1466908D-4A30-7449-929C-A9F8603A8D69}" destId="{9A645135-5E4F-EA4B-9516-74CD22F59B37}" srcOrd="0" destOrd="0" presId="urn:microsoft.com/office/officeart/2005/8/layout/list1#33"/>
    <dgm:cxn modelId="{00757C7A-C527-2546-BB08-424B2BB0EAAE}" srcId="{1D85E11A-1F31-F04F-AB83-C33E6C3595BA}" destId="{36CD0C63-262D-474B-B350-85704C63B910}" srcOrd="2" destOrd="0" parTransId="{3A6B190A-29FD-1A45-876E-E6F3C63DC871}" sibTransId="{EBEBC4DE-289F-A345-A08B-F13631A7EB9D}"/>
    <dgm:cxn modelId="{7D8F789D-F69D-DE43-AAB6-52AED011C28F}" type="presOf" srcId="{69652CED-44D1-8C48-85CB-20B2928B2AF4}" destId="{B4689789-E5D8-5243-82CD-98BCD608F764}" srcOrd="1" destOrd="0" presId="urn:microsoft.com/office/officeart/2005/8/layout/list1#33"/>
    <dgm:cxn modelId="{D46986A7-1BB0-A348-9EFD-8A4DE0780692}" type="presOf" srcId="{FF9569CA-93E7-864D-B666-A2987D2BE046}" destId="{8E4E7123-83FB-454F-BCCA-D96FA2B87070}" srcOrd="0" destOrd="0" presId="urn:microsoft.com/office/officeart/2005/8/layout/list1#33"/>
    <dgm:cxn modelId="{8362B2A7-2D08-994B-BE56-406B80A406C7}" type="presOf" srcId="{69652CED-44D1-8C48-85CB-20B2928B2AF4}" destId="{76226786-EF8B-6D4B-B0C5-E7806B7CB752}" srcOrd="0" destOrd="0" presId="urn:microsoft.com/office/officeart/2005/8/layout/list1#33"/>
    <dgm:cxn modelId="{4A7A58A8-D522-594D-B108-B596CB6630DB}" type="presOf" srcId="{FF9569CA-93E7-864D-B666-A2987D2BE046}" destId="{19BB0535-7983-1C49-B744-079492169CB0}" srcOrd="1" destOrd="0" presId="urn:microsoft.com/office/officeart/2005/8/layout/list1#33"/>
    <dgm:cxn modelId="{4E576CEE-53D4-684A-B37C-1870D0113563}" type="presOf" srcId="{97767C76-4F58-914A-9FEF-EB09DA1EBF29}" destId="{90744B87-A03C-C44A-BB66-50333CD29735}" srcOrd="1" destOrd="0" presId="urn:microsoft.com/office/officeart/2005/8/layout/list1#33"/>
    <dgm:cxn modelId="{A079EBF4-A21B-7341-B7FC-773E0BDDE066}" type="presOf" srcId="{97767C76-4F58-914A-9FEF-EB09DA1EBF29}" destId="{18005CCE-879A-DE44-A0E4-312AABD2CF37}" srcOrd="0" destOrd="0" presId="urn:microsoft.com/office/officeart/2005/8/layout/list1#33"/>
    <dgm:cxn modelId="{0305CFE8-5255-CE4C-8A75-9B14962CE52B}" type="presParOf" srcId="{A8E0D20D-C6C7-A04A-868C-34860B870BC8}" destId="{5637844E-0FB4-5A4B-A6C0-55F89646BFC5}" srcOrd="0" destOrd="0" presId="urn:microsoft.com/office/officeart/2005/8/layout/list1#33"/>
    <dgm:cxn modelId="{8132F5F9-F3F1-E44C-8FE2-C25DC51ADB87}" type="presParOf" srcId="{5637844E-0FB4-5A4B-A6C0-55F89646BFC5}" destId="{9A645135-5E4F-EA4B-9516-74CD22F59B37}" srcOrd="0" destOrd="0" presId="urn:microsoft.com/office/officeart/2005/8/layout/list1#33"/>
    <dgm:cxn modelId="{430056C4-60A2-6449-9D3F-6C8F70BB38BF}" type="presParOf" srcId="{5637844E-0FB4-5A4B-A6C0-55F89646BFC5}" destId="{96963E23-8703-9941-A9D3-25CF021CC345}" srcOrd="1" destOrd="0" presId="urn:microsoft.com/office/officeart/2005/8/layout/list1#33"/>
    <dgm:cxn modelId="{1E82984E-0622-634C-8CB1-BE1CB92DEEF4}" type="presParOf" srcId="{A8E0D20D-C6C7-A04A-868C-34860B870BC8}" destId="{E65AD0C8-C520-E042-A1E5-4C0ECEAD1ACB}" srcOrd="1" destOrd="0" presId="urn:microsoft.com/office/officeart/2005/8/layout/list1#33"/>
    <dgm:cxn modelId="{E10D68B7-954C-AD42-9229-B97AEBE17EC8}" type="presParOf" srcId="{A8E0D20D-C6C7-A04A-868C-34860B870BC8}" destId="{525921DA-96FB-BF44-8789-6F7E20889CB3}" srcOrd="2" destOrd="0" presId="urn:microsoft.com/office/officeart/2005/8/layout/list1#33"/>
    <dgm:cxn modelId="{2AC8AE60-B068-9B4B-8C1B-BEDA7FDF259C}" type="presParOf" srcId="{A8E0D20D-C6C7-A04A-868C-34860B870BC8}" destId="{621CB169-FC8F-8347-8000-68BF5F4E1463}" srcOrd="3" destOrd="0" presId="urn:microsoft.com/office/officeart/2005/8/layout/list1#33"/>
    <dgm:cxn modelId="{8155B978-F85D-6243-82D7-6BBD639342A4}" type="presParOf" srcId="{A8E0D20D-C6C7-A04A-868C-34860B870BC8}" destId="{AC38D4F2-261B-234A-9E1F-A9947D50FDE2}" srcOrd="4" destOrd="0" presId="urn:microsoft.com/office/officeart/2005/8/layout/list1#33"/>
    <dgm:cxn modelId="{9CB7B7BC-A6DB-8F43-A1DB-F89C76724F37}" type="presParOf" srcId="{AC38D4F2-261B-234A-9E1F-A9947D50FDE2}" destId="{18005CCE-879A-DE44-A0E4-312AABD2CF37}" srcOrd="0" destOrd="0" presId="urn:microsoft.com/office/officeart/2005/8/layout/list1#33"/>
    <dgm:cxn modelId="{C46C3AC9-C24F-B94A-8E88-5D8605EFE67C}" type="presParOf" srcId="{AC38D4F2-261B-234A-9E1F-A9947D50FDE2}" destId="{90744B87-A03C-C44A-BB66-50333CD29735}" srcOrd="1" destOrd="0" presId="urn:microsoft.com/office/officeart/2005/8/layout/list1#33"/>
    <dgm:cxn modelId="{9582F10A-2FD4-4644-9FC4-CE1E49853A35}" type="presParOf" srcId="{A8E0D20D-C6C7-A04A-868C-34860B870BC8}" destId="{8DA153DD-CD81-D246-9A79-4C330A50BF6D}" srcOrd="5" destOrd="0" presId="urn:microsoft.com/office/officeart/2005/8/layout/list1#33"/>
    <dgm:cxn modelId="{B041B602-F93D-4840-B672-6FF6CD0418AC}" type="presParOf" srcId="{A8E0D20D-C6C7-A04A-868C-34860B870BC8}" destId="{7B8064B4-1E96-8B45-BDD0-CE23D52A5907}" srcOrd="6" destOrd="0" presId="urn:microsoft.com/office/officeart/2005/8/layout/list1#33"/>
    <dgm:cxn modelId="{2D78B269-06AC-6840-AF73-415AEA5CA90A}" type="presParOf" srcId="{A8E0D20D-C6C7-A04A-868C-34860B870BC8}" destId="{B49BDA61-6B8F-0746-BB58-81A0C25CF26B}" srcOrd="7" destOrd="0" presId="urn:microsoft.com/office/officeart/2005/8/layout/list1#33"/>
    <dgm:cxn modelId="{757EEF7D-6431-A548-B348-2127F8EF711A}" type="presParOf" srcId="{A8E0D20D-C6C7-A04A-868C-34860B870BC8}" destId="{F79DD3DE-45D5-834A-9E7B-8675074B871B}" srcOrd="8" destOrd="0" presId="urn:microsoft.com/office/officeart/2005/8/layout/list1#33"/>
    <dgm:cxn modelId="{646A11D3-CDF8-9548-BFA7-21E695CA4F82}" type="presParOf" srcId="{F79DD3DE-45D5-834A-9E7B-8675074B871B}" destId="{B8C02030-7E86-004D-ADFA-AFD59E3BF3DC}" srcOrd="0" destOrd="0" presId="urn:microsoft.com/office/officeart/2005/8/layout/list1#33"/>
    <dgm:cxn modelId="{D43266FE-68CC-CA4E-ABE7-FCE695DBA5C0}" type="presParOf" srcId="{F79DD3DE-45D5-834A-9E7B-8675074B871B}" destId="{2933D40E-F7C9-0140-A2BE-B9AAE24F4E50}" srcOrd="1" destOrd="0" presId="urn:microsoft.com/office/officeart/2005/8/layout/list1#33"/>
    <dgm:cxn modelId="{4A947E8F-0C1A-CC48-BF6D-108E89DC9D38}" type="presParOf" srcId="{A8E0D20D-C6C7-A04A-868C-34860B870BC8}" destId="{14C611EE-9F59-0346-A74C-40A12649D245}" srcOrd="9" destOrd="0" presId="urn:microsoft.com/office/officeart/2005/8/layout/list1#33"/>
    <dgm:cxn modelId="{B6F62C43-EEB2-1C4B-A038-3B699F2F64EF}" type="presParOf" srcId="{A8E0D20D-C6C7-A04A-868C-34860B870BC8}" destId="{203895F7-920A-684E-B447-06217F87DF5E}" srcOrd="10" destOrd="0" presId="urn:microsoft.com/office/officeart/2005/8/layout/list1#33"/>
    <dgm:cxn modelId="{1A91BB30-FE5C-9B47-95AA-FCD39E743C95}" type="presParOf" srcId="{A8E0D20D-C6C7-A04A-868C-34860B870BC8}" destId="{D6CD3B00-6C9D-544F-8F7F-95797A804046}" srcOrd="11" destOrd="0" presId="urn:microsoft.com/office/officeart/2005/8/layout/list1#33"/>
    <dgm:cxn modelId="{85AB8EB6-2026-8246-B996-4E4AD9AC63E0}" type="presParOf" srcId="{A8E0D20D-C6C7-A04A-868C-34860B870BC8}" destId="{0D6751F7-F232-1341-AE36-03432436D1F4}" srcOrd="12" destOrd="0" presId="urn:microsoft.com/office/officeart/2005/8/layout/list1#33"/>
    <dgm:cxn modelId="{D84DCBBE-EF8A-9447-8C63-BB27BD51B319}" type="presParOf" srcId="{0D6751F7-F232-1341-AE36-03432436D1F4}" destId="{8E4E7123-83FB-454F-BCCA-D96FA2B87070}" srcOrd="0" destOrd="0" presId="urn:microsoft.com/office/officeart/2005/8/layout/list1#33"/>
    <dgm:cxn modelId="{5A37F258-2F17-FD4F-907B-C9AE85A9CD3B}" type="presParOf" srcId="{0D6751F7-F232-1341-AE36-03432436D1F4}" destId="{19BB0535-7983-1C49-B744-079492169CB0}" srcOrd="1" destOrd="0" presId="urn:microsoft.com/office/officeart/2005/8/layout/list1#33"/>
    <dgm:cxn modelId="{2F01151F-F2D8-F24E-A814-3A0CB03C5A73}" type="presParOf" srcId="{A8E0D20D-C6C7-A04A-868C-34860B870BC8}" destId="{618E3020-2331-B44F-9EFA-072765542426}" srcOrd="13" destOrd="0" presId="urn:microsoft.com/office/officeart/2005/8/layout/list1#33"/>
    <dgm:cxn modelId="{B792FB24-D3BD-9149-9E25-B8B1DBCA5237}" type="presParOf" srcId="{A8E0D20D-C6C7-A04A-868C-34860B870BC8}" destId="{CAB13359-254D-1C47-A766-62E4405C8054}" srcOrd="14" destOrd="0" presId="urn:microsoft.com/office/officeart/2005/8/layout/list1#33"/>
    <dgm:cxn modelId="{BBEE6930-4A3D-424E-9CBE-AD854DCCF042}" type="presParOf" srcId="{A8E0D20D-C6C7-A04A-868C-34860B870BC8}" destId="{A0A8B56E-8DDA-6448-8D45-1359FDF45BE9}" srcOrd="15" destOrd="0" presId="urn:microsoft.com/office/officeart/2005/8/layout/list1#33"/>
    <dgm:cxn modelId="{BF64DFD9-A2F4-4A49-A67F-E53568D25DF4}" type="presParOf" srcId="{A8E0D20D-C6C7-A04A-868C-34860B870BC8}" destId="{7B0601EE-6D82-8441-82A8-67316C43A252}" srcOrd="16" destOrd="0" presId="urn:microsoft.com/office/officeart/2005/8/layout/list1#33"/>
    <dgm:cxn modelId="{58D7DD5F-AC2F-FB40-9CAD-8AAC2F1F0352}" type="presParOf" srcId="{7B0601EE-6D82-8441-82A8-67316C43A252}" destId="{76226786-EF8B-6D4B-B0C5-E7806B7CB752}" srcOrd="0" destOrd="0" presId="urn:microsoft.com/office/officeart/2005/8/layout/list1#33"/>
    <dgm:cxn modelId="{7226C4FB-7EA4-1045-9DB2-D9A843AD7F9F}" type="presParOf" srcId="{7B0601EE-6D82-8441-82A8-67316C43A252}" destId="{B4689789-E5D8-5243-82CD-98BCD608F764}" srcOrd="1" destOrd="0" presId="urn:microsoft.com/office/officeart/2005/8/layout/list1#33"/>
    <dgm:cxn modelId="{98E53624-2EEB-DE44-8D9D-376A7897DCE5}" type="presParOf" srcId="{A8E0D20D-C6C7-A04A-868C-34860B870BC8}" destId="{61947930-F478-DB46-A4E8-D041157C0B76}" srcOrd="17" destOrd="0" presId="urn:microsoft.com/office/officeart/2005/8/layout/list1#33"/>
    <dgm:cxn modelId="{DFD8549F-CA44-F345-B79F-2CF16B63ABC0}" type="presParOf" srcId="{A8E0D20D-C6C7-A04A-868C-34860B870BC8}" destId="{30B31F41-6FCE-BB43-B51C-6A15E3680276}" srcOrd="18" destOrd="0" presId="urn:microsoft.com/office/officeart/2005/8/layout/list1#3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5DA03ED-82E3-2E4C-ACA8-FA189330E5C0}" type="doc">
      <dgm:prSet loTypeId="urn:microsoft.com/office/officeart/2005/8/layout/vList5" loCatId="" qsTypeId="urn:microsoft.com/office/officeart/2005/8/quickstyle/simple1#64" qsCatId="simple" csTypeId="urn:microsoft.com/office/officeart/2005/8/colors/accent1_2#40" csCatId="accent1" phldr="1"/>
      <dgm:spPr/>
      <dgm:t>
        <a:bodyPr/>
        <a:lstStyle/>
        <a:p>
          <a:endParaRPr lang="zh-CN" altLang="en-US"/>
        </a:p>
      </dgm:t>
    </dgm:pt>
    <dgm:pt modelId="{A93A1535-86D1-3A41-BBD4-4CADA0BD48DA}">
      <dgm:prSet phldrT="[文本]"/>
      <dgm:spPr/>
      <dgm:t>
        <a:bodyPr/>
        <a:lstStyle/>
        <a:p>
          <a:r>
            <a:rPr lang="zh-CN" altLang="en-US" dirty="0"/>
            <a:t>测算不动产交易价格</a:t>
          </a:r>
        </a:p>
      </dgm:t>
    </dgm:pt>
    <dgm:pt modelId="{0A10A661-90BC-E64F-BB9F-668DFB92F33E}" type="parTrans" cxnId="{02D42B16-CB1C-5948-B91B-6B92D22F7022}">
      <dgm:prSet/>
      <dgm:spPr/>
      <dgm:t>
        <a:bodyPr/>
        <a:lstStyle/>
        <a:p>
          <a:endParaRPr lang="zh-CN" altLang="en-US"/>
        </a:p>
      </dgm:t>
    </dgm:pt>
    <dgm:pt modelId="{72111FF8-9C62-BC46-ACBB-74A5AC467E60}" type="sibTrans" cxnId="{02D42B16-CB1C-5948-B91B-6B92D22F7022}">
      <dgm:prSet/>
      <dgm:spPr/>
      <dgm:t>
        <a:bodyPr/>
        <a:lstStyle/>
        <a:p>
          <a:endParaRPr lang="zh-CN" altLang="en-US"/>
        </a:p>
      </dgm:t>
    </dgm:pt>
    <dgm:pt modelId="{F2B5E9B1-B810-D54E-83B5-F0C1DBC390BF}">
      <dgm:prSet phldrT="[文本]"/>
      <dgm:spPr/>
      <dgm:t>
        <a:bodyPr/>
        <a:lstStyle/>
        <a:p>
          <a:r>
            <a:rPr lang="zh-CN" altLang="en-US" dirty="0"/>
            <a:t>不动产交易价格应依据客观交易价格，采用市场比较法或结合不动产的经营状况和市场条件运用 收益还原法确定。</a:t>
          </a:r>
        </a:p>
      </dgm:t>
    </dgm:pt>
    <dgm:pt modelId="{EB39602E-F6C3-0848-89E3-6DB215B2C86F}" type="parTrans" cxnId="{CD3C85F1-AAE7-6C4A-B39A-031A7E82C7C4}">
      <dgm:prSet/>
      <dgm:spPr/>
      <dgm:t>
        <a:bodyPr/>
        <a:lstStyle/>
        <a:p>
          <a:endParaRPr lang="zh-CN" altLang="en-US"/>
        </a:p>
      </dgm:t>
    </dgm:pt>
    <dgm:pt modelId="{0BFF9723-D320-C94A-AE44-99E6B33F7AC3}" type="sibTrans" cxnId="{CD3C85F1-AAE7-6C4A-B39A-031A7E82C7C4}">
      <dgm:prSet/>
      <dgm:spPr/>
      <dgm:t>
        <a:bodyPr/>
        <a:lstStyle/>
        <a:p>
          <a:endParaRPr lang="zh-CN" altLang="en-US"/>
        </a:p>
      </dgm:t>
    </dgm:pt>
    <dgm:pt modelId="{99484DEB-D7DF-5C4D-B6E1-EE1A8F8916E8}">
      <dgm:prSet phldrT="[文本]"/>
      <dgm:spPr/>
      <dgm:t>
        <a:bodyPr/>
        <a:lstStyle/>
        <a:p>
          <a:r>
            <a:rPr lang="zh-CN" altLang="en-US" dirty="0"/>
            <a:t>测算房屋现值</a:t>
          </a:r>
        </a:p>
      </dgm:t>
    </dgm:pt>
    <dgm:pt modelId="{32A21EA1-0E93-CD48-A677-761E6745B57E}" type="parTrans" cxnId="{582E9481-2F49-074F-9E3B-887642551ACC}">
      <dgm:prSet/>
      <dgm:spPr/>
      <dgm:t>
        <a:bodyPr/>
        <a:lstStyle/>
        <a:p>
          <a:endParaRPr lang="zh-CN" altLang="en-US"/>
        </a:p>
      </dgm:t>
    </dgm:pt>
    <dgm:pt modelId="{D8649843-B7C3-E146-A55A-E52FA51F77EC}" type="sibTrans" cxnId="{582E9481-2F49-074F-9E3B-887642551ACC}">
      <dgm:prSet/>
      <dgm:spPr/>
      <dgm:t>
        <a:bodyPr/>
        <a:lstStyle/>
        <a:p>
          <a:endParaRPr lang="zh-CN" altLang="en-US"/>
        </a:p>
      </dgm:t>
    </dgm:pt>
    <dgm:pt modelId="{69286B59-8454-8E4C-8F4A-18C614A1C2F0}">
      <dgm:prSet phldrT="[文本]"/>
      <dgm:spPr/>
      <dgm:t>
        <a:bodyPr/>
        <a:lstStyle/>
        <a:p>
          <a:r>
            <a:rPr lang="zh-CN" altLang="en-US" dirty="0"/>
            <a:t>参照收益还原法中的有关规则测算。</a:t>
          </a:r>
        </a:p>
      </dgm:t>
    </dgm:pt>
    <dgm:pt modelId="{294DBBA8-53D2-F84B-AB17-78451342059B}" type="parTrans" cxnId="{932DE3B0-6F09-B349-A20C-78D5881B52E3}">
      <dgm:prSet/>
      <dgm:spPr/>
      <dgm:t>
        <a:bodyPr/>
        <a:lstStyle/>
        <a:p>
          <a:endParaRPr lang="zh-CN" altLang="en-US"/>
        </a:p>
      </dgm:t>
    </dgm:pt>
    <dgm:pt modelId="{CE2DD3CE-C650-1B46-9455-16FCF33B8C2C}" type="sibTrans" cxnId="{932DE3B0-6F09-B349-A20C-78D5881B52E3}">
      <dgm:prSet/>
      <dgm:spPr/>
      <dgm:t>
        <a:bodyPr/>
        <a:lstStyle/>
        <a:p>
          <a:endParaRPr lang="zh-CN" altLang="en-US"/>
        </a:p>
      </dgm:t>
    </dgm:pt>
    <dgm:pt modelId="{4D61D600-4F8C-8D42-A570-A4577D0558A4}">
      <dgm:prSet phldrT="[文本]"/>
      <dgm:spPr/>
      <dgm:t>
        <a:bodyPr/>
        <a:lstStyle/>
        <a:p>
          <a:r>
            <a:rPr lang="zh-CN" altLang="en-US" dirty="0"/>
            <a:t>测算交易税费</a:t>
          </a:r>
        </a:p>
      </dgm:t>
    </dgm:pt>
    <dgm:pt modelId="{7305462F-2C73-E246-B5C4-64A69CCAF49C}" type="parTrans" cxnId="{9FC0FC2E-1F76-0945-97CB-AC81329C11A6}">
      <dgm:prSet/>
      <dgm:spPr/>
      <dgm:t>
        <a:bodyPr/>
        <a:lstStyle/>
        <a:p>
          <a:endParaRPr lang="zh-CN" altLang="en-US"/>
        </a:p>
      </dgm:t>
    </dgm:pt>
    <dgm:pt modelId="{99BA52EB-0129-A445-B934-EC468957BC45}" type="sibTrans" cxnId="{9FC0FC2E-1F76-0945-97CB-AC81329C11A6}">
      <dgm:prSet/>
      <dgm:spPr/>
      <dgm:t>
        <a:bodyPr/>
        <a:lstStyle/>
        <a:p>
          <a:endParaRPr lang="zh-CN" altLang="en-US"/>
        </a:p>
      </dgm:t>
    </dgm:pt>
    <dgm:pt modelId="{F90D7FA3-B2FE-5B40-862C-78D40EF31412}">
      <dgm:prSet phldrT="[文本]"/>
      <dgm:spPr/>
      <dgm:t>
        <a:bodyPr/>
        <a:lstStyle/>
        <a:p>
          <a:r>
            <a:rPr lang="zh-CN" altLang="en-US" dirty="0"/>
            <a:t>主要包括不动产交易过程中的税费。</a:t>
          </a:r>
        </a:p>
      </dgm:t>
    </dgm:pt>
    <dgm:pt modelId="{4903F58A-1BD9-5E47-B71E-B4D9E634EA17}" type="parTrans" cxnId="{4C7E3E14-6E51-6A4C-BAA9-E4364CDAD653}">
      <dgm:prSet/>
      <dgm:spPr/>
      <dgm:t>
        <a:bodyPr/>
        <a:lstStyle/>
        <a:p>
          <a:endParaRPr lang="zh-CN" altLang="en-US"/>
        </a:p>
      </dgm:t>
    </dgm:pt>
    <dgm:pt modelId="{0D00AD47-2ACC-C14C-B6C1-AC97D4D2A696}" type="sibTrans" cxnId="{4C7E3E14-6E51-6A4C-BAA9-E4364CDAD653}">
      <dgm:prSet/>
      <dgm:spPr/>
      <dgm:t>
        <a:bodyPr/>
        <a:lstStyle/>
        <a:p>
          <a:endParaRPr lang="zh-CN" altLang="en-US"/>
        </a:p>
      </dgm:t>
    </dgm:pt>
    <dgm:pt modelId="{B19CB3CE-C66F-324A-8A82-EE5814FD6DB7}">
      <dgm:prSet/>
      <dgm:spPr/>
      <dgm:t>
        <a:bodyPr/>
        <a:lstStyle/>
        <a:p>
          <a:r>
            <a:rPr lang="zh-CN" altLang="en-US"/>
            <a:t>测算土地价格</a:t>
          </a:r>
        </a:p>
      </dgm:t>
    </dgm:pt>
    <dgm:pt modelId="{EC16DA6A-5E66-6046-9DFA-DBDD2B264034}" type="parTrans" cxnId="{3AB25BED-C016-2F43-A943-0085FFFD0925}">
      <dgm:prSet/>
      <dgm:spPr/>
      <dgm:t>
        <a:bodyPr/>
        <a:lstStyle/>
        <a:p>
          <a:endParaRPr lang="zh-CN" altLang="en-US"/>
        </a:p>
      </dgm:t>
    </dgm:pt>
    <dgm:pt modelId="{9AEC38A2-45C7-4B49-8489-2FC730C3B8F3}" type="sibTrans" cxnId="{3AB25BED-C016-2F43-A943-0085FFFD0925}">
      <dgm:prSet/>
      <dgm:spPr/>
      <dgm:t>
        <a:bodyPr/>
        <a:lstStyle/>
        <a:p>
          <a:endParaRPr lang="zh-CN" altLang="en-US"/>
        </a:p>
      </dgm:t>
    </dgm:pt>
    <dgm:pt modelId="{3C41272D-2991-2E48-AC96-91369D31D664}">
      <dgm:prSet/>
      <dgm:spPr/>
      <dgm:t>
        <a:bodyPr/>
        <a:lstStyle/>
        <a:p>
          <a:endParaRPr lang="zh-CN" altLang="en-US"/>
        </a:p>
      </dgm:t>
    </dgm:pt>
    <dgm:pt modelId="{3236D025-972D-DF45-90A2-A87CF7170673}" type="parTrans" cxnId="{1EBD18F8-3B49-D249-8512-3919F66BFD09}">
      <dgm:prSet/>
      <dgm:spPr/>
      <dgm:t>
        <a:bodyPr/>
        <a:lstStyle/>
        <a:p>
          <a:endParaRPr lang="zh-CN" altLang="en-US"/>
        </a:p>
      </dgm:t>
    </dgm:pt>
    <dgm:pt modelId="{ACE5ADFA-30DF-104C-B36E-9CB315074DAE}" type="sibTrans" cxnId="{1EBD18F8-3B49-D249-8512-3919F66BFD09}">
      <dgm:prSet/>
      <dgm:spPr/>
      <dgm:t>
        <a:bodyPr/>
        <a:lstStyle/>
        <a:p>
          <a:endParaRPr lang="zh-CN" altLang="en-US"/>
        </a:p>
      </dgm:t>
    </dgm:pt>
    <dgm:pt modelId="{95F264FE-9945-C345-BF07-A42A1524F652}">
      <dgm:prSet/>
      <dgm:spPr/>
      <dgm:t>
        <a:bodyPr/>
        <a:lstStyle/>
        <a:p>
          <a:r>
            <a:rPr lang="zh-CN" altLang="en-US" dirty="0"/>
            <a:t>运用剩余法评估公式测算土地价格，应注意待估宗地的设定使用年期与不动产交易价格对应的年 期之间的差别并进行使用年期修正。</a:t>
          </a:r>
        </a:p>
      </dgm:t>
    </dgm:pt>
    <dgm:pt modelId="{11848353-C545-C144-8A08-92DECCC6FA39}" type="parTrans" cxnId="{72535595-5189-C84E-A512-17486B0A7BD1}">
      <dgm:prSet/>
      <dgm:spPr/>
      <dgm:t>
        <a:bodyPr/>
        <a:lstStyle/>
        <a:p>
          <a:endParaRPr lang="zh-CN" altLang="en-US"/>
        </a:p>
      </dgm:t>
    </dgm:pt>
    <dgm:pt modelId="{13D0430A-CE57-C847-A8A9-2ABE07E28165}" type="sibTrans" cxnId="{72535595-5189-C84E-A512-17486B0A7BD1}">
      <dgm:prSet/>
      <dgm:spPr/>
      <dgm:t>
        <a:bodyPr/>
        <a:lstStyle/>
        <a:p>
          <a:endParaRPr lang="zh-CN" altLang="en-US"/>
        </a:p>
      </dgm:t>
    </dgm:pt>
    <dgm:pt modelId="{1F026E5F-1CD1-144A-A043-F36882165DFA}" type="pres">
      <dgm:prSet presAssocID="{F5DA03ED-82E3-2E4C-ACA8-FA189330E5C0}" presName="Name0" presStyleCnt="0">
        <dgm:presLayoutVars>
          <dgm:dir/>
          <dgm:animLvl val="lvl"/>
          <dgm:resizeHandles val="exact"/>
        </dgm:presLayoutVars>
      </dgm:prSet>
      <dgm:spPr/>
    </dgm:pt>
    <dgm:pt modelId="{E72D783D-D6B7-644C-A6A6-890AB3813720}" type="pres">
      <dgm:prSet presAssocID="{A93A1535-86D1-3A41-BBD4-4CADA0BD48DA}" presName="linNode" presStyleCnt="0"/>
      <dgm:spPr/>
    </dgm:pt>
    <dgm:pt modelId="{1819D072-8B9E-BC4F-AB7A-47B40F7B8101}" type="pres">
      <dgm:prSet presAssocID="{A93A1535-86D1-3A41-BBD4-4CADA0BD48DA}" presName="parentText" presStyleLbl="node1" presStyleIdx="0" presStyleCnt="4">
        <dgm:presLayoutVars>
          <dgm:chMax val="1"/>
          <dgm:bulletEnabled val="1"/>
        </dgm:presLayoutVars>
      </dgm:prSet>
      <dgm:spPr/>
    </dgm:pt>
    <dgm:pt modelId="{2A9DF22F-20EB-1545-B672-80EB176CB1E2}" type="pres">
      <dgm:prSet presAssocID="{A93A1535-86D1-3A41-BBD4-4CADA0BD48DA}" presName="descendantText" presStyleLbl="alignAccFollowNode1" presStyleIdx="0" presStyleCnt="4">
        <dgm:presLayoutVars>
          <dgm:bulletEnabled val="1"/>
        </dgm:presLayoutVars>
      </dgm:prSet>
      <dgm:spPr/>
    </dgm:pt>
    <dgm:pt modelId="{6EDD3BD0-F61B-FC4B-A0D3-847A78DE898E}" type="pres">
      <dgm:prSet presAssocID="{72111FF8-9C62-BC46-ACBB-74A5AC467E60}" presName="sp" presStyleCnt="0"/>
      <dgm:spPr/>
    </dgm:pt>
    <dgm:pt modelId="{43B2F35C-49D0-2545-8CDF-41E6DB38699A}" type="pres">
      <dgm:prSet presAssocID="{99484DEB-D7DF-5C4D-B6E1-EE1A8F8916E8}" presName="linNode" presStyleCnt="0"/>
      <dgm:spPr/>
    </dgm:pt>
    <dgm:pt modelId="{B88812E3-F1B0-444E-B4DA-513AC366593B}" type="pres">
      <dgm:prSet presAssocID="{99484DEB-D7DF-5C4D-B6E1-EE1A8F8916E8}" presName="parentText" presStyleLbl="node1" presStyleIdx="1" presStyleCnt="4">
        <dgm:presLayoutVars>
          <dgm:chMax val="1"/>
          <dgm:bulletEnabled val="1"/>
        </dgm:presLayoutVars>
      </dgm:prSet>
      <dgm:spPr/>
    </dgm:pt>
    <dgm:pt modelId="{092B2815-3F4F-2B46-A1EB-4E85D6E34821}" type="pres">
      <dgm:prSet presAssocID="{99484DEB-D7DF-5C4D-B6E1-EE1A8F8916E8}" presName="descendantText" presStyleLbl="alignAccFollowNode1" presStyleIdx="1" presStyleCnt="4">
        <dgm:presLayoutVars>
          <dgm:bulletEnabled val="1"/>
        </dgm:presLayoutVars>
      </dgm:prSet>
      <dgm:spPr/>
    </dgm:pt>
    <dgm:pt modelId="{9E0B1869-B71F-484B-8E17-CD49861994E2}" type="pres">
      <dgm:prSet presAssocID="{D8649843-B7C3-E146-A55A-E52FA51F77EC}" presName="sp" presStyleCnt="0"/>
      <dgm:spPr/>
    </dgm:pt>
    <dgm:pt modelId="{0A0FC2DF-605A-4441-828E-2D8BC1BE4A20}" type="pres">
      <dgm:prSet presAssocID="{4D61D600-4F8C-8D42-A570-A4577D0558A4}" presName="linNode" presStyleCnt="0"/>
      <dgm:spPr/>
    </dgm:pt>
    <dgm:pt modelId="{1CD0D0EB-A90C-784D-B34C-8D9F6EDCCC2A}" type="pres">
      <dgm:prSet presAssocID="{4D61D600-4F8C-8D42-A570-A4577D0558A4}" presName="parentText" presStyleLbl="node1" presStyleIdx="2" presStyleCnt="4">
        <dgm:presLayoutVars>
          <dgm:chMax val="1"/>
          <dgm:bulletEnabled val="1"/>
        </dgm:presLayoutVars>
      </dgm:prSet>
      <dgm:spPr/>
    </dgm:pt>
    <dgm:pt modelId="{F6338636-B0B3-8D44-8E8F-9C2D969DDA6D}" type="pres">
      <dgm:prSet presAssocID="{4D61D600-4F8C-8D42-A570-A4577D0558A4}" presName="descendantText" presStyleLbl="alignAccFollowNode1" presStyleIdx="2" presStyleCnt="4">
        <dgm:presLayoutVars>
          <dgm:bulletEnabled val="1"/>
        </dgm:presLayoutVars>
      </dgm:prSet>
      <dgm:spPr/>
    </dgm:pt>
    <dgm:pt modelId="{9B69A64A-729E-DB4F-84B1-CF701573393C}" type="pres">
      <dgm:prSet presAssocID="{99BA52EB-0129-A445-B934-EC468957BC45}" presName="sp" presStyleCnt="0"/>
      <dgm:spPr/>
    </dgm:pt>
    <dgm:pt modelId="{CBE7A477-A7F6-8F43-AC27-02DB851E93A2}" type="pres">
      <dgm:prSet presAssocID="{B19CB3CE-C66F-324A-8A82-EE5814FD6DB7}" presName="linNode" presStyleCnt="0"/>
      <dgm:spPr/>
    </dgm:pt>
    <dgm:pt modelId="{5F86BD34-FAA2-AE44-933B-325C624D9527}" type="pres">
      <dgm:prSet presAssocID="{B19CB3CE-C66F-324A-8A82-EE5814FD6DB7}" presName="parentText" presStyleLbl="node1" presStyleIdx="3" presStyleCnt="4">
        <dgm:presLayoutVars>
          <dgm:chMax val="1"/>
          <dgm:bulletEnabled val="1"/>
        </dgm:presLayoutVars>
      </dgm:prSet>
      <dgm:spPr/>
    </dgm:pt>
    <dgm:pt modelId="{4772C3D1-E08D-AE43-BF89-50A908B8301C}" type="pres">
      <dgm:prSet presAssocID="{B19CB3CE-C66F-324A-8A82-EE5814FD6DB7}" presName="descendantText" presStyleLbl="alignAccFollowNode1" presStyleIdx="3" presStyleCnt="4">
        <dgm:presLayoutVars>
          <dgm:bulletEnabled val="1"/>
        </dgm:presLayoutVars>
      </dgm:prSet>
      <dgm:spPr/>
    </dgm:pt>
  </dgm:ptLst>
  <dgm:cxnLst>
    <dgm:cxn modelId="{4C7E3E14-6E51-6A4C-BAA9-E4364CDAD653}" srcId="{4D61D600-4F8C-8D42-A570-A4577D0558A4}" destId="{F90D7FA3-B2FE-5B40-862C-78D40EF31412}" srcOrd="0" destOrd="0" parTransId="{4903F58A-1BD9-5E47-B71E-B4D9E634EA17}" sibTransId="{0D00AD47-2ACC-C14C-B6C1-AC97D4D2A696}"/>
    <dgm:cxn modelId="{02D42B16-CB1C-5948-B91B-6B92D22F7022}" srcId="{F5DA03ED-82E3-2E4C-ACA8-FA189330E5C0}" destId="{A93A1535-86D1-3A41-BBD4-4CADA0BD48DA}" srcOrd="0" destOrd="0" parTransId="{0A10A661-90BC-E64F-BB9F-668DFB92F33E}" sibTransId="{72111FF8-9C62-BC46-ACBB-74A5AC467E60}"/>
    <dgm:cxn modelId="{9FC0FC2E-1F76-0945-97CB-AC81329C11A6}" srcId="{F5DA03ED-82E3-2E4C-ACA8-FA189330E5C0}" destId="{4D61D600-4F8C-8D42-A570-A4577D0558A4}" srcOrd="2" destOrd="0" parTransId="{7305462F-2C73-E246-B5C4-64A69CCAF49C}" sibTransId="{99BA52EB-0129-A445-B934-EC468957BC45}"/>
    <dgm:cxn modelId="{EB01433A-ABC1-2741-B384-4560DE6BECFE}" type="presOf" srcId="{F2B5E9B1-B810-D54E-83B5-F0C1DBC390BF}" destId="{2A9DF22F-20EB-1545-B672-80EB176CB1E2}" srcOrd="0" destOrd="0" presId="urn:microsoft.com/office/officeart/2005/8/layout/vList5"/>
    <dgm:cxn modelId="{7FF3A541-630B-B549-82FE-83FB496ABF54}" type="presOf" srcId="{F5DA03ED-82E3-2E4C-ACA8-FA189330E5C0}" destId="{1F026E5F-1CD1-144A-A043-F36882165DFA}" srcOrd="0" destOrd="0" presId="urn:microsoft.com/office/officeart/2005/8/layout/vList5"/>
    <dgm:cxn modelId="{A15C6C5B-E329-5343-AA34-38C8A018ADBF}" type="presOf" srcId="{95F264FE-9945-C345-BF07-A42A1524F652}" destId="{4772C3D1-E08D-AE43-BF89-50A908B8301C}" srcOrd="0" destOrd="1" presId="urn:microsoft.com/office/officeart/2005/8/layout/vList5"/>
    <dgm:cxn modelId="{3DDF755B-695A-694E-A55A-30D6B839BF21}" type="presOf" srcId="{B19CB3CE-C66F-324A-8A82-EE5814FD6DB7}" destId="{5F86BD34-FAA2-AE44-933B-325C624D9527}" srcOrd="0" destOrd="0" presId="urn:microsoft.com/office/officeart/2005/8/layout/vList5"/>
    <dgm:cxn modelId="{A57F9964-5386-A945-8D54-719769F02F8E}" type="presOf" srcId="{F90D7FA3-B2FE-5B40-862C-78D40EF31412}" destId="{F6338636-B0B3-8D44-8E8F-9C2D969DDA6D}" srcOrd="0" destOrd="0" presId="urn:microsoft.com/office/officeart/2005/8/layout/vList5"/>
    <dgm:cxn modelId="{4D9D9679-7EDA-6640-8C1A-021FB6A06EE9}" type="presOf" srcId="{A93A1535-86D1-3A41-BBD4-4CADA0BD48DA}" destId="{1819D072-8B9E-BC4F-AB7A-47B40F7B8101}" srcOrd="0" destOrd="0" presId="urn:microsoft.com/office/officeart/2005/8/layout/vList5"/>
    <dgm:cxn modelId="{582E9481-2F49-074F-9E3B-887642551ACC}" srcId="{F5DA03ED-82E3-2E4C-ACA8-FA189330E5C0}" destId="{99484DEB-D7DF-5C4D-B6E1-EE1A8F8916E8}" srcOrd="1" destOrd="0" parTransId="{32A21EA1-0E93-CD48-A677-761E6745B57E}" sibTransId="{D8649843-B7C3-E146-A55A-E52FA51F77EC}"/>
    <dgm:cxn modelId="{72535595-5189-C84E-A512-17486B0A7BD1}" srcId="{B19CB3CE-C66F-324A-8A82-EE5814FD6DB7}" destId="{95F264FE-9945-C345-BF07-A42A1524F652}" srcOrd="1" destOrd="0" parTransId="{11848353-C545-C144-8A08-92DECCC6FA39}" sibTransId="{13D0430A-CE57-C847-A8A9-2ABE07E28165}"/>
    <dgm:cxn modelId="{A49243A1-637B-B94B-AC61-9ED57B8593C3}" type="presOf" srcId="{99484DEB-D7DF-5C4D-B6E1-EE1A8F8916E8}" destId="{B88812E3-F1B0-444E-B4DA-513AC366593B}" srcOrd="0" destOrd="0" presId="urn:microsoft.com/office/officeart/2005/8/layout/vList5"/>
    <dgm:cxn modelId="{932DE3B0-6F09-B349-A20C-78D5881B52E3}" srcId="{99484DEB-D7DF-5C4D-B6E1-EE1A8F8916E8}" destId="{69286B59-8454-8E4C-8F4A-18C614A1C2F0}" srcOrd="0" destOrd="0" parTransId="{294DBBA8-53D2-F84B-AB17-78451342059B}" sibTransId="{CE2DD3CE-C650-1B46-9455-16FCF33B8C2C}"/>
    <dgm:cxn modelId="{9D9BE9C2-4D4F-AC48-A3D8-BEAC2B961D39}" type="presOf" srcId="{3C41272D-2991-2E48-AC96-91369D31D664}" destId="{4772C3D1-E08D-AE43-BF89-50A908B8301C}" srcOrd="0" destOrd="0" presId="urn:microsoft.com/office/officeart/2005/8/layout/vList5"/>
    <dgm:cxn modelId="{D8ACE9CD-F3C7-CA4F-A30A-D30013D3B8D7}" type="presOf" srcId="{4D61D600-4F8C-8D42-A570-A4577D0558A4}" destId="{1CD0D0EB-A90C-784D-B34C-8D9F6EDCCC2A}" srcOrd="0" destOrd="0" presId="urn:microsoft.com/office/officeart/2005/8/layout/vList5"/>
    <dgm:cxn modelId="{64A401EA-5B72-1F4D-B0C5-B75B7A84CF24}" type="presOf" srcId="{69286B59-8454-8E4C-8F4A-18C614A1C2F0}" destId="{092B2815-3F4F-2B46-A1EB-4E85D6E34821}" srcOrd="0" destOrd="0" presId="urn:microsoft.com/office/officeart/2005/8/layout/vList5"/>
    <dgm:cxn modelId="{3AB25BED-C016-2F43-A943-0085FFFD0925}" srcId="{F5DA03ED-82E3-2E4C-ACA8-FA189330E5C0}" destId="{B19CB3CE-C66F-324A-8A82-EE5814FD6DB7}" srcOrd="3" destOrd="0" parTransId="{EC16DA6A-5E66-6046-9DFA-DBDD2B264034}" sibTransId="{9AEC38A2-45C7-4B49-8489-2FC730C3B8F3}"/>
    <dgm:cxn modelId="{CD3C85F1-AAE7-6C4A-B39A-031A7E82C7C4}" srcId="{A93A1535-86D1-3A41-BBD4-4CADA0BD48DA}" destId="{F2B5E9B1-B810-D54E-83B5-F0C1DBC390BF}" srcOrd="0" destOrd="0" parTransId="{EB39602E-F6C3-0848-89E3-6DB215B2C86F}" sibTransId="{0BFF9723-D320-C94A-AE44-99E6B33F7AC3}"/>
    <dgm:cxn modelId="{1EBD18F8-3B49-D249-8512-3919F66BFD09}" srcId="{B19CB3CE-C66F-324A-8A82-EE5814FD6DB7}" destId="{3C41272D-2991-2E48-AC96-91369D31D664}" srcOrd="0" destOrd="0" parTransId="{3236D025-972D-DF45-90A2-A87CF7170673}" sibTransId="{ACE5ADFA-30DF-104C-B36E-9CB315074DAE}"/>
    <dgm:cxn modelId="{97CC0E09-A110-6445-B51D-3BB47DC5A8C5}" type="presParOf" srcId="{1F026E5F-1CD1-144A-A043-F36882165DFA}" destId="{E72D783D-D6B7-644C-A6A6-890AB3813720}" srcOrd="0" destOrd="0" presId="urn:microsoft.com/office/officeart/2005/8/layout/vList5"/>
    <dgm:cxn modelId="{67FE9B73-F800-D348-A748-946227A878B2}" type="presParOf" srcId="{E72D783D-D6B7-644C-A6A6-890AB3813720}" destId="{1819D072-8B9E-BC4F-AB7A-47B40F7B8101}" srcOrd="0" destOrd="0" presId="urn:microsoft.com/office/officeart/2005/8/layout/vList5"/>
    <dgm:cxn modelId="{1E4C6052-FBAE-6540-AA1B-FAD705018DB3}" type="presParOf" srcId="{E72D783D-D6B7-644C-A6A6-890AB3813720}" destId="{2A9DF22F-20EB-1545-B672-80EB176CB1E2}" srcOrd="1" destOrd="0" presId="urn:microsoft.com/office/officeart/2005/8/layout/vList5"/>
    <dgm:cxn modelId="{F2F6AF77-E0C2-AA47-9725-2D9215D23B51}" type="presParOf" srcId="{1F026E5F-1CD1-144A-A043-F36882165DFA}" destId="{6EDD3BD0-F61B-FC4B-A0D3-847A78DE898E}" srcOrd="1" destOrd="0" presId="urn:microsoft.com/office/officeart/2005/8/layout/vList5"/>
    <dgm:cxn modelId="{C2D52D42-16CE-5A43-B236-E2B24871A35E}" type="presParOf" srcId="{1F026E5F-1CD1-144A-A043-F36882165DFA}" destId="{43B2F35C-49D0-2545-8CDF-41E6DB38699A}" srcOrd="2" destOrd="0" presId="urn:microsoft.com/office/officeart/2005/8/layout/vList5"/>
    <dgm:cxn modelId="{B2DFF448-786B-5E49-97FD-D1863C79BF2D}" type="presParOf" srcId="{43B2F35C-49D0-2545-8CDF-41E6DB38699A}" destId="{B88812E3-F1B0-444E-B4DA-513AC366593B}" srcOrd="0" destOrd="0" presId="urn:microsoft.com/office/officeart/2005/8/layout/vList5"/>
    <dgm:cxn modelId="{ADA89701-205F-7446-9CAB-C8D2FA6A6DE5}" type="presParOf" srcId="{43B2F35C-49D0-2545-8CDF-41E6DB38699A}" destId="{092B2815-3F4F-2B46-A1EB-4E85D6E34821}" srcOrd="1" destOrd="0" presId="urn:microsoft.com/office/officeart/2005/8/layout/vList5"/>
    <dgm:cxn modelId="{6E311302-C105-9C48-B24D-141B59186521}" type="presParOf" srcId="{1F026E5F-1CD1-144A-A043-F36882165DFA}" destId="{9E0B1869-B71F-484B-8E17-CD49861994E2}" srcOrd="3" destOrd="0" presId="urn:microsoft.com/office/officeart/2005/8/layout/vList5"/>
    <dgm:cxn modelId="{845207C0-2FE3-334C-810D-46C9DDB2B6FD}" type="presParOf" srcId="{1F026E5F-1CD1-144A-A043-F36882165DFA}" destId="{0A0FC2DF-605A-4441-828E-2D8BC1BE4A20}" srcOrd="4" destOrd="0" presId="urn:microsoft.com/office/officeart/2005/8/layout/vList5"/>
    <dgm:cxn modelId="{E22C8D96-6C76-D343-B4CB-A8019FAA3F75}" type="presParOf" srcId="{0A0FC2DF-605A-4441-828E-2D8BC1BE4A20}" destId="{1CD0D0EB-A90C-784D-B34C-8D9F6EDCCC2A}" srcOrd="0" destOrd="0" presId="urn:microsoft.com/office/officeart/2005/8/layout/vList5"/>
    <dgm:cxn modelId="{8BF04B47-AECB-4D4B-A096-BE183DF8B39C}" type="presParOf" srcId="{0A0FC2DF-605A-4441-828E-2D8BC1BE4A20}" destId="{F6338636-B0B3-8D44-8E8F-9C2D969DDA6D}" srcOrd="1" destOrd="0" presId="urn:microsoft.com/office/officeart/2005/8/layout/vList5"/>
    <dgm:cxn modelId="{B0D0EA7E-3F69-D346-BAFB-BD526646946C}" type="presParOf" srcId="{1F026E5F-1CD1-144A-A043-F36882165DFA}" destId="{9B69A64A-729E-DB4F-84B1-CF701573393C}" srcOrd="5" destOrd="0" presId="urn:microsoft.com/office/officeart/2005/8/layout/vList5"/>
    <dgm:cxn modelId="{EE1EB2D8-430E-324A-839D-E0BD12348E38}" type="presParOf" srcId="{1F026E5F-1CD1-144A-A043-F36882165DFA}" destId="{CBE7A477-A7F6-8F43-AC27-02DB851E93A2}" srcOrd="6" destOrd="0" presId="urn:microsoft.com/office/officeart/2005/8/layout/vList5"/>
    <dgm:cxn modelId="{6FAA909E-518C-584D-9F69-A70520153E50}" type="presParOf" srcId="{CBE7A477-A7F6-8F43-AC27-02DB851E93A2}" destId="{5F86BD34-FAA2-AE44-933B-325C624D9527}" srcOrd="0" destOrd="0" presId="urn:microsoft.com/office/officeart/2005/8/layout/vList5"/>
    <dgm:cxn modelId="{674041B6-FB82-EC40-8A80-F84DCBF273DD}" type="presParOf" srcId="{CBE7A477-A7F6-8F43-AC27-02DB851E93A2}" destId="{4772C3D1-E08D-AE43-BF89-50A908B8301C}"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F9D794-BCA4-8B45-953A-CAC99D230AD7}" type="doc">
      <dgm:prSet loTypeId="urn:microsoft.com/office/officeart/2005/8/layout/list1#3" loCatId="" qsTypeId="urn:microsoft.com/office/officeart/2005/8/quickstyle/simple1#3" qsCatId="simple" csTypeId="urn:microsoft.com/office/officeart/2005/8/colors/accent1_2#2" csCatId="accent1" phldr="1"/>
      <dgm:spPr/>
      <dgm:t>
        <a:bodyPr/>
        <a:lstStyle/>
        <a:p>
          <a:endParaRPr lang="zh-CN" altLang="en-US"/>
        </a:p>
      </dgm:t>
    </dgm:pt>
    <dgm:pt modelId="{A8151F59-0505-3F47-94C4-728424DE2549}">
      <dgm:prSet phldrT="[文本]"/>
      <dgm:spPr/>
      <dgm:t>
        <a:bodyPr/>
        <a:lstStyle/>
        <a:p>
          <a:r>
            <a:rPr lang="zh-CN" altLang="en-US" dirty="0"/>
            <a:t>封面标题：土地估价报告</a:t>
          </a:r>
        </a:p>
      </dgm:t>
    </dgm:pt>
    <dgm:pt modelId="{1175EBAD-8644-FE41-A3C4-0359A2C4F054}" type="parTrans" cxnId="{E1E54041-C7E9-4A46-A032-B4BBA460A936}">
      <dgm:prSet/>
      <dgm:spPr/>
      <dgm:t>
        <a:bodyPr/>
        <a:lstStyle/>
        <a:p>
          <a:endParaRPr lang="zh-CN" altLang="en-US"/>
        </a:p>
      </dgm:t>
    </dgm:pt>
    <dgm:pt modelId="{F58E974D-9776-8046-A880-8090DB11FC19}" type="sibTrans" cxnId="{E1E54041-C7E9-4A46-A032-B4BBA460A936}">
      <dgm:prSet/>
      <dgm:spPr/>
      <dgm:t>
        <a:bodyPr/>
        <a:lstStyle/>
        <a:p>
          <a:endParaRPr lang="zh-CN" altLang="en-US"/>
        </a:p>
      </dgm:t>
    </dgm:pt>
    <dgm:pt modelId="{ADCDD58D-B6E0-954B-91AB-F602B971E563}">
      <dgm:prSet phldrT="[文本]"/>
      <dgm:spPr/>
      <dgm:t>
        <a:bodyPr/>
        <a:lstStyle/>
        <a:p>
          <a:r>
            <a:rPr lang="zh-CN" altLang="en-US" dirty="0"/>
            <a:t>项目名称：坐落（土地证书上的坐落）</a:t>
          </a:r>
          <a:r>
            <a:rPr lang="en-US" altLang="zh-CN" dirty="0"/>
            <a:t>+</a:t>
          </a:r>
          <a:r>
            <a:rPr lang="zh-CN" altLang="en-US" dirty="0"/>
            <a:t>评估目的</a:t>
          </a:r>
          <a:r>
            <a:rPr lang="en-US" altLang="zh-CN" dirty="0"/>
            <a:t>+</a:t>
          </a:r>
          <a:r>
            <a:rPr lang="zh-CN" altLang="en-US" dirty="0"/>
            <a:t>价格类型</a:t>
          </a:r>
          <a:r>
            <a:rPr lang="en-US" altLang="zh-CN" dirty="0"/>
            <a:t>+</a:t>
          </a:r>
          <a:r>
            <a:rPr lang="zh-CN" altLang="en-US" dirty="0"/>
            <a:t>评估</a:t>
          </a:r>
        </a:p>
      </dgm:t>
    </dgm:pt>
    <dgm:pt modelId="{6D8FF666-1225-C44B-A2C8-2306D92E468B}" type="parTrans" cxnId="{E5AE1EC6-61A6-5346-875F-6D6E5ADD32A8}">
      <dgm:prSet/>
      <dgm:spPr/>
      <dgm:t>
        <a:bodyPr/>
        <a:lstStyle/>
        <a:p>
          <a:endParaRPr lang="zh-CN" altLang="en-US"/>
        </a:p>
      </dgm:t>
    </dgm:pt>
    <dgm:pt modelId="{F8F0CC44-0560-1D47-BF7F-60C676F214F2}" type="sibTrans" cxnId="{E5AE1EC6-61A6-5346-875F-6D6E5ADD32A8}">
      <dgm:prSet/>
      <dgm:spPr/>
      <dgm:t>
        <a:bodyPr/>
        <a:lstStyle/>
        <a:p>
          <a:endParaRPr lang="zh-CN" altLang="en-US"/>
        </a:p>
      </dgm:t>
    </dgm:pt>
    <dgm:pt modelId="{58B80054-83AD-2141-9A21-114FBA862111}">
      <dgm:prSet phldrT="[文本]"/>
      <dgm:spPr/>
      <dgm:t>
        <a:bodyPr/>
        <a:lstStyle/>
        <a:p>
          <a:r>
            <a:rPr lang="zh-CN" altLang="en-US" dirty="0"/>
            <a:t>受托估价机构：宝业恒（北京）土地房地产资产评估咨询有限公司</a:t>
          </a:r>
        </a:p>
      </dgm:t>
    </dgm:pt>
    <dgm:pt modelId="{EB0ADA9B-C574-364D-B965-134F1826342E}" type="parTrans" cxnId="{0CEC8213-D5AA-9D40-A9C0-5FF2AB794D59}">
      <dgm:prSet/>
      <dgm:spPr/>
      <dgm:t>
        <a:bodyPr/>
        <a:lstStyle/>
        <a:p>
          <a:endParaRPr lang="zh-CN" altLang="en-US"/>
        </a:p>
      </dgm:t>
    </dgm:pt>
    <dgm:pt modelId="{BC095DA6-0155-8B47-8E2C-FDA059BABE00}" type="sibTrans" cxnId="{0CEC8213-D5AA-9D40-A9C0-5FF2AB794D59}">
      <dgm:prSet/>
      <dgm:spPr/>
      <dgm:t>
        <a:bodyPr/>
        <a:lstStyle/>
        <a:p>
          <a:endParaRPr lang="zh-CN" altLang="en-US"/>
        </a:p>
      </dgm:t>
    </dgm:pt>
    <dgm:pt modelId="{6F294488-416E-354C-B3CB-B985FD729941}">
      <dgm:prSet/>
      <dgm:spPr/>
      <dgm:t>
        <a:bodyPr/>
        <a:lstStyle/>
        <a:p>
          <a:r>
            <a:rPr lang="zh-CN" altLang="en-US" dirty="0"/>
            <a:t>土地估价报告编号：京宝业恒土估字</a:t>
          </a:r>
          <a:r>
            <a:rPr lang="en-US" altLang="zh-CN" dirty="0"/>
            <a:t>[2022]</a:t>
          </a:r>
          <a:r>
            <a:rPr lang="zh-CN" altLang="en-US" dirty="0"/>
            <a:t>第</a:t>
          </a:r>
          <a:r>
            <a:rPr lang="en-US" altLang="zh-CN" dirty="0"/>
            <a:t>0101</a:t>
          </a:r>
          <a:r>
            <a:rPr lang="zh-CN" altLang="en-US" dirty="0"/>
            <a:t>号</a:t>
          </a:r>
        </a:p>
      </dgm:t>
    </dgm:pt>
    <dgm:pt modelId="{871F8D63-6B4D-3F46-B2C7-73219F157971}" type="parTrans" cxnId="{8797D473-6E58-1A42-870E-8E6E0659911E}">
      <dgm:prSet/>
      <dgm:spPr/>
      <dgm:t>
        <a:bodyPr/>
        <a:lstStyle/>
        <a:p>
          <a:endParaRPr lang="zh-CN" altLang="en-US"/>
        </a:p>
      </dgm:t>
    </dgm:pt>
    <dgm:pt modelId="{6CEA31C7-F763-BF4E-9C24-DB00AB0A20D2}" type="sibTrans" cxnId="{8797D473-6E58-1A42-870E-8E6E0659911E}">
      <dgm:prSet/>
      <dgm:spPr/>
      <dgm:t>
        <a:bodyPr/>
        <a:lstStyle/>
        <a:p>
          <a:endParaRPr lang="zh-CN" altLang="en-US"/>
        </a:p>
      </dgm:t>
    </dgm:pt>
    <dgm:pt modelId="{6986CD8B-80F9-4D41-8941-3786897336E3}">
      <dgm:prSet/>
      <dgm:spPr/>
      <dgm:t>
        <a:bodyPr/>
        <a:lstStyle/>
        <a:p>
          <a:r>
            <a:rPr lang="zh-CN" altLang="en-US" dirty="0"/>
            <a:t>电子备案号（上传后自动生成）</a:t>
          </a:r>
        </a:p>
      </dgm:t>
    </dgm:pt>
    <dgm:pt modelId="{521C932F-273A-184B-A23B-8BB172C1CCD6}" type="parTrans" cxnId="{7B04CFB9-2571-F447-A9FF-41D5ACCA1DDA}">
      <dgm:prSet/>
      <dgm:spPr/>
      <dgm:t>
        <a:bodyPr/>
        <a:lstStyle/>
        <a:p>
          <a:endParaRPr lang="zh-CN" altLang="en-US"/>
        </a:p>
      </dgm:t>
    </dgm:pt>
    <dgm:pt modelId="{EEFD8FAA-44D4-574A-882A-AE8D5148A21A}" type="sibTrans" cxnId="{7B04CFB9-2571-F447-A9FF-41D5ACCA1DDA}">
      <dgm:prSet/>
      <dgm:spPr/>
      <dgm:t>
        <a:bodyPr/>
        <a:lstStyle/>
        <a:p>
          <a:endParaRPr lang="zh-CN" altLang="en-US"/>
        </a:p>
      </dgm:t>
    </dgm:pt>
    <dgm:pt modelId="{42CC93D4-6425-CA4F-A259-DCC6390A30BB}">
      <dgm:prSet/>
      <dgm:spPr/>
      <dgm:t>
        <a:bodyPr/>
        <a:lstStyle/>
        <a:p>
          <a:r>
            <a:rPr lang="zh-CN" altLang="en-US" dirty="0"/>
            <a:t>提交估价报告日期：说明土地估价报告提交的具体日期</a:t>
          </a:r>
        </a:p>
      </dgm:t>
    </dgm:pt>
    <dgm:pt modelId="{FB416372-D482-7347-83B9-40F28D1018C8}" type="parTrans" cxnId="{11BF3695-E863-E446-A0E5-AF72F0AAC556}">
      <dgm:prSet/>
      <dgm:spPr/>
      <dgm:t>
        <a:bodyPr/>
        <a:lstStyle/>
        <a:p>
          <a:endParaRPr lang="zh-CN" altLang="en-US"/>
        </a:p>
      </dgm:t>
    </dgm:pt>
    <dgm:pt modelId="{16025824-5F61-CA43-84FA-46DB6CC26FB7}" type="sibTrans" cxnId="{11BF3695-E863-E446-A0E5-AF72F0AAC556}">
      <dgm:prSet/>
      <dgm:spPr/>
      <dgm:t>
        <a:bodyPr/>
        <a:lstStyle/>
        <a:p>
          <a:endParaRPr lang="zh-CN" altLang="en-US"/>
        </a:p>
      </dgm:t>
    </dgm:pt>
    <dgm:pt modelId="{5FF14EA1-FBB8-A249-A962-53074F124AF6}" type="pres">
      <dgm:prSet presAssocID="{A3F9D794-BCA4-8B45-953A-CAC99D230AD7}" presName="linear" presStyleCnt="0">
        <dgm:presLayoutVars>
          <dgm:dir/>
          <dgm:animLvl val="lvl"/>
          <dgm:resizeHandles val="exact"/>
        </dgm:presLayoutVars>
      </dgm:prSet>
      <dgm:spPr/>
    </dgm:pt>
    <dgm:pt modelId="{AF621028-6C3C-9D40-AAC2-3C06CC37726C}" type="pres">
      <dgm:prSet presAssocID="{A8151F59-0505-3F47-94C4-728424DE2549}" presName="parentLin" presStyleCnt="0"/>
      <dgm:spPr/>
    </dgm:pt>
    <dgm:pt modelId="{8DF86192-B4AD-4547-AA89-DB8351571986}" type="pres">
      <dgm:prSet presAssocID="{A8151F59-0505-3F47-94C4-728424DE2549}" presName="parentLeftMargin" presStyleLbl="node1" presStyleIdx="0" presStyleCnt="6"/>
      <dgm:spPr/>
    </dgm:pt>
    <dgm:pt modelId="{FB56E4C6-E18B-0A48-9F14-A0BB9F86238C}" type="pres">
      <dgm:prSet presAssocID="{A8151F59-0505-3F47-94C4-728424DE2549}" presName="parentText" presStyleLbl="node1" presStyleIdx="0" presStyleCnt="6">
        <dgm:presLayoutVars>
          <dgm:chMax val="0"/>
          <dgm:bulletEnabled val="1"/>
        </dgm:presLayoutVars>
      </dgm:prSet>
      <dgm:spPr/>
    </dgm:pt>
    <dgm:pt modelId="{20779B56-A9CF-F041-ABB3-DC12116B02B7}" type="pres">
      <dgm:prSet presAssocID="{A8151F59-0505-3F47-94C4-728424DE2549}" presName="negativeSpace" presStyleCnt="0"/>
      <dgm:spPr/>
    </dgm:pt>
    <dgm:pt modelId="{D5CFE146-2232-B643-AB93-054855E86B9D}" type="pres">
      <dgm:prSet presAssocID="{A8151F59-0505-3F47-94C4-728424DE2549}" presName="childText" presStyleLbl="conFgAcc1" presStyleIdx="0" presStyleCnt="6">
        <dgm:presLayoutVars>
          <dgm:bulletEnabled val="1"/>
        </dgm:presLayoutVars>
      </dgm:prSet>
      <dgm:spPr/>
    </dgm:pt>
    <dgm:pt modelId="{52E93598-4F81-D242-897D-433A65A03DC4}" type="pres">
      <dgm:prSet presAssocID="{F58E974D-9776-8046-A880-8090DB11FC19}" presName="spaceBetweenRectangles" presStyleCnt="0"/>
      <dgm:spPr/>
    </dgm:pt>
    <dgm:pt modelId="{0F266C6D-ECE7-694B-A517-B6D0F8E35D3F}" type="pres">
      <dgm:prSet presAssocID="{ADCDD58D-B6E0-954B-91AB-F602B971E563}" presName="parentLin" presStyleCnt="0"/>
      <dgm:spPr/>
    </dgm:pt>
    <dgm:pt modelId="{CBACB77D-4D66-0F41-9E9F-77FCF178A8A5}" type="pres">
      <dgm:prSet presAssocID="{ADCDD58D-B6E0-954B-91AB-F602B971E563}" presName="parentLeftMargin" presStyleLbl="node1" presStyleIdx="0" presStyleCnt="6"/>
      <dgm:spPr/>
    </dgm:pt>
    <dgm:pt modelId="{95F2DA68-053C-B04E-A1A0-CEE6C9344497}" type="pres">
      <dgm:prSet presAssocID="{ADCDD58D-B6E0-954B-91AB-F602B971E563}" presName="parentText" presStyleLbl="node1" presStyleIdx="1" presStyleCnt="6">
        <dgm:presLayoutVars>
          <dgm:chMax val="0"/>
          <dgm:bulletEnabled val="1"/>
        </dgm:presLayoutVars>
      </dgm:prSet>
      <dgm:spPr/>
    </dgm:pt>
    <dgm:pt modelId="{3024BB54-5D82-614E-8DCF-66ACE1138AF1}" type="pres">
      <dgm:prSet presAssocID="{ADCDD58D-B6E0-954B-91AB-F602B971E563}" presName="negativeSpace" presStyleCnt="0"/>
      <dgm:spPr/>
    </dgm:pt>
    <dgm:pt modelId="{5ECBD690-FFB5-2341-8100-AF21E797C351}" type="pres">
      <dgm:prSet presAssocID="{ADCDD58D-B6E0-954B-91AB-F602B971E563}" presName="childText" presStyleLbl="conFgAcc1" presStyleIdx="1" presStyleCnt="6">
        <dgm:presLayoutVars>
          <dgm:bulletEnabled val="1"/>
        </dgm:presLayoutVars>
      </dgm:prSet>
      <dgm:spPr/>
    </dgm:pt>
    <dgm:pt modelId="{AF984D44-A0AF-164F-8640-91365BBF43CE}" type="pres">
      <dgm:prSet presAssocID="{F8F0CC44-0560-1D47-BF7F-60C676F214F2}" presName="spaceBetweenRectangles" presStyleCnt="0"/>
      <dgm:spPr/>
    </dgm:pt>
    <dgm:pt modelId="{61E0B46B-E51D-8347-AEDB-3C3C35D2BB2B}" type="pres">
      <dgm:prSet presAssocID="{58B80054-83AD-2141-9A21-114FBA862111}" presName="parentLin" presStyleCnt="0"/>
      <dgm:spPr/>
    </dgm:pt>
    <dgm:pt modelId="{793B3E39-5B1E-5F48-AC8C-BEFEB4926884}" type="pres">
      <dgm:prSet presAssocID="{58B80054-83AD-2141-9A21-114FBA862111}" presName="parentLeftMargin" presStyleLbl="node1" presStyleIdx="1" presStyleCnt="6"/>
      <dgm:spPr/>
    </dgm:pt>
    <dgm:pt modelId="{FF730FDB-1502-084B-B9B2-762EDE0B26B2}" type="pres">
      <dgm:prSet presAssocID="{58B80054-83AD-2141-9A21-114FBA862111}" presName="parentText" presStyleLbl="node1" presStyleIdx="2" presStyleCnt="6">
        <dgm:presLayoutVars>
          <dgm:chMax val="0"/>
          <dgm:bulletEnabled val="1"/>
        </dgm:presLayoutVars>
      </dgm:prSet>
      <dgm:spPr/>
    </dgm:pt>
    <dgm:pt modelId="{EA46712F-5A0C-D94E-B54C-9B3C823C85B8}" type="pres">
      <dgm:prSet presAssocID="{58B80054-83AD-2141-9A21-114FBA862111}" presName="negativeSpace" presStyleCnt="0"/>
      <dgm:spPr/>
    </dgm:pt>
    <dgm:pt modelId="{DEF6926B-AC45-4840-AB5C-7B1D0EE8CF62}" type="pres">
      <dgm:prSet presAssocID="{58B80054-83AD-2141-9A21-114FBA862111}" presName="childText" presStyleLbl="conFgAcc1" presStyleIdx="2" presStyleCnt="6">
        <dgm:presLayoutVars>
          <dgm:bulletEnabled val="1"/>
        </dgm:presLayoutVars>
      </dgm:prSet>
      <dgm:spPr/>
    </dgm:pt>
    <dgm:pt modelId="{ECD537B0-784F-6747-AACC-6E376164C0CB}" type="pres">
      <dgm:prSet presAssocID="{BC095DA6-0155-8B47-8E2C-FDA059BABE00}" presName="spaceBetweenRectangles" presStyleCnt="0"/>
      <dgm:spPr/>
    </dgm:pt>
    <dgm:pt modelId="{5F15AA2B-C907-DB4A-9F1F-BE4973DA3DDD}" type="pres">
      <dgm:prSet presAssocID="{6986CD8B-80F9-4D41-8941-3786897336E3}" presName="parentLin" presStyleCnt="0"/>
      <dgm:spPr/>
    </dgm:pt>
    <dgm:pt modelId="{BF1B12A7-256D-CB4D-9782-AF4C8FE13A4E}" type="pres">
      <dgm:prSet presAssocID="{6986CD8B-80F9-4D41-8941-3786897336E3}" presName="parentLeftMargin" presStyleLbl="node1" presStyleIdx="2" presStyleCnt="6"/>
      <dgm:spPr/>
    </dgm:pt>
    <dgm:pt modelId="{C376F851-8AC9-0043-9DBC-B9F841B47481}" type="pres">
      <dgm:prSet presAssocID="{6986CD8B-80F9-4D41-8941-3786897336E3}" presName="parentText" presStyleLbl="node1" presStyleIdx="3" presStyleCnt="6">
        <dgm:presLayoutVars>
          <dgm:chMax val="0"/>
          <dgm:bulletEnabled val="1"/>
        </dgm:presLayoutVars>
      </dgm:prSet>
      <dgm:spPr/>
    </dgm:pt>
    <dgm:pt modelId="{BD394ABC-34ED-6D4A-B00E-A5739BD739F0}" type="pres">
      <dgm:prSet presAssocID="{6986CD8B-80F9-4D41-8941-3786897336E3}" presName="negativeSpace" presStyleCnt="0"/>
      <dgm:spPr/>
    </dgm:pt>
    <dgm:pt modelId="{79911AD3-AE85-7943-A9C2-B7AB50E239B3}" type="pres">
      <dgm:prSet presAssocID="{6986CD8B-80F9-4D41-8941-3786897336E3}" presName="childText" presStyleLbl="conFgAcc1" presStyleIdx="3" presStyleCnt="6">
        <dgm:presLayoutVars>
          <dgm:bulletEnabled val="1"/>
        </dgm:presLayoutVars>
      </dgm:prSet>
      <dgm:spPr/>
    </dgm:pt>
    <dgm:pt modelId="{AC3E4DDD-A501-EF4F-A819-F842059FEF9E}" type="pres">
      <dgm:prSet presAssocID="{EEFD8FAA-44D4-574A-882A-AE8D5148A21A}" presName="spaceBetweenRectangles" presStyleCnt="0"/>
      <dgm:spPr/>
    </dgm:pt>
    <dgm:pt modelId="{2F9BE258-0FFE-AF4F-8D55-28A14F78917A}" type="pres">
      <dgm:prSet presAssocID="{6F294488-416E-354C-B3CB-B985FD729941}" presName="parentLin" presStyleCnt="0"/>
      <dgm:spPr/>
    </dgm:pt>
    <dgm:pt modelId="{B6E97A93-2B78-CC4A-8700-5B43CCEBBD36}" type="pres">
      <dgm:prSet presAssocID="{6F294488-416E-354C-B3CB-B985FD729941}" presName="parentLeftMargin" presStyleLbl="node1" presStyleIdx="3" presStyleCnt="6"/>
      <dgm:spPr/>
    </dgm:pt>
    <dgm:pt modelId="{B3547059-5C38-1A43-9042-21FA6457F671}" type="pres">
      <dgm:prSet presAssocID="{6F294488-416E-354C-B3CB-B985FD729941}" presName="parentText" presStyleLbl="node1" presStyleIdx="4" presStyleCnt="6">
        <dgm:presLayoutVars>
          <dgm:chMax val="0"/>
          <dgm:bulletEnabled val="1"/>
        </dgm:presLayoutVars>
      </dgm:prSet>
      <dgm:spPr/>
    </dgm:pt>
    <dgm:pt modelId="{353C2B5B-05FE-754C-89AB-3ED3A3617345}" type="pres">
      <dgm:prSet presAssocID="{6F294488-416E-354C-B3CB-B985FD729941}" presName="negativeSpace" presStyleCnt="0"/>
      <dgm:spPr/>
    </dgm:pt>
    <dgm:pt modelId="{E81CE11A-4FF8-CB4B-8BA3-4133B941E283}" type="pres">
      <dgm:prSet presAssocID="{6F294488-416E-354C-B3CB-B985FD729941}" presName="childText" presStyleLbl="conFgAcc1" presStyleIdx="4" presStyleCnt="6">
        <dgm:presLayoutVars>
          <dgm:bulletEnabled val="1"/>
        </dgm:presLayoutVars>
      </dgm:prSet>
      <dgm:spPr/>
    </dgm:pt>
    <dgm:pt modelId="{4CBBEEC2-88B9-FB46-860C-ECE2FD558BCD}" type="pres">
      <dgm:prSet presAssocID="{6CEA31C7-F763-BF4E-9C24-DB00AB0A20D2}" presName="spaceBetweenRectangles" presStyleCnt="0"/>
      <dgm:spPr/>
    </dgm:pt>
    <dgm:pt modelId="{193B613D-0E51-B740-A6CE-FD043EDF1741}" type="pres">
      <dgm:prSet presAssocID="{42CC93D4-6425-CA4F-A259-DCC6390A30BB}" presName="parentLin" presStyleCnt="0"/>
      <dgm:spPr/>
    </dgm:pt>
    <dgm:pt modelId="{1F9FF418-DFCD-524A-B1AF-1887D43C6C79}" type="pres">
      <dgm:prSet presAssocID="{42CC93D4-6425-CA4F-A259-DCC6390A30BB}" presName="parentLeftMargin" presStyleLbl="node1" presStyleIdx="4" presStyleCnt="6"/>
      <dgm:spPr/>
    </dgm:pt>
    <dgm:pt modelId="{33AD89DE-5A45-3948-B7BE-949702401968}" type="pres">
      <dgm:prSet presAssocID="{42CC93D4-6425-CA4F-A259-DCC6390A30BB}" presName="parentText" presStyleLbl="node1" presStyleIdx="5" presStyleCnt="6">
        <dgm:presLayoutVars>
          <dgm:chMax val="0"/>
          <dgm:bulletEnabled val="1"/>
        </dgm:presLayoutVars>
      </dgm:prSet>
      <dgm:spPr/>
    </dgm:pt>
    <dgm:pt modelId="{46DDF860-61C0-FB4D-8DE8-E6F1C1F65423}" type="pres">
      <dgm:prSet presAssocID="{42CC93D4-6425-CA4F-A259-DCC6390A30BB}" presName="negativeSpace" presStyleCnt="0"/>
      <dgm:spPr/>
    </dgm:pt>
    <dgm:pt modelId="{0E662816-ECCA-2845-A154-32D8D0E64750}" type="pres">
      <dgm:prSet presAssocID="{42CC93D4-6425-CA4F-A259-DCC6390A30BB}" presName="childText" presStyleLbl="conFgAcc1" presStyleIdx="5" presStyleCnt="6">
        <dgm:presLayoutVars>
          <dgm:bulletEnabled val="1"/>
        </dgm:presLayoutVars>
      </dgm:prSet>
      <dgm:spPr/>
    </dgm:pt>
  </dgm:ptLst>
  <dgm:cxnLst>
    <dgm:cxn modelId="{B846D308-7B77-644A-82C8-AEFD3C80FC41}" type="presOf" srcId="{6986CD8B-80F9-4D41-8941-3786897336E3}" destId="{C376F851-8AC9-0043-9DBC-B9F841B47481}" srcOrd="1" destOrd="0" presId="urn:microsoft.com/office/officeart/2005/8/layout/list1#3"/>
    <dgm:cxn modelId="{22DF4412-4C92-C440-AB6F-63B3F13AED2B}" type="presOf" srcId="{A8151F59-0505-3F47-94C4-728424DE2549}" destId="{8DF86192-B4AD-4547-AA89-DB8351571986}" srcOrd="0" destOrd="0" presId="urn:microsoft.com/office/officeart/2005/8/layout/list1#3"/>
    <dgm:cxn modelId="{0CEC8213-D5AA-9D40-A9C0-5FF2AB794D59}" srcId="{A3F9D794-BCA4-8B45-953A-CAC99D230AD7}" destId="{58B80054-83AD-2141-9A21-114FBA862111}" srcOrd="2" destOrd="0" parTransId="{EB0ADA9B-C574-364D-B965-134F1826342E}" sibTransId="{BC095DA6-0155-8B47-8E2C-FDA059BABE00}"/>
    <dgm:cxn modelId="{E1E54041-C7E9-4A46-A032-B4BBA460A936}" srcId="{A3F9D794-BCA4-8B45-953A-CAC99D230AD7}" destId="{A8151F59-0505-3F47-94C4-728424DE2549}" srcOrd="0" destOrd="0" parTransId="{1175EBAD-8644-FE41-A3C4-0359A2C4F054}" sibTransId="{F58E974D-9776-8046-A880-8090DB11FC19}"/>
    <dgm:cxn modelId="{F800F454-E939-0742-BDC3-2FF33F695B78}" type="presOf" srcId="{6986CD8B-80F9-4D41-8941-3786897336E3}" destId="{BF1B12A7-256D-CB4D-9782-AF4C8FE13A4E}" srcOrd="0" destOrd="0" presId="urn:microsoft.com/office/officeart/2005/8/layout/list1#3"/>
    <dgm:cxn modelId="{E0ABBF57-D07D-F14F-8B8C-DB9E70B36689}" type="presOf" srcId="{ADCDD58D-B6E0-954B-91AB-F602B971E563}" destId="{95F2DA68-053C-B04E-A1A0-CEE6C9344497}" srcOrd="1" destOrd="0" presId="urn:microsoft.com/office/officeart/2005/8/layout/list1#3"/>
    <dgm:cxn modelId="{5127955A-F561-C944-808A-7AB318B3F4D2}" type="presOf" srcId="{58B80054-83AD-2141-9A21-114FBA862111}" destId="{793B3E39-5B1E-5F48-AC8C-BEFEB4926884}" srcOrd="0" destOrd="0" presId="urn:microsoft.com/office/officeart/2005/8/layout/list1#3"/>
    <dgm:cxn modelId="{8797D473-6E58-1A42-870E-8E6E0659911E}" srcId="{A3F9D794-BCA4-8B45-953A-CAC99D230AD7}" destId="{6F294488-416E-354C-B3CB-B985FD729941}" srcOrd="4" destOrd="0" parTransId="{871F8D63-6B4D-3F46-B2C7-73219F157971}" sibTransId="{6CEA31C7-F763-BF4E-9C24-DB00AB0A20D2}"/>
    <dgm:cxn modelId="{F9C8A282-7345-EE4B-9399-02BD1BF3B47F}" type="presOf" srcId="{6F294488-416E-354C-B3CB-B985FD729941}" destId="{B3547059-5C38-1A43-9042-21FA6457F671}" srcOrd="1" destOrd="0" presId="urn:microsoft.com/office/officeart/2005/8/layout/list1#3"/>
    <dgm:cxn modelId="{8911A98A-B900-8E42-A180-1725869707FE}" type="presOf" srcId="{A3F9D794-BCA4-8B45-953A-CAC99D230AD7}" destId="{5FF14EA1-FBB8-A249-A962-53074F124AF6}" srcOrd="0" destOrd="0" presId="urn:microsoft.com/office/officeart/2005/8/layout/list1#3"/>
    <dgm:cxn modelId="{11BF3695-E863-E446-A0E5-AF72F0AAC556}" srcId="{A3F9D794-BCA4-8B45-953A-CAC99D230AD7}" destId="{42CC93D4-6425-CA4F-A259-DCC6390A30BB}" srcOrd="5" destOrd="0" parTransId="{FB416372-D482-7347-83B9-40F28D1018C8}" sibTransId="{16025824-5F61-CA43-84FA-46DB6CC26FB7}"/>
    <dgm:cxn modelId="{4E35F7A7-CF18-7B46-8DED-460DFD349375}" type="presOf" srcId="{42CC93D4-6425-CA4F-A259-DCC6390A30BB}" destId="{33AD89DE-5A45-3948-B7BE-949702401968}" srcOrd="1" destOrd="0" presId="urn:microsoft.com/office/officeart/2005/8/layout/list1#3"/>
    <dgm:cxn modelId="{BFEE42B2-CD35-9D44-8723-B8B9EEC8FC00}" type="presOf" srcId="{58B80054-83AD-2141-9A21-114FBA862111}" destId="{FF730FDB-1502-084B-B9B2-762EDE0B26B2}" srcOrd="1" destOrd="0" presId="urn:microsoft.com/office/officeart/2005/8/layout/list1#3"/>
    <dgm:cxn modelId="{7B04CFB9-2571-F447-A9FF-41D5ACCA1DDA}" srcId="{A3F9D794-BCA4-8B45-953A-CAC99D230AD7}" destId="{6986CD8B-80F9-4D41-8941-3786897336E3}" srcOrd="3" destOrd="0" parTransId="{521C932F-273A-184B-A23B-8BB172C1CCD6}" sibTransId="{EEFD8FAA-44D4-574A-882A-AE8D5148A21A}"/>
    <dgm:cxn modelId="{C4B137C3-C73C-D34D-A0B0-1518E5159322}" type="presOf" srcId="{6F294488-416E-354C-B3CB-B985FD729941}" destId="{B6E97A93-2B78-CC4A-8700-5B43CCEBBD36}" srcOrd="0" destOrd="0" presId="urn:microsoft.com/office/officeart/2005/8/layout/list1#3"/>
    <dgm:cxn modelId="{E5AE1EC6-61A6-5346-875F-6D6E5ADD32A8}" srcId="{A3F9D794-BCA4-8B45-953A-CAC99D230AD7}" destId="{ADCDD58D-B6E0-954B-91AB-F602B971E563}" srcOrd="1" destOrd="0" parTransId="{6D8FF666-1225-C44B-A2C8-2306D92E468B}" sibTransId="{F8F0CC44-0560-1D47-BF7F-60C676F214F2}"/>
    <dgm:cxn modelId="{AE5A7FD5-D791-E243-9733-707DD7BBB41E}" type="presOf" srcId="{ADCDD58D-B6E0-954B-91AB-F602B971E563}" destId="{CBACB77D-4D66-0F41-9E9F-77FCF178A8A5}" srcOrd="0" destOrd="0" presId="urn:microsoft.com/office/officeart/2005/8/layout/list1#3"/>
    <dgm:cxn modelId="{A5AD56E1-DC26-3C45-90AF-CC10D78D3310}" type="presOf" srcId="{A8151F59-0505-3F47-94C4-728424DE2549}" destId="{FB56E4C6-E18B-0A48-9F14-A0BB9F86238C}" srcOrd="1" destOrd="0" presId="urn:microsoft.com/office/officeart/2005/8/layout/list1#3"/>
    <dgm:cxn modelId="{976849F9-3DD9-7749-9ABF-09F5754C23E3}" type="presOf" srcId="{42CC93D4-6425-CA4F-A259-DCC6390A30BB}" destId="{1F9FF418-DFCD-524A-B1AF-1887D43C6C79}" srcOrd="0" destOrd="0" presId="urn:microsoft.com/office/officeart/2005/8/layout/list1#3"/>
    <dgm:cxn modelId="{DC5F2956-36A4-0843-9DBC-559C0DCCD53F}" type="presParOf" srcId="{5FF14EA1-FBB8-A249-A962-53074F124AF6}" destId="{AF621028-6C3C-9D40-AAC2-3C06CC37726C}" srcOrd="0" destOrd="0" presId="urn:microsoft.com/office/officeart/2005/8/layout/list1#3"/>
    <dgm:cxn modelId="{D8E3978C-E5C0-EC4E-89D0-6CC132B6F2AA}" type="presParOf" srcId="{AF621028-6C3C-9D40-AAC2-3C06CC37726C}" destId="{8DF86192-B4AD-4547-AA89-DB8351571986}" srcOrd="0" destOrd="0" presId="urn:microsoft.com/office/officeart/2005/8/layout/list1#3"/>
    <dgm:cxn modelId="{97A5EEEA-486A-4948-A5FE-6467A73878B3}" type="presParOf" srcId="{AF621028-6C3C-9D40-AAC2-3C06CC37726C}" destId="{FB56E4C6-E18B-0A48-9F14-A0BB9F86238C}" srcOrd="1" destOrd="0" presId="urn:microsoft.com/office/officeart/2005/8/layout/list1#3"/>
    <dgm:cxn modelId="{659F4280-5ECA-4045-9466-135BEBF7AB22}" type="presParOf" srcId="{5FF14EA1-FBB8-A249-A962-53074F124AF6}" destId="{20779B56-A9CF-F041-ABB3-DC12116B02B7}" srcOrd="1" destOrd="0" presId="urn:microsoft.com/office/officeart/2005/8/layout/list1#3"/>
    <dgm:cxn modelId="{3B51419C-D6C0-5140-9C04-8FDE38CE6AEF}" type="presParOf" srcId="{5FF14EA1-FBB8-A249-A962-53074F124AF6}" destId="{D5CFE146-2232-B643-AB93-054855E86B9D}" srcOrd="2" destOrd="0" presId="urn:microsoft.com/office/officeart/2005/8/layout/list1#3"/>
    <dgm:cxn modelId="{A4DC73B7-A2E0-1E47-8597-8C8DF0DC5D7A}" type="presParOf" srcId="{5FF14EA1-FBB8-A249-A962-53074F124AF6}" destId="{52E93598-4F81-D242-897D-433A65A03DC4}" srcOrd="3" destOrd="0" presId="urn:microsoft.com/office/officeart/2005/8/layout/list1#3"/>
    <dgm:cxn modelId="{6274CAAD-930B-2B49-AEFB-08F26CA6B22D}" type="presParOf" srcId="{5FF14EA1-FBB8-A249-A962-53074F124AF6}" destId="{0F266C6D-ECE7-694B-A517-B6D0F8E35D3F}" srcOrd="4" destOrd="0" presId="urn:microsoft.com/office/officeart/2005/8/layout/list1#3"/>
    <dgm:cxn modelId="{46E9C8DE-A7D1-4D48-89B6-9F8E6B911165}" type="presParOf" srcId="{0F266C6D-ECE7-694B-A517-B6D0F8E35D3F}" destId="{CBACB77D-4D66-0F41-9E9F-77FCF178A8A5}" srcOrd="0" destOrd="0" presId="urn:microsoft.com/office/officeart/2005/8/layout/list1#3"/>
    <dgm:cxn modelId="{CF1F525C-5915-6740-8126-699A7C82EAF5}" type="presParOf" srcId="{0F266C6D-ECE7-694B-A517-B6D0F8E35D3F}" destId="{95F2DA68-053C-B04E-A1A0-CEE6C9344497}" srcOrd="1" destOrd="0" presId="urn:microsoft.com/office/officeart/2005/8/layout/list1#3"/>
    <dgm:cxn modelId="{0D371BF1-E5D1-354C-ADA7-3A5261F916DE}" type="presParOf" srcId="{5FF14EA1-FBB8-A249-A962-53074F124AF6}" destId="{3024BB54-5D82-614E-8DCF-66ACE1138AF1}" srcOrd="5" destOrd="0" presId="urn:microsoft.com/office/officeart/2005/8/layout/list1#3"/>
    <dgm:cxn modelId="{6A68F1D4-C730-A540-8335-44107DB04849}" type="presParOf" srcId="{5FF14EA1-FBB8-A249-A962-53074F124AF6}" destId="{5ECBD690-FFB5-2341-8100-AF21E797C351}" srcOrd="6" destOrd="0" presId="urn:microsoft.com/office/officeart/2005/8/layout/list1#3"/>
    <dgm:cxn modelId="{EE48BF2A-22FB-3547-8BB2-90F3975DC075}" type="presParOf" srcId="{5FF14EA1-FBB8-A249-A962-53074F124AF6}" destId="{AF984D44-A0AF-164F-8640-91365BBF43CE}" srcOrd="7" destOrd="0" presId="urn:microsoft.com/office/officeart/2005/8/layout/list1#3"/>
    <dgm:cxn modelId="{7FFB2642-5137-914D-8D46-77DE23D17507}" type="presParOf" srcId="{5FF14EA1-FBB8-A249-A962-53074F124AF6}" destId="{61E0B46B-E51D-8347-AEDB-3C3C35D2BB2B}" srcOrd="8" destOrd="0" presId="urn:microsoft.com/office/officeart/2005/8/layout/list1#3"/>
    <dgm:cxn modelId="{71494041-1D9F-6C4A-817F-86C68FE3107C}" type="presParOf" srcId="{61E0B46B-E51D-8347-AEDB-3C3C35D2BB2B}" destId="{793B3E39-5B1E-5F48-AC8C-BEFEB4926884}" srcOrd="0" destOrd="0" presId="urn:microsoft.com/office/officeart/2005/8/layout/list1#3"/>
    <dgm:cxn modelId="{A288F26C-10A4-4942-A171-B82245DA78AE}" type="presParOf" srcId="{61E0B46B-E51D-8347-AEDB-3C3C35D2BB2B}" destId="{FF730FDB-1502-084B-B9B2-762EDE0B26B2}" srcOrd="1" destOrd="0" presId="urn:microsoft.com/office/officeart/2005/8/layout/list1#3"/>
    <dgm:cxn modelId="{E529C1CB-862E-0748-95F5-94E68D58E63B}" type="presParOf" srcId="{5FF14EA1-FBB8-A249-A962-53074F124AF6}" destId="{EA46712F-5A0C-D94E-B54C-9B3C823C85B8}" srcOrd="9" destOrd="0" presId="urn:microsoft.com/office/officeart/2005/8/layout/list1#3"/>
    <dgm:cxn modelId="{CAB56D49-31C9-FC45-8E55-8D2220A8D42F}" type="presParOf" srcId="{5FF14EA1-FBB8-A249-A962-53074F124AF6}" destId="{DEF6926B-AC45-4840-AB5C-7B1D0EE8CF62}" srcOrd="10" destOrd="0" presId="urn:microsoft.com/office/officeart/2005/8/layout/list1#3"/>
    <dgm:cxn modelId="{CD8B68FC-8F19-8E4E-9587-4431E937A552}" type="presParOf" srcId="{5FF14EA1-FBB8-A249-A962-53074F124AF6}" destId="{ECD537B0-784F-6747-AACC-6E376164C0CB}" srcOrd="11" destOrd="0" presId="urn:microsoft.com/office/officeart/2005/8/layout/list1#3"/>
    <dgm:cxn modelId="{1E618C17-0388-F540-8C4F-74B21413AD7B}" type="presParOf" srcId="{5FF14EA1-FBB8-A249-A962-53074F124AF6}" destId="{5F15AA2B-C907-DB4A-9F1F-BE4973DA3DDD}" srcOrd="12" destOrd="0" presId="urn:microsoft.com/office/officeart/2005/8/layout/list1#3"/>
    <dgm:cxn modelId="{280480AB-CE5C-3646-BD31-1A6E1C939BC0}" type="presParOf" srcId="{5F15AA2B-C907-DB4A-9F1F-BE4973DA3DDD}" destId="{BF1B12A7-256D-CB4D-9782-AF4C8FE13A4E}" srcOrd="0" destOrd="0" presId="urn:microsoft.com/office/officeart/2005/8/layout/list1#3"/>
    <dgm:cxn modelId="{738D1F30-0E89-0947-B75C-48A864F2E782}" type="presParOf" srcId="{5F15AA2B-C907-DB4A-9F1F-BE4973DA3DDD}" destId="{C376F851-8AC9-0043-9DBC-B9F841B47481}" srcOrd="1" destOrd="0" presId="urn:microsoft.com/office/officeart/2005/8/layout/list1#3"/>
    <dgm:cxn modelId="{143E8485-7267-3842-85BE-2FD7011B503F}" type="presParOf" srcId="{5FF14EA1-FBB8-A249-A962-53074F124AF6}" destId="{BD394ABC-34ED-6D4A-B00E-A5739BD739F0}" srcOrd="13" destOrd="0" presId="urn:microsoft.com/office/officeart/2005/8/layout/list1#3"/>
    <dgm:cxn modelId="{FB86F963-F4ED-D94B-BAD9-7A0D6398163F}" type="presParOf" srcId="{5FF14EA1-FBB8-A249-A962-53074F124AF6}" destId="{79911AD3-AE85-7943-A9C2-B7AB50E239B3}" srcOrd="14" destOrd="0" presId="urn:microsoft.com/office/officeart/2005/8/layout/list1#3"/>
    <dgm:cxn modelId="{3EA1973E-EC87-F74A-84FF-D1EE0FF7E00C}" type="presParOf" srcId="{5FF14EA1-FBB8-A249-A962-53074F124AF6}" destId="{AC3E4DDD-A501-EF4F-A819-F842059FEF9E}" srcOrd="15" destOrd="0" presId="urn:microsoft.com/office/officeart/2005/8/layout/list1#3"/>
    <dgm:cxn modelId="{A3796D09-AC89-AF4F-93AE-97364F6688AC}" type="presParOf" srcId="{5FF14EA1-FBB8-A249-A962-53074F124AF6}" destId="{2F9BE258-0FFE-AF4F-8D55-28A14F78917A}" srcOrd="16" destOrd="0" presId="urn:microsoft.com/office/officeart/2005/8/layout/list1#3"/>
    <dgm:cxn modelId="{8AA65F85-AFED-8B4E-824B-124E15F891B1}" type="presParOf" srcId="{2F9BE258-0FFE-AF4F-8D55-28A14F78917A}" destId="{B6E97A93-2B78-CC4A-8700-5B43CCEBBD36}" srcOrd="0" destOrd="0" presId="urn:microsoft.com/office/officeart/2005/8/layout/list1#3"/>
    <dgm:cxn modelId="{1849AD2A-0ACF-7447-A3B3-D2D2E0630EFD}" type="presParOf" srcId="{2F9BE258-0FFE-AF4F-8D55-28A14F78917A}" destId="{B3547059-5C38-1A43-9042-21FA6457F671}" srcOrd="1" destOrd="0" presId="urn:microsoft.com/office/officeart/2005/8/layout/list1#3"/>
    <dgm:cxn modelId="{231A0312-0FB9-8348-82D1-8F88D8FA7021}" type="presParOf" srcId="{5FF14EA1-FBB8-A249-A962-53074F124AF6}" destId="{353C2B5B-05FE-754C-89AB-3ED3A3617345}" srcOrd="17" destOrd="0" presId="urn:microsoft.com/office/officeart/2005/8/layout/list1#3"/>
    <dgm:cxn modelId="{3E7FB43C-F4E9-574C-B328-6D6F528639E6}" type="presParOf" srcId="{5FF14EA1-FBB8-A249-A962-53074F124AF6}" destId="{E81CE11A-4FF8-CB4B-8BA3-4133B941E283}" srcOrd="18" destOrd="0" presId="urn:microsoft.com/office/officeart/2005/8/layout/list1#3"/>
    <dgm:cxn modelId="{796C2B4C-FAA3-704B-93F3-9B432A9F13A3}" type="presParOf" srcId="{5FF14EA1-FBB8-A249-A962-53074F124AF6}" destId="{4CBBEEC2-88B9-FB46-860C-ECE2FD558BCD}" srcOrd="19" destOrd="0" presId="urn:microsoft.com/office/officeart/2005/8/layout/list1#3"/>
    <dgm:cxn modelId="{68959C21-4295-7E4F-93F8-7AE667BB7C99}" type="presParOf" srcId="{5FF14EA1-FBB8-A249-A962-53074F124AF6}" destId="{193B613D-0E51-B740-A6CE-FD043EDF1741}" srcOrd="20" destOrd="0" presId="urn:microsoft.com/office/officeart/2005/8/layout/list1#3"/>
    <dgm:cxn modelId="{D0277BEC-F327-6448-ABA1-D3BE8BEBF1D1}" type="presParOf" srcId="{193B613D-0E51-B740-A6CE-FD043EDF1741}" destId="{1F9FF418-DFCD-524A-B1AF-1887D43C6C79}" srcOrd="0" destOrd="0" presId="urn:microsoft.com/office/officeart/2005/8/layout/list1#3"/>
    <dgm:cxn modelId="{2868F395-5E0B-744D-B553-1373DA3F9F4E}" type="presParOf" srcId="{193B613D-0E51-B740-A6CE-FD043EDF1741}" destId="{33AD89DE-5A45-3948-B7BE-949702401968}" srcOrd="1" destOrd="0" presId="urn:microsoft.com/office/officeart/2005/8/layout/list1#3"/>
    <dgm:cxn modelId="{C1A12CB4-C2B0-9F47-A2F5-4A7E55904C47}" type="presParOf" srcId="{5FF14EA1-FBB8-A249-A962-53074F124AF6}" destId="{46DDF860-61C0-FB4D-8DE8-E6F1C1F65423}" srcOrd="21" destOrd="0" presId="urn:microsoft.com/office/officeart/2005/8/layout/list1#3"/>
    <dgm:cxn modelId="{7092B29F-60B8-024E-B93A-724F2656C8E9}" type="presParOf" srcId="{5FF14EA1-FBB8-A249-A962-53074F124AF6}" destId="{0E662816-ECCA-2845-A154-32D8D0E64750}" srcOrd="22" destOrd="0" presId="urn:microsoft.com/office/officeart/2005/8/layout/list1#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25A91A52-5144-A541-9653-96B73F87ED32}" type="doc">
      <dgm:prSet loTypeId="urn:microsoft.com/office/officeart/2005/8/layout/list1#34" loCatId="" qsTypeId="urn:microsoft.com/office/officeart/2005/8/quickstyle/simple1#65" qsCatId="simple" csTypeId="urn:microsoft.com/office/officeart/2005/8/colors/accent1_2#41" csCatId="accent1" phldr="1"/>
      <dgm:spPr/>
      <dgm:t>
        <a:bodyPr/>
        <a:lstStyle/>
        <a:p>
          <a:endParaRPr lang="zh-CN" altLang="en-US"/>
        </a:p>
      </dgm:t>
    </dgm:pt>
    <dgm:pt modelId="{547ECB7F-C01F-024B-85D1-006A3E9E96D6}">
      <dgm:prSet phldrT="[文本]"/>
      <dgm:spPr/>
      <dgm:t>
        <a:bodyPr/>
        <a:lstStyle/>
        <a:p>
          <a:r>
            <a:rPr lang="zh-CN" altLang="en-US" dirty="0"/>
            <a:t>以剩余法评估待开发土地价格公式： </a:t>
          </a:r>
          <a:r>
            <a:rPr lang="en-GB" dirty="0"/>
            <a:t>P＝A－B－C</a:t>
          </a:r>
          <a:endParaRPr lang="zh-CN" altLang="en-US" dirty="0"/>
        </a:p>
      </dgm:t>
    </dgm:pt>
    <dgm:pt modelId="{BB61F731-1113-D848-A00B-4F6DD41A4083}" type="parTrans" cxnId="{A23F4219-8C74-184B-84B9-47898F35D34D}">
      <dgm:prSet/>
      <dgm:spPr/>
      <dgm:t>
        <a:bodyPr/>
        <a:lstStyle/>
        <a:p>
          <a:endParaRPr lang="zh-CN" altLang="en-US"/>
        </a:p>
      </dgm:t>
    </dgm:pt>
    <dgm:pt modelId="{16278EA0-7844-4841-9261-920D194FFB4E}" type="sibTrans" cxnId="{A23F4219-8C74-184B-84B9-47898F35D34D}">
      <dgm:prSet/>
      <dgm:spPr/>
      <dgm:t>
        <a:bodyPr/>
        <a:lstStyle/>
        <a:p>
          <a:endParaRPr lang="zh-CN" altLang="en-US"/>
        </a:p>
      </dgm:t>
    </dgm:pt>
    <dgm:pt modelId="{9494E37D-3965-9045-8E1E-F1F40455F6DD}">
      <dgm:prSet/>
      <dgm:spPr/>
      <dgm:t>
        <a:bodyPr/>
        <a:lstStyle/>
        <a:p>
          <a:r>
            <a:rPr lang="en-GB"/>
            <a:t>P—</a:t>
          </a:r>
          <a:r>
            <a:rPr lang="zh-CN" altLang="en-US"/>
            <a:t>待估宗地价格； </a:t>
          </a:r>
        </a:p>
      </dgm:t>
    </dgm:pt>
    <dgm:pt modelId="{DEC7B0E2-CD2F-0549-A705-352A0120B6C1}" type="parTrans" cxnId="{FC8058AF-B65A-514D-ADC4-B8E6A4293352}">
      <dgm:prSet/>
      <dgm:spPr/>
      <dgm:t>
        <a:bodyPr/>
        <a:lstStyle/>
        <a:p>
          <a:endParaRPr lang="zh-CN" altLang="en-US"/>
        </a:p>
      </dgm:t>
    </dgm:pt>
    <dgm:pt modelId="{51A13018-7950-E140-9902-1BD16C9E2EC1}" type="sibTrans" cxnId="{FC8058AF-B65A-514D-ADC4-B8E6A4293352}">
      <dgm:prSet/>
      <dgm:spPr/>
      <dgm:t>
        <a:bodyPr/>
        <a:lstStyle/>
        <a:p>
          <a:endParaRPr lang="zh-CN" altLang="en-US"/>
        </a:p>
      </dgm:t>
    </dgm:pt>
    <dgm:pt modelId="{BD25905F-F213-F243-A594-C2511AA0C7B0}">
      <dgm:prSet/>
      <dgm:spPr/>
      <dgm:t>
        <a:bodyPr/>
        <a:lstStyle/>
        <a:p>
          <a:r>
            <a:rPr lang="en-GB"/>
            <a:t>A—</a:t>
          </a:r>
          <a:r>
            <a:rPr lang="zh-CN" altLang="en-US"/>
            <a:t>不动产总价； </a:t>
          </a:r>
        </a:p>
      </dgm:t>
    </dgm:pt>
    <dgm:pt modelId="{35FBD368-AC53-AF4B-B8D5-06A2B2EC0493}" type="parTrans" cxnId="{984E60A0-2394-8C46-B7CE-2BDFDB170668}">
      <dgm:prSet/>
      <dgm:spPr/>
      <dgm:t>
        <a:bodyPr/>
        <a:lstStyle/>
        <a:p>
          <a:endParaRPr lang="zh-CN" altLang="en-US"/>
        </a:p>
      </dgm:t>
    </dgm:pt>
    <dgm:pt modelId="{81845801-4BEA-B14D-8A0C-59132244090B}" type="sibTrans" cxnId="{984E60A0-2394-8C46-B7CE-2BDFDB170668}">
      <dgm:prSet/>
      <dgm:spPr/>
      <dgm:t>
        <a:bodyPr/>
        <a:lstStyle/>
        <a:p>
          <a:endParaRPr lang="zh-CN" altLang="en-US"/>
        </a:p>
      </dgm:t>
    </dgm:pt>
    <dgm:pt modelId="{9DCA917D-87CD-7E47-8345-EC8139F75039}">
      <dgm:prSet/>
      <dgm:spPr/>
      <dgm:t>
        <a:bodyPr/>
        <a:lstStyle/>
        <a:p>
          <a:r>
            <a:rPr lang="en-GB"/>
            <a:t>B—</a:t>
          </a:r>
          <a:r>
            <a:rPr lang="zh-CN" altLang="en-US"/>
            <a:t>开发项目整体的开发成本； </a:t>
          </a:r>
        </a:p>
      </dgm:t>
    </dgm:pt>
    <dgm:pt modelId="{3CB518BE-C97F-1B4A-82A0-143E700E9761}" type="parTrans" cxnId="{72EC6544-C78B-2243-BF6C-5044AABA5960}">
      <dgm:prSet/>
      <dgm:spPr/>
      <dgm:t>
        <a:bodyPr/>
        <a:lstStyle/>
        <a:p>
          <a:endParaRPr lang="zh-CN" altLang="en-US"/>
        </a:p>
      </dgm:t>
    </dgm:pt>
    <dgm:pt modelId="{15B50344-1380-C144-A431-3189D0933F58}" type="sibTrans" cxnId="{72EC6544-C78B-2243-BF6C-5044AABA5960}">
      <dgm:prSet/>
      <dgm:spPr/>
      <dgm:t>
        <a:bodyPr/>
        <a:lstStyle/>
        <a:p>
          <a:endParaRPr lang="zh-CN" altLang="en-US"/>
        </a:p>
      </dgm:t>
    </dgm:pt>
    <dgm:pt modelId="{14025A86-FD59-224D-A468-64F907FC1688}">
      <dgm:prSet/>
      <dgm:spPr/>
      <dgm:t>
        <a:bodyPr/>
        <a:lstStyle/>
        <a:p>
          <a:r>
            <a:rPr lang="en-GB"/>
            <a:t>C—</a:t>
          </a:r>
          <a:r>
            <a:rPr lang="zh-CN" altLang="en-US"/>
            <a:t>客观开发利润。</a:t>
          </a:r>
        </a:p>
      </dgm:t>
    </dgm:pt>
    <dgm:pt modelId="{189D0CF4-4B40-8C43-8000-CA3F391E4E78}" type="parTrans" cxnId="{D7068020-D5A8-5F40-8B28-FAFF9BBAC211}">
      <dgm:prSet/>
      <dgm:spPr/>
      <dgm:t>
        <a:bodyPr/>
        <a:lstStyle/>
        <a:p>
          <a:endParaRPr lang="zh-CN" altLang="en-US"/>
        </a:p>
      </dgm:t>
    </dgm:pt>
    <dgm:pt modelId="{B4A08A81-F99F-0F45-93B9-C1436EF3023D}" type="sibTrans" cxnId="{D7068020-D5A8-5F40-8B28-FAFF9BBAC211}">
      <dgm:prSet/>
      <dgm:spPr/>
      <dgm:t>
        <a:bodyPr/>
        <a:lstStyle/>
        <a:p>
          <a:endParaRPr lang="zh-CN" altLang="en-US"/>
        </a:p>
      </dgm:t>
    </dgm:pt>
    <dgm:pt modelId="{C89425DA-1861-0E4C-9AB4-3611E2F877CE}" type="pres">
      <dgm:prSet presAssocID="{25A91A52-5144-A541-9653-96B73F87ED32}" presName="linear" presStyleCnt="0">
        <dgm:presLayoutVars>
          <dgm:dir/>
          <dgm:animLvl val="lvl"/>
          <dgm:resizeHandles val="exact"/>
        </dgm:presLayoutVars>
      </dgm:prSet>
      <dgm:spPr/>
    </dgm:pt>
    <dgm:pt modelId="{64CC246D-9932-124A-92C7-50719984A6AB}" type="pres">
      <dgm:prSet presAssocID="{547ECB7F-C01F-024B-85D1-006A3E9E96D6}" presName="parentLin" presStyleCnt="0"/>
      <dgm:spPr/>
    </dgm:pt>
    <dgm:pt modelId="{57907083-A397-B24E-A354-F622A471DDFD}" type="pres">
      <dgm:prSet presAssocID="{547ECB7F-C01F-024B-85D1-006A3E9E96D6}" presName="parentLeftMargin" presStyleLbl="node1" presStyleIdx="0" presStyleCnt="5"/>
      <dgm:spPr/>
    </dgm:pt>
    <dgm:pt modelId="{206EE7BF-46BE-D141-9E7E-186567F68462}" type="pres">
      <dgm:prSet presAssocID="{547ECB7F-C01F-024B-85D1-006A3E9E96D6}" presName="parentText" presStyleLbl="node1" presStyleIdx="0" presStyleCnt="5">
        <dgm:presLayoutVars>
          <dgm:chMax val="0"/>
          <dgm:bulletEnabled val="1"/>
        </dgm:presLayoutVars>
      </dgm:prSet>
      <dgm:spPr/>
    </dgm:pt>
    <dgm:pt modelId="{EF55A330-E098-4546-8217-6797F9C3388B}" type="pres">
      <dgm:prSet presAssocID="{547ECB7F-C01F-024B-85D1-006A3E9E96D6}" presName="negativeSpace" presStyleCnt="0"/>
      <dgm:spPr/>
    </dgm:pt>
    <dgm:pt modelId="{8CF8D5A1-1C60-D640-9125-247A6A218D5B}" type="pres">
      <dgm:prSet presAssocID="{547ECB7F-C01F-024B-85D1-006A3E9E96D6}" presName="childText" presStyleLbl="conFgAcc1" presStyleIdx="0" presStyleCnt="5">
        <dgm:presLayoutVars>
          <dgm:bulletEnabled val="1"/>
        </dgm:presLayoutVars>
      </dgm:prSet>
      <dgm:spPr/>
    </dgm:pt>
    <dgm:pt modelId="{F43B7FE3-49D8-F74B-8B00-4B0AE645230D}" type="pres">
      <dgm:prSet presAssocID="{16278EA0-7844-4841-9261-920D194FFB4E}" presName="spaceBetweenRectangles" presStyleCnt="0"/>
      <dgm:spPr/>
    </dgm:pt>
    <dgm:pt modelId="{77BF1CA4-B49E-E243-9801-5E8AEEDD316F}" type="pres">
      <dgm:prSet presAssocID="{9494E37D-3965-9045-8E1E-F1F40455F6DD}" presName="parentLin" presStyleCnt="0"/>
      <dgm:spPr/>
    </dgm:pt>
    <dgm:pt modelId="{AD9CA107-AB2F-6A49-98FA-CAB3746EBF9E}" type="pres">
      <dgm:prSet presAssocID="{9494E37D-3965-9045-8E1E-F1F40455F6DD}" presName="parentLeftMargin" presStyleLbl="node1" presStyleIdx="0" presStyleCnt="5"/>
      <dgm:spPr/>
    </dgm:pt>
    <dgm:pt modelId="{8F02F435-CEDB-9C41-B836-76AFCBCE1568}" type="pres">
      <dgm:prSet presAssocID="{9494E37D-3965-9045-8E1E-F1F40455F6DD}" presName="parentText" presStyleLbl="node1" presStyleIdx="1" presStyleCnt="5">
        <dgm:presLayoutVars>
          <dgm:chMax val="0"/>
          <dgm:bulletEnabled val="1"/>
        </dgm:presLayoutVars>
      </dgm:prSet>
      <dgm:spPr/>
    </dgm:pt>
    <dgm:pt modelId="{C8501CA7-4786-0445-86DF-778F4E024CB4}" type="pres">
      <dgm:prSet presAssocID="{9494E37D-3965-9045-8E1E-F1F40455F6DD}" presName="negativeSpace" presStyleCnt="0"/>
      <dgm:spPr/>
    </dgm:pt>
    <dgm:pt modelId="{6A62FF95-3FC2-7F44-A553-EC2399728854}" type="pres">
      <dgm:prSet presAssocID="{9494E37D-3965-9045-8E1E-F1F40455F6DD}" presName="childText" presStyleLbl="conFgAcc1" presStyleIdx="1" presStyleCnt="5">
        <dgm:presLayoutVars>
          <dgm:bulletEnabled val="1"/>
        </dgm:presLayoutVars>
      </dgm:prSet>
      <dgm:spPr/>
    </dgm:pt>
    <dgm:pt modelId="{2138A66E-0B51-0B44-B87C-542F7473DD41}" type="pres">
      <dgm:prSet presAssocID="{51A13018-7950-E140-9902-1BD16C9E2EC1}" presName="spaceBetweenRectangles" presStyleCnt="0"/>
      <dgm:spPr/>
    </dgm:pt>
    <dgm:pt modelId="{ABB2B40F-6306-084A-8957-7752D5D2954B}" type="pres">
      <dgm:prSet presAssocID="{BD25905F-F213-F243-A594-C2511AA0C7B0}" presName="parentLin" presStyleCnt="0"/>
      <dgm:spPr/>
    </dgm:pt>
    <dgm:pt modelId="{0D8A3DE2-6BA3-F447-B4FD-59E292A5D853}" type="pres">
      <dgm:prSet presAssocID="{BD25905F-F213-F243-A594-C2511AA0C7B0}" presName="parentLeftMargin" presStyleLbl="node1" presStyleIdx="1" presStyleCnt="5"/>
      <dgm:spPr/>
    </dgm:pt>
    <dgm:pt modelId="{97932E0F-AB20-5F4F-BE11-70CDFA3D49C3}" type="pres">
      <dgm:prSet presAssocID="{BD25905F-F213-F243-A594-C2511AA0C7B0}" presName="parentText" presStyleLbl="node1" presStyleIdx="2" presStyleCnt="5">
        <dgm:presLayoutVars>
          <dgm:chMax val="0"/>
          <dgm:bulletEnabled val="1"/>
        </dgm:presLayoutVars>
      </dgm:prSet>
      <dgm:spPr/>
    </dgm:pt>
    <dgm:pt modelId="{58659E4A-AF00-F245-9819-79A538692323}" type="pres">
      <dgm:prSet presAssocID="{BD25905F-F213-F243-A594-C2511AA0C7B0}" presName="negativeSpace" presStyleCnt="0"/>
      <dgm:spPr/>
    </dgm:pt>
    <dgm:pt modelId="{93558458-268D-D64F-BCC7-61E4AD53EAAB}" type="pres">
      <dgm:prSet presAssocID="{BD25905F-F213-F243-A594-C2511AA0C7B0}" presName="childText" presStyleLbl="conFgAcc1" presStyleIdx="2" presStyleCnt="5">
        <dgm:presLayoutVars>
          <dgm:bulletEnabled val="1"/>
        </dgm:presLayoutVars>
      </dgm:prSet>
      <dgm:spPr/>
    </dgm:pt>
    <dgm:pt modelId="{85CC3292-850D-FE48-93AC-69B6BFF9BD33}" type="pres">
      <dgm:prSet presAssocID="{81845801-4BEA-B14D-8A0C-59132244090B}" presName="spaceBetweenRectangles" presStyleCnt="0"/>
      <dgm:spPr/>
    </dgm:pt>
    <dgm:pt modelId="{D69F6B03-29BC-124E-8DF7-E334D77E2623}" type="pres">
      <dgm:prSet presAssocID="{9DCA917D-87CD-7E47-8345-EC8139F75039}" presName="parentLin" presStyleCnt="0"/>
      <dgm:spPr/>
    </dgm:pt>
    <dgm:pt modelId="{179AD18D-4BDF-6446-A144-F3DD43FA992C}" type="pres">
      <dgm:prSet presAssocID="{9DCA917D-87CD-7E47-8345-EC8139F75039}" presName="parentLeftMargin" presStyleLbl="node1" presStyleIdx="2" presStyleCnt="5"/>
      <dgm:spPr/>
    </dgm:pt>
    <dgm:pt modelId="{C10CCD43-4BA0-E04E-A1D8-F5CB9F0B2141}" type="pres">
      <dgm:prSet presAssocID="{9DCA917D-87CD-7E47-8345-EC8139F75039}" presName="parentText" presStyleLbl="node1" presStyleIdx="3" presStyleCnt="5">
        <dgm:presLayoutVars>
          <dgm:chMax val="0"/>
          <dgm:bulletEnabled val="1"/>
        </dgm:presLayoutVars>
      </dgm:prSet>
      <dgm:spPr/>
    </dgm:pt>
    <dgm:pt modelId="{0E145BBF-AD7E-7E47-B0A1-C3BA5F436184}" type="pres">
      <dgm:prSet presAssocID="{9DCA917D-87CD-7E47-8345-EC8139F75039}" presName="negativeSpace" presStyleCnt="0"/>
      <dgm:spPr/>
    </dgm:pt>
    <dgm:pt modelId="{9E2198E7-0C2C-3541-B181-E61256F9C572}" type="pres">
      <dgm:prSet presAssocID="{9DCA917D-87CD-7E47-8345-EC8139F75039}" presName="childText" presStyleLbl="conFgAcc1" presStyleIdx="3" presStyleCnt="5">
        <dgm:presLayoutVars>
          <dgm:bulletEnabled val="1"/>
        </dgm:presLayoutVars>
      </dgm:prSet>
      <dgm:spPr/>
    </dgm:pt>
    <dgm:pt modelId="{1A96D0BE-5A9D-2548-83A3-9D6F1B0ED8BC}" type="pres">
      <dgm:prSet presAssocID="{15B50344-1380-C144-A431-3189D0933F58}" presName="spaceBetweenRectangles" presStyleCnt="0"/>
      <dgm:spPr/>
    </dgm:pt>
    <dgm:pt modelId="{A6EAE7AC-DA58-3848-8843-ECB74D25869C}" type="pres">
      <dgm:prSet presAssocID="{14025A86-FD59-224D-A468-64F907FC1688}" presName="parentLin" presStyleCnt="0"/>
      <dgm:spPr/>
    </dgm:pt>
    <dgm:pt modelId="{938C8838-F39F-E549-8C0A-B2EF87FF65B8}" type="pres">
      <dgm:prSet presAssocID="{14025A86-FD59-224D-A468-64F907FC1688}" presName="parentLeftMargin" presStyleLbl="node1" presStyleIdx="3" presStyleCnt="5"/>
      <dgm:spPr/>
    </dgm:pt>
    <dgm:pt modelId="{B34588A3-2377-8A4D-B748-E37E4E77C6A1}" type="pres">
      <dgm:prSet presAssocID="{14025A86-FD59-224D-A468-64F907FC1688}" presName="parentText" presStyleLbl="node1" presStyleIdx="4" presStyleCnt="5">
        <dgm:presLayoutVars>
          <dgm:chMax val="0"/>
          <dgm:bulletEnabled val="1"/>
        </dgm:presLayoutVars>
      </dgm:prSet>
      <dgm:spPr/>
    </dgm:pt>
    <dgm:pt modelId="{853D99C1-25DA-8E4D-AF87-76A50A58C342}" type="pres">
      <dgm:prSet presAssocID="{14025A86-FD59-224D-A468-64F907FC1688}" presName="negativeSpace" presStyleCnt="0"/>
      <dgm:spPr/>
    </dgm:pt>
    <dgm:pt modelId="{6EDFAAE8-04A0-414D-ABAE-B3737D3A7D79}" type="pres">
      <dgm:prSet presAssocID="{14025A86-FD59-224D-A468-64F907FC1688}" presName="childText" presStyleLbl="conFgAcc1" presStyleIdx="4" presStyleCnt="5">
        <dgm:presLayoutVars>
          <dgm:bulletEnabled val="1"/>
        </dgm:presLayoutVars>
      </dgm:prSet>
      <dgm:spPr/>
    </dgm:pt>
  </dgm:ptLst>
  <dgm:cxnLst>
    <dgm:cxn modelId="{AED1A118-E056-E147-9CDE-AEB271DBC296}" type="presOf" srcId="{547ECB7F-C01F-024B-85D1-006A3E9E96D6}" destId="{206EE7BF-46BE-D141-9E7E-186567F68462}" srcOrd="1" destOrd="0" presId="urn:microsoft.com/office/officeart/2005/8/layout/list1#34"/>
    <dgm:cxn modelId="{A23F4219-8C74-184B-84B9-47898F35D34D}" srcId="{25A91A52-5144-A541-9653-96B73F87ED32}" destId="{547ECB7F-C01F-024B-85D1-006A3E9E96D6}" srcOrd="0" destOrd="0" parTransId="{BB61F731-1113-D848-A00B-4F6DD41A4083}" sibTransId="{16278EA0-7844-4841-9261-920D194FFB4E}"/>
    <dgm:cxn modelId="{D7068020-D5A8-5F40-8B28-FAFF9BBAC211}" srcId="{25A91A52-5144-A541-9653-96B73F87ED32}" destId="{14025A86-FD59-224D-A468-64F907FC1688}" srcOrd="4" destOrd="0" parTransId="{189D0CF4-4B40-8C43-8000-CA3F391E4E78}" sibTransId="{B4A08A81-F99F-0F45-93B9-C1436EF3023D}"/>
    <dgm:cxn modelId="{72EC6544-C78B-2243-BF6C-5044AABA5960}" srcId="{25A91A52-5144-A541-9653-96B73F87ED32}" destId="{9DCA917D-87CD-7E47-8345-EC8139F75039}" srcOrd="3" destOrd="0" parTransId="{3CB518BE-C97F-1B4A-82A0-143E700E9761}" sibTransId="{15B50344-1380-C144-A431-3189D0933F58}"/>
    <dgm:cxn modelId="{6ABABE45-7970-564C-9382-20F134661ECA}" type="presOf" srcId="{BD25905F-F213-F243-A594-C2511AA0C7B0}" destId="{0D8A3DE2-6BA3-F447-B4FD-59E292A5D853}" srcOrd="0" destOrd="0" presId="urn:microsoft.com/office/officeart/2005/8/layout/list1#34"/>
    <dgm:cxn modelId="{9CFE6948-B5EB-314C-883A-F8A9A95743C6}" type="presOf" srcId="{9DCA917D-87CD-7E47-8345-EC8139F75039}" destId="{C10CCD43-4BA0-E04E-A1D8-F5CB9F0B2141}" srcOrd="1" destOrd="0" presId="urn:microsoft.com/office/officeart/2005/8/layout/list1#34"/>
    <dgm:cxn modelId="{2C2C2592-06CA-D04F-89D6-5DBB353D2EEA}" type="presOf" srcId="{14025A86-FD59-224D-A468-64F907FC1688}" destId="{938C8838-F39F-E549-8C0A-B2EF87FF65B8}" srcOrd="0" destOrd="0" presId="urn:microsoft.com/office/officeart/2005/8/layout/list1#34"/>
    <dgm:cxn modelId="{AE89BD9F-FBDE-A846-AD36-F4B8BF8E6B9B}" type="presOf" srcId="{9494E37D-3965-9045-8E1E-F1F40455F6DD}" destId="{8F02F435-CEDB-9C41-B836-76AFCBCE1568}" srcOrd="1" destOrd="0" presId="urn:microsoft.com/office/officeart/2005/8/layout/list1#34"/>
    <dgm:cxn modelId="{984E60A0-2394-8C46-B7CE-2BDFDB170668}" srcId="{25A91A52-5144-A541-9653-96B73F87ED32}" destId="{BD25905F-F213-F243-A594-C2511AA0C7B0}" srcOrd="2" destOrd="0" parTransId="{35FBD368-AC53-AF4B-B8D5-06A2B2EC0493}" sibTransId="{81845801-4BEA-B14D-8A0C-59132244090B}"/>
    <dgm:cxn modelId="{5729ADA9-D2AB-3243-B1A1-F2B265A8DDC5}" type="presOf" srcId="{9494E37D-3965-9045-8E1E-F1F40455F6DD}" destId="{AD9CA107-AB2F-6A49-98FA-CAB3746EBF9E}" srcOrd="0" destOrd="0" presId="urn:microsoft.com/office/officeart/2005/8/layout/list1#34"/>
    <dgm:cxn modelId="{FC8058AF-B65A-514D-ADC4-B8E6A4293352}" srcId="{25A91A52-5144-A541-9653-96B73F87ED32}" destId="{9494E37D-3965-9045-8E1E-F1F40455F6DD}" srcOrd="1" destOrd="0" parTransId="{DEC7B0E2-CD2F-0549-A705-352A0120B6C1}" sibTransId="{51A13018-7950-E140-9902-1BD16C9E2EC1}"/>
    <dgm:cxn modelId="{D045A4C2-0F23-4D4F-8B3F-73BF01C458B0}" type="presOf" srcId="{9DCA917D-87CD-7E47-8345-EC8139F75039}" destId="{179AD18D-4BDF-6446-A144-F3DD43FA992C}" srcOrd="0" destOrd="0" presId="urn:microsoft.com/office/officeart/2005/8/layout/list1#34"/>
    <dgm:cxn modelId="{780307CB-FD0F-9348-B961-D0EBB72EF30B}" type="presOf" srcId="{BD25905F-F213-F243-A594-C2511AA0C7B0}" destId="{97932E0F-AB20-5F4F-BE11-70CDFA3D49C3}" srcOrd="1" destOrd="0" presId="urn:microsoft.com/office/officeart/2005/8/layout/list1#34"/>
    <dgm:cxn modelId="{A9E1C9D6-D8E2-4B43-AE6B-9B130C07EAA6}" type="presOf" srcId="{25A91A52-5144-A541-9653-96B73F87ED32}" destId="{C89425DA-1861-0E4C-9AB4-3611E2F877CE}" srcOrd="0" destOrd="0" presId="urn:microsoft.com/office/officeart/2005/8/layout/list1#34"/>
    <dgm:cxn modelId="{39F865E1-BD37-5D42-8A15-B595440990AD}" type="presOf" srcId="{547ECB7F-C01F-024B-85D1-006A3E9E96D6}" destId="{57907083-A397-B24E-A354-F622A471DDFD}" srcOrd="0" destOrd="0" presId="urn:microsoft.com/office/officeart/2005/8/layout/list1#34"/>
    <dgm:cxn modelId="{F360CAFB-9A7B-C949-AC55-3E47D5FEDE9E}" type="presOf" srcId="{14025A86-FD59-224D-A468-64F907FC1688}" destId="{B34588A3-2377-8A4D-B748-E37E4E77C6A1}" srcOrd="1" destOrd="0" presId="urn:microsoft.com/office/officeart/2005/8/layout/list1#34"/>
    <dgm:cxn modelId="{0A6A11BB-B4EC-8D44-B00B-D2E0FAF20C2E}" type="presParOf" srcId="{C89425DA-1861-0E4C-9AB4-3611E2F877CE}" destId="{64CC246D-9932-124A-92C7-50719984A6AB}" srcOrd="0" destOrd="0" presId="urn:microsoft.com/office/officeart/2005/8/layout/list1#34"/>
    <dgm:cxn modelId="{3E9EC5B3-33CF-414B-B3F3-DC48AEB1F699}" type="presParOf" srcId="{64CC246D-9932-124A-92C7-50719984A6AB}" destId="{57907083-A397-B24E-A354-F622A471DDFD}" srcOrd="0" destOrd="0" presId="urn:microsoft.com/office/officeart/2005/8/layout/list1#34"/>
    <dgm:cxn modelId="{6A10EE09-0291-FF4E-BB17-2DF34D9C3841}" type="presParOf" srcId="{64CC246D-9932-124A-92C7-50719984A6AB}" destId="{206EE7BF-46BE-D141-9E7E-186567F68462}" srcOrd="1" destOrd="0" presId="urn:microsoft.com/office/officeart/2005/8/layout/list1#34"/>
    <dgm:cxn modelId="{115D943D-6582-264A-8C81-D4F1D8FB33FE}" type="presParOf" srcId="{C89425DA-1861-0E4C-9AB4-3611E2F877CE}" destId="{EF55A330-E098-4546-8217-6797F9C3388B}" srcOrd="1" destOrd="0" presId="urn:microsoft.com/office/officeart/2005/8/layout/list1#34"/>
    <dgm:cxn modelId="{046A9477-7E30-AA41-A294-269ACA923F21}" type="presParOf" srcId="{C89425DA-1861-0E4C-9AB4-3611E2F877CE}" destId="{8CF8D5A1-1C60-D640-9125-247A6A218D5B}" srcOrd="2" destOrd="0" presId="urn:microsoft.com/office/officeart/2005/8/layout/list1#34"/>
    <dgm:cxn modelId="{FEAC0533-6DBB-7F45-8AAE-E877AF63AE99}" type="presParOf" srcId="{C89425DA-1861-0E4C-9AB4-3611E2F877CE}" destId="{F43B7FE3-49D8-F74B-8B00-4B0AE645230D}" srcOrd="3" destOrd="0" presId="urn:microsoft.com/office/officeart/2005/8/layout/list1#34"/>
    <dgm:cxn modelId="{88B0AB7F-F994-EE4D-B434-D207D5604DBE}" type="presParOf" srcId="{C89425DA-1861-0E4C-9AB4-3611E2F877CE}" destId="{77BF1CA4-B49E-E243-9801-5E8AEEDD316F}" srcOrd="4" destOrd="0" presId="urn:microsoft.com/office/officeart/2005/8/layout/list1#34"/>
    <dgm:cxn modelId="{4A72AAD4-43BA-3747-94A1-BFAE936B5018}" type="presParOf" srcId="{77BF1CA4-B49E-E243-9801-5E8AEEDD316F}" destId="{AD9CA107-AB2F-6A49-98FA-CAB3746EBF9E}" srcOrd="0" destOrd="0" presId="urn:microsoft.com/office/officeart/2005/8/layout/list1#34"/>
    <dgm:cxn modelId="{9A6A3921-5037-CA43-919A-CB8CF6B50FE1}" type="presParOf" srcId="{77BF1CA4-B49E-E243-9801-5E8AEEDD316F}" destId="{8F02F435-CEDB-9C41-B836-76AFCBCE1568}" srcOrd="1" destOrd="0" presId="urn:microsoft.com/office/officeart/2005/8/layout/list1#34"/>
    <dgm:cxn modelId="{8CBEE1EC-3BA8-B44B-A090-EAEF06096F58}" type="presParOf" srcId="{C89425DA-1861-0E4C-9AB4-3611E2F877CE}" destId="{C8501CA7-4786-0445-86DF-778F4E024CB4}" srcOrd="5" destOrd="0" presId="urn:microsoft.com/office/officeart/2005/8/layout/list1#34"/>
    <dgm:cxn modelId="{C9678907-0640-EE47-87C0-BF13F7FB150E}" type="presParOf" srcId="{C89425DA-1861-0E4C-9AB4-3611E2F877CE}" destId="{6A62FF95-3FC2-7F44-A553-EC2399728854}" srcOrd="6" destOrd="0" presId="urn:microsoft.com/office/officeart/2005/8/layout/list1#34"/>
    <dgm:cxn modelId="{01DA7FD0-FE70-A54B-AA37-2550D1DF3B31}" type="presParOf" srcId="{C89425DA-1861-0E4C-9AB4-3611E2F877CE}" destId="{2138A66E-0B51-0B44-B87C-542F7473DD41}" srcOrd="7" destOrd="0" presId="urn:microsoft.com/office/officeart/2005/8/layout/list1#34"/>
    <dgm:cxn modelId="{029DABD9-1292-E745-B4E2-D7E19EB5E125}" type="presParOf" srcId="{C89425DA-1861-0E4C-9AB4-3611E2F877CE}" destId="{ABB2B40F-6306-084A-8957-7752D5D2954B}" srcOrd="8" destOrd="0" presId="urn:microsoft.com/office/officeart/2005/8/layout/list1#34"/>
    <dgm:cxn modelId="{92DB27B8-A9A9-2947-9502-D3F99F7C41D0}" type="presParOf" srcId="{ABB2B40F-6306-084A-8957-7752D5D2954B}" destId="{0D8A3DE2-6BA3-F447-B4FD-59E292A5D853}" srcOrd="0" destOrd="0" presId="urn:microsoft.com/office/officeart/2005/8/layout/list1#34"/>
    <dgm:cxn modelId="{D85F5001-68FD-A941-9998-290C08ADDC54}" type="presParOf" srcId="{ABB2B40F-6306-084A-8957-7752D5D2954B}" destId="{97932E0F-AB20-5F4F-BE11-70CDFA3D49C3}" srcOrd="1" destOrd="0" presId="urn:microsoft.com/office/officeart/2005/8/layout/list1#34"/>
    <dgm:cxn modelId="{ABC2220D-477C-4D49-873B-64D22E98A25F}" type="presParOf" srcId="{C89425DA-1861-0E4C-9AB4-3611E2F877CE}" destId="{58659E4A-AF00-F245-9819-79A538692323}" srcOrd="9" destOrd="0" presId="urn:microsoft.com/office/officeart/2005/8/layout/list1#34"/>
    <dgm:cxn modelId="{6E1AF230-7337-1E4B-B3CB-633F0BB933C7}" type="presParOf" srcId="{C89425DA-1861-0E4C-9AB4-3611E2F877CE}" destId="{93558458-268D-D64F-BCC7-61E4AD53EAAB}" srcOrd="10" destOrd="0" presId="urn:microsoft.com/office/officeart/2005/8/layout/list1#34"/>
    <dgm:cxn modelId="{08B5BE53-C3D4-0F4B-B217-3A32448B3AF5}" type="presParOf" srcId="{C89425DA-1861-0E4C-9AB4-3611E2F877CE}" destId="{85CC3292-850D-FE48-93AC-69B6BFF9BD33}" srcOrd="11" destOrd="0" presId="urn:microsoft.com/office/officeart/2005/8/layout/list1#34"/>
    <dgm:cxn modelId="{1E2DE6FC-7240-694A-8B6A-737DC55EF03F}" type="presParOf" srcId="{C89425DA-1861-0E4C-9AB4-3611E2F877CE}" destId="{D69F6B03-29BC-124E-8DF7-E334D77E2623}" srcOrd="12" destOrd="0" presId="urn:microsoft.com/office/officeart/2005/8/layout/list1#34"/>
    <dgm:cxn modelId="{1E79130A-2C61-DB43-84DF-143E2BA3160F}" type="presParOf" srcId="{D69F6B03-29BC-124E-8DF7-E334D77E2623}" destId="{179AD18D-4BDF-6446-A144-F3DD43FA992C}" srcOrd="0" destOrd="0" presId="urn:microsoft.com/office/officeart/2005/8/layout/list1#34"/>
    <dgm:cxn modelId="{915F4DAA-2DB0-924F-9CAF-2D96A253C33A}" type="presParOf" srcId="{D69F6B03-29BC-124E-8DF7-E334D77E2623}" destId="{C10CCD43-4BA0-E04E-A1D8-F5CB9F0B2141}" srcOrd="1" destOrd="0" presId="urn:microsoft.com/office/officeart/2005/8/layout/list1#34"/>
    <dgm:cxn modelId="{BD96F1D8-7490-2441-9126-1905A5964C15}" type="presParOf" srcId="{C89425DA-1861-0E4C-9AB4-3611E2F877CE}" destId="{0E145BBF-AD7E-7E47-B0A1-C3BA5F436184}" srcOrd="13" destOrd="0" presId="urn:microsoft.com/office/officeart/2005/8/layout/list1#34"/>
    <dgm:cxn modelId="{D3D54BA5-CC1F-1444-9054-DE12B43FF20E}" type="presParOf" srcId="{C89425DA-1861-0E4C-9AB4-3611E2F877CE}" destId="{9E2198E7-0C2C-3541-B181-E61256F9C572}" srcOrd="14" destOrd="0" presId="urn:microsoft.com/office/officeart/2005/8/layout/list1#34"/>
    <dgm:cxn modelId="{934F997D-045D-3440-9467-7E85FA7C251C}" type="presParOf" srcId="{C89425DA-1861-0E4C-9AB4-3611E2F877CE}" destId="{1A96D0BE-5A9D-2548-83A3-9D6F1B0ED8BC}" srcOrd="15" destOrd="0" presId="urn:microsoft.com/office/officeart/2005/8/layout/list1#34"/>
    <dgm:cxn modelId="{6A58EA4F-E182-BF4A-93C7-FF608D6752FA}" type="presParOf" srcId="{C89425DA-1861-0E4C-9AB4-3611E2F877CE}" destId="{A6EAE7AC-DA58-3848-8843-ECB74D25869C}" srcOrd="16" destOrd="0" presId="urn:microsoft.com/office/officeart/2005/8/layout/list1#34"/>
    <dgm:cxn modelId="{8C4A714B-5212-0141-87DA-242EDA406EFB}" type="presParOf" srcId="{A6EAE7AC-DA58-3848-8843-ECB74D25869C}" destId="{938C8838-F39F-E549-8C0A-B2EF87FF65B8}" srcOrd="0" destOrd="0" presId="urn:microsoft.com/office/officeart/2005/8/layout/list1#34"/>
    <dgm:cxn modelId="{A2B97E22-15F1-E848-AF6D-B1A407E44338}" type="presParOf" srcId="{A6EAE7AC-DA58-3848-8843-ECB74D25869C}" destId="{B34588A3-2377-8A4D-B748-E37E4E77C6A1}" srcOrd="1" destOrd="0" presId="urn:microsoft.com/office/officeart/2005/8/layout/list1#34"/>
    <dgm:cxn modelId="{60BA08B6-BD05-744F-A73D-9D9CB39E9F92}" type="presParOf" srcId="{C89425DA-1861-0E4C-9AB4-3611E2F877CE}" destId="{853D99C1-25DA-8E4D-AF87-76A50A58C342}" srcOrd="17" destOrd="0" presId="urn:microsoft.com/office/officeart/2005/8/layout/list1#34"/>
    <dgm:cxn modelId="{3E668B1F-32B2-4F47-BAA4-E7EFE4C714C5}" type="presParOf" srcId="{C89425DA-1861-0E4C-9AB4-3611E2F877CE}" destId="{6EDFAAE8-04A0-414D-ABAE-B3737D3A7D79}" srcOrd="18" destOrd="0" presId="urn:microsoft.com/office/officeart/2005/8/layout/list1#3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B3174386-39D1-D44F-B201-4F994936A698}" type="doc">
      <dgm:prSet loTypeId="urn:microsoft.com/office/officeart/2005/8/layout/list1#35" loCatId="" qsTypeId="urn:microsoft.com/office/officeart/2005/8/quickstyle/simple1#66" qsCatId="simple" csTypeId="urn:microsoft.com/office/officeart/2005/8/colors/accent1_2#42" csCatId="accent1" phldr="1"/>
      <dgm:spPr/>
      <dgm:t>
        <a:bodyPr/>
        <a:lstStyle/>
        <a:p>
          <a:endParaRPr lang="zh-CN" altLang="en-US"/>
        </a:p>
      </dgm:t>
    </dgm:pt>
    <dgm:pt modelId="{B36C8FDA-6918-B54A-A105-06EFFC521ACB}">
      <dgm:prSet/>
      <dgm:spPr/>
      <dgm:t>
        <a:bodyPr/>
        <a:lstStyle/>
        <a:p>
          <a:r>
            <a:rPr lang="zh-CN" altLang="en-US"/>
            <a:t>（</a:t>
          </a:r>
          <a:r>
            <a:rPr lang="en-US" altLang="zh-CN"/>
            <a:t>1</a:t>
          </a:r>
          <a:r>
            <a:rPr lang="zh-CN" altLang="en-US"/>
            <a:t>）调查待估宗地的基本情况； </a:t>
          </a:r>
        </a:p>
      </dgm:t>
    </dgm:pt>
    <dgm:pt modelId="{691E9307-7AEF-C045-9F46-53814732BC89}" type="parTrans" cxnId="{E0C2DADF-26B7-334F-AA2C-21B4D7C89E5D}">
      <dgm:prSet/>
      <dgm:spPr/>
      <dgm:t>
        <a:bodyPr/>
        <a:lstStyle/>
        <a:p>
          <a:endParaRPr lang="zh-CN" altLang="en-US"/>
        </a:p>
      </dgm:t>
    </dgm:pt>
    <dgm:pt modelId="{D9AD2F2D-B244-284A-B816-1B2CCEF856A7}" type="sibTrans" cxnId="{E0C2DADF-26B7-334F-AA2C-21B4D7C89E5D}">
      <dgm:prSet/>
      <dgm:spPr/>
      <dgm:t>
        <a:bodyPr/>
        <a:lstStyle/>
        <a:p>
          <a:endParaRPr lang="zh-CN" altLang="en-US"/>
        </a:p>
      </dgm:t>
    </dgm:pt>
    <dgm:pt modelId="{8491F177-165E-EF4C-B559-6CEAFA6D4360}">
      <dgm:prSet/>
      <dgm:spPr/>
      <dgm:t>
        <a:bodyPr/>
        <a:lstStyle/>
        <a:p>
          <a:r>
            <a:rPr lang="zh-CN" altLang="en-US"/>
            <a:t>（</a:t>
          </a:r>
          <a:r>
            <a:rPr lang="en-US" altLang="zh-CN"/>
            <a:t>2</a:t>
          </a:r>
          <a:r>
            <a:rPr lang="zh-CN" altLang="en-US"/>
            <a:t>）确定待估宗地的最有效利用方式； </a:t>
          </a:r>
        </a:p>
      </dgm:t>
    </dgm:pt>
    <dgm:pt modelId="{A07356BA-DA16-294D-9EBB-C73C917CABD3}" type="parTrans" cxnId="{9CBBD9D4-F5EA-5540-850D-B7174D7653DA}">
      <dgm:prSet/>
      <dgm:spPr/>
      <dgm:t>
        <a:bodyPr/>
        <a:lstStyle/>
        <a:p>
          <a:endParaRPr lang="zh-CN" altLang="en-US"/>
        </a:p>
      </dgm:t>
    </dgm:pt>
    <dgm:pt modelId="{19CB1950-7942-444A-88F6-2BC1CB8FAA25}" type="sibTrans" cxnId="{9CBBD9D4-F5EA-5540-850D-B7174D7653DA}">
      <dgm:prSet/>
      <dgm:spPr/>
      <dgm:t>
        <a:bodyPr/>
        <a:lstStyle/>
        <a:p>
          <a:endParaRPr lang="zh-CN" altLang="en-US"/>
        </a:p>
      </dgm:t>
    </dgm:pt>
    <dgm:pt modelId="{295199D6-2F9E-0E4B-AFA4-AADAB6A20B39}">
      <dgm:prSet/>
      <dgm:spPr/>
      <dgm:t>
        <a:bodyPr/>
        <a:lstStyle/>
        <a:p>
          <a:r>
            <a:rPr lang="zh-CN" altLang="en-US"/>
            <a:t>（</a:t>
          </a:r>
          <a:r>
            <a:rPr lang="en-US" altLang="zh-CN"/>
            <a:t>3</a:t>
          </a:r>
          <a:r>
            <a:rPr lang="zh-CN" altLang="en-US"/>
            <a:t>）测算开发完成后的土地或不动产总价； </a:t>
          </a:r>
        </a:p>
      </dgm:t>
    </dgm:pt>
    <dgm:pt modelId="{E34F1441-6684-4940-A167-76867AA53F2C}" type="parTrans" cxnId="{98D29E60-D221-0B47-8CA0-43ABA6D30D11}">
      <dgm:prSet/>
      <dgm:spPr/>
      <dgm:t>
        <a:bodyPr/>
        <a:lstStyle/>
        <a:p>
          <a:endParaRPr lang="zh-CN" altLang="en-US"/>
        </a:p>
      </dgm:t>
    </dgm:pt>
    <dgm:pt modelId="{1ABE303F-1185-D844-89A5-CBFE27889FE6}" type="sibTrans" cxnId="{98D29E60-D221-0B47-8CA0-43ABA6D30D11}">
      <dgm:prSet/>
      <dgm:spPr/>
      <dgm:t>
        <a:bodyPr/>
        <a:lstStyle/>
        <a:p>
          <a:endParaRPr lang="zh-CN" altLang="en-US"/>
        </a:p>
      </dgm:t>
    </dgm:pt>
    <dgm:pt modelId="{026DFA23-BA4C-E542-9D22-993B1765BDB0}">
      <dgm:prSet/>
      <dgm:spPr/>
      <dgm:t>
        <a:bodyPr/>
        <a:lstStyle/>
        <a:p>
          <a:r>
            <a:rPr lang="zh-CN" altLang="en-US"/>
            <a:t>（</a:t>
          </a:r>
          <a:r>
            <a:rPr lang="en-US" altLang="zh-CN"/>
            <a:t>4</a:t>
          </a:r>
          <a:r>
            <a:rPr lang="zh-CN" altLang="en-US"/>
            <a:t>）估计开发建设周期和投资进度安排； </a:t>
          </a:r>
        </a:p>
      </dgm:t>
    </dgm:pt>
    <dgm:pt modelId="{29C1E470-9AC1-7D4C-B258-019BBC60D2C2}" type="parTrans" cxnId="{A7EFE451-F110-944A-BAAA-EEC980B178A2}">
      <dgm:prSet/>
      <dgm:spPr/>
      <dgm:t>
        <a:bodyPr/>
        <a:lstStyle/>
        <a:p>
          <a:endParaRPr lang="zh-CN" altLang="en-US"/>
        </a:p>
      </dgm:t>
    </dgm:pt>
    <dgm:pt modelId="{A998C143-1E55-A143-914A-A12AF4ACD730}" type="sibTrans" cxnId="{A7EFE451-F110-944A-BAAA-EEC980B178A2}">
      <dgm:prSet/>
      <dgm:spPr/>
      <dgm:t>
        <a:bodyPr/>
        <a:lstStyle/>
        <a:p>
          <a:endParaRPr lang="zh-CN" altLang="en-US"/>
        </a:p>
      </dgm:t>
    </dgm:pt>
    <dgm:pt modelId="{C6DF36D4-A053-F146-8866-81A1D98DC194}">
      <dgm:prSet/>
      <dgm:spPr/>
      <dgm:t>
        <a:bodyPr/>
        <a:lstStyle/>
        <a:p>
          <a:r>
            <a:rPr lang="zh-CN" altLang="en-US"/>
            <a:t>（</a:t>
          </a:r>
          <a:r>
            <a:rPr lang="en-US" altLang="zh-CN"/>
            <a:t>5</a:t>
          </a:r>
          <a:r>
            <a:rPr lang="zh-CN" altLang="en-US"/>
            <a:t>）测算开发成本和开发客观开发利润； </a:t>
          </a:r>
        </a:p>
      </dgm:t>
    </dgm:pt>
    <dgm:pt modelId="{6D3F9887-DA71-6B4D-BC34-844D50336F9D}" type="parTrans" cxnId="{27ED16CA-204D-0547-9FAA-8463065F1740}">
      <dgm:prSet/>
      <dgm:spPr/>
      <dgm:t>
        <a:bodyPr/>
        <a:lstStyle/>
        <a:p>
          <a:endParaRPr lang="zh-CN" altLang="en-US"/>
        </a:p>
      </dgm:t>
    </dgm:pt>
    <dgm:pt modelId="{ED0955C6-9283-4045-9AB9-24A517133A13}" type="sibTrans" cxnId="{27ED16CA-204D-0547-9FAA-8463065F1740}">
      <dgm:prSet/>
      <dgm:spPr/>
      <dgm:t>
        <a:bodyPr/>
        <a:lstStyle/>
        <a:p>
          <a:endParaRPr lang="zh-CN" altLang="en-US"/>
        </a:p>
      </dgm:t>
    </dgm:pt>
    <dgm:pt modelId="{A0696E64-A483-D948-858A-4DF3CF580111}">
      <dgm:prSet/>
      <dgm:spPr/>
      <dgm:t>
        <a:bodyPr/>
        <a:lstStyle/>
        <a:p>
          <a:r>
            <a:rPr lang="zh-CN" altLang="en-US"/>
            <a:t>（</a:t>
          </a:r>
          <a:r>
            <a:rPr lang="en-US" altLang="zh-CN"/>
            <a:t>6</a:t>
          </a:r>
          <a:r>
            <a:rPr lang="zh-CN" altLang="en-US"/>
            <a:t>）测算待估宗地价格。</a:t>
          </a:r>
        </a:p>
      </dgm:t>
    </dgm:pt>
    <dgm:pt modelId="{10F2CF8B-F583-C74E-BE25-8039BD3861D8}" type="parTrans" cxnId="{D51646E1-448D-5D47-8658-52EB5E269F15}">
      <dgm:prSet/>
      <dgm:spPr/>
      <dgm:t>
        <a:bodyPr/>
        <a:lstStyle/>
        <a:p>
          <a:endParaRPr lang="zh-CN" altLang="en-US"/>
        </a:p>
      </dgm:t>
    </dgm:pt>
    <dgm:pt modelId="{3BD1CDCA-A270-764B-91FF-9910934EAD9B}" type="sibTrans" cxnId="{D51646E1-448D-5D47-8658-52EB5E269F15}">
      <dgm:prSet/>
      <dgm:spPr/>
      <dgm:t>
        <a:bodyPr/>
        <a:lstStyle/>
        <a:p>
          <a:endParaRPr lang="zh-CN" altLang="en-US"/>
        </a:p>
      </dgm:t>
    </dgm:pt>
    <dgm:pt modelId="{F8692677-C090-FD4A-90B5-722A567F82EA}" type="pres">
      <dgm:prSet presAssocID="{B3174386-39D1-D44F-B201-4F994936A698}" presName="linear" presStyleCnt="0">
        <dgm:presLayoutVars>
          <dgm:dir/>
          <dgm:animLvl val="lvl"/>
          <dgm:resizeHandles val="exact"/>
        </dgm:presLayoutVars>
      </dgm:prSet>
      <dgm:spPr/>
    </dgm:pt>
    <dgm:pt modelId="{8DAECA12-8B77-984B-8B07-94D9F0BD51CA}" type="pres">
      <dgm:prSet presAssocID="{B36C8FDA-6918-B54A-A105-06EFFC521ACB}" presName="parentLin" presStyleCnt="0"/>
      <dgm:spPr/>
    </dgm:pt>
    <dgm:pt modelId="{9BFCEE52-25B1-D04C-A89D-76C1CB5F7FB8}" type="pres">
      <dgm:prSet presAssocID="{B36C8FDA-6918-B54A-A105-06EFFC521ACB}" presName="parentLeftMargin" presStyleLbl="node1" presStyleIdx="0" presStyleCnt="6"/>
      <dgm:spPr/>
    </dgm:pt>
    <dgm:pt modelId="{A0FEE2F5-875D-324B-A671-5B0E1CE6EDDA}" type="pres">
      <dgm:prSet presAssocID="{B36C8FDA-6918-B54A-A105-06EFFC521ACB}" presName="parentText" presStyleLbl="node1" presStyleIdx="0" presStyleCnt="6">
        <dgm:presLayoutVars>
          <dgm:chMax val="0"/>
          <dgm:bulletEnabled val="1"/>
        </dgm:presLayoutVars>
      </dgm:prSet>
      <dgm:spPr/>
    </dgm:pt>
    <dgm:pt modelId="{8D18BFC2-F30F-7A44-98E0-504C6C475607}" type="pres">
      <dgm:prSet presAssocID="{B36C8FDA-6918-B54A-A105-06EFFC521ACB}" presName="negativeSpace" presStyleCnt="0"/>
      <dgm:spPr/>
    </dgm:pt>
    <dgm:pt modelId="{DDBA5349-4203-9746-B83B-91E499B6EE22}" type="pres">
      <dgm:prSet presAssocID="{B36C8FDA-6918-B54A-A105-06EFFC521ACB}" presName="childText" presStyleLbl="conFgAcc1" presStyleIdx="0" presStyleCnt="6">
        <dgm:presLayoutVars>
          <dgm:bulletEnabled val="1"/>
        </dgm:presLayoutVars>
      </dgm:prSet>
      <dgm:spPr/>
    </dgm:pt>
    <dgm:pt modelId="{F1E2D19E-9C56-A541-B4A4-187FAD696B3F}" type="pres">
      <dgm:prSet presAssocID="{D9AD2F2D-B244-284A-B816-1B2CCEF856A7}" presName="spaceBetweenRectangles" presStyleCnt="0"/>
      <dgm:spPr/>
    </dgm:pt>
    <dgm:pt modelId="{B1D9AA5F-D524-5C47-A20A-A9DACB786673}" type="pres">
      <dgm:prSet presAssocID="{8491F177-165E-EF4C-B559-6CEAFA6D4360}" presName="parentLin" presStyleCnt="0"/>
      <dgm:spPr/>
    </dgm:pt>
    <dgm:pt modelId="{76E9F2C5-430D-4941-8FF6-CAAE734405D3}" type="pres">
      <dgm:prSet presAssocID="{8491F177-165E-EF4C-B559-6CEAFA6D4360}" presName="parentLeftMargin" presStyleLbl="node1" presStyleIdx="0" presStyleCnt="6"/>
      <dgm:spPr/>
    </dgm:pt>
    <dgm:pt modelId="{277F0CC4-502B-7D49-8272-D3AB3A50268B}" type="pres">
      <dgm:prSet presAssocID="{8491F177-165E-EF4C-B559-6CEAFA6D4360}" presName="parentText" presStyleLbl="node1" presStyleIdx="1" presStyleCnt="6">
        <dgm:presLayoutVars>
          <dgm:chMax val="0"/>
          <dgm:bulletEnabled val="1"/>
        </dgm:presLayoutVars>
      </dgm:prSet>
      <dgm:spPr/>
    </dgm:pt>
    <dgm:pt modelId="{9E849A17-1E18-E54D-83DA-A65E7F6D0F85}" type="pres">
      <dgm:prSet presAssocID="{8491F177-165E-EF4C-B559-6CEAFA6D4360}" presName="negativeSpace" presStyleCnt="0"/>
      <dgm:spPr/>
    </dgm:pt>
    <dgm:pt modelId="{B1CACFF3-7FA5-8243-B69C-6277848D7490}" type="pres">
      <dgm:prSet presAssocID="{8491F177-165E-EF4C-B559-6CEAFA6D4360}" presName="childText" presStyleLbl="conFgAcc1" presStyleIdx="1" presStyleCnt="6">
        <dgm:presLayoutVars>
          <dgm:bulletEnabled val="1"/>
        </dgm:presLayoutVars>
      </dgm:prSet>
      <dgm:spPr/>
    </dgm:pt>
    <dgm:pt modelId="{4009DF3A-DE2E-E643-9514-A064C85DCC47}" type="pres">
      <dgm:prSet presAssocID="{19CB1950-7942-444A-88F6-2BC1CB8FAA25}" presName="spaceBetweenRectangles" presStyleCnt="0"/>
      <dgm:spPr/>
    </dgm:pt>
    <dgm:pt modelId="{9453B436-75B0-F740-8B8C-67BE1872DFA6}" type="pres">
      <dgm:prSet presAssocID="{295199D6-2F9E-0E4B-AFA4-AADAB6A20B39}" presName="parentLin" presStyleCnt="0"/>
      <dgm:spPr/>
    </dgm:pt>
    <dgm:pt modelId="{78DE76D3-AA02-DC44-8C8B-4C20DFC8FC38}" type="pres">
      <dgm:prSet presAssocID="{295199D6-2F9E-0E4B-AFA4-AADAB6A20B39}" presName="parentLeftMargin" presStyleLbl="node1" presStyleIdx="1" presStyleCnt="6"/>
      <dgm:spPr/>
    </dgm:pt>
    <dgm:pt modelId="{D677FF91-276E-484C-83B1-DE49B4C178B1}" type="pres">
      <dgm:prSet presAssocID="{295199D6-2F9E-0E4B-AFA4-AADAB6A20B39}" presName="parentText" presStyleLbl="node1" presStyleIdx="2" presStyleCnt="6">
        <dgm:presLayoutVars>
          <dgm:chMax val="0"/>
          <dgm:bulletEnabled val="1"/>
        </dgm:presLayoutVars>
      </dgm:prSet>
      <dgm:spPr/>
    </dgm:pt>
    <dgm:pt modelId="{A6366EB9-47E8-5043-B3F3-CC5F02E9C332}" type="pres">
      <dgm:prSet presAssocID="{295199D6-2F9E-0E4B-AFA4-AADAB6A20B39}" presName="negativeSpace" presStyleCnt="0"/>
      <dgm:spPr/>
    </dgm:pt>
    <dgm:pt modelId="{C34987FB-79A8-A143-B989-82ABE5D93A03}" type="pres">
      <dgm:prSet presAssocID="{295199D6-2F9E-0E4B-AFA4-AADAB6A20B39}" presName="childText" presStyleLbl="conFgAcc1" presStyleIdx="2" presStyleCnt="6">
        <dgm:presLayoutVars>
          <dgm:bulletEnabled val="1"/>
        </dgm:presLayoutVars>
      </dgm:prSet>
      <dgm:spPr/>
    </dgm:pt>
    <dgm:pt modelId="{FA3B9776-7224-C541-B260-0198FA371BCE}" type="pres">
      <dgm:prSet presAssocID="{1ABE303F-1185-D844-89A5-CBFE27889FE6}" presName="spaceBetweenRectangles" presStyleCnt="0"/>
      <dgm:spPr/>
    </dgm:pt>
    <dgm:pt modelId="{B2D865FC-BD53-544E-A01E-D1DBA9F17F42}" type="pres">
      <dgm:prSet presAssocID="{026DFA23-BA4C-E542-9D22-993B1765BDB0}" presName="parentLin" presStyleCnt="0"/>
      <dgm:spPr/>
    </dgm:pt>
    <dgm:pt modelId="{8DFBDE34-400B-9E46-B525-5F5EBF0F9D21}" type="pres">
      <dgm:prSet presAssocID="{026DFA23-BA4C-E542-9D22-993B1765BDB0}" presName="parentLeftMargin" presStyleLbl="node1" presStyleIdx="2" presStyleCnt="6"/>
      <dgm:spPr/>
    </dgm:pt>
    <dgm:pt modelId="{061D7CF5-272D-7446-A067-5848E1A05354}" type="pres">
      <dgm:prSet presAssocID="{026DFA23-BA4C-E542-9D22-993B1765BDB0}" presName="parentText" presStyleLbl="node1" presStyleIdx="3" presStyleCnt="6">
        <dgm:presLayoutVars>
          <dgm:chMax val="0"/>
          <dgm:bulletEnabled val="1"/>
        </dgm:presLayoutVars>
      </dgm:prSet>
      <dgm:spPr/>
    </dgm:pt>
    <dgm:pt modelId="{F29E0E4C-6F9C-4147-8993-0B509AEC67DD}" type="pres">
      <dgm:prSet presAssocID="{026DFA23-BA4C-E542-9D22-993B1765BDB0}" presName="negativeSpace" presStyleCnt="0"/>
      <dgm:spPr/>
    </dgm:pt>
    <dgm:pt modelId="{862700DC-965F-A845-9923-147004074FB6}" type="pres">
      <dgm:prSet presAssocID="{026DFA23-BA4C-E542-9D22-993B1765BDB0}" presName="childText" presStyleLbl="conFgAcc1" presStyleIdx="3" presStyleCnt="6">
        <dgm:presLayoutVars>
          <dgm:bulletEnabled val="1"/>
        </dgm:presLayoutVars>
      </dgm:prSet>
      <dgm:spPr/>
    </dgm:pt>
    <dgm:pt modelId="{B9AEE6B4-04D4-EA48-B3F9-0C4082806561}" type="pres">
      <dgm:prSet presAssocID="{A998C143-1E55-A143-914A-A12AF4ACD730}" presName="spaceBetweenRectangles" presStyleCnt="0"/>
      <dgm:spPr/>
    </dgm:pt>
    <dgm:pt modelId="{63101B37-D68A-D742-8DAB-7D921EF03F12}" type="pres">
      <dgm:prSet presAssocID="{C6DF36D4-A053-F146-8866-81A1D98DC194}" presName="parentLin" presStyleCnt="0"/>
      <dgm:spPr/>
    </dgm:pt>
    <dgm:pt modelId="{2F87BCC0-BDAA-534D-9696-E1CA4C6A92B3}" type="pres">
      <dgm:prSet presAssocID="{C6DF36D4-A053-F146-8866-81A1D98DC194}" presName="parentLeftMargin" presStyleLbl="node1" presStyleIdx="3" presStyleCnt="6"/>
      <dgm:spPr/>
    </dgm:pt>
    <dgm:pt modelId="{553D3337-3D9D-C345-A7E5-D70B38226FD1}" type="pres">
      <dgm:prSet presAssocID="{C6DF36D4-A053-F146-8866-81A1D98DC194}" presName="parentText" presStyleLbl="node1" presStyleIdx="4" presStyleCnt="6">
        <dgm:presLayoutVars>
          <dgm:chMax val="0"/>
          <dgm:bulletEnabled val="1"/>
        </dgm:presLayoutVars>
      </dgm:prSet>
      <dgm:spPr/>
    </dgm:pt>
    <dgm:pt modelId="{590433FA-CF41-D342-9CC7-1751BD7A7D9D}" type="pres">
      <dgm:prSet presAssocID="{C6DF36D4-A053-F146-8866-81A1D98DC194}" presName="negativeSpace" presStyleCnt="0"/>
      <dgm:spPr/>
    </dgm:pt>
    <dgm:pt modelId="{C01876D4-A239-8446-848D-CC78D2772B34}" type="pres">
      <dgm:prSet presAssocID="{C6DF36D4-A053-F146-8866-81A1D98DC194}" presName="childText" presStyleLbl="conFgAcc1" presStyleIdx="4" presStyleCnt="6">
        <dgm:presLayoutVars>
          <dgm:bulletEnabled val="1"/>
        </dgm:presLayoutVars>
      </dgm:prSet>
      <dgm:spPr/>
    </dgm:pt>
    <dgm:pt modelId="{ABED0C8A-3C5B-E14A-B79B-61F993A83A14}" type="pres">
      <dgm:prSet presAssocID="{ED0955C6-9283-4045-9AB9-24A517133A13}" presName="spaceBetweenRectangles" presStyleCnt="0"/>
      <dgm:spPr/>
    </dgm:pt>
    <dgm:pt modelId="{0305CC52-6386-0E45-BE79-0A531BD940D7}" type="pres">
      <dgm:prSet presAssocID="{A0696E64-A483-D948-858A-4DF3CF580111}" presName="parentLin" presStyleCnt="0"/>
      <dgm:spPr/>
    </dgm:pt>
    <dgm:pt modelId="{2F3EDB9A-E1BE-E849-A0A0-035AE9D6C0A9}" type="pres">
      <dgm:prSet presAssocID="{A0696E64-A483-D948-858A-4DF3CF580111}" presName="parentLeftMargin" presStyleLbl="node1" presStyleIdx="4" presStyleCnt="6"/>
      <dgm:spPr/>
    </dgm:pt>
    <dgm:pt modelId="{908F9AEA-8C3B-4944-9029-BAFE8E4372F4}" type="pres">
      <dgm:prSet presAssocID="{A0696E64-A483-D948-858A-4DF3CF580111}" presName="parentText" presStyleLbl="node1" presStyleIdx="5" presStyleCnt="6">
        <dgm:presLayoutVars>
          <dgm:chMax val="0"/>
          <dgm:bulletEnabled val="1"/>
        </dgm:presLayoutVars>
      </dgm:prSet>
      <dgm:spPr/>
    </dgm:pt>
    <dgm:pt modelId="{44C648B2-A0E8-5E4D-B221-8040C6C7F37C}" type="pres">
      <dgm:prSet presAssocID="{A0696E64-A483-D948-858A-4DF3CF580111}" presName="negativeSpace" presStyleCnt="0"/>
      <dgm:spPr/>
    </dgm:pt>
    <dgm:pt modelId="{1478E0E9-8346-6C41-8757-BFD0687D5538}" type="pres">
      <dgm:prSet presAssocID="{A0696E64-A483-D948-858A-4DF3CF580111}" presName="childText" presStyleLbl="conFgAcc1" presStyleIdx="5" presStyleCnt="6">
        <dgm:presLayoutVars>
          <dgm:bulletEnabled val="1"/>
        </dgm:presLayoutVars>
      </dgm:prSet>
      <dgm:spPr/>
    </dgm:pt>
  </dgm:ptLst>
  <dgm:cxnLst>
    <dgm:cxn modelId="{01EA1008-49A0-6841-9CF8-6C4ED9CB259D}" type="presOf" srcId="{B3174386-39D1-D44F-B201-4F994936A698}" destId="{F8692677-C090-FD4A-90B5-722A567F82EA}" srcOrd="0" destOrd="0" presId="urn:microsoft.com/office/officeart/2005/8/layout/list1#35"/>
    <dgm:cxn modelId="{90036415-94F7-A14F-AB38-D82B5D8D1AE8}" type="presOf" srcId="{026DFA23-BA4C-E542-9D22-993B1765BDB0}" destId="{8DFBDE34-400B-9E46-B525-5F5EBF0F9D21}" srcOrd="0" destOrd="0" presId="urn:microsoft.com/office/officeart/2005/8/layout/list1#35"/>
    <dgm:cxn modelId="{866F2421-872C-004E-A145-6B5975A39DA0}" type="presOf" srcId="{295199D6-2F9E-0E4B-AFA4-AADAB6A20B39}" destId="{D677FF91-276E-484C-83B1-DE49B4C178B1}" srcOrd="1" destOrd="0" presId="urn:microsoft.com/office/officeart/2005/8/layout/list1#35"/>
    <dgm:cxn modelId="{EA7D3836-5F0B-F148-B16A-9FC76849F7B5}" type="presOf" srcId="{B36C8FDA-6918-B54A-A105-06EFFC521ACB}" destId="{9BFCEE52-25B1-D04C-A89D-76C1CB5F7FB8}" srcOrd="0" destOrd="0" presId="urn:microsoft.com/office/officeart/2005/8/layout/list1#35"/>
    <dgm:cxn modelId="{6102843E-8E59-AA4A-9D4B-FE02A984EF77}" type="presOf" srcId="{026DFA23-BA4C-E542-9D22-993B1765BDB0}" destId="{061D7CF5-272D-7446-A067-5848E1A05354}" srcOrd="1" destOrd="0" presId="urn:microsoft.com/office/officeart/2005/8/layout/list1#35"/>
    <dgm:cxn modelId="{A7EFE451-F110-944A-BAAA-EEC980B178A2}" srcId="{B3174386-39D1-D44F-B201-4F994936A698}" destId="{026DFA23-BA4C-E542-9D22-993B1765BDB0}" srcOrd="3" destOrd="0" parTransId="{29C1E470-9AC1-7D4C-B258-019BBC60D2C2}" sibTransId="{A998C143-1E55-A143-914A-A12AF4ACD730}"/>
    <dgm:cxn modelId="{98D29E60-D221-0B47-8CA0-43ABA6D30D11}" srcId="{B3174386-39D1-D44F-B201-4F994936A698}" destId="{295199D6-2F9E-0E4B-AFA4-AADAB6A20B39}" srcOrd="2" destOrd="0" parTransId="{E34F1441-6684-4940-A167-76867AA53F2C}" sibTransId="{1ABE303F-1185-D844-89A5-CBFE27889FE6}"/>
    <dgm:cxn modelId="{2C0CB16C-00B7-C349-8C68-1B03BEA838D5}" type="presOf" srcId="{8491F177-165E-EF4C-B559-6CEAFA6D4360}" destId="{76E9F2C5-430D-4941-8FF6-CAAE734405D3}" srcOrd="0" destOrd="0" presId="urn:microsoft.com/office/officeart/2005/8/layout/list1#35"/>
    <dgm:cxn modelId="{D60DC888-E833-2743-98A2-7FAB5AAF5A8E}" type="presOf" srcId="{C6DF36D4-A053-F146-8866-81A1D98DC194}" destId="{553D3337-3D9D-C345-A7E5-D70B38226FD1}" srcOrd="1" destOrd="0" presId="urn:microsoft.com/office/officeart/2005/8/layout/list1#35"/>
    <dgm:cxn modelId="{6ACA658A-F1E2-6A43-AF1F-A25B6CA3BDE0}" type="presOf" srcId="{A0696E64-A483-D948-858A-4DF3CF580111}" destId="{2F3EDB9A-E1BE-E849-A0A0-035AE9D6C0A9}" srcOrd="0" destOrd="0" presId="urn:microsoft.com/office/officeart/2005/8/layout/list1#35"/>
    <dgm:cxn modelId="{C9DEED91-D594-4A40-A5AF-F9A750AAE8A4}" type="presOf" srcId="{295199D6-2F9E-0E4B-AFA4-AADAB6A20B39}" destId="{78DE76D3-AA02-DC44-8C8B-4C20DFC8FC38}" srcOrd="0" destOrd="0" presId="urn:microsoft.com/office/officeart/2005/8/layout/list1#35"/>
    <dgm:cxn modelId="{7B0059A5-27D4-144C-A776-C96E3F19164F}" type="presOf" srcId="{8491F177-165E-EF4C-B559-6CEAFA6D4360}" destId="{277F0CC4-502B-7D49-8272-D3AB3A50268B}" srcOrd="1" destOrd="0" presId="urn:microsoft.com/office/officeart/2005/8/layout/list1#35"/>
    <dgm:cxn modelId="{6B0720AF-7FFF-F74F-AB28-A22C53C22469}" type="presOf" srcId="{A0696E64-A483-D948-858A-4DF3CF580111}" destId="{908F9AEA-8C3B-4944-9029-BAFE8E4372F4}" srcOrd="1" destOrd="0" presId="urn:microsoft.com/office/officeart/2005/8/layout/list1#35"/>
    <dgm:cxn modelId="{27ED16CA-204D-0547-9FAA-8463065F1740}" srcId="{B3174386-39D1-D44F-B201-4F994936A698}" destId="{C6DF36D4-A053-F146-8866-81A1D98DC194}" srcOrd="4" destOrd="0" parTransId="{6D3F9887-DA71-6B4D-BC34-844D50336F9D}" sibTransId="{ED0955C6-9283-4045-9AB9-24A517133A13}"/>
    <dgm:cxn modelId="{9CBBD9D4-F5EA-5540-850D-B7174D7653DA}" srcId="{B3174386-39D1-D44F-B201-4F994936A698}" destId="{8491F177-165E-EF4C-B559-6CEAFA6D4360}" srcOrd="1" destOrd="0" parTransId="{A07356BA-DA16-294D-9EBB-C73C917CABD3}" sibTransId="{19CB1950-7942-444A-88F6-2BC1CB8FAA25}"/>
    <dgm:cxn modelId="{E0C2DADF-26B7-334F-AA2C-21B4D7C89E5D}" srcId="{B3174386-39D1-D44F-B201-4F994936A698}" destId="{B36C8FDA-6918-B54A-A105-06EFFC521ACB}" srcOrd="0" destOrd="0" parTransId="{691E9307-7AEF-C045-9F46-53814732BC89}" sibTransId="{D9AD2F2D-B244-284A-B816-1B2CCEF856A7}"/>
    <dgm:cxn modelId="{D51646E1-448D-5D47-8658-52EB5E269F15}" srcId="{B3174386-39D1-D44F-B201-4F994936A698}" destId="{A0696E64-A483-D948-858A-4DF3CF580111}" srcOrd="5" destOrd="0" parTransId="{10F2CF8B-F583-C74E-BE25-8039BD3861D8}" sibTransId="{3BD1CDCA-A270-764B-91FF-9910934EAD9B}"/>
    <dgm:cxn modelId="{DF6429EC-19ED-8D48-954B-DF8A08632684}" type="presOf" srcId="{C6DF36D4-A053-F146-8866-81A1D98DC194}" destId="{2F87BCC0-BDAA-534D-9696-E1CA4C6A92B3}" srcOrd="0" destOrd="0" presId="urn:microsoft.com/office/officeart/2005/8/layout/list1#35"/>
    <dgm:cxn modelId="{F0F34EFD-CD8D-E241-85F3-8BB267039B3D}" type="presOf" srcId="{B36C8FDA-6918-B54A-A105-06EFFC521ACB}" destId="{A0FEE2F5-875D-324B-A671-5B0E1CE6EDDA}" srcOrd="1" destOrd="0" presId="urn:microsoft.com/office/officeart/2005/8/layout/list1#35"/>
    <dgm:cxn modelId="{1FB06FED-19ED-D646-8845-81EA0F06E2B4}" type="presParOf" srcId="{F8692677-C090-FD4A-90B5-722A567F82EA}" destId="{8DAECA12-8B77-984B-8B07-94D9F0BD51CA}" srcOrd="0" destOrd="0" presId="urn:microsoft.com/office/officeart/2005/8/layout/list1#35"/>
    <dgm:cxn modelId="{DDFD5314-D841-B342-ADEC-332428616D7A}" type="presParOf" srcId="{8DAECA12-8B77-984B-8B07-94D9F0BD51CA}" destId="{9BFCEE52-25B1-D04C-A89D-76C1CB5F7FB8}" srcOrd="0" destOrd="0" presId="urn:microsoft.com/office/officeart/2005/8/layout/list1#35"/>
    <dgm:cxn modelId="{62547E53-C4F5-D54E-9678-4FABA07FD258}" type="presParOf" srcId="{8DAECA12-8B77-984B-8B07-94D9F0BD51CA}" destId="{A0FEE2F5-875D-324B-A671-5B0E1CE6EDDA}" srcOrd="1" destOrd="0" presId="urn:microsoft.com/office/officeart/2005/8/layout/list1#35"/>
    <dgm:cxn modelId="{EEF9DE8D-0B74-1447-9F6F-0222CB9B727D}" type="presParOf" srcId="{F8692677-C090-FD4A-90B5-722A567F82EA}" destId="{8D18BFC2-F30F-7A44-98E0-504C6C475607}" srcOrd="1" destOrd="0" presId="urn:microsoft.com/office/officeart/2005/8/layout/list1#35"/>
    <dgm:cxn modelId="{6ED0B474-9E25-0D49-B906-A61A43B0ADD9}" type="presParOf" srcId="{F8692677-C090-FD4A-90B5-722A567F82EA}" destId="{DDBA5349-4203-9746-B83B-91E499B6EE22}" srcOrd="2" destOrd="0" presId="urn:microsoft.com/office/officeart/2005/8/layout/list1#35"/>
    <dgm:cxn modelId="{00EE2FB3-869F-4849-8F60-1186D53538E5}" type="presParOf" srcId="{F8692677-C090-FD4A-90B5-722A567F82EA}" destId="{F1E2D19E-9C56-A541-B4A4-187FAD696B3F}" srcOrd="3" destOrd="0" presId="urn:microsoft.com/office/officeart/2005/8/layout/list1#35"/>
    <dgm:cxn modelId="{1371149B-4090-7E49-B212-21741013F8B2}" type="presParOf" srcId="{F8692677-C090-FD4A-90B5-722A567F82EA}" destId="{B1D9AA5F-D524-5C47-A20A-A9DACB786673}" srcOrd="4" destOrd="0" presId="urn:microsoft.com/office/officeart/2005/8/layout/list1#35"/>
    <dgm:cxn modelId="{C15D9A7E-E48A-6842-8649-3D758A823DB5}" type="presParOf" srcId="{B1D9AA5F-D524-5C47-A20A-A9DACB786673}" destId="{76E9F2C5-430D-4941-8FF6-CAAE734405D3}" srcOrd="0" destOrd="0" presId="urn:microsoft.com/office/officeart/2005/8/layout/list1#35"/>
    <dgm:cxn modelId="{0AF68132-CA98-574D-932C-D3ED47789EDF}" type="presParOf" srcId="{B1D9AA5F-D524-5C47-A20A-A9DACB786673}" destId="{277F0CC4-502B-7D49-8272-D3AB3A50268B}" srcOrd="1" destOrd="0" presId="urn:microsoft.com/office/officeart/2005/8/layout/list1#35"/>
    <dgm:cxn modelId="{613BD90A-5CED-CB4A-BA93-B956ABFCDF49}" type="presParOf" srcId="{F8692677-C090-FD4A-90B5-722A567F82EA}" destId="{9E849A17-1E18-E54D-83DA-A65E7F6D0F85}" srcOrd="5" destOrd="0" presId="urn:microsoft.com/office/officeart/2005/8/layout/list1#35"/>
    <dgm:cxn modelId="{24724BDD-97A4-E94C-BE73-403C2372B3AC}" type="presParOf" srcId="{F8692677-C090-FD4A-90B5-722A567F82EA}" destId="{B1CACFF3-7FA5-8243-B69C-6277848D7490}" srcOrd="6" destOrd="0" presId="urn:microsoft.com/office/officeart/2005/8/layout/list1#35"/>
    <dgm:cxn modelId="{9A74D861-F596-474E-BAC4-7F95D9BE5B52}" type="presParOf" srcId="{F8692677-C090-FD4A-90B5-722A567F82EA}" destId="{4009DF3A-DE2E-E643-9514-A064C85DCC47}" srcOrd="7" destOrd="0" presId="urn:microsoft.com/office/officeart/2005/8/layout/list1#35"/>
    <dgm:cxn modelId="{BFA83547-BC42-504F-8304-402F567BCB8F}" type="presParOf" srcId="{F8692677-C090-FD4A-90B5-722A567F82EA}" destId="{9453B436-75B0-F740-8B8C-67BE1872DFA6}" srcOrd="8" destOrd="0" presId="urn:microsoft.com/office/officeart/2005/8/layout/list1#35"/>
    <dgm:cxn modelId="{0D81755B-CF84-9A48-BDD6-567F5D03A096}" type="presParOf" srcId="{9453B436-75B0-F740-8B8C-67BE1872DFA6}" destId="{78DE76D3-AA02-DC44-8C8B-4C20DFC8FC38}" srcOrd="0" destOrd="0" presId="urn:microsoft.com/office/officeart/2005/8/layout/list1#35"/>
    <dgm:cxn modelId="{79673324-56A6-2246-8BBD-1930D34251E8}" type="presParOf" srcId="{9453B436-75B0-F740-8B8C-67BE1872DFA6}" destId="{D677FF91-276E-484C-83B1-DE49B4C178B1}" srcOrd="1" destOrd="0" presId="urn:microsoft.com/office/officeart/2005/8/layout/list1#35"/>
    <dgm:cxn modelId="{FC91501F-F0CE-E847-97D8-86C49C638FAE}" type="presParOf" srcId="{F8692677-C090-FD4A-90B5-722A567F82EA}" destId="{A6366EB9-47E8-5043-B3F3-CC5F02E9C332}" srcOrd="9" destOrd="0" presId="urn:microsoft.com/office/officeart/2005/8/layout/list1#35"/>
    <dgm:cxn modelId="{A810140D-4950-CA48-9374-A14B7F0BEF31}" type="presParOf" srcId="{F8692677-C090-FD4A-90B5-722A567F82EA}" destId="{C34987FB-79A8-A143-B989-82ABE5D93A03}" srcOrd="10" destOrd="0" presId="urn:microsoft.com/office/officeart/2005/8/layout/list1#35"/>
    <dgm:cxn modelId="{AA01D438-C92C-D548-87AE-BF1C7FB560E4}" type="presParOf" srcId="{F8692677-C090-FD4A-90B5-722A567F82EA}" destId="{FA3B9776-7224-C541-B260-0198FA371BCE}" srcOrd="11" destOrd="0" presId="urn:microsoft.com/office/officeart/2005/8/layout/list1#35"/>
    <dgm:cxn modelId="{E8C34C0F-52A2-F841-B094-120927A31F8A}" type="presParOf" srcId="{F8692677-C090-FD4A-90B5-722A567F82EA}" destId="{B2D865FC-BD53-544E-A01E-D1DBA9F17F42}" srcOrd="12" destOrd="0" presId="urn:microsoft.com/office/officeart/2005/8/layout/list1#35"/>
    <dgm:cxn modelId="{7EFDA827-682E-1A4A-830D-1622F7D03AB6}" type="presParOf" srcId="{B2D865FC-BD53-544E-A01E-D1DBA9F17F42}" destId="{8DFBDE34-400B-9E46-B525-5F5EBF0F9D21}" srcOrd="0" destOrd="0" presId="urn:microsoft.com/office/officeart/2005/8/layout/list1#35"/>
    <dgm:cxn modelId="{8ECEB897-3EE3-4742-926C-478FA50D043E}" type="presParOf" srcId="{B2D865FC-BD53-544E-A01E-D1DBA9F17F42}" destId="{061D7CF5-272D-7446-A067-5848E1A05354}" srcOrd="1" destOrd="0" presId="urn:microsoft.com/office/officeart/2005/8/layout/list1#35"/>
    <dgm:cxn modelId="{E10EF9C6-9AB9-6845-89AD-4D6AC1A32ADD}" type="presParOf" srcId="{F8692677-C090-FD4A-90B5-722A567F82EA}" destId="{F29E0E4C-6F9C-4147-8993-0B509AEC67DD}" srcOrd="13" destOrd="0" presId="urn:microsoft.com/office/officeart/2005/8/layout/list1#35"/>
    <dgm:cxn modelId="{F9891850-AA34-6A44-84FB-927AA1CCA480}" type="presParOf" srcId="{F8692677-C090-FD4A-90B5-722A567F82EA}" destId="{862700DC-965F-A845-9923-147004074FB6}" srcOrd="14" destOrd="0" presId="urn:microsoft.com/office/officeart/2005/8/layout/list1#35"/>
    <dgm:cxn modelId="{7CBD0201-0726-0C4C-BFDE-7BF0EBB5C35D}" type="presParOf" srcId="{F8692677-C090-FD4A-90B5-722A567F82EA}" destId="{B9AEE6B4-04D4-EA48-B3F9-0C4082806561}" srcOrd="15" destOrd="0" presId="urn:microsoft.com/office/officeart/2005/8/layout/list1#35"/>
    <dgm:cxn modelId="{D6E2DB5C-27A8-D842-A6A2-F9BBC7C4CCBB}" type="presParOf" srcId="{F8692677-C090-FD4A-90B5-722A567F82EA}" destId="{63101B37-D68A-D742-8DAB-7D921EF03F12}" srcOrd="16" destOrd="0" presId="urn:microsoft.com/office/officeart/2005/8/layout/list1#35"/>
    <dgm:cxn modelId="{9A942889-358A-EC49-B276-C41D743F4AF9}" type="presParOf" srcId="{63101B37-D68A-D742-8DAB-7D921EF03F12}" destId="{2F87BCC0-BDAA-534D-9696-E1CA4C6A92B3}" srcOrd="0" destOrd="0" presId="urn:microsoft.com/office/officeart/2005/8/layout/list1#35"/>
    <dgm:cxn modelId="{1FCC121A-7E0C-234D-A891-42667B29EA27}" type="presParOf" srcId="{63101B37-D68A-D742-8DAB-7D921EF03F12}" destId="{553D3337-3D9D-C345-A7E5-D70B38226FD1}" srcOrd="1" destOrd="0" presId="urn:microsoft.com/office/officeart/2005/8/layout/list1#35"/>
    <dgm:cxn modelId="{3789947A-B89A-EA41-96D9-101A69A50A72}" type="presParOf" srcId="{F8692677-C090-FD4A-90B5-722A567F82EA}" destId="{590433FA-CF41-D342-9CC7-1751BD7A7D9D}" srcOrd="17" destOrd="0" presId="urn:microsoft.com/office/officeart/2005/8/layout/list1#35"/>
    <dgm:cxn modelId="{F4107E2D-BDE5-D247-A1B2-3859F0FEA1CC}" type="presParOf" srcId="{F8692677-C090-FD4A-90B5-722A567F82EA}" destId="{C01876D4-A239-8446-848D-CC78D2772B34}" srcOrd="18" destOrd="0" presId="urn:microsoft.com/office/officeart/2005/8/layout/list1#35"/>
    <dgm:cxn modelId="{99CFD4EC-26E0-F04E-ACC7-89F6B9B74E53}" type="presParOf" srcId="{F8692677-C090-FD4A-90B5-722A567F82EA}" destId="{ABED0C8A-3C5B-E14A-B79B-61F993A83A14}" srcOrd="19" destOrd="0" presId="urn:microsoft.com/office/officeart/2005/8/layout/list1#35"/>
    <dgm:cxn modelId="{67FF78BB-09D6-1C4E-A71F-4DF4DE163467}" type="presParOf" srcId="{F8692677-C090-FD4A-90B5-722A567F82EA}" destId="{0305CC52-6386-0E45-BE79-0A531BD940D7}" srcOrd="20" destOrd="0" presId="urn:microsoft.com/office/officeart/2005/8/layout/list1#35"/>
    <dgm:cxn modelId="{CADA6F09-82F6-A846-B787-BF60566B8901}" type="presParOf" srcId="{0305CC52-6386-0E45-BE79-0A531BD940D7}" destId="{2F3EDB9A-E1BE-E849-A0A0-035AE9D6C0A9}" srcOrd="0" destOrd="0" presId="urn:microsoft.com/office/officeart/2005/8/layout/list1#35"/>
    <dgm:cxn modelId="{4FA18782-A336-F44A-B8C0-E0D45AC0F7F1}" type="presParOf" srcId="{0305CC52-6386-0E45-BE79-0A531BD940D7}" destId="{908F9AEA-8C3B-4944-9029-BAFE8E4372F4}" srcOrd="1" destOrd="0" presId="urn:microsoft.com/office/officeart/2005/8/layout/list1#35"/>
    <dgm:cxn modelId="{B9FAFA3D-5CD7-284F-A687-13BB97582F48}" type="presParOf" srcId="{F8692677-C090-FD4A-90B5-722A567F82EA}" destId="{44C648B2-A0E8-5E4D-B221-8040C6C7F37C}" srcOrd="21" destOrd="0" presId="urn:microsoft.com/office/officeart/2005/8/layout/list1#35"/>
    <dgm:cxn modelId="{5CFAB554-5B85-F340-9D4B-B2A65B8D6D28}" type="presParOf" srcId="{F8692677-C090-FD4A-90B5-722A567F82EA}" destId="{1478E0E9-8346-6C41-8757-BFD0687D5538}" srcOrd="22" destOrd="0" presId="urn:microsoft.com/office/officeart/2005/8/layout/list1#3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5BFD310F-F5C5-EA49-888B-D6788CD58049}" type="doc">
      <dgm:prSet loTypeId="urn:microsoft.com/office/officeart/2005/8/layout/chevron2" loCatId="" qsTypeId="urn:microsoft.com/office/officeart/2005/8/quickstyle/simple1#67" qsCatId="simple" csTypeId="urn:microsoft.com/office/officeart/2005/8/colors/accent0_3#2" csCatId="mainScheme" phldr="1"/>
      <dgm:spPr/>
      <dgm:t>
        <a:bodyPr/>
        <a:lstStyle/>
        <a:p>
          <a:endParaRPr lang="zh-CN" altLang="en-US"/>
        </a:p>
      </dgm:t>
    </dgm:pt>
    <dgm:pt modelId="{5D5B2E6D-139E-AF4E-B13F-9F91C5407588}">
      <dgm:prSet phldrT="[文本]" custT="1"/>
      <dgm:spPr/>
      <dgm:t>
        <a:bodyPr/>
        <a:lstStyle/>
        <a:p>
          <a:r>
            <a:rPr lang="zh-CN" altLang="en-US" sz="1000" dirty="0"/>
            <a:t>测算开发完成后的不动产总价</a:t>
          </a:r>
        </a:p>
      </dgm:t>
    </dgm:pt>
    <dgm:pt modelId="{16799EBA-3249-F64A-8D07-81713D24840D}" type="parTrans" cxnId="{3726D0A9-BD26-8546-8EB7-838CF6215D42}">
      <dgm:prSet/>
      <dgm:spPr/>
      <dgm:t>
        <a:bodyPr/>
        <a:lstStyle/>
        <a:p>
          <a:endParaRPr lang="zh-CN" altLang="en-US" sz="1000"/>
        </a:p>
      </dgm:t>
    </dgm:pt>
    <dgm:pt modelId="{55661808-5E22-9844-B622-6FAE414A26A6}" type="sibTrans" cxnId="{3726D0A9-BD26-8546-8EB7-838CF6215D42}">
      <dgm:prSet/>
      <dgm:spPr/>
      <dgm:t>
        <a:bodyPr/>
        <a:lstStyle/>
        <a:p>
          <a:endParaRPr lang="zh-CN" altLang="en-US" sz="1000"/>
        </a:p>
      </dgm:t>
    </dgm:pt>
    <dgm:pt modelId="{F941DC6D-B24D-E149-A180-4BE91D068BCF}">
      <dgm:prSet phldrT="[文本]" custT="1"/>
      <dgm:spPr/>
      <dgm:t>
        <a:bodyPr/>
        <a:lstStyle/>
        <a:p>
          <a:r>
            <a:rPr lang="zh-CN" altLang="en-US" sz="1000" dirty="0"/>
            <a:t>应根据待估宗地的最有效利用方式和当地不动产市场现状，采用市场比较法或趋势分析确定其在 评估期日的价值。</a:t>
          </a:r>
        </a:p>
      </dgm:t>
    </dgm:pt>
    <dgm:pt modelId="{CC08BBFE-ED50-5A42-B8DD-19C920CF8599}" type="parTrans" cxnId="{CA51E9AC-4B1B-4C41-9EF1-278D0F30D539}">
      <dgm:prSet/>
      <dgm:spPr/>
      <dgm:t>
        <a:bodyPr/>
        <a:lstStyle/>
        <a:p>
          <a:endParaRPr lang="zh-CN" altLang="en-US" sz="1000"/>
        </a:p>
      </dgm:t>
    </dgm:pt>
    <dgm:pt modelId="{E9668632-393F-B640-9E5F-1781D0EEEB80}" type="sibTrans" cxnId="{CA51E9AC-4B1B-4C41-9EF1-278D0F30D539}">
      <dgm:prSet/>
      <dgm:spPr/>
      <dgm:t>
        <a:bodyPr/>
        <a:lstStyle/>
        <a:p>
          <a:endParaRPr lang="zh-CN" altLang="en-US" sz="1000"/>
        </a:p>
      </dgm:t>
    </dgm:pt>
    <dgm:pt modelId="{C1B9A7E7-0367-4540-82C0-FF0A9E224E0A}">
      <dgm:prSet phldrT="[文本]" custT="1"/>
      <dgm:spPr/>
      <dgm:t>
        <a:bodyPr/>
        <a:lstStyle/>
        <a:p>
          <a:r>
            <a:rPr lang="zh-CN" altLang="en-US" sz="1000" dirty="0"/>
            <a:t>确定开发周期和投资进度安排</a:t>
          </a:r>
        </a:p>
      </dgm:t>
    </dgm:pt>
    <dgm:pt modelId="{C3B0A92E-6929-E74F-84C6-D86ED3C46516}" type="parTrans" cxnId="{EB917831-3A65-DA48-ACCE-1DF1F52C72A4}">
      <dgm:prSet/>
      <dgm:spPr/>
      <dgm:t>
        <a:bodyPr/>
        <a:lstStyle/>
        <a:p>
          <a:endParaRPr lang="zh-CN" altLang="en-US" sz="1000"/>
        </a:p>
      </dgm:t>
    </dgm:pt>
    <dgm:pt modelId="{012910B1-95D6-CC4D-AF7F-85DF79E9130A}" type="sibTrans" cxnId="{EB917831-3A65-DA48-ACCE-1DF1F52C72A4}">
      <dgm:prSet/>
      <dgm:spPr/>
      <dgm:t>
        <a:bodyPr/>
        <a:lstStyle/>
        <a:p>
          <a:endParaRPr lang="zh-CN" altLang="en-US" sz="1000"/>
        </a:p>
      </dgm:t>
    </dgm:pt>
    <dgm:pt modelId="{81ABAFB5-B22B-E84D-B141-73A8F027E941}">
      <dgm:prSet phldrT="[文本]" custT="1"/>
      <dgm:spPr/>
      <dgm:t>
        <a:bodyPr/>
        <a:lstStyle/>
        <a:p>
          <a:r>
            <a:rPr lang="zh-CN" altLang="en-US" sz="1000" dirty="0"/>
            <a:t>应参照类似不动产的开发过程进行确定。</a:t>
          </a:r>
        </a:p>
      </dgm:t>
    </dgm:pt>
    <dgm:pt modelId="{C2C6CA76-2EDD-DC46-8684-8C141C3740E2}" type="parTrans" cxnId="{1D90966F-2CDB-6F4D-8D11-151A29976D88}">
      <dgm:prSet/>
      <dgm:spPr/>
      <dgm:t>
        <a:bodyPr/>
        <a:lstStyle/>
        <a:p>
          <a:endParaRPr lang="zh-CN" altLang="en-US" sz="1000"/>
        </a:p>
      </dgm:t>
    </dgm:pt>
    <dgm:pt modelId="{D6F4F1BF-9916-4A4D-85A5-FE31ABB2D51D}" type="sibTrans" cxnId="{1D90966F-2CDB-6F4D-8D11-151A29976D88}">
      <dgm:prSet/>
      <dgm:spPr/>
      <dgm:t>
        <a:bodyPr/>
        <a:lstStyle/>
        <a:p>
          <a:endParaRPr lang="zh-CN" altLang="en-US" sz="1000"/>
        </a:p>
      </dgm:t>
    </dgm:pt>
    <dgm:pt modelId="{26338F84-CCE3-E841-A386-F632A3FF9180}">
      <dgm:prSet phldrT="[文本]" custT="1"/>
      <dgm:spPr/>
      <dgm:t>
        <a:bodyPr/>
        <a:lstStyle/>
        <a:p>
          <a:r>
            <a:rPr lang="zh-CN" altLang="en-US" sz="1000" dirty="0"/>
            <a:t>测算开发成本</a:t>
          </a:r>
        </a:p>
      </dgm:t>
    </dgm:pt>
    <dgm:pt modelId="{A2E5948E-50BC-364F-9AE3-AF3442140343}" type="parTrans" cxnId="{9861B1DD-D91C-5643-BBD8-E7B365471E3C}">
      <dgm:prSet/>
      <dgm:spPr/>
      <dgm:t>
        <a:bodyPr/>
        <a:lstStyle/>
        <a:p>
          <a:endParaRPr lang="zh-CN" altLang="en-US" sz="1000"/>
        </a:p>
      </dgm:t>
    </dgm:pt>
    <dgm:pt modelId="{C5B19D65-5CC0-C84E-9750-972F7903CE9E}" type="sibTrans" cxnId="{9861B1DD-D91C-5643-BBD8-E7B365471E3C}">
      <dgm:prSet/>
      <dgm:spPr/>
      <dgm:t>
        <a:bodyPr/>
        <a:lstStyle/>
        <a:p>
          <a:endParaRPr lang="zh-CN" altLang="en-US" sz="1000"/>
        </a:p>
      </dgm:t>
    </dgm:pt>
    <dgm:pt modelId="{1DF55AC7-5360-CD4E-B996-F728212568AA}">
      <dgm:prSet phldrT="[文本]" custT="1"/>
      <dgm:spPr/>
      <dgm:t>
        <a:bodyPr/>
        <a:lstStyle/>
        <a:p>
          <a:r>
            <a:rPr lang="zh-CN" altLang="en-US" sz="1000" dirty="0"/>
            <a:t>开发成本是项目开发建设期间所发生的客观费用的总和。 在土地开发项目中，开发成本包括购地税费、将土地开发完成所需的开发费用、管理费用、投资 利息和销售税费；</a:t>
          </a:r>
        </a:p>
      </dgm:t>
    </dgm:pt>
    <dgm:pt modelId="{B6033EEA-C248-094D-94A3-41EE8CBD4459}" type="parTrans" cxnId="{6B175AF6-2398-D345-B541-CCFD08230B22}">
      <dgm:prSet/>
      <dgm:spPr/>
      <dgm:t>
        <a:bodyPr/>
        <a:lstStyle/>
        <a:p>
          <a:endParaRPr lang="zh-CN" altLang="en-US" sz="1000"/>
        </a:p>
      </dgm:t>
    </dgm:pt>
    <dgm:pt modelId="{5122CD85-AD47-494B-8047-52BB0CD1A536}" type="sibTrans" cxnId="{6B175AF6-2398-D345-B541-CCFD08230B22}">
      <dgm:prSet/>
      <dgm:spPr/>
      <dgm:t>
        <a:bodyPr/>
        <a:lstStyle/>
        <a:p>
          <a:endParaRPr lang="zh-CN" altLang="en-US" sz="1000"/>
        </a:p>
      </dgm:t>
    </dgm:pt>
    <dgm:pt modelId="{F4E995CD-852C-0C40-8759-46D71BE20DB2}">
      <dgm:prSet phldrT="[文本]" custT="1"/>
      <dgm:spPr/>
      <dgm:t>
        <a:bodyPr/>
        <a:lstStyle/>
        <a:p>
          <a:r>
            <a:rPr lang="zh-CN" altLang="en-US" sz="1000" dirty="0"/>
            <a:t>对开发完成后拟采用出租或自营方式经营的土地或不动产价值，也可以根据同一市 场状况采用收益还原法确定其价值。</a:t>
          </a:r>
        </a:p>
      </dgm:t>
    </dgm:pt>
    <dgm:pt modelId="{6CB94C8E-C412-AB40-ADDC-94F45F3CA3E2}" type="parTrans" cxnId="{BAA9783A-552E-DB4B-B22A-FCC221212BAF}">
      <dgm:prSet/>
      <dgm:spPr/>
      <dgm:t>
        <a:bodyPr/>
        <a:lstStyle/>
        <a:p>
          <a:endParaRPr lang="zh-CN" altLang="en-US" sz="1000"/>
        </a:p>
      </dgm:t>
    </dgm:pt>
    <dgm:pt modelId="{56A7BF67-A83A-5543-9B2A-64B79C9275A2}" type="sibTrans" cxnId="{BAA9783A-552E-DB4B-B22A-FCC221212BAF}">
      <dgm:prSet/>
      <dgm:spPr/>
      <dgm:t>
        <a:bodyPr/>
        <a:lstStyle/>
        <a:p>
          <a:endParaRPr lang="zh-CN" altLang="en-US" sz="1000"/>
        </a:p>
      </dgm:t>
    </dgm:pt>
    <dgm:pt modelId="{ECCDE5D6-3E15-824F-A8ED-7B887F97CFED}">
      <dgm:prSet phldrT="[文本]" custT="1"/>
      <dgm:spPr/>
      <dgm:t>
        <a:bodyPr/>
        <a:lstStyle/>
        <a:p>
          <a:r>
            <a:rPr lang="zh-CN" altLang="en-US" sz="1000" dirty="0"/>
            <a:t>在不动产开发项目中，开发成本包括购地税费、房屋建造成本、管理费用、投资利息 和销售税费。</a:t>
          </a:r>
        </a:p>
      </dgm:t>
    </dgm:pt>
    <dgm:pt modelId="{EB398ACD-FC09-6147-BF24-47E76629482F}" type="parTrans" cxnId="{9EF7470C-E645-0F4E-92FF-94D8069D5B26}">
      <dgm:prSet/>
      <dgm:spPr/>
      <dgm:t>
        <a:bodyPr/>
        <a:lstStyle/>
        <a:p>
          <a:endParaRPr lang="zh-CN" altLang="en-US" sz="1000"/>
        </a:p>
      </dgm:t>
    </dgm:pt>
    <dgm:pt modelId="{53A7B9DF-7B5F-FE41-82CC-0491FDB8507C}" type="sibTrans" cxnId="{9EF7470C-E645-0F4E-92FF-94D8069D5B26}">
      <dgm:prSet/>
      <dgm:spPr/>
      <dgm:t>
        <a:bodyPr/>
        <a:lstStyle/>
        <a:p>
          <a:endParaRPr lang="zh-CN" altLang="en-US" sz="1000"/>
        </a:p>
      </dgm:t>
    </dgm:pt>
    <dgm:pt modelId="{B2457F23-486E-3B4A-ACA4-19C1EEDCB98D}">
      <dgm:prSet custT="1"/>
      <dgm:spPr/>
      <dgm:t>
        <a:bodyPr/>
        <a:lstStyle/>
        <a:p>
          <a:r>
            <a:rPr lang="zh-CN" altLang="en-US" sz="1000"/>
            <a:t>测算利息</a:t>
          </a:r>
        </a:p>
      </dgm:t>
    </dgm:pt>
    <dgm:pt modelId="{3AB7EDA8-D6F2-2C4A-91B6-DA4824A3A4E0}" type="parTrans" cxnId="{C988F40C-41C9-8D41-BF0E-2EDCBC38503D}">
      <dgm:prSet/>
      <dgm:spPr/>
      <dgm:t>
        <a:bodyPr/>
        <a:lstStyle/>
        <a:p>
          <a:endParaRPr lang="zh-CN" altLang="en-US" sz="1000"/>
        </a:p>
      </dgm:t>
    </dgm:pt>
    <dgm:pt modelId="{559AE9F5-8A98-CA4B-890B-0BD264EC8C70}" type="sibTrans" cxnId="{C988F40C-41C9-8D41-BF0E-2EDCBC38503D}">
      <dgm:prSet/>
      <dgm:spPr/>
      <dgm:t>
        <a:bodyPr/>
        <a:lstStyle/>
        <a:p>
          <a:endParaRPr lang="zh-CN" altLang="en-US" sz="1000"/>
        </a:p>
      </dgm:t>
    </dgm:pt>
    <dgm:pt modelId="{CFE47032-B1B0-314E-8412-2B4F96C02AC6}">
      <dgm:prSet custT="1"/>
      <dgm:spPr/>
      <dgm:t>
        <a:bodyPr/>
        <a:lstStyle/>
        <a:p>
          <a:r>
            <a:rPr lang="zh-CN" altLang="en-US" sz="1000" dirty="0"/>
            <a:t>地价款、土地开发费用或房屋建造成本、管理费用和购地税费等全部预付资本要计算利息。销售 税费不计利息。利息的计算要充分考虑资本投入的进度安排，按复利计算。 </a:t>
          </a:r>
        </a:p>
      </dgm:t>
    </dgm:pt>
    <dgm:pt modelId="{1F88CF3B-4115-F249-AF31-1BD5598FDD12}" type="parTrans" cxnId="{F65FB3D9-F3BD-2844-8A3B-D87BC271CF44}">
      <dgm:prSet/>
      <dgm:spPr/>
      <dgm:t>
        <a:bodyPr/>
        <a:lstStyle/>
        <a:p>
          <a:endParaRPr lang="zh-CN" altLang="en-US" sz="1000"/>
        </a:p>
      </dgm:t>
    </dgm:pt>
    <dgm:pt modelId="{B4CEB8A8-8F54-F34B-AE8D-89055C1E8E7C}" type="sibTrans" cxnId="{F65FB3D9-F3BD-2844-8A3B-D87BC271CF44}">
      <dgm:prSet/>
      <dgm:spPr/>
      <dgm:t>
        <a:bodyPr/>
        <a:lstStyle/>
        <a:p>
          <a:endParaRPr lang="zh-CN" altLang="en-US" sz="1000"/>
        </a:p>
      </dgm:t>
    </dgm:pt>
    <dgm:pt modelId="{A653911F-0299-414E-887C-B758DE5B79CC}">
      <dgm:prSet custT="1"/>
      <dgm:spPr/>
      <dgm:t>
        <a:bodyPr/>
        <a:lstStyle/>
        <a:p>
          <a:r>
            <a:rPr lang="zh-CN" altLang="en-US" sz="1000"/>
            <a:t>利息率的选取应参照银行公布的同期贷款利率。</a:t>
          </a:r>
        </a:p>
      </dgm:t>
    </dgm:pt>
    <dgm:pt modelId="{E68461D7-F145-1744-8D19-FC633DDF47DD}" type="parTrans" cxnId="{ECD2D608-C6A5-FA4C-A099-2E88DDCCF68A}">
      <dgm:prSet/>
      <dgm:spPr/>
      <dgm:t>
        <a:bodyPr/>
        <a:lstStyle/>
        <a:p>
          <a:endParaRPr lang="zh-CN" altLang="en-US" sz="1000"/>
        </a:p>
      </dgm:t>
    </dgm:pt>
    <dgm:pt modelId="{312276C6-8F2B-BD41-A83B-B1E2FC21701D}" type="sibTrans" cxnId="{ECD2D608-C6A5-FA4C-A099-2E88DDCCF68A}">
      <dgm:prSet/>
      <dgm:spPr/>
      <dgm:t>
        <a:bodyPr/>
        <a:lstStyle/>
        <a:p>
          <a:endParaRPr lang="zh-CN" altLang="en-US" sz="1000"/>
        </a:p>
      </dgm:t>
    </dgm:pt>
    <dgm:pt modelId="{9F4A479B-58DC-7748-A471-ED552C2326FA}">
      <dgm:prSet custT="1"/>
      <dgm:spPr/>
      <dgm:t>
        <a:bodyPr/>
        <a:lstStyle/>
        <a:p>
          <a:r>
            <a:rPr lang="zh-CN" altLang="en-US" sz="1000" dirty="0"/>
            <a:t>测算利润</a:t>
          </a:r>
        </a:p>
      </dgm:t>
    </dgm:pt>
    <dgm:pt modelId="{CB3E89A8-90F0-0242-831B-E79488822C47}" type="parTrans" cxnId="{72419961-4AE9-C040-83D4-98C9A611368A}">
      <dgm:prSet/>
      <dgm:spPr/>
      <dgm:t>
        <a:bodyPr/>
        <a:lstStyle/>
        <a:p>
          <a:endParaRPr lang="zh-CN" altLang="en-US" sz="1000"/>
        </a:p>
      </dgm:t>
    </dgm:pt>
    <dgm:pt modelId="{488B3388-BF3A-354F-88AE-235F94E4FE6E}" type="sibTrans" cxnId="{72419961-4AE9-C040-83D4-98C9A611368A}">
      <dgm:prSet/>
      <dgm:spPr/>
      <dgm:t>
        <a:bodyPr/>
        <a:lstStyle/>
        <a:p>
          <a:endParaRPr lang="zh-CN" altLang="en-US" sz="1000"/>
        </a:p>
      </dgm:t>
    </dgm:pt>
    <dgm:pt modelId="{C3D85247-3B67-CC46-81E2-7B1472EC8AC4}">
      <dgm:prSet custT="1"/>
      <dgm:spPr/>
      <dgm:t>
        <a:bodyPr/>
        <a:lstStyle/>
        <a:p>
          <a:r>
            <a:rPr lang="zh-CN" altLang="en-US" sz="1000" dirty="0"/>
            <a:t>开发项目客观利润一般以土地或不动产总价值或全部预付资本的一定比例计算。利润率宜采用同 一市场上类似土地或不动产开发项目的平均利润率。 </a:t>
          </a:r>
        </a:p>
      </dgm:t>
    </dgm:pt>
    <dgm:pt modelId="{109B2A3F-D01E-8E49-953C-785A40D9EE31}" type="parTrans" cxnId="{A12F9909-68C0-4F4B-9FD5-61A2B8B24FEE}">
      <dgm:prSet/>
      <dgm:spPr/>
      <dgm:t>
        <a:bodyPr/>
        <a:lstStyle/>
        <a:p>
          <a:endParaRPr lang="zh-CN" altLang="en-US" sz="1000"/>
        </a:p>
      </dgm:t>
    </dgm:pt>
    <dgm:pt modelId="{28836C40-89C6-6149-A116-B2C1F6581A10}" type="sibTrans" cxnId="{A12F9909-68C0-4F4B-9FD5-61A2B8B24FEE}">
      <dgm:prSet/>
      <dgm:spPr/>
      <dgm:t>
        <a:bodyPr/>
        <a:lstStyle/>
        <a:p>
          <a:endParaRPr lang="zh-CN" altLang="en-US" sz="1000"/>
        </a:p>
      </dgm:t>
    </dgm:pt>
    <dgm:pt modelId="{BC2E0AB1-1995-CC48-95C8-EFF3A71A9C9B}">
      <dgm:prSet custT="1"/>
      <dgm:spPr/>
      <dgm:t>
        <a:bodyPr/>
        <a:lstStyle/>
        <a:p>
          <a:r>
            <a:rPr lang="zh-CN" altLang="en-US" sz="1000" dirty="0"/>
            <a:t>如果采用现金流法，折现率的取值综合考虑了利息和利润因素，可不单独测算利润。</a:t>
          </a:r>
        </a:p>
      </dgm:t>
    </dgm:pt>
    <dgm:pt modelId="{A909D675-20F9-CD4A-8BF6-B81B85A63C55}" type="parTrans" cxnId="{4AE80C46-91C1-4149-8173-DBE1A214F5B7}">
      <dgm:prSet/>
      <dgm:spPr/>
      <dgm:t>
        <a:bodyPr/>
        <a:lstStyle/>
        <a:p>
          <a:endParaRPr lang="zh-CN" altLang="en-US" sz="1000"/>
        </a:p>
      </dgm:t>
    </dgm:pt>
    <dgm:pt modelId="{9BBBBDDE-8DBC-4846-95C2-D31969E310F2}" type="sibTrans" cxnId="{4AE80C46-91C1-4149-8173-DBE1A214F5B7}">
      <dgm:prSet/>
      <dgm:spPr/>
      <dgm:t>
        <a:bodyPr/>
        <a:lstStyle/>
        <a:p>
          <a:endParaRPr lang="zh-CN" altLang="en-US" sz="1000"/>
        </a:p>
      </dgm:t>
    </dgm:pt>
    <dgm:pt modelId="{639D1B09-9BE9-004A-863D-1D8B3A58D001}">
      <dgm:prSet custT="1"/>
      <dgm:spPr/>
      <dgm:t>
        <a:bodyPr/>
        <a:lstStyle/>
        <a:p>
          <a:r>
            <a:rPr lang="zh-CN" altLang="en-US" sz="1000"/>
            <a:t>测算土地价格</a:t>
          </a:r>
        </a:p>
      </dgm:t>
    </dgm:pt>
    <dgm:pt modelId="{91CCB223-C8E2-D14C-AF43-43D30CC486FA}" type="parTrans" cxnId="{D78E0861-87CE-F144-A1D6-C1293BB1F3B7}">
      <dgm:prSet/>
      <dgm:spPr/>
      <dgm:t>
        <a:bodyPr/>
        <a:lstStyle/>
        <a:p>
          <a:endParaRPr lang="zh-CN" altLang="en-US" sz="1000"/>
        </a:p>
      </dgm:t>
    </dgm:pt>
    <dgm:pt modelId="{9F38371C-1140-1245-A828-2A846DDF895E}" type="sibTrans" cxnId="{D78E0861-87CE-F144-A1D6-C1293BB1F3B7}">
      <dgm:prSet/>
      <dgm:spPr/>
      <dgm:t>
        <a:bodyPr/>
        <a:lstStyle/>
        <a:p>
          <a:endParaRPr lang="zh-CN" altLang="en-US" sz="1000"/>
        </a:p>
      </dgm:t>
    </dgm:pt>
    <dgm:pt modelId="{B42C1C86-E338-DC4D-B1D0-62ABEFD1CA30}">
      <dgm:prSet custT="1"/>
      <dgm:spPr/>
      <dgm:t>
        <a:bodyPr/>
        <a:lstStyle/>
        <a:p>
          <a:r>
            <a:rPr lang="zh-CN" altLang="en-US" sz="1000"/>
            <a:t>运用剩余法评估公式测算土地价格。</a:t>
          </a:r>
        </a:p>
      </dgm:t>
    </dgm:pt>
    <dgm:pt modelId="{8558E83F-143B-F048-8578-FFD831FC1C60}" type="parTrans" cxnId="{A2AA6593-4824-2744-B1C8-E013A05A24C4}">
      <dgm:prSet/>
      <dgm:spPr/>
      <dgm:t>
        <a:bodyPr/>
        <a:lstStyle/>
        <a:p>
          <a:endParaRPr lang="zh-CN" altLang="en-US" sz="1000"/>
        </a:p>
      </dgm:t>
    </dgm:pt>
    <dgm:pt modelId="{97FF00FF-D0BC-C147-B07A-37CC40064C6C}" type="sibTrans" cxnId="{A2AA6593-4824-2744-B1C8-E013A05A24C4}">
      <dgm:prSet/>
      <dgm:spPr/>
      <dgm:t>
        <a:bodyPr/>
        <a:lstStyle/>
        <a:p>
          <a:endParaRPr lang="zh-CN" altLang="en-US" sz="1000"/>
        </a:p>
      </dgm:t>
    </dgm:pt>
    <dgm:pt modelId="{2A62A06B-CCBE-1247-A949-EC4EBE3657D2}" type="pres">
      <dgm:prSet presAssocID="{5BFD310F-F5C5-EA49-888B-D6788CD58049}" presName="linearFlow" presStyleCnt="0">
        <dgm:presLayoutVars>
          <dgm:dir/>
          <dgm:animLvl val="lvl"/>
          <dgm:resizeHandles val="exact"/>
        </dgm:presLayoutVars>
      </dgm:prSet>
      <dgm:spPr/>
    </dgm:pt>
    <dgm:pt modelId="{0D38C76A-C2DA-C341-817E-AC634EE2BA20}" type="pres">
      <dgm:prSet presAssocID="{5D5B2E6D-139E-AF4E-B13F-9F91C5407588}" presName="composite" presStyleCnt="0"/>
      <dgm:spPr/>
    </dgm:pt>
    <dgm:pt modelId="{620FADEA-FEA4-6E45-A27C-1C1B66878C93}" type="pres">
      <dgm:prSet presAssocID="{5D5B2E6D-139E-AF4E-B13F-9F91C5407588}" presName="parentText" presStyleLbl="alignNode1" presStyleIdx="0" presStyleCnt="6" custScaleY="170080">
        <dgm:presLayoutVars>
          <dgm:chMax val="1"/>
          <dgm:bulletEnabled val="1"/>
        </dgm:presLayoutVars>
      </dgm:prSet>
      <dgm:spPr/>
    </dgm:pt>
    <dgm:pt modelId="{A32BDCAE-6284-9144-B74F-853BD2FBF349}" type="pres">
      <dgm:prSet presAssocID="{5D5B2E6D-139E-AF4E-B13F-9F91C5407588}" presName="descendantText" presStyleLbl="alignAcc1" presStyleIdx="0" presStyleCnt="6">
        <dgm:presLayoutVars>
          <dgm:bulletEnabled val="1"/>
        </dgm:presLayoutVars>
      </dgm:prSet>
      <dgm:spPr/>
    </dgm:pt>
    <dgm:pt modelId="{5604BA20-638D-AF47-94A5-956656C6B525}" type="pres">
      <dgm:prSet presAssocID="{55661808-5E22-9844-B622-6FAE414A26A6}" presName="sp" presStyleCnt="0"/>
      <dgm:spPr/>
    </dgm:pt>
    <dgm:pt modelId="{1E0D66E7-5FBC-D44F-9D50-7EA30934B746}" type="pres">
      <dgm:prSet presAssocID="{C1B9A7E7-0367-4540-82C0-FF0A9E224E0A}" presName="composite" presStyleCnt="0"/>
      <dgm:spPr/>
    </dgm:pt>
    <dgm:pt modelId="{FAFF9A8C-1089-F642-AB60-C00F5FB6F169}" type="pres">
      <dgm:prSet presAssocID="{C1B9A7E7-0367-4540-82C0-FF0A9E224E0A}" presName="parentText" presStyleLbl="alignNode1" presStyleIdx="1" presStyleCnt="6" custScaleY="179726">
        <dgm:presLayoutVars>
          <dgm:chMax val="1"/>
          <dgm:bulletEnabled val="1"/>
        </dgm:presLayoutVars>
      </dgm:prSet>
      <dgm:spPr/>
    </dgm:pt>
    <dgm:pt modelId="{330B1CB9-961E-6640-B949-E23863972CEA}" type="pres">
      <dgm:prSet presAssocID="{C1B9A7E7-0367-4540-82C0-FF0A9E224E0A}" presName="descendantText" presStyleLbl="alignAcc1" presStyleIdx="1" presStyleCnt="6">
        <dgm:presLayoutVars>
          <dgm:bulletEnabled val="1"/>
        </dgm:presLayoutVars>
      </dgm:prSet>
      <dgm:spPr/>
    </dgm:pt>
    <dgm:pt modelId="{27DFF608-6E18-8349-A84D-AE851D73912E}" type="pres">
      <dgm:prSet presAssocID="{012910B1-95D6-CC4D-AF7F-85DF79E9130A}" presName="sp" presStyleCnt="0"/>
      <dgm:spPr/>
    </dgm:pt>
    <dgm:pt modelId="{0C53F785-4EC5-BE4D-B625-4CEA3E9356CB}" type="pres">
      <dgm:prSet presAssocID="{26338F84-CCE3-E841-A386-F632A3FF9180}" presName="composite" presStyleCnt="0"/>
      <dgm:spPr/>
    </dgm:pt>
    <dgm:pt modelId="{1BE38860-3278-4544-9844-7C0ABCF90A1C}" type="pres">
      <dgm:prSet presAssocID="{26338F84-CCE3-E841-A386-F632A3FF9180}" presName="parentText" presStyleLbl="alignNode1" presStyleIdx="2" presStyleCnt="6" custScaleY="157935">
        <dgm:presLayoutVars>
          <dgm:chMax val="1"/>
          <dgm:bulletEnabled val="1"/>
        </dgm:presLayoutVars>
      </dgm:prSet>
      <dgm:spPr/>
    </dgm:pt>
    <dgm:pt modelId="{5EAC2FD4-6ABC-554A-882F-89511AAF6461}" type="pres">
      <dgm:prSet presAssocID="{26338F84-CCE3-E841-A386-F632A3FF9180}" presName="descendantText" presStyleLbl="alignAcc1" presStyleIdx="2" presStyleCnt="6" custScaleY="150182">
        <dgm:presLayoutVars>
          <dgm:bulletEnabled val="1"/>
        </dgm:presLayoutVars>
      </dgm:prSet>
      <dgm:spPr/>
    </dgm:pt>
    <dgm:pt modelId="{264A49AE-8A76-2043-A127-0F8634785355}" type="pres">
      <dgm:prSet presAssocID="{C5B19D65-5CC0-C84E-9750-972F7903CE9E}" presName="sp" presStyleCnt="0"/>
      <dgm:spPr/>
    </dgm:pt>
    <dgm:pt modelId="{91FDDFB2-6077-FA48-B6F8-1196EDCE9753}" type="pres">
      <dgm:prSet presAssocID="{B2457F23-486E-3B4A-ACA4-19C1EEDCB98D}" presName="composite" presStyleCnt="0"/>
      <dgm:spPr/>
    </dgm:pt>
    <dgm:pt modelId="{6ADEDD42-AEC3-7F4A-A031-F4FB3F8774DC}" type="pres">
      <dgm:prSet presAssocID="{B2457F23-486E-3B4A-ACA4-19C1EEDCB98D}" presName="parentText" presStyleLbl="alignNode1" presStyleIdx="3" presStyleCnt="6">
        <dgm:presLayoutVars>
          <dgm:chMax val="1"/>
          <dgm:bulletEnabled val="1"/>
        </dgm:presLayoutVars>
      </dgm:prSet>
      <dgm:spPr/>
    </dgm:pt>
    <dgm:pt modelId="{27ABDD76-C324-4F49-A41A-B0112C6D5B27}" type="pres">
      <dgm:prSet presAssocID="{B2457F23-486E-3B4A-ACA4-19C1EEDCB98D}" presName="descendantText" presStyleLbl="alignAcc1" presStyleIdx="3" presStyleCnt="6" custScaleY="192837">
        <dgm:presLayoutVars>
          <dgm:bulletEnabled val="1"/>
        </dgm:presLayoutVars>
      </dgm:prSet>
      <dgm:spPr/>
    </dgm:pt>
    <dgm:pt modelId="{ADDD1AAC-1D0C-3B41-9B86-E45826E1625F}" type="pres">
      <dgm:prSet presAssocID="{559AE9F5-8A98-CA4B-890B-0BD264EC8C70}" presName="sp" presStyleCnt="0"/>
      <dgm:spPr/>
    </dgm:pt>
    <dgm:pt modelId="{AA62B27D-F9B3-524B-8488-2B52EBFE593A}" type="pres">
      <dgm:prSet presAssocID="{9F4A479B-58DC-7748-A471-ED552C2326FA}" presName="composite" presStyleCnt="0"/>
      <dgm:spPr/>
    </dgm:pt>
    <dgm:pt modelId="{18CD268B-AC9C-8542-BB86-DD5383976922}" type="pres">
      <dgm:prSet presAssocID="{9F4A479B-58DC-7748-A471-ED552C2326FA}" presName="parentText" presStyleLbl="alignNode1" presStyleIdx="4" presStyleCnt="6">
        <dgm:presLayoutVars>
          <dgm:chMax val="1"/>
          <dgm:bulletEnabled val="1"/>
        </dgm:presLayoutVars>
      </dgm:prSet>
      <dgm:spPr/>
    </dgm:pt>
    <dgm:pt modelId="{62C722E4-B6D0-234C-98FB-97D4C94EBD19}" type="pres">
      <dgm:prSet presAssocID="{9F4A479B-58DC-7748-A471-ED552C2326FA}" presName="descendantText" presStyleLbl="alignAcc1" presStyleIdx="4" presStyleCnt="6" custScaleY="149421">
        <dgm:presLayoutVars>
          <dgm:bulletEnabled val="1"/>
        </dgm:presLayoutVars>
      </dgm:prSet>
      <dgm:spPr/>
    </dgm:pt>
    <dgm:pt modelId="{8300953F-8DA1-1A4D-B26F-6213FECD6A84}" type="pres">
      <dgm:prSet presAssocID="{488B3388-BF3A-354F-88AE-235F94E4FE6E}" presName="sp" presStyleCnt="0"/>
      <dgm:spPr/>
    </dgm:pt>
    <dgm:pt modelId="{1C8304E8-8417-CF4F-9C5C-C012B6BA610F}" type="pres">
      <dgm:prSet presAssocID="{639D1B09-9BE9-004A-863D-1D8B3A58D001}" presName="composite" presStyleCnt="0"/>
      <dgm:spPr/>
    </dgm:pt>
    <dgm:pt modelId="{A036D2F4-4986-1D44-88C9-272B5E1A66B9}" type="pres">
      <dgm:prSet presAssocID="{639D1B09-9BE9-004A-863D-1D8B3A58D001}" presName="parentText" presStyleLbl="alignNode1" presStyleIdx="5" presStyleCnt="6">
        <dgm:presLayoutVars>
          <dgm:chMax val="1"/>
          <dgm:bulletEnabled val="1"/>
        </dgm:presLayoutVars>
      </dgm:prSet>
      <dgm:spPr/>
    </dgm:pt>
    <dgm:pt modelId="{21FF1310-8904-F84E-ADCE-70B3EF09CE47}" type="pres">
      <dgm:prSet presAssocID="{639D1B09-9BE9-004A-863D-1D8B3A58D001}" presName="descendantText" presStyleLbl="alignAcc1" presStyleIdx="5" presStyleCnt="6">
        <dgm:presLayoutVars>
          <dgm:bulletEnabled val="1"/>
        </dgm:presLayoutVars>
      </dgm:prSet>
      <dgm:spPr/>
    </dgm:pt>
  </dgm:ptLst>
  <dgm:cxnLst>
    <dgm:cxn modelId="{D1C8B005-D98D-A84A-B87A-089B192BF97A}" type="presOf" srcId="{C1B9A7E7-0367-4540-82C0-FF0A9E224E0A}" destId="{FAFF9A8C-1089-F642-AB60-C00F5FB6F169}" srcOrd="0" destOrd="0" presId="urn:microsoft.com/office/officeart/2005/8/layout/chevron2"/>
    <dgm:cxn modelId="{552BE606-74BF-2C4D-9112-A3C37CF47CCD}" type="presOf" srcId="{BC2E0AB1-1995-CC48-95C8-EFF3A71A9C9B}" destId="{62C722E4-B6D0-234C-98FB-97D4C94EBD19}" srcOrd="0" destOrd="1" presId="urn:microsoft.com/office/officeart/2005/8/layout/chevron2"/>
    <dgm:cxn modelId="{ECD2D608-C6A5-FA4C-A099-2E88DDCCF68A}" srcId="{B2457F23-486E-3B4A-ACA4-19C1EEDCB98D}" destId="{A653911F-0299-414E-887C-B758DE5B79CC}" srcOrd="1" destOrd="0" parTransId="{E68461D7-F145-1744-8D19-FC633DDF47DD}" sibTransId="{312276C6-8F2B-BD41-A83B-B1E2FC21701D}"/>
    <dgm:cxn modelId="{A12F9909-68C0-4F4B-9FD5-61A2B8B24FEE}" srcId="{9F4A479B-58DC-7748-A471-ED552C2326FA}" destId="{C3D85247-3B67-CC46-81E2-7B1472EC8AC4}" srcOrd="0" destOrd="0" parTransId="{109B2A3F-D01E-8E49-953C-785A40D9EE31}" sibTransId="{28836C40-89C6-6149-A116-B2C1F6581A10}"/>
    <dgm:cxn modelId="{9EF7470C-E645-0F4E-92FF-94D8069D5B26}" srcId="{26338F84-CCE3-E841-A386-F632A3FF9180}" destId="{ECCDE5D6-3E15-824F-A8ED-7B887F97CFED}" srcOrd="1" destOrd="0" parTransId="{EB398ACD-FC09-6147-BF24-47E76629482F}" sibTransId="{53A7B9DF-7B5F-FE41-82CC-0491FDB8507C}"/>
    <dgm:cxn modelId="{C988F40C-41C9-8D41-BF0E-2EDCBC38503D}" srcId="{5BFD310F-F5C5-EA49-888B-D6788CD58049}" destId="{B2457F23-486E-3B4A-ACA4-19C1EEDCB98D}" srcOrd="3" destOrd="0" parTransId="{3AB7EDA8-D6F2-2C4A-91B6-DA4824A3A4E0}" sibTransId="{559AE9F5-8A98-CA4B-890B-0BD264EC8C70}"/>
    <dgm:cxn modelId="{EDBA750D-024F-EA43-94DA-4113E187AE2D}" type="presOf" srcId="{B42C1C86-E338-DC4D-B1D0-62ABEFD1CA30}" destId="{21FF1310-8904-F84E-ADCE-70B3EF09CE47}" srcOrd="0" destOrd="0" presId="urn:microsoft.com/office/officeart/2005/8/layout/chevron2"/>
    <dgm:cxn modelId="{B7037917-3B35-044C-9B08-F485D6FCE582}" type="presOf" srcId="{CFE47032-B1B0-314E-8412-2B4F96C02AC6}" destId="{27ABDD76-C324-4F49-A41A-B0112C6D5B27}" srcOrd="0" destOrd="0" presId="urn:microsoft.com/office/officeart/2005/8/layout/chevron2"/>
    <dgm:cxn modelId="{711CC523-B546-9C4B-A0E8-ECCA98688BD9}" type="presOf" srcId="{F941DC6D-B24D-E149-A180-4BE91D068BCF}" destId="{A32BDCAE-6284-9144-B74F-853BD2FBF349}" srcOrd="0" destOrd="0" presId="urn:microsoft.com/office/officeart/2005/8/layout/chevron2"/>
    <dgm:cxn modelId="{EB917831-3A65-DA48-ACCE-1DF1F52C72A4}" srcId="{5BFD310F-F5C5-EA49-888B-D6788CD58049}" destId="{C1B9A7E7-0367-4540-82C0-FF0A9E224E0A}" srcOrd="1" destOrd="0" parTransId="{C3B0A92E-6929-E74F-84C6-D86ED3C46516}" sibTransId="{012910B1-95D6-CC4D-AF7F-85DF79E9130A}"/>
    <dgm:cxn modelId="{BAA9783A-552E-DB4B-B22A-FCC221212BAF}" srcId="{5D5B2E6D-139E-AF4E-B13F-9F91C5407588}" destId="{F4E995CD-852C-0C40-8759-46D71BE20DB2}" srcOrd="1" destOrd="0" parTransId="{6CB94C8E-C412-AB40-ADDC-94F45F3CA3E2}" sibTransId="{56A7BF67-A83A-5543-9B2A-64B79C9275A2}"/>
    <dgm:cxn modelId="{4AE80C46-91C1-4149-8173-DBE1A214F5B7}" srcId="{9F4A479B-58DC-7748-A471-ED552C2326FA}" destId="{BC2E0AB1-1995-CC48-95C8-EFF3A71A9C9B}" srcOrd="1" destOrd="0" parTransId="{A909D675-20F9-CD4A-8BF6-B81B85A63C55}" sibTransId="{9BBBBDDE-8DBC-4846-95C2-D31969E310F2}"/>
    <dgm:cxn modelId="{D78E0861-87CE-F144-A1D6-C1293BB1F3B7}" srcId="{5BFD310F-F5C5-EA49-888B-D6788CD58049}" destId="{639D1B09-9BE9-004A-863D-1D8B3A58D001}" srcOrd="5" destOrd="0" parTransId="{91CCB223-C8E2-D14C-AF43-43D30CC486FA}" sibTransId="{9F38371C-1140-1245-A828-2A846DDF895E}"/>
    <dgm:cxn modelId="{72419961-4AE9-C040-83D4-98C9A611368A}" srcId="{5BFD310F-F5C5-EA49-888B-D6788CD58049}" destId="{9F4A479B-58DC-7748-A471-ED552C2326FA}" srcOrd="4" destOrd="0" parTransId="{CB3E89A8-90F0-0242-831B-E79488822C47}" sibTransId="{488B3388-BF3A-354F-88AE-235F94E4FE6E}"/>
    <dgm:cxn modelId="{C42E7F6E-7342-EC4F-B032-43A5A226C171}" type="presOf" srcId="{1DF55AC7-5360-CD4E-B996-F728212568AA}" destId="{5EAC2FD4-6ABC-554A-882F-89511AAF6461}" srcOrd="0" destOrd="0" presId="urn:microsoft.com/office/officeart/2005/8/layout/chevron2"/>
    <dgm:cxn modelId="{1D90966F-2CDB-6F4D-8D11-151A29976D88}" srcId="{C1B9A7E7-0367-4540-82C0-FF0A9E224E0A}" destId="{81ABAFB5-B22B-E84D-B141-73A8F027E941}" srcOrd="0" destOrd="0" parTransId="{C2C6CA76-2EDD-DC46-8684-8C141C3740E2}" sibTransId="{D6F4F1BF-9916-4A4D-85A5-FE31ABB2D51D}"/>
    <dgm:cxn modelId="{F7828473-E91E-4F47-8B10-6F35B88F853A}" type="presOf" srcId="{ECCDE5D6-3E15-824F-A8ED-7B887F97CFED}" destId="{5EAC2FD4-6ABC-554A-882F-89511AAF6461}" srcOrd="0" destOrd="1" presId="urn:microsoft.com/office/officeart/2005/8/layout/chevron2"/>
    <dgm:cxn modelId="{D2393382-D368-044D-AA87-ED24DADB9A88}" type="presOf" srcId="{C3D85247-3B67-CC46-81E2-7B1472EC8AC4}" destId="{62C722E4-B6D0-234C-98FB-97D4C94EBD19}" srcOrd="0" destOrd="0" presId="urn:microsoft.com/office/officeart/2005/8/layout/chevron2"/>
    <dgm:cxn modelId="{E31BD892-CDE3-944B-85B2-5935217BDA7C}" type="presOf" srcId="{26338F84-CCE3-E841-A386-F632A3FF9180}" destId="{1BE38860-3278-4544-9844-7C0ABCF90A1C}" srcOrd="0" destOrd="0" presId="urn:microsoft.com/office/officeart/2005/8/layout/chevron2"/>
    <dgm:cxn modelId="{5F535693-DF65-6D4E-8D57-2386797596FD}" type="presOf" srcId="{81ABAFB5-B22B-E84D-B141-73A8F027E941}" destId="{330B1CB9-961E-6640-B949-E23863972CEA}" srcOrd="0" destOrd="0" presId="urn:microsoft.com/office/officeart/2005/8/layout/chevron2"/>
    <dgm:cxn modelId="{A2AA6593-4824-2744-B1C8-E013A05A24C4}" srcId="{639D1B09-9BE9-004A-863D-1D8B3A58D001}" destId="{B42C1C86-E338-DC4D-B1D0-62ABEFD1CA30}" srcOrd="0" destOrd="0" parTransId="{8558E83F-143B-F048-8578-FFD831FC1C60}" sibTransId="{97FF00FF-D0BC-C147-B07A-37CC40064C6C}"/>
    <dgm:cxn modelId="{1493EB9C-4A65-A64D-9483-C82FB531B3AE}" type="presOf" srcId="{5BFD310F-F5C5-EA49-888B-D6788CD58049}" destId="{2A62A06B-CCBE-1247-A949-EC4EBE3657D2}" srcOrd="0" destOrd="0" presId="urn:microsoft.com/office/officeart/2005/8/layout/chevron2"/>
    <dgm:cxn modelId="{A2C589A3-C5E1-9D42-9D63-F7C6CCB0685E}" type="presOf" srcId="{9F4A479B-58DC-7748-A471-ED552C2326FA}" destId="{18CD268B-AC9C-8542-BB86-DD5383976922}" srcOrd="0" destOrd="0" presId="urn:microsoft.com/office/officeart/2005/8/layout/chevron2"/>
    <dgm:cxn modelId="{3726D0A9-BD26-8546-8EB7-838CF6215D42}" srcId="{5BFD310F-F5C5-EA49-888B-D6788CD58049}" destId="{5D5B2E6D-139E-AF4E-B13F-9F91C5407588}" srcOrd="0" destOrd="0" parTransId="{16799EBA-3249-F64A-8D07-81713D24840D}" sibTransId="{55661808-5E22-9844-B622-6FAE414A26A6}"/>
    <dgm:cxn modelId="{CA51E9AC-4B1B-4C41-9EF1-278D0F30D539}" srcId="{5D5B2E6D-139E-AF4E-B13F-9F91C5407588}" destId="{F941DC6D-B24D-E149-A180-4BE91D068BCF}" srcOrd="0" destOrd="0" parTransId="{CC08BBFE-ED50-5A42-B8DD-19C920CF8599}" sibTransId="{E9668632-393F-B640-9E5F-1781D0EEEB80}"/>
    <dgm:cxn modelId="{9B1031D3-4E8A-8F47-8A0F-57C760F23602}" type="presOf" srcId="{F4E995CD-852C-0C40-8759-46D71BE20DB2}" destId="{A32BDCAE-6284-9144-B74F-853BD2FBF349}" srcOrd="0" destOrd="1" presId="urn:microsoft.com/office/officeart/2005/8/layout/chevron2"/>
    <dgm:cxn modelId="{58BF2FD7-E981-7D48-8401-0A5228B26E16}" type="presOf" srcId="{B2457F23-486E-3B4A-ACA4-19C1EEDCB98D}" destId="{6ADEDD42-AEC3-7F4A-A031-F4FB3F8774DC}" srcOrd="0" destOrd="0" presId="urn:microsoft.com/office/officeart/2005/8/layout/chevron2"/>
    <dgm:cxn modelId="{F65FB3D9-F3BD-2844-8A3B-D87BC271CF44}" srcId="{B2457F23-486E-3B4A-ACA4-19C1EEDCB98D}" destId="{CFE47032-B1B0-314E-8412-2B4F96C02AC6}" srcOrd="0" destOrd="0" parTransId="{1F88CF3B-4115-F249-AF31-1BD5598FDD12}" sibTransId="{B4CEB8A8-8F54-F34B-AE8D-89055C1E8E7C}"/>
    <dgm:cxn modelId="{9DB1DFDA-A461-924D-B3C3-EE7491DEA254}" type="presOf" srcId="{5D5B2E6D-139E-AF4E-B13F-9F91C5407588}" destId="{620FADEA-FEA4-6E45-A27C-1C1B66878C93}" srcOrd="0" destOrd="0" presId="urn:microsoft.com/office/officeart/2005/8/layout/chevron2"/>
    <dgm:cxn modelId="{146F7ADC-6FF8-1043-A8B8-503E9DA2B768}" type="presOf" srcId="{A653911F-0299-414E-887C-B758DE5B79CC}" destId="{27ABDD76-C324-4F49-A41A-B0112C6D5B27}" srcOrd="0" destOrd="1" presId="urn:microsoft.com/office/officeart/2005/8/layout/chevron2"/>
    <dgm:cxn modelId="{9861B1DD-D91C-5643-BBD8-E7B365471E3C}" srcId="{5BFD310F-F5C5-EA49-888B-D6788CD58049}" destId="{26338F84-CCE3-E841-A386-F632A3FF9180}" srcOrd="2" destOrd="0" parTransId="{A2E5948E-50BC-364F-9AE3-AF3442140343}" sibTransId="{C5B19D65-5CC0-C84E-9750-972F7903CE9E}"/>
    <dgm:cxn modelId="{BD3E38E6-FF2A-FC46-A834-D431C1C9C9F9}" type="presOf" srcId="{639D1B09-9BE9-004A-863D-1D8B3A58D001}" destId="{A036D2F4-4986-1D44-88C9-272B5E1A66B9}" srcOrd="0" destOrd="0" presId="urn:microsoft.com/office/officeart/2005/8/layout/chevron2"/>
    <dgm:cxn modelId="{6B175AF6-2398-D345-B541-CCFD08230B22}" srcId="{26338F84-CCE3-E841-A386-F632A3FF9180}" destId="{1DF55AC7-5360-CD4E-B996-F728212568AA}" srcOrd="0" destOrd="0" parTransId="{B6033EEA-C248-094D-94A3-41EE8CBD4459}" sibTransId="{5122CD85-AD47-494B-8047-52BB0CD1A536}"/>
    <dgm:cxn modelId="{0C98B9FF-BBB0-8D4B-A04F-17A8970A9ECF}" type="presParOf" srcId="{2A62A06B-CCBE-1247-A949-EC4EBE3657D2}" destId="{0D38C76A-C2DA-C341-817E-AC634EE2BA20}" srcOrd="0" destOrd="0" presId="urn:microsoft.com/office/officeart/2005/8/layout/chevron2"/>
    <dgm:cxn modelId="{D77301C6-A8DF-2342-9EE8-F80A5AACE894}" type="presParOf" srcId="{0D38C76A-C2DA-C341-817E-AC634EE2BA20}" destId="{620FADEA-FEA4-6E45-A27C-1C1B66878C93}" srcOrd="0" destOrd="0" presId="urn:microsoft.com/office/officeart/2005/8/layout/chevron2"/>
    <dgm:cxn modelId="{13F585DF-4510-4D4E-9AFE-AAE6A486E1C8}" type="presParOf" srcId="{0D38C76A-C2DA-C341-817E-AC634EE2BA20}" destId="{A32BDCAE-6284-9144-B74F-853BD2FBF349}" srcOrd="1" destOrd="0" presId="urn:microsoft.com/office/officeart/2005/8/layout/chevron2"/>
    <dgm:cxn modelId="{D9475E77-6FB0-5F46-AB63-D44FA5BE140A}" type="presParOf" srcId="{2A62A06B-CCBE-1247-A949-EC4EBE3657D2}" destId="{5604BA20-638D-AF47-94A5-956656C6B525}" srcOrd="1" destOrd="0" presId="urn:microsoft.com/office/officeart/2005/8/layout/chevron2"/>
    <dgm:cxn modelId="{C8CC02FC-3B89-1F4D-8A57-CE9B22D1B167}" type="presParOf" srcId="{2A62A06B-CCBE-1247-A949-EC4EBE3657D2}" destId="{1E0D66E7-5FBC-D44F-9D50-7EA30934B746}" srcOrd="2" destOrd="0" presId="urn:microsoft.com/office/officeart/2005/8/layout/chevron2"/>
    <dgm:cxn modelId="{11591921-C293-674A-869F-1861E8B85473}" type="presParOf" srcId="{1E0D66E7-5FBC-D44F-9D50-7EA30934B746}" destId="{FAFF9A8C-1089-F642-AB60-C00F5FB6F169}" srcOrd="0" destOrd="0" presId="urn:microsoft.com/office/officeart/2005/8/layout/chevron2"/>
    <dgm:cxn modelId="{FD14D35C-10B5-3C43-B1CD-65A47BED461E}" type="presParOf" srcId="{1E0D66E7-5FBC-D44F-9D50-7EA30934B746}" destId="{330B1CB9-961E-6640-B949-E23863972CEA}" srcOrd="1" destOrd="0" presId="urn:microsoft.com/office/officeart/2005/8/layout/chevron2"/>
    <dgm:cxn modelId="{5903777A-1C30-004E-8E2B-61A9617F3119}" type="presParOf" srcId="{2A62A06B-CCBE-1247-A949-EC4EBE3657D2}" destId="{27DFF608-6E18-8349-A84D-AE851D73912E}" srcOrd="3" destOrd="0" presId="urn:microsoft.com/office/officeart/2005/8/layout/chevron2"/>
    <dgm:cxn modelId="{48DE6981-1AC7-2B44-AACF-2DD0CFC7C0D2}" type="presParOf" srcId="{2A62A06B-CCBE-1247-A949-EC4EBE3657D2}" destId="{0C53F785-4EC5-BE4D-B625-4CEA3E9356CB}" srcOrd="4" destOrd="0" presId="urn:microsoft.com/office/officeart/2005/8/layout/chevron2"/>
    <dgm:cxn modelId="{072949E0-A894-E540-A993-70EA55F914B6}" type="presParOf" srcId="{0C53F785-4EC5-BE4D-B625-4CEA3E9356CB}" destId="{1BE38860-3278-4544-9844-7C0ABCF90A1C}" srcOrd="0" destOrd="0" presId="urn:microsoft.com/office/officeart/2005/8/layout/chevron2"/>
    <dgm:cxn modelId="{4A779E66-68B4-BE4D-9922-44BB36D12A30}" type="presParOf" srcId="{0C53F785-4EC5-BE4D-B625-4CEA3E9356CB}" destId="{5EAC2FD4-6ABC-554A-882F-89511AAF6461}" srcOrd="1" destOrd="0" presId="urn:microsoft.com/office/officeart/2005/8/layout/chevron2"/>
    <dgm:cxn modelId="{D1E5F525-7224-314F-A9E6-EE5E0FC3A4E6}" type="presParOf" srcId="{2A62A06B-CCBE-1247-A949-EC4EBE3657D2}" destId="{264A49AE-8A76-2043-A127-0F8634785355}" srcOrd="5" destOrd="0" presId="urn:microsoft.com/office/officeart/2005/8/layout/chevron2"/>
    <dgm:cxn modelId="{D4BB75DA-5171-D64D-8762-3F580CB6BD4F}" type="presParOf" srcId="{2A62A06B-CCBE-1247-A949-EC4EBE3657D2}" destId="{91FDDFB2-6077-FA48-B6F8-1196EDCE9753}" srcOrd="6" destOrd="0" presId="urn:microsoft.com/office/officeart/2005/8/layout/chevron2"/>
    <dgm:cxn modelId="{5BCAE531-3B53-B542-9F6A-DE1EF44C47B5}" type="presParOf" srcId="{91FDDFB2-6077-FA48-B6F8-1196EDCE9753}" destId="{6ADEDD42-AEC3-7F4A-A031-F4FB3F8774DC}" srcOrd="0" destOrd="0" presId="urn:microsoft.com/office/officeart/2005/8/layout/chevron2"/>
    <dgm:cxn modelId="{876F2209-72F6-5F48-B048-A54BFAA00D4E}" type="presParOf" srcId="{91FDDFB2-6077-FA48-B6F8-1196EDCE9753}" destId="{27ABDD76-C324-4F49-A41A-B0112C6D5B27}" srcOrd="1" destOrd="0" presId="urn:microsoft.com/office/officeart/2005/8/layout/chevron2"/>
    <dgm:cxn modelId="{E2B69C48-513B-F34A-B516-6193DC147144}" type="presParOf" srcId="{2A62A06B-CCBE-1247-A949-EC4EBE3657D2}" destId="{ADDD1AAC-1D0C-3B41-9B86-E45826E1625F}" srcOrd="7" destOrd="0" presId="urn:microsoft.com/office/officeart/2005/8/layout/chevron2"/>
    <dgm:cxn modelId="{F9F979E7-14F2-BA44-A100-97A88776469E}" type="presParOf" srcId="{2A62A06B-CCBE-1247-A949-EC4EBE3657D2}" destId="{AA62B27D-F9B3-524B-8488-2B52EBFE593A}" srcOrd="8" destOrd="0" presId="urn:microsoft.com/office/officeart/2005/8/layout/chevron2"/>
    <dgm:cxn modelId="{FD04184D-1781-FE42-8F82-01AFB4E17208}" type="presParOf" srcId="{AA62B27D-F9B3-524B-8488-2B52EBFE593A}" destId="{18CD268B-AC9C-8542-BB86-DD5383976922}" srcOrd="0" destOrd="0" presId="urn:microsoft.com/office/officeart/2005/8/layout/chevron2"/>
    <dgm:cxn modelId="{80ADAAEC-691D-6147-8C05-4186FF26AC9D}" type="presParOf" srcId="{AA62B27D-F9B3-524B-8488-2B52EBFE593A}" destId="{62C722E4-B6D0-234C-98FB-97D4C94EBD19}" srcOrd="1" destOrd="0" presId="urn:microsoft.com/office/officeart/2005/8/layout/chevron2"/>
    <dgm:cxn modelId="{1768B16E-91C9-D649-97CB-75996C6FEC73}" type="presParOf" srcId="{2A62A06B-CCBE-1247-A949-EC4EBE3657D2}" destId="{8300953F-8DA1-1A4D-B26F-6213FECD6A84}" srcOrd="9" destOrd="0" presId="urn:microsoft.com/office/officeart/2005/8/layout/chevron2"/>
    <dgm:cxn modelId="{5D15B4D4-6E4B-4642-87DC-D80DB9B17A42}" type="presParOf" srcId="{2A62A06B-CCBE-1247-A949-EC4EBE3657D2}" destId="{1C8304E8-8417-CF4F-9C5C-C012B6BA610F}" srcOrd="10" destOrd="0" presId="urn:microsoft.com/office/officeart/2005/8/layout/chevron2"/>
    <dgm:cxn modelId="{0DC91846-8681-934A-8250-5E7AE5961DA8}" type="presParOf" srcId="{1C8304E8-8417-CF4F-9C5C-C012B6BA610F}" destId="{A036D2F4-4986-1D44-88C9-272B5E1A66B9}" srcOrd="0" destOrd="0" presId="urn:microsoft.com/office/officeart/2005/8/layout/chevron2"/>
    <dgm:cxn modelId="{4410FF64-4688-6D49-8308-F78A7084C866}" type="presParOf" srcId="{1C8304E8-8417-CF4F-9C5C-C012B6BA610F}" destId="{21FF1310-8904-F84E-ADCE-70B3EF09CE47}"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2BA82023-83EE-4E4D-9007-AB4F1D6857CE}"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zh-CN" altLang="en-US"/>
        </a:p>
      </dgm:t>
    </dgm:pt>
    <dgm:pt modelId="{04302855-7287-D54C-A43E-A1064DD70CE5}">
      <dgm:prSet/>
      <dgm:spPr/>
      <dgm:t>
        <a:bodyPr/>
        <a:lstStyle/>
        <a:p>
          <a:r>
            <a:rPr lang="zh-CN" altLang="en-US" dirty="0"/>
            <a:t>封面</a:t>
          </a:r>
        </a:p>
      </dgm:t>
    </dgm:pt>
    <dgm:pt modelId="{A80BCC2F-0FC0-3B43-A360-44968A18B3F5}" type="parTrans" cxnId="{C16AAC5F-FD71-4AEF-A4A0-AF46751037E8}">
      <dgm:prSet/>
      <dgm:spPr/>
      <dgm:t>
        <a:bodyPr/>
        <a:lstStyle/>
        <a:p>
          <a:endParaRPr lang="zh-CN" altLang="en-US"/>
        </a:p>
      </dgm:t>
    </dgm:pt>
    <dgm:pt modelId="{4454A057-37F6-7C4B-980F-B3D343CB322F}" type="sibTrans" cxnId="{C16AAC5F-FD71-4AEF-A4A0-AF46751037E8}">
      <dgm:prSet/>
      <dgm:spPr/>
      <dgm:t>
        <a:bodyPr/>
        <a:lstStyle/>
        <a:p>
          <a:endParaRPr lang="zh-CN" altLang="en-US"/>
        </a:p>
      </dgm:t>
    </dgm:pt>
    <dgm:pt modelId="{B13CD4D4-0D98-4F4E-ACE7-F5C69D4DE7E2}">
      <dgm:prSet/>
      <dgm:spPr/>
      <dgm:t>
        <a:bodyPr/>
        <a:lstStyle/>
        <a:p>
          <a:r>
            <a:rPr lang="zh-CN" altLang="en-US" dirty="0"/>
            <a:t>目录</a:t>
          </a:r>
        </a:p>
      </dgm:t>
    </dgm:pt>
    <dgm:pt modelId="{DE725EAC-6511-9845-A81A-969BC844E34D}" type="parTrans" cxnId="{7FDFCDD4-705B-403A-867B-5BB45866784A}">
      <dgm:prSet/>
      <dgm:spPr/>
      <dgm:t>
        <a:bodyPr/>
        <a:lstStyle/>
        <a:p>
          <a:endParaRPr lang="zh-CN" altLang="en-US"/>
        </a:p>
      </dgm:t>
    </dgm:pt>
    <dgm:pt modelId="{70731187-D32F-2748-9913-FC1BA5FF6B62}" type="sibTrans" cxnId="{7FDFCDD4-705B-403A-867B-5BB45866784A}">
      <dgm:prSet/>
      <dgm:spPr/>
      <dgm:t>
        <a:bodyPr/>
        <a:lstStyle/>
        <a:p>
          <a:endParaRPr lang="zh-CN" altLang="en-US"/>
        </a:p>
      </dgm:t>
    </dgm:pt>
    <dgm:pt modelId="{CDD0DA55-357B-1F4A-945A-F7B187E20D16}">
      <dgm:prSet phldrT="[文本]" phldr="0" custT="0"/>
      <dgm:spPr/>
      <dgm:t>
        <a:bodyPr vert="horz" wrap="square"/>
        <a:lstStyle/>
        <a:p>
          <a:pPr>
            <a:lnSpc>
              <a:spcPct val="100000"/>
            </a:lnSpc>
            <a:spcBef>
              <a:spcPct val="0"/>
            </a:spcBef>
            <a:spcAft>
              <a:spcPct val="35000"/>
            </a:spcAft>
          </a:pPr>
          <a:r>
            <a:rPr lang="zh-CN" altLang="en-US" dirty="0"/>
            <a:t>土地估价报告</a:t>
          </a:r>
        </a:p>
      </dgm:t>
    </dgm:pt>
    <dgm:pt modelId="{46082273-E7DF-6049-A777-585D20E1B699}" type="parTrans" cxnId="{859F8E80-8821-4196-A319-4F7CE2F4C9AA}">
      <dgm:prSet/>
      <dgm:spPr/>
      <dgm:t>
        <a:bodyPr/>
        <a:lstStyle/>
        <a:p>
          <a:endParaRPr lang="zh-CN" altLang="en-US"/>
        </a:p>
      </dgm:t>
    </dgm:pt>
    <dgm:pt modelId="{AE8A7C30-5389-6143-A41C-356A59C8386A}" type="sibTrans" cxnId="{859F8E80-8821-4196-A319-4F7CE2F4C9AA}">
      <dgm:prSet/>
      <dgm:spPr/>
      <dgm:t>
        <a:bodyPr/>
        <a:lstStyle/>
        <a:p>
          <a:endParaRPr lang="zh-CN" altLang="en-US"/>
        </a:p>
      </dgm:t>
    </dgm:pt>
    <dgm:pt modelId="{E607ECB3-A65C-E94B-A580-8BB316CCDB04}">
      <dgm:prSet phldrT="[文本]" phldr="0" custT="0"/>
      <dgm:spPr/>
      <dgm:t>
        <a:bodyPr vert="horz" wrap="square"/>
        <a:lstStyle/>
        <a:p>
          <a:pPr>
            <a:lnSpc>
              <a:spcPct val="100000"/>
            </a:lnSpc>
            <a:spcBef>
              <a:spcPct val="0"/>
            </a:spcBef>
            <a:spcAft>
              <a:spcPct val="35000"/>
            </a:spcAft>
          </a:pPr>
          <a:r>
            <a:rPr lang="zh-CN" altLang="en-US" dirty="0"/>
            <a:t>土地估价技术报告</a:t>
          </a:r>
        </a:p>
      </dgm:t>
    </dgm:pt>
    <dgm:pt modelId="{05E19B69-9D4D-A341-9C78-370B2B3AEC11}" type="parTrans" cxnId="{D9203526-54C3-4E2C-A52E-4583635E8BC4}">
      <dgm:prSet/>
      <dgm:spPr/>
      <dgm:t>
        <a:bodyPr/>
        <a:lstStyle/>
        <a:p>
          <a:endParaRPr lang="zh-CN" altLang="en-US"/>
        </a:p>
      </dgm:t>
    </dgm:pt>
    <dgm:pt modelId="{C577E765-DE9F-B04C-A5D4-AE482EAD7C6E}" type="sibTrans" cxnId="{D9203526-54C3-4E2C-A52E-4583635E8BC4}">
      <dgm:prSet/>
      <dgm:spPr/>
      <dgm:t>
        <a:bodyPr/>
        <a:lstStyle/>
        <a:p>
          <a:endParaRPr lang="zh-CN" altLang="en-US"/>
        </a:p>
      </dgm:t>
    </dgm:pt>
    <dgm:pt modelId="{13A3EE01-5A75-2642-BA0C-4FB67C60A471}" type="pres">
      <dgm:prSet presAssocID="{2BA82023-83EE-4E4D-9007-AB4F1D6857CE}" presName="linear" presStyleCnt="0">
        <dgm:presLayoutVars>
          <dgm:animLvl val="lvl"/>
          <dgm:resizeHandles val="exact"/>
        </dgm:presLayoutVars>
      </dgm:prSet>
      <dgm:spPr/>
    </dgm:pt>
    <dgm:pt modelId="{3AE65A81-7773-414F-BC81-E6315EFB1FB8}" type="pres">
      <dgm:prSet presAssocID="{04302855-7287-D54C-A43E-A1064DD70CE5}" presName="parentText" presStyleLbl="node1" presStyleIdx="0" presStyleCnt="4">
        <dgm:presLayoutVars>
          <dgm:chMax val="0"/>
          <dgm:bulletEnabled val="1"/>
        </dgm:presLayoutVars>
      </dgm:prSet>
      <dgm:spPr/>
    </dgm:pt>
    <dgm:pt modelId="{24D30D4F-6B5C-A047-8C1D-ED2B576D6BD0}" type="pres">
      <dgm:prSet presAssocID="{4454A057-37F6-7C4B-980F-B3D343CB322F}" presName="spacer" presStyleCnt="0"/>
      <dgm:spPr/>
    </dgm:pt>
    <dgm:pt modelId="{2F12A851-9D29-EF4B-9E54-98809ED61AED}" type="pres">
      <dgm:prSet presAssocID="{B13CD4D4-0D98-4F4E-ACE7-F5C69D4DE7E2}" presName="parentText" presStyleLbl="node1" presStyleIdx="1" presStyleCnt="4">
        <dgm:presLayoutVars>
          <dgm:chMax val="0"/>
          <dgm:bulletEnabled val="1"/>
        </dgm:presLayoutVars>
      </dgm:prSet>
      <dgm:spPr/>
    </dgm:pt>
    <dgm:pt modelId="{B8B0B393-A199-F946-9DB6-6600AE4C73B7}" type="pres">
      <dgm:prSet presAssocID="{70731187-D32F-2748-9913-FC1BA5FF6B62}" presName="spacer" presStyleCnt="0"/>
      <dgm:spPr/>
    </dgm:pt>
    <dgm:pt modelId="{68D89706-9CCF-DA40-B483-907401C66991}" type="pres">
      <dgm:prSet presAssocID="{CDD0DA55-357B-1F4A-945A-F7B187E20D16}" presName="parentText" presStyleLbl="node1" presStyleIdx="2" presStyleCnt="4">
        <dgm:presLayoutVars>
          <dgm:chMax val="0"/>
          <dgm:bulletEnabled val="1"/>
        </dgm:presLayoutVars>
      </dgm:prSet>
      <dgm:spPr/>
    </dgm:pt>
    <dgm:pt modelId="{12A395B9-CB99-7C4A-B55F-25D8BB3EE7B4}" type="pres">
      <dgm:prSet presAssocID="{AE8A7C30-5389-6143-A41C-356A59C8386A}" presName="spacer" presStyleCnt="0"/>
      <dgm:spPr/>
    </dgm:pt>
    <dgm:pt modelId="{98426F90-3A05-5145-AD67-3F8F92CB8476}" type="pres">
      <dgm:prSet presAssocID="{E607ECB3-A65C-E94B-A580-8BB316CCDB04}" presName="parentText" presStyleLbl="node1" presStyleIdx="3" presStyleCnt="4">
        <dgm:presLayoutVars>
          <dgm:chMax val="0"/>
          <dgm:bulletEnabled val="1"/>
        </dgm:presLayoutVars>
      </dgm:prSet>
      <dgm:spPr/>
    </dgm:pt>
  </dgm:ptLst>
  <dgm:cxnLst>
    <dgm:cxn modelId="{D9203526-54C3-4E2C-A52E-4583635E8BC4}" srcId="{2BA82023-83EE-4E4D-9007-AB4F1D6857CE}" destId="{E607ECB3-A65C-E94B-A580-8BB316CCDB04}" srcOrd="3" destOrd="0" parTransId="{05E19B69-9D4D-A341-9C78-370B2B3AEC11}" sibTransId="{C577E765-DE9F-B04C-A5D4-AE482EAD7C6E}"/>
    <dgm:cxn modelId="{B19C7C5A-FC68-B74B-875E-DF5BEEA39B7A}" type="presOf" srcId="{B13CD4D4-0D98-4F4E-ACE7-F5C69D4DE7E2}" destId="{2F12A851-9D29-EF4B-9E54-98809ED61AED}" srcOrd="0" destOrd="0" presId="urn:microsoft.com/office/officeart/2005/8/layout/vList2#1"/>
    <dgm:cxn modelId="{C16AAC5F-FD71-4AEF-A4A0-AF46751037E8}" srcId="{2BA82023-83EE-4E4D-9007-AB4F1D6857CE}" destId="{04302855-7287-D54C-A43E-A1064DD70CE5}" srcOrd="0" destOrd="0" parTransId="{A80BCC2F-0FC0-3B43-A360-44968A18B3F5}" sibTransId="{4454A057-37F6-7C4B-980F-B3D343CB322F}"/>
    <dgm:cxn modelId="{0571C160-66CE-8249-A526-4701BC5239CC}" type="presOf" srcId="{2BA82023-83EE-4E4D-9007-AB4F1D6857CE}" destId="{13A3EE01-5A75-2642-BA0C-4FB67C60A471}" srcOrd="0" destOrd="0" presId="urn:microsoft.com/office/officeart/2005/8/layout/vList2#1"/>
    <dgm:cxn modelId="{859F8E80-8821-4196-A319-4F7CE2F4C9AA}" srcId="{2BA82023-83EE-4E4D-9007-AB4F1D6857CE}" destId="{CDD0DA55-357B-1F4A-945A-F7B187E20D16}" srcOrd="2" destOrd="0" parTransId="{46082273-E7DF-6049-A777-585D20E1B699}" sibTransId="{AE8A7C30-5389-6143-A41C-356A59C8386A}"/>
    <dgm:cxn modelId="{386D34C2-EA46-0948-A3D3-506C199F2721}" type="presOf" srcId="{04302855-7287-D54C-A43E-A1064DD70CE5}" destId="{3AE65A81-7773-414F-BC81-E6315EFB1FB8}" srcOrd="0" destOrd="0" presId="urn:microsoft.com/office/officeart/2005/8/layout/vList2#1"/>
    <dgm:cxn modelId="{EFFCF8CF-1EBF-E747-8194-BE839133D34B}" type="presOf" srcId="{CDD0DA55-357B-1F4A-945A-F7B187E20D16}" destId="{68D89706-9CCF-DA40-B483-907401C66991}" srcOrd="0" destOrd="0" presId="urn:microsoft.com/office/officeart/2005/8/layout/vList2#1"/>
    <dgm:cxn modelId="{7FDFCDD4-705B-403A-867B-5BB45866784A}" srcId="{2BA82023-83EE-4E4D-9007-AB4F1D6857CE}" destId="{B13CD4D4-0D98-4F4E-ACE7-F5C69D4DE7E2}" srcOrd="1" destOrd="0" parTransId="{DE725EAC-6511-9845-A81A-969BC844E34D}" sibTransId="{70731187-D32F-2748-9913-FC1BA5FF6B62}"/>
    <dgm:cxn modelId="{15D7B1D9-1812-7746-8AC0-091851DE2504}" type="presOf" srcId="{E607ECB3-A65C-E94B-A580-8BB316CCDB04}" destId="{98426F90-3A05-5145-AD67-3F8F92CB8476}" srcOrd="0" destOrd="0" presId="urn:microsoft.com/office/officeart/2005/8/layout/vList2#1"/>
    <dgm:cxn modelId="{8F339315-8329-D74C-A379-099E3BBB23A2}" type="presParOf" srcId="{13A3EE01-5A75-2642-BA0C-4FB67C60A471}" destId="{3AE65A81-7773-414F-BC81-E6315EFB1FB8}" srcOrd="0" destOrd="0" presId="urn:microsoft.com/office/officeart/2005/8/layout/vList2#1"/>
    <dgm:cxn modelId="{5E3C5990-81FC-CB43-9F80-5D3DC7A5C4D6}" type="presParOf" srcId="{13A3EE01-5A75-2642-BA0C-4FB67C60A471}" destId="{24D30D4F-6B5C-A047-8C1D-ED2B576D6BD0}" srcOrd="1" destOrd="0" presId="urn:microsoft.com/office/officeart/2005/8/layout/vList2#1"/>
    <dgm:cxn modelId="{7460CB51-009C-F643-A14E-141E345AA988}" type="presParOf" srcId="{13A3EE01-5A75-2642-BA0C-4FB67C60A471}" destId="{2F12A851-9D29-EF4B-9E54-98809ED61AED}" srcOrd="2" destOrd="0" presId="urn:microsoft.com/office/officeart/2005/8/layout/vList2#1"/>
    <dgm:cxn modelId="{2DAA6F45-D94A-0D48-A069-3B4F3C380E6A}" type="presParOf" srcId="{13A3EE01-5A75-2642-BA0C-4FB67C60A471}" destId="{B8B0B393-A199-F946-9DB6-6600AE4C73B7}" srcOrd="3" destOrd="0" presId="urn:microsoft.com/office/officeart/2005/8/layout/vList2#1"/>
    <dgm:cxn modelId="{995BB826-AC1F-6343-A995-C1F4D23FE313}" type="presParOf" srcId="{13A3EE01-5A75-2642-BA0C-4FB67C60A471}" destId="{68D89706-9CCF-DA40-B483-907401C66991}" srcOrd="4" destOrd="0" presId="urn:microsoft.com/office/officeart/2005/8/layout/vList2#1"/>
    <dgm:cxn modelId="{B9FAB6FB-DEF6-9F42-88A7-53E4BB930A8B}" type="presParOf" srcId="{13A3EE01-5A75-2642-BA0C-4FB67C60A471}" destId="{12A395B9-CB99-7C4A-B55F-25D8BB3EE7B4}" srcOrd="5" destOrd="0" presId="urn:microsoft.com/office/officeart/2005/8/layout/vList2#1"/>
    <dgm:cxn modelId="{9FC864D0-0FCB-6843-B2B7-8E844F29DBF6}" type="presParOf" srcId="{13A3EE01-5A75-2642-BA0C-4FB67C60A471}" destId="{98426F90-3A05-5145-AD67-3F8F92CB8476}" srcOrd="6" destOrd="0" presId="urn:microsoft.com/office/officeart/2005/8/layout/vList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E3F74590-A5E9-9F42-B0F9-C631E490CAF3}" type="doc">
      <dgm:prSet loTypeId="urn:microsoft.com/office/officeart/2005/8/layout/list1#1" loCatId="list" qsTypeId="urn:microsoft.com/office/officeart/2005/8/quickstyle/simple1#2" qsCatId="simple" csTypeId="urn:microsoft.com/office/officeart/2005/8/colors/accent5_2#1" csCatId="accent5" phldr="1"/>
      <dgm:spPr/>
      <dgm:t>
        <a:bodyPr/>
        <a:lstStyle/>
        <a:p>
          <a:endParaRPr lang="zh-CN" altLang="en-US"/>
        </a:p>
      </dgm:t>
    </dgm:pt>
    <dgm:pt modelId="{9D4C21A4-69BE-354E-A2AD-C1816BF35174}">
      <dgm:prSet phldrT="[文本]"/>
      <dgm:spPr/>
      <dgm:t>
        <a:bodyPr/>
        <a:lstStyle/>
        <a:p>
          <a:r>
            <a:rPr lang="zh-CN" altLang="en-US" dirty="0"/>
            <a:t>封面</a:t>
          </a:r>
        </a:p>
      </dgm:t>
    </dgm:pt>
    <dgm:pt modelId="{9EF9431B-0076-5A4A-B186-6B5F157FCDAF}" type="parTrans" cxnId="{548A5AEC-279E-8B42-9330-FB2944CDA514}">
      <dgm:prSet/>
      <dgm:spPr/>
      <dgm:t>
        <a:bodyPr/>
        <a:lstStyle/>
        <a:p>
          <a:endParaRPr lang="zh-CN" altLang="en-US"/>
        </a:p>
      </dgm:t>
    </dgm:pt>
    <dgm:pt modelId="{CC51C5D1-BBB1-FF44-A6EB-0541113D7366}" type="sibTrans" cxnId="{548A5AEC-279E-8B42-9330-FB2944CDA514}">
      <dgm:prSet/>
      <dgm:spPr/>
      <dgm:t>
        <a:bodyPr/>
        <a:lstStyle/>
        <a:p>
          <a:endParaRPr lang="zh-CN" altLang="en-US"/>
        </a:p>
      </dgm:t>
    </dgm:pt>
    <dgm:pt modelId="{752ED042-F58E-D645-AF95-C81585EBDB6B}">
      <dgm:prSet phldrT="[文本]"/>
      <dgm:spPr/>
      <dgm:t>
        <a:bodyPr/>
        <a:lstStyle/>
        <a:p>
          <a:r>
            <a:rPr lang="zh-CN" altLang="en-US" dirty="0"/>
            <a:t>第一部分  摘要</a:t>
          </a:r>
        </a:p>
      </dgm:t>
    </dgm:pt>
    <dgm:pt modelId="{9A875AB1-E1F2-8848-8A16-F8397612C05D}" type="parTrans" cxnId="{9AB92791-5116-4749-8895-CFE92D46FB23}">
      <dgm:prSet/>
      <dgm:spPr/>
      <dgm:t>
        <a:bodyPr/>
        <a:lstStyle/>
        <a:p>
          <a:endParaRPr lang="zh-CN" altLang="en-US"/>
        </a:p>
      </dgm:t>
    </dgm:pt>
    <dgm:pt modelId="{44E05F00-EC28-8344-89D4-FDEAFB834F8D}" type="sibTrans" cxnId="{9AB92791-5116-4749-8895-CFE92D46FB23}">
      <dgm:prSet/>
      <dgm:spPr/>
      <dgm:t>
        <a:bodyPr/>
        <a:lstStyle/>
        <a:p>
          <a:endParaRPr lang="zh-CN" altLang="en-US"/>
        </a:p>
      </dgm:t>
    </dgm:pt>
    <dgm:pt modelId="{A374D2E6-6C35-A545-8301-4E1EDEA47EBA}">
      <dgm:prSet phldrT="[文本]"/>
      <dgm:spPr/>
      <dgm:t>
        <a:bodyPr/>
        <a:lstStyle/>
        <a:p>
          <a:r>
            <a:rPr lang="zh-CN" altLang="en-US" dirty="0"/>
            <a:t>第二部分  估价对象界定</a:t>
          </a:r>
        </a:p>
      </dgm:t>
    </dgm:pt>
    <dgm:pt modelId="{99007A71-2217-8D49-8AEA-F1A1C8970A99}" type="parTrans" cxnId="{CCFC46AB-80A9-024A-92DB-D5732389F5FC}">
      <dgm:prSet/>
      <dgm:spPr/>
      <dgm:t>
        <a:bodyPr/>
        <a:lstStyle/>
        <a:p>
          <a:endParaRPr lang="zh-CN" altLang="en-US"/>
        </a:p>
      </dgm:t>
    </dgm:pt>
    <dgm:pt modelId="{2277845B-2F0C-B943-A054-BA5B6FD6CF3F}" type="sibTrans" cxnId="{CCFC46AB-80A9-024A-92DB-D5732389F5FC}">
      <dgm:prSet/>
      <dgm:spPr/>
      <dgm:t>
        <a:bodyPr/>
        <a:lstStyle/>
        <a:p>
          <a:endParaRPr lang="zh-CN" altLang="en-US"/>
        </a:p>
      </dgm:t>
    </dgm:pt>
    <dgm:pt modelId="{47580BEF-65A3-ED44-9FD0-BA0AEBE1AFD7}">
      <dgm:prSet/>
      <dgm:spPr/>
      <dgm:t>
        <a:bodyPr/>
        <a:lstStyle/>
        <a:p>
          <a:r>
            <a:rPr lang="zh-CN" altLang="en-US" dirty="0"/>
            <a:t>第三部分  土地估价结果及其使用</a:t>
          </a:r>
        </a:p>
      </dgm:t>
    </dgm:pt>
    <dgm:pt modelId="{410E1BC2-9E00-F248-AE86-1613220F436C}" type="parTrans" cxnId="{952439A2-EDE7-6E43-BE27-F1A1AF0D39A4}">
      <dgm:prSet/>
      <dgm:spPr/>
      <dgm:t>
        <a:bodyPr/>
        <a:lstStyle/>
        <a:p>
          <a:endParaRPr lang="zh-CN" altLang="en-US"/>
        </a:p>
      </dgm:t>
    </dgm:pt>
    <dgm:pt modelId="{BD9C7C5A-EC13-2B43-89D8-263407ED2B91}" type="sibTrans" cxnId="{952439A2-EDE7-6E43-BE27-F1A1AF0D39A4}">
      <dgm:prSet/>
      <dgm:spPr/>
      <dgm:t>
        <a:bodyPr/>
        <a:lstStyle/>
        <a:p>
          <a:endParaRPr lang="zh-CN" altLang="en-US"/>
        </a:p>
      </dgm:t>
    </dgm:pt>
    <dgm:pt modelId="{EFF1A515-898E-E14A-9093-AA529C68E271}">
      <dgm:prSet/>
      <dgm:spPr/>
      <dgm:t>
        <a:bodyPr/>
        <a:lstStyle/>
        <a:p>
          <a:r>
            <a:rPr lang="zh-CN" altLang="en-US" dirty="0"/>
            <a:t>第四部分  附件</a:t>
          </a:r>
        </a:p>
      </dgm:t>
    </dgm:pt>
    <dgm:pt modelId="{B03C2EE8-97EC-9C45-9A4F-DF54409BEBDB}" type="parTrans" cxnId="{A256F92B-2D45-7441-8865-0D70E969835A}">
      <dgm:prSet/>
      <dgm:spPr/>
      <dgm:t>
        <a:bodyPr/>
        <a:lstStyle/>
        <a:p>
          <a:endParaRPr lang="zh-CN" altLang="en-US"/>
        </a:p>
      </dgm:t>
    </dgm:pt>
    <dgm:pt modelId="{00190FAF-2E12-5E4D-8534-629F3EDAD536}" type="sibTrans" cxnId="{A256F92B-2D45-7441-8865-0D70E969835A}">
      <dgm:prSet/>
      <dgm:spPr/>
      <dgm:t>
        <a:bodyPr/>
        <a:lstStyle/>
        <a:p>
          <a:endParaRPr lang="zh-CN" altLang="en-US"/>
        </a:p>
      </dgm:t>
    </dgm:pt>
    <dgm:pt modelId="{F6BDC9BC-1195-8D48-880A-6CC7544DE0A6}" type="pres">
      <dgm:prSet presAssocID="{E3F74590-A5E9-9F42-B0F9-C631E490CAF3}" presName="linear" presStyleCnt="0">
        <dgm:presLayoutVars>
          <dgm:dir/>
          <dgm:animLvl val="lvl"/>
          <dgm:resizeHandles val="exact"/>
        </dgm:presLayoutVars>
      </dgm:prSet>
      <dgm:spPr/>
    </dgm:pt>
    <dgm:pt modelId="{1E4F4CA3-D846-2B4F-8645-4F2399AF2EF2}" type="pres">
      <dgm:prSet presAssocID="{9D4C21A4-69BE-354E-A2AD-C1816BF35174}" presName="parentLin" presStyleCnt="0"/>
      <dgm:spPr/>
    </dgm:pt>
    <dgm:pt modelId="{A03C6A1F-4797-B541-BBF0-90557A1FC7E1}" type="pres">
      <dgm:prSet presAssocID="{9D4C21A4-69BE-354E-A2AD-C1816BF35174}" presName="parentLeftMargin" presStyleLbl="node1" presStyleIdx="0" presStyleCnt="5"/>
      <dgm:spPr/>
    </dgm:pt>
    <dgm:pt modelId="{1780E598-4428-9F40-944C-E39C4D803030}" type="pres">
      <dgm:prSet presAssocID="{9D4C21A4-69BE-354E-A2AD-C1816BF35174}" presName="parentText" presStyleLbl="node1" presStyleIdx="0" presStyleCnt="5">
        <dgm:presLayoutVars>
          <dgm:chMax val="0"/>
          <dgm:bulletEnabled val="1"/>
        </dgm:presLayoutVars>
      </dgm:prSet>
      <dgm:spPr/>
    </dgm:pt>
    <dgm:pt modelId="{2F4142B4-8B45-D541-A485-ABA8D425971F}" type="pres">
      <dgm:prSet presAssocID="{9D4C21A4-69BE-354E-A2AD-C1816BF35174}" presName="negativeSpace" presStyleCnt="0"/>
      <dgm:spPr/>
    </dgm:pt>
    <dgm:pt modelId="{9AAAE102-57ED-6844-AEAC-0A5E5BB3AF45}" type="pres">
      <dgm:prSet presAssocID="{9D4C21A4-69BE-354E-A2AD-C1816BF35174}" presName="childText" presStyleLbl="conFgAcc1" presStyleIdx="0" presStyleCnt="5">
        <dgm:presLayoutVars>
          <dgm:bulletEnabled val="1"/>
        </dgm:presLayoutVars>
      </dgm:prSet>
      <dgm:spPr/>
    </dgm:pt>
    <dgm:pt modelId="{6EB3C80C-B0C3-C140-9C5A-63823C58EE4A}" type="pres">
      <dgm:prSet presAssocID="{CC51C5D1-BBB1-FF44-A6EB-0541113D7366}" presName="spaceBetweenRectangles" presStyleCnt="0"/>
      <dgm:spPr/>
    </dgm:pt>
    <dgm:pt modelId="{E9DC010B-B5AE-8842-90CE-C59D74BB8C2E}" type="pres">
      <dgm:prSet presAssocID="{752ED042-F58E-D645-AF95-C81585EBDB6B}" presName="parentLin" presStyleCnt="0"/>
      <dgm:spPr/>
    </dgm:pt>
    <dgm:pt modelId="{C47381CF-74A8-D14F-994F-E68FEFD4A26B}" type="pres">
      <dgm:prSet presAssocID="{752ED042-F58E-D645-AF95-C81585EBDB6B}" presName="parentLeftMargin" presStyleLbl="node1" presStyleIdx="0" presStyleCnt="5"/>
      <dgm:spPr/>
    </dgm:pt>
    <dgm:pt modelId="{36D6ABCC-E318-3A46-8DFC-1A4EE7FFAAF1}" type="pres">
      <dgm:prSet presAssocID="{752ED042-F58E-D645-AF95-C81585EBDB6B}" presName="parentText" presStyleLbl="node1" presStyleIdx="1" presStyleCnt="5">
        <dgm:presLayoutVars>
          <dgm:chMax val="0"/>
          <dgm:bulletEnabled val="1"/>
        </dgm:presLayoutVars>
      </dgm:prSet>
      <dgm:spPr/>
    </dgm:pt>
    <dgm:pt modelId="{9384E2D3-196D-1E4E-A9D9-04031326C484}" type="pres">
      <dgm:prSet presAssocID="{752ED042-F58E-D645-AF95-C81585EBDB6B}" presName="negativeSpace" presStyleCnt="0"/>
      <dgm:spPr/>
    </dgm:pt>
    <dgm:pt modelId="{B7D5C706-8EE7-824C-9025-D4970E29750F}" type="pres">
      <dgm:prSet presAssocID="{752ED042-F58E-D645-AF95-C81585EBDB6B}" presName="childText" presStyleLbl="conFgAcc1" presStyleIdx="1" presStyleCnt="5">
        <dgm:presLayoutVars>
          <dgm:bulletEnabled val="1"/>
        </dgm:presLayoutVars>
      </dgm:prSet>
      <dgm:spPr/>
    </dgm:pt>
    <dgm:pt modelId="{D3777068-19B9-B442-B0AC-D5AD7FE6FE06}" type="pres">
      <dgm:prSet presAssocID="{44E05F00-EC28-8344-89D4-FDEAFB834F8D}" presName="spaceBetweenRectangles" presStyleCnt="0"/>
      <dgm:spPr/>
    </dgm:pt>
    <dgm:pt modelId="{537281B4-38A9-BC41-9E18-22172F5D8EB1}" type="pres">
      <dgm:prSet presAssocID="{A374D2E6-6C35-A545-8301-4E1EDEA47EBA}" presName="parentLin" presStyleCnt="0"/>
      <dgm:spPr/>
    </dgm:pt>
    <dgm:pt modelId="{4692E6EC-FA48-1C48-9F3D-223487679091}" type="pres">
      <dgm:prSet presAssocID="{A374D2E6-6C35-A545-8301-4E1EDEA47EBA}" presName="parentLeftMargin" presStyleLbl="node1" presStyleIdx="1" presStyleCnt="5"/>
      <dgm:spPr/>
    </dgm:pt>
    <dgm:pt modelId="{58C74157-3A06-7741-A779-E1926A4DA085}" type="pres">
      <dgm:prSet presAssocID="{A374D2E6-6C35-A545-8301-4E1EDEA47EBA}" presName="parentText" presStyleLbl="node1" presStyleIdx="2" presStyleCnt="5">
        <dgm:presLayoutVars>
          <dgm:chMax val="0"/>
          <dgm:bulletEnabled val="1"/>
        </dgm:presLayoutVars>
      </dgm:prSet>
      <dgm:spPr/>
    </dgm:pt>
    <dgm:pt modelId="{EFC4244A-9CBA-F64F-9B1A-F57F3F4469AC}" type="pres">
      <dgm:prSet presAssocID="{A374D2E6-6C35-A545-8301-4E1EDEA47EBA}" presName="negativeSpace" presStyleCnt="0"/>
      <dgm:spPr/>
    </dgm:pt>
    <dgm:pt modelId="{91CF23F4-1674-234C-B1EF-563A827B5461}" type="pres">
      <dgm:prSet presAssocID="{A374D2E6-6C35-A545-8301-4E1EDEA47EBA}" presName="childText" presStyleLbl="conFgAcc1" presStyleIdx="2" presStyleCnt="5">
        <dgm:presLayoutVars>
          <dgm:bulletEnabled val="1"/>
        </dgm:presLayoutVars>
      </dgm:prSet>
      <dgm:spPr/>
    </dgm:pt>
    <dgm:pt modelId="{3EA3D9AE-A143-C241-B0FD-02A030C06A52}" type="pres">
      <dgm:prSet presAssocID="{2277845B-2F0C-B943-A054-BA5B6FD6CF3F}" presName="spaceBetweenRectangles" presStyleCnt="0"/>
      <dgm:spPr/>
    </dgm:pt>
    <dgm:pt modelId="{48CE2A27-7ADF-7444-ADA5-1A9DCD081C2A}" type="pres">
      <dgm:prSet presAssocID="{47580BEF-65A3-ED44-9FD0-BA0AEBE1AFD7}" presName="parentLin" presStyleCnt="0"/>
      <dgm:spPr/>
    </dgm:pt>
    <dgm:pt modelId="{35C349CB-AF45-6D4F-A465-18E3F29952AC}" type="pres">
      <dgm:prSet presAssocID="{47580BEF-65A3-ED44-9FD0-BA0AEBE1AFD7}" presName="parentLeftMargin" presStyleLbl="node1" presStyleIdx="2" presStyleCnt="5"/>
      <dgm:spPr/>
    </dgm:pt>
    <dgm:pt modelId="{2EDE2099-82F0-BB4A-881C-9E73EF9E685D}" type="pres">
      <dgm:prSet presAssocID="{47580BEF-65A3-ED44-9FD0-BA0AEBE1AFD7}" presName="parentText" presStyleLbl="node1" presStyleIdx="3" presStyleCnt="5">
        <dgm:presLayoutVars>
          <dgm:chMax val="0"/>
          <dgm:bulletEnabled val="1"/>
        </dgm:presLayoutVars>
      </dgm:prSet>
      <dgm:spPr/>
    </dgm:pt>
    <dgm:pt modelId="{90969573-E8FE-7C4C-B828-00C853D843AB}" type="pres">
      <dgm:prSet presAssocID="{47580BEF-65A3-ED44-9FD0-BA0AEBE1AFD7}" presName="negativeSpace" presStyleCnt="0"/>
      <dgm:spPr/>
    </dgm:pt>
    <dgm:pt modelId="{94D3F45C-FA23-154D-9BF1-AFEC24A4BE24}" type="pres">
      <dgm:prSet presAssocID="{47580BEF-65A3-ED44-9FD0-BA0AEBE1AFD7}" presName="childText" presStyleLbl="conFgAcc1" presStyleIdx="3" presStyleCnt="5">
        <dgm:presLayoutVars>
          <dgm:bulletEnabled val="1"/>
        </dgm:presLayoutVars>
      </dgm:prSet>
      <dgm:spPr/>
    </dgm:pt>
    <dgm:pt modelId="{A9F07B37-C454-CB42-8E4B-5984CC5D984A}" type="pres">
      <dgm:prSet presAssocID="{BD9C7C5A-EC13-2B43-89D8-263407ED2B91}" presName="spaceBetweenRectangles" presStyleCnt="0"/>
      <dgm:spPr/>
    </dgm:pt>
    <dgm:pt modelId="{24B36173-F623-E84A-8317-672DEEA2458D}" type="pres">
      <dgm:prSet presAssocID="{EFF1A515-898E-E14A-9093-AA529C68E271}" presName="parentLin" presStyleCnt="0"/>
      <dgm:spPr/>
    </dgm:pt>
    <dgm:pt modelId="{438858BF-8D26-D34B-85E4-BC8B9154D0A7}" type="pres">
      <dgm:prSet presAssocID="{EFF1A515-898E-E14A-9093-AA529C68E271}" presName="parentLeftMargin" presStyleLbl="node1" presStyleIdx="3" presStyleCnt="5"/>
      <dgm:spPr/>
    </dgm:pt>
    <dgm:pt modelId="{14D5F1FA-1B77-2744-95FC-2FD9987D28B1}" type="pres">
      <dgm:prSet presAssocID="{EFF1A515-898E-E14A-9093-AA529C68E271}" presName="parentText" presStyleLbl="node1" presStyleIdx="4" presStyleCnt="5">
        <dgm:presLayoutVars>
          <dgm:chMax val="0"/>
          <dgm:bulletEnabled val="1"/>
        </dgm:presLayoutVars>
      </dgm:prSet>
      <dgm:spPr/>
    </dgm:pt>
    <dgm:pt modelId="{A7CFFF00-C122-C94B-8AA0-512703802A4F}" type="pres">
      <dgm:prSet presAssocID="{EFF1A515-898E-E14A-9093-AA529C68E271}" presName="negativeSpace" presStyleCnt="0"/>
      <dgm:spPr/>
    </dgm:pt>
    <dgm:pt modelId="{431E085B-240E-8B42-B0CF-C9F842AE897E}" type="pres">
      <dgm:prSet presAssocID="{EFF1A515-898E-E14A-9093-AA529C68E271}" presName="childText" presStyleLbl="conFgAcc1" presStyleIdx="4" presStyleCnt="5">
        <dgm:presLayoutVars>
          <dgm:bulletEnabled val="1"/>
        </dgm:presLayoutVars>
      </dgm:prSet>
      <dgm:spPr/>
    </dgm:pt>
  </dgm:ptLst>
  <dgm:cxnLst>
    <dgm:cxn modelId="{C102380D-8996-1047-BF35-3F9113B34D5E}" type="presOf" srcId="{EFF1A515-898E-E14A-9093-AA529C68E271}" destId="{438858BF-8D26-D34B-85E4-BC8B9154D0A7}" srcOrd="0" destOrd="0" presId="urn:microsoft.com/office/officeart/2005/8/layout/list1#1"/>
    <dgm:cxn modelId="{2BF9B51F-6425-D54B-AC2C-1C76F9F9F78A}" type="presOf" srcId="{47580BEF-65A3-ED44-9FD0-BA0AEBE1AFD7}" destId="{35C349CB-AF45-6D4F-A465-18E3F29952AC}" srcOrd="0" destOrd="0" presId="urn:microsoft.com/office/officeart/2005/8/layout/list1#1"/>
    <dgm:cxn modelId="{A256F92B-2D45-7441-8865-0D70E969835A}" srcId="{E3F74590-A5E9-9F42-B0F9-C631E490CAF3}" destId="{EFF1A515-898E-E14A-9093-AA529C68E271}" srcOrd="4" destOrd="0" parTransId="{B03C2EE8-97EC-9C45-9A4F-DF54409BEBDB}" sibTransId="{00190FAF-2E12-5E4D-8534-629F3EDAD536}"/>
    <dgm:cxn modelId="{18278F4A-1240-DB42-9974-E0C572ADB7AE}" type="presOf" srcId="{EFF1A515-898E-E14A-9093-AA529C68E271}" destId="{14D5F1FA-1B77-2744-95FC-2FD9987D28B1}" srcOrd="1" destOrd="0" presId="urn:microsoft.com/office/officeart/2005/8/layout/list1#1"/>
    <dgm:cxn modelId="{96B4CC5A-890B-1A49-B665-3B8FF40836B4}" type="presOf" srcId="{9D4C21A4-69BE-354E-A2AD-C1816BF35174}" destId="{1780E598-4428-9F40-944C-E39C4D803030}" srcOrd="1" destOrd="0" presId="urn:microsoft.com/office/officeart/2005/8/layout/list1#1"/>
    <dgm:cxn modelId="{9AB92791-5116-4749-8895-CFE92D46FB23}" srcId="{E3F74590-A5E9-9F42-B0F9-C631E490CAF3}" destId="{752ED042-F58E-D645-AF95-C81585EBDB6B}" srcOrd="1" destOrd="0" parTransId="{9A875AB1-E1F2-8848-8A16-F8397612C05D}" sibTransId="{44E05F00-EC28-8344-89D4-FDEAFB834F8D}"/>
    <dgm:cxn modelId="{952439A2-EDE7-6E43-BE27-F1A1AF0D39A4}" srcId="{E3F74590-A5E9-9F42-B0F9-C631E490CAF3}" destId="{47580BEF-65A3-ED44-9FD0-BA0AEBE1AFD7}" srcOrd="3" destOrd="0" parTransId="{410E1BC2-9E00-F248-AE86-1613220F436C}" sibTransId="{BD9C7C5A-EC13-2B43-89D8-263407ED2B91}"/>
    <dgm:cxn modelId="{CCFC46AB-80A9-024A-92DB-D5732389F5FC}" srcId="{E3F74590-A5E9-9F42-B0F9-C631E490CAF3}" destId="{A374D2E6-6C35-A545-8301-4E1EDEA47EBA}" srcOrd="2" destOrd="0" parTransId="{99007A71-2217-8D49-8AEA-F1A1C8970A99}" sibTransId="{2277845B-2F0C-B943-A054-BA5B6FD6CF3F}"/>
    <dgm:cxn modelId="{AE69C7B6-E21D-5C4A-AEA1-CDC9F4E0913D}" type="presOf" srcId="{A374D2E6-6C35-A545-8301-4E1EDEA47EBA}" destId="{58C74157-3A06-7741-A779-E1926A4DA085}" srcOrd="1" destOrd="0" presId="urn:microsoft.com/office/officeart/2005/8/layout/list1#1"/>
    <dgm:cxn modelId="{4C4A8BBA-D900-8B41-AA03-97C8A8F82DFA}" type="presOf" srcId="{E3F74590-A5E9-9F42-B0F9-C631E490CAF3}" destId="{F6BDC9BC-1195-8D48-880A-6CC7544DE0A6}" srcOrd="0" destOrd="0" presId="urn:microsoft.com/office/officeart/2005/8/layout/list1#1"/>
    <dgm:cxn modelId="{9D835FC0-D523-9748-A54A-94626BAA813D}" type="presOf" srcId="{752ED042-F58E-D645-AF95-C81585EBDB6B}" destId="{36D6ABCC-E318-3A46-8DFC-1A4EE7FFAAF1}" srcOrd="1" destOrd="0" presId="urn:microsoft.com/office/officeart/2005/8/layout/list1#1"/>
    <dgm:cxn modelId="{E5478BC0-5896-694D-A487-DDCA1A6DEAE7}" type="presOf" srcId="{47580BEF-65A3-ED44-9FD0-BA0AEBE1AFD7}" destId="{2EDE2099-82F0-BB4A-881C-9E73EF9E685D}" srcOrd="1" destOrd="0" presId="urn:microsoft.com/office/officeart/2005/8/layout/list1#1"/>
    <dgm:cxn modelId="{85F6A7C4-DFCF-8641-8D6C-7B8B35F4EE1C}" type="presOf" srcId="{752ED042-F58E-D645-AF95-C81585EBDB6B}" destId="{C47381CF-74A8-D14F-994F-E68FEFD4A26B}" srcOrd="0" destOrd="0" presId="urn:microsoft.com/office/officeart/2005/8/layout/list1#1"/>
    <dgm:cxn modelId="{D0ABC7D9-2E82-244A-B83C-57E494F25FC8}" type="presOf" srcId="{A374D2E6-6C35-A545-8301-4E1EDEA47EBA}" destId="{4692E6EC-FA48-1C48-9F3D-223487679091}" srcOrd="0" destOrd="0" presId="urn:microsoft.com/office/officeart/2005/8/layout/list1#1"/>
    <dgm:cxn modelId="{548A5AEC-279E-8B42-9330-FB2944CDA514}" srcId="{E3F74590-A5E9-9F42-B0F9-C631E490CAF3}" destId="{9D4C21A4-69BE-354E-A2AD-C1816BF35174}" srcOrd="0" destOrd="0" parTransId="{9EF9431B-0076-5A4A-B186-6B5F157FCDAF}" sibTransId="{CC51C5D1-BBB1-FF44-A6EB-0541113D7366}"/>
    <dgm:cxn modelId="{849110F6-974E-8D49-87D7-DBA22CB9E941}" type="presOf" srcId="{9D4C21A4-69BE-354E-A2AD-C1816BF35174}" destId="{A03C6A1F-4797-B541-BBF0-90557A1FC7E1}" srcOrd="0" destOrd="0" presId="urn:microsoft.com/office/officeart/2005/8/layout/list1#1"/>
    <dgm:cxn modelId="{1BD70E2E-6136-D649-B220-78A99CA69483}" type="presParOf" srcId="{F6BDC9BC-1195-8D48-880A-6CC7544DE0A6}" destId="{1E4F4CA3-D846-2B4F-8645-4F2399AF2EF2}" srcOrd="0" destOrd="0" presId="urn:microsoft.com/office/officeart/2005/8/layout/list1#1"/>
    <dgm:cxn modelId="{CF921B76-AD93-B84D-AD5A-589A614C0FE0}" type="presParOf" srcId="{1E4F4CA3-D846-2B4F-8645-4F2399AF2EF2}" destId="{A03C6A1F-4797-B541-BBF0-90557A1FC7E1}" srcOrd="0" destOrd="0" presId="urn:microsoft.com/office/officeart/2005/8/layout/list1#1"/>
    <dgm:cxn modelId="{293912E3-6C39-A447-A841-AE14063392C9}" type="presParOf" srcId="{1E4F4CA3-D846-2B4F-8645-4F2399AF2EF2}" destId="{1780E598-4428-9F40-944C-E39C4D803030}" srcOrd="1" destOrd="0" presId="urn:microsoft.com/office/officeart/2005/8/layout/list1#1"/>
    <dgm:cxn modelId="{B3E4B5AF-0A3C-8240-B563-6AA9626E564C}" type="presParOf" srcId="{F6BDC9BC-1195-8D48-880A-6CC7544DE0A6}" destId="{2F4142B4-8B45-D541-A485-ABA8D425971F}" srcOrd="1" destOrd="0" presId="urn:microsoft.com/office/officeart/2005/8/layout/list1#1"/>
    <dgm:cxn modelId="{3B0394A9-5F65-9343-BFF6-B4EE459AFD53}" type="presParOf" srcId="{F6BDC9BC-1195-8D48-880A-6CC7544DE0A6}" destId="{9AAAE102-57ED-6844-AEAC-0A5E5BB3AF45}" srcOrd="2" destOrd="0" presId="urn:microsoft.com/office/officeart/2005/8/layout/list1#1"/>
    <dgm:cxn modelId="{D66E20A8-A8B1-7540-84A2-6BBB27C061A5}" type="presParOf" srcId="{F6BDC9BC-1195-8D48-880A-6CC7544DE0A6}" destId="{6EB3C80C-B0C3-C140-9C5A-63823C58EE4A}" srcOrd="3" destOrd="0" presId="urn:microsoft.com/office/officeart/2005/8/layout/list1#1"/>
    <dgm:cxn modelId="{2BF6FF70-AFC8-0744-B478-F82F65141784}" type="presParOf" srcId="{F6BDC9BC-1195-8D48-880A-6CC7544DE0A6}" destId="{E9DC010B-B5AE-8842-90CE-C59D74BB8C2E}" srcOrd="4" destOrd="0" presId="urn:microsoft.com/office/officeart/2005/8/layout/list1#1"/>
    <dgm:cxn modelId="{B58176BC-2470-3641-B15F-04E1F13B8FB4}" type="presParOf" srcId="{E9DC010B-B5AE-8842-90CE-C59D74BB8C2E}" destId="{C47381CF-74A8-D14F-994F-E68FEFD4A26B}" srcOrd="0" destOrd="0" presId="urn:microsoft.com/office/officeart/2005/8/layout/list1#1"/>
    <dgm:cxn modelId="{83E3C1D9-F999-9845-85BA-1E1EC647C095}" type="presParOf" srcId="{E9DC010B-B5AE-8842-90CE-C59D74BB8C2E}" destId="{36D6ABCC-E318-3A46-8DFC-1A4EE7FFAAF1}" srcOrd="1" destOrd="0" presId="urn:microsoft.com/office/officeart/2005/8/layout/list1#1"/>
    <dgm:cxn modelId="{74A2BB8C-6450-124D-8659-9DD810A1E624}" type="presParOf" srcId="{F6BDC9BC-1195-8D48-880A-6CC7544DE0A6}" destId="{9384E2D3-196D-1E4E-A9D9-04031326C484}" srcOrd="5" destOrd="0" presId="urn:microsoft.com/office/officeart/2005/8/layout/list1#1"/>
    <dgm:cxn modelId="{516FA7A5-40C8-EF40-95FE-AD64ECB60E26}" type="presParOf" srcId="{F6BDC9BC-1195-8D48-880A-6CC7544DE0A6}" destId="{B7D5C706-8EE7-824C-9025-D4970E29750F}" srcOrd="6" destOrd="0" presId="urn:microsoft.com/office/officeart/2005/8/layout/list1#1"/>
    <dgm:cxn modelId="{A4E95A35-1D8D-794E-935B-B46190CF5E79}" type="presParOf" srcId="{F6BDC9BC-1195-8D48-880A-6CC7544DE0A6}" destId="{D3777068-19B9-B442-B0AC-D5AD7FE6FE06}" srcOrd="7" destOrd="0" presId="urn:microsoft.com/office/officeart/2005/8/layout/list1#1"/>
    <dgm:cxn modelId="{6BFAA9CA-B7EF-EB48-8116-1995E722E36D}" type="presParOf" srcId="{F6BDC9BC-1195-8D48-880A-6CC7544DE0A6}" destId="{537281B4-38A9-BC41-9E18-22172F5D8EB1}" srcOrd="8" destOrd="0" presId="urn:microsoft.com/office/officeart/2005/8/layout/list1#1"/>
    <dgm:cxn modelId="{C1AF5EC6-562B-B440-9873-43B58CB1B9C6}" type="presParOf" srcId="{537281B4-38A9-BC41-9E18-22172F5D8EB1}" destId="{4692E6EC-FA48-1C48-9F3D-223487679091}" srcOrd="0" destOrd="0" presId="urn:microsoft.com/office/officeart/2005/8/layout/list1#1"/>
    <dgm:cxn modelId="{ED8E2571-794B-2B4D-AAE6-BF732324D357}" type="presParOf" srcId="{537281B4-38A9-BC41-9E18-22172F5D8EB1}" destId="{58C74157-3A06-7741-A779-E1926A4DA085}" srcOrd="1" destOrd="0" presId="urn:microsoft.com/office/officeart/2005/8/layout/list1#1"/>
    <dgm:cxn modelId="{30625176-4B07-3D49-AF50-B2E08683CA30}" type="presParOf" srcId="{F6BDC9BC-1195-8D48-880A-6CC7544DE0A6}" destId="{EFC4244A-9CBA-F64F-9B1A-F57F3F4469AC}" srcOrd="9" destOrd="0" presId="urn:microsoft.com/office/officeart/2005/8/layout/list1#1"/>
    <dgm:cxn modelId="{ABB8CD28-8C47-114C-AF81-78969B3571F3}" type="presParOf" srcId="{F6BDC9BC-1195-8D48-880A-6CC7544DE0A6}" destId="{91CF23F4-1674-234C-B1EF-563A827B5461}" srcOrd="10" destOrd="0" presId="urn:microsoft.com/office/officeart/2005/8/layout/list1#1"/>
    <dgm:cxn modelId="{9C1227D0-0A5C-2440-8496-6C6B89C74BEC}" type="presParOf" srcId="{F6BDC9BC-1195-8D48-880A-6CC7544DE0A6}" destId="{3EA3D9AE-A143-C241-B0FD-02A030C06A52}" srcOrd="11" destOrd="0" presId="urn:microsoft.com/office/officeart/2005/8/layout/list1#1"/>
    <dgm:cxn modelId="{10D6BBD8-0082-2E4E-8AF4-21B0A3BCDE26}" type="presParOf" srcId="{F6BDC9BC-1195-8D48-880A-6CC7544DE0A6}" destId="{48CE2A27-7ADF-7444-ADA5-1A9DCD081C2A}" srcOrd="12" destOrd="0" presId="urn:microsoft.com/office/officeart/2005/8/layout/list1#1"/>
    <dgm:cxn modelId="{3094C420-55FD-BD4F-9E7D-4DE5E789003F}" type="presParOf" srcId="{48CE2A27-7ADF-7444-ADA5-1A9DCD081C2A}" destId="{35C349CB-AF45-6D4F-A465-18E3F29952AC}" srcOrd="0" destOrd="0" presId="urn:microsoft.com/office/officeart/2005/8/layout/list1#1"/>
    <dgm:cxn modelId="{81AA83F2-EEA8-DB41-9E8B-7B11137F370E}" type="presParOf" srcId="{48CE2A27-7ADF-7444-ADA5-1A9DCD081C2A}" destId="{2EDE2099-82F0-BB4A-881C-9E73EF9E685D}" srcOrd="1" destOrd="0" presId="urn:microsoft.com/office/officeart/2005/8/layout/list1#1"/>
    <dgm:cxn modelId="{0BFC0A09-582A-6342-8A7A-EA785328E718}" type="presParOf" srcId="{F6BDC9BC-1195-8D48-880A-6CC7544DE0A6}" destId="{90969573-E8FE-7C4C-B828-00C853D843AB}" srcOrd="13" destOrd="0" presId="urn:microsoft.com/office/officeart/2005/8/layout/list1#1"/>
    <dgm:cxn modelId="{273B5887-7D55-7147-BFD2-1CF3F3DF7EED}" type="presParOf" srcId="{F6BDC9BC-1195-8D48-880A-6CC7544DE0A6}" destId="{94D3F45C-FA23-154D-9BF1-AFEC24A4BE24}" srcOrd="14" destOrd="0" presId="urn:microsoft.com/office/officeart/2005/8/layout/list1#1"/>
    <dgm:cxn modelId="{454DC03E-8F13-F847-808B-A9569A418D9B}" type="presParOf" srcId="{F6BDC9BC-1195-8D48-880A-6CC7544DE0A6}" destId="{A9F07B37-C454-CB42-8E4B-5984CC5D984A}" srcOrd="15" destOrd="0" presId="urn:microsoft.com/office/officeart/2005/8/layout/list1#1"/>
    <dgm:cxn modelId="{2A364D13-DBC7-D340-A1F2-A152C0F9728B}" type="presParOf" srcId="{F6BDC9BC-1195-8D48-880A-6CC7544DE0A6}" destId="{24B36173-F623-E84A-8317-672DEEA2458D}" srcOrd="16" destOrd="0" presId="urn:microsoft.com/office/officeart/2005/8/layout/list1#1"/>
    <dgm:cxn modelId="{8FC1FF69-F52A-F045-8D1F-49094251AD8A}" type="presParOf" srcId="{24B36173-F623-E84A-8317-672DEEA2458D}" destId="{438858BF-8D26-D34B-85E4-BC8B9154D0A7}" srcOrd="0" destOrd="0" presId="urn:microsoft.com/office/officeart/2005/8/layout/list1#1"/>
    <dgm:cxn modelId="{26CCBE67-D190-6D40-B547-F87B572A6A30}" type="presParOf" srcId="{24B36173-F623-E84A-8317-672DEEA2458D}" destId="{14D5F1FA-1B77-2744-95FC-2FD9987D28B1}" srcOrd="1" destOrd="0" presId="urn:microsoft.com/office/officeart/2005/8/layout/list1#1"/>
    <dgm:cxn modelId="{E080398D-FA72-974F-8357-9B0F3596A9EE}" type="presParOf" srcId="{F6BDC9BC-1195-8D48-880A-6CC7544DE0A6}" destId="{A7CFFF00-C122-C94B-8AA0-512703802A4F}" srcOrd="17" destOrd="0" presId="urn:microsoft.com/office/officeart/2005/8/layout/list1#1"/>
    <dgm:cxn modelId="{1E73394F-55DE-5042-9D7B-D02CEE0257EF}" type="presParOf" srcId="{F6BDC9BC-1195-8D48-880A-6CC7544DE0A6}" destId="{431E085B-240E-8B42-B0CF-C9F842AE897E}" srcOrd="18" destOrd="0" presId="urn:microsoft.com/office/officeart/2005/8/layout/list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E3F74590-A5E9-9F42-B0F9-C631E490CAF3}" type="doc">
      <dgm:prSet loTypeId="urn:microsoft.com/office/officeart/2005/8/layout/list1#11" loCatId="" qsTypeId="urn:microsoft.com/office/officeart/2005/8/quickstyle/simple1#18" qsCatId="simple" csTypeId="urn:microsoft.com/office/officeart/2005/8/colors/colorful1#5" csCatId="colorful" phldr="1"/>
      <dgm:spPr/>
      <dgm:t>
        <a:bodyPr/>
        <a:lstStyle/>
        <a:p>
          <a:endParaRPr lang="zh-CN" altLang="en-US"/>
        </a:p>
      </dgm:t>
    </dgm:pt>
    <dgm:pt modelId="{9D4C21A4-69BE-354E-A2AD-C1816BF35174}">
      <dgm:prSet phldrT="[文本]"/>
      <dgm:spPr/>
      <dgm:t>
        <a:bodyPr/>
        <a:lstStyle/>
        <a:p>
          <a:r>
            <a:rPr lang="zh-CN" altLang="en-US" dirty="0"/>
            <a:t>封面</a:t>
          </a:r>
        </a:p>
      </dgm:t>
    </dgm:pt>
    <dgm:pt modelId="{9EF9431B-0076-5A4A-B186-6B5F157FCDAF}" type="parTrans" cxnId="{548A5AEC-279E-8B42-9330-FB2944CDA514}">
      <dgm:prSet/>
      <dgm:spPr/>
      <dgm:t>
        <a:bodyPr/>
        <a:lstStyle/>
        <a:p>
          <a:endParaRPr lang="zh-CN" altLang="en-US"/>
        </a:p>
      </dgm:t>
    </dgm:pt>
    <dgm:pt modelId="{CC51C5D1-BBB1-FF44-A6EB-0541113D7366}" type="sibTrans" cxnId="{548A5AEC-279E-8B42-9330-FB2944CDA514}">
      <dgm:prSet/>
      <dgm:spPr/>
      <dgm:t>
        <a:bodyPr/>
        <a:lstStyle/>
        <a:p>
          <a:endParaRPr lang="zh-CN" altLang="en-US"/>
        </a:p>
      </dgm:t>
    </dgm:pt>
    <dgm:pt modelId="{752ED042-F58E-D645-AF95-C81585EBDB6B}">
      <dgm:prSet phldrT="[文本]"/>
      <dgm:spPr/>
      <dgm:t>
        <a:bodyPr/>
        <a:lstStyle/>
        <a:p>
          <a:r>
            <a:rPr lang="zh-CN" altLang="en-US" dirty="0"/>
            <a:t>第一部分  总述</a:t>
          </a:r>
        </a:p>
      </dgm:t>
    </dgm:pt>
    <dgm:pt modelId="{9A875AB1-E1F2-8848-8A16-F8397612C05D}" type="parTrans" cxnId="{9AB92791-5116-4749-8895-CFE92D46FB23}">
      <dgm:prSet/>
      <dgm:spPr/>
      <dgm:t>
        <a:bodyPr/>
        <a:lstStyle/>
        <a:p>
          <a:endParaRPr lang="zh-CN" altLang="en-US"/>
        </a:p>
      </dgm:t>
    </dgm:pt>
    <dgm:pt modelId="{44E05F00-EC28-8344-89D4-FDEAFB834F8D}" type="sibTrans" cxnId="{9AB92791-5116-4749-8895-CFE92D46FB23}">
      <dgm:prSet/>
      <dgm:spPr/>
      <dgm:t>
        <a:bodyPr/>
        <a:lstStyle/>
        <a:p>
          <a:endParaRPr lang="zh-CN" altLang="en-US"/>
        </a:p>
      </dgm:t>
    </dgm:pt>
    <dgm:pt modelId="{EFF1A515-898E-E14A-9093-AA529C68E271}">
      <dgm:prSet/>
      <dgm:spPr/>
      <dgm:t>
        <a:bodyPr/>
        <a:lstStyle/>
        <a:p>
          <a:r>
            <a:rPr lang="zh-CN" altLang="en-US" dirty="0"/>
            <a:t>第四部分  附件</a:t>
          </a:r>
        </a:p>
      </dgm:t>
    </dgm:pt>
    <dgm:pt modelId="{B03C2EE8-97EC-9C45-9A4F-DF54409BEBDB}" type="parTrans" cxnId="{A256F92B-2D45-7441-8865-0D70E969835A}">
      <dgm:prSet/>
      <dgm:spPr/>
      <dgm:t>
        <a:bodyPr/>
        <a:lstStyle/>
        <a:p>
          <a:endParaRPr lang="zh-CN" altLang="en-US"/>
        </a:p>
      </dgm:t>
    </dgm:pt>
    <dgm:pt modelId="{00190FAF-2E12-5E4D-8534-629F3EDAD536}" type="sibTrans" cxnId="{A256F92B-2D45-7441-8865-0D70E969835A}">
      <dgm:prSet/>
      <dgm:spPr/>
      <dgm:t>
        <a:bodyPr/>
        <a:lstStyle/>
        <a:p>
          <a:endParaRPr lang="zh-CN" altLang="en-US"/>
        </a:p>
      </dgm:t>
    </dgm:pt>
    <dgm:pt modelId="{47580BEF-65A3-ED44-9FD0-BA0AEBE1AFD7}">
      <dgm:prSet/>
      <dgm:spPr/>
      <dgm:t>
        <a:bodyPr/>
        <a:lstStyle/>
        <a:p>
          <a:r>
            <a:rPr lang="zh-CN" altLang="en-US" dirty="0"/>
            <a:t>第三部分  土地估价</a:t>
          </a:r>
        </a:p>
      </dgm:t>
    </dgm:pt>
    <dgm:pt modelId="{BD9C7C5A-EC13-2B43-89D8-263407ED2B91}" type="sibTrans" cxnId="{952439A2-EDE7-6E43-BE27-F1A1AF0D39A4}">
      <dgm:prSet/>
      <dgm:spPr/>
      <dgm:t>
        <a:bodyPr/>
        <a:lstStyle/>
        <a:p>
          <a:endParaRPr lang="zh-CN" altLang="en-US"/>
        </a:p>
      </dgm:t>
    </dgm:pt>
    <dgm:pt modelId="{410E1BC2-9E00-F248-AE86-1613220F436C}" type="parTrans" cxnId="{952439A2-EDE7-6E43-BE27-F1A1AF0D39A4}">
      <dgm:prSet/>
      <dgm:spPr/>
      <dgm:t>
        <a:bodyPr/>
        <a:lstStyle/>
        <a:p>
          <a:endParaRPr lang="zh-CN" altLang="en-US"/>
        </a:p>
      </dgm:t>
    </dgm:pt>
    <dgm:pt modelId="{A374D2E6-6C35-A545-8301-4E1EDEA47EBA}">
      <dgm:prSet phldrT="[文本]"/>
      <dgm:spPr/>
      <dgm:t>
        <a:bodyPr/>
        <a:lstStyle/>
        <a:p>
          <a:r>
            <a:rPr lang="zh-CN" altLang="en-US" dirty="0"/>
            <a:t>第二部分  估价对象描述及地价影响因素分析</a:t>
          </a:r>
        </a:p>
      </dgm:t>
    </dgm:pt>
    <dgm:pt modelId="{2277845B-2F0C-B943-A054-BA5B6FD6CF3F}" type="sibTrans" cxnId="{CCFC46AB-80A9-024A-92DB-D5732389F5FC}">
      <dgm:prSet/>
      <dgm:spPr/>
      <dgm:t>
        <a:bodyPr/>
        <a:lstStyle/>
        <a:p>
          <a:endParaRPr lang="zh-CN" altLang="en-US"/>
        </a:p>
      </dgm:t>
    </dgm:pt>
    <dgm:pt modelId="{99007A71-2217-8D49-8AEA-F1A1C8970A99}" type="parTrans" cxnId="{CCFC46AB-80A9-024A-92DB-D5732389F5FC}">
      <dgm:prSet/>
      <dgm:spPr/>
      <dgm:t>
        <a:bodyPr/>
        <a:lstStyle/>
        <a:p>
          <a:endParaRPr lang="zh-CN" altLang="en-US"/>
        </a:p>
      </dgm:t>
    </dgm:pt>
    <dgm:pt modelId="{541FE8A7-5CF1-5B41-BB28-E78F4C639855}" type="pres">
      <dgm:prSet presAssocID="{E3F74590-A5E9-9F42-B0F9-C631E490CAF3}" presName="linear" presStyleCnt="0">
        <dgm:presLayoutVars>
          <dgm:dir/>
          <dgm:animLvl val="lvl"/>
          <dgm:resizeHandles val="exact"/>
        </dgm:presLayoutVars>
      </dgm:prSet>
      <dgm:spPr/>
    </dgm:pt>
    <dgm:pt modelId="{C8A7EC8A-A8B6-B842-9AD3-82CE97970B4E}" type="pres">
      <dgm:prSet presAssocID="{9D4C21A4-69BE-354E-A2AD-C1816BF35174}" presName="parentLin" presStyleCnt="0"/>
      <dgm:spPr/>
    </dgm:pt>
    <dgm:pt modelId="{0C000972-7B4A-124E-9EC8-39713A3EFFD3}" type="pres">
      <dgm:prSet presAssocID="{9D4C21A4-69BE-354E-A2AD-C1816BF35174}" presName="parentLeftMargin" presStyleLbl="node1" presStyleIdx="0" presStyleCnt="5"/>
      <dgm:spPr/>
    </dgm:pt>
    <dgm:pt modelId="{67D6A7FA-975D-7741-BBE1-3D8882C5F551}" type="pres">
      <dgm:prSet presAssocID="{9D4C21A4-69BE-354E-A2AD-C1816BF35174}" presName="parentText" presStyleLbl="node1" presStyleIdx="0" presStyleCnt="5">
        <dgm:presLayoutVars>
          <dgm:chMax val="0"/>
          <dgm:bulletEnabled val="1"/>
        </dgm:presLayoutVars>
      </dgm:prSet>
      <dgm:spPr/>
    </dgm:pt>
    <dgm:pt modelId="{B52891A1-503D-A844-8029-375EDB6590C0}" type="pres">
      <dgm:prSet presAssocID="{9D4C21A4-69BE-354E-A2AD-C1816BF35174}" presName="negativeSpace" presStyleCnt="0"/>
      <dgm:spPr/>
    </dgm:pt>
    <dgm:pt modelId="{39A46C70-5647-2E4B-8E02-6CEEFCEC935D}" type="pres">
      <dgm:prSet presAssocID="{9D4C21A4-69BE-354E-A2AD-C1816BF35174}" presName="childText" presStyleLbl="conFgAcc1" presStyleIdx="0" presStyleCnt="5">
        <dgm:presLayoutVars>
          <dgm:bulletEnabled val="1"/>
        </dgm:presLayoutVars>
      </dgm:prSet>
      <dgm:spPr/>
    </dgm:pt>
    <dgm:pt modelId="{8D7A3037-CAA5-9D4B-9C44-77EC2F8768AF}" type="pres">
      <dgm:prSet presAssocID="{CC51C5D1-BBB1-FF44-A6EB-0541113D7366}" presName="spaceBetweenRectangles" presStyleCnt="0"/>
      <dgm:spPr/>
    </dgm:pt>
    <dgm:pt modelId="{4AD374A9-4980-754D-8361-788808DB8642}" type="pres">
      <dgm:prSet presAssocID="{752ED042-F58E-D645-AF95-C81585EBDB6B}" presName="parentLin" presStyleCnt="0"/>
      <dgm:spPr/>
    </dgm:pt>
    <dgm:pt modelId="{5ED5BC06-A44D-A342-A9A8-8EEAAFCB294C}" type="pres">
      <dgm:prSet presAssocID="{752ED042-F58E-D645-AF95-C81585EBDB6B}" presName="parentLeftMargin" presStyleLbl="node1" presStyleIdx="0" presStyleCnt="5"/>
      <dgm:spPr/>
    </dgm:pt>
    <dgm:pt modelId="{4072FCA4-3E4C-4548-8443-F24A39D3C9C6}" type="pres">
      <dgm:prSet presAssocID="{752ED042-F58E-D645-AF95-C81585EBDB6B}" presName="parentText" presStyleLbl="node1" presStyleIdx="1" presStyleCnt="5">
        <dgm:presLayoutVars>
          <dgm:chMax val="0"/>
          <dgm:bulletEnabled val="1"/>
        </dgm:presLayoutVars>
      </dgm:prSet>
      <dgm:spPr/>
    </dgm:pt>
    <dgm:pt modelId="{A55B0B11-BB76-6648-B608-211D4B0E2919}" type="pres">
      <dgm:prSet presAssocID="{752ED042-F58E-D645-AF95-C81585EBDB6B}" presName="negativeSpace" presStyleCnt="0"/>
      <dgm:spPr/>
    </dgm:pt>
    <dgm:pt modelId="{87BE086B-7C66-D344-8944-86D1953FD0D1}" type="pres">
      <dgm:prSet presAssocID="{752ED042-F58E-D645-AF95-C81585EBDB6B}" presName="childText" presStyleLbl="conFgAcc1" presStyleIdx="1" presStyleCnt="5">
        <dgm:presLayoutVars>
          <dgm:bulletEnabled val="1"/>
        </dgm:presLayoutVars>
      </dgm:prSet>
      <dgm:spPr/>
    </dgm:pt>
    <dgm:pt modelId="{4228CD7E-097D-DA45-846E-F95D5D1F32F8}" type="pres">
      <dgm:prSet presAssocID="{44E05F00-EC28-8344-89D4-FDEAFB834F8D}" presName="spaceBetweenRectangles" presStyleCnt="0"/>
      <dgm:spPr/>
    </dgm:pt>
    <dgm:pt modelId="{C4F78BF0-48E6-0149-826E-8BB1F879114A}" type="pres">
      <dgm:prSet presAssocID="{A374D2E6-6C35-A545-8301-4E1EDEA47EBA}" presName="parentLin" presStyleCnt="0"/>
      <dgm:spPr/>
    </dgm:pt>
    <dgm:pt modelId="{B0BF66E5-91F4-7446-BF40-B45EF12AC1C0}" type="pres">
      <dgm:prSet presAssocID="{A374D2E6-6C35-A545-8301-4E1EDEA47EBA}" presName="parentLeftMargin" presStyleLbl="node1" presStyleIdx="1" presStyleCnt="5"/>
      <dgm:spPr/>
    </dgm:pt>
    <dgm:pt modelId="{FFD17F22-2B2A-9E4A-B811-D6396364D9EE}" type="pres">
      <dgm:prSet presAssocID="{A374D2E6-6C35-A545-8301-4E1EDEA47EBA}" presName="parentText" presStyleLbl="node1" presStyleIdx="2" presStyleCnt="5">
        <dgm:presLayoutVars>
          <dgm:chMax val="0"/>
          <dgm:bulletEnabled val="1"/>
        </dgm:presLayoutVars>
      </dgm:prSet>
      <dgm:spPr/>
    </dgm:pt>
    <dgm:pt modelId="{77CCB6C2-4DA2-A549-BADD-0E0522379F7D}" type="pres">
      <dgm:prSet presAssocID="{A374D2E6-6C35-A545-8301-4E1EDEA47EBA}" presName="negativeSpace" presStyleCnt="0"/>
      <dgm:spPr/>
    </dgm:pt>
    <dgm:pt modelId="{3D0FD8F5-095A-0E42-9AEB-9C7D3EFEB522}" type="pres">
      <dgm:prSet presAssocID="{A374D2E6-6C35-A545-8301-4E1EDEA47EBA}" presName="childText" presStyleLbl="conFgAcc1" presStyleIdx="2" presStyleCnt="5">
        <dgm:presLayoutVars>
          <dgm:bulletEnabled val="1"/>
        </dgm:presLayoutVars>
      </dgm:prSet>
      <dgm:spPr/>
    </dgm:pt>
    <dgm:pt modelId="{F7020E5F-6F65-984C-8E10-3815C28F01C9}" type="pres">
      <dgm:prSet presAssocID="{2277845B-2F0C-B943-A054-BA5B6FD6CF3F}" presName="spaceBetweenRectangles" presStyleCnt="0"/>
      <dgm:spPr/>
    </dgm:pt>
    <dgm:pt modelId="{B43C4388-F35D-BA4A-9B88-A7BA411D5CBB}" type="pres">
      <dgm:prSet presAssocID="{47580BEF-65A3-ED44-9FD0-BA0AEBE1AFD7}" presName="parentLin" presStyleCnt="0"/>
      <dgm:spPr/>
    </dgm:pt>
    <dgm:pt modelId="{1418B438-FABF-914F-B1E6-B8E3AAE16E4E}" type="pres">
      <dgm:prSet presAssocID="{47580BEF-65A3-ED44-9FD0-BA0AEBE1AFD7}" presName="parentLeftMargin" presStyleLbl="node1" presStyleIdx="2" presStyleCnt="5"/>
      <dgm:spPr/>
    </dgm:pt>
    <dgm:pt modelId="{A082FA54-4818-C749-B153-D2C1C5303042}" type="pres">
      <dgm:prSet presAssocID="{47580BEF-65A3-ED44-9FD0-BA0AEBE1AFD7}" presName="parentText" presStyleLbl="node1" presStyleIdx="3" presStyleCnt="5">
        <dgm:presLayoutVars>
          <dgm:chMax val="0"/>
          <dgm:bulletEnabled val="1"/>
        </dgm:presLayoutVars>
      </dgm:prSet>
      <dgm:spPr/>
    </dgm:pt>
    <dgm:pt modelId="{C448BD6A-E19D-5B46-8658-371CF54EE1D2}" type="pres">
      <dgm:prSet presAssocID="{47580BEF-65A3-ED44-9FD0-BA0AEBE1AFD7}" presName="negativeSpace" presStyleCnt="0"/>
      <dgm:spPr/>
    </dgm:pt>
    <dgm:pt modelId="{3F3CBD2E-8291-5443-B561-19124470EF69}" type="pres">
      <dgm:prSet presAssocID="{47580BEF-65A3-ED44-9FD0-BA0AEBE1AFD7}" presName="childText" presStyleLbl="conFgAcc1" presStyleIdx="3" presStyleCnt="5">
        <dgm:presLayoutVars>
          <dgm:bulletEnabled val="1"/>
        </dgm:presLayoutVars>
      </dgm:prSet>
      <dgm:spPr/>
    </dgm:pt>
    <dgm:pt modelId="{C3F9CEBC-FC7D-C84A-B0A9-A8384F01E221}" type="pres">
      <dgm:prSet presAssocID="{BD9C7C5A-EC13-2B43-89D8-263407ED2B91}" presName="spaceBetweenRectangles" presStyleCnt="0"/>
      <dgm:spPr/>
    </dgm:pt>
    <dgm:pt modelId="{619922C6-57CF-1142-83B7-00DC253B2182}" type="pres">
      <dgm:prSet presAssocID="{EFF1A515-898E-E14A-9093-AA529C68E271}" presName="parentLin" presStyleCnt="0"/>
      <dgm:spPr/>
    </dgm:pt>
    <dgm:pt modelId="{3D659921-D52E-B349-BBDA-84EC71ED4741}" type="pres">
      <dgm:prSet presAssocID="{EFF1A515-898E-E14A-9093-AA529C68E271}" presName="parentLeftMargin" presStyleLbl="node1" presStyleIdx="3" presStyleCnt="5"/>
      <dgm:spPr/>
    </dgm:pt>
    <dgm:pt modelId="{58ACC03D-7CEA-E74C-AE29-569A8FCA7358}" type="pres">
      <dgm:prSet presAssocID="{EFF1A515-898E-E14A-9093-AA529C68E271}" presName="parentText" presStyleLbl="node1" presStyleIdx="4" presStyleCnt="5">
        <dgm:presLayoutVars>
          <dgm:chMax val="0"/>
          <dgm:bulletEnabled val="1"/>
        </dgm:presLayoutVars>
      </dgm:prSet>
      <dgm:spPr/>
    </dgm:pt>
    <dgm:pt modelId="{8BCF0977-50B3-5146-AF39-92F1E3BE0DFD}" type="pres">
      <dgm:prSet presAssocID="{EFF1A515-898E-E14A-9093-AA529C68E271}" presName="negativeSpace" presStyleCnt="0"/>
      <dgm:spPr/>
    </dgm:pt>
    <dgm:pt modelId="{DE22E270-4563-E049-A7D4-6E3752952B06}" type="pres">
      <dgm:prSet presAssocID="{EFF1A515-898E-E14A-9093-AA529C68E271}" presName="childText" presStyleLbl="conFgAcc1" presStyleIdx="4" presStyleCnt="5">
        <dgm:presLayoutVars>
          <dgm:bulletEnabled val="1"/>
        </dgm:presLayoutVars>
      </dgm:prSet>
      <dgm:spPr/>
    </dgm:pt>
  </dgm:ptLst>
  <dgm:cxnLst>
    <dgm:cxn modelId="{090CB002-3643-C645-9764-C418CC34CEBE}" type="presOf" srcId="{E3F74590-A5E9-9F42-B0F9-C631E490CAF3}" destId="{541FE8A7-5CF1-5B41-BB28-E78F4C639855}" srcOrd="0" destOrd="0" presId="urn:microsoft.com/office/officeart/2005/8/layout/list1#11"/>
    <dgm:cxn modelId="{A256F92B-2D45-7441-8865-0D70E969835A}" srcId="{E3F74590-A5E9-9F42-B0F9-C631E490CAF3}" destId="{EFF1A515-898E-E14A-9093-AA529C68E271}" srcOrd="4" destOrd="0" parTransId="{B03C2EE8-97EC-9C45-9A4F-DF54409BEBDB}" sibTransId="{00190FAF-2E12-5E4D-8534-629F3EDAD536}"/>
    <dgm:cxn modelId="{3B25E74D-0868-D04D-8A58-604ABDF530EE}" type="presOf" srcId="{EFF1A515-898E-E14A-9093-AA529C68E271}" destId="{3D659921-D52E-B349-BBDA-84EC71ED4741}" srcOrd="0" destOrd="0" presId="urn:microsoft.com/office/officeart/2005/8/layout/list1#11"/>
    <dgm:cxn modelId="{82CE4768-F912-604D-8A8D-6419E31E8CD4}" type="presOf" srcId="{A374D2E6-6C35-A545-8301-4E1EDEA47EBA}" destId="{FFD17F22-2B2A-9E4A-B811-D6396364D9EE}" srcOrd="1" destOrd="0" presId="urn:microsoft.com/office/officeart/2005/8/layout/list1#11"/>
    <dgm:cxn modelId="{26C84085-C379-564E-855F-8B95F71E2536}" type="presOf" srcId="{47580BEF-65A3-ED44-9FD0-BA0AEBE1AFD7}" destId="{1418B438-FABF-914F-B1E6-B8E3AAE16E4E}" srcOrd="0" destOrd="0" presId="urn:microsoft.com/office/officeart/2005/8/layout/list1#11"/>
    <dgm:cxn modelId="{9AB92791-5116-4749-8895-CFE92D46FB23}" srcId="{E3F74590-A5E9-9F42-B0F9-C631E490CAF3}" destId="{752ED042-F58E-D645-AF95-C81585EBDB6B}" srcOrd="1" destOrd="0" parTransId="{9A875AB1-E1F2-8848-8A16-F8397612C05D}" sibTransId="{44E05F00-EC28-8344-89D4-FDEAFB834F8D}"/>
    <dgm:cxn modelId="{E1079A94-932C-1F45-A96E-C61D23031EBC}" type="presOf" srcId="{47580BEF-65A3-ED44-9FD0-BA0AEBE1AFD7}" destId="{A082FA54-4818-C749-B153-D2C1C5303042}" srcOrd="1" destOrd="0" presId="urn:microsoft.com/office/officeart/2005/8/layout/list1#11"/>
    <dgm:cxn modelId="{952439A2-EDE7-6E43-BE27-F1A1AF0D39A4}" srcId="{E3F74590-A5E9-9F42-B0F9-C631E490CAF3}" destId="{47580BEF-65A3-ED44-9FD0-BA0AEBE1AFD7}" srcOrd="3" destOrd="0" parTransId="{410E1BC2-9E00-F248-AE86-1613220F436C}" sibTransId="{BD9C7C5A-EC13-2B43-89D8-263407ED2B91}"/>
    <dgm:cxn modelId="{16CB28A6-733D-4546-ACA0-55A43B936D81}" type="presOf" srcId="{9D4C21A4-69BE-354E-A2AD-C1816BF35174}" destId="{67D6A7FA-975D-7741-BBE1-3D8882C5F551}" srcOrd="1" destOrd="0" presId="urn:microsoft.com/office/officeart/2005/8/layout/list1#11"/>
    <dgm:cxn modelId="{CCFC46AB-80A9-024A-92DB-D5732389F5FC}" srcId="{E3F74590-A5E9-9F42-B0F9-C631E490CAF3}" destId="{A374D2E6-6C35-A545-8301-4E1EDEA47EBA}" srcOrd="2" destOrd="0" parTransId="{99007A71-2217-8D49-8AEA-F1A1C8970A99}" sibTransId="{2277845B-2F0C-B943-A054-BA5B6FD6CF3F}"/>
    <dgm:cxn modelId="{F3D997B1-325B-BE40-A5FC-D2C621764B37}" type="presOf" srcId="{9D4C21A4-69BE-354E-A2AD-C1816BF35174}" destId="{0C000972-7B4A-124E-9EC8-39713A3EFFD3}" srcOrd="0" destOrd="0" presId="urn:microsoft.com/office/officeart/2005/8/layout/list1#11"/>
    <dgm:cxn modelId="{AE823AC1-8D94-C245-BAE8-DFC7246324FA}" type="presOf" srcId="{752ED042-F58E-D645-AF95-C81585EBDB6B}" destId="{5ED5BC06-A44D-A342-A9A8-8EEAAFCB294C}" srcOrd="0" destOrd="0" presId="urn:microsoft.com/office/officeart/2005/8/layout/list1#11"/>
    <dgm:cxn modelId="{DD683AD4-6E95-7340-B9DC-F8B600B820D7}" type="presOf" srcId="{A374D2E6-6C35-A545-8301-4E1EDEA47EBA}" destId="{B0BF66E5-91F4-7446-BF40-B45EF12AC1C0}" srcOrd="0" destOrd="0" presId="urn:microsoft.com/office/officeart/2005/8/layout/list1#11"/>
    <dgm:cxn modelId="{D698F4E2-7188-0D40-976D-E4084DBAD9BA}" type="presOf" srcId="{752ED042-F58E-D645-AF95-C81585EBDB6B}" destId="{4072FCA4-3E4C-4548-8443-F24A39D3C9C6}" srcOrd="1" destOrd="0" presId="urn:microsoft.com/office/officeart/2005/8/layout/list1#11"/>
    <dgm:cxn modelId="{548A5AEC-279E-8B42-9330-FB2944CDA514}" srcId="{E3F74590-A5E9-9F42-B0F9-C631E490CAF3}" destId="{9D4C21A4-69BE-354E-A2AD-C1816BF35174}" srcOrd="0" destOrd="0" parTransId="{9EF9431B-0076-5A4A-B186-6B5F157FCDAF}" sibTransId="{CC51C5D1-BBB1-FF44-A6EB-0541113D7366}"/>
    <dgm:cxn modelId="{148984F6-37E7-084E-AD2E-1AFB9174B4D3}" type="presOf" srcId="{EFF1A515-898E-E14A-9093-AA529C68E271}" destId="{58ACC03D-7CEA-E74C-AE29-569A8FCA7358}" srcOrd="1" destOrd="0" presId="urn:microsoft.com/office/officeart/2005/8/layout/list1#11"/>
    <dgm:cxn modelId="{09664726-FEA5-1F48-9F0C-9A00E98BDF53}" type="presParOf" srcId="{541FE8A7-5CF1-5B41-BB28-E78F4C639855}" destId="{C8A7EC8A-A8B6-B842-9AD3-82CE97970B4E}" srcOrd="0" destOrd="0" presId="urn:microsoft.com/office/officeart/2005/8/layout/list1#11"/>
    <dgm:cxn modelId="{0FF190A2-CBB0-5A48-AFF0-55BE9BF39E5C}" type="presParOf" srcId="{C8A7EC8A-A8B6-B842-9AD3-82CE97970B4E}" destId="{0C000972-7B4A-124E-9EC8-39713A3EFFD3}" srcOrd="0" destOrd="0" presId="urn:microsoft.com/office/officeart/2005/8/layout/list1#11"/>
    <dgm:cxn modelId="{E2E89BF9-1C65-8646-A91C-D3D6F48E6464}" type="presParOf" srcId="{C8A7EC8A-A8B6-B842-9AD3-82CE97970B4E}" destId="{67D6A7FA-975D-7741-BBE1-3D8882C5F551}" srcOrd="1" destOrd="0" presId="urn:microsoft.com/office/officeart/2005/8/layout/list1#11"/>
    <dgm:cxn modelId="{59FC39DB-3F21-6145-9D70-57192005185E}" type="presParOf" srcId="{541FE8A7-5CF1-5B41-BB28-E78F4C639855}" destId="{B52891A1-503D-A844-8029-375EDB6590C0}" srcOrd="1" destOrd="0" presId="urn:microsoft.com/office/officeart/2005/8/layout/list1#11"/>
    <dgm:cxn modelId="{C9E9BB06-DA27-984D-A5F5-DF6ED6D0AF4C}" type="presParOf" srcId="{541FE8A7-5CF1-5B41-BB28-E78F4C639855}" destId="{39A46C70-5647-2E4B-8E02-6CEEFCEC935D}" srcOrd="2" destOrd="0" presId="urn:microsoft.com/office/officeart/2005/8/layout/list1#11"/>
    <dgm:cxn modelId="{1AD760C0-922E-8B4D-A5E8-A793EB211686}" type="presParOf" srcId="{541FE8A7-5CF1-5B41-BB28-E78F4C639855}" destId="{8D7A3037-CAA5-9D4B-9C44-77EC2F8768AF}" srcOrd="3" destOrd="0" presId="urn:microsoft.com/office/officeart/2005/8/layout/list1#11"/>
    <dgm:cxn modelId="{5B96656D-C216-5E4E-8C50-D61E632E944E}" type="presParOf" srcId="{541FE8A7-5CF1-5B41-BB28-E78F4C639855}" destId="{4AD374A9-4980-754D-8361-788808DB8642}" srcOrd="4" destOrd="0" presId="urn:microsoft.com/office/officeart/2005/8/layout/list1#11"/>
    <dgm:cxn modelId="{AE01F96A-5BC6-1642-9AB2-5FF0F8705AA7}" type="presParOf" srcId="{4AD374A9-4980-754D-8361-788808DB8642}" destId="{5ED5BC06-A44D-A342-A9A8-8EEAAFCB294C}" srcOrd="0" destOrd="0" presId="urn:microsoft.com/office/officeart/2005/8/layout/list1#11"/>
    <dgm:cxn modelId="{17508D37-8036-5547-83C2-C062C77FC460}" type="presParOf" srcId="{4AD374A9-4980-754D-8361-788808DB8642}" destId="{4072FCA4-3E4C-4548-8443-F24A39D3C9C6}" srcOrd="1" destOrd="0" presId="urn:microsoft.com/office/officeart/2005/8/layout/list1#11"/>
    <dgm:cxn modelId="{28A1E0FA-F90F-AD4C-84C2-86EF396CBD2A}" type="presParOf" srcId="{541FE8A7-5CF1-5B41-BB28-E78F4C639855}" destId="{A55B0B11-BB76-6648-B608-211D4B0E2919}" srcOrd="5" destOrd="0" presId="urn:microsoft.com/office/officeart/2005/8/layout/list1#11"/>
    <dgm:cxn modelId="{9834CEDD-16F5-AE49-A253-DD6D80EA86B7}" type="presParOf" srcId="{541FE8A7-5CF1-5B41-BB28-E78F4C639855}" destId="{87BE086B-7C66-D344-8944-86D1953FD0D1}" srcOrd="6" destOrd="0" presId="urn:microsoft.com/office/officeart/2005/8/layout/list1#11"/>
    <dgm:cxn modelId="{AC2921E8-0A7B-DB4D-A9D7-54B236B60AD6}" type="presParOf" srcId="{541FE8A7-5CF1-5B41-BB28-E78F4C639855}" destId="{4228CD7E-097D-DA45-846E-F95D5D1F32F8}" srcOrd="7" destOrd="0" presId="urn:microsoft.com/office/officeart/2005/8/layout/list1#11"/>
    <dgm:cxn modelId="{E12FD8DD-FA27-7442-B5BA-6305C5D8E274}" type="presParOf" srcId="{541FE8A7-5CF1-5B41-BB28-E78F4C639855}" destId="{C4F78BF0-48E6-0149-826E-8BB1F879114A}" srcOrd="8" destOrd="0" presId="urn:microsoft.com/office/officeart/2005/8/layout/list1#11"/>
    <dgm:cxn modelId="{326FCE07-3740-094D-B0DD-F03D5CF45413}" type="presParOf" srcId="{C4F78BF0-48E6-0149-826E-8BB1F879114A}" destId="{B0BF66E5-91F4-7446-BF40-B45EF12AC1C0}" srcOrd="0" destOrd="0" presId="urn:microsoft.com/office/officeart/2005/8/layout/list1#11"/>
    <dgm:cxn modelId="{AB55F567-6A11-E84A-B7F8-E7BC4836C817}" type="presParOf" srcId="{C4F78BF0-48E6-0149-826E-8BB1F879114A}" destId="{FFD17F22-2B2A-9E4A-B811-D6396364D9EE}" srcOrd="1" destOrd="0" presId="urn:microsoft.com/office/officeart/2005/8/layout/list1#11"/>
    <dgm:cxn modelId="{18F0865C-EE28-DE40-9DB9-1E70A5172D23}" type="presParOf" srcId="{541FE8A7-5CF1-5B41-BB28-E78F4C639855}" destId="{77CCB6C2-4DA2-A549-BADD-0E0522379F7D}" srcOrd="9" destOrd="0" presId="urn:microsoft.com/office/officeart/2005/8/layout/list1#11"/>
    <dgm:cxn modelId="{24597194-3C22-F349-85A9-C850253161F1}" type="presParOf" srcId="{541FE8A7-5CF1-5B41-BB28-E78F4C639855}" destId="{3D0FD8F5-095A-0E42-9AEB-9C7D3EFEB522}" srcOrd="10" destOrd="0" presId="urn:microsoft.com/office/officeart/2005/8/layout/list1#11"/>
    <dgm:cxn modelId="{FADE7BCF-37B3-0649-AB24-76653714D788}" type="presParOf" srcId="{541FE8A7-5CF1-5B41-BB28-E78F4C639855}" destId="{F7020E5F-6F65-984C-8E10-3815C28F01C9}" srcOrd="11" destOrd="0" presId="urn:microsoft.com/office/officeart/2005/8/layout/list1#11"/>
    <dgm:cxn modelId="{0D33BC15-9979-C149-BFC4-4F88958BA801}" type="presParOf" srcId="{541FE8A7-5CF1-5B41-BB28-E78F4C639855}" destId="{B43C4388-F35D-BA4A-9B88-A7BA411D5CBB}" srcOrd="12" destOrd="0" presId="urn:microsoft.com/office/officeart/2005/8/layout/list1#11"/>
    <dgm:cxn modelId="{E289A101-7379-BB45-8B64-213A2944FCB0}" type="presParOf" srcId="{B43C4388-F35D-BA4A-9B88-A7BA411D5CBB}" destId="{1418B438-FABF-914F-B1E6-B8E3AAE16E4E}" srcOrd="0" destOrd="0" presId="urn:microsoft.com/office/officeart/2005/8/layout/list1#11"/>
    <dgm:cxn modelId="{8F4C3A22-7080-134B-A763-18799D6B64C4}" type="presParOf" srcId="{B43C4388-F35D-BA4A-9B88-A7BA411D5CBB}" destId="{A082FA54-4818-C749-B153-D2C1C5303042}" srcOrd="1" destOrd="0" presId="urn:microsoft.com/office/officeart/2005/8/layout/list1#11"/>
    <dgm:cxn modelId="{11B2033C-0964-384B-8779-1A54BE65A416}" type="presParOf" srcId="{541FE8A7-5CF1-5B41-BB28-E78F4C639855}" destId="{C448BD6A-E19D-5B46-8658-371CF54EE1D2}" srcOrd="13" destOrd="0" presId="urn:microsoft.com/office/officeart/2005/8/layout/list1#11"/>
    <dgm:cxn modelId="{F9DEA06B-F4B8-ED44-90D5-12EB2C01AFF6}" type="presParOf" srcId="{541FE8A7-5CF1-5B41-BB28-E78F4C639855}" destId="{3F3CBD2E-8291-5443-B561-19124470EF69}" srcOrd="14" destOrd="0" presId="urn:microsoft.com/office/officeart/2005/8/layout/list1#11"/>
    <dgm:cxn modelId="{862EEDC3-AD2B-634E-8BB4-EAF95470734F}" type="presParOf" srcId="{541FE8A7-5CF1-5B41-BB28-E78F4C639855}" destId="{C3F9CEBC-FC7D-C84A-B0A9-A8384F01E221}" srcOrd="15" destOrd="0" presId="urn:microsoft.com/office/officeart/2005/8/layout/list1#11"/>
    <dgm:cxn modelId="{598DA428-4D0A-B442-8A01-19EFAF81F66B}" type="presParOf" srcId="{541FE8A7-5CF1-5B41-BB28-E78F4C639855}" destId="{619922C6-57CF-1142-83B7-00DC253B2182}" srcOrd="16" destOrd="0" presId="urn:microsoft.com/office/officeart/2005/8/layout/list1#11"/>
    <dgm:cxn modelId="{1C321562-F949-E942-99E0-799AD3B3D8EC}" type="presParOf" srcId="{619922C6-57CF-1142-83B7-00DC253B2182}" destId="{3D659921-D52E-B349-BBDA-84EC71ED4741}" srcOrd="0" destOrd="0" presId="urn:microsoft.com/office/officeart/2005/8/layout/list1#11"/>
    <dgm:cxn modelId="{E93A4CDC-ACC2-304B-AA38-571361794EB9}" type="presParOf" srcId="{619922C6-57CF-1142-83B7-00DC253B2182}" destId="{58ACC03D-7CEA-E74C-AE29-569A8FCA7358}" srcOrd="1" destOrd="0" presId="urn:microsoft.com/office/officeart/2005/8/layout/list1#11"/>
    <dgm:cxn modelId="{DC8B821D-A721-994E-9CDA-9A6FC9932FFA}" type="presParOf" srcId="{541FE8A7-5CF1-5B41-BB28-E78F4C639855}" destId="{8BCF0977-50B3-5146-AF39-92F1E3BE0DFD}" srcOrd="17" destOrd="0" presId="urn:microsoft.com/office/officeart/2005/8/layout/list1#11"/>
    <dgm:cxn modelId="{4B2EB578-1513-504B-AAC6-472DF37812C2}" type="presParOf" srcId="{541FE8A7-5CF1-5B41-BB28-E78F4C639855}" destId="{DE22E270-4563-E049-A7D4-6E3752952B06}" srcOrd="18" destOrd="0" presId="urn:microsoft.com/office/officeart/2005/8/layout/list1#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50A01F-F0F0-D24C-A85D-D9B8D7D116CB}" type="doc">
      <dgm:prSet loTypeId="urn:microsoft.com/office/officeart/2008/layout/LinedList" loCatId="list" qsTypeId="urn:microsoft.com/office/officeart/2005/8/quickstyle/simple1#4" qsCatId="simple" csTypeId="urn:microsoft.com/office/officeart/2005/8/colors/colorful1#1" csCatId="colorful" phldr="1"/>
      <dgm:spPr/>
      <dgm:t>
        <a:bodyPr/>
        <a:lstStyle/>
        <a:p>
          <a:endParaRPr lang="zh-CN" altLang="en-US"/>
        </a:p>
      </dgm:t>
    </dgm:pt>
    <dgm:pt modelId="{3C56059B-1252-8E43-87A7-F33395B0BF0B}">
      <dgm:prSet phldrT="[文本]" custT="1"/>
      <dgm:spPr/>
      <dgm:t>
        <a:bodyPr/>
        <a:lstStyle/>
        <a:p>
          <a:r>
            <a:rPr lang="zh-CN" altLang="en-US" sz="1400" dirty="0"/>
            <a:t>一、项目名称：同土地估价报告封面</a:t>
          </a:r>
        </a:p>
      </dgm:t>
    </dgm:pt>
    <dgm:pt modelId="{3135C3CA-F11B-204A-BF09-33F0B315A9E2}" type="parTrans" cxnId="{B69EF752-16FF-B34B-A879-7558C0C145C3}">
      <dgm:prSet/>
      <dgm:spPr/>
      <dgm:t>
        <a:bodyPr/>
        <a:lstStyle/>
        <a:p>
          <a:endParaRPr lang="zh-CN" altLang="en-US" sz="1400"/>
        </a:p>
      </dgm:t>
    </dgm:pt>
    <dgm:pt modelId="{213753F3-A541-A54D-B471-9FC99DC512FB}" type="sibTrans" cxnId="{B69EF752-16FF-B34B-A879-7558C0C145C3}">
      <dgm:prSet/>
      <dgm:spPr/>
      <dgm:t>
        <a:bodyPr/>
        <a:lstStyle/>
        <a:p>
          <a:endParaRPr lang="zh-CN" altLang="en-US" sz="1400"/>
        </a:p>
      </dgm:t>
    </dgm:pt>
    <dgm:pt modelId="{6BA88933-F1E1-4946-97CC-F7E8298D5E3A}">
      <dgm:prSet phldrT="[文本]" custT="1"/>
      <dgm:spPr/>
      <dgm:t>
        <a:bodyPr/>
        <a:lstStyle/>
        <a:p>
          <a:r>
            <a:rPr lang="zh-CN" altLang="en-US" sz="1400" dirty="0"/>
            <a:t>二、委托估价方：说明该项估价的委托单位或个人</a:t>
          </a:r>
        </a:p>
      </dgm:t>
    </dgm:pt>
    <dgm:pt modelId="{7AAADBBB-0694-FE4F-B798-7C83547F0528}" type="parTrans" cxnId="{D5052BB3-BCD9-5947-9AF6-1B18352FB178}">
      <dgm:prSet/>
      <dgm:spPr/>
      <dgm:t>
        <a:bodyPr/>
        <a:lstStyle/>
        <a:p>
          <a:endParaRPr lang="zh-CN" altLang="en-US" sz="1400"/>
        </a:p>
      </dgm:t>
    </dgm:pt>
    <dgm:pt modelId="{D12E6F41-A3BD-8C49-BEF5-EF922BC03693}" type="sibTrans" cxnId="{D5052BB3-BCD9-5947-9AF6-1B18352FB178}">
      <dgm:prSet/>
      <dgm:spPr/>
      <dgm:t>
        <a:bodyPr/>
        <a:lstStyle/>
        <a:p>
          <a:endParaRPr lang="zh-CN" altLang="en-US" sz="1400"/>
        </a:p>
      </dgm:t>
    </dgm:pt>
    <dgm:pt modelId="{82960E72-752A-9A43-A3AC-CB5262604DE3}">
      <dgm:prSet phldrT="[文本]" custT="1"/>
      <dgm:spPr/>
      <dgm:t>
        <a:bodyPr/>
        <a:lstStyle/>
        <a:p>
          <a:r>
            <a:rPr lang="zh-CN" altLang="en-US" sz="1400" dirty="0"/>
            <a:t>三、估价目的：说明该项估价为了满足委托方的何种需要及其估价依据、估价结果的应用方向等，对估价依据则应注明文号、批准单位及批准日期等</a:t>
          </a:r>
        </a:p>
      </dgm:t>
    </dgm:pt>
    <dgm:pt modelId="{D8ED4AE5-F876-294B-AC00-AA93F1A81710}" type="parTrans" cxnId="{5EE5A761-82B2-F941-B440-8EA3AF852C11}">
      <dgm:prSet/>
      <dgm:spPr/>
      <dgm:t>
        <a:bodyPr/>
        <a:lstStyle/>
        <a:p>
          <a:endParaRPr lang="zh-CN" altLang="en-US" sz="1400"/>
        </a:p>
      </dgm:t>
    </dgm:pt>
    <dgm:pt modelId="{7325F319-5231-FB48-9F8F-64C577030DF7}" type="sibTrans" cxnId="{5EE5A761-82B2-F941-B440-8EA3AF852C11}">
      <dgm:prSet/>
      <dgm:spPr/>
      <dgm:t>
        <a:bodyPr/>
        <a:lstStyle/>
        <a:p>
          <a:endParaRPr lang="zh-CN" altLang="en-US" sz="1400"/>
        </a:p>
      </dgm:t>
    </dgm:pt>
    <dgm:pt modelId="{0070B099-3415-3841-8002-288916F3653A}">
      <dgm:prSet custT="1"/>
      <dgm:spPr/>
      <dgm:t>
        <a:bodyPr/>
        <a:lstStyle/>
        <a:p>
          <a:r>
            <a:rPr lang="zh-CN" altLang="en-US" sz="1400" dirty="0"/>
            <a:t>四、估价期日：说明估价结果对应的具体日期</a:t>
          </a:r>
        </a:p>
      </dgm:t>
    </dgm:pt>
    <dgm:pt modelId="{337DD205-2E56-0342-B3C2-5E6C85C4BEEF}" type="parTrans" cxnId="{E3444306-1B30-4F40-9C47-BB3C2AA00FEB}">
      <dgm:prSet/>
      <dgm:spPr/>
      <dgm:t>
        <a:bodyPr/>
        <a:lstStyle/>
        <a:p>
          <a:endParaRPr lang="zh-CN" altLang="en-US" sz="1400"/>
        </a:p>
      </dgm:t>
    </dgm:pt>
    <dgm:pt modelId="{636E0C1F-77D9-F44B-8C04-4D7924C1D773}" type="sibTrans" cxnId="{E3444306-1B30-4F40-9C47-BB3C2AA00FEB}">
      <dgm:prSet/>
      <dgm:spPr/>
      <dgm:t>
        <a:bodyPr/>
        <a:lstStyle/>
        <a:p>
          <a:endParaRPr lang="zh-CN" altLang="en-US" sz="1400"/>
        </a:p>
      </dgm:t>
    </dgm:pt>
    <dgm:pt modelId="{EE05FE92-29B9-6543-98E4-CE192ED767A2}">
      <dgm:prSet custT="1"/>
      <dgm:spPr/>
      <dgm:t>
        <a:bodyPr/>
        <a:lstStyle/>
        <a:p>
          <a:r>
            <a:rPr lang="zh-CN" altLang="en-US" sz="1400" dirty="0"/>
            <a:t>五、估价日期：说明该项估价工作的起止日期</a:t>
          </a:r>
        </a:p>
      </dgm:t>
    </dgm:pt>
    <dgm:pt modelId="{86C968F4-B83B-6747-8AD1-D0DAA326135E}" type="parTrans" cxnId="{F7F7B056-6322-A144-9E42-B7D15B36EBE8}">
      <dgm:prSet/>
      <dgm:spPr/>
      <dgm:t>
        <a:bodyPr/>
        <a:lstStyle/>
        <a:p>
          <a:endParaRPr lang="zh-CN" altLang="en-US" sz="1400"/>
        </a:p>
      </dgm:t>
    </dgm:pt>
    <dgm:pt modelId="{45BE60C2-7A5C-BE4A-AEE8-E9B13001F7FE}" type="sibTrans" cxnId="{F7F7B056-6322-A144-9E42-B7D15B36EBE8}">
      <dgm:prSet/>
      <dgm:spPr/>
      <dgm:t>
        <a:bodyPr/>
        <a:lstStyle/>
        <a:p>
          <a:endParaRPr lang="zh-CN" altLang="en-US" sz="1400"/>
        </a:p>
      </dgm:t>
    </dgm:pt>
    <dgm:pt modelId="{CAA6A0F7-7A7F-7C4B-ABB1-2FC688F1BACF}">
      <dgm:prSet custT="1"/>
      <dgm:spPr/>
      <dgm:t>
        <a:bodyPr/>
        <a:lstStyle/>
        <a:p>
          <a:r>
            <a:rPr lang="zh-CN" altLang="en-US" sz="1400" dirty="0"/>
            <a:t>六、地价定义：说明估价对象实际用途和宗地内外实际开发程度、本次估价所设定的开发程度和用途及其理由，现状利用和规划利用条件。</a:t>
          </a:r>
          <a:endParaRPr lang="en-US" altLang="zh-CN" sz="1400" dirty="0"/>
        </a:p>
      </dgm:t>
    </dgm:pt>
    <dgm:pt modelId="{8EB0B850-2CE7-4044-B222-3E02433BC34D}" type="parTrans" cxnId="{040B816F-A08F-204C-80AD-ACE202BFF188}">
      <dgm:prSet/>
      <dgm:spPr/>
      <dgm:t>
        <a:bodyPr/>
        <a:lstStyle/>
        <a:p>
          <a:endParaRPr lang="zh-CN" altLang="en-US" sz="1400"/>
        </a:p>
      </dgm:t>
    </dgm:pt>
    <dgm:pt modelId="{237DA440-C430-8F48-AAFB-A1C1E62FEBD7}" type="sibTrans" cxnId="{040B816F-A08F-204C-80AD-ACE202BFF188}">
      <dgm:prSet/>
      <dgm:spPr/>
      <dgm:t>
        <a:bodyPr/>
        <a:lstStyle/>
        <a:p>
          <a:endParaRPr lang="zh-CN" altLang="en-US" sz="1400"/>
        </a:p>
      </dgm:t>
    </dgm:pt>
    <dgm:pt modelId="{DC913C00-70BC-4346-B0D9-7E96466FA603}">
      <dgm:prSet custT="1"/>
      <dgm:spPr/>
      <dgm:t>
        <a:bodyPr/>
        <a:lstStyle/>
        <a:p>
          <a:r>
            <a:rPr lang="zh-CN" altLang="en-US" sz="1400" dirty="0"/>
            <a:t>七、估价结果：说明最终确定的总地价、单位面积地价，必要时注明楼面地价，须以人民币表示，总地价附大写金额，并附土地估价结果一览表。如需用外币表示，应标明估价期日外币与人民币的比价。对涉及抵押的估价，应注明上述估价结果中是否包含法定优先受偿款、抵押物抵押、使用及处置时的登记费、过户税费、拍卖佣金、司法诉讼费及其他相关费用</a:t>
          </a:r>
        </a:p>
      </dgm:t>
    </dgm:pt>
    <dgm:pt modelId="{4BB974F0-05A4-2048-AD69-8EE005C1035E}" type="parTrans" cxnId="{5B40821B-9B07-724E-B46E-6634066F9C43}">
      <dgm:prSet/>
      <dgm:spPr/>
      <dgm:t>
        <a:bodyPr/>
        <a:lstStyle/>
        <a:p>
          <a:endParaRPr lang="zh-CN" altLang="en-US" sz="1400"/>
        </a:p>
      </dgm:t>
    </dgm:pt>
    <dgm:pt modelId="{309022CC-C66E-F244-8B02-EF8CBF8E2984}" type="sibTrans" cxnId="{5B40821B-9B07-724E-B46E-6634066F9C43}">
      <dgm:prSet/>
      <dgm:spPr/>
      <dgm:t>
        <a:bodyPr/>
        <a:lstStyle/>
        <a:p>
          <a:endParaRPr lang="zh-CN" altLang="en-US" sz="1400"/>
        </a:p>
      </dgm:t>
    </dgm:pt>
    <dgm:pt modelId="{E0AE5640-667B-104A-AD0C-54B1C822014B}">
      <dgm:prSet custT="1"/>
      <dgm:spPr/>
      <dgm:t>
        <a:bodyPr/>
        <a:lstStyle/>
        <a:p>
          <a:r>
            <a:rPr lang="zh-CN" altLang="en-US" sz="1400" dirty="0"/>
            <a:t>八、土地估价师签字：由参加评估及符合估价资质的估价机构中的至少两名土地估价师签字，并注明土地估价师资格证书号</a:t>
          </a:r>
        </a:p>
      </dgm:t>
    </dgm:pt>
    <dgm:pt modelId="{37CA85F2-2329-094E-A004-50F4EF49AB17}" type="parTrans" cxnId="{0B38C0A8-A679-DD44-8EA3-169DE47B7234}">
      <dgm:prSet/>
      <dgm:spPr/>
      <dgm:t>
        <a:bodyPr/>
        <a:lstStyle/>
        <a:p>
          <a:endParaRPr lang="zh-CN" altLang="en-US" sz="1400"/>
        </a:p>
      </dgm:t>
    </dgm:pt>
    <dgm:pt modelId="{F0B14973-D485-7B4F-8253-4C2C167763B6}" type="sibTrans" cxnId="{0B38C0A8-A679-DD44-8EA3-169DE47B7234}">
      <dgm:prSet/>
      <dgm:spPr/>
      <dgm:t>
        <a:bodyPr/>
        <a:lstStyle/>
        <a:p>
          <a:endParaRPr lang="zh-CN" altLang="en-US" sz="1400"/>
        </a:p>
      </dgm:t>
    </dgm:pt>
    <dgm:pt modelId="{157DF0C4-43DD-1C47-A863-5A463184B12E}">
      <dgm:prSet custT="1"/>
      <dgm:spPr/>
      <dgm:t>
        <a:bodyPr/>
        <a:lstStyle/>
        <a:p>
          <a:r>
            <a:rPr lang="zh-CN" altLang="en-US" sz="1400" dirty="0"/>
            <a:t>九、土地估价机构：由签字土地估价师所在的估价机构法定代表人签字并加盖公章，其中至少一个为符合土地估价资质的估价机构，注明提交报告日期</a:t>
          </a:r>
        </a:p>
      </dgm:t>
    </dgm:pt>
    <dgm:pt modelId="{7D0AE5D6-B574-0A4B-BD7C-052888292A0C}" type="parTrans" cxnId="{2E445F23-1790-054E-B63A-71243533D940}">
      <dgm:prSet/>
      <dgm:spPr/>
      <dgm:t>
        <a:bodyPr/>
        <a:lstStyle/>
        <a:p>
          <a:endParaRPr lang="zh-CN" altLang="en-US" sz="1400"/>
        </a:p>
      </dgm:t>
    </dgm:pt>
    <dgm:pt modelId="{4AC10FCA-DB60-E84C-8B01-6AD93118D28C}" type="sibTrans" cxnId="{2E445F23-1790-054E-B63A-71243533D940}">
      <dgm:prSet/>
      <dgm:spPr/>
      <dgm:t>
        <a:bodyPr/>
        <a:lstStyle/>
        <a:p>
          <a:endParaRPr lang="zh-CN" altLang="en-US" sz="1400"/>
        </a:p>
      </dgm:t>
    </dgm:pt>
    <dgm:pt modelId="{B0C3AD24-2F93-F647-A42E-651B65906E8C}" type="pres">
      <dgm:prSet presAssocID="{0A50A01F-F0F0-D24C-A85D-D9B8D7D116CB}" presName="vert0" presStyleCnt="0">
        <dgm:presLayoutVars>
          <dgm:dir/>
          <dgm:animOne val="branch"/>
          <dgm:animLvl val="lvl"/>
        </dgm:presLayoutVars>
      </dgm:prSet>
      <dgm:spPr/>
    </dgm:pt>
    <dgm:pt modelId="{1836DF11-944F-4644-BC0B-A8285DE8A45A}" type="pres">
      <dgm:prSet presAssocID="{3C56059B-1252-8E43-87A7-F33395B0BF0B}" presName="thickLine" presStyleLbl="alignNode1" presStyleIdx="0" presStyleCnt="9"/>
      <dgm:spPr/>
    </dgm:pt>
    <dgm:pt modelId="{28131404-BC59-9C4A-8C27-E050A38353D9}" type="pres">
      <dgm:prSet presAssocID="{3C56059B-1252-8E43-87A7-F33395B0BF0B}" presName="horz1" presStyleCnt="0"/>
      <dgm:spPr/>
    </dgm:pt>
    <dgm:pt modelId="{7C13C841-446C-D94C-9557-36C2CF839785}" type="pres">
      <dgm:prSet presAssocID="{3C56059B-1252-8E43-87A7-F33395B0BF0B}" presName="tx1" presStyleLbl="revTx" presStyleIdx="0" presStyleCnt="9"/>
      <dgm:spPr/>
    </dgm:pt>
    <dgm:pt modelId="{BA4AC121-63A0-994E-8085-D075254A26C7}" type="pres">
      <dgm:prSet presAssocID="{3C56059B-1252-8E43-87A7-F33395B0BF0B}" presName="vert1" presStyleCnt="0"/>
      <dgm:spPr/>
    </dgm:pt>
    <dgm:pt modelId="{B7EC2A72-8F65-8E40-929D-3CF77D7B6691}" type="pres">
      <dgm:prSet presAssocID="{6BA88933-F1E1-4946-97CC-F7E8298D5E3A}" presName="thickLine" presStyleLbl="alignNode1" presStyleIdx="1" presStyleCnt="9"/>
      <dgm:spPr/>
    </dgm:pt>
    <dgm:pt modelId="{638F3D8C-710E-9944-A3A9-0D8A9985D3A8}" type="pres">
      <dgm:prSet presAssocID="{6BA88933-F1E1-4946-97CC-F7E8298D5E3A}" presName="horz1" presStyleCnt="0"/>
      <dgm:spPr/>
    </dgm:pt>
    <dgm:pt modelId="{04FD9531-2AD6-DC46-B7B7-219C61D23B9D}" type="pres">
      <dgm:prSet presAssocID="{6BA88933-F1E1-4946-97CC-F7E8298D5E3A}" presName="tx1" presStyleLbl="revTx" presStyleIdx="1" presStyleCnt="9"/>
      <dgm:spPr/>
    </dgm:pt>
    <dgm:pt modelId="{5814AAD2-26D1-E64B-A8EF-B8A0A8B6F5C1}" type="pres">
      <dgm:prSet presAssocID="{6BA88933-F1E1-4946-97CC-F7E8298D5E3A}" presName="vert1" presStyleCnt="0"/>
      <dgm:spPr/>
    </dgm:pt>
    <dgm:pt modelId="{15B58D23-3EA8-924C-9A34-8AC1A36B67E0}" type="pres">
      <dgm:prSet presAssocID="{82960E72-752A-9A43-A3AC-CB5262604DE3}" presName="thickLine" presStyleLbl="alignNode1" presStyleIdx="2" presStyleCnt="9"/>
      <dgm:spPr/>
    </dgm:pt>
    <dgm:pt modelId="{E5D73471-39B6-E142-AF91-AC29BEB4A731}" type="pres">
      <dgm:prSet presAssocID="{82960E72-752A-9A43-A3AC-CB5262604DE3}" presName="horz1" presStyleCnt="0"/>
      <dgm:spPr/>
    </dgm:pt>
    <dgm:pt modelId="{B270F4CA-DBFD-2A4F-8712-30415E35A187}" type="pres">
      <dgm:prSet presAssocID="{82960E72-752A-9A43-A3AC-CB5262604DE3}" presName="tx1" presStyleLbl="revTx" presStyleIdx="2" presStyleCnt="9"/>
      <dgm:spPr/>
    </dgm:pt>
    <dgm:pt modelId="{1A57B6A0-1E16-CF40-BDDE-F2DC129E1D3C}" type="pres">
      <dgm:prSet presAssocID="{82960E72-752A-9A43-A3AC-CB5262604DE3}" presName="vert1" presStyleCnt="0"/>
      <dgm:spPr/>
    </dgm:pt>
    <dgm:pt modelId="{B8DA02CB-3EFB-CF48-B0BF-597978AA730C}" type="pres">
      <dgm:prSet presAssocID="{0070B099-3415-3841-8002-288916F3653A}" presName="thickLine" presStyleLbl="alignNode1" presStyleIdx="3" presStyleCnt="9"/>
      <dgm:spPr/>
    </dgm:pt>
    <dgm:pt modelId="{FFA2FF1C-5845-4142-AB15-27F000946B83}" type="pres">
      <dgm:prSet presAssocID="{0070B099-3415-3841-8002-288916F3653A}" presName="horz1" presStyleCnt="0"/>
      <dgm:spPr/>
    </dgm:pt>
    <dgm:pt modelId="{EE44A1A6-0FB5-BC42-9F12-AC7F8A534F8C}" type="pres">
      <dgm:prSet presAssocID="{0070B099-3415-3841-8002-288916F3653A}" presName="tx1" presStyleLbl="revTx" presStyleIdx="3" presStyleCnt="9"/>
      <dgm:spPr/>
    </dgm:pt>
    <dgm:pt modelId="{BFFBF743-C127-B842-B55A-1FAA087396D5}" type="pres">
      <dgm:prSet presAssocID="{0070B099-3415-3841-8002-288916F3653A}" presName="vert1" presStyleCnt="0"/>
      <dgm:spPr/>
    </dgm:pt>
    <dgm:pt modelId="{F414066A-0678-FE49-BC16-E4524F228C00}" type="pres">
      <dgm:prSet presAssocID="{EE05FE92-29B9-6543-98E4-CE192ED767A2}" presName="thickLine" presStyleLbl="alignNode1" presStyleIdx="4" presStyleCnt="9"/>
      <dgm:spPr/>
    </dgm:pt>
    <dgm:pt modelId="{754BFB49-2A37-ED4A-9C6E-7B0A82AC89AD}" type="pres">
      <dgm:prSet presAssocID="{EE05FE92-29B9-6543-98E4-CE192ED767A2}" presName="horz1" presStyleCnt="0"/>
      <dgm:spPr/>
    </dgm:pt>
    <dgm:pt modelId="{537C1DE9-210E-164E-AE42-E533548B9480}" type="pres">
      <dgm:prSet presAssocID="{EE05FE92-29B9-6543-98E4-CE192ED767A2}" presName="tx1" presStyleLbl="revTx" presStyleIdx="4" presStyleCnt="9"/>
      <dgm:spPr/>
    </dgm:pt>
    <dgm:pt modelId="{48354576-E02A-D044-A998-3D79E3DF899E}" type="pres">
      <dgm:prSet presAssocID="{EE05FE92-29B9-6543-98E4-CE192ED767A2}" presName="vert1" presStyleCnt="0"/>
      <dgm:spPr/>
    </dgm:pt>
    <dgm:pt modelId="{4319FFE1-FE78-CF44-95D7-5524654AD560}" type="pres">
      <dgm:prSet presAssocID="{CAA6A0F7-7A7F-7C4B-ABB1-2FC688F1BACF}" presName="thickLine" presStyleLbl="alignNode1" presStyleIdx="5" presStyleCnt="9"/>
      <dgm:spPr/>
    </dgm:pt>
    <dgm:pt modelId="{C3B59FE9-7579-7548-8604-F5C93A73E145}" type="pres">
      <dgm:prSet presAssocID="{CAA6A0F7-7A7F-7C4B-ABB1-2FC688F1BACF}" presName="horz1" presStyleCnt="0"/>
      <dgm:spPr/>
    </dgm:pt>
    <dgm:pt modelId="{E71B0309-0EB2-FE47-A159-5BFFA8BDCEF1}" type="pres">
      <dgm:prSet presAssocID="{CAA6A0F7-7A7F-7C4B-ABB1-2FC688F1BACF}" presName="tx1" presStyleLbl="revTx" presStyleIdx="5" presStyleCnt="9"/>
      <dgm:spPr/>
    </dgm:pt>
    <dgm:pt modelId="{BC73A7DA-BD94-844D-938D-078180C141E5}" type="pres">
      <dgm:prSet presAssocID="{CAA6A0F7-7A7F-7C4B-ABB1-2FC688F1BACF}" presName="vert1" presStyleCnt="0"/>
      <dgm:spPr/>
    </dgm:pt>
    <dgm:pt modelId="{A97A8D14-71E8-6C41-8871-7BAAE8932454}" type="pres">
      <dgm:prSet presAssocID="{DC913C00-70BC-4346-B0D9-7E96466FA603}" presName="thickLine" presStyleLbl="alignNode1" presStyleIdx="6" presStyleCnt="9"/>
      <dgm:spPr/>
    </dgm:pt>
    <dgm:pt modelId="{6582F780-3025-6D45-847D-F19B1C9A5073}" type="pres">
      <dgm:prSet presAssocID="{DC913C00-70BC-4346-B0D9-7E96466FA603}" presName="horz1" presStyleCnt="0"/>
      <dgm:spPr/>
    </dgm:pt>
    <dgm:pt modelId="{BDE4D45C-CD0F-894A-BDB8-EF33AD5BB386}" type="pres">
      <dgm:prSet presAssocID="{DC913C00-70BC-4346-B0D9-7E96466FA603}" presName="tx1" presStyleLbl="revTx" presStyleIdx="6" presStyleCnt="9" custScaleY="155538"/>
      <dgm:spPr/>
    </dgm:pt>
    <dgm:pt modelId="{495413CC-464A-3B46-B8ED-642E22AF2147}" type="pres">
      <dgm:prSet presAssocID="{DC913C00-70BC-4346-B0D9-7E96466FA603}" presName="vert1" presStyleCnt="0"/>
      <dgm:spPr/>
    </dgm:pt>
    <dgm:pt modelId="{8FAF740E-D080-C14C-9505-704415C87769}" type="pres">
      <dgm:prSet presAssocID="{E0AE5640-667B-104A-AD0C-54B1C822014B}" presName="thickLine" presStyleLbl="alignNode1" presStyleIdx="7" presStyleCnt="9"/>
      <dgm:spPr/>
    </dgm:pt>
    <dgm:pt modelId="{524052C5-8D93-A84A-8597-36FB909FC7A4}" type="pres">
      <dgm:prSet presAssocID="{E0AE5640-667B-104A-AD0C-54B1C822014B}" presName="horz1" presStyleCnt="0"/>
      <dgm:spPr/>
    </dgm:pt>
    <dgm:pt modelId="{2140DCFD-3D82-D44B-8135-0166B668DC01}" type="pres">
      <dgm:prSet presAssocID="{E0AE5640-667B-104A-AD0C-54B1C822014B}" presName="tx1" presStyleLbl="revTx" presStyleIdx="7" presStyleCnt="9"/>
      <dgm:spPr/>
    </dgm:pt>
    <dgm:pt modelId="{3592BAD4-8AE3-8144-AF00-4BEAF4A0BDCF}" type="pres">
      <dgm:prSet presAssocID="{E0AE5640-667B-104A-AD0C-54B1C822014B}" presName="vert1" presStyleCnt="0"/>
      <dgm:spPr/>
    </dgm:pt>
    <dgm:pt modelId="{949CDCA6-240A-C945-BC48-3B3CC7375194}" type="pres">
      <dgm:prSet presAssocID="{157DF0C4-43DD-1C47-A863-5A463184B12E}" presName="thickLine" presStyleLbl="alignNode1" presStyleIdx="8" presStyleCnt="9"/>
      <dgm:spPr/>
    </dgm:pt>
    <dgm:pt modelId="{B9012C8B-0C98-E049-8965-7FCA9FC0AA67}" type="pres">
      <dgm:prSet presAssocID="{157DF0C4-43DD-1C47-A863-5A463184B12E}" presName="horz1" presStyleCnt="0"/>
      <dgm:spPr/>
    </dgm:pt>
    <dgm:pt modelId="{DD5901E5-0146-0E4E-A390-8EE9D99C5082}" type="pres">
      <dgm:prSet presAssocID="{157DF0C4-43DD-1C47-A863-5A463184B12E}" presName="tx1" presStyleLbl="revTx" presStyleIdx="8" presStyleCnt="9"/>
      <dgm:spPr/>
    </dgm:pt>
    <dgm:pt modelId="{CACAB330-3389-864A-BA49-821ACDD359FF}" type="pres">
      <dgm:prSet presAssocID="{157DF0C4-43DD-1C47-A863-5A463184B12E}" presName="vert1" presStyleCnt="0"/>
      <dgm:spPr/>
    </dgm:pt>
  </dgm:ptLst>
  <dgm:cxnLst>
    <dgm:cxn modelId="{E3444306-1B30-4F40-9C47-BB3C2AA00FEB}" srcId="{0A50A01F-F0F0-D24C-A85D-D9B8D7D116CB}" destId="{0070B099-3415-3841-8002-288916F3653A}" srcOrd="3" destOrd="0" parTransId="{337DD205-2E56-0342-B3C2-5E6C85C4BEEF}" sibTransId="{636E0C1F-77D9-F44B-8C04-4D7924C1D773}"/>
    <dgm:cxn modelId="{5B40821B-9B07-724E-B46E-6634066F9C43}" srcId="{0A50A01F-F0F0-D24C-A85D-D9B8D7D116CB}" destId="{DC913C00-70BC-4346-B0D9-7E96466FA603}" srcOrd="6" destOrd="0" parTransId="{4BB974F0-05A4-2048-AD69-8EE005C1035E}" sibTransId="{309022CC-C66E-F244-8B02-EF8CBF8E2984}"/>
    <dgm:cxn modelId="{147D0B20-F84A-C843-9925-9C4F86A58F86}" type="presOf" srcId="{0070B099-3415-3841-8002-288916F3653A}" destId="{EE44A1A6-0FB5-BC42-9F12-AC7F8A534F8C}" srcOrd="0" destOrd="0" presId="urn:microsoft.com/office/officeart/2008/layout/LinedList"/>
    <dgm:cxn modelId="{2E445F23-1790-054E-B63A-71243533D940}" srcId="{0A50A01F-F0F0-D24C-A85D-D9B8D7D116CB}" destId="{157DF0C4-43DD-1C47-A863-5A463184B12E}" srcOrd="8" destOrd="0" parTransId="{7D0AE5D6-B574-0A4B-BD7C-052888292A0C}" sibTransId="{4AC10FCA-DB60-E84C-8B01-6AD93118D28C}"/>
    <dgm:cxn modelId="{44AACF29-23D0-DE45-A716-7D9393FE453C}" type="presOf" srcId="{6BA88933-F1E1-4946-97CC-F7E8298D5E3A}" destId="{04FD9531-2AD6-DC46-B7B7-219C61D23B9D}" srcOrd="0" destOrd="0" presId="urn:microsoft.com/office/officeart/2008/layout/LinedList"/>
    <dgm:cxn modelId="{FD10A742-ED54-5749-8739-9280FA11F3B8}" type="presOf" srcId="{3C56059B-1252-8E43-87A7-F33395B0BF0B}" destId="{7C13C841-446C-D94C-9557-36C2CF839785}" srcOrd="0" destOrd="0" presId="urn:microsoft.com/office/officeart/2008/layout/LinedList"/>
    <dgm:cxn modelId="{B69EF752-16FF-B34B-A879-7558C0C145C3}" srcId="{0A50A01F-F0F0-D24C-A85D-D9B8D7D116CB}" destId="{3C56059B-1252-8E43-87A7-F33395B0BF0B}" srcOrd="0" destOrd="0" parTransId="{3135C3CA-F11B-204A-BF09-33F0B315A9E2}" sibTransId="{213753F3-A541-A54D-B471-9FC99DC512FB}"/>
    <dgm:cxn modelId="{F7F7B056-6322-A144-9E42-B7D15B36EBE8}" srcId="{0A50A01F-F0F0-D24C-A85D-D9B8D7D116CB}" destId="{EE05FE92-29B9-6543-98E4-CE192ED767A2}" srcOrd="4" destOrd="0" parTransId="{86C968F4-B83B-6747-8AD1-D0DAA326135E}" sibTransId="{45BE60C2-7A5C-BE4A-AEE8-E9B13001F7FE}"/>
    <dgm:cxn modelId="{33C3475E-3E1C-8140-90B8-6B68D9753334}" type="presOf" srcId="{EE05FE92-29B9-6543-98E4-CE192ED767A2}" destId="{537C1DE9-210E-164E-AE42-E533548B9480}" srcOrd="0" destOrd="0" presId="urn:microsoft.com/office/officeart/2008/layout/LinedList"/>
    <dgm:cxn modelId="{5EE5A761-82B2-F941-B440-8EA3AF852C11}" srcId="{0A50A01F-F0F0-D24C-A85D-D9B8D7D116CB}" destId="{82960E72-752A-9A43-A3AC-CB5262604DE3}" srcOrd="2" destOrd="0" parTransId="{D8ED4AE5-F876-294B-AC00-AA93F1A81710}" sibTransId="{7325F319-5231-FB48-9F8F-64C577030DF7}"/>
    <dgm:cxn modelId="{80140662-9B9C-A042-AD07-20027F288718}" type="presOf" srcId="{82960E72-752A-9A43-A3AC-CB5262604DE3}" destId="{B270F4CA-DBFD-2A4F-8712-30415E35A187}" srcOrd="0" destOrd="0" presId="urn:microsoft.com/office/officeart/2008/layout/LinedList"/>
    <dgm:cxn modelId="{040B816F-A08F-204C-80AD-ACE202BFF188}" srcId="{0A50A01F-F0F0-D24C-A85D-D9B8D7D116CB}" destId="{CAA6A0F7-7A7F-7C4B-ABB1-2FC688F1BACF}" srcOrd="5" destOrd="0" parTransId="{8EB0B850-2CE7-4044-B222-3E02433BC34D}" sibTransId="{237DA440-C430-8F48-AAFB-A1C1E62FEBD7}"/>
    <dgm:cxn modelId="{BDC7F270-CA5A-374A-909A-14CDAA8C757D}" type="presOf" srcId="{E0AE5640-667B-104A-AD0C-54B1C822014B}" destId="{2140DCFD-3D82-D44B-8135-0166B668DC01}" srcOrd="0" destOrd="0" presId="urn:microsoft.com/office/officeart/2008/layout/LinedList"/>
    <dgm:cxn modelId="{72004287-4EC4-DC40-AC8D-9286C5A4548C}" type="presOf" srcId="{0A50A01F-F0F0-D24C-A85D-D9B8D7D116CB}" destId="{B0C3AD24-2F93-F647-A42E-651B65906E8C}" srcOrd="0" destOrd="0" presId="urn:microsoft.com/office/officeart/2008/layout/LinedList"/>
    <dgm:cxn modelId="{0B38C0A8-A679-DD44-8EA3-169DE47B7234}" srcId="{0A50A01F-F0F0-D24C-A85D-D9B8D7D116CB}" destId="{E0AE5640-667B-104A-AD0C-54B1C822014B}" srcOrd="7" destOrd="0" parTransId="{37CA85F2-2329-094E-A004-50F4EF49AB17}" sibTransId="{F0B14973-D485-7B4F-8253-4C2C167763B6}"/>
    <dgm:cxn modelId="{D5052BB3-BCD9-5947-9AF6-1B18352FB178}" srcId="{0A50A01F-F0F0-D24C-A85D-D9B8D7D116CB}" destId="{6BA88933-F1E1-4946-97CC-F7E8298D5E3A}" srcOrd="1" destOrd="0" parTransId="{7AAADBBB-0694-FE4F-B798-7C83547F0528}" sibTransId="{D12E6F41-A3BD-8C49-BEF5-EF922BC03693}"/>
    <dgm:cxn modelId="{60D7C1DA-B6E2-D840-89F0-AB77A9658BCD}" type="presOf" srcId="{CAA6A0F7-7A7F-7C4B-ABB1-2FC688F1BACF}" destId="{E71B0309-0EB2-FE47-A159-5BFFA8BDCEF1}" srcOrd="0" destOrd="0" presId="urn:microsoft.com/office/officeart/2008/layout/LinedList"/>
    <dgm:cxn modelId="{4F97A2F6-87F6-9B46-8AC2-FD64F79426A4}" type="presOf" srcId="{DC913C00-70BC-4346-B0D9-7E96466FA603}" destId="{BDE4D45C-CD0F-894A-BDB8-EF33AD5BB386}" srcOrd="0" destOrd="0" presId="urn:microsoft.com/office/officeart/2008/layout/LinedList"/>
    <dgm:cxn modelId="{8B152FFB-CA91-7F47-8A46-B7B6D00B1F9C}" type="presOf" srcId="{157DF0C4-43DD-1C47-A863-5A463184B12E}" destId="{DD5901E5-0146-0E4E-A390-8EE9D99C5082}" srcOrd="0" destOrd="0" presId="urn:microsoft.com/office/officeart/2008/layout/LinedList"/>
    <dgm:cxn modelId="{F981315D-711F-AF48-9339-FEAF497BCEF2}" type="presParOf" srcId="{B0C3AD24-2F93-F647-A42E-651B65906E8C}" destId="{1836DF11-944F-4644-BC0B-A8285DE8A45A}" srcOrd="0" destOrd="0" presId="urn:microsoft.com/office/officeart/2008/layout/LinedList"/>
    <dgm:cxn modelId="{2DFC1B00-CD86-6F47-88A5-1900593C1524}" type="presParOf" srcId="{B0C3AD24-2F93-F647-A42E-651B65906E8C}" destId="{28131404-BC59-9C4A-8C27-E050A38353D9}" srcOrd="1" destOrd="0" presId="urn:microsoft.com/office/officeart/2008/layout/LinedList"/>
    <dgm:cxn modelId="{83248B8E-CB7B-014B-8843-1693DC4837E2}" type="presParOf" srcId="{28131404-BC59-9C4A-8C27-E050A38353D9}" destId="{7C13C841-446C-D94C-9557-36C2CF839785}" srcOrd="0" destOrd="0" presId="urn:microsoft.com/office/officeart/2008/layout/LinedList"/>
    <dgm:cxn modelId="{B02B1BCE-35A1-C74E-965E-04DE85D017B4}" type="presParOf" srcId="{28131404-BC59-9C4A-8C27-E050A38353D9}" destId="{BA4AC121-63A0-994E-8085-D075254A26C7}" srcOrd="1" destOrd="0" presId="urn:microsoft.com/office/officeart/2008/layout/LinedList"/>
    <dgm:cxn modelId="{9504D29C-0E07-C646-9712-17DD73131C76}" type="presParOf" srcId="{B0C3AD24-2F93-F647-A42E-651B65906E8C}" destId="{B7EC2A72-8F65-8E40-929D-3CF77D7B6691}" srcOrd="2" destOrd="0" presId="urn:microsoft.com/office/officeart/2008/layout/LinedList"/>
    <dgm:cxn modelId="{B1632836-CBC1-0842-8CE0-E3D789545312}" type="presParOf" srcId="{B0C3AD24-2F93-F647-A42E-651B65906E8C}" destId="{638F3D8C-710E-9944-A3A9-0D8A9985D3A8}" srcOrd="3" destOrd="0" presId="urn:microsoft.com/office/officeart/2008/layout/LinedList"/>
    <dgm:cxn modelId="{0F2EBB97-5E11-A84A-823B-D458A42F7652}" type="presParOf" srcId="{638F3D8C-710E-9944-A3A9-0D8A9985D3A8}" destId="{04FD9531-2AD6-DC46-B7B7-219C61D23B9D}" srcOrd="0" destOrd="0" presId="urn:microsoft.com/office/officeart/2008/layout/LinedList"/>
    <dgm:cxn modelId="{5280367C-E52B-8444-906E-A0EF6859EFD2}" type="presParOf" srcId="{638F3D8C-710E-9944-A3A9-0D8A9985D3A8}" destId="{5814AAD2-26D1-E64B-A8EF-B8A0A8B6F5C1}" srcOrd="1" destOrd="0" presId="urn:microsoft.com/office/officeart/2008/layout/LinedList"/>
    <dgm:cxn modelId="{AB213CFC-9685-2D46-B3EE-D2C1D8C8F885}" type="presParOf" srcId="{B0C3AD24-2F93-F647-A42E-651B65906E8C}" destId="{15B58D23-3EA8-924C-9A34-8AC1A36B67E0}" srcOrd="4" destOrd="0" presId="urn:microsoft.com/office/officeart/2008/layout/LinedList"/>
    <dgm:cxn modelId="{AE41C9BC-595D-9F40-BC3D-3F00FAFFA5F9}" type="presParOf" srcId="{B0C3AD24-2F93-F647-A42E-651B65906E8C}" destId="{E5D73471-39B6-E142-AF91-AC29BEB4A731}" srcOrd="5" destOrd="0" presId="urn:microsoft.com/office/officeart/2008/layout/LinedList"/>
    <dgm:cxn modelId="{F098C4BC-C3DC-D844-9F5F-9A2841A021F0}" type="presParOf" srcId="{E5D73471-39B6-E142-AF91-AC29BEB4A731}" destId="{B270F4CA-DBFD-2A4F-8712-30415E35A187}" srcOrd="0" destOrd="0" presId="urn:microsoft.com/office/officeart/2008/layout/LinedList"/>
    <dgm:cxn modelId="{E277AD0E-D380-E243-A61D-416277142605}" type="presParOf" srcId="{E5D73471-39B6-E142-AF91-AC29BEB4A731}" destId="{1A57B6A0-1E16-CF40-BDDE-F2DC129E1D3C}" srcOrd="1" destOrd="0" presId="urn:microsoft.com/office/officeart/2008/layout/LinedList"/>
    <dgm:cxn modelId="{3FBA0918-2490-E54E-BE64-FCE3117DD44B}" type="presParOf" srcId="{B0C3AD24-2F93-F647-A42E-651B65906E8C}" destId="{B8DA02CB-3EFB-CF48-B0BF-597978AA730C}" srcOrd="6" destOrd="0" presId="urn:microsoft.com/office/officeart/2008/layout/LinedList"/>
    <dgm:cxn modelId="{EAB97C48-AAE8-5D47-ADA1-13801398D6AA}" type="presParOf" srcId="{B0C3AD24-2F93-F647-A42E-651B65906E8C}" destId="{FFA2FF1C-5845-4142-AB15-27F000946B83}" srcOrd="7" destOrd="0" presId="urn:microsoft.com/office/officeart/2008/layout/LinedList"/>
    <dgm:cxn modelId="{70C069EA-31EF-4F43-9AA2-0349ADFCEAB0}" type="presParOf" srcId="{FFA2FF1C-5845-4142-AB15-27F000946B83}" destId="{EE44A1A6-0FB5-BC42-9F12-AC7F8A534F8C}" srcOrd="0" destOrd="0" presId="urn:microsoft.com/office/officeart/2008/layout/LinedList"/>
    <dgm:cxn modelId="{BAA22892-33BC-8145-9122-7D447196FCDC}" type="presParOf" srcId="{FFA2FF1C-5845-4142-AB15-27F000946B83}" destId="{BFFBF743-C127-B842-B55A-1FAA087396D5}" srcOrd="1" destOrd="0" presId="urn:microsoft.com/office/officeart/2008/layout/LinedList"/>
    <dgm:cxn modelId="{379964C8-9774-FA4D-B6BD-5C0E18A03C2F}" type="presParOf" srcId="{B0C3AD24-2F93-F647-A42E-651B65906E8C}" destId="{F414066A-0678-FE49-BC16-E4524F228C00}" srcOrd="8" destOrd="0" presId="urn:microsoft.com/office/officeart/2008/layout/LinedList"/>
    <dgm:cxn modelId="{08D2E619-EDA9-0140-86C4-2BD05CC611FC}" type="presParOf" srcId="{B0C3AD24-2F93-F647-A42E-651B65906E8C}" destId="{754BFB49-2A37-ED4A-9C6E-7B0A82AC89AD}" srcOrd="9" destOrd="0" presId="urn:microsoft.com/office/officeart/2008/layout/LinedList"/>
    <dgm:cxn modelId="{839FA500-F201-E245-A0DC-A0904306D969}" type="presParOf" srcId="{754BFB49-2A37-ED4A-9C6E-7B0A82AC89AD}" destId="{537C1DE9-210E-164E-AE42-E533548B9480}" srcOrd="0" destOrd="0" presId="urn:microsoft.com/office/officeart/2008/layout/LinedList"/>
    <dgm:cxn modelId="{097FAC2F-CC0D-B243-8CF0-94DB59729975}" type="presParOf" srcId="{754BFB49-2A37-ED4A-9C6E-7B0A82AC89AD}" destId="{48354576-E02A-D044-A998-3D79E3DF899E}" srcOrd="1" destOrd="0" presId="urn:microsoft.com/office/officeart/2008/layout/LinedList"/>
    <dgm:cxn modelId="{A2D16E5A-1345-9441-A946-D96E38E0A783}" type="presParOf" srcId="{B0C3AD24-2F93-F647-A42E-651B65906E8C}" destId="{4319FFE1-FE78-CF44-95D7-5524654AD560}" srcOrd="10" destOrd="0" presId="urn:microsoft.com/office/officeart/2008/layout/LinedList"/>
    <dgm:cxn modelId="{BDC6D3E0-9DBF-4547-8003-90DBE984087C}" type="presParOf" srcId="{B0C3AD24-2F93-F647-A42E-651B65906E8C}" destId="{C3B59FE9-7579-7548-8604-F5C93A73E145}" srcOrd="11" destOrd="0" presId="urn:microsoft.com/office/officeart/2008/layout/LinedList"/>
    <dgm:cxn modelId="{39FBABD2-DFBE-A242-86B3-3888E1D352B6}" type="presParOf" srcId="{C3B59FE9-7579-7548-8604-F5C93A73E145}" destId="{E71B0309-0EB2-FE47-A159-5BFFA8BDCEF1}" srcOrd="0" destOrd="0" presId="urn:microsoft.com/office/officeart/2008/layout/LinedList"/>
    <dgm:cxn modelId="{06E37097-9C80-2C44-A737-BE845271BF04}" type="presParOf" srcId="{C3B59FE9-7579-7548-8604-F5C93A73E145}" destId="{BC73A7DA-BD94-844D-938D-078180C141E5}" srcOrd="1" destOrd="0" presId="urn:microsoft.com/office/officeart/2008/layout/LinedList"/>
    <dgm:cxn modelId="{17B68A7C-264A-1545-BEF5-1341D0849CA8}" type="presParOf" srcId="{B0C3AD24-2F93-F647-A42E-651B65906E8C}" destId="{A97A8D14-71E8-6C41-8871-7BAAE8932454}" srcOrd="12" destOrd="0" presId="urn:microsoft.com/office/officeart/2008/layout/LinedList"/>
    <dgm:cxn modelId="{021DF4B9-439A-E749-B120-E96A1643CA28}" type="presParOf" srcId="{B0C3AD24-2F93-F647-A42E-651B65906E8C}" destId="{6582F780-3025-6D45-847D-F19B1C9A5073}" srcOrd="13" destOrd="0" presId="urn:microsoft.com/office/officeart/2008/layout/LinedList"/>
    <dgm:cxn modelId="{806D082C-444F-3B4D-A3B7-34B0CEB36C80}" type="presParOf" srcId="{6582F780-3025-6D45-847D-F19B1C9A5073}" destId="{BDE4D45C-CD0F-894A-BDB8-EF33AD5BB386}" srcOrd="0" destOrd="0" presId="urn:microsoft.com/office/officeart/2008/layout/LinedList"/>
    <dgm:cxn modelId="{DE24AD08-80A1-434F-946D-CEAD0D374B4D}" type="presParOf" srcId="{6582F780-3025-6D45-847D-F19B1C9A5073}" destId="{495413CC-464A-3B46-B8ED-642E22AF2147}" srcOrd="1" destOrd="0" presId="urn:microsoft.com/office/officeart/2008/layout/LinedList"/>
    <dgm:cxn modelId="{6A30D420-D082-ED4F-84A5-5D4132243BF2}" type="presParOf" srcId="{B0C3AD24-2F93-F647-A42E-651B65906E8C}" destId="{8FAF740E-D080-C14C-9505-704415C87769}" srcOrd="14" destOrd="0" presId="urn:microsoft.com/office/officeart/2008/layout/LinedList"/>
    <dgm:cxn modelId="{A3260908-A170-D24B-87CE-DC198BE57B08}" type="presParOf" srcId="{B0C3AD24-2F93-F647-A42E-651B65906E8C}" destId="{524052C5-8D93-A84A-8597-36FB909FC7A4}" srcOrd="15" destOrd="0" presId="urn:microsoft.com/office/officeart/2008/layout/LinedList"/>
    <dgm:cxn modelId="{7CEA7AA2-38D5-824A-A854-0E26BC7B25EE}" type="presParOf" srcId="{524052C5-8D93-A84A-8597-36FB909FC7A4}" destId="{2140DCFD-3D82-D44B-8135-0166B668DC01}" srcOrd="0" destOrd="0" presId="urn:microsoft.com/office/officeart/2008/layout/LinedList"/>
    <dgm:cxn modelId="{3D77BA3B-8801-174A-AE48-118175678776}" type="presParOf" srcId="{524052C5-8D93-A84A-8597-36FB909FC7A4}" destId="{3592BAD4-8AE3-8144-AF00-4BEAF4A0BDCF}" srcOrd="1" destOrd="0" presId="urn:microsoft.com/office/officeart/2008/layout/LinedList"/>
    <dgm:cxn modelId="{10A36EF0-FC0C-534D-B02C-B53C98397548}" type="presParOf" srcId="{B0C3AD24-2F93-F647-A42E-651B65906E8C}" destId="{949CDCA6-240A-C945-BC48-3B3CC7375194}" srcOrd="16" destOrd="0" presId="urn:microsoft.com/office/officeart/2008/layout/LinedList"/>
    <dgm:cxn modelId="{2B250E7F-8CB9-F641-B383-3D59A09DCD7D}" type="presParOf" srcId="{B0C3AD24-2F93-F647-A42E-651B65906E8C}" destId="{B9012C8B-0C98-E049-8965-7FCA9FC0AA67}" srcOrd="17" destOrd="0" presId="urn:microsoft.com/office/officeart/2008/layout/LinedList"/>
    <dgm:cxn modelId="{D37FCF64-99AA-AC4C-93C4-269031463405}" type="presParOf" srcId="{B9012C8B-0C98-E049-8965-7FCA9FC0AA67}" destId="{DD5901E5-0146-0E4E-A390-8EE9D99C5082}" srcOrd="0" destOrd="0" presId="urn:microsoft.com/office/officeart/2008/layout/LinedList"/>
    <dgm:cxn modelId="{FED626CC-2543-F542-933B-E6F6BA4BE17E}" type="presParOf" srcId="{B9012C8B-0C98-E049-8965-7FCA9FC0AA67}" destId="{CACAB330-3389-864A-BA49-821ACDD359F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A243DB-5E2A-D94B-BC6D-419F6F095E76}" type="doc">
      <dgm:prSet loTypeId="urn:microsoft.com/office/officeart/2008/layout/LinedList" loCatId="list" qsTypeId="urn:microsoft.com/office/officeart/2005/8/quickstyle/simple1#5" qsCatId="simple" csTypeId="urn:microsoft.com/office/officeart/2005/8/colors/colorful1#2" csCatId="colorful" phldr="1"/>
      <dgm:spPr/>
      <dgm:t>
        <a:bodyPr/>
        <a:lstStyle/>
        <a:p>
          <a:endParaRPr lang="zh-CN" altLang="en-US"/>
        </a:p>
      </dgm:t>
    </dgm:pt>
    <dgm:pt modelId="{B1BBEE2C-F750-CB4E-B2F4-05FF10BD2117}">
      <dgm:prSet phldrT="[文本]"/>
      <dgm:spPr/>
      <dgm:t>
        <a:bodyPr/>
        <a:lstStyle/>
        <a:p>
          <a:r>
            <a:rPr lang="zh-CN" altLang="en-US" dirty="0"/>
            <a:t>一、委托估价方：说明该项估价的委托单位及其隶属关系、委托单位与估价对象土地使用者之间的关系、主营业务范围等以及单位住址、法人代表、联系人等或委托的个人、联系地址、联系人等</a:t>
          </a:r>
        </a:p>
      </dgm:t>
    </dgm:pt>
    <dgm:pt modelId="{9C45CD95-1DAD-5B41-ABEC-E8D4B0E2F635}" type="parTrans" cxnId="{D10CBA36-FCE1-E84A-916B-4658DE3BC809}">
      <dgm:prSet/>
      <dgm:spPr/>
      <dgm:t>
        <a:bodyPr/>
        <a:lstStyle/>
        <a:p>
          <a:endParaRPr lang="zh-CN" altLang="en-US"/>
        </a:p>
      </dgm:t>
    </dgm:pt>
    <dgm:pt modelId="{36368167-F94B-9D47-8BF0-8A75F84F9287}" type="sibTrans" cxnId="{D10CBA36-FCE1-E84A-916B-4658DE3BC809}">
      <dgm:prSet/>
      <dgm:spPr/>
      <dgm:t>
        <a:bodyPr/>
        <a:lstStyle/>
        <a:p>
          <a:endParaRPr lang="zh-CN" altLang="en-US"/>
        </a:p>
      </dgm:t>
    </dgm:pt>
    <dgm:pt modelId="{E30F10FF-691F-B044-B233-39CF08456292}">
      <dgm:prSet phldrT="[文本]"/>
      <dgm:spPr/>
      <dgm:t>
        <a:bodyPr/>
        <a:lstStyle/>
        <a:p>
          <a:r>
            <a:rPr lang="zh-CN" altLang="en-US" dirty="0"/>
            <a:t>二、估价对象：说明估价对象的具体范围，指出估价对象仅为土地还是包括其他内容，比哦那个具体说明估价对象的面积、土地使用者、用途等</a:t>
          </a:r>
        </a:p>
      </dgm:t>
    </dgm:pt>
    <dgm:pt modelId="{6C34E410-C605-2949-B7BD-B2CD998D53F9}" type="parTrans" cxnId="{6748F18C-0D75-F445-8928-44F6700BD207}">
      <dgm:prSet/>
      <dgm:spPr/>
      <dgm:t>
        <a:bodyPr/>
        <a:lstStyle/>
        <a:p>
          <a:endParaRPr lang="zh-CN" altLang="en-US"/>
        </a:p>
      </dgm:t>
    </dgm:pt>
    <dgm:pt modelId="{FEB525F1-67F0-464D-88B8-D7B257549359}" type="sibTrans" cxnId="{6748F18C-0D75-F445-8928-44F6700BD207}">
      <dgm:prSet/>
      <dgm:spPr/>
      <dgm:t>
        <a:bodyPr/>
        <a:lstStyle/>
        <a:p>
          <a:endParaRPr lang="zh-CN" altLang="en-US"/>
        </a:p>
      </dgm:t>
    </dgm:pt>
    <dgm:pt modelId="{177512D0-9ECF-CC4F-B94E-82214DB53A09}">
      <dgm:prSet/>
      <dgm:spPr/>
      <dgm:t>
        <a:bodyPr/>
        <a:lstStyle/>
        <a:p>
          <a:r>
            <a:rPr lang="zh-CN" altLang="en-US" dirty="0"/>
            <a:t>三、估价对象概况，包括土地登记状况、土地权利状况、土地利用状况。</a:t>
          </a:r>
        </a:p>
      </dgm:t>
    </dgm:pt>
    <dgm:pt modelId="{1357F65A-6898-7742-B4A6-A71B933670C8}" type="parTrans" cxnId="{B1E16D33-5026-FD4A-B059-6477208EE7A4}">
      <dgm:prSet/>
      <dgm:spPr/>
      <dgm:t>
        <a:bodyPr/>
        <a:lstStyle/>
        <a:p>
          <a:endParaRPr lang="zh-CN" altLang="en-US"/>
        </a:p>
      </dgm:t>
    </dgm:pt>
    <dgm:pt modelId="{CE56E391-7DFE-314A-92E3-CCA8B10A51D7}" type="sibTrans" cxnId="{B1E16D33-5026-FD4A-B059-6477208EE7A4}">
      <dgm:prSet/>
      <dgm:spPr/>
      <dgm:t>
        <a:bodyPr/>
        <a:lstStyle/>
        <a:p>
          <a:endParaRPr lang="zh-CN" altLang="en-US"/>
        </a:p>
      </dgm:t>
    </dgm:pt>
    <dgm:pt modelId="{B61FF0C4-7D6D-D845-85C7-9A342CF6BD00}">
      <dgm:prSet/>
      <dgm:spPr/>
      <dgm:t>
        <a:bodyPr/>
        <a:lstStyle/>
        <a:p>
          <a:r>
            <a:rPr lang="zh-CN" altLang="en-US" dirty="0"/>
            <a:t>四、影响地价因素的说明：包括一般因素、区域因素和个别因素。</a:t>
          </a:r>
        </a:p>
      </dgm:t>
    </dgm:pt>
    <dgm:pt modelId="{92F37AC4-CA16-AE4F-B1A4-0CDBEC2720BD}" type="parTrans" cxnId="{87525967-8462-C043-8C02-84325E43274F}">
      <dgm:prSet/>
      <dgm:spPr/>
      <dgm:t>
        <a:bodyPr/>
        <a:lstStyle/>
        <a:p>
          <a:endParaRPr lang="zh-CN" altLang="en-US"/>
        </a:p>
      </dgm:t>
    </dgm:pt>
    <dgm:pt modelId="{2606B390-2B3D-C344-A6C9-B26946C09EAD}" type="sibTrans" cxnId="{87525967-8462-C043-8C02-84325E43274F}">
      <dgm:prSet/>
      <dgm:spPr/>
      <dgm:t>
        <a:bodyPr/>
        <a:lstStyle/>
        <a:p>
          <a:endParaRPr lang="zh-CN" altLang="en-US"/>
        </a:p>
      </dgm:t>
    </dgm:pt>
    <dgm:pt modelId="{EF73AA59-CB55-6D47-869A-134A30B5357C}" type="pres">
      <dgm:prSet presAssocID="{07A243DB-5E2A-D94B-BC6D-419F6F095E76}" presName="vert0" presStyleCnt="0">
        <dgm:presLayoutVars>
          <dgm:dir/>
          <dgm:animOne val="branch"/>
          <dgm:animLvl val="lvl"/>
        </dgm:presLayoutVars>
      </dgm:prSet>
      <dgm:spPr/>
    </dgm:pt>
    <dgm:pt modelId="{7D68028F-CD7A-C346-BBFC-7F8567F3D5B7}" type="pres">
      <dgm:prSet presAssocID="{B1BBEE2C-F750-CB4E-B2F4-05FF10BD2117}" presName="thickLine" presStyleLbl="alignNode1" presStyleIdx="0" presStyleCnt="4"/>
      <dgm:spPr/>
    </dgm:pt>
    <dgm:pt modelId="{3D5DD486-FCAE-374D-8265-D7FFF8F47FCA}" type="pres">
      <dgm:prSet presAssocID="{B1BBEE2C-F750-CB4E-B2F4-05FF10BD2117}" presName="horz1" presStyleCnt="0"/>
      <dgm:spPr/>
    </dgm:pt>
    <dgm:pt modelId="{C37AF66E-5839-5741-903F-3751F6656ED8}" type="pres">
      <dgm:prSet presAssocID="{B1BBEE2C-F750-CB4E-B2F4-05FF10BD2117}" presName="tx1" presStyleLbl="revTx" presStyleIdx="0" presStyleCnt="4"/>
      <dgm:spPr/>
    </dgm:pt>
    <dgm:pt modelId="{46A3DC13-D210-4A49-9F34-F15E2DA8B18A}" type="pres">
      <dgm:prSet presAssocID="{B1BBEE2C-F750-CB4E-B2F4-05FF10BD2117}" presName="vert1" presStyleCnt="0"/>
      <dgm:spPr/>
    </dgm:pt>
    <dgm:pt modelId="{687497DB-5B3F-3846-BF4F-97328F3B9EFC}" type="pres">
      <dgm:prSet presAssocID="{E30F10FF-691F-B044-B233-39CF08456292}" presName="thickLine" presStyleLbl="alignNode1" presStyleIdx="1" presStyleCnt="4"/>
      <dgm:spPr/>
    </dgm:pt>
    <dgm:pt modelId="{89492F76-A982-5743-AFF3-10FEA18B4657}" type="pres">
      <dgm:prSet presAssocID="{E30F10FF-691F-B044-B233-39CF08456292}" presName="horz1" presStyleCnt="0"/>
      <dgm:spPr/>
    </dgm:pt>
    <dgm:pt modelId="{0A2098A9-50D1-764C-9922-9B7EC78C8BE9}" type="pres">
      <dgm:prSet presAssocID="{E30F10FF-691F-B044-B233-39CF08456292}" presName="tx1" presStyleLbl="revTx" presStyleIdx="1" presStyleCnt="4"/>
      <dgm:spPr/>
    </dgm:pt>
    <dgm:pt modelId="{08B91518-4FA2-F745-8430-14B0A62713DF}" type="pres">
      <dgm:prSet presAssocID="{E30F10FF-691F-B044-B233-39CF08456292}" presName="vert1" presStyleCnt="0"/>
      <dgm:spPr/>
    </dgm:pt>
    <dgm:pt modelId="{F74FDA98-4145-B04A-B005-D22D8718F5AA}" type="pres">
      <dgm:prSet presAssocID="{177512D0-9ECF-CC4F-B94E-82214DB53A09}" presName="thickLine" presStyleLbl="alignNode1" presStyleIdx="2" presStyleCnt="4"/>
      <dgm:spPr/>
    </dgm:pt>
    <dgm:pt modelId="{1072CE38-19E5-E347-9199-4695B1729C24}" type="pres">
      <dgm:prSet presAssocID="{177512D0-9ECF-CC4F-B94E-82214DB53A09}" presName="horz1" presStyleCnt="0"/>
      <dgm:spPr/>
    </dgm:pt>
    <dgm:pt modelId="{B11E0E52-1784-AF4B-81C2-7631D3468D58}" type="pres">
      <dgm:prSet presAssocID="{177512D0-9ECF-CC4F-B94E-82214DB53A09}" presName="tx1" presStyleLbl="revTx" presStyleIdx="2" presStyleCnt="4"/>
      <dgm:spPr/>
    </dgm:pt>
    <dgm:pt modelId="{9AF166B5-2FCB-414D-A30F-A5A2020965DA}" type="pres">
      <dgm:prSet presAssocID="{177512D0-9ECF-CC4F-B94E-82214DB53A09}" presName="vert1" presStyleCnt="0"/>
      <dgm:spPr/>
    </dgm:pt>
    <dgm:pt modelId="{79C6151F-B178-9C47-8062-BE7E14487D2C}" type="pres">
      <dgm:prSet presAssocID="{B61FF0C4-7D6D-D845-85C7-9A342CF6BD00}" presName="thickLine" presStyleLbl="alignNode1" presStyleIdx="3" presStyleCnt="4"/>
      <dgm:spPr/>
    </dgm:pt>
    <dgm:pt modelId="{C7F1157C-39AA-1B40-AA7B-E0277680C704}" type="pres">
      <dgm:prSet presAssocID="{B61FF0C4-7D6D-D845-85C7-9A342CF6BD00}" presName="horz1" presStyleCnt="0"/>
      <dgm:spPr/>
    </dgm:pt>
    <dgm:pt modelId="{61F32837-0A96-D343-BE5F-DF064DDDA63A}" type="pres">
      <dgm:prSet presAssocID="{B61FF0C4-7D6D-D845-85C7-9A342CF6BD00}" presName="tx1" presStyleLbl="revTx" presStyleIdx="3" presStyleCnt="4"/>
      <dgm:spPr/>
    </dgm:pt>
    <dgm:pt modelId="{4CF724B1-ECA8-DE45-8886-C5E7BABF4A60}" type="pres">
      <dgm:prSet presAssocID="{B61FF0C4-7D6D-D845-85C7-9A342CF6BD00}" presName="vert1" presStyleCnt="0"/>
      <dgm:spPr/>
    </dgm:pt>
  </dgm:ptLst>
  <dgm:cxnLst>
    <dgm:cxn modelId="{37CEE820-F15E-B943-930D-4819EDE00CD6}" type="presOf" srcId="{07A243DB-5E2A-D94B-BC6D-419F6F095E76}" destId="{EF73AA59-CB55-6D47-869A-134A30B5357C}" srcOrd="0" destOrd="0" presId="urn:microsoft.com/office/officeart/2008/layout/LinedList"/>
    <dgm:cxn modelId="{B1E16D33-5026-FD4A-B059-6477208EE7A4}" srcId="{07A243DB-5E2A-D94B-BC6D-419F6F095E76}" destId="{177512D0-9ECF-CC4F-B94E-82214DB53A09}" srcOrd="2" destOrd="0" parTransId="{1357F65A-6898-7742-B4A6-A71B933670C8}" sibTransId="{CE56E391-7DFE-314A-92E3-CCA8B10A51D7}"/>
    <dgm:cxn modelId="{D10CBA36-FCE1-E84A-916B-4658DE3BC809}" srcId="{07A243DB-5E2A-D94B-BC6D-419F6F095E76}" destId="{B1BBEE2C-F750-CB4E-B2F4-05FF10BD2117}" srcOrd="0" destOrd="0" parTransId="{9C45CD95-1DAD-5B41-ABEC-E8D4B0E2F635}" sibTransId="{36368167-F94B-9D47-8BF0-8A75F84F9287}"/>
    <dgm:cxn modelId="{87525967-8462-C043-8C02-84325E43274F}" srcId="{07A243DB-5E2A-D94B-BC6D-419F6F095E76}" destId="{B61FF0C4-7D6D-D845-85C7-9A342CF6BD00}" srcOrd="3" destOrd="0" parTransId="{92F37AC4-CA16-AE4F-B1A4-0CDBEC2720BD}" sibTransId="{2606B390-2B3D-C344-A6C9-B26946C09EAD}"/>
    <dgm:cxn modelId="{DCD92487-532C-0F4E-89BF-CB0A77647759}" type="presOf" srcId="{B61FF0C4-7D6D-D845-85C7-9A342CF6BD00}" destId="{61F32837-0A96-D343-BE5F-DF064DDDA63A}" srcOrd="0" destOrd="0" presId="urn:microsoft.com/office/officeart/2008/layout/LinedList"/>
    <dgm:cxn modelId="{6748F18C-0D75-F445-8928-44F6700BD207}" srcId="{07A243DB-5E2A-D94B-BC6D-419F6F095E76}" destId="{E30F10FF-691F-B044-B233-39CF08456292}" srcOrd="1" destOrd="0" parTransId="{6C34E410-C605-2949-B7BD-B2CD998D53F9}" sibTransId="{FEB525F1-67F0-464D-88B8-D7B257549359}"/>
    <dgm:cxn modelId="{D6601B94-B283-CB4A-9E29-8F3BE9BB10CF}" type="presOf" srcId="{177512D0-9ECF-CC4F-B94E-82214DB53A09}" destId="{B11E0E52-1784-AF4B-81C2-7631D3468D58}" srcOrd="0" destOrd="0" presId="urn:microsoft.com/office/officeart/2008/layout/LinedList"/>
    <dgm:cxn modelId="{836F02AC-25B0-0C4D-BF47-F696C45F041F}" type="presOf" srcId="{E30F10FF-691F-B044-B233-39CF08456292}" destId="{0A2098A9-50D1-764C-9922-9B7EC78C8BE9}" srcOrd="0" destOrd="0" presId="urn:microsoft.com/office/officeart/2008/layout/LinedList"/>
    <dgm:cxn modelId="{C41E7BE4-3322-744F-A78A-68BB617B84DE}" type="presOf" srcId="{B1BBEE2C-F750-CB4E-B2F4-05FF10BD2117}" destId="{C37AF66E-5839-5741-903F-3751F6656ED8}" srcOrd="0" destOrd="0" presId="urn:microsoft.com/office/officeart/2008/layout/LinedList"/>
    <dgm:cxn modelId="{FD9DC4B3-7BE5-6F43-AF17-AA22DF9827C2}" type="presParOf" srcId="{EF73AA59-CB55-6D47-869A-134A30B5357C}" destId="{7D68028F-CD7A-C346-BBFC-7F8567F3D5B7}" srcOrd="0" destOrd="0" presId="urn:microsoft.com/office/officeart/2008/layout/LinedList"/>
    <dgm:cxn modelId="{527499F0-1043-9D4C-B8BA-19DE97AF71A8}" type="presParOf" srcId="{EF73AA59-CB55-6D47-869A-134A30B5357C}" destId="{3D5DD486-FCAE-374D-8265-D7FFF8F47FCA}" srcOrd="1" destOrd="0" presId="urn:microsoft.com/office/officeart/2008/layout/LinedList"/>
    <dgm:cxn modelId="{A8C81C28-5595-2A40-8419-EE534A6DD204}" type="presParOf" srcId="{3D5DD486-FCAE-374D-8265-D7FFF8F47FCA}" destId="{C37AF66E-5839-5741-903F-3751F6656ED8}" srcOrd="0" destOrd="0" presId="urn:microsoft.com/office/officeart/2008/layout/LinedList"/>
    <dgm:cxn modelId="{544DF1AB-8760-FE40-8588-FC18A7637D43}" type="presParOf" srcId="{3D5DD486-FCAE-374D-8265-D7FFF8F47FCA}" destId="{46A3DC13-D210-4A49-9F34-F15E2DA8B18A}" srcOrd="1" destOrd="0" presId="urn:microsoft.com/office/officeart/2008/layout/LinedList"/>
    <dgm:cxn modelId="{018A34A9-2E59-0A43-A034-7A2CDA9CC7C5}" type="presParOf" srcId="{EF73AA59-CB55-6D47-869A-134A30B5357C}" destId="{687497DB-5B3F-3846-BF4F-97328F3B9EFC}" srcOrd="2" destOrd="0" presId="urn:microsoft.com/office/officeart/2008/layout/LinedList"/>
    <dgm:cxn modelId="{A72E3D99-DA3E-8046-89E4-10053F9E46A8}" type="presParOf" srcId="{EF73AA59-CB55-6D47-869A-134A30B5357C}" destId="{89492F76-A982-5743-AFF3-10FEA18B4657}" srcOrd="3" destOrd="0" presId="urn:microsoft.com/office/officeart/2008/layout/LinedList"/>
    <dgm:cxn modelId="{1E4AD751-BEC8-B54C-8F0B-AB76C74969F5}" type="presParOf" srcId="{89492F76-A982-5743-AFF3-10FEA18B4657}" destId="{0A2098A9-50D1-764C-9922-9B7EC78C8BE9}" srcOrd="0" destOrd="0" presId="urn:microsoft.com/office/officeart/2008/layout/LinedList"/>
    <dgm:cxn modelId="{53D18FEA-592F-1D4B-8BA7-6855BA2FF3C0}" type="presParOf" srcId="{89492F76-A982-5743-AFF3-10FEA18B4657}" destId="{08B91518-4FA2-F745-8430-14B0A62713DF}" srcOrd="1" destOrd="0" presId="urn:microsoft.com/office/officeart/2008/layout/LinedList"/>
    <dgm:cxn modelId="{D6BE8DAF-A0F7-EE48-A556-852A5587895D}" type="presParOf" srcId="{EF73AA59-CB55-6D47-869A-134A30B5357C}" destId="{F74FDA98-4145-B04A-B005-D22D8718F5AA}" srcOrd="4" destOrd="0" presId="urn:microsoft.com/office/officeart/2008/layout/LinedList"/>
    <dgm:cxn modelId="{CD07C9F7-2407-9348-8686-27C482EC8CDF}" type="presParOf" srcId="{EF73AA59-CB55-6D47-869A-134A30B5357C}" destId="{1072CE38-19E5-E347-9199-4695B1729C24}" srcOrd="5" destOrd="0" presId="urn:microsoft.com/office/officeart/2008/layout/LinedList"/>
    <dgm:cxn modelId="{E7914B74-C4A8-D242-A15E-05D3FF1E2E67}" type="presParOf" srcId="{1072CE38-19E5-E347-9199-4695B1729C24}" destId="{B11E0E52-1784-AF4B-81C2-7631D3468D58}" srcOrd="0" destOrd="0" presId="urn:microsoft.com/office/officeart/2008/layout/LinedList"/>
    <dgm:cxn modelId="{B1883BC5-7541-944B-BD44-A03DFBE91127}" type="presParOf" srcId="{1072CE38-19E5-E347-9199-4695B1729C24}" destId="{9AF166B5-2FCB-414D-A30F-A5A2020965DA}" srcOrd="1" destOrd="0" presId="urn:microsoft.com/office/officeart/2008/layout/LinedList"/>
    <dgm:cxn modelId="{2E812852-2D07-C34B-A212-650E26D43419}" type="presParOf" srcId="{EF73AA59-CB55-6D47-869A-134A30B5357C}" destId="{79C6151F-B178-9C47-8062-BE7E14487D2C}" srcOrd="6" destOrd="0" presId="urn:microsoft.com/office/officeart/2008/layout/LinedList"/>
    <dgm:cxn modelId="{6F68CE15-1FD6-E449-8BD7-B0E8A6A86FF9}" type="presParOf" srcId="{EF73AA59-CB55-6D47-869A-134A30B5357C}" destId="{C7F1157C-39AA-1B40-AA7B-E0277680C704}" srcOrd="7" destOrd="0" presId="urn:microsoft.com/office/officeart/2008/layout/LinedList"/>
    <dgm:cxn modelId="{6C33E9DC-1C7A-CB4A-82EA-F92D7809D7DE}" type="presParOf" srcId="{C7F1157C-39AA-1B40-AA7B-E0277680C704}" destId="{61F32837-0A96-D343-BE5F-DF064DDDA63A}" srcOrd="0" destOrd="0" presId="urn:microsoft.com/office/officeart/2008/layout/LinedList"/>
    <dgm:cxn modelId="{BC49602B-6AD5-6245-8DA6-903D5A949DF7}" type="presParOf" srcId="{C7F1157C-39AA-1B40-AA7B-E0277680C704}" destId="{4CF724B1-ECA8-DE45-8886-C5E7BABF4A60}"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5EDE02-D5C6-694B-8A09-AC9C4747BBFC}" type="doc">
      <dgm:prSet loTypeId="urn:microsoft.com/office/officeart/2005/8/layout/vList5" loCatId="" qsTypeId="urn:microsoft.com/office/officeart/2005/8/quickstyle/simple1#6" qsCatId="simple" csTypeId="urn:microsoft.com/office/officeart/2005/8/colors/accent1_2#3" csCatId="accent1" phldr="1"/>
      <dgm:spPr/>
      <dgm:t>
        <a:bodyPr/>
        <a:lstStyle/>
        <a:p>
          <a:endParaRPr lang="zh-CN" altLang="en-US"/>
        </a:p>
      </dgm:t>
    </dgm:pt>
    <dgm:pt modelId="{78BB0211-F970-5249-82DE-08EE4321C494}">
      <dgm:prSet phldrT="[文本]"/>
      <dgm:spPr/>
      <dgm:t>
        <a:bodyPr/>
        <a:lstStyle/>
        <a:p>
          <a:r>
            <a:rPr lang="en-US" altLang="zh-CN" dirty="0"/>
            <a:t>1.</a:t>
          </a:r>
          <a:r>
            <a:rPr lang="zh-CN" altLang="en-US" dirty="0"/>
            <a:t>土地登记状况</a:t>
          </a:r>
        </a:p>
      </dgm:t>
    </dgm:pt>
    <dgm:pt modelId="{999B1331-3245-174A-BE7D-CCDD2F9DBDA1}" type="parTrans" cxnId="{76E70DBB-518B-0D45-B309-D48BAEBE3FCA}">
      <dgm:prSet/>
      <dgm:spPr/>
      <dgm:t>
        <a:bodyPr/>
        <a:lstStyle/>
        <a:p>
          <a:endParaRPr lang="zh-CN" altLang="en-US"/>
        </a:p>
      </dgm:t>
    </dgm:pt>
    <dgm:pt modelId="{771A717B-D222-0340-884B-A1EB347BD74C}" type="sibTrans" cxnId="{76E70DBB-518B-0D45-B309-D48BAEBE3FCA}">
      <dgm:prSet/>
      <dgm:spPr/>
      <dgm:t>
        <a:bodyPr/>
        <a:lstStyle/>
        <a:p>
          <a:endParaRPr lang="zh-CN" altLang="en-US"/>
        </a:p>
      </dgm:t>
    </dgm:pt>
    <dgm:pt modelId="{91E466A0-1935-1647-B33F-D5A979207621}">
      <dgm:prSet phldrT="[文本]" custT="1"/>
      <dgm:spPr/>
      <dgm:t>
        <a:bodyPr/>
        <a:lstStyle/>
        <a:p>
          <a:r>
            <a:rPr lang="zh-CN" altLang="en-US" sz="1200" dirty="0"/>
            <a:t>估价对象的权源以及权属变更情况</a:t>
          </a:r>
        </a:p>
      </dgm:t>
    </dgm:pt>
    <dgm:pt modelId="{E46A8D7B-5632-6F44-A0E4-B8019C3F74B9}" type="parTrans" cxnId="{96FF4C21-C8B4-574E-8CEC-DCE08463EA67}">
      <dgm:prSet/>
      <dgm:spPr/>
      <dgm:t>
        <a:bodyPr/>
        <a:lstStyle/>
        <a:p>
          <a:endParaRPr lang="zh-CN" altLang="en-US"/>
        </a:p>
      </dgm:t>
    </dgm:pt>
    <dgm:pt modelId="{71DF2491-E32F-1C4C-B7D5-A446098AE871}" type="sibTrans" cxnId="{96FF4C21-C8B4-574E-8CEC-DCE08463EA67}">
      <dgm:prSet/>
      <dgm:spPr/>
      <dgm:t>
        <a:bodyPr/>
        <a:lstStyle/>
        <a:p>
          <a:endParaRPr lang="zh-CN" altLang="en-US"/>
        </a:p>
      </dgm:t>
    </dgm:pt>
    <dgm:pt modelId="{3ECC9AF3-5BBF-4646-B28E-FBCAC5ADE759}">
      <dgm:prSet phldrT="[文本]" custT="1"/>
      <dgm:spPr/>
      <dgm:t>
        <a:bodyPr/>
        <a:lstStyle/>
        <a:p>
          <a:r>
            <a:rPr lang="zh-CN" altLang="en-US" sz="1200" dirty="0"/>
            <a:t>估价对象的地理位置、土地用途、四至、面积、土地规划、土地级别土地权属性质及权属变更、土地登记证书号、国有土地使用证编号、登记时间、地籍图号、宗地号等</a:t>
          </a:r>
        </a:p>
      </dgm:t>
    </dgm:pt>
    <dgm:pt modelId="{F07784F8-2F4D-4840-8496-BA4730450E5B}" type="parTrans" cxnId="{0797BC11-04A3-D941-8F76-F974F2AFD47B}">
      <dgm:prSet/>
      <dgm:spPr/>
      <dgm:t>
        <a:bodyPr/>
        <a:lstStyle/>
        <a:p>
          <a:endParaRPr lang="zh-CN" altLang="en-US"/>
        </a:p>
      </dgm:t>
    </dgm:pt>
    <dgm:pt modelId="{F97E6E75-42DE-9A47-B2B6-25D5CB5E9C82}" type="sibTrans" cxnId="{0797BC11-04A3-D941-8F76-F974F2AFD47B}">
      <dgm:prSet/>
      <dgm:spPr/>
      <dgm:t>
        <a:bodyPr/>
        <a:lstStyle/>
        <a:p>
          <a:endParaRPr lang="zh-CN" altLang="en-US"/>
        </a:p>
      </dgm:t>
    </dgm:pt>
    <dgm:pt modelId="{1ECF05BF-78F6-D548-ACDF-FFEE3000CDEB}">
      <dgm:prSet phldrT="[文本]"/>
      <dgm:spPr/>
      <dgm:t>
        <a:bodyPr/>
        <a:lstStyle/>
        <a:p>
          <a:r>
            <a:rPr lang="en-US" altLang="zh-CN" dirty="0"/>
            <a:t>2.</a:t>
          </a:r>
          <a:r>
            <a:rPr lang="zh-CN" altLang="en-US" dirty="0"/>
            <a:t>土地权利状况</a:t>
          </a:r>
        </a:p>
      </dgm:t>
    </dgm:pt>
    <dgm:pt modelId="{C9E6BBE3-C2E4-924E-BB86-EE67D7BE4E5D}" type="parTrans" cxnId="{F28E35CC-5631-7C4A-8086-B3C7D55FCFF2}">
      <dgm:prSet/>
      <dgm:spPr/>
      <dgm:t>
        <a:bodyPr/>
        <a:lstStyle/>
        <a:p>
          <a:endParaRPr lang="zh-CN" altLang="en-US"/>
        </a:p>
      </dgm:t>
    </dgm:pt>
    <dgm:pt modelId="{20EF2A46-CA0E-5C48-8FB6-DD29B3FC568E}" type="sibTrans" cxnId="{F28E35CC-5631-7C4A-8086-B3C7D55FCFF2}">
      <dgm:prSet/>
      <dgm:spPr/>
      <dgm:t>
        <a:bodyPr/>
        <a:lstStyle/>
        <a:p>
          <a:endParaRPr lang="zh-CN" altLang="en-US"/>
        </a:p>
      </dgm:t>
    </dgm:pt>
    <dgm:pt modelId="{1FDB8F70-78A4-6140-A917-7880B69BB959}">
      <dgm:prSet phldrT="[文本]" custT="1"/>
      <dgm:spPr/>
      <dgm:t>
        <a:bodyPr/>
        <a:lstStyle/>
        <a:p>
          <a:r>
            <a:rPr lang="zh-CN" altLang="en-US" sz="1200" dirty="0"/>
            <a:t>估价对象的土地所有权、使用权、他项权利状况</a:t>
          </a:r>
        </a:p>
      </dgm:t>
    </dgm:pt>
    <dgm:pt modelId="{789A0785-B965-E541-9E4F-45F5E86BD9DF}" type="parTrans" cxnId="{D191EEFE-3C36-3C45-BD2A-F094C9A9BE8D}">
      <dgm:prSet/>
      <dgm:spPr/>
      <dgm:t>
        <a:bodyPr/>
        <a:lstStyle/>
        <a:p>
          <a:endParaRPr lang="zh-CN" altLang="en-US"/>
        </a:p>
      </dgm:t>
    </dgm:pt>
    <dgm:pt modelId="{39913B92-D525-C445-B92D-28FAFA42A845}" type="sibTrans" cxnId="{D191EEFE-3C36-3C45-BD2A-F094C9A9BE8D}">
      <dgm:prSet/>
      <dgm:spPr/>
      <dgm:t>
        <a:bodyPr/>
        <a:lstStyle/>
        <a:p>
          <a:endParaRPr lang="zh-CN" altLang="en-US"/>
        </a:p>
      </dgm:t>
    </dgm:pt>
    <dgm:pt modelId="{8016696D-10DB-AC4E-9FB3-AB32FD77838D}">
      <dgm:prSet phldrT="[文本]" custT="1"/>
      <dgm:spPr/>
      <dgm:t>
        <a:bodyPr/>
        <a:lstStyle/>
        <a:p>
          <a:r>
            <a:rPr lang="zh-CN" altLang="en-US" sz="1200" dirty="0"/>
            <a:t>以出让方式取得的土地使用权要说明取得时间、出让金数额、批准使用年限、已使用年限和剩余使用年限及宗地的特殊规定</a:t>
          </a:r>
        </a:p>
      </dgm:t>
    </dgm:pt>
    <dgm:pt modelId="{6B92A499-70E2-134A-92EA-68D7E9AB62A2}" type="parTrans" cxnId="{F809E117-AF54-0146-9B47-EB26A5B68B0A}">
      <dgm:prSet/>
      <dgm:spPr/>
      <dgm:t>
        <a:bodyPr/>
        <a:lstStyle/>
        <a:p>
          <a:endParaRPr lang="zh-CN" altLang="en-US"/>
        </a:p>
      </dgm:t>
    </dgm:pt>
    <dgm:pt modelId="{094552DA-7E40-7148-BB9B-3AC913C3AD6B}" type="sibTrans" cxnId="{F809E117-AF54-0146-9B47-EB26A5B68B0A}">
      <dgm:prSet/>
      <dgm:spPr/>
      <dgm:t>
        <a:bodyPr/>
        <a:lstStyle/>
        <a:p>
          <a:endParaRPr lang="zh-CN" altLang="en-US"/>
        </a:p>
      </dgm:t>
    </dgm:pt>
    <dgm:pt modelId="{52565379-3C9E-E94A-A357-4301C4CCDEA5}">
      <dgm:prSet phldrT="[文本]"/>
      <dgm:spPr/>
      <dgm:t>
        <a:bodyPr/>
        <a:lstStyle/>
        <a:p>
          <a:r>
            <a:rPr lang="en-US" altLang="zh-CN" dirty="0"/>
            <a:t>3.</a:t>
          </a:r>
          <a:r>
            <a:rPr lang="zh-CN" altLang="en-US" dirty="0"/>
            <a:t>土地利用状况</a:t>
          </a:r>
        </a:p>
      </dgm:t>
    </dgm:pt>
    <dgm:pt modelId="{D9E2463C-2444-F849-B4AB-E87CDAD51EA4}" type="parTrans" cxnId="{6133B30D-729D-744D-8534-A882041777C9}">
      <dgm:prSet/>
      <dgm:spPr/>
      <dgm:t>
        <a:bodyPr/>
        <a:lstStyle/>
        <a:p>
          <a:endParaRPr lang="zh-CN" altLang="en-US"/>
        </a:p>
      </dgm:t>
    </dgm:pt>
    <dgm:pt modelId="{B2127CFF-5366-434E-8A95-4D8D172395D1}" type="sibTrans" cxnId="{6133B30D-729D-744D-8534-A882041777C9}">
      <dgm:prSet/>
      <dgm:spPr/>
      <dgm:t>
        <a:bodyPr/>
        <a:lstStyle/>
        <a:p>
          <a:endParaRPr lang="zh-CN" altLang="en-US"/>
        </a:p>
      </dgm:t>
    </dgm:pt>
    <dgm:pt modelId="{8C0180D9-FF77-484F-A102-6CE39694CF3C}">
      <dgm:prSet phldrT="[文本]" custT="1"/>
      <dgm:spPr/>
      <dgm:t>
        <a:bodyPr/>
        <a:lstStyle/>
        <a:p>
          <a:r>
            <a:rPr lang="zh-CN" altLang="en-US" sz="1200" dirty="0"/>
            <a:t>说明估价对象利用现状及土地利用条件</a:t>
          </a:r>
        </a:p>
      </dgm:t>
    </dgm:pt>
    <dgm:pt modelId="{B4D3A710-BF9E-7049-BDA1-35F8EFD048E8}" type="parTrans" cxnId="{84748555-1DE0-D943-B799-B146EDA9591C}">
      <dgm:prSet/>
      <dgm:spPr/>
      <dgm:t>
        <a:bodyPr/>
        <a:lstStyle/>
        <a:p>
          <a:endParaRPr lang="zh-CN" altLang="en-US"/>
        </a:p>
      </dgm:t>
    </dgm:pt>
    <dgm:pt modelId="{4CA39B83-FD1B-EA49-9788-CA6E76D3041B}" type="sibTrans" cxnId="{84748555-1DE0-D943-B799-B146EDA9591C}">
      <dgm:prSet/>
      <dgm:spPr/>
      <dgm:t>
        <a:bodyPr/>
        <a:lstStyle/>
        <a:p>
          <a:endParaRPr lang="zh-CN" altLang="en-US"/>
        </a:p>
      </dgm:t>
    </dgm:pt>
    <dgm:pt modelId="{2AA08B16-144A-A648-8D4A-924F724409C9}">
      <dgm:prSet phldrT="[文本]" custT="1"/>
      <dgm:spPr/>
      <dgm:t>
        <a:bodyPr/>
        <a:lstStyle/>
        <a:p>
          <a:r>
            <a:rPr lang="zh-CN" altLang="en-US" sz="1200" dirty="0"/>
            <a:t>利用现状包括估价对象上的建构筑物及其用途、建筑容积率、绿化率等，重要建构筑物的耐用年限、已使用年限、建筑面积、建筑结构、建筑细部说明、设备和安装情况、建筑成新、建筑密度、建筑高度、层数，以及其他地上附着物抓那个矿等</a:t>
          </a:r>
        </a:p>
      </dgm:t>
    </dgm:pt>
    <dgm:pt modelId="{0217442D-A17E-9749-B8CF-AF7C0776EFDF}" type="parTrans" cxnId="{4B4B0DF1-81FE-7540-93D3-349333CE26B1}">
      <dgm:prSet/>
      <dgm:spPr/>
      <dgm:t>
        <a:bodyPr/>
        <a:lstStyle/>
        <a:p>
          <a:endParaRPr lang="zh-CN" altLang="en-US"/>
        </a:p>
      </dgm:t>
    </dgm:pt>
    <dgm:pt modelId="{4A9E6B71-B91C-A441-B12E-A286E77213BF}" type="sibTrans" cxnId="{4B4B0DF1-81FE-7540-93D3-349333CE26B1}">
      <dgm:prSet/>
      <dgm:spPr/>
      <dgm:t>
        <a:bodyPr/>
        <a:lstStyle/>
        <a:p>
          <a:endParaRPr lang="zh-CN" altLang="en-US"/>
        </a:p>
      </dgm:t>
    </dgm:pt>
    <dgm:pt modelId="{2058DF16-3C4D-964E-99A7-4D02E7449B07}">
      <dgm:prSet phldrT="[文本]" custT="1"/>
      <dgm:spPr/>
      <dgm:t>
        <a:bodyPr/>
        <a:lstStyle/>
        <a:p>
          <a:r>
            <a:rPr lang="zh-CN" altLang="en-US" sz="1200" dirty="0"/>
            <a:t>未办理登记手续的，应说明理由</a:t>
          </a:r>
        </a:p>
      </dgm:t>
    </dgm:pt>
    <dgm:pt modelId="{17B896EA-41A2-644D-810D-A2582F0E0178}" type="parTrans" cxnId="{688B4196-1C0E-5546-8B29-7DDC7479EE85}">
      <dgm:prSet/>
      <dgm:spPr/>
      <dgm:t>
        <a:bodyPr/>
        <a:lstStyle/>
        <a:p>
          <a:endParaRPr lang="zh-CN" altLang="en-US"/>
        </a:p>
      </dgm:t>
    </dgm:pt>
    <dgm:pt modelId="{3E92E2D2-2F51-9B43-BB0A-FF25C3DB865A}" type="sibTrans" cxnId="{688B4196-1C0E-5546-8B29-7DDC7479EE85}">
      <dgm:prSet/>
      <dgm:spPr/>
      <dgm:t>
        <a:bodyPr/>
        <a:lstStyle/>
        <a:p>
          <a:endParaRPr lang="zh-CN" altLang="en-US"/>
        </a:p>
      </dgm:t>
    </dgm:pt>
    <dgm:pt modelId="{435AD6C0-3EEA-6548-966D-548EB17AB37E}">
      <dgm:prSet phldrT="[文本]" custT="1"/>
      <dgm:spPr/>
      <dgm:t>
        <a:bodyPr/>
        <a:lstStyle/>
        <a:p>
          <a:r>
            <a:rPr lang="zh-CN" altLang="en-US" sz="1200" dirty="0"/>
            <a:t>对估价对象存在抵押权、地役权、租赁权、地上地下权等他项权利、相邻关系权利扽好要详加说明</a:t>
          </a:r>
        </a:p>
      </dgm:t>
    </dgm:pt>
    <dgm:pt modelId="{F6E8634F-59A5-934A-8096-25DC3C5BAC3B}" type="parTrans" cxnId="{6224F40C-345F-7B4D-8F71-1C311FC0F771}">
      <dgm:prSet/>
      <dgm:spPr/>
      <dgm:t>
        <a:bodyPr/>
        <a:lstStyle/>
        <a:p>
          <a:endParaRPr lang="zh-CN" altLang="en-US"/>
        </a:p>
      </dgm:t>
    </dgm:pt>
    <dgm:pt modelId="{FEC98330-37F8-C248-9C63-B009CAF34804}" type="sibTrans" cxnId="{6224F40C-345F-7B4D-8F71-1C311FC0F771}">
      <dgm:prSet/>
      <dgm:spPr/>
      <dgm:t>
        <a:bodyPr/>
        <a:lstStyle/>
        <a:p>
          <a:endParaRPr lang="zh-CN" altLang="en-US"/>
        </a:p>
      </dgm:t>
    </dgm:pt>
    <dgm:pt modelId="{0FB2D9FE-B726-164C-929D-66F716DBF334}">
      <dgm:prSet phldrT="[文本]" custT="1"/>
      <dgm:spPr/>
      <dgm:t>
        <a:bodyPr/>
        <a:lstStyle/>
        <a:p>
          <a:r>
            <a:rPr lang="zh-CN" altLang="en-US" sz="1200" dirty="0"/>
            <a:t>土地利用条件包括估价对象的规划利用、最佳利用、利用限制和缺陷等，对以规划条件进行评估的，应说明规划条件的批准机关及批准日期、具体规划条件等。</a:t>
          </a:r>
        </a:p>
      </dgm:t>
    </dgm:pt>
    <dgm:pt modelId="{A44778F6-371F-5545-853B-12E79D161A90}" type="parTrans" cxnId="{957960A0-BD2B-ED42-BBDE-3661D0FB0E2C}">
      <dgm:prSet/>
      <dgm:spPr/>
      <dgm:t>
        <a:bodyPr/>
        <a:lstStyle/>
        <a:p>
          <a:endParaRPr lang="zh-CN" altLang="en-US"/>
        </a:p>
      </dgm:t>
    </dgm:pt>
    <dgm:pt modelId="{B8985EE9-A616-9348-ACE6-8E3C80600B02}" type="sibTrans" cxnId="{957960A0-BD2B-ED42-BBDE-3661D0FB0E2C}">
      <dgm:prSet/>
      <dgm:spPr/>
      <dgm:t>
        <a:bodyPr/>
        <a:lstStyle/>
        <a:p>
          <a:endParaRPr lang="zh-CN" altLang="en-US"/>
        </a:p>
      </dgm:t>
    </dgm:pt>
    <dgm:pt modelId="{BBA0C09D-8039-5D40-B326-2C35462015E9}" type="pres">
      <dgm:prSet presAssocID="{FB5EDE02-D5C6-694B-8A09-AC9C4747BBFC}" presName="Name0" presStyleCnt="0">
        <dgm:presLayoutVars>
          <dgm:dir/>
          <dgm:animLvl val="lvl"/>
          <dgm:resizeHandles val="exact"/>
        </dgm:presLayoutVars>
      </dgm:prSet>
      <dgm:spPr/>
    </dgm:pt>
    <dgm:pt modelId="{97AF3A14-66C2-244E-8611-B3DF612AC868}" type="pres">
      <dgm:prSet presAssocID="{78BB0211-F970-5249-82DE-08EE4321C494}" presName="linNode" presStyleCnt="0"/>
      <dgm:spPr/>
    </dgm:pt>
    <dgm:pt modelId="{1595CEB8-6572-304B-8C45-9FAB13E6D949}" type="pres">
      <dgm:prSet presAssocID="{78BB0211-F970-5249-82DE-08EE4321C494}" presName="parentText" presStyleLbl="node1" presStyleIdx="0" presStyleCnt="3">
        <dgm:presLayoutVars>
          <dgm:chMax val="1"/>
          <dgm:bulletEnabled val="1"/>
        </dgm:presLayoutVars>
      </dgm:prSet>
      <dgm:spPr/>
    </dgm:pt>
    <dgm:pt modelId="{32285CFF-99A0-E041-8C5E-08D0F3DA3995}" type="pres">
      <dgm:prSet presAssocID="{78BB0211-F970-5249-82DE-08EE4321C494}" presName="descendantText" presStyleLbl="alignAccFollowNode1" presStyleIdx="0" presStyleCnt="3" custScaleY="130048">
        <dgm:presLayoutVars>
          <dgm:bulletEnabled val="1"/>
        </dgm:presLayoutVars>
      </dgm:prSet>
      <dgm:spPr/>
    </dgm:pt>
    <dgm:pt modelId="{C49D8329-91B6-B24A-B208-15C80BAAFDAC}" type="pres">
      <dgm:prSet presAssocID="{771A717B-D222-0340-884B-A1EB347BD74C}" presName="sp" presStyleCnt="0"/>
      <dgm:spPr/>
    </dgm:pt>
    <dgm:pt modelId="{AB50E2D2-D557-E042-B158-A118169E7BAE}" type="pres">
      <dgm:prSet presAssocID="{1ECF05BF-78F6-D548-ACDF-FFEE3000CDEB}" presName="linNode" presStyleCnt="0"/>
      <dgm:spPr/>
    </dgm:pt>
    <dgm:pt modelId="{6BF87910-15AB-3041-9543-B94B93CD9EDF}" type="pres">
      <dgm:prSet presAssocID="{1ECF05BF-78F6-D548-ACDF-FFEE3000CDEB}" presName="parentText" presStyleLbl="node1" presStyleIdx="1" presStyleCnt="3">
        <dgm:presLayoutVars>
          <dgm:chMax val="1"/>
          <dgm:bulletEnabled val="1"/>
        </dgm:presLayoutVars>
      </dgm:prSet>
      <dgm:spPr/>
    </dgm:pt>
    <dgm:pt modelId="{4AF84123-370C-F142-A4B0-4D82F50CFCE7}" type="pres">
      <dgm:prSet presAssocID="{1ECF05BF-78F6-D548-ACDF-FFEE3000CDEB}" presName="descendantText" presStyleLbl="alignAccFollowNode1" presStyleIdx="1" presStyleCnt="3" custScaleY="151697">
        <dgm:presLayoutVars>
          <dgm:bulletEnabled val="1"/>
        </dgm:presLayoutVars>
      </dgm:prSet>
      <dgm:spPr/>
    </dgm:pt>
    <dgm:pt modelId="{EACF1AC4-8B1C-FC4C-83B9-2566D497BB64}" type="pres">
      <dgm:prSet presAssocID="{20EF2A46-CA0E-5C48-8FB6-DD29B3FC568E}" presName="sp" presStyleCnt="0"/>
      <dgm:spPr/>
    </dgm:pt>
    <dgm:pt modelId="{D2C1E213-6F71-2047-B81B-8FBFCFAB67C5}" type="pres">
      <dgm:prSet presAssocID="{52565379-3C9E-E94A-A357-4301C4CCDEA5}" presName="linNode" presStyleCnt="0"/>
      <dgm:spPr/>
    </dgm:pt>
    <dgm:pt modelId="{944EA35C-948E-9C46-9A70-90A6277C8707}" type="pres">
      <dgm:prSet presAssocID="{52565379-3C9E-E94A-A357-4301C4CCDEA5}" presName="parentText" presStyleLbl="node1" presStyleIdx="2" presStyleCnt="3">
        <dgm:presLayoutVars>
          <dgm:chMax val="1"/>
          <dgm:bulletEnabled val="1"/>
        </dgm:presLayoutVars>
      </dgm:prSet>
      <dgm:spPr/>
    </dgm:pt>
    <dgm:pt modelId="{4FB99C2E-76E7-214F-AC79-2F7D17B0E440}" type="pres">
      <dgm:prSet presAssocID="{52565379-3C9E-E94A-A357-4301C4CCDEA5}" presName="descendantText" presStyleLbl="alignAccFollowNode1" presStyleIdx="2" presStyleCnt="3" custScaleY="172675">
        <dgm:presLayoutVars>
          <dgm:bulletEnabled val="1"/>
        </dgm:presLayoutVars>
      </dgm:prSet>
      <dgm:spPr/>
    </dgm:pt>
  </dgm:ptLst>
  <dgm:cxnLst>
    <dgm:cxn modelId="{5F802709-B71E-494A-8B95-A5659D51CAE5}" type="presOf" srcId="{FB5EDE02-D5C6-694B-8A09-AC9C4747BBFC}" destId="{BBA0C09D-8039-5D40-B326-2C35462015E9}" srcOrd="0" destOrd="0" presId="urn:microsoft.com/office/officeart/2005/8/layout/vList5"/>
    <dgm:cxn modelId="{932FED09-A8FA-A247-A176-92BE85654617}" type="presOf" srcId="{2AA08B16-144A-A648-8D4A-924F724409C9}" destId="{4FB99C2E-76E7-214F-AC79-2F7D17B0E440}" srcOrd="0" destOrd="1" presId="urn:microsoft.com/office/officeart/2005/8/layout/vList5"/>
    <dgm:cxn modelId="{6224F40C-345F-7B4D-8F71-1C311FC0F771}" srcId="{1ECF05BF-78F6-D548-ACDF-FFEE3000CDEB}" destId="{435AD6C0-3EEA-6548-966D-548EB17AB37E}" srcOrd="2" destOrd="0" parTransId="{F6E8634F-59A5-934A-8096-25DC3C5BAC3B}" sibTransId="{FEC98330-37F8-C248-9C63-B009CAF34804}"/>
    <dgm:cxn modelId="{6133B30D-729D-744D-8534-A882041777C9}" srcId="{FB5EDE02-D5C6-694B-8A09-AC9C4747BBFC}" destId="{52565379-3C9E-E94A-A357-4301C4CCDEA5}" srcOrd="2" destOrd="0" parTransId="{D9E2463C-2444-F849-B4AB-E87CDAD51EA4}" sibTransId="{B2127CFF-5366-434E-8A95-4D8D172395D1}"/>
    <dgm:cxn modelId="{0797BC11-04A3-D941-8F76-F974F2AFD47B}" srcId="{78BB0211-F970-5249-82DE-08EE4321C494}" destId="{3ECC9AF3-5BBF-4646-B28E-FBCAC5ADE759}" srcOrd="1" destOrd="0" parTransId="{F07784F8-2F4D-4840-8496-BA4730450E5B}" sibTransId="{F97E6E75-42DE-9A47-B2B6-25D5CB5E9C82}"/>
    <dgm:cxn modelId="{F809E117-AF54-0146-9B47-EB26A5B68B0A}" srcId="{1ECF05BF-78F6-D548-ACDF-FFEE3000CDEB}" destId="{8016696D-10DB-AC4E-9FB3-AB32FD77838D}" srcOrd="1" destOrd="0" parTransId="{6B92A499-70E2-134A-92EA-68D7E9AB62A2}" sibTransId="{094552DA-7E40-7148-BB9B-3AC913C3AD6B}"/>
    <dgm:cxn modelId="{96FF4C21-C8B4-574E-8CEC-DCE08463EA67}" srcId="{78BB0211-F970-5249-82DE-08EE4321C494}" destId="{91E466A0-1935-1647-B33F-D5A979207621}" srcOrd="0" destOrd="0" parTransId="{E46A8D7B-5632-6F44-A0E4-B8019C3F74B9}" sibTransId="{71DF2491-E32F-1C4C-B7D5-A446098AE871}"/>
    <dgm:cxn modelId="{1A92ED37-CA0E-2043-B790-05C4DA31EBFB}" type="presOf" srcId="{3ECC9AF3-5BBF-4646-B28E-FBCAC5ADE759}" destId="{32285CFF-99A0-E041-8C5E-08D0F3DA3995}" srcOrd="0" destOrd="1" presId="urn:microsoft.com/office/officeart/2005/8/layout/vList5"/>
    <dgm:cxn modelId="{4E14DC38-4CB7-2442-8FA3-9CB599896B96}" type="presOf" srcId="{2058DF16-3C4D-964E-99A7-4D02E7449B07}" destId="{32285CFF-99A0-E041-8C5E-08D0F3DA3995}" srcOrd="0" destOrd="2" presId="urn:microsoft.com/office/officeart/2005/8/layout/vList5"/>
    <dgm:cxn modelId="{91E5DE4C-C9A2-844E-B3FB-CE812BEA4F24}" type="presOf" srcId="{8016696D-10DB-AC4E-9FB3-AB32FD77838D}" destId="{4AF84123-370C-F142-A4B0-4D82F50CFCE7}" srcOrd="0" destOrd="1" presId="urn:microsoft.com/office/officeart/2005/8/layout/vList5"/>
    <dgm:cxn modelId="{84748555-1DE0-D943-B799-B146EDA9591C}" srcId="{52565379-3C9E-E94A-A357-4301C4CCDEA5}" destId="{8C0180D9-FF77-484F-A102-6CE39694CF3C}" srcOrd="0" destOrd="0" parTransId="{B4D3A710-BF9E-7049-BDA1-35F8EFD048E8}" sibTransId="{4CA39B83-FD1B-EA49-9788-CA6E76D3041B}"/>
    <dgm:cxn modelId="{9A27E35A-7B2F-6D4E-8949-FFBAA53CE460}" type="presOf" srcId="{435AD6C0-3EEA-6548-966D-548EB17AB37E}" destId="{4AF84123-370C-F142-A4B0-4D82F50CFCE7}" srcOrd="0" destOrd="2" presId="urn:microsoft.com/office/officeart/2005/8/layout/vList5"/>
    <dgm:cxn modelId="{0A761C77-688C-344B-A70F-87E2ECEE8372}" type="presOf" srcId="{1ECF05BF-78F6-D548-ACDF-FFEE3000CDEB}" destId="{6BF87910-15AB-3041-9543-B94B93CD9EDF}" srcOrd="0" destOrd="0" presId="urn:microsoft.com/office/officeart/2005/8/layout/vList5"/>
    <dgm:cxn modelId="{58561382-DA8B-0540-9899-C0848A9C303E}" type="presOf" srcId="{0FB2D9FE-B726-164C-929D-66F716DBF334}" destId="{4FB99C2E-76E7-214F-AC79-2F7D17B0E440}" srcOrd="0" destOrd="2" presId="urn:microsoft.com/office/officeart/2005/8/layout/vList5"/>
    <dgm:cxn modelId="{A7DDD086-5403-8A48-A61C-530D15DD8599}" type="presOf" srcId="{52565379-3C9E-E94A-A357-4301C4CCDEA5}" destId="{944EA35C-948E-9C46-9A70-90A6277C8707}" srcOrd="0" destOrd="0" presId="urn:microsoft.com/office/officeart/2005/8/layout/vList5"/>
    <dgm:cxn modelId="{688B4196-1C0E-5546-8B29-7DDC7479EE85}" srcId="{78BB0211-F970-5249-82DE-08EE4321C494}" destId="{2058DF16-3C4D-964E-99A7-4D02E7449B07}" srcOrd="2" destOrd="0" parTransId="{17B896EA-41A2-644D-810D-A2582F0E0178}" sibTransId="{3E92E2D2-2F51-9B43-BB0A-FF25C3DB865A}"/>
    <dgm:cxn modelId="{957960A0-BD2B-ED42-BBDE-3661D0FB0E2C}" srcId="{52565379-3C9E-E94A-A357-4301C4CCDEA5}" destId="{0FB2D9FE-B726-164C-929D-66F716DBF334}" srcOrd="2" destOrd="0" parTransId="{A44778F6-371F-5545-853B-12E79D161A90}" sibTransId="{B8985EE9-A616-9348-ACE6-8E3C80600B02}"/>
    <dgm:cxn modelId="{F93E3EB5-8143-F846-A623-5CE0A135C02A}" type="presOf" srcId="{91E466A0-1935-1647-B33F-D5A979207621}" destId="{32285CFF-99A0-E041-8C5E-08D0F3DA3995}" srcOrd="0" destOrd="0" presId="urn:microsoft.com/office/officeart/2005/8/layout/vList5"/>
    <dgm:cxn modelId="{76E70DBB-518B-0D45-B309-D48BAEBE3FCA}" srcId="{FB5EDE02-D5C6-694B-8A09-AC9C4747BBFC}" destId="{78BB0211-F970-5249-82DE-08EE4321C494}" srcOrd="0" destOrd="0" parTransId="{999B1331-3245-174A-BE7D-CCDD2F9DBDA1}" sibTransId="{771A717B-D222-0340-884B-A1EB347BD74C}"/>
    <dgm:cxn modelId="{20C15EBE-F809-8044-BB47-84BCBC32B2E8}" type="presOf" srcId="{8C0180D9-FF77-484F-A102-6CE39694CF3C}" destId="{4FB99C2E-76E7-214F-AC79-2F7D17B0E440}" srcOrd="0" destOrd="0" presId="urn:microsoft.com/office/officeart/2005/8/layout/vList5"/>
    <dgm:cxn modelId="{F28E35CC-5631-7C4A-8086-B3C7D55FCFF2}" srcId="{FB5EDE02-D5C6-694B-8A09-AC9C4747BBFC}" destId="{1ECF05BF-78F6-D548-ACDF-FFEE3000CDEB}" srcOrd="1" destOrd="0" parTransId="{C9E6BBE3-C2E4-924E-BB86-EE67D7BE4E5D}" sibTransId="{20EF2A46-CA0E-5C48-8FB6-DD29B3FC568E}"/>
    <dgm:cxn modelId="{E36745CF-C728-0F4B-BC49-11F40962708F}" type="presOf" srcId="{78BB0211-F970-5249-82DE-08EE4321C494}" destId="{1595CEB8-6572-304B-8C45-9FAB13E6D949}" srcOrd="0" destOrd="0" presId="urn:microsoft.com/office/officeart/2005/8/layout/vList5"/>
    <dgm:cxn modelId="{6F2397EC-1433-2346-A73E-8FFE06CFA8CC}" type="presOf" srcId="{1FDB8F70-78A4-6140-A917-7880B69BB959}" destId="{4AF84123-370C-F142-A4B0-4D82F50CFCE7}" srcOrd="0" destOrd="0" presId="urn:microsoft.com/office/officeart/2005/8/layout/vList5"/>
    <dgm:cxn modelId="{4B4B0DF1-81FE-7540-93D3-349333CE26B1}" srcId="{52565379-3C9E-E94A-A357-4301C4CCDEA5}" destId="{2AA08B16-144A-A648-8D4A-924F724409C9}" srcOrd="1" destOrd="0" parTransId="{0217442D-A17E-9749-B8CF-AF7C0776EFDF}" sibTransId="{4A9E6B71-B91C-A441-B12E-A286E77213BF}"/>
    <dgm:cxn modelId="{D191EEFE-3C36-3C45-BD2A-F094C9A9BE8D}" srcId="{1ECF05BF-78F6-D548-ACDF-FFEE3000CDEB}" destId="{1FDB8F70-78A4-6140-A917-7880B69BB959}" srcOrd="0" destOrd="0" parTransId="{789A0785-B965-E541-9E4F-45F5E86BD9DF}" sibTransId="{39913B92-D525-C445-B92D-28FAFA42A845}"/>
    <dgm:cxn modelId="{9E1ED6AD-C794-F544-ADD6-C35412AB3ADF}" type="presParOf" srcId="{BBA0C09D-8039-5D40-B326-2C35462015E9}" destId="{97AF3A14-66C2-244E-8611-B3DF612AC868}" srcOrd="0" destOrd="0" presId="urn:microsoft.com/office/officeart/2005/8/layout/vList5"/>
    <dgm:cxn modelId="{AA3F6033-6B18-3849-B84D-0109059CCE7E}" type="presParOf" srcId="{97AF3A14-66C2-244E-8611-B3DF612AC868}" destId="{1595CEB8-6572-304B-8C45-9FAB13E6D949}" srcOrd="0" destOrd="0" presId="urn:microsoft.com/office/officeart/2005/8/layout/vList5"/>
    <dgm:cxn modelId="{690E732B-CCA3-D74B-9C09-170584B42FCB}" type="presParOf" srcId="{97AF3A14-66C2-244E-8611-B3DF612AC868}" destId="{32285CFF-99A0-E041-8C5E-08D0F3DA3995}" srcOrd="1" destOrd="0" presId="urn:microsoft.com/office/officeart/2005/8/layout/vList5"/>
    <dgm:cxn modelId="{A1E00648-97EB-4449-ABB2-7DA391BB7911}" type="presParOf" srcId="{BBA0C09D-8039-5D40-B326-2C35462015E9}" destId="{C49D8329-91B6-B24A-B208-15C80BAAFDAC}" srcOrd="1" destOrd="0" presId="urn:microsoft.com/office/officeart/2005/8/layout/vList5"/>
    <dgm:cxn modelId="{858207A9-F4B5-674D-B81D-0D7E0DB3A9AD}" type="presParOf" srcId="{BBA0C09D-8039-5D40-B326-2C35462015E9}" destId="{AB50E2D2-D557-E042-B158-A118169E7BAE}" srcOrd="2" destOrd="0" presId="urn:microsoft.com/office/officeart/2005/8/layout/vList5"/>
    <dgm:cxn modelId="{6DE6567A-E592-F04E-81E1-9B0EA99B5137}" type="presParOf" srcId="{AB50E2D2-D557-E042-B158-A118169E7BAE}" destId="{6BF87910-15AB-3041-9543-B94B93CD9EDF}" srcOrd="0" destOrd="0" presId="urn:microsoft.com/office/officeart/2005/8/layout/vList5"/>
    <dgm:cxn modelId="{8B6E485F-6424-704D-941E-7A223C56D21E}" type="presParOf" srcId="{AB50E2D2-D557-E042-B158-A118169E7BAE}" destId="{4AF84123-370C-F142-A4B0-4D82F50CFCE7}" srcOrd="1" destOrd="0" presId="urn:microsoft.com/office/officeart/2005/8/layout/vList5"/>
    <dgm:cxn modelId="{3697137F-4D6D-F64B-84F8-42F7A96965CB}" type="presParOf" srcId="{BBA0C09D-8039-5D40-B326-2C35462015E9}" destId="{EACF1AC4-8B1C-FC4C-83B9-2566D497BB64}" srcOrd="3" destOrd="0" presId="urn:microsoft.com/office/officeart/2005/8/layout/vList5"/>
    <dgm:cxn modelId="{435F806F-25C5-F845-BDC5-89C36FEEEDD7}" type="presParOf" srcId="{BBA0C09D-8039-5D40-B326-2C35462015E9}" destId="{D2C1E213-6F71-2047-B81B-8FBFCFAB67C5}" srcOrd="4" destOrd="0" presId="urn:microsoft.com/office/officeart/2005/8/layout/vList5"/>
    <dgm:cxn modelId="{A6E50C91-DD98-D14B-8E79-420781838967}" type="presParOf" srcId="{D2C1E213-6F71-2047-B81B-8FBFCFAB67C5}" destId="{944EA35C-948E-9C46-9A70-90A6277C8707}" srcOrd="0" destOrd="0" presId="urn:microsoft.com/office/officeart/2005/8/layout/vList5"/>
    <dgm:cxn modelId="{7E8F91B4-E395-DC4A-8C53-F43C5B2A70B8}" type="presParOf" srcId="{D2C1E213-6F71-2047-B81B-8FBFCFAB67C5}" destId="{4FB99C2E-76E7-214F-AC79-2F7D17B0E440}"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65A81-7773-414F-BC81-E6315EFB1FB8}">
      <dsp:nvSpPr>
        <dsp:cNvPr id="0" name=""/>
        <dsp:cNvSpPr/>
      </dsp:nvSpPr>
      <dsp:spPr>
        <a:xfrm>
          <a:off x="0" y="67693"/>
          <a:ext cx="10058399" cy="856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封面</a:t>
          </a:r>
        </a:p>
      </dsp:txBody>
      <dsp:txXfrm>
        <a:off x="41812" y="109505"/>
        <a:ext cx="9974775" cy="772889"/>
      </dsp:txXfrm>
    </dsp:sp>
    <dsp:sp modelId="{2F12A851-9D29-EF4B-9E54-98809ED61AED}">
      <dsp:nvSpPr>
        <dsp:cNvPr id="0" name=""/>
        <dsp:cNvSpPr/>
      </dsp:nvSpPr>
      <dsp:spPr>
        <a:xfrm>
          <a:off x="0" y="999086"/>
          <a:ext cx="10058399" cy="856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目录</a:t>
          </a:r>
        </a:p>
      </dsp:txBody>
      <dsp:txXfrm>
        <a:off x="41812" y="1040898"/>
        <a:ext cx="9974775" cy="772889"/>
      </dsp:txXfrm>
    </dsp:sp>
    <dsp:sp modelId="{68D89706-9CCF-DA40-B483-907401C66991}">
      <dsp:nvSpPr>
        <dsp:cNvPr id="0" name=""/>
        <dsp:cNvSpPr/>
      </dsp:nvSpPr>
      <dsp:spPr>
        <a:xfrm>
          <a:off x="0" y="1930480"/>
          <a:ext cx="10058399" cy="856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zh-CN" altLang="en-US" sz="2600" kern="1200" dirty="0"/>
            <a:t>土地估价报告</a:t>
          </a:r>
        </a:p>
      </dsp:txBody>
      <dsp:txXfrm>
        <a:off x="41812" y="1972292"/>
        <a:ext cx="9974775" cy="772889"/>
      </dsp:txXfrm>
    </dsp:sp>
    <dsp:sp modelId="{98426F90-3A05-5145-AD67-3F8F92CB8476}">
      <dsp:nvSpPr>
        <dsp:cNvPr id="0" name=""/>
        <dsp:cNvSpPr/>
      </dsp:nvSpPr>
      <dsp:spPr>
        <a:xfrm>
          <a:off x="0" y="2861873"/>
          <a:ext cx="10058399" cy="856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zh-CN" altLang="en-US" sz="2600" kern="1200" dirty="0"/>
            <a:t>土地估价技术报告</a:t>
          </a:r>
        </a:p>
      </dsp:txBody>
      <dsp:txXfrm>
        <a:off x="41812" y="2903685"/>
        <a:ext cx="9974775" cy="7728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D8707-8742-C145-A8B9-DC19588EBB0A}">
      <dsp:nvSpPr>
        <dsp:cNvPr id="0" name=""/>
        <dsp:cNvSpPr/>
      </dsp:nvSpPr>
      <dsp:spPr>
        <a:xfrm>
          <a:off x="0" y="149931"/>
          <a:ext cx="7614745" cy="496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altLang="zh-CN" sz="1600" kern="1200" dirty="0"/>
            <a:t>1.</a:t>
          </a:r>
          <a:r>
            <a:rPr lang="zh-CN" altLang="en-US" sz="1600" kern="1200" dirty="0"/>
            <a:t>一般因素</a:t>
          </a:r>
        </a:p>
      </dsp:txBody>
      <dsp:txXfrm>
        <a:off x="24217" y="174148"/>
        <a:ext cx="7566311" cy="447646"/>
      </dsp:txXfrm>
    </dsp:sp>
    <dsp:sp modelId="{4FC15D4F-6633-9245-912E-BC3D4120291A}">
      <dsp:nvSpPr>
        <dsp:cNvPr id="0" name=""/>
        <dsp:cNvSpPr/>
      </dsp:nvSpPr>
      <dsp:spPr>
        <a:xfrm>
          <a:off x="0" y="646011"/>
          <a:ext cx="7614745"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76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altLang="zh-CN" sz="1200" kern="1200"/>
            <a:t>1.</a:t>
          </a:r>
          <a:r>
            <a:rPr lang="zh-CN" altLang="en-US" sz="1200" kern="1200"/>
            <a:t>城市资源状况（包括地理位置、土地、人口等）</a:t>
          </a:r>
        </a:p>
        <a:p>
          <a:pPr marL="114300" lvl="1" indent="-114300" algn="l" defTabSz="533400">
            <a:lnSpc>
              <a:spcPct val="90000"/>
            </a:lnSpc>
            <a:spcBef>
              <a:spcPct val="0"/>
            </a:spcBef>
            <a:spcAft>
              <a:spcPct val="20000"/>
            </a:spcAft>
            <a:buChar char="•"/>
          </a:pPr>
          <a:r>
            <a:rPr lang="en-US" altLang="zh-CN" sz="1200" kern="1200"/>
            <a:t>2.</a:t>
          </a:r>
          <a:r>
            <a:rPr lang="zh-CN" altLang="en-US" sz="1200" kern="1200"/>
            <a:t>不动产制度与不动产市场状况（含土地制度、住房制度、地价政策等）</a:t>
          </a:r>
        </a:p>
        <a:p>
          <a:pPr marL="114300" lvl="1" indent="-114300" algn="l" defTabSz="533400">
            <a:lnSpc>
              <a:spcPct val="90000"/>
            </a:lnSpc>
            <a:spcBef>
              <a:spcPct val="0"/>
            </a:spcBef>
            <a:spcAft>
              <a:spcPct val="20000"/>
            </a:spcAft>
            <a:buChar char="•"/>
          </a:pPr>
          <a:r>
            <a:rPr lang="en-US" altLang="zh-CN" sz="1200" kern="1200"/>
            <a:t>3.</a:t>
          </a:r>
          <a:r>
            <a:rPr lang="zh-CN" altLang="en-US" sz="1200" kern="1200"/>
            <a:t>产业政策（含税收政策等）</a:t>
          </a:r>
        </a:p>
        <a:p>
          <a:pPr marL="114300" lvl="1" indent="-114300" algn="l" defTabSz="533400">
            <a:lnSpc>
              <a:spcPct val="90000"/>
            </a:lnSpc>
            <a:spcBef>
              <a:spcPct val="0"/>
            </a:spcBef>
            <a:spcAft>
              <a:spcPct val="20000"/>
            </a:spcAft>
            <a:buChar char="•"/>
          </a:pPr>
          <a:r>
            <a:rPr lang="en-US" altLang="zh-CN" sz="1200" kern="1200"/>
            <a:t>4.</a:t>
          </a:r>
          <a:r>
            <a:rPr lang="zh-CN" altLang="en-US" sz="1200" kern="1200"/>
            <a:t>城市规划与发展目标</a:t>
          </a:r>
        </a:p>
        <a:p>
          <a:pPr marL="114300" lvl="1" indent="-114300" algn="l" defTabSz="533400">
            <a:lnSpc>
              <a:spcPct val="90000"/>
            </a:lnSpc>
            <a:spcBef>
              <a:spcPct val="0"/>
            </a:spcBef>
            <a:spcAft>
              <a:spcPct val="20000"/>
            </a:spcAft>
            <a:buChar char="•"/>
          </a:pPr>
          <a:r>
            <a:rPr lang="en-US" altLang="zh-CN" sz="1200" kern="1200"/>
            <a:t>5.</a:t>
          </a:r>
          <a:r>
            <a:rPr lang="zh-CN" altLang="en-US" sz="1200" kern="1200"/>
            <a:t>城市社会经济发展状况（包括城市经济布局、发展水平、综合实力、社会储蓄与投资、物价（地价）变动等内容。</a:t>
          </a:r>
        </a:p>
      </dsp:txBody>
      <dsp:txXfrm>
        <a:off x="0" y="646011"/>
        <a:ext cx="7614745" cy="1689120"/>
      </dsp:txXfrm>
    </dsp:sp>
    <dsp:sp modelId="{41D5CEE4-0A8D-3548-AD44-46A8444642CE}">
      <dsp:nvSpPr>
        <dsp:cNvPr id="0" name=""/>
        <dsp:cNvSpPr/>
      </dsp:nvSpPr>
      <dsp:spPr>
        <a:xfrm>
          <a:off x="0" y="2335131"/>
          <a:ext cx="7614745" cy="496080"/>
        </a:xfrm>
        <a:prstGeom prst="roundRect">
          <a:avLst/>
        </a:prstGeom>
        <a:solidFill>
          <a:schemeClr val="accent5">
            <a:hueOff val="-427660"/>
            <a:satOff val="7443"/>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altLang="zh-CN" sz="1600" kern="1200" dirty="0"/>
            <a:t>2.</a:t>
          </a:r>
          <a:r>
            <a:rPr lang="zh-CN" altLang="en-US" sz="1600" kern="1200" dirty="0"/>
            <a:t>区域因素</a:t>
          </a:r>
        </a:p>
      </dsp:txBody>
      <dsp:txXfrm>
        <a:off x="24217" y="2359348"/>
        <a:ext cx="7566311" cy="447646"/>
      </dsp:txXfrm>
    </dsp:sp>
    <dsp:sp modelId="{BECB36CB-80D4-234E-B6E4-853F53D6B6D7}">
      <dsp:nvSpPr>
        <dsp:cNvPr id="0" name=""/>
        <dsp:cNvSpPr/>
      </dsp:nvSpPr>
      <dsp:spPr>
        <a:xfrm>
          <a:off x="0" y="2831211"/>
          <a:ext cx="7614745"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76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altLang="zh-CN" sz="1200" kern="1200"/>
            <a:t>1.</a:t>
          </a:r>
          <a:r>
            <a:rPr lang="zh-CN" altLang="en-US" sz="1200" kern="1200"/>
            <a:t>区域概况（含区域位置、人口、经济、级别、经济发展、区域优（劣）势等</a:t>
          </a:r>
        </a:p>
        <a:p>
          <a:pPr marL="114300" lvl="1" indent="-114300" algn="l" defTabSz="533400">
            <a:lnSpc>
              <a:spcPct val="90000"/>
            </a:lnSpc>
            <a:spcBef>
              <a:spcPct val="0"/>
            </a:spcBef>
            <a:spcAft>
              <a:spcPct val="20000"/>
            </a:spcAft>
            <a:buChar char="•"/>
          </a:pPr>
          <a:r>
            <a:rPr lang="en-US" altLang="zh-CN" sz="1200" kern="1200"/>
            <a:t>2.</a:t>
          </a:r>
          <a:r>
            <a:rPr lang="zh-CN" altLang="en-US" sz="1200" kern="1200"/>
            <a:t>交通条件（含区域内公共交通状况、对外交通条件等）</a:t>
          </a:r>
        </a:p>
        <a:p>
          <a:pPr marL="114300" lvl="1" indent="-114300" algn="l" defTabSz="533400">
            <a:lnSpc>
              <a:spcPct val="90000"/>
            </a:lnSpc>
            <a:spcBef>
              <a:spcPct val="0"/>
            </a:spcBef>
            <a:spcAft>
              <a:spcPct val="20000"/>
            </a:spcAft>
            <a:buChar char="•"/>
          </a:pPr>
          <a:r>
            <a:rPr lang="en-US" altLang="zh-CN" sz="1200" kern="1200"/>
            <a:t>3.</a:t>
          </a:r>
          <a:r>
            <a:rPr lang="zh-CN" altLang="en-US" sz="1200" kern="1200"/>
            <a:t>基础设施条件（指区域内供水、排水、供电、通讯、通暖、燃气及学校、医院等配套设施的完善程度）</a:t>
          </a:r>
        </a:p>
        <a:p>
          <a:pPr marL="114300" lvl="1" indent="-114300" algn="l" defTabSz="533400">
            <a:lnSpc>
              <a:spcPct val="90000"/>
            </a:lnSpc>
            <a:spcBef>
              <a:spcPct val="0"/>
            </a:spcBef>
            <a:spcAft>
              <a:spcPct val="20000"/>
            </a:spcAft>
            <a:buChar char="•"/>
          </a:pPr>
          <a:r>
            <a:rPr lang="en-US" altLang="zh-CN" sz="1200" kern="1200" dirty="0"/>
            <a:t>4.</a:t>
          </a:r>
          <a:r>
            <a:rPr lang="zh-CN" altLang="en-US" sz="1200" kern="1200" dirty="0"/>
            <a:t>环境条件（含区域人文环境和自然环境）</a:t>
          </a:r>
        </a:p>
        <a:p>
          <a:pPr marL="114300" lvl="1" indent="-114300" algn="l" defTabSz="533400">
            <a:lnSpc>
              <a:spcPct val="90000"/>
            </a:lnSpc>
            <a:spcBef>
              <a:spcPct val="0"/>
            </a:spcBef>
            <a:spcAft>
              <a:spcPct val="20000"/>
            </a:spcAft>
            <a:buChar char="•"/>
          </a:pPr>
          <a:r>
            <a:rPr lang="en-US" altLang="zh-CN" sz="1200" kern="1200"/>
            <a:t>5.</a:t>
          </a:r>
          <a:r>
            <a:rPr lang="zh-CN" altLang="en-US" sz="1200" kern="1200"/>
            <a:t>商服繁华程度、产业聚集状况、社区成熟程度等</a:t>
          </a:r>
        </a:p>
        <a:p>
          <a:pPr marL="114300" lvl="1" indent="-114300" algn="l" defTabSz="533400">
            <a:lnSpc>
              <a:spcPct val="90000"/>
            </a:lnSpc>
            <a:spcBef>
              <a:spcPct val="0"/>
            </a:spcBef>
            <a:spcAft>
              <a:spcPct val="20000"/>
            </a:spcAft>
            <a:buChar char="•"/>
          </a:pPr>
          <a:r>
            <a:rPr lang="en-US" altLang="zh-CN" sz="1200" kern="1200"/>
            <a:t>6.</a:t>
          </a:r>
          <a:r>
            <a:rPr lang="zh-CN" altLang="en-US" sz="1200" kern="1200"/>
            <a:t>规划限制等</a:t>
          </a:r>
        </a:p>
      </dsp:txBody>
      <dsp:txXfrm>
        <a:off x="0" y="2831211"/>
        <a:ext cx="7614745" cy="1722240"/>
      </dsp:txXfrm>
    </dsp:sp>
    <dsp:sp modelId="{F459F490-9D3B-BC41-B844-0AF2DD4088B2}">
      <dsp:nvSpPr>
        <dsp:cNvPr id="0" name=""/>
        <dsp:cNvSpPr/>
      </dsp:nvSpPr>
      <dsp:spPr>
        <a:xfrm>
          <a:off x="0" y="4553451"/>
          <a:ext cx="7614745" cy="496080"/>
        </a:xfrm>
        <a:prstGeom prst="roundRect">
          <a:avLst/>
        </a:prstGeom>
        <a:solidFill>
          <a:schemeClr val="accent5">
            <a:hueOff val="-855320"/>
            <a:satOff val="14886"/>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altLang="zh-CN" sz="1600" kern="1200" dirty="0"/>
            <a:t>3.</a:t>
          </a:r>
          <a:r>
            <a:rPr lang="zh-CN" altLang="en-US" sz="1600" kern="1200" dirty="0"/>
            <a:t>个别因素</a:t>
          </a:r>
        </a:p>
      </dsp:txBody>
      <dsp:txXfrm>
        <a:off x="24217" y="4577668"/>
        <a:ext cx="7566311" cy="447646"/>
      </dsp:txXfrm>
    </dsp:sp>
    <dsp:sp modelId="{42F7415E-9E2F-0B49-BEFF-D0CE550DA86A}">
      <dsp:nvSpPr>
        <dsp:cNvPr id="0" name=""/>
        <dsp:cNvSpPr/>
      </dsp:nvSpPr>
      <dsp:spPr>
        <a:xfrm>
          <a:off x="0" y="5049531"/>
          <a:ext cx="7614745"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76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zh-CN" altLang="en-US" sz="1200" kern="1200"/>
            <a:t>估价对象位置、面积、用途、宽度、深度、形状、地质、地形、地势、容积率</a:t>
          </a:r>
        </a:p>
        <a:p>
          <a:pPr marL="114300" lvl="1" indent="-114300" algn="l" defTabSz="533400">
            <a:lnSpc>
              <a:spcPct val="90000"/>
            </a:lnSpc>
            <a:spcBef>
              <a:spcPct val="0"/>
            </a:spcBef>
            <a:spcAft>
              <a:spcPct val="20000"/>
            </a:spcAft>
            <a:buChar char="•"/>
          </a:pPr>
          <a:r>
            <a:rPr lang="zh-CN" altLang="en-US" sz="1200" kern="1200"/>
            <a:t>宗地基础设施条件</a:t>
          </a:r>
        </a:p>
        <a:p>
          <a:pPr marL="114300" lvl="1" indent="-114300" algn="l" defTabSz="533400">
            <a:lnSpc>
              <a:spcPct val="90000"/>
            </a:lnSpc>
            <a:spcBef>
              <a:spcPct val="0"/>
            </a:spcBef>
            <a:spcAft>
              <a:spcPct val="20000"/>
            </a:spcAft>
            <a:buChar char="•"/>
          </a:pPr>
          <a:r>
            <a:rPr lang="zh-CN" altLang="en-US" sz="1200" kern="1200"/>
            <a:t>估价对象现状利用或规划利用等</a:t>
          </a:r>
        </a:p>
      </dsp:txBody>
      <dsp:txXfrm>
        <a:off x="0" y="5049531"/>
        <a:ext cx="7614745" cy="861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F6366-3084-B14D-A7A0-BFEBD738D867}">
      <dsp:nvSpPr>
        <dsp:cNvPr id="0" name=""/>
        <dsp:cNvSpPr/>
      </dsp:nvSpPr>
      <dsp:spPr>
        <a:xfrm>
          <a:off x="0" y="2758"/>
          <a:ext cx="67976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22266-5AFC-2149-A0CB-594BD8EBF42D}">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一、估价依据</a:t>
          </a:r>
        </a:p>
      </dsp:txBody>
      <dsp:txXfrm>
        <a:off x="0" y="2758"/>
        <a:ext cx="6797675" cy="1881464"/>
      </dsp:txXfrm>
    </dsp:sp>
    <dsp:sp modelId="{67F081D3-26D6-674B-B44E-9BDBBF486A93}">
      <dsp:nvSpPr>
        <dsp:cNvPr id="0" name=""/>
        <dsp:cNvSpPr/>
      </dsp:nvSpPr>
      <dsp:spPr>
        <a:xfrm>
          <a:off x="0" y="1884223"/>
          <a:ext cx="67976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50C99-1DA7-5A4F-A759-2C59D2B8EFB6}">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二、土地估价</a:t>
          </a:r>
        </a:p>
      </dsp:txBody>
      <dsp:txXfrm>
        <a:off x="0" y="1884223"/>
        <a:ext cx="6797675" cy="1881464"/>
      </dsp:txXfrm>
    </dsp:sp>
    <dsp:sp modelId="{69E99A0F-E984-F74F-95A6-7A21C5CD7B42}">
      <dsp:nvSpPr>
        <dsp:cNvPr id="0" name=""/>
        <dsp:cNvSpPr/>
      </dsp:nvSpPr>
      <dsp:spPr>
        <a:xfrm>
          <a:off x="0" y="3765688"/>
          <a:ext cx="67976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C7D49-A4C8-A040-A272-87E5B8842D0D}">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dirty="0"/>
            <a:t>三、估价结果和估价报告的使用</a:t>
          </a:r>
        </a:p>
      </dsp:txBody>
      <dsp:txXfrm>
        <a:off x="0" y="3765688"/>
        <a:ext cx="6797675" cy="18814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5A44C-F510-BC4F-8C77-D641F173D9A2}">
      <dsp:nvSpPr>
        <dsp:cNvPr id="0" name=""/>
        <dsp:cNvSpPr/>
      </dsp:nvSpPr>
      <dsp:spPr>
        <a:xfrm>
          <a:off x="0" y="382617"/>
          <a:ext cx="10819266"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2A7968-3392-264C-BB7A-2786C3E62B8E}">
      <dsp:nvSpPr>
        <dsp:cNvPr id="0" name=""/>
        <dsp:cNvSpPr/>
      </dsp:nvSpPr>
      <dsp:spPr>
        <a:xfrm>
          <a:off x="534623" y="28377"/>
          <a:ext cx="10280656"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60" tIns="0" rIns="286260" bIns="0" numCol="1" spcCol="1270" anchor="ctr" anchorCtr="0">
          <a:noAutofit/>
        </a:bodyPr>
        <a:lstStyle/>
        <a:p>
          <a:pPr marL="0" lvl="0" indent="0" algn="l" defTabSz="800100">
            <a:lnSpc>
              <a:spcPct val="90000"/>
            </a:lnSpc>
            <a:spcBef>
              <a:spcPct val="0"/>
            </a:spcBef>
            <a:spcAft>
              <a:spcPct val="35000"/>
            </a:spcAft>
            <a:buNone/>
          </a:pPr>
          <a:r>
            <a:rPr lang="en-US" altLang="zh-CN" sz="1800" kern="1200" dirty="0"/>
            <a:t>1.</a:t>
          </a:r>
          <a:r>
            <a:rPr lang="zh-CN" altLang="en-US" sz="1800" kern="1200" dirty="0"/>
            <a:t>国家有关法律、法规、行政规章，估价对象所在省市的有关法律法规和政策</a:t>
          </a:r>
        </a:p>
      </dsp:txBody>
      <dsp:txXfrm>
        <a:off x="569208" y="62962"/>
        <a:ext cx="10211486" cy="639310"/>
      </dsp:txXfrm>
    </dsp:sp>
    <dsp:sp modelId="{71C2C61F-3D62-B84D-9B2B-46C3200FD066}">
      <dsp:nvSpPr>
        <dsp:cNvPr id="0" name=""/>
        <dsp:cNvSpPr/>
      </dsp:nvSpPr>
      <dsp:spPr>
        <a:xfrm>
          <a:off x="0" y="1471257"/>
          <a:ext cx="10819266"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BADA1B-E97C-7D4D-A7D4-BA11B4CDBCA1}">
      <dsp:nvSpPr>
        <dsp:cNvPr id="0" name=""/>
        <dsp:cNvSpPr/>
      </dsp:nvSpPr>
      <dsp:spPr>
        <a:xfrm>
          <a:off x="518247" y="1117017"/>
          <a:ext cx="10298035"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60" tIns="0" rIns="286260" bIns="0" numCol="1" spcCol="1270" anchor="ctr" anchorCtr="0">
          <a:noAutofit/>
        </a:bodyPr>
        <a:lstStyle/>
        <a:p>
          <a:pPr marL="0" lvl="0" indent="0" algn="l" defTabSz="800100">
            <a:lnSpc>
              <a:spcPct val="90000"/>
            </a:lnSpc>
            <a:spcBef>
              <a:spcPct val="0"/>
            </a:spcBef>
            <a:spcAft>
              <a:spcPct val="35000"/>
            </a:spcAft>
            <a:buNone/>
          </a:pPr>
          <a:r>
            <a:rPr lang="en-US" altLang="zh-CN" sz="1800" kern="1200" dirty="0"/>
            <a:t>2.</a:t>
          </a:r>
          <a:r>
            <a:rPr lang="zh-CN" altLang="en-US" sz="1800" kern="1200" dirty="0"/>
            <a:t>采用的技术标准</a:t>
          </a:r>
        </a:p>
      </dsp:txBody>
      <dsp:txXfrm>
        <a:off x="552832" y="1151602"/>
        <a:ext cx="10228865" cy="639310"/>
      </dsp:txXfrm>
    </dsp:sp>
    <dsp:sp modelId="{25C32606-A9E5-6D48-9E0F-8987D3CEEA1C}">
      <dsp:nvSpPr>
        <dsp:cNvPr id="0" name=""/>
        <dsp:cNvSpPr/>
      </dsp:nvSpPr>
      <dsp:spPr>
        <a:xfrm>
          <a:off x="0" y="2559897"/>
          <a:ext cx="10819266"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E5E091-387B-7C47-9C37-99221468392D}">
      <dsp:nvSpPr>
        <dsp:cNvPr id="0" name=""/>
        <dsp:cNvSpPr/>
      </dsp:nvSpPr>
      <dsp:spPr>
        <a:xfrm>
          <a:off x="522473" y="2205657"/>
          <a:ext cx="10290655"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60" tIns="0" rIns="286260" bIns="0" numCol="1" spcCol="1270" anchor="ctr" anchorCtr="0">
          <a:noAutofit/>
        </a:bodyPr>
        <a:lstStyle/>
        <a:p>
          <a:pPr marL="0" lvl="0" indent="0" algn="l" defTabSz="800100">
            <a:lnSpc>
              <a:spcPct val="90000"/>
            </a:lnSpc>
            <a:spcBef>
              <a:spcPct val="0"/>
            </a:spcBef>
            <a:spcAft>
              <a:spcPct val="35000"/>
            </a:spcAft>
            <a:buNone/>
          </a:pPr>
          <a:r>
            <a:rPr lang="en-US" altLang="zh-CN" sz="1800" kern="1200" dirty="0"/>
            <a:t>3.</a:t>
          </a:r>
          <a:r>
            <a:rPr lang="zh-CN" altLang="en-US" sz="1800" kern="1200" dirty="0"/>
            <a:t>委托方提供的有关资料</a:t>
          </a:r>
          <a:endParaRPr lang="en-US" altLang="zh-CN" sz="1800" kern="1200" dirty="0"/>
        </a:p>
      </dsp:txBody>
      <dsp:txXfrm>
        <a:off x="557058" y="2240242"/>
        <a:ext cx="10221485" cy="639310"/>
      </dsp:txXfrm>
    </dsp:sp>
    <dsp:sp modelId="{8AC5A8BE-B034-B948-923A-4F9BA7275CAB}">
      <dsp:nvSpPr>
        <dsp:cNvPr id="0" name=""/>
        <dsp:cNvSpPr/>
      </dsp:nvSpPr>
      <dsp:spPr>
        <a:xfrm>
          <a:off x="0" y="3648536"/>
          <a:ext cx="10819266"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B4E03-BB5D-6E48-9420-9F941D442E18}">
      <dsp:nvSpPr>
        <dsp:cNvPr id="0" name=""/>
        <dsp:cNvSpPr/>
      </dsp:nvSpPr>
      <dsp:spPr>
        <a:xfrm>
          <a:off x="537793" y="3294297"/>
          <a:ext cx="10278967"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60" tIns="0" rIns="286260"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受托估价方掌握的有关资料和估价人员实地查勘、调查所获取的资料</a:t>
          </a:r>
        </a:p>
      </dsp:txBody>
      <dsp:txXfrm>
        <a:off x="572378" y="3328882"/>
        <a:ext cx="10209797" cy="639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C6335-29AF-C845-AAF2-98B146A45C5E}">
      <dsp:nvSpPr>
        <dsp:cNvPr id="0" name=""/>
        <dsp:cNvSpPr/>
      </dsp:nvSpPr>
      <dsp:spPr>
        <a:xfrm>
          <a:off x="0" y="464153"/>
          <a:ext cx="10058399"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9E00C-ED3E-444A-A784-C027921AB077}">
      <dsp:nvSpPr>
        <dsp:cNvPr id="0" name=""/>
        <dsp:cNvSpPr/>
      </dsp:nvSpPr>
      <dsp:spPr>
        <a:xfrm>
          <a:off x="502920" y="50873"/>
          <a:ext cx="70408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t>1.</a:t>
          </a:r>
          <a:r>
            <a:rPr lang="zh-CN" altLang="en-US" sz="2800" kern="1200" dirty="0"/>
            <a:t>估价原则</a:t>
          </a:r>
        </a:p>
      </dsp:txBody>
      <dsp:txXfrm>
        <a:off x="543269" y="91222"/>
        <a:ext cx="6960182" cy="745862"/>
      </dsp:txXfrm>
    </dsp:sp>
    <dsp:sp modelId="{8549644E-D18A-FC4A-BBD5-CBA834042A9A}">
      <dsp:nvSpPr>
        <dsp:cNvPr id="0" name=""/>
        <dsp:cNvSpPr/>
      </dsp:nvSpPr>
      <dsp:spPr>
        <a:xfrm>
          <a:off x="0" y="1734234"/>
          <a:ext cx="10058399"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FB34AA-CFBD-BA4D-9650-2E22204E00FF}">
      <dsp:nvSpPr>
        <dsp:cNvPr id="0" name=""/>
        <dsp:cNvSpPr/>
      </dsp:nvSpPr>
      <dsp:spPr>
        <a:xfrm>
          <a:off x="502920" y="1320953"/>
          <a:ext cx="70408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t>2.</a:t>
          </a:r>
          <a:r>
            <a:rPr lang="zh-CN" altLang="en-US" sz="2800" kern="1200" dirty="0"/>
            <a:t>估价方法</a:t>
          </a:r>
        </a:p>
      </dsp:txBody>
      <dsp:txXfrm>
        <a:off x="543269" y="1361302"/>
        <a:ext cx="6960182" cy="745862"/>
      </dsp:txXfrm>
    </dsp:sp>
    <dsp:sp modelId="{0EEE6F39-EF20-9D4C-90A7-FEE88F7AB894}">
      <dsp:nvSpPr>
        <dsp:cNvPr id="0" name=""/>
        <dsp:cNvSpPr/>
      </dsp:nvSpPr>
      <dsp:spPr>
        <a:xfrm>
          <a:off x="0" y="3004314"/>
          <a:ext cx="10058399"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8F0EA2-A2EF-B94E-86D5-3E3E9C127BDC}">
      <dsp:nvSpPr>
        <dsp:cNvPr id="0" name=""/>
        <dsp:cNvSpPr/>
      </dsp:nvSpPr>
      <dsp:spPr>
        <a:xfrm>
          <a:off x="502920" y="2591034"/>
          <a:ext cx="70408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t>3.</a:t>
          </a:r>
          <a:r>
            <a:rPr lang="zh-CN" altLang="en-US" sz="2800" kern="1200" dirty="0"/>
            <a:t>估价结果</a:t>
          </a:r>
        </a:p>
      </dsp:txBody>
      <dsp:txXfrm>
        <a:off x="543269" y="2631383"/>
        <a:ext cx="6960182" cy="7458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CEA1A-85D0-8947-9AF1-B4E055FF03BD}">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7EC41-EB3C-D84C-B8E4-B954E5C7F293}">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b="0" i="0" u="none" kern="1200" dirty="0"/>
            <a:t>《</a:t>
          </a:r>
          <a:r>
            <a:rPr lang="zh-CN" altLang="en-US" sz="2000" b="0" i="0" u="none" kern="1200" dirty="0"/>
            <a:t>城镇土地估价规程</a:t>
          </a:r>
          <a:r>
            <a:rPr lang="en-US" altLang="zh-CN" sz="2000" b="0" i="0" u="none" kern="1200" dirty="0"/>
            <a:t>》</a:t>
          </a:r>
          <a:r>
            <a:rPr lang="zh-CN" altLang="en-US" sz="2000" b="0" i="0" u="none" kern="1200" dirty="0"/>
            <a:t>规定的土地估价基本原则</a:t>
          </a:r>
          <a:endParaRPr lang="zh-CN" altLang="en-US" sz="2000" kern="1200" dirty="0"/>
        </a:p>
      </dsp:txBody>
      <dsp:txXfrm>
        <a:off x="0" y="0"/>
        <a:ext cx="6263640" cy="1376171"/>
      </dsp:txXfrm>
    </dsp:sp>
    <dsp:sp modelId="{413FDF33-ADC8-4F49-AA1F-A525B2D40D85}">
      <dsp:nvSpPr>
        <dsp:cNvPr id="0" name=""/>
        <dsp:cNvSpPr/>
      </dsp:nvSpPr>
      <dsp:spPr>
        <a:xfrm>
          <a:off x="0" y="1376171"/>
          <a:ext cx="6263640" cy="0"/>
        </a:xfrm>
        <a:prstGeom prst="line">
          <a:avLst/>
        </a:prstGeom>
        <a:solidFill>
          <a:schemeClr val="accent2">
            <a:hueOff val="-863499"/>
            <a:satOff val="-2490"/>
            <a:lumOff val="-850"/>
            <a:alphaOff val="0"/>
          </a:schemeClr>
        </a:solidFill>
        <a:ln w="12700" cap="flat" cmpd="sng" algn="ctr">
          <a:solidFill>
            <a:schemeClr val="accent2">
              <a:hueOff val="-863499"/>
              <a:satOff val="-2490"/>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B45EB-F14D-F34C-83B6-2B4E19915966}">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dirty="0"/>
            <a:t>价值主导原则：土地综合质量优劣是对地价产生影响的主要因素。</a:t>
          </a:r>
          <a:endParaRPr lang="zh-CN" altLang="en-US" sz="2000" kern="1200" dirty="0"/>
        </a:p>
      </dsp:txBody>
      <dsp:txXfrm>
        <a:off x="0" y="1376171"/>
        <a:ext cx="6263640" cy="1376171"/>
      </dsp:txXfrm>
    </dsp:sp>
    <dsp:sp modelId="{F5C08699-5DA5-2A4F-BA89-115528F56CFF}">
      <dsp:nvSpPr>
        <dsp:cNvPr id="0" name=""/>
        <dsp:cNvSpPr/>
      </dsp:nvSpPr>
      <dsp:spPr>
        <a:xfrm>
          <a:off x="0" y="2752343"/>
          <a:ext cx="6263640" cy="0"/>
        </a:xfrm>
        <a:prstGeom prst="line">
          <a:avLst/>
        </a:prstGeom>
        <a:solidFill>
          <a:schemeClr val="accent2">
            <a:hueOff val="-1726998"/>
            <a:satOff val="-4980"/>
            <a:lumOff val="-1699"/>
            <a:alphaOff val="0"/>
          </a:schemeClr>
        </a:solidFill>
        <a:ln w="12700" cap="flat" cmpd="sng" algn="ctr">
          <a:solidFill>
            <a:schemeClr val="accent2">
              <a:hueOff val="-1726998"/>
              <a:satOff val="-4980"/>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30DE8-A354-1940-886B-239FC4892A44}">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dirty="0"/>
            <a:t>审慎原则：在评估中确定相关参数和结果时，应分析并充分考虑土地市场运行状况、有关行业发展状况，以及存在的风险。</a:t>
          </a:r>
          <a:endParaRPr lang="zh-CN" altLang="en-US" sz="2000" kern="1200" dirty="0"/>
        </a:p>
      </dsp:txBody>
      <dsp:txXfrm>
        <a:off x="0" y="2752343"/>
        <a:ext cx="6263640" cy="1376171"/>
      </dsp:txXfrm>
    </dsp:sp>
    <dsp:sp modelId="{C4C02B31-3CA4-4C47-8C36-A682DCF4B637}">
      <dsp:nvSpPr>
        <dsp:cNvPr id="0" name=""/>
        <dsp:cNvSpPr/>
      </dsp:nvSpPr>
      <dsp:spPr>
        <a:xfrm>
          <a:off x="0" y="4128515"/>
          <a:ext cx="6263640" cy="0"/>
        </a:xfrm>
        <a:prstGeom prst="line">
          <a:avLst/>
        </a:prstGeom>
        <a:solidFill>
          <a:schemeClr val="accent2">
            <a:hueOff val="-2590497"/>
            <a:satOff val="-7470"/>
            <a:lumOff val="-2549"/>
            <a:alphaOff val="0"/>
          </a:schemeClr>
        </a:solidFill>
        <a:ln w="12700" cap="flat" cmpd="sng" algn="ctr">
          <a:solidFill>
            <a:schemeClr val="accent2">
              <a:hueOff val="-2590497"/>
              <a:satOff val="-7470"/>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398BF-3745-5A45-BD02-C00B07791857}">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0" i="0" u="none" kern="1200"/>
            <a:t>公开市场原则：评估结果在公平、公正、公开的土地市场上可实现。</a:t>
          </a:r>
          <a:endParaRPr lang="zh-CN" altLang="en-US" sz="2000" kern="1200"/>
        </a:p>
      </dsp:txBody>
      <dsp:txXfrm>
        <a:off x="0" y="4128515"/>
        <a:ext cx="6263640" cy="13761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E48B3-0479-E440-B1C5-3F8BA6B1B5DF}">
      <dsp:nvSpPr>
        <dsp:cNvPr id="0" name=""/>
        <dsp:cNvSpPr/>
      </dsp:nvSpPr>
      <dsp:spPr>
        <a:xfrm>
          <a:off x="0" y="546"/>
          <a:ext cx="671451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97F92-D696-304D-9627-DF978103905D}">
      <dsp:nvSpPr>
        <dsp:cNvPr id="0" name=""/>
        <dsp:cNvSpPr/>
      </dsp:nvSpPr>
      <dsp:spPr>
        <a:xfrm>
          <a:off x="0" y="546"/>
          <a:ext cx="6714510" cy="69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dirty="0"/>
            <a:t>（</a:t>
          </a:r>
          <a:r>
            <a:rPr lang="en-US" altLang="zh-CN" sz="1600" b="0" i="0" u="none" kern="1200" dirty="0"/>
            <a:t>1</a:t>
          </a:r>
          <a:r>
            <a:rPr lang="zh-CN" altLang="en-US" sz="1600" b="0" i="0" u="none" kern="1200" dirty="0"/>
            <a:t>）收益还原法</a:t>
          </a:r>
        </a:p>
      </dsp:txBody>
      <dsp:txXfrm>
        <a:off x="0" y="546"/>
        <a:ext cx="6714510" cy="691095"/>
      </dsp:txXfrm>
    </dsp:sp>
    <dsp:sp modelId="{5C77ED77-7451-7C4F-9FEB-317A24469187}">
      <dsp:nvSpPr>
        <dsp:cNvPr id="0" name=""/>
        <dsp:cNvSpPr/>
      </dsp:nvSpPr>
      <dsp:spPr>
        <a:xfrm>
          <a:off x="0" y="691642"/>
          <a:ext cx="671451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DD2F1-F300-D341-B17C-E10EE1EF9CC4}">
      <dsp:nvSpPr>
        <dsp:cNvPr id="0" name=""/>
        <dsp:cNvSpPr/>
      </dsp:nvSpPr>
      <dsp:spPr>
        <a:xfrm>
          <a:off x="0" y="691642"/>
          <a:ext cx="6714510" cy="69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dirty="0"/>
            <a:t>（</a:t>
          </a:r>
          <a:r>
            <a:rPr lang="en-US" altLang="zh-CN" sz="1600" b="0" i="0" u="none" kern="1200" dirty="0"/>
            <a:t>2</a:t>
          </a:r>
          <a:r>
            <a:rPr lang="zh-CN" altLang="en-US" sz="1600" b="0" i="0" u="none" kern="1200" dirty="0"/>
            <a:t>）市场比较法</a:t>
          </a:r>
        </a:p>
      </dsp:txBody>
      <dsp:txXfrm>
        <a:off x="0" y="691642"/>
        <a:ext cx="6714510" cy="691095"/>
      </dsp:txXfrm>
    </dsp:sp>
    <dsp:sp modelId="{1F5723D2-A0FF-994E-AEF7-749C171D5BDB}">
      <dsp:nvSpPr>
        <dsp:cNvPr id="0" name=""/>
        <dsp:cNvSpPr/>
      </dsp:nvSpPr>
      <dsp:spPr>
        <a:xfrm>
          <a:off x="0" y="1382738"/>
          <a:ext cx="671451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A1F0A-07C0-D447-BDC0-2DEE57F1FD0E}">
      <dsp:nvSpPr>
        <dsp:cNvPr id="0" name=""/>
        <dsp:cNvSpPr/>
      </dsp:nvSpPr>
      <dsp:spPr>
        <a:xfrm>
          <a:off x="0" y="1382738"/>
          <a:ext cx="6714510" cy="69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a:t>
          </a:r>
          <a:r>
            <a:rPr lang="en-US" altLang="zh-CN" sz="1600" b="0" i="0" u="none" kern="1200"/>
            <a:t>3</a:t>
          </a:r>
          <a:r>
            <a:rPr lang="zh-CN" altLang="en-US" sz="1600" b="0" i="0" u="none" kern="1200"/>
            <a:t>）剩余法</a:t>
          </a:r>
        </a:p>
      </dsp:txBody>
      <dsp:txXfrm>
        <a:off x="0" y="1382738"/>
        <a:ext cx="6714510" cy="691095"/>
      </dsp:txXfrm>
    </dsp:sp>
    <dsp:sp modelId="{9CC2EDC4-35FB-5642-A0CA-C9D176A374B7}">
      <dsp:nvSpPr>
        <dsp:cNvPr id="0" name=""/>
        <dsp:cNvSpPr/>
      </dsp:nvSpPr>
      <dsp:spPr>
        <a:xfrm>
          <a:off x="0" y="2073833"/>
          <a:ext cx="671451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FFA69-EE42-9E47-B941-2A56CC8869D8}">
      <dsp:nvSpPr>
        <dsp:cNvPr id="0" name=""/>
        <dsp:cNvSpPr/>
      </dsp:nvSpPr>
      <dsp:spPr>
        <a:xfrm>
          <a:off x="0" y="2073833"/>
          <a:ext cx="6714510" cy="69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a:t>
          </a:r>
          <a:r>
            <a:rPr lang="en-US" altLang="zh-CN" sz="1600" b="0" i="0" u="none" kern="1200"/>
            <a:t>4</a:t>
          </a:r>
          <a:r>
            <a:rPr lang="zh-CN" altLang="en-US" sz="1600" b="0" i="0" u="none" kern="1200"/>
            <a:t>）成本逼近法</a:t>
          </a:r>
        </a:p>
      </dsp:txBody>
      <dsp:txXfrm>
        <a:off x="0" y="2073833"/>
        <a:ext cx="6714510" cy="691095"/>
      </dsp:txXfrm>
    </dsp:sp>
    <dsp:sp modelId="{4E75F0B8-9264-8B43-9229-D70911F5045A}">
      <dsp:nvSpPr>
        <dsp:cNvPr id="0" name=""/>
        <dsp:cNvSpPr/>
      </dsp:nvSpPr>
      <dsp:spPr>
        <a:xfrm>
          <a:off x="0" y="2764929"/>
          <a:ext cx="671451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CF138-AD9F-AD41-9093-F38342ED279C}">
      <dsp:nvSpPr>
        <dsp:cNvPr id="0" name=""/>
        <dsp:cNvSpPr/>
      </dsp:nvSpPr>
      <dsp:spPr>
        <a:xfrm>
          <a:off x="0" y="2764929"/>
          <a:ext cx="6714510" cy="69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a:t>（</a:t>
          </a:r>
          <a:r>
            <a:rPr lang="en-US" altLang="zh-CN" sz="1600" b="0" i="0" u="none" kern="1200"/>
            <a:t>5</a:t>
          </a:r>
          <a:r>
            <a:rPr lang="zh-CN" altLang="en-US" sz="1600" b="0" i="0" u="none" kern="1200"/>
            <a:t>）公示地价系数修正法</a:t>
          </a:r>
        </a:p>
      </dsp:txBody>
      <dsp:txXfrm>
        <a:off x="0" y="2764929"/>
        <a:ext cx="6714510" cy="691095"/>
      </dsp:txXfrm>
    </dsp:sp>
    <dsp:sp modelId="{CC560778-22D6-B241-8125-5D14C05C2A89}">
      <dsp:nvSpPr>
        <dsp:cNvPr id="0" name=""/>
        <dsp:cNvSpPr/>
      </dsp:nvSpPr>
      <dsp:spPr>
        <a:xfrm>
          <a:off x="0" y="3456025"/>
          <a:ext cx="671451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320DB-BF46-5E47-A68E-EB48B9446AC3}">
      <dsp:nvSpPr>
        <dsp:cNvPr id="0" name=""/>
        <dsp:cNvSpPr/>
      </dsp:nvSpPr>
      <dsp:spPr>
        <a:xfrm>
          <a:off x="0" y="3456025"/>
          <a:ext cx="6707952" cy="244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b="0" i="0" u="none" kern="1200" dirty="0"/>
            <a:t>出让地价评估，应至少采用两种评估方法，包括（</a:t>
          </a:r>
          <a:r>
            <a:rPr lang="en-US" altLang="zh-CN" sz="1600" b="0" i="0" u="none" kern="1200" dirty="0"/>
            <a:t>1</a:t>
          </a:r>
          <a:r>
            <a:rPr lang="zh-CN" altLang="en-US" sz="1600" b="0" i="0" u="none" kern="1200" dirty="0"/>
            <a:t>）、（</a:t>
          </a:r>
          <a:r>
            <a:rPr lang="en-US" altLang="zh-CN" sz="1600" b="0" i="0" u="none" kern="1200" dirty="0"/>
            <a:t>2</a:t>
          </a:r>
          <a:r>
            <a:rPr lang="zh-CN" altLang="en-US" sz="1600" b="0" i="0" u="none" kern="1200" dirty="0"/>
            <a:t>）、（</a:t>
          </a:r>
          <a:r>
            <a:rPr lang="en-US" altLang="zh-CN" sz="1600" b="0" i="0" u="none" kern="1200" dirty="0"/>
            <a:t>3</a:t>
          </a:r>
          <a:r>
            <a:rPr lang="zh-CN" altLang="en-US" sz="1600" b="0" i="0" u="none" kern="1200" dirty="0"/>
            <a:t>）之一，以及（</a:t>
          </a:r>
          <a:r>
            <a:rPr lang="en-US" altLang="zh-CN" sz="1600" b="0" i="0" u="none" kern="1200" dirty="0"/>
            <a:t>4</a:t>
          </a:r>
          <a:r>
            <a:rPr lang="zh-CN" altLang="en-US" sz="1600" b="0" i="0" u="none" kern="1200" dirty="0"/>
            <a:t>）或（</a:t>
          </a:r>
          <a:r>
            <a:rPr lang="en-US" altLang="zh-CN" sz="1600" b="0" i="0" u="none" kern="1200" dirty="0"/>
            <a:t>5</a:t>
          </a:r>
          <a:r>
            <a:rPr lang="zh-CN" altLang="en-US" sz="1600" b="0" i="0" u="none" kern="1200" dirty="0"/>
            <a:t>）。因土地市场不发育等原因，无法满足上述要求的，应有详细的市场调查情况说明。</a:t>
          </a:r>
        </a:p>
      </dsp:txBody>
      <dsp:txXfrm>
        <a:off x="0" y="3456025"/>
        <a:ext cx="6707952" cy="24469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79D2F-A4BC-3843-9DEC-A83E46EDD8E9}">
      <dsp:nvSpPr>
        <dsp:cNvPr id="0" name=""/>
        <dsp:cNvSpPr/>
      </dsp:nvSpPr>
      <dsp:spPr>
        <a:xfrm>
          <a:off x="0" y="919373"/>
          <a:ext cx="10058399"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C4FC16-DC1C-8D49-BBF5-51BB5877E5B9}">
      <dsp:nvSpPr>
        <dsp:cNvPr id="0" name=""/>
        <dsp:cNvSpPr/>
      </dsp:nvSpPr>
      <dsp:spPr>
        <a:xfrm>
          <a:off x="502920" y="638933"/>
          <a:ext cx="704088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kumimoji="1" lang="zh-CN" altLang="en-US" sz="1900" kern="1200"/>
            <a:t>说明每种估价方法的估价结果、最终结果的确定方法及依据</a:t>
          </a:r>
          <a:endParaRPr kumimoji="1" lang="zh-CN" altLang="en-US" sz="1900" kern="1200" dirty="0"/>
        </a:p>
      </dsp:txBody>
      <dsp:txXfrm>
        <a:off x="530300" y="666313"/>
        <a:ext cx="6986120" cy="506120"/>
      </dsp:txXfrm>
    </dsp:sp>
    <dsp:sp modelId="{909805B4-528F-8441-8709-4C0C8C86AF83}">
      <dsp:nvSpPr>
        <dsp:cNvPr id="0" name=""/>
        <dsp:cNvSpPr/>
      </dsp:nvSpPr>
      <dsp:spPr>
        <a:xfrm>
          <a:off x="0" y="1781214"/>
          <a:ext cx="10058399"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FD4E3-CCD8-9A41-8D0B-A941D619CFBA}">
      <dsp:nvSpPr>
        <dsp:cNvPr id="0" name=""/>
        <dsp:cNvSpPr/>
      </dsp:nvSpPr>
      <dsp:spPr>
        <a:xfrm>
          <a:off x="502920" y="1500773"/>
          <a:ext cx="704088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以人民币表示的单位地价和总价</a:t>
          </a:r>
        </a:p>
      </dsp:txBody>
      <dsp:txXfrm>
        <a:off x="530300" y="1528153"/>
        <a:ext cx="6986120" cy="506120"/>
      </dsp:txXfrm>
    </dsp:sp>
    <dsp:sp modelId="{C3B367EF-E04C-4846-9A72-AEEF1CFD1EE8}">
      <dsp:nvSpPr>
        <dsp:cNvPr id="0" name=""/>
        <dsp:cNvSpPr/>
      </dsp:nvSpPr>
      <dsp:spPr>
        <a:xfrm>
          <a:off x="0" y="2643054"/>
          <a:ext cx="10058399"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41F3AB-9576-D14C-9203-ED78698AA1D2}">
      <dsp:nvSpPr>
        <dsp:cNvPr id="0" name=""/>
        <dsp:cNvSpPr/>
      </dsp:nvSpPr>
      <dsp:spPr>
        <a:xfrm>
          <a:off x="502920" y="2362614"/>
          <a:ext cx="704088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如用外币表示地价，应注明估价期日外币与人民币的比价</a:t>
          </a:r>
        </a:p>
      </dsp:txBody>
      <dsp:txXfrm>
        <a:off x="530300" y="2389994"/>
        <a:ext cx="6986120" cy="506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AB976-9A8E-D34C-99CD-6D481B4ED290}">
      <dsp:nvSpPr>
        <dsp:cNvPr id="0" name=""/>
        <dsp:cNvSpPr/>
      </dsp:nvSpPr>
      <dsp:spPr>
        <a:xfrm>
          <a:off x="0" y="464153"/>
          <a:ext cx="10058399"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6A8D3-E609-BC4B-ADAB-85D372497E62}">
      <dsp:nvSpPr>
        <dsp:cNvPr id="0" name=""/>
        <dsp:cNvSpPr/>
      </dsp:nvSpPr>
      <dsp:spPr>
        <a:xfrm>
          <a:off x="502920" y="50873"/>
          <a:ext cx="70408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t>1.</a:t>
          </a:r>
          <a:r>
            <a:rPr lang="zh-CN" altLang="en-US" sz="2800" kern="1200" dirty="0"/>
            <a:t>估价的前提条件和假设条件</a:t>
          </a:r>
        </a:p>
      </dsp:txBody>
      <dsp:txXfrm>
        <a:off x="543269" y="91222"/>
        <a:ext cx="6960182" cy="745862"/>
      </dsp:txXfrm>
    </dsp:sp>
    <dsp:sp modelId="{F0E5BF9D-D917-A043-B8F2-B8BE71956502}">
      <dsp:nvSpPr>
        <dsp:cNvPr id="0" name=""/>
        <dsp:cNvSpPr/>
      </dsp:nvSpPr>
      <dsp:spPr>
        <a:xfrm>
          <a:off x="0" y="1734234"/>
          <a:ext cx="10058399"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CF6954-2F26-2E41-B30A-D4078E7AFB1D}">
      <dsp:nvSpPr>
        <dsp:cNvPr id="0" name=""/>
        <dsp:cNvSpPr/>
      </dsp:nvSpPr>
      <dsp:spPr>
        <a:xfrm>
          <a:off x="502920" y="1320953"/>
          <a:ext cx="70408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t>2.</a:t>
          </a:r>
          <a:r>
            <a:rPr lang="zh-CN" altLang="en-US" sz="2800" kern="1200" dirty="0"/>
            <a:t>估价结果和估价报告的使用</a:t>
          </a:r>
        </a:p>
      </dsp:txBody>
      <dsp:txXfrm>
        <a:off x="543269" y="1361302"/>
        <a:ext cx="6960182" cy="745862"/>
      </dsp:txXfrm>
    </dsp:sp>
    <dsp:sp modelId="{9D4C8A0C-64F8-714C-95C9-E4AD6E6F3773}">
      <dsp:nvSpPr>
        <dsp:cNvPr id="0" name=""/>
        <dsp:cNvSpPr/>
      </dsp:nvSpPr>
      <dsp:spPr>
        <a:xfrm>
          <a:off x="0" y="3004314"/>
          <a:ext cx="10058399"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72EC7E-018A-004A-B98E-D77838CF6309}">
      <dsp:nvSpPr>
        <dsp:cNvPr id="0" name=""/>
        <dsp:cNvSpPr/>
      </dsp:nvSpPr>
      <dsp:spPr>
        <a:xfrm>
          <a:off x="502920" y="2591034"/>
          <a:ext cx="70408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en-US" altLang="zh-CN" sz="2800" kern="1200" dirty="0"/>
            <a:t>3.</a:t>
          </a:r>
          <a:r>
            <a:rPr lang="zh-CN" altLang="en-US" sz="2800" kern="1200" dirty="0"/>
            <a:t>需要特殊说明的事项</a:t>
          </a:r>
        </a:p>
      </dsp:txBody>
      <dsp:txXfrm>
        <a:off x="543269" y="2631383"/>
        <a:ext cx="6960182" cy="7458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202CA-1B4A-3B4A-B061-5D9ABAFB2C39}">
      <dsp:nvSpPr>
        <dsp:cNvPr id="0" name=""/>
        <dsp:cNvSpPr/>
      </dsp:nvSpPr>
      <dsp:spPr>
        <a:xfrm>
          <a:off x="0" y="629023"/>
          <a:ext cx="10058399"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12AF5-10AD-DE4F-9A41-B3218B4A80E2}">
      <dsp:nvSpPr>
        <dsp:cNvPr id="0" name=""/>
        <dsp:cNvSpPr/>
      </dsp:nvSpPr>
      <dsp:spPr>
        <a:xfrm>
          <a:off x="500955" y="186365"/>
          <a:ext cx="9554883" cy="560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a:t>
          </a:r>
          <a:r>
            <a:rPr lang="en-US" altLang="zh-CN" sz="1600" kern="1200" dirty="0"/>
            <a:t>1</a:t>
          </a:r>
          <a:r>
            <a:rPr lang="zh-CN" altLang="en-US" sz="1600" kern="1200" dirty="0"/>
            <a:t>）估价报告和估价结果发生效力的法律依据。说明本次估价所依据的主要法律、法规，注明估价报告和估价结果的作用依照法律、法规的有关规定发生法律效力</a:t>
          </a:r>
        </a:p>
      </dsp:txBody>
      <dsp:txXfrm>
        <a:off x="528328" y="213738"/>
        <a:ext cx="9500137" cy="505992"/>
      </dsp:txXfrm>
    </dsp:sp>
    <dsp:sp modelId="{5A898A9E-ED14-4E4C-98CD-C142039D3098}">
      <dsp:nvSpPr>
        <dsp:cNvPr id="0" name=""/>
        <dsp:cNvSpPr/>
      </dsp:nvSpPr>
      <dsp:spPr>
        <a:xfrm>
          <a:off x="0" y="1408182"/>
          <a:ext cx="10058399"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AFBF6-03F3-084D-8BC5-9A9358F8AD65}">
      <dsp:nvSpPr>
        <dsp:cNvPr id="0" name=""/>
        <dsp:cNvSpPr/>
      </dsp:nvSpPr>
      <dsp:spPr>
        <a:xfrm>
          <a:off x="493588" y="873823"/>
          <a:ext cx="9555823" cy="6524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a:t>
          </a:r>
          <a:r>
            <a:rPr lang="en-US" altLang="zh-CN" sz="1600" kern="1200" dirty="0"/>
            <a:t>2</a:t>
          </a:r>
          <a:r>
            <a:rPr lang="zh-CN" altLang="en-US" sz="1600" kern="1200" dirty="0"/>
            <a:t>）本报告和估价结果使用的方向和限制条件。说明估价报告和估价结果在一定评估目的下使用，注明土地估价报告的提供对象和使用条件</a:t>
          </a:r>
        </a:p>
      </dsp:txBody>
      <dsp:txXfrm>
        <a:off x="525437" y="905672"/>
        <a:ext cx="9492125" cy="588741"/>
      </dsp:txXfrm>
    </dsp:sp>
    <dsp:sp modelId="{F12733E4-D99A-9A4D-BE5C-5855DF9F0014}">
      <dsp:nvSpPr>
        <dsp:cNvPr id="0" name=""/>
        <dsp:cNvSpPr/>
      </dsp:nvSpPr>
      <dsp:spPr>
        <a:xfrm>
          <a:off x="0" y="2093326"/>
          <a:ext cx="10058399"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F01DF-6F02-0049-907F-7883F1426C77}">
      <dsp:nvSpPr>
        <dsp:cNvPr id="0" name=""/>
        <dsp:cNvSpPr/>
      </dsp:nvSpPr>
      <dsp:spPr>
        <a:xfrm>
          <a:off x="482292" y="1652982"/>
          <a:ext cx="9567176" cy="5584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a:t>
          </a:r>
          <a:r>
            <a:rPr lang="en-US" altLang="zh-CN" sz="1600" kern="1200" dirty="0"/>
            <a:t>3</a:t>
          </a:r>
          <a:r>
            <a:rPr lang="zh-CN" altLang="en-US" sz="1600" kern="1200" dirty="0"/>
            <a:t>）说明估价报告的有效期限，自报告提交日起，原则上不超过</a:t>
          </a:r>
          <a:r>
            <a:rPr lang="en-US" altLang="zh-CN" sz="1600" kern="1200" dirty="0"/>
            <a:t>1</a:t>
          </a:r>
          <a:r>
            <a:rPr lang="zh-CN" altLang="en-US" sz="1600" kern="1200" dirty="0"/>
            <a:t>年</a:t>
          </a:r>
        </a:p>
      </dsp:txBody>
      <dsp:txXfrm>
        <a:off x="509552" y="1680242"/>
        <a:ext cx="9512656" cy="503903"/>
      </dsp:txXfrm>
    </dsp:sp>
    <dsp:sp modelId="{2DD9BE72-638C-E149-849C-BD019AE13039}">
      <dsp:nvSpPr>
        <dsp:cNvPr id="0" name=""/>
        <dsp:cNvSpPr/>
      </dsp:nvSpPr>
      <dsp:spPr>
        <a:xfrm>
          <a:off x="0" y="2751165"/>
          <a:ext cx="10058399"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0BD45D-532B-B042-B5D4-07A9538E69AD}">
      <dsp:nvSpPr>
        <dsp:cNvPr id="0" name=""/>
        <dsp:cNvSpPr/>
      </dsp:nvSpPr>
      <dsp:spPr>
        <a:xfrm>
          <a:off x="478854" y="2338126"/>
          <a:ext cx="9577080" cy="531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a:t>
          </a:r>
          <a:r>
            <a:rPr lang="en-US" altLang="zh-CN" sz="1600" kern="1200" dirty="0"/>
            <a:t>4</a:t>
          </a:r>
          <a:r>
            <a:rPr lang="zh-CN" altLang="en-US" sz="1600" kern="1200" dirty="0"/>
            <a:t>）申明估价报告和估价结果的使用权归委托方所有，估价机构对估价结果有解释权</a:t>
          </a:r>
        </a:p>
      </dsp:txBody>
      <dsp:txXfrm>
        <a:off x="504781" y="2364053"/>
        <a:ext cx="9525226" cy="479265"/>
      </dsp:txXfrm>
    </dsp:sp>
    <dsp:sp modelId="{E8252471-5319-AD47-92AB-88E8EFC6CCF2}">
      <dsp:nvSpPr>
        <dsp:cNvPr id="0" name=""/>
        <dsp:cNvSpPr/>
      </dsp:nvSpPr>
      <dsp:spPr>
        <a:xfrm>
          <a:off x="0" y="3372822"/>
          <a:ext cx="10058399" cy="20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A217C0-A6E0-F94E-81A6-8E7E131775DA}">
      <dsp:nvSpPr>
        <dsp:cNvPr id="0" name=""/>
        <dsp:cNvSpPr/>
      </dsp:nvSpPr>
      <dsp:spPr>
        <a:xfrm>
          <a:off x="483765" y="2995965"/>
          <a:ext cx="9572293" cy="494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a:t>
          </a:r>
          <a:r>
            <a:rPr lang="en-US" altLang="zh-CN" sz="1600" kern="1200" dirty="0"/>
            <a:t>5</a:t>
          </a:r>
          <a:r>
            <a:rPr lang="zh-CN" altLang="en-US" sz="1600" kern="1200" dirty="0"/>
            <a:t>）违规使用土地估价报告和估价结果的责任</a:t>
          </a:r>
        </a:p>
      </dsp:txBody>
      <dsp:txXfrm>
        <a:off x="507926" y="3020126"/>
        <a:ext cx="9523971" cy="4466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7DA05-DDBB-DA4C-9ECA-CCEE59F76970}">
      <dsp:nvSpPr>
        <dsp:cNvPr id="0" name=""/>
        <dsp:cNvSpPr/>
      </dsp:nvSpPr>
      <dsp:spPr>
        <a:xfrm>
          <a:off x="0" y="563642"/>
          <a:ext cx="100583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3D2A4E-4EB1-CC46-A083-3E33D585E405}">
      <dsp:nvSpPr>
        <dsp:cNvPr id="0" name=""/>
        <dsp:cNvSpPr/>
      </dsp:nvSpPr>
      <dsp:spPr>
        <a:xfrm>
          <a:off x="491623" y="102808"/>
          <a:ext cx="9561839" cy="637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a:t>
          </a:r>
          <a:r>
            <a:rPr lang="en-US" altLang="zh-CN" sz="1800" kern="1200" dirty="0"/>
            <a:t>1</a:t>
          </a:r>
          <a:r>
            <a:rPr lang="zh-CN" altLang="en-US" sz="1800" kern="1200" dirty="0"/>
            <a:t>）有关资料来源及未经实地确认或无法实地确认的资料和估价事项</a:t>
          </a:r>
        </a:p>
      </dsp:txBody>
      <dsp:txXfrm>
        <a:off x="522765" y="133950"/>
        <a:ext cx="9499555" cy="575670"/>
      </dsp:txXfrm>
    </dsp:sp>
    <dsp:sp modelId="{04304E44-83EE-FC4C-9FE8-12CA789166E0}">
      <dsp:nvSpPr>
        <dsp:cNvPr id="0" name=""/>
        <dsp:cNvSpPr/>
      </dsp:nvSpPr>
      <dsp:spPr>
        <a:xfrm>
          <a:off x="0" y="1487023"/>
          <a:ext cx="100583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20B52C-0062-C04C-BDF4-0C5B473F1B5B}">
      <dsp:nvSpPr>
        <dsp:cNvPr id="0" name=""/>
        <dsp:cNvSpPr/>
      </dsp:nvSpPr>
      <dsp:spPr>
        <a:xfrm>
          <a:off x="499973" y="930842"/>
          <a:ext cx="9553297" cy="7333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a:t>
          </a:r>
          <a:r>
            <a:rPr lang="en-US" altLang="zh-CN" sz="1800" kern="1200" dirty="0"/>
            <a:t>2</a:t>
          </a:r>
          <a:r>
            <a:rPr lang="zh-CN" altLang="en-US" sz="1800" kern="1200" dirty="0"/>
            <a:t>）对估价结果和估价工作产生影响的变化事项（如地价指数、开发程度、设定用途等）</a:t>
          </a:r>
        </a:p>
      </dsp:txBody>
      <dsp:txXfrm>
        <a:off x="535770" y="966639"/>
        <a:ext cx="9481703" cy="661707"/>
      </dsp:txXfrm>
    </dsp:sp>
    <dsp:sp modelId="{AFD20769-2A4B-8E46-8748-0E3DBA4263AD}">
      <dsp:nvSpPr>
        <dsp:cNvPr id="0" name=""/>
        <dsp:cNvSpPr/>
      </dsp:nvSpPr>
      <dsp:spPr>
        <a:xfrm>
          <a:off x="0" y="2411911"/>
          <a:ext cx="100583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C12C3-7918-B640-8846-988B565482D3}">
      <dsp:nvSpPr>
        <dsp:cNvPr id="0" name=""/>
        <dsp:cNvSpPr/>
      </dsp:nvSpPr>
      <dsp:spPr>
        <a:xfrm>
          <a:off x="492115" y="1854223"/>
          <a:ext cx="9564158" cy="7348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a:t>
          </a:r>
          <a:r>
            <a:rPr lang="en-US" altLang="zh-CN" sz="1800" kern="1200" dirty="0"/>
            <a:t>3</a:t>
          </a:r>
          <a:r>
            <a:rPr lang="zh-CN" altLang="en-US" sz="1800" kern="1200" dirty="0"/>
            <a:t>）估价对象的特殊性、估价中未考虑的因素及采取的特殊处理，必要时说明原因和依据</a:t>
          </a:r>
        </a:p>
      </dsp:txBody>
      <dsp:txXfrm>
        <a:off x="527985" y="1890093"/>
        <a:ext cx="9492418" cy="663067"/>
      </dsp:txXfrm>
    </dsp:sp>
    <dsp:sp modelId="{1331547D-35E3-A14E-ADE1-0A42170C799C}">
      <dsp:nvSpPr>
        <dsp:cNvPr id="0" name=""/>
        <dsp:cNvSpPr/>
      </dsp:nvSpPr>
      <dsp:spPr>
        <a:xfrm>
          <a:off x="0" y="3355579"/>
          <a:ext cx="10058399"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471BFE-F4B2-DA48-9B54-EFB7B792F54B}">
      <dsp:nvSpPr>
        <dsp:cNvPr id="0" name=""/>
        <dsp:cNvSpPr/>
      </dsp:nvSpPr>
      <dsp:spPr>
        <a:xfrm>
          <a:off x="478363" y="2779111"/>
          <a:ext cx="9576633" cy="7535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zh-CN" altLang="en-US" sz="1800" kern="1200" dirty="0"/>
            <a:t>（</a:t>
          </a:r>
          <a:r>
            <a:rPr lang="en-US" altLang="zh-CN" sz="1800" kern="1200" dirty="0"/>
            <a:t>4</a:t>
          </a:r>
          <a:r>
            <a:rPr lang="zh-CN" altLang="en-US" sz="1800" kern="1200" dirty="0"/>
            <a:t>）其他需要特殊说明的问题</a:t>
          </a:r>
        </a:p>
      </dsp:txBody>
      <dsp:txXfrm>
        <a:off x="515150" y="2815898"/>
        <a:ext cx="9503059" cy="680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AE102-57ED-6844-AEAC-0A5E5BB3AF45}">
      <dsp:nvSpPr>
        <dsp:cNvPr id="0" name=""/>
        <dsp:cNvSpPr/>
      </dsp:nvSpPr>
      <dsp:spPr>
        <a:xfrm>
          <a:off x="0" y="262059"/>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80E598-4428-9F40-944C-E39C4D803030}">
      <dsp:nvSpPr>
        <dsp:cNvPr id="0" name=""/>
        <dsp:cNvSpPr/>
      </dsp:nvSpPr>
      <dsp:spPr>
        <a:xfrm>
          <a:off x="502920" y="11139"/>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封面</a:t>
          </a:r>
        </a:p>
      </dsp:txBody>
      <dsp:txXfrm>
        <a:off x="527418" y="35637"/>
        <a:ext cx="6991884" cy="452844"/>
      </dsp:txXfrm>
    </dsp:sp>
    <dsp:sp modelId="{B7D5C706-8EE7-824C-9025-D4970E29750F}">
      <dsp:nvSpPr>
        <dsp:cNvPr id="0" name=""/>
        <dsp:cNvSpPr/>
      </dsp:nvSpPr>
      <dsp:spPr>
        <a:xfrm>
          <a:off x="0" y="1033179"/>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6ABCC-E318-3A46-8DFC-1A4EE7FFAAF1}">
      <dsp:nvSpPr>
        <dsp:cNvPr id="0" name=""/>
        <dsp:cNvSpPr/>
      </dsp:nvSpPr>
      <dsp:spPr>
        <a:xfrm>
          <a:off x="502920" y="782259"/>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第一部分  摘要</a:t>
          </a:r>
        </a:p>
      </dsp:txBody>
      <dsp:txXfrm>
        <a:off x="527418" y="806757"/>
        <a:ext cx="6991884" cy="452844"/>
      </dsp:txXfrm>
    </dsp:sp>
    <dsp:sp modelId="{91CF23F4-1674-234C-B1EF-563A827B5461}">
      <dsp:nvSpPr>
        <dsp:cNvPr id="0" name=""/>
        <dsp:cNvSpPr/>
      </dsp:nvSpPr>
      <dsp:spPr>
        <a:xfrm>
          <a:off x="0" y="1804300"/>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C74157-3A06-7741-A779-E1926A4DA085}">
      <dsp:nvSpPr>
        <dsp:cNvPr id="0" name=""/>
        <dsp:cNvSpPr/>
      </dsp:nvSpPr>
      <dsp:spPr>
        <a:xfrm>
          <a:off x="502920" y="1553379"/>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第二部分  估价对象界定</a:t>
          </a:r>
        </a:p>
      </dsp:txBody>
      <dsp:txXfrm>
        <a:off x="527418" y="1577877"/>
        <a:ext cx="6991884" cy="452844"/>
      </dsp:txXfrm>
    </dsp:sp>
    <dsp:sp modelId="{94D3F45C-FA23-154D-9BF1-AFEC24A4BE24}">
      <dsp:nvSpPr>
        <dsp:cNvPr id="0" name=""/>
        <dsp:cNvSpPr/>
      </dsp:nvSpPr>
      <dsp:spPr>
        <a:xfrm>
          <a:off x="0" y="2575420"/>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DE2099-82F0-BB4A-881C-9E73EF9E685D}">
      <dsp:nvSpPr>
        <dsp:cNvPr id="0" name=""/>
        <dsp:cNvSpPr/>
      </dsp:nvSpPr>
      <dsp:spPr>
        <a:xfrm>
          <a:off x="502920" y="2324500"/>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第三部分  土地估价结果及其使用</a:t>
          </a:r>
        </a:p>
      </dsp:txBody>
      <dsp:txXfrm>
        <a:off x="527418" y="2348998"/>
        <a:ext cx="6991884" cy="452844"/>
      </dsp:txXfrm>
    </dsp:sp>
    <dsp:sp modelId="{431E085B-240E-8B42-B0CF-C9F842AE897E}">
      <dsp:nvSpPr>
        <dsp:cNvPr id="0" name=""/>
        <dsp:cNvSpPr/>
      </dsp:nvSpPr>
      <dsp:spPr>
        <a:xfrm>
          <a:off x="0" y="3346540"/>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5F1FA-1B77-2744-95FC-2FD9987D28B1}">
      <dsp:nvSpPr>
        <dsp:cNvPr id="0" name=""/>
        <dsp:cNvSpPr/>
      </dsp:nvSpPr>
      <dsp:spPr>
        <a:xfrm>
          <a:off x="502920" y="3095620"/>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第四部分  附件</a:t>
          </a:r>
        </a:p>
      </dsp:txBody>
      <dsp:txXfrm>
        <a:off x="527418" y="3120118"/>
        <a:ext cx="6991884" cy="4528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8ADAB-7C71-E94C-8269-E194E09BC063}">
      <dsp:nvSpPr>
        <dsp:cNvPr id="0" name=""/>
        <dsp:cNvSpPr/>
      </dsp:nvSpPr>
      <dsp:spPr>
        <a:xfrm>
          <a:off x="0" y="689"/>
          <a:ext cx="67976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2C166-0CE5-9F4B-9F75-5285A5D710C4}">
      <dsp:nvSpPr>
        <dsp:cNvPr id="0" name=""/>
        <dsp:cNvSpPr/>
      </dsp:nvSpPr>
      <dsp:spPr>
        <a:xfrm>
          <a:off x="0" y="6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a:t>估价委托函</a:t>
          </a:r>
        </a:p>
      </dsp:txBody>
      <dsp:txXfrm>
        <a:off x="0" y="689"/>
        <a:ext cx="6797675" cy="806933"/>
      </dsp:txXfrm>
    </dsp:sp>
    <dsp:sp modelId="{A86D12BA-47F7-0648-A1DA-56C5C064755B}">
      <dsp:nvSpPr>
        <dsp:cNvPr id="0" name=""/>
        <dsp:cNvSpPr/>
      </dsp:nvSpPr>
      <dsp:spPr>
        <a:xfrm>
          <a:off x="0" y="807622"/>
          <a:ext cx="67976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D0555-6191-4D43-8661-3E27F810159D}">
      <dsp:nvSpPr>
        <dsp:cNvPr id="0" name=""/>
        <dsp:cNvSpPr/>
      </dsp:nvSpPr>
      <dsp:spPr>
        <a:xfrm>
          <a:off x="0" y="8076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a:t>委托方营业执照</a:t>
          </a:r>
        </a:p>
      </dsp:txBody>
      <dsp:txXfrm>
        <a:off x="0" y="807622"/>
        <a:ext cx="6797675" cy="806933"/>
      </dsp:txXfrm>
    </dsp:sp>
    <dsp:sp modelId="{30F91FBB-3FF5-1642-8848-A097934CB970}">
      <dsp:nvSpPr>
        <dsp:cNvPr id="0" name=""/>
        <dsp:cNvSpPr/>
      </dsp:nvSpPr>
      <dsp:spPr>
        <a:xfrm>
          <a:off x="0" y="1614556"/>
          <a:ext cx="67976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7E116-0779-D447-8DB8-62AF618D8B10}">
      <dsp:nvSpPr>
        <dsp:cNvPr id="0" name=""/>
        <dsp:cNvSpPr/>
      </dsp:nvSpPr>
      <dsp:spPr>
        <a:xfrm>
          <a:off x="0" y="1614556"/>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a:t>待估土地权属证明材料</a:t>
          </a:r>
        </a:p>
      </dsp:txBody>
      <dsp:txXfrm>
        <a:off x="0" y="1614556"/>
        <a:ext cx="6797675" cy="806933"/>
      </dsp:txXfrm>
    </dsp:sp>
    <dsp:sp modelId="{1F1EF11F-8AD4-2C48-ABAF-D0326F2CEA0A}">
      <dsp:nvSpPr>
        <dsp:cNvPr id="0" name=""/>
        <dsp:cNvSpPr/>
      </dsp:nvSpPr>
      <dsp:spPr>
        <a:xfrm>
          <a:off x="0" y="2421489"/>
          <a:ext cx="67976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78C3F-E523-F54F-B34A-09A0D38769EB}">
      <dsp:nvSpPr>
        <dsp:cNvPr id="0" name=""/>
        <dsp:cNvSpPr/>
      </dsp:nvSpPr>
      <dsp:spPr>
        <a:xfrm>
          <a:off x="0" y="24214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a:t>土地利用状况或规划证明材料</a:t>
          </a:r>
        </a:p>
      </dsp:txBody>
      <dsp:txXfrm>
        <a:off x="0" y="2421489"/>
        <a:ext cx="6797675" cy="806933"/>
      </dsp:txXfrm>
    </dsp:sp>
    <dsp:sp modelId="{F3C625C4-9EFF-D74C-A3D5-53B71CB3B861}">
      <dsp:nvSpPr>
        <dsp:cNvPr id="0" name=""/>
        <dsp:cNvSpPr/>
      </dsp:nvSpPr>
      <dsp:spPr>
        <a:xfrm>
          <a:off x="0" y="3228422"/>
          <a:ext cx="67976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0AF1A-85D5-F646-93A0-BCF3F3A6B8BC}">
      <dsp:nvSpPr>
        <dsp:cNvPr id="0" name=""/>
        <dsp:cNvSpPr/>
      </dsp:nvSpPr>
      <dsp:spPr>
        <a:xfrm>
          <a:off x="0" y="32284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a:t>估价对象位置图</a:t>
          </a:r>
        </a:p>
      </dsp:txBody>
      <dsp:txXfrm>
        <a:off x="0" y="3228422"/>
        <a:ext cx="6797675" cy="806933"/>
      </dsp:txXfrm>
    </dsp:sp>
    <dsp:sp modelId="{F008D087-4E70-0146-A4C0-5C8310210A5B}">
      <dsp:nvSpPr>
        <dsp:cNvPr id="0" name=""/>
        <dsp:cNvSpPr/>
      </dsp:nvSpPr>
      <dsp:spPr>
        <a:xfrm>
          <a:off x="0" y="4035355"/>
          <a:ext cx="67976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E771B-6890-714D-8580-DE4CFEAAE383}">
      <dsp:nvSpPr>
        <dsp:cNvPr id="0" name=""/>
        <dsp:cNvSpPr/>
      </dsp:nvSpPr>
      <dsp:spPr>
        <a:xfrm>
          <a:off x="0" y="4035355"/>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a:t>估价对象现场勘查照片（其中</a:t>
          </a:r>
          <a:r>
            <a:rPr lang="en-US" altLang="zh-CN" sz="2100" kern="1200"/>
            <a:t>1</a:t>
          </a:r>
          <a:r>
            <a:rPr lang="zh-CN" altLang="en-US" sz="2100" kern="1200"/>
            <a:t>张有估价师现场照片</a:t>
          </a:r>
        </a:p>
      </dsp:txBody>
      <dsp:txXfrm>
        <a:off x="0" y="4035355"/>
        <a:ext cx="6797675" cy="806933"/>
      </dsp:txXfrm>
    </dsp:sp>
    <dsp:sp modelId="{353156E2-9F6B-5D49-A387-DD44F97AE31C}">
      <dsp:nvSpPr>
        <dsp:cNvPr id="0" name=""/>
        <dsp:cNvSpPr/>
      </dsp:nvSpPr>
      <dsp:spPr>
        <a:xfrm>
          <a:off x="0" y="4842289"/>
          <a:ext cx="67976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DEDD0-E4AC-EF4B-BF6C-CBA0BB985ED8}">
      <dsp:nvSpPr>
        <dsp:cNvPr id="0" name=""/>
        <dsp:cNvSpPr/>
      </dsp:nvSpPr>
      <dsp:spPr>
        <a:xfrm>
          <a:off x="0" y="48422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a:t>受托估价方营业执照、备案证书、土地估价师资格证书</a:t>
          </a:r>
        </a:p>
      </dsp:txBody>
      <dsp:txXfrm>
        <a:off x="0" y="4842289"/>
        <a:ext cx="6797675" cy="80693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46C70-5647-2E4B-8E02-6CEEFCEC935D}">
      <dsp:nvSpPr>
        <dsp:cNvPr id="0" name=""/>
        <dsp:cNvSpPr/>
      </dsp:nvSpPr>
      <dsp:spPr>
        <a:xfrm>
          <a:off x="0" y="262059"/>
          <a:ext cx="10058399"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6A7FA-975D-7741-BBE1-3D8882C5F551}">
      <dsp:nvSpPr>
        <dsp:cNvPr id="0" name=""/>
        <dsp:cNvSpPr/>
      </dsp:nvSpPr>
      <dsp:spPr>
        <a:xfrm>
          <a:off x="502920" y="11139"/>
          <a:ext cx="704088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封面</a:t>
          </a:r>
        </a:p>
      </dsp:txBody>
      <dsp:txXfrm>
        <a:off x="527418" y="35637"/>
        <a:ext cx="6991884" cy="452844"/>
      </dsp:txXfrm>
    </dsp:sp>
    <dsp:sp modelId="{87BE086B-7C66-D344-8944-86D1953FD0D1}">
      <dsp:nvSpPr>
        <dsp:cNvPr id="0" name=""/>
        <dsp:cNvSpPr/>
      </dsp:nvSpPr>
      <dsp:spPr>
        <a:xfrm>
          <a:off x="0" y="1033179"/>
          <a:ext cx="10058399"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2FCA4-3E4C-4548-8443-F24A39D3C9C6}">
      <dsp:nvSpPr>
        <dsp:cNvPr id="0" name=""/>
        <dsp:cNvSpPr/>
      </dsp:nvSpPr>
      <dsp:spPr>
        <a:xfrm>
          <a:off x="502920" y="782259"/>
          <a:ext cx="704088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第一部分  总述</a:t>
          </a:r>
        </a:p>
      </dsp:txBody>
      <dsp:txXfrm>
        <a:off x="527418" y="806757"/>
        <a:ext cx="6991884" cy="452844"/>
      </dsp:txXfrm>
    </dsp:sp>
    <dsp:sp modelId="{3D0FD8F5-095A-0E42-9AEB-9C7D3EFEB522}">
      <dsp:nvSpPr>
        <dsp:cNvPr id="0" name=""/>
        <dsp:cNvSpPr/>
      </dsp:nvSpPr>
      <dsp:spPr>
        <a:xfrm>
          <a:off x="0" y="1804300"/>
          <a:ext cx="10058399"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7F22-2B2A-9E4A-B811-D6396364D9EE}">
      <dsp:nvSpPr>
        <dsp:cNvPr id="0" name=""/>
        <dsp:cNvSpPr/>
      </dsp:nvSpPr>
      <dsp:spPr>
        <a:xfrm>
          <a:off x="502920" y="1553379"/>
          <a:ext cx="704088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第二部分  估价对象描述及地价影响因素分析</a:t>
          </a:r>
        </a:p>
      </dsp:txBody>
      <dsp:txXfrm>
        <a:off x="527418" y="1577877"/>
        <a:ext cx="6991884" cy="452844"/>
      </dsp:txXfrm>
    </dsp:sp>
    <dsp:sp modelId="{3F3CBD2E-8291-5443-B561-19124470EF69}">
      <dsp:nvSpPr>
        <dsp:cNvPr id="0" name=""/>
        <dsp:cNvSpPr/>
      </dsp:nvSpPr>
      <dsp:spPr>
        <a:xfrm>
          <a:off x="0" y="2575420"/>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82FA54-4818-C749-B153-D2C1C5303042}">
      <dsp:nvSpPr>
        <dsp:cNvPr id="0" name=""/>
        <dsp:cNvSpPr/>
      </dsp:nvSpPr>
      <dsp:spPr>
        <a:xfrm>
          <a:off x="502920" y="2324500"/>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第三部分  土地估价</a:t>
          </a:r>
        </a:p>
      </dsp:txBody>
      <dsp:txXfrm>
        <a:off x="527418" y="2348998"/>
        <a:ext cx="6991884" cy="452844"/>
      </dsp:txXfrm>
    </dsp:sp>
    <dsp:sp modelId="{DE22E270-4563-E049-A7D4-6E3752952B06}">
      <dsp:nvSpPr>
        <dsp:cNvPr id="0" name=""/>
        <dsp:cNvSpPr/>
      </dsp:nvSpPr>
      <dsp:spPr>
        <a:xfrm>
          <a:off x="0" y="3346540"/>
          <a:ext cx="10058399" cy="428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ACC03D-7CEA-E74C-AE29-569A8FCA7358}">
      <dsp:nvSpPr>
        <dsp:cNvPr id="0" name=""/>
        <dsp:cNvSpPr/>
      </dsp:nvSpPr>
      <dsp:spPr>
        <a:xfrm>
          <a:off x="502920" y="3095620"/>
          <a:ext cx="7040880"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第四部分  附件</a:t>
          </a:r>
        </a:p>
      </dsp:txBody>
      <dsp:txXfrm>
        <a:off x="527418" y="3120118"/>
        <a:ext cx="6991884" cy="4528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7E769-35CB-7B40-B1E3-BEB90BBF826E}">
      <dsp:nvSpPr>
        <dsp:cNvPr id="0" name=""/>
        <dsp:cNvSpPr/>
      </dsp:nvSpPr>
      <dsp:spPr>
        <a:xfrm>
          <a:off x="0" y="497431"/>
          <a:ext cx="10852150"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247" tIns="208280" rIns="842247" bIns="71120" numCol="1" spcCol="1270" anchor="t" anchorCtr="0">
          <a:noAutofit/>
        </a:bodyPr>
        <a:lstStyle/>
        <a:p>
          <a:pPr marL="57150" lvl="1" indent="-57150" algn="l" defTabSz="444500">
            <a:lnSpc>
              <a:spcPct val="90000"/>
            </a:lnSpc>
            <a:spcBef>
              <a:spcPct val="0"/>
            </a:spcBef>
            <a:spcAft>
              <a:spcPct val="15000"/>
            </a:spcAft>
            <a:buChar char="•"/>
          </a:pPr>
          <a:r>
            <a:rPr lang="zh-CN" altLang="en-US" sz="1000" kern="1200" dirty="0"/>
            <a:t>估价项目名称、委托估价方、受托估价方、估价目的、估价依据、估价期日、估价日期</a:t>
          </a:r>
        </a:p>
        <a:p>
          <a:pPr marL="57150" lvl="1" indent="-57150" algn="l" defTabSz="444500">
            <a:lnSpc>
              <a:spcPct val="90000"/>
            </a:lnSpc>
            <a:spcBef>
              <a:spcPct val="0"/>
            </a:spcBef>
            <a:spcAft>
              <a:spcPct val="15000"/>
            </a:spcAft>
            <a:buChar char="•"/>
          </a:pPr>
          <a:r>
            <a:rPr lang="zh-CN" altLang="en-US" sz="1000" kern="1200" dirty="0"/>
            <a:t>地价定义、地价结果、需要特殊说明的事项</a:t>
          </a:r>
        </a:p>
        <a:p>
          <a:pPr marL="57150" lvl="1" indent="-57150" algn="l" defTabSz="444500">
            <a:lnSpc>
              <a:spcPct val="90000"/>
            </a:lnSpc>
            <a:spcBef>
              <a:spcPct val="0"/>
            </a:spcBef>
            <a:spcAft>
              <a:spcPct val="15000"/>
            </a:spcAft>
            <a:buChar char="•"/>
          </a:pPr>
          <a:r>
            <a:rPr lang="zh-CN" altLang="en-US" sz="1000" kern="1200" dirty="0"/>
            <a:t>土地估价师签字、土地估价机构</a:t>
          </a:r>
        </a:p>
      </dsp:txBody>
      <dsp:txXfrm>
        <a:off x="0" y="497431"/>
        <a:ext cx="10852150" cy="945000"/>
      </dsp:txXfrm>
    </dsp:sp>
    <dsp:sp modelId="{798E3223-2711-F249-B292-1AF684337CE4}">
      <dsp:nvSpPr>
        <dsp:cNvPr id="0" name=""/>
        <dsp:cNvSpPr/>
      </dsp:nvSpPr>
      <dsp:spPr>
        <a:xfrm>
          <a:off x="542607" y="349831"/>
          <a:ext cx="7596505"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30" tIns="0" rIns="287130" bIns="0" numCol="1" spcCol="1270" anchor="ctr" anchorCtr="0">
          <a:noAutofit/>
        </a:bodyPr>
        <a:lstStyle/>
        <a:p>
          <a:pPr marL="0" lvl="0" indent="0" algn="l" defTabSz="444500">
            <a:lnSpc>
              <a:spcPct val="90000"/>
            </a:lnSpc>
            <a:spcBef>
              <a:spcPct val="0"/>
            </a:spcBef>
            <a:spcAft>
              <a:spcPct val="35000"/>
            </a:spcAft>
            <a:buNone/>
          </a:pPr>
          <a:r>
            <a:rPr lang="zh-CN" altLang="en-US" sz="1000" kern="1200" dirty="0"/>
            <a:t>第一部分 总述</a:t>
          </a:r>
        </a:p>
      </dsp:txBody>
      <dsp:txXfrm>
        <a:off x="557017" y="364241"/>
        <a:ext cx="7567685" cy="266380"/>
      </dsp:txXfrm>
    </dsp:sp>
    <dsp:sp modelId="{035FA5A6-F5FC-B749-AFED-E2AAD53EB217}">
      <dsp:nvSpPr>
        <dsp:cNvPr id="0" name=""/>
        <dsp:cNvSpPr/>
      </dsp:nvSpPr>
      <dsp:spPr>
        <a:xfrm>
          <a:off x="0" y="1644031"/>
          <a:ext cx="10852150" cy="724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247" tIns="208280" rIns="842247" bIns="71120" numCol="1" spcCol="1270" anchor="t" anchorCtr="0">
          <a:noAutofit/>
        </a:bodyPr>
        <a:lstStyle/>
        <a:p>
          <a:pPr marL="57150" lvl="1" indent="-57150" algn="l" defTabSz="444500">
            <a:lnSpc>
              <a:spcPct val="90000"/>
            </a:lnSpc>
            <a:spcBef>
              <a:spcPct val="0"/>
            </a:spcBef>
            <a:spcAft>
              <a:spcPct val="15000"/>
            </a:spcAft>
            <a:buChar char="•"/>
          </a:pPr>
          <a:r>
            <a:rPr lang="zh-CN" altLang="en-US" sz="1000" kern="1200" dirty="0"/>
            <a:t>土地估价对象描述：土地登记状况、土地权利状况、土地利用状况</a:t>
          </a:r>
        </a:p>
        <a:p>
          <a:pPr marL="57150" lvl="1" indent="-57150" algn="l" defTabSz="444500">
            <a:lnSpc>
              <a:spcPct val="90000"/>
            </a:lnSpc>
            <a:spcBef>
              <a:spcPct val="0"/>
            </a:spcBef>
            <a:spcAft>
              <a:spcPct val="15000"/>
            </a:spcAft>
            <a:buChar char="•"/>
          </a:pPr>
          <a:r>
            <a:rPr lang="zh-CN" altLang="en-US" sz="1000" kern="1200" dirty="0"/>
            <a:t>地价影响因素与市场背景分析；一般因素、区域因素、个别因素</a:t>
          </a:r>
        </a:p>
      </dsp:txBody>
      <dsp:txXfrm>
        <a:off x="0" y="1644031"/>
        <a:ext cx="10852150" cy="724500"/>
      </dsp:txXfrm>
    </dsp:sp>
    <dsp:sp modelId="{849BA371-D451-E446-9B0D-9ABA43DFC7D5}">
      <dsp:nvSpPr>
        <dsp:cNvPr id="0" name=""/>
        <dsp:cNvSpPr/>
      </dsp:nvSpPr>
      <dsp:spPr>
        <a:xfrm>
          <a:off x="542607" y="1496431"/>
          <a:ext cx="7596505"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30" tIns="0" rIns="287130" bIns="0" numCol="1" spcCol="1270" anchor="ctr" anchorCtr="0">
          <a:noAutofit/>
        </a:bodyPr>
        <a:lstStyle/>
        <a:p>
          <a:pPr marL="0" lvl="0" indent="0" algn="l" defTabSz="444500">
            <a:lnSpc>
              <a:spcPct val="90000"/>
            </a:lnSpc>
            <a:spcBef>
              <a:spcPct val="0"/>
            </a:spcBef>
            <a:spcAft>
              <a:spcPct val="35000"/>
            </a:spcAft>
            <a:buNone/>
          </a:pPr>
          <a:r>
            <a:rPr lang="zh-CN" altLang="en-US" sz="1000" kern="1200" dirty="0"/>
            <a:t>第二部分 估价对象描述及地价影响因素分析</a:t>
          </a:r>
        </a:p>
      </dsp:txBody>
      <dsp:txXfrm>
        <a:off x="557017" y="1510841"/>
        <a:ext cx="7567685" cy="266380"/>
      </dsp:txXfrm>
    </dsp:sp>
    <dsp:sp modelId="{B1141EFC-C9F7-EE4E-A55C-DC6E7D780FD2}">
      <dsp:nvSpPr>
        <dsp:cNvPr id="0" name=""/>
        <dsp:cNvSpPr/>
      </dsp:nvSpPr>
      <dsp:spPr>
        <a:xfrm>
          <a:off x="0" y="2570131"/>
          <a:ext cx="10852150"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247" tIns="208280" rIns="842247" bIns="71120" numCol="1" spcCol="1270" anchor="t" anchorCtr="0">
          <a:noAutofit/>
        </a:bodyPr>
        <a:lstStyle/>
        <a:p>
          <a:pPr marL="57150" lvl="1" indent="-57150" algn="l" defTabSz="444500">
            <a:lnSpc>
              <a:spcPct val="90000"/>
            </a:lnSpc>
            <a:spcBef>
              <a:spcPct val="0"/>
            </a:spcBef>
            <a:spcAft>
              <a:spcPct val="15000"/>
            </a:spcAft>
            <a:buChar char="•"/>
          </a:pPr>
          <a:r>
            <a:rPr lang="zh-CN" altLang="en-US" sz="1000" kern="1200" dirty="0"/>
            <a:t>估价原则</a:t>
          </a:r>
        </a:p>
        <a:p>
          <a:pPr marL="57150" lvl="1" indent="-57150" algn="l" defTabSz="444500">
            <a:lnSpc>
              <a:spcPct val="90000"/>
            </a:lnSpc>
            <a:spcBef>
              <a:spcPct val="0"/>
            </a:spcBef>
            <a:spcAft>
              <a:spcPct val="15000"/>
            </a:spcAft>
            <a:buChar char="•"/>
          </a:pPr>
          <a:r>
            <a:rPr lang="zh-CN" altLang="en-US" sz="1000" kern="1200" dirty="0"/>
            <a:t>估价方法与估价过程</a:t>
          </a:r>
        </a:p>
        <a:p>
          <a:pPr marL="57150" lvl="1" indent="-57150" algn="l" defTabSz="444500">
            <a:lnSpc>
              <a:spcPct val="90000"/>
            </a:lnSpc>
            <a:spcBef>
              <a:spcPct val="0"/>
            </a:spcBef>
            <a:spcAft>
              <a:spcPct val="15000"/>
            </a:spcAft>
            <a:buChar char="•"/>
          </a:pPr>
          <a:r>
            <a:rPr lang="zh-CN" altLang="en-US" sz="1000" kern="1200" dirty="0"/>
            <a:t>地价的确定</a:t>
          </a:r>
        </a:p>
      </dsp:txBody>
      <dsp:txXfrm>
        <a:off x="0" y="2570131"/>
        <a:ext cx="10852150" cy="945000"/>
      </dsp:txXfrm>
    </dsp:sp>
    <dsp:sp modelId="{57339FEE-4D8C-A544-B3D6-6BFDB31A790A}">
      <dsp:nvSpPr>
        <dsp:cNvPr id="0" name=""/>
        <dsp:cNvSpPr/>
      </dsp:nvSpPr>
      <dsp:spPr>
        <a:xfrm>
          <a:off x="542607" y="2422531"/>
          <a:ext cx="7596505"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30" tIns="0" rIns="287130" bIns="0" numCol="1" spcCol="1270" anchor="ctr" anchorCtr="0">
          <a:noAutofit/>
        </a:bodyPr>
        <a:lstStyle/>
        <a:p>
          <a:pPr marL="0" lvl="0" indent="0" algn="l" defTabSz="444500">
            <a:lnSpc>
              <a:spcPct val="90000"/>
            </a:lnSpc>
            <a:spcBef>
              <a:spcPct val="0"/>
            </a:spcBef>
            <a:spcAft>
              <a:spcPct val="35000"/>
            </a:spcAft>
            <a:buNone/>
          </a:pPr>
          <a:r>
            <a:rPr lang="zh-CN" altLang="en-US" sz="1000" kern="1200" dirty="0"/>
            <a:t>第三部分 土地估价</a:t>
          </a:r>
        </a:p>
      </dsp:txBody>
      <dsp:txXfrm>
        <a:off x="557017" y="2436941"/>
        <a:ext cx="7567685" cy="266380"/>
      </dsp:txXfrm>
    </dsp:sp>
    <dsp:sp modelId="{83DE5BAD-41C5-C646-9519-7291505233AE}">
      <dsp:nvSpPr>
        <dsp:cNvPr id="0" name=""/>
        <dsp:cNvSpPr/>
      </dsp:nvSpPr>
      <dsp:spPr>
        <a:xfrm>
          <a:off x="0" y="3716731"/>
          <a:ext cx="10852150" cy="1323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247" tIns="208280" rIns="842247" bIns="71120" numCol="1" spcCol="1270" anchor="t" anchorCtr="0">
          <a:noAutofit/>
        </a:bodyPr>
        <a:lstStyle/>
        <a:p>
          <a:pPr marL="57150" lvl="1" indent="-57150" algn="l" defTabSz="444500">
            <a:lnSpc>
              <a:spcPct val="90000"/>
            </a:lnSpc>
            <a:spcBef>
              <a:spcPct val="0"/>
            </a:spcBef>
            <a:spcAft>
              <a:spcPct val="15000"/>
            </a:spcAft>
            <a:buChar char="•"/>
          </a:pPr>
          <a:endParaRPr lang="zh-CN" altLang="en-US" sz="1000" kern="1200"/>
        </a:p>
        <a:p>
          <a:pPr marL="57150" lvl="1" indent="-57150" algn="l" defTabSz="444500">
            <a:lnSpc>
              <a:spcPct val="90000"/>
            </a:lnSpc>
            <a:spcBef>
              <a:spcPct val="0"/>
            </a:spcBef>
            <a:spcAft>
              <a:spcPct val="15000"/>
            </a:spcAft>
            <a:buChar char="•"/>
          </a:pPr>
          <a:r>
            <a:rPr lang="zh-CN" altLang="en-US" sz="1000" kern="1200"/>
            <a:t>权属证明材料</a:t>
          </a:r>
          <a:endParaRPr lang="zh-CN" altLang="en-US" sz="1000" kern="1200" dirty="0"/>
        </a:p>
        <a:p>
          <a:pPr marL="57150" lvl="1" indent="-57150" algn="l" defTabSz="444500">
            <a:lnSpc>
              <a:spcPct val="90000"/>
            </a:lnSpc>
            <a:spcBef>
              <a:spcPct val="0"/>
            </a:spcBef>
            <a:spcAft>
              <a:spcPct val="15000"/>
            </a:spcAft>
            <a:buChar char="•"/>
          </a:pPr>
          <a:r>
            <a:rPr lang="zh-CN" altLang="en-US" sz="1000" kern="1200"/>
            <a:t>土地利用状况与条件或规划证明材料</a:t>
          </a:r>
          <a:endParaRPr lang="zh-CN" altLang="en-US" sz="1000" kern="1200" dirty="0"/>
        </a:p>
        <a:p>
          <a:pPr marL="57150" lvl="1" indent="-57150" algn="l" defTabSz="444500">
            <a:lnSpc>
              <a:spcPct val="90000"/>
            </a:lnSpc>
            <a:spcBef>
              <a:spcPct val="0"/>
            </a:spcBef>
            <a:spcAft>
              <a:spcPct val="15000"/>
            </a:spcAft>
            <a:buChar char="•"/>
          </a:pPr>
          <a:r>
            <a:rPr lang="zh-CN" altLang="en-US" sz="1000" kern="1200"/>
            <a:t>宗地区域位置图、估价对象及比较案例照片、现场查勘记录表、估价师现场查勘照片、、估价机构资格及签字土地估价师证书复印件、估价 机构营业执照等</a:t>
          </a:r>
          <a:endParaRPr lang="zh-CN" altLang="en-US" sz="1000" kern="1200" dirty="0"/>
        </a:p>
        <a:p>
          <a:pPr marL="57150" lvl="1" indent="-57150" algn="l" defTabSz="444500">
            <a:lnSpc>
              <a:spcPct val="90000"/>
            </a:lnSpc>
            <a:spcBef>
              <a:spcPct val="0"/>
            </a:spcBef>
            <a:spcAft>
              <a:spcPct val="15000"/>
            </a:spcAft>
            <a:buChar char="•"/>
          </a:pPr>
          <a:r>
            <a:rPr lang="zh-CN" altLang="en-US" sz="1000" kern="1200"/>
            <a:t>其他相关资料复印件</a:t>
          </a:r>
        </a:p>
      </dsp:txBody>
      <dsp:txXfrm>
        <a:off x="0" y="3716731"/>
        <a:ext cx="10852150" cy="1323000"/>
      </dsp:txXfrm>
    </dsp:sp>
    <dsp:sp modelId="{D50656C0-EF6D-E942-9F29-711820F14CF8}">
      <dsp:nvSpPr>
        <dsp:cNvPr id="0" name=""/>
        <dsp:cNvSpPr/>
      </dsp:nvSpPr>
      <dsp:spPr>
        <a:xfrm>
          <a:off x="542607" y="3569131"/>
          <a:ext cx="7596505"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30" tIns="0" rIns="287130" bIns="0" numCol="1" spcCol="1270" anchor="ctr" anchorCtr="0">
          <a:noAutofit/>
        </a:bodyPr>
        <a:lstStyle/>
        <a:p>
          <a:pPr marL="0" lvl="0" indent="0" algn="l" defTabSz="444500">
            <a:lnSpc>
              <a:spcPct val="90000"/>
            </a:lnSpc>
            <a:spcBef>
              <a:spcPct val="0"/>
            </a:spcBef>
            <a:spcAft>
              <a:spcPct val="35000"/>
            </a:spcAft>
            <a:buNone/>
          </a:pPr>
          <a:r>
            <a:rPr lang="zh-CN" altLang="en-US" sz="1000" kern="1200" dirty="0"/>
            <a:t>第四部分 附件</a:t>
          </a:r>
        </a:p>
      </dsp:txBody>
      <dsp:txXfrm>
        <a:off x="557017" y="3583541"/>
        <a:ext cx="7567685" cy="2663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6194B-B82A-2948-BE4A-24ED72F71C7D}">
      <dsp:nvSpPr>
        <dsp:cNvPr id="0" name=""/>
        <dsp:cNvSpPr/>
      </dsp:nvSpPr>
      <dsp:spPr>
        <a:xfrm>
          <a:off x="0" y="174396"/>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D0B133-F621-F74D-8EB2-BC3C28F20446}">
      <dsp:nvSpPr>
        <dsp:cNvPr id="0" name=""/>
        <dsp:cNvSpPr/>
      </dsp:nvSpPr>
      <dsp:spPr>
        <a:xfrm>
          <a:off x="502920" y="41556"/>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封面标题：土地估价技术报告（评估工作底稿</a:t>
          </a:r>
        </a:p>
      </dsp:txBody>
      <dsp:txXfrm>
        <a:off x="515889" y="54525"/>
        <a:ext cx="7014942" cy="239742"/>
      </dsp:txXfrm>
    </dsp:sp>
    <dsp:sp modelId="{AB35B75A-6136-DB41-8119-3B7F2F98B699}">
      <dsp:nvSpPr>
        <dsp:cNvPr id="0" name=""/>
        <dsp:cNvSpPr/>
      </dsp:nvSpPr>
      <dsp:spPr>
        <a:xfrm>
          <a:off x="0" y="582636"/>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FE7D2D-3F9A-1843-8B24-9AA9BE1B77EE}">
      <dsp:nvSpPr>
        <dsp:cNvPr id="0" name=""/>
        <dsp:cNvSpPr/>
      </dsp:nvSpPr>
      <dsp:spPr>
        <a:xfrm>
          <a:off x="502920" y="449796"/>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项目名称</a:t>
          </a:r>
        </a:p>
      </dsp:txBody>
      <dsp:txXfrm>
        <a:off x="515889" y="462765"/>
        <a:ext cx="7014942" cy="239742"/>
      </dsp:txXfrm>
    </dsp:sp>
    <dsp:sp modelId="{C07DF4DC-FFC3-5C49-A762-24207EED4A1F}">
      <dsp:nvSpPr>
        <dsp:cNvPr id="0" name=""/>
        <dsp:cNvSpPr/>
      </dsp:nvSpPr>
      <dsp:spPr>
        <a:xfrm>
          <a:off x="0" y="990876"/>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E9DE72-57C8-664D-BF55-4C9E66ED2D3C}">
      <dsp:nvSpPr>
        <dsp:cNvPr id="0" name=""/>
        <dsp:cNvSpPr/>
      </dsp:nvSpPr>
      <dsp:spPr>
        <a:xfrm>
          <a:off x="502920" y="858036"/>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受托估价单位</a:t>
          </a:r>
        </a:p>
      </dsp:txBody>
      <dsp:txXfrm>
        <a:off x="515889" y="871005"/>
        <a:ext cx="7014942" cy="239742"/>
      </dsp:txXfrm>
    </dsp:sp>
    <dsp:sp modelId="{76770A43-28F5-B746-A846-220C3FEEA51A}">
      <dsp:nvSpPr>
        <dsp:cNvPr id="0" name=""/>
        <dsp:cNvSpPr/>
      </dsp:nvSpPr>
      <dsp:spPr>
        <a:xfrm>
          <a:off x="0" y="1399116"/>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23342B-286A-3444-B645-AB031058082E}">
      <dsp:nvSpPr>
        <dsp:cNvPr id="0" name=""/>
        <dsp:cNvSpPr/>
      </dsp:nvSpPr>
      <dsp:spPr>
        <a:xfrm>
          <a:off x="502920" y="1266276"/>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土地估价报告编号</a:t>
          </a:r>
        </a:p>
      </dsp:txBody>
      <dsp:txXfrm>
        <a:off x="515889" y="1279245"/>
        <a:ext cx="7014942" cy="239742"/>
      </dsp:txXfrm>
    </dsp:sp>
    <dsp:sp modelId="{D6E83737-4AAF-E548-AF9E-2D384D58908D}">
      <dsp:nvSpPr>
        <dsp:cNvPr id="0" name=""/>
        <dsp:cNvSpPr/>
      </dsp:nvSpPr>
      <dsp:spPr>
        <a:xfrm>
          <a:off x="0" y="1807356"/>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C854BE-9833-3842-A15D-6C330A056743}">
      <dsp:nvSpPr>
        <dsp:cNvPr id="0" name=""/>
        <dsp:cNvSpPr/>
      </dsp:nvSpPr>
      <dsp:spPr>
        <a:xfrm>
          <a:off x="502920" y="1674516"/>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土地估价技术报告（评估工作底稿）编号</a:t>
          </a:r>
        </a:p>
      </dsp:txBody>
      <dsp:txXfrm>
        <a:off x="515889" y="1687485"/>
        <a:ext cx="7014942" cy="239742"/>
      </dsp:txXfrm>
    </dsp:sp>
    <dsp:sp modelId="{7811C9B6-2A0F-A549-B005-9990CEAAD739}">
      <dsp:nvSpPr>
        <dsp:cNvPr id="0" name=""/>
        <dsp:cNvSpPr/>
      </dsp:nvSpPr>
      <dsp:spPr>
        <a:xfrm>
          <a:off x="0" y="2215596"/>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BDF700-1F20-864F-97B5-C3A698095B72}">
      <dsp:nvSpPr>
        <dsp:cNvPr id="0" name=""/>
        <dsp:cNvSpPr/>
      </dsp:nvSpPr>
      <dsp:spPr>
        <a:xfrm>
          <a:off x="502920" y="2082756"/>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电子备案号</a:t>
          </a:r>
        </a:p>
      </dsp:txBody>
      <dsp:txXfrm>
        <a:off x="515889" y="2095725"/>
        <a:ext cx="7014942" cy="239742"/>
      </dsp:txXfrm>
    </dsp:sp>
    <dsp:sp modelId="{57571E7A-5ECC-0C41-8012-0DCA765E5788}">
      <dsp:nvSpPr>
        <dsp:cNvPr id="0" name=""/>
        <dsp:cNvSpPr/>
      </dsp:nvSpPr>
      <dsp:spPr>
        <a:xfrm>
          <a:off x="0" y="2623836"/>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F9FB97-991A-5F41-AF24-875FBACC0A1E}">
      <dsp:nvSpPr>
        <dsp:cNvPr id="0" name=""/>
        <dsp:cNvSpPr/>
      </dsp:nvSpPr>
      <dsp:spPr>
        <a:xfrm>
          <a:off x="502920" y="2490996"/>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提交估价报告日期</a:t>
          </a:r>
        </a:p>
      </dsp:txBody>
      <dsp:txXfrm>
        <a:off x="515889" y="2503965"/>
        <a:ext cx="7014942" cy="239742"/>
      </dsp:txXfrm>
    </dsp:sp>
    <dsp:sp modelId="{D52E4B15-2185-C444-AD30-C4161F0F8CAF}">
      <dsp:nvSpPr>
        <dsp:cNvPr id="0" name=""/>
        <dsp:cNvSpPr/>
      </dsp:nvSpPr>
      <dsp:spPr>
        <a:xfrm>
          <a:off x="0" y="3492431"/>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815F4F-4760-204B-A5CC-5E9F51A1D119}">
      <dsp:nvSpPr>
        <dsp:cNvPr id="0" name=""/>
        <dsp:cNvSpPr/>
      </dsp:nvSpPr>
      <dsp:spPr>
        <a:xfrm>
          <a:off x="502428" y="2899236"/>
          <a:ext cx="7034004" cy="7260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t>关键词：估价对象所在市、县名；估价目的（如出让、抵押、转让等）、估价机构、年度</a:t>
          </a:r>
        </a:p>
      </dsp:txBody>
      <dsp:txXfrm>
        <a:off x="537870" y="2934678"/>
        <a:ext cx="6963120" cy="6551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18214-CB5B-074E-ADCE-432515A4B243}">
      <dsp:nvSpPr>
        <dsp:cNvPr id="0" name=""/>
        <dsp:cNvSpPr/>
      </dsp:nvSpPr>
      <dsp:spPr>
        <a:xfrm>
          <a:off x="397829" y="4024"/>
          <a:ext cx="2261972" cy="16808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一、估价项目名称</a:t>
          </a:r>
          <a:r>
            <a:rPr lang="en-US" altLang="zh-CN" sz="1200" kern="1200" dirty="0"/>
            <a:t>[</a:t>
          </a:r>
          <a:r>
            <a:rPr lang="zh-CN" altLang="en-US" sz="1200" kern="1200" dirty="0"/>
            <a:t>同土地估价技术报告（评估工作底稿）封面</a:t>
          </a:r>
          <a:r>
            <a:rPr lang="en-US" altLang="zh-CN" sz="1200" kern="1200" dirty="0"/>
            <a:t>][</a:t>
          </a:r>
          <a:r>
            <a:rPr lang="zh-CN" altLang="en-US" sz="1200" kern="1200" dirty="0"/>
            <a:t>如一个项目涉及两个以上市县时，应分市县分别出具土地估价技术报告（评估工作底稿）</a:t>
          </a:r>
          <a:r>
            <a:rPr lang="en-US" altLang="zh-CN" sz="1200" kern="1200" dirty="0"/>
            <a:t>] </a:t>
          </a:r>
        </a:p>
      </dsp:txBody>
      <dsp:txXfrm>
        <a:off x="397829" y="4024"/>
        <a:ext cx="2261972" cy="1680894"/>
      </dsp:txXfrm>
    </dsp:sp>
    <dsp:sp modelId="{7D694EAA-D07F-8D40-8116-E6AD3F09F0A3}">
      <dsp:nvSpPr>
        <dsp:cNvPr id="0" name=""/>
        <dsp:cNvSpPr/>
      </dsp:nvSpPr>
      <dsp:spPr>
        <a:xfrm>
          <a:off x="2809597" y="395084"/>
          <a:ext cx="1497955" cy="898773"/>
        </a:xfrm>
        <a:prstGeom prst="rect">
          <a:avLst/>
        </a:prstGeom>
        <a:solidFill>
          <a:schemeClr val="accent5">
            <a:hueOff val="-77756"/>
            <a:satOff val="1353"/>
            <a:lumOff val="1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a:t>二、委托估价方</a:t>
          </a:r>
          <a:r>
            <a:rPr lang="en-US" altLang="zh-CN" sz="1200" kern="1200"/>
            <a:t>[</a:t>
          </a:r>
          <a:r>
            <a:rPr lang="zh-CN" altLang="en-US" sz="1200" kern="1200"/>
            <a:t>同“土地估价报告”文字式</a:t>
          </a:r>
          <a:r>
            <a:rPr lang="en-US" altLang="zh-CN" sz="1200" kern="1200"/>
            <a:t>] </a:t>
          </a:r>
        </a:p>
      </dsp:txBody>
      <dsp:txXfrm>
        <a:off x="2809597" y="395084"/>
        <a:ext cx="1497955" cy="898773"/>
      </dsp:txXfrm>
    </dsp:sp>
    <dsp:sp modelId="{FF1FB491-902B-854C-8CDC-03AF99F620FF}">
      <dsp:nvSpPr>
        <dsp:cNvPr id="0" name=""/>
        <dsp:cNvSpPr/>
      </dsp:nvSpPr>
      <dsp:spPr>
        <a:xfrm>
          <a:off x="4457348" y="2410"/>
          <a:ext cx="1907720" cy="1684120"/>
        </a:xfrm>
        <a:prstGeom prst="rect">
          <a:avLst/>
        </a:prstGeom>
        <a:solidFill>
          <a:schemeClr val="accent5">
            <a:hueOff val="-155513"/>
            <a:satOff val="2707"/>
            <a:lumOff val="2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三、受托估价方</a:t>
          </a:r>
          <a:r>
            <a:rPr lang="en-US" altLang="zh-CN" sz="1200" kern="1200" dirty="0"/>
            <a:t>[</a:t>
          </a:r>
          <a:r>
            <a:rPr lang="zh-CN" altLang="en-US" sz="1200" kern="1200" dirty="0"/>
            <a:t>说明本项估价的受托估价机构、机构地址、估价机构资质级别、资格证书获得时间、估价资格有效期、资格证书编号、法人代表等</a:t>
          </a:r>
          <a:r>
            <a:rPr lang="en-US" altLang="zh-CN" sz="1200" kern="1200" dirty="0"/>
            <a:t>]</a:t>
          </a:r>
          <a:endParaRPr lang="zh-CN" altLang="en-US" sz="1200" kern="1200" dirty="0"/>
        </a:p>
      </dsp:txBody>
      <dsp:txXfrm>
        <a:off x="4457348" y="2410"/>
        <a:ext cx="1907720" cy="1684120"/>
      </dsp:txXfrm>
    </dsp:sp>
    <dsp:sp modelId="{D077F11D-284D-544F-BE5A-3680C73A4AF6}">
      <dsp:nvSpPr>
        <dsp:cNvPr id="0" name=""/>
        <dsp:cNvSpPr/>
      </dsp:nvSpPr>
      <dsp:spPr>
        <a:xfrm>
          <a:off x="6514864" y="395084"/>
          <a:ext cx="1497955" cy="898773"/>
        </a:xfrm>
        <a:prstGeom prst="rect">
          <a:avLst/>
        </a:prstGeom>
        <a:solidFill>
          <a:schemeClr val="accent5">
            <a:hueOff val="-233269"/>
            <a:satOff val="4060"/>
            <a:lumOff val="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a:t>四、估价目的</a:t>
          </a:r>
          <a:r>
            <a:rPr lang="en-US" altLang="zh-CN" sz="1200" kern="1200"/>
            <a:t>[</a:t>
          </a:r>
          <a:r>
            <a:rPr lang="zh-CN" altLang="en-US" sz="1200" kern="1200"/>
            <a:t>同“土地估价报告”文字式</a:t>
          </a:r>
          <a:r>
            <a:rPr lang="en-US" altLang="zh-CN" sz="1200" kern="1200"/>
            <a:t>] </a:t>
          </a:r>
        </a:p>
      </dsp:txBody>
      <dsp:txXfrm>
        <a:off x="6514864" y="395084"/>
        <a:ext cx="1497955" cy="898773"/>
      </dsp:txXfrm>
    </dsp:sp>
    <dsp:sp modelId="{99B845CC-8A25-BF4F-A286-EC085A4F9550}">
      <dsp:nvSpPr>
        <dsp:cNvPr id="0" name=""/>
        <dsp:cNvSpPr/>
      </dsp:nvSpPr>
      <dsp:spPr>
        <a:xfrm>
          <a:off x="8162614" y="395084"/>
          <a:ext cx="1497955" cy="898773"/>
        </a:xfrm>
        <a:prstGeom prst="rect">
          <a:avLst/>
        </a:prstGeom>
        <a:solidFill>
          <a:schemeClr val="accent5">
            <a:hueOff val="-311025"/>
            <a:satOff val="5413"/>
            <a:lumOff val="5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a:t>五、估价依据</a:t>
          </a:r>
          <a:r>
            <a:rPr lang="en-US" altLang="zh-CN" sz="1200" kern="1200"/>
            <a:t>[</a:t>
          </a:r>
          <a:r>
            <a:rPr lang="zh-CN" altLang="en-US" sz="1200" kern="1200"/>
            <a:t>同“土地估价报告”文字式</a:t>
          </a:r>
          <a:r>
            <a:rPr lang="en-US" altLang="zh-CN" sz="1200" kern="1200"/>
            <a:t>] </a:t>
          </a:r>
        </a:p>
      </dsp:txBody>
      <dsp:txXfrm>
        <a:off x="8162614" y="395084"/>
        <a:ext cx="1497955" cy="898773"/>
      </dsp:txXfrm>
    </dsp:sp>
    <dsp:sp modelId="{8762D0E4-F9C3-154F-A0CA-346C9D9805CE}">
      <dsp:nvSpPr>
        <dsp:cNvPr id="0" name=""/>
        <dsp:cNvSpPr/>
      </dsp:nvSpPr>
      <dsp:spPr>
        <a:xfrm>
          <a:off x="160845" y="1836327"/>
          <a:ext cx="1497955" cy="898773"/>
        </a:xfrm>
        <a:prstGeom prst="rect">
          <a:avLst/>
        </a:prstGeom>
        <a:solidFill>
          <a:schemeClr val="accent5">
            <a:hueOff val="-388782"/>
            <a:satOff val="6766"/>
            <a:lumOff val="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a:t>六、估价期日</a:t>
          </a:r>
          <a:r>
            <a:rPr lang="en-US" altLang="zh-CN" sz="1200" kern="1200"/>
            <a:t>[</a:t>
          </a:r>
          <a:r>
            <a:rPr lang="zh-CN" altLang="en-US" sz="1200" kern="1200"/>
            <a:t>同“土地估价报告”文字式</a:t>
          </a:r>
          <a:r>
            <a:rPr lang="en-US" altLang="zh-CN" sz="1200" kern="1200"/>
            <a:t>] </a:t>
          </a:r>
        </a:p>
      </dsp:txBody>
      <dsp:txXfrm>
        <a:off x="160845" y="1836327"/>
        <a:ext cx="1497955" cy="898773"/>
      </dsp:txXfrm>
    </dsp:sp>
    <dsp:sp modelId="{D3163C9A-FE84-2C4C-9BDF-671CB23185BE}">
      <dsp:nvSpPr>
        <dsp:cNvPr id="0" name=""/>
        <dsp:cNvSpPr/>
      </dsp:nvSpPr>
      <dsp:spPr>
        <a:xfrm>
          <a:off x="1808596" y="1836327"/>
          <a:ext cx="1497955" cy="898773"/>
        </a:xfrm>
        <a:prstGeom prst="rect">
          <a:avLst/>
        </a:prstGeom>
        <a:solidFill>
          <a:schemeClr val="accent5">
            <a:hueOff val="-466538"/>
            <a:satOff val="8120"/>
            <a:lumOff val="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a:t>七、估价日期</a:t>
          </a:r>
          <a:r>
            <a:rPr lang="en-US" altLang="zh-CN" sz="1200" kern="1200"/>
            <a:t>[</a:t>
          </a:r>
          <a:r>
            <a:rPr lang="zh-CN" altLang="en-US" sz="1200" kern="1200"/>
            <a:t>同“土地估价报告”文字式</a:t>
          </a:r>
          <a:r>
            <a:rPr lang="en-US" altLang="zh-CN" sz="1200" kern="1200"/>
            <a:t>] </a:t>
          </a:r>
        </a:p>
      </dsp:txBody>
      <dsp:txXfrm>
        <a:off x="1808596" y="1836327"/>
        <a:ext cx="1497955" cy="898773"/>
      </dsp:txXfrm>
    </dsp:sp>
    <dsp:sp modelId="{07AD1FD4-001D-4747-BA3B-A1FD675567A4}">
      <dsp:nvSpPr>
        <dsp:cNvPr id="0" name=""/>
        <dsp:cNvSpPr/>
      </dsp:nvSpPr>
      <dsp:spPr>
        <a:xfrm>
          <a:off x="3456347" y="1836327"/>
          <a:ext cx="1497955" cy="898773"/>
        </a:xfrm>
        <a:prstGeom prst="rect">
          <a:avLst/>
        </a:prstGeom>
        <a:solidFill>
          <a:schemeClr val="accent5">
            <a:hueOff val="-544295"/>
            <a:satOff val="9473"/>
            <a:lumOff val="9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a:t>八、地价定义</a:t>
          </a:r>
          <a:r>
            <a:rPr lang="en-US" altLang="zh-CN" sz="1200" kern="1200"/>
            <a:t>[</a:t>
          </a:r>
          <a:r>
            <a:rPr lang="zh-CN" altLang="en-US" sz="1200" kern="1200"/>
            <a:t>同“土地估价报告”文字式</a:t>
          </a:r>
          <a:r>
            <a:rPr lang="en-US" altLang="zh-CN" sz="1200" kern="1200"/>
            <a:t>] </a:t>
          </a:r>
        </a:p>
      </dsp:txBody>
      <dsp:txXfrm>
        <a:off x="3456347" y="1836327"/>
        <a:ext cx="1497955" cy="898773"/>
      </dsp:txXfrm>
    </dsp:sp>
    <dsp:sp modelId="{D5917E79-95ED-7043-9D02-30FB20B3E98A}">
      <dsp:nvSpPr>
        <dsp:cNvPr id="0" name=""/>
        <dsp:cNvSpPr/>
      </dsp:nvSpPr>
      <dsp:spPr>
        <a:xfrm>
          <a:off x="5104097" y="1836327"/>
          <a:ext cx="1497955" cy="898773"/>
        </a:xfrm>
        <a:prstGeom prst="rect">
          <a:avLst/>
        </a:prstGeom>
        <a:solidFill>
          <a:schemeClr val="accent5">
            <a:hueOff val="-622051"/>
            <a:satOff val="10826"/>
            <a:lumOff val="1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a:t>九、估价结果</a:t>
          </a:r>
          <a:r>
            <a:rPr lang="en-US" altLang="zh-CN" sz="1200" kern="1200"/>
            <a:t>[</a:t>
          </a:r>
          <a:r>
            <a:rPr lang="zh-CN" altLang="en-US" sz="1200" kern="1200"/>
            <a:t>同“土地估价报告”文字式</a:t>
          </a:r>
          <a:r>
            <a:rPr lang="en-US" altLang="zh-CN" sz="1200" kern="1200"/>
            <a:t>]</a:t>
          </a:r>
        </a:p>
      </dsp:txBody>
      <dsp:txXfrm>
        <a:off x="5104097" y="1836327"/>
        <a:ext cx="1497955" cy="898773"/>
      </dsp:txXfrm>
    </dsp:sp>
    <dsp:sp modelId="{5ABD1CB8-25C7-BD4E-A333-CCA38B466F3D}">
      <dsp:nvSpPr>
        <dsp:cNvPr id="0" name=""/>
        <dsp:cNvSpPr/>
      </dsp:nvSpPr>
      <dsp:spPr>
        <a:xfrm>
          <a:off x="6751848" y="1836327"/>
          <a:ext cx="1497955" cy="898773"/>
        </a:xfrm>
        <a:prstGeom prst="rect">
          <a:avLst/>
        </a:prstGeom>
        <a:solidFill>
          <a:schemeClr val="accent5">
            <a:hueOff val="-699807"/>
            <a:satOff val="12179"/>
            <a:lumOff val="1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a:t>十、需要特殊说明的事项</a:t>
          </a:r>
          <a:r>
            <a:rPr lang="en-US" altLang="zh-CN" sz="1200" kern="1200"/>
            <a:t>[</a:t>
          </a:r>
          <a:r>
            <a:rPr lang="zh-CN" altLang="en-US" sz="1200" kern="1200"/>
            <a:t>同“土地估价报告”文字式</a:t>
          </a:r>
          <a:r>
            <a:rPr lang="en-US" altLang="zh-CN" sz="1200" kern="1200"/>
            <a:t>] </a:t>
          </a:r>
        </a:p>
      </dsp:txBody>
      <dsp:txXfrm>
        <a:off x="6751848" y="1836327"/>
        <a:ext cx="1497955" cy="898773"/>
      </dsp:txXfrm>
    </dsp:sp>
    <dsp:sp modelId="{0309BFA2-EB6A-724A-B8FB-B12D6E921FB7}">
      <dsp:nvSpPr>
        <dsp:cNvPr id="0" name=""/>
        <dsp:cNvSpPr/>
      </dsp:nvSpPr>
      <dsp:spPr>
        <a:xfrm>
          <a:off x="8399598" y="1836327"/>
          <a:ext cx="1497955" cy="898773"/>
        </a:xfrm>
        <a:prstGeom prst="rect">
          <a:avLst/>
        </a:prstGeom>
        <a:solidFill>
          <a:schemeClr val="accent5">
            <a:hueOff val="-777564"/>
            <a:satOff val="13533"/>
            <a:lumOff val="1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a:t>十一、土地估价师签字</a:t>
          </a:r>
          <a:r>
            <a:rPr lang="en-US" altLang="zh-CN" sz="1200" kern="1200"/>
            <a:t>[</a:t>
          </a:r>
          <a:r>
            <a:rPr lang="zh-CN" altLang="en-US" sz="1200" kern="1200"/>
            <a:t>同“土地估价报告”文字式</a:t>
          </a:r>
          <a:r>
            <a:rPr lang="en-US" altLang="zh-CN" sz="1200" kern="1200"/>
            <a:t>] </a:t>
          </a:r>
        </a:p>
      </dsp:txBody>
      <dsp:txXfrm>
        <a:off x="8399598" y="1836327"/>
        <a:ext cx="1497955" cy="898773"/>
      </dsp:txXfrm>
    </dsp:sp>
    <dsp:sp modelId="{02095DD2-2B09-624F-BB8F-73D60D8C9469}">
      <dsp:nvSpPr>
        <dsp:cNvPr id="0" name=""/>
        <dsp:cNvSpPr/>
      </dsp:nvSpPr>
      <dsp:spPr>
        <a:xfrm>
          <a:off x="4280222" y="2884895"/>
          <a:ext cx="1497955" cy="898773"/>
        </a:xfrm>
        <a:prstGeom prst="rect">
          <a:avLst/>
        </a:prstGeom>
        <a:solidFill>
          <a:schemeClr val="accent5">
            <a:hueOff val="-855320"/>
            <a:satOff val="14886"/>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kern="1200"/>
            <a:t>十二、土地估价机构</a:t>
          </a:r>
          <a:r>
            <a:rPr lang="en-US" altLang="zh-CN" sz="1200" kern="1200"/>
            <a:t>[</a:t>
          </a:r>
          <a:r>
            <a:rPr lang="zh-CN" altLang="en-US" sz="1200" kern="1200"/>
            <a:t>同“土地估价报告”文字式</a:t>
          </a:r>
          <a:r>
            <a:rPr lang="en-US" altLang="zh-CN" sz="1200" kern="1200"/>
            <a:t>]</a:t>
          </a:r>
        </a:p>
      </dsp:txBody>
      <dsp:txXfrm>
        <a:off x="4280222" y="2884895"/>
        <a:ext cx="1497955" cy="89877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DDF03-B489-6945-AC9D-B5825848D2DC}">
      <dsp:nvSpPr>
        <dsp:cNvPr id="0" name=""/>
        <dsp:cNvSpPr/>
      </dsp:nvSpPr>
      <dsp:spPr>
        <a:xfrm>
          <a:off x="0" y="959694"/>
          <a:ext cx="10058399"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B7B26-5E54-B143-89E0-5067873420FB}">
      <dsp:nvSpPr>
        <dsp:cNvPr id="0" name=""/>
        <dsp:cNvSpPr/>
      </dsp:nvSpPr>
      <dsp:spPr>
        <a:xfrm>
          <a:off x="502920" y="472613"/>
          <a:ext cx="704088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一、估价对象描述</a:t>
          </a:r>
        </a:p>
      </dsp:txBody>
      <dsp:txXfrm>
        <a:off x="550475" y="520168"/>
        <a:ext cx="6945770" cy="879050"/>
      </dsp:txXfrm>
    </dsp:sp>
    <dsp:sp modelId="{6F1BBD5D-9868-464A-B258-5FD31A96EAF1}">
      <dsp:nvSpPr>
        <dsp:cNvPr id="0" name=""/>
        <dsp:cNvSpPr/>
      </dsp:nvSpPr>
      <dsp:spPr>
        <a:xfrm>
          <a:off x="0" y="2456574"/>
          <a:ext cx="10058399"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3C00D7-B125-1B43-908A-770CB3AC5981}">
      <dsp:nvSpPr>
        <dsp:cNvPr id="0" name=""/>
        <dsp:cNvSpPr/>
      </dsp:nvSpPr>
      <dsp:spPr>
        <a:xfrm>
          <a:off x="502920" y="1969494"/>
          <a:ext cx="704088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二、地价影响因素与市场背景分析</a:t>
          </a:r>
        </a:p>
      </dsp:txBody>
      <dsp:txXfrm>
        <a:off x="550475" y="2017049"/>
        <a:ext cx="6945770" cy="8790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8D5B2-206A-9843-BF4B-F342E318FBFE}">
      <dsp:nvSpPr>
        <dsp:cNvPr id="0" name=""/>
        <dsp:cNvSpPr/>
      </dsp:nvSpPr>
      <dsp:spPr>
        <a:xfrm>
          <a:off x="0" y="483060"/>
          <a:ext cx="10058399"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F8F6B7-16C0-F742-9E32-C33E405A8495}">
      <dsp:nvSpPr>
        <dsp:cNvPr id="0" name=""/>
        <dsp:cNvSpPr/>
      </dsp:nvSpPr>
      <dsp:spPr>
        <a:xfrm>
          <a:off x="495553" y="34479"/>
          <a:ext cx="9562151" cy="551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altLang="zh-CN" sz="1600" kern="1200"/>
            <a:t>1</a:t>
          </a:r>
          <a:r>
            <a:rPr lang="zh-CN" altLang="en-US" sz="1600" kern="1200"/>
            <a:t>、土地登记状况</a:t>
          </a:r>
          <a:r>
            <a:rPr lang="en-US" altLang="zh-CN" sz="1600" kern="1200"/>
            <a:t>[</a:t>
          </a:r>
          <a:r>
            <a:rPr lang="zh-CN" altLang="en-US" sz="1600" kern="1200"/>
            <a:t>同“土地估价报告”文字式</a:t>
          </a:r>
          <a:r>
            <a:rPr lang="en-US" altLang="zh-CN" sz="1600" kern="1200"/>
            <a:t>] </a:t>
          </a:r>
        </a:p>
      </dsp:txBody>
      <dsp:txXfrm>
        <a:off x="522495" y="61421"/>
        <a:ext cx="9508267" cy="498016"/>
      </dsp:txXfrm>
    </dsp:sp>
    <dsp:sp modelId="{CC9FC346-4237-1445-AA80-9E2E4A57D02F}">
      <dsp:nvSpPr>
        <dsp:cNvPr id="0" name=""/>
        <dsp:cNvSpPr/>
      </dsp:nvSpPr>
      <dsp:spPr>
        <a:xfrm>
          <a:off x="0" y="1298452"/>
          <a:ext cx="10058399"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6EB2E4-7940-DA4F-BBF3-AF711FB5AB91}">
      <dsp:nvSpPr>
        <dsp:cNvPr id="0" name=""/>
        <dsp:cNvSpPr/>
      </dsp:nvSpPr>
      <dsp:spPr>
        <a:xfrm>
          <a:off x="483274" y="697260"/>
          <a:ext cx="9567852" cy="7045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altLang="zh-CN" sz="1600" kern="1200"/>
            <a:t>2</a:t>
          </a:r>
          <a:r>
            <a:rPr lang="zh-CN" altLang="en-US" sz="1600" kern="1200"/>
            <a:t>、土地权利状况</a:t>
          </a:r>
          <a:r>
            <a:rPr lang="en-US" altLang="zh-CN" sz="1600" kern="1200"/>
            <a:t>[</a:t>
          </a:r>
          <a:r>
            <a:rPr lang="zh-CN" altLang="en-US" sz="1600" kern="1200"/>
            <a:t>同“土地估价报告”文字式</a:t>
          </a:r>
          <a:r>
            <a:rPr lang="en-US" altLang="zh-CN" sz="1600" kern="1200"/>
            <a:t>] </a:t>
          </a:r>
        </a:p>
      </dsp:txBody>
      <dsp:txXfrm>
        <a:off x="517665" y="731651"/>
        <a:ext cx="9499070" cy="635730"/>
      </dsp:txXfrm>
    </dsp:sp>
    <dsp:sp modelId="{A4E351C7-8137-B149-B48C-356518B4468C}">
      <dsp:nvSpPr>
        <dsp:cNvPr id="0" name=""/>
        <dsp:cNvSpPr/>
      </dsp:nvSpPr>
      <dsp:spPr>
        <a:xfrm>
          <a:off x="0" y="1977631"/>
          <a:ext cx="10058399"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A66C26-E79C-9346-9583-38BB6483CF37}">
      <dsp:nvSpPr>
        <dsp:cNvPr id="0" name=""/>
        <dsp:cNvSpPr/>
      </dsp:nvSpPr>
      <dsp:spPr>
        <a:xfrm>
          <a:off x="501446" y="1512652"/>
          <a:ext cx="9550000" cy="568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altLang="zh-CN" sz="1600" kern="1200"/>
            <a:t>3</a:t>
          </a:r>
          <a:r>
            <a:rPr lang="zh-CN" altLang="en-US" sz="1600" kern="1200"/>
            <a:t>、土地利用状况</a:t>
          </a:r>
          <a:r>
            <a:rPr lang="en-US" altLang="zh-CN" sz="1600" kern="1200"/>
            <a:t>[</a:t>
          </a:r>
          <a:r>
            <a:rPr lang="zh-CN" altLang="en-US" sz="1600" kern="1200"/>
            <a:t>同“土地估价报告”文字式</a:t>
          </a:r>
          <a:r>
            <a:rPr lang="en-US" altLang="zh-CN" sz="1600" kern="1200"/>
            <a:t>] </a:t>
          </a:r>
        </a:p>
      </dsp:txBody>
      <dsp:txXfrm>
        <a:off x="529188" y="1540394"/>
        <a:ext cx="9494516" cy="512815"/>
      </dsp:txXfrm>
    </dsp:sp>
    <dsp:sp modelId="{9E84663F-4857-FE4F-91A2-32A4C8201E2D}">
      <dsp:nvSpPr>
        <dsp:cNvPr id="0" name=""/>
        <dsp:cNvSpPr/>
      </dsp:nvSpPr>
      <dsp:spPr>
        <a:xfrm>
          <a:off x="0" y="2788269"/>
          <a:ext cx="10058399"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5C8B35-2FAB-014F-A1E8-F77C02B3384B}">
      <dsp:nvSpPr>
        <dsp:cNvPr id="0" name=""/>
        <dsp:cNvSpPr/>
      </dsp:nvSpPr>
      <dsp:spPr>
        <a:xfrm>
          <a:off x="502428" y="2191831"/>
          <a:ext cx="9411075" cy="6997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上述内容中，土地登记和权利状况以土地登记、土地使用证和土地使用权出让合同中的有关内容为准，土地利用状况以建筑物、地上附着物等产权登记内容和实际勘察与调查的内容为准 </a:t>
          </a:r>
        </a:p>
      </dsp:txBody>
      <dsp:txXfrm>
        <a:off x="536587" y="2225990"/>
        <a:ext cx="9342757" cy="631439"/>
      </dsp:txXfrm>
    </dsp:sp>
    <dsp:sp modelId="{C891C3F8-C534-E241-A1E6-C90D28159709}">
      <dsp:nvSpPr>
        <dsp:cNvPr id="0" name=""/>
        <dsp:cNvSpPr/>
      </dsp:nvSpPr>
      <dsp:spPr>
        <a:xfrm>
          <a:off x="0" y="3549908"/>
          <a:ext cx="10058399"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5F6A18-56E4-634E-8DE6-83021A13CFA5}">
      <dsp:nvSpPr>
        <dsp:cNvPr id="0" name=""/>
        <dsp:cNvSpPr/>
      </dsp:nvSpPr>
      <dsp:spPr>
        <a:xfrm>
          <a:off x="502428" y="3002469"/>
          <a:ext cx="9442587" cy="6507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土地权利状况中他项权利限制以及土地利用限制等对地价造成影响的，应说明影响趋势及影响程度</a:t>
          </a:r>
          <a:endParaRPr lang="en-US" altLang="zh-CN" sz="1600" kern="1200" dirty="0"/>
        </a:p>
      </dsp:txBody>
      <dsp:txXfrm>
        <a:off x="534195" y="3034236"/>
        <a:ext cx="9379053" cy="58722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4E464-E13B-B947-8D5A-7EC1631A2A4F}">
      <dsp:nvSpPr>
        <dsp:cNvPr id="0" name=""/>
        <dsp:cNvSpPr/>
      </dsp:nvSpPr>
      <dsp:spPr>
        <a:xfrm>
          <a:off x="0" y="553994"/>
          <a:ext cx="10058399"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2A399-69C6-6348-A309-28DBFECD0CD0}">
      <dsp:nvSpPr>
        <dsp:cNvPr id="0" name=""/>
        <dsp:cNvSpPr/>
      </dsp:nvSpPr>
      <dsp:spPr>
        <a:xfrm>
          <a:off x="487694" y="99954"/>
          <a:ext cx="9563530" cy="542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按照一般因素、区域因素、个别因素归类说明影响估价对象地价水平的因素</a:t>
          </a:r>
        </a:p>
      </dsp:txBody>
      <dsp:txXfrm>
        <a:off x="514182" y="126442"/>
        <a:ext cx="9510554" cy="489624"/>
      </dsp:txXfrm>
    </dsp:sp>
    <dsp:sp modelId="{7B59290A-8182-D745-B8AC-56667F018FBE}">
      <dsp:nvSpPr>
        <dsp:cNvPr id="0" name=""/>
        <dsp:cNvSpPr/>
      </dsp:nvSpPr>
      <dsp:spPr>
        <a:xfrm>
          <a:off x="0" y="1084558"/>
          <a:ext cx="10058399"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FDA88F-3181-F34F-AFA8-EDCC9D0A0338}">
      <dsp:nvSpPr>
        <dsp:cNvPr id="0" name=""/>
        <dsp:cNvSpPr/>
      </dsp:nvSpPr>
      <dsp:spPr>
        <a:xfrm>
          <a:off x="493588" y="737594"/>
          <a:ext cx="9555201" cy="4355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影响因素可根据估价对象特点和估价目的有所选择和侧重</a:t>
          </a:r>
          <a:r>
            <a:rPr lang="en-US" altLang="zh-CN" sz="1600" kern="1200" dirty="0"/>
            <a:t> </a:t>
          </a:r>
        </a:p>
      </dsp:txBody>
      <dsp:txXfrm>
        <a:off x="514848" y="758854"/>
        <a:ext cx="9512681" cy="393003"/>
      </dsp:txXfrm>
    </dsp:sp>
    <dsp:sp modelId="{BBFCD343-E43E-7D4D-9A78-D3D7C3FFA2B0}">
      <dsp:nvSpPr>
        <dsp:cNvPr id="0" name=""/>
        <dsp:cNvSpPr/>
      </dsp:nvSpPr>
      <dsp:spPr>
        <a:xfrm>
          <a:off x="0" y="2060630"/>
          <a:ext cx="10058399"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51020-4333-B344-8F3C-5724F1D40D74}">
      <dsp:nvSpPr>
        <dsp:cNvPr id="0" name=""/>
        <dsp:cNvSpPr/>
      </dsp:nvSpPr>
      <dsp:spPr>
        <a:xfrm>
          <a:off x="499973" y="1268158"/>
          <a:ext cx="9553297" cy="8810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pPr>
          <a:r>
            <a:rPr lang="zh-CN" altLang="en-US" sz="1600" kern="1200" dirty="0"/>
            <a:t>该部分影响因素分析不仅包含对有关影响因素的陈述，还应对地价影响因素进行分析，其中对地价影响大的重要因素必须分析，与本次估价相关性小或无关的因素仅为参照。因土地的特殊用途或其他原因而影响地价的特殊因素，应在此说明并进一步分析</a:t>
          </a:r>
          <a:endParaRPr lang="en-US" altLang="zh-CN" sz="1600" kern="1200" dirty="0"/>
        </a:p>
      </dsp:txBody>
      <dsp:txXfrm>
        <a:off x="542981" y="1311166"/>
        <a:ext cx="9467281" cy="795016"/>
      </dsp:txXfrm>
    </dsp:sp>
    <dsp:sp modelId="{664785A0-A9ED-4842-AC77-95E6101492FF}">
      <dsp:nvSpPr>
        <dsp:cNvPr id="0" name=""/>
        <dsp:cNvSpPr/>
      </dsp:nvSpPr>
      <dsp:spPr>
        <a:xfrm>
          <a:off x="0" y="3021179"/>
          <a:ext cx="10058399"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060021-78FE-1B4A-B8F7-1F752C7F5468}">
      <dsp:nvSpPr>
        <dsp:cNvPr id="0" name=""/>
        <dsp:cNvSpPr/>
      </dsp:nvSpPr>
      <dsp:spPr>
        <a:xfrm>
          <a:off x="499973" y="2244230"/>
          <a:ext cx="9553297" cy="865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在对地价影响因素进行分析时，通过定性和定量分析，着重分析这些因素对地价可能产生的影响 程度及影响趋势，并与土地估价过程中有关方法选择、参数确定、因素分析和比较内容等相对应，对地 价影响因素的分析应与估价结果的确定相关联，做到分析合理、参数有据、估价得当</a:t>
          </a:r>
        </a:p>
      </dsp:txBody>
      <dsp:txXfrm>
        <a:off x="542224" y="2286481"/>
        <a:ext cx="9468795" cy="781007"/>
      </dsp:txXfrm>
    </dsp:sp>
    <dsp:sp modelId="{30233896-E598-9C45-A4C5-BB75D9862C97}">
      <dsp:nvSpPr>
        <dsp:cNvPr id="0" name=""/>
        <dsp:cNvSpPr/>
      </dsp:nvSpPr>
      <dsp:spPr>
        <a:xfrm>
          <a:off x="0" y="3509633"/>
          <a:ext cx="10058399" cy="15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76964A-9373-3844-81B4-C6D1B210122C}">
      <dsp:nvSpPr>
        <dsp:cNvPr id="0" name=""/>
        <dsp:cNvSpPr/>
      </dsp:nvSpPr>
      <dsp:spPr>
        <a:xfrm>
          <a:off x="493588" y="3204779"/>
          <a:ext cx="9555201" cy="393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a:t>地价影响因素的分析，应做到客观描述，用语规范，内涵准确，能够定量反映的应定量描述</a:t>
          </a:r>
        </a:p>
      </dsp:txBody>
      <dsp:txXfrm>
        <a:off x="512793" y="3223984"/>
        <a:ext cx="9516791" cy="35500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81C6A-6226-0744-9591-AFC09BD16340}">
      <dsp:nvSpPr>
        <dsp:cNvPr id="0" name=""/>
        <dsp:cNvSpPr/>
      </dsp:nvSpPr>
      <dsp:spPr>
        <a:xfrm>
          <a:off x="0" y="464153"/>
          <a:ext cx="10058399"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F7F7D1-2E06-7044-8573-9FA5C234C20C}">
      <dsp:nvSpPr>
        <dsp:cNvPr id="0" name=""/>
        <dsp:cNvSpPr/>
      </dsp:nvSpPr>
      <dsp:spPr>
        <a:xfrm>
          <a:off x="502920" y="50873"/>
          <a:ext cx="70408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zh-CN" altLang="en-US" sz="2800" kern="1200" dirty="0"/>
            <a:t>一、估价原则（同土地估价报告）</a:t>
          </a:r>
        </a:p>
      </dsp:txBody>
      <dsp:txXfrm>
        <a:off x="543269" y="91222"/>
        <a:ext cx="6960182" cy="745862"/>
      </dsp:txXfrm>
    </dsp:sp>
    <dsp:sp modelId="{008D8BC5-730B-BA4E-BA68-CC3C30E77EE5}">
      <dsp:nvSpPr>
        <dsp:cNvPr id="0" name=""/>
        <dsp:cNvSpPr/>
      </dsp:nvSpPr>
      <dsp:spPr>
        <a:xfrm>
          <a:off x="0" y="1734234"/>
          <a:ext cx="10058399"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6E85AE-1789-B440-B7FD-4C2E46A727E4}">
      <dsp:nvSpPr>
        <dsp:cNvPr id="0" name=""/>
        <dsp:cNvSpPr/>
      </dsp:nvSpPr>
      <dsp:spPr>
        <a:xfrm>
          <a:off x="502920" y="1320953"/>
          <a:ext cx="70408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zh-CN" altLang="en-US" sz="2800" kern="1200" dirty="0"/>
            <a:t>二、估价方法和估价过程</a:t>
          </a:r>
        </a:p>
      </dsp:txBody>
      <dsp:txXfrm>
        <a:off x="543269" y="1361302"/>
        <a:ext cx="6960182" cy="745862"/>
      </dsp:txXfrm>
    </dsp:sp>
    <dsp:sp modelId="{3ABE9D2A-17AB-B34A-AC79-78B68032C62C}">
      <dsp:nvSpPr>
        <dsp:cNvPr id="0" name=""/>
        <dsp:cNvSpPr/>
      </dsp:nvSpPr>
      <dsp:spPr>
        <a:xfrm>
          <a:off x="0" y="3004314"/>
          <a:ext cx="10058399"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24BAAE-BEE7-9E4D-B6AC-A8AF0D3197CA}">
      <dsp:nvSpPr>
        <dsp:cNvPr id="0" name=""/>
        <dsp:cNvSpPr/>
      </dsp:nvSpPr>
      <dsp:spPr>
        <a:xfrm>
          <a:off x="502920" y="2591034"/>
          <a:ext cx="704088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44600">
            <a:lnSpc>
              <a:spcPct val="90000"/>
            </a:lnSpc>
            <a:spcBef>
              <a:spcPct val="0"/>
            </a:spcBef>
            <a:spcAft>
              <a:spcPct val="35000"/>
            </a:spcAft>
            <a:buNone/>
          </a:pPr>
          <a:r>
            <a:rPr lang="zh-CN" altLang="en-US" sz="2800" kern="1200" dirty="0"/>
            <a:t>三、地价的确定</a:t>
          </a:r>
        </a:p>
      </dsp:txBody>
      <dsp:txXfrm>
        <a:off x="543269" y="2631383"/>
        <a:ext cx="6960182" cy="74586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B6B8C-5731-C747-8336-18E3BCF4A300}">
      <dsp:nvSpPr>
        <dsp:cNvPr id="0" name=""/>
        <dsp:cNvSpPr/>
      </dsp:nvSpPr>
      <dsp:spPr>
        <a:xfrm>
          <a:off x="0" y="652794"/>
          <a:ext cx="10058399" cy="110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243628-5BD9-0042-AC1D-E05B8938FFC0}">
      <dsp:nvSpPr>
        <dsp:cNvPr id="0" name=""/>
        <dsp:cNvSpPr/>
      </dsp:nvSpPr>
      <dsp:spPr>
        <a:xfrm>
          <a:off x="502920" y="3354"/>
          <a:ext cx="7040880" cy="1298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955800">
            <a:lnSpc>
              <a:spcPct val="90000"/>
            </a:lnSpc>
            <a:spcBef>
              <a:spcPct val="0"/>
            </a:spcBef>
            <a:spcAft>
              <a:spcPct val="35000"/>
            </a:spcAft>
            <a:buNone/>
          </a:pPr>
          <a:r>
            <a:rPr lang="en-US" altLang="zh-CN" sz="4400" kern="1200" dirty="0"/>
            <a:t>1.</a:t>
          </a:r>
          <a:r>
            <a:rPr lang="zh-CN" altLang="en-US" sz="4400" kern="1200" dirty="0"/>
            <a:t>估价方法的选择</a:t>
          </a:r>
        </a:p>
      </dsp:txBody>
      <dsp:txXfrm>
        <a:off x="566326" y="66760"/>
        <a:ext cx="6914068" cy="1172068"/>
      </dsp:txXfrm>
    </dsp:sp>
    <dsp:sp modelId="{BD5B6DC0-957B-E54E-AAA1-0B385ADB0580}">
      <dsp:nvSpPr>
        <dsp:cNvPr id="0" name=""/>
        <dsp:cNvSpPr/>
      </dsp:nvSpPr>
      <dsp:spPr>
        <a:xfrm>
          <a:off x="0" y="2648634"/>
          <a:ext cx="10058399" cy="110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46ABCF-899E-6440-92C3-9CB4315A8E76}">
      <dsp:nvSpPr>
        <dsp:cNvPr id="0" name=""/>
        <dsp:cNvSpPr/>
      </dsp:nvSpPr>
      <dsp:spPr>
        <a:xfrm>
          <a:off x="502920" y="1999194"/>
          <a:ext cx="7040880" cy="1298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955800">
            <a:lnSpc>
              <a:spcPct val="90000"/>
            </a:lnSpc>
            <a:spcBef>
              <a:spcPct val="0"/>
            </a:spcBef>
            <a:spcAft>
              <a:spcPct val="35000"/>
            </a:spcAft>
            <a:buNone/>
          </a:pPr>
          <a:r>
            <a:rPr lang="en-US" altLang="zh-CN" sz="4400" kern="1200" dirty="0"/>
            <a:t>2.</a:t>
          </a:r>
          <a:r>
            <a:rPr lang="zh-CN" altLang="en-US" sz="4400" kern="1200" dirty="0"/>
            <a:t>估价过程</a:t>
          </a:r>
        </a:p>
      </dsp:txBody>
      <dsp:txXfrm>
        <a:off x="566326" y="2062600"/>
        <a:ext cx="6914068" cy="1172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46C70-5647-2E4B-8E02-6CEEFCEC935D}">
      <dsp:nvSpPr>
        <dsp:cNvPr id="0" name=""/>
        <dsp:cNvSpPr/>
      </dsp:nvSpPr>
      <dsp:spPr>
        <a:xfrm>
          <a:off x="0" y="262059"/>
          <a:ext cx="10058399"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6A7FA-975D-7741-BBE1-3D8882C5F551}">
      <dsp:nvSpPr>
        <dsp:cNvPr id="0" name=""/>
        <dsp:cNvSpPr/>
      </dsp:nvSpPr>
      <dsp:spPr>
        <a:xfrm>
          <a:off x="502920" y="11139"/>
          <a:ext cx="704088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封面</a:t>
          </a:r>
        </a:p>
      </dsp:txBody>
      <dsp:txXfrm>
        <a:off x="527418" y="35637"/>
        <a:ext cx="6991884" cy="452844"/>
      </dsp:txXfrm>
    </dsp:sp>
    <dsp:sp modelId="{87BE086B-7C66-D344-8944-86D1953FD0D1}">
      <dsp:nvSpPr>
        <dsp:cNvPr id="0" name=""/>
        <dsp:cNvSpPr/>
      </dsp:nvSpPr>
      <dsp:spPr>
        <a:xfrm>
          <a:off x="0" y="1033179"/>
          <a:ext cx="10058399"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2FCA4-3E4C-4548-8443-F24A39D3C9C6}">
      <dsp:nvSpPr>
        <dsp:cNvPr id="0" name=""/>
        <dsp:cNvSpPr/>
      </dsp:nvSpPr>
      <dsp:spPr>
        <a:xfrm>
          <a:off x="502920" y="782259"/>
          <a:ext cx="704088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第一部分  总述</a:t>
          </a:r>
        </a:p>
      </dsp:txBody>
      <dsp:txXfrm>
        <a:off x="527418" y="806757"/>
        <a:ext cx="6991884" cy="452844"/>
      </dsp:txXfrm>
    </dsp:sp>
    <dsp:sp modelId="{3D0FD8F5-095A-0E42-9AEB-9C7D3EFEB522}">
      <dsp:nvSpPr>
        <dsp:cNvPr id="0" name=""/>
        <dsp:cNvSpPr/>
      </dsp:nvSpPr>
      <dsp:spPr>
        <a:xfrm>
          <a:off x="0" y="1804300"/>
          <a:ext cx="10058399"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7F22-2B2A-9E4A-B811-D6396364D9EE}">
      <dsp:nvSpPr>
        <dsp:cNvPr id="0" name=""/>
        <dsp:cNvSpPr/>
      </dsp:nvSpPr>
      <dsp:spPr>
        <a:xfrm>
          <a:off x="502920" y="1553379"/>
          <a:ext cx="704088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第二部分  估价对象描述及地价影响因素分析</a:t>
          </a:r>
        </a:p>
      </dsp:txBody>
      <dsp:txXfrm>
        <a:off x="527418" y="1577877"/>
        <a:ext cx="6991884" cy="452844"/>
      </dsp:txXfrm>
    </dsp:sp>
    <dsp:sp modelId="{3F3CBD2E-8291-5443-B561-19124470EF69}">
      <dsp:nvSpPr>
        <dsp:cNvPr id="0" name=""/>
        <dsp:cNvSpPr/>
      </dsp:nvSpPr>
      <dsp:spPr>
        <a:xfrm>
          <a:off x="0" y="2575420"/>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82FA54-4818-C749-B153-D2C1C5303042}">
      <dsp:nvSpPr>
        <dsp:cNvPr id="0" name=""/>
        <dsp:cNvSpPr/>
      </dsp:nvSpPr>
      <dsp:spPr>
        <a:xfrm>
          <a:off x="502920" y="2324500"/>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第三部分  土地估价</a:t>
          </a:r>
        </a:p>
      </dsp:txBody>
      <dsp:txXfrm>
        <a:off x="527418" y="2348998"/>
        <a:ext cx="6991884" cy="452844"/>
      </dsp:txXfrm>
    </dsp:sp>
    <dsp:sp modelId="{DE22E270-4563-E049-A7D4-6E3752952B06}">
      <dsp:nvSpPr>
        <dsp:cNvPr id="0" name=""/>
        <dsp:cNvSpPr/>
      </dsp:nvSpPr>
      <dsp:spPr>
        <a:xfrm>
          <a:off x="0" y="3346540"/>
          <a:ext cx="10058399" cy="428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ACC03D-7CEA-E74C-AE29-569A8FCA7358}">
      <dsp:nvSpPr>
        <dsp:cNvPr id="0" name=""/>
        <dsp:cNvSpPr/>
      </dsp:nvSpPr>
      <dsp:spPr>
        <a:xfrm>
          <a:off x="502920" y="3095620"/>
          <a:ext cx="7040880"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第四部分  附件</a:t>
          </a:r>
        </a:p>
      </dsp:txBody>
      <dsp:txXfrm>
        <a:off x="527418" y="3120118"/>
        <a:ext cx="6991884" cy="45284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43CE8-D7E8-A144-BA69-8C58E97D984A}">
      <dsp:nvSpPr>
        <dsp:cNvPr id="0" name=""/>
        <dsp:cNvSpPr/>
      </dsp:nvSpPr>
      <dsp:spPr>
        <a:xfrm>
          <a:off x="0" y="592661"/>
          <a:ext cx="10490692"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0BF088-2DBB-AB4F-B5D9-D2B299AED7F2}">
      <dsp:nvSpPr>
        <dsp:cNvPr id="0" name=""/>
        <dsp:cNvSpPr/>
      </dsp:nvSpPr>
      <dsp:spPr>
        <a:xfrm>
          <a:off x="514289" y="30842"/>
          <a:ext cx="9970422" cy="63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566" tIns="0" rIns="277566"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要求说明估价方法选择依据和每种方法的估价过程</a:t>
          </a:r>
        </a:p>
      </dsp:txBody>
      <dsp:txXfrm>
        <a:off x="545317" y="61870"/>
        <a:ext cx="9908366" cy="573562"/>
      </dsp:txXfrm>
    </dsp:sp>
    <dsp:sp modelId="{DA87046B-E269-C94A-9164-234F2EE14263}">
      <dsp:nvSpPr>
        <dsp:cNvPr id="0" name=""/>
        <dsp:cNvSpPr/>
      </dsp:nvSpPr>
      <dsp:spPr>
        <a:xfrm>
          <a:off x="0" y="1208574"/>
          <a:ext cx="10490692"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4F4C1E-6743-B145-B709-4118C9BDD892}">
      <dsp:nvSpPr>
        <dsp:cNvPr id="0" name=""/>
        <dsp:cNvSpPr/>
      </dsp:nvSpPr>
      <dsp:spPr>
        <a:xfrm>
          <a:off x="511216" y="745661"/>
          <a:ext cx="9974965" cy="536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566" tIns="0" rIns="277566"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应根据估价对象特点及项目的实际情况，依据本标准选取适宜的估价方法。</a:t>
          </a:r>
        </a:p>
      </dsp:txBody>
      <dsp:txXfrm>
        <a:off x="537416" y="771861"/>
        <a:ext cx="9922565" cy="484313"/>
      </dsp:txXfrm>
    </dsp:sp>
    <dsp:sp modelId="{BB67D815-EFAE-8740-890E-E7A88CD3BECD}">
      <dsp:nvSpPr>
        <dsp:cNvPr id="0" name=""/>
        <dsp:cNvSpPr/>
      </dsp:nvSpPr>
      <dsp:spPr>
        <a:xfrm>
          <a:off x="0" y="1847392"/>
          <a:ext cx="10490692"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940A68-811B-8348-A017-389FF181D414}">
      <dsp:nvSpPr>
        <dsp:cNvPr id="0" name=""/>
        <dsp:cNvSpPr/>
      </dsp:nvSpPr>
      <dsp:spPr>
        <a:xfrm>
          <a:off x="524022" y="1361574"/>
          <a:ext cx="9961979" cy="559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566" tIns="0" rIns="277566"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除符合规程规定的 特殊情况外，每项估价所选估价方法应不少于两种，并说明估价方法选择的依据。</a:t>
          </a:r>
        </a:p>
      </dsp:txBody>
      <dsp:txXfrm>
        <a:off x="551340" y="1388892"/>
        <a:ext cx="9907343" cy="504982"/>
      </dsp:txXfrm>
    </dsp:sp>
    <dsp:sp modelId="{EEA64149-2262-7847-8DFA-6E1CB367CA29}">
      <dsp:nvSpPr>
        <dsp:cNvPr id="0" name=""/>
        <dsp:cNvSpPr/>
      </dsp:nvSpPr>
      <dsp:spPr>
        <a:xfrm>
          <a:off x="0" y="2537227"/>
          <a:ext cx="10490692"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FB5A20-13C3-F34C-9800-7A65EB410062}">
      <dsp:nvSpPr>
        <dsp:cNvPr id="0" name=""/>
        <dsp:cNvSpPr/>
      </dsp:nvSpPr>
      <dsp:spPr>
        <a:xfrm>
          <a:off x="512753" y="2000392"/>
          <a:ext cx="9972790" cy="610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566" tIns="0" rIns="277566"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pPr>
          <a:r>
            <a:rPr lang="zh-CN" altLang="en-US" sz="1600" kern="1200" dirty="0"/>
            <a:t>对本标准推荐使用而未选用的方法或选用本标准中明确 “慎用”、“不宜使用”的方法，应说明理由。</a:t>
          </a:r>
        </a:p>
      </dsp:txBody>
      <dsp:txXfrm>
        <a:off x="542562" y="2030201"/>
        <a:ext cx="9913172" cy="551016"/>
      </dsp:txXfrm>
    </dsp:sp>
    <dsp:sp modelId="{9444CEFC-1522-2E43-8720-DCDB41FC1995}">
      <dsp:nvSpPr>
        <dsp:cNvPr id="0" name=""/>
        <dsp:cNvSpPr/>
      </dsp:nvSpPr>
      <dsp:spPr>
        <a:xfrm>
          <a:off x="0" y="3603945"/>
          <a:ext cx="10490692" cy="12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04C7D3-B670-5347-A06F-852B73C8F778}">
      <dsp:nvSpPr>
        <dsp:cNvPr id="0" name=""/>
        <dsp:cNvSpPr/>
      </dsp:nvSpPr>
      <dsp:spPr>
        <a:xfrm>
          <a:off x="508655" y="2690227"/>
          <a:ext cx="9974554" cy="9875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566" tIns="0" rIns="277566"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pPr>
          <a:r>
            <a:rPr lang="zh-CN" altLang="en-US" sz="1600" kern="1200" dirty="0"/>
            <a:t>各种估价方法的应用过程应分别满足本标准的相应要求在选择估价方法时，如估价对象位于城镇范围内、基准地价覆盖范围之外，可以在充分分析论证可行性的基础上，选择采用基准地价系数修正法，参照基准地价的末级地进行评估</a:t>
          </a:r>
        </a:p>
      </dsp:txBody>
      <dsp:txXfrm>
        <a:off x="556862" y="2738434"/>
        <a:ext cx="9878140" cy="89110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DBE04-FBB8-8146-9A52-2BBC88DEB19A}">
      <dsp:nvSpPr>
        <dsp:cNvPr id="0" name=""/>
        <dsp:cNvSpPr/>
      </dsp:nvSpPr>
      <dsp:spPr>
        <a:xfrm>
          <a:off x="0" y="34535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F821F-73B2-3447-90EC-1DAB16E38EC1}">
      <dsp:nvSpPr>
        <dsp:cNvPr id="0" name=""/>
        <dsp:cNvSpPr/>
      </dsp:nvSpPr>
      <dsp:spPr>
        <a:xfrm>
          <a:off x="502920" y="10919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市场比较法</a:t>
          </a:r>
        </a:p>
      </dsp:txBody>
      <dsp:txXfrm>
        <a:off x="525977" y="132251"/>
        <a:ext cx="6994766" cy="426206"/>
      </dsp:txXfrm>
    </dsp:sp>
    <dsp:sp modelId="{BB4E2D29-8B98-C24B-817F-F267C0CAB31B}">
      <dsp:nvSpPr>
        <dsp:cNvPr id="0" name=""/>
        <dsp:cNvSpPr/>
      </dsp:nvSpPr>
      <dsp:spPr>
        <a:xfrm>
          <a:off x="0" y="107111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B703FD-E65E-8441-B146-899B1ECD75D9}">
      <dsp:nvSpPr>
        <dsp:cNvPr id="0" name=""/>
        <dsp:cNvSpPr/>
      </dsp:nvSpPr>
      <dsp:spPr>
        <a:xfrm>
          <a:off x="502920" y="83495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成本逼近法</a:t>
          </a:r>
        </a:p>
      </dsp:txBody>
      <dsp:txXfrm>
        <a:off x="525977" y="858011"/>
        <a:ext cx="6994766" cy="426206"/>
      </dsp:txXfrm>
    </dsp:sp>
    <dsp:sp modelId="{EE2484DE-9E60-2948-9922-5C605D8FC173}">
      <dsp:nvSpPr>
        <dsp:cNvPr id="0" name=""/>
        <dsp:cNvSpPr/>
      </dsp:nvSpPr>
      <dsp:spPr>
        <a:xfrm>
          <a:off x="0" y="179687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34D177-D80F-C049-B298-1F122F9DCD30}">
      <dsp:nvSpPr>
        <dsp:cNvPr id="0" name=""/>
        <dsp:cNvSpPr/>
      </dsp:nvSpPr>
      <dsp:spPr>
        <a:xfrm>
          <a:off x="502920" y="156071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收益还原法</a:t>
          </a:r>
        </a:p>
      </dsp:txBody>
      <dsp:txXfrm>
        <a:off x="525977" y="1583771"/>
        <a:ext cx="6994766" cy="426206"/>
      </dsp:txXfrm>
    </dsp:sp>
    <dsp:sp modelId="{D9C32BE7-5E57-A744-81CB-047F7C0324C4}">
      <dsp:nvSpPr>
        <dsp:cNvPr id="0" name=""/>
        <dsp:cNvSpPr/>
      </dsp:nvSpPr>
      <dsp:spPr>
        <a:xfrm>
          <a:off x="0" y="2522633"/>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F858CF-F829-8B4E-B990-6FADA4E7BAD5}">
      <dsp:nvSpPr>
        <dsp:cNvPr id="0" name=""/>
        <dsp:cNvSpPr/>
      </dsp:nvSpPr>
      <dsp:spPr>
        <a:xfrm>
          <a:off x="502920" y="228647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剩余法（一、二）</a:t>
          </a:r>
        </a:p>
      </dsp:txBody>
      <dsp:txXfrm>
        <a:off x="525977" y="2309531"/>
        <a:ext cx="6994766" cy="426206"/>
      </dsp:txXfrm>
    </dsp:sp>
    <dsp:sp modelId="{485CB492-192B-4F48-9A45-C8C5C5E61B71}">
      <dsp:nvSpPr>
        <dsp:cNvPr id="0" name=""/>
        <dsp:cNvSpPr/>
      </dsp:nvSpPr>
      <dsp:spPr>
        <a:xfrm>
          <a:off x="0" y="324839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EE063C-98BA-D44D-979E-89368E71014D}">
      <dsp:nvSpPr>
        <dsp:cNvPr id="0" name=""/>
        <dsp:cNvSpPr/>
      </dsp:nvSpPr>
      <dsp:spPr>
        <a:xfrm>
          <a:off x="502920" y="301223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基准地价修正法</a:t>
          </a:r>
        </a:p>
      </dsp:txBody>
      <dsp:txXfrm>
        <a:off x="525977" y="3035291"/>
        <a:ext cx="6994766" cy="42620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0E2F3-D645-C047-AD14-72B82D22BB13}">
      <dsp:nvSpPr>
        <dsp:cNvPr id="0" name=""/>
        <dsp:cNvSpPr/>
      </dsp:nvSpPr>
      <dsp:spPr>
        <a:xfrm>
          <a:off x="0" y="20045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B8A788-D446-9C40-AAB6-DF3F1D13E9C0}">
      <dsp:nvSpPr>
        <dsp:cNvPr id="0" name=""/>
        <dsp:cNvSpPr/>
      </dsp:nvSpPr>
      <dsp:spPr>
        <a:xfrm>
          <a:off x="502920" y="6761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t>以市场比较法评估土地价格用以下公式所示： </a:t>
          </a:r>
        </a:p>
      </dsp:txBody>
      <dsp:txXfrm>
        <a:off x="515889" y="80583"/>
        <a:ext cx="7014942" cy="239742"/>
      </dsp:txXfrm>
    </dsp:sp>
    <dsp:sp modelId="{02A1A84E-D203-A740-9FCD-8F41C20509FD}">
      <dsp:nvSpPr>
        <dsp:cNvPr id="0" name=""/>
        <dsp:cNvSpPr/>
      </dsp:nvSpPr>
      <dsp:spPr>
        <a:xfrm>
          <a:off x="0" y="60869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76F3C7-A707-A44E-88A1-CD4D3699A81D}">
      <dsp:nvSpPr>
        <dsp:cNvPr id="0" name=""/>
        <dsp:cNvSpPr/>
      </dsp:nvSpPr>
      <dsp:spPr>
        <a:xfrm>
          <a:off x="502920" y="47585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en-GB" sz="900" kern="1200" dirty="0"/>
            <a:t>P＝PB×A×B×C×D×E  </a:t>
          </a:r>
        </a:p>
      </dsp:txBody>
      <dsp:txXfrm>
        <a:off x="515889" y="488823"/>
        <a:ext cx="7014942" cy="239742"/>
      </dsp:txXfrm>
    </dsp:sp>
    <dsp:sp modelId="{F4C244C1-3B2F-A54F-A1F6-02B26DDC2C2D}">
      <dsp:nvSpPr>
        <dsp:cNvPr id="0" name=""/>
        <dsp:cNvSpPr/>
      </dsp:nvSpPr>
      <dsp:spPr>
        <a:xfrm>
          <a:off x="0" y="101693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0763D-88F0-4547-905D-7101DC296B94}">
      <dsp:nvSpPr>
        <dsp:cNvPr id="0" name=""/>
        <dsp:cNvSpPr/>
      </dsp:nvSpPr>
      <dsp:spPr>
        <a:xfrm>
          <a:off x="502920" y="88409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en-GB" sz="900" kern="1200"/>
            <a:t>P—</a:t>
          </a:r>
          <a:r>
            <a:rPr lang="zh-CN" altLang="en-US" sz="900" kern="1200"/>
            <a:t>待估宗地价格； </a:t>
          </a:r>
        </a:p>
      </dsp:txBody>
      <dsp:txXfrm>
        <a:off x="515889" y="897063"/>
        <a:ext cx="7014942" cy="239742"/>
      </dsp:txXfrm>
    </dsp:sp>
    <dsp:sp modelId="{73EC5091-3077-5540-B7CB-41894AE4387B}">
      <dsp:nvSpPr>
        <dsp:cNvPr id="0" name=""/>
        <dsp:cNvSpPr/>
      </dsp:nvSpPr>
      <dsp:spPr>
        <a:xfrm>
          <a:off x="0" y="142517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5BB9AA-03C0-F845-B845-1EFC702B5312}">
      <dsp:nvSpPr>
        <dsp:cNvPr id="0" name=""/>
        <dsp:cNvSpPr/>
      </dsp:nvSpPr>
      <dsp:spPr>
        <a:xfrm>
          <a:off x="502920" y="129233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en-GB" sz="900" kern="1200"/>
            <a:t>PB—</a:t>
          </a:r>
          <a:r>
            <a:rPr lang="zh-CN" altLang="en-US" sz="900" kern="1200"/>
            <a:t>比较实例价格； </a:t>
          </a:r>
        </a:p>
      </dsp:txBody>
      <dsp:txXfrm>
        <a:off x="515889" y="1305303"/>
        <a:ext cx="7014942" cy="239742"/>
      </dsp:txXfrm>
    </dsp:sp>
    <dsp:sp modelId="{C6B65109-D8F1-2A4D-9F9D-D658C4A65C1F}">
      <dsp:nvSpPr>
        <dsp:cNvPr id="0" name=""/>
        <dsp:cNvSpPr/>
      </dsp:nvSpPr>
      <dsp:spPr>
        <a:xfrm>
          <a:off x="0" y="183341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FEB0C7-79C9-3C44-B226-23958A7B70B6}">
      <dsp:nvSpPr>
        <dsp:cNvPr id="0" name=""/>
        <dsp:cNvSpPr/>
      </dsp:nvSpPr>
      <dsp:spPr>
        <a:xfrm>
          <a:off x="502920" y="170057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en-GB" sz="900" kern="1200"/>
            <a:t>A—</a:t>
          </a:r>
          <a:r>
            <a:rPr lang="zh-CN" altLang="en-US" sz="900" kern="1200"/>
            <a:t>待估宗地交易情况指数除以比较实例宗地交易情况指数； </a:t>
          </a:r>
        </a:p>
      </dsp:txBody>
      <dsp:txXfrm>
        <a:off x="515889" y="1713543"/>
        <a:ext cx="7014942" cy="239742"/>
      </dsp:txXfrm>
    </dsp:sp>
    <dsp:sp modelId="{AA859124-39A7-694F-B166-5438E957DBA6}">
      <dsp:nvSpPr>
        <dsp:cNvPr id="0" name=""/>
        <dsp:cNvSpPr/>
      </dsp:nvSpPr>
      <dsp:spPr>
        <a:xfrm>
          <a:off x="0" y="224165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BE31B4-1034-8B46-80D0-CCC2CC209584}">
      <dsp:nvSpPr>
        <dsp:cNvPr id="0" name=""/>
        <dsp:cNvSpPr/>
      </dsp:nvSpPr>
      <dsp:spPr>
        <a:xfrm>
          <a:off x="502920" y="210881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en-GB" sz="900" kern="1200"/>
            <a:t>B—</a:t>
          </a:r>
          <a:r>
            <a:rPr lang="zh-CN" altLang="en-US" sz="900" kern="1200"/>
            <a:t>待估宗地估价期日地价指数除以比较实例宗地交易日期地价指数； </a:t>
          </a:r>
        </a:p>
      </dsp:txBody>
      <dsp:txXfrm>
        <a:off x="515889" y="2121783"/>
        <a:ext cx="7014942" cy="239742"/>
      </dsp:txXfrm>
    </dsp:sp>
    <dsp:sp modelId="{ED577CEC-0ADE-6646-88A0-CC953D506E34}">
      <dsp:nvSpPr>
        <dsp:cNvPr id="0" name=""/>
        <dsp:cNvSpPr/>
      </dsp:nvSpPr>
      <dsp:spPr>
        <a:xfrm>
          <a:off x="0" y="264989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C58641-4656-5548-9FD8-B0A8F667DAA3}">
      <dsp:nvSpPr>
        <dsp:cNvPr id="0" name=""/>
        <dsp:cNvSpPr/>
      </dsp:nvSpPr>
      <dsp:spPr>
        <a:xfrm>
          <a:off x="502920" y="251705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en-GB" sz="900" kern="1200"/>
            <a:t>C—</a:t>
          </a:r>
          <a:r>
            <a:rPr lang="zh-CN" altLang="en-US" sz="900" kern="1200"/>
            <a:t>待估宗地区域因素条件指数除以比较实例宗地区域因素条件指数； </a:t>
          </a:r>
        </a:p>
      </dsp:txBody>
      <dsp:txXfrm>
        <a:off x="515889" y="2530023"/>
        <a:ext cx="7014942" cy="239742"/>
      </dsp:txXfrm>
    </dsp:sp>
    <dsp:sp modelId="{14D03F7D-DB3B-6B4C-883A-CB43B55A3E4A}">
      <dsp:nvSpPr>
        <dsp:cNvPr id="0" name=""/>
        <dsp:cNvSpPr/>
      </dsp:nvSpPr>
      <dsp:spPr>
        <a:xfrm>
          <a:off x="0" y="305813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E5F334-295B-2C4A-9AA6-5D7E080F3596}">
      <dsp:nvSpPr>
        <dsp:cNvPr id="0" name=""/>
        <dsp:cNvSpPr/>
      </dsp:nvSpPr>
      <dsp:spPr>
        <a:xfrm>
          <a:off x="502920" y="292529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en-GB" sz="900" kern="1200"/>
            <a:t>D—</a:t>
          </a:r>
          <a:r>
            <a:rPr lang="zh-CN" altLang="en-US" sz="900" kern="1200"/>
            <a:t>待估宗地个别因素条件指数除以比较实例宗地个别因素条件指数； </a:t>
          </a:r>
        </a:p>
      </dsp:txBody>
      <dsp:txXfrm>
        <a:off x="515889" y="2938263"/>
        <a:ext cx="7014942" cy="239742"/>
      </dsp:txXfrm>
    </dsp:sp>
    <dsp:sp modelId="{7E5AF0B0-99CA-D641-8BAC-0EE5F437BD3B}">
      <dsp:nvSpPr>
        <dsp:cNvPr id="0" name=""/>
        <dsp:cNvSpPr/>
      </dsp:nvSpPr>
      <dsp:spPr>
        <a:xfrm>
          <a:off x="0" y="3466373"/>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760EA4-D773-7D42-9594-C6170990C7E0}">
      <dsp:nvSpPr>
        <dsp:cNvPr id="0" name=""/>
        <dsp:cNvSpPr/>
      </dsp:nvSpPr>
      <dsp:spPr>
        <a:xfrm>
          <a:off x="502920" y="3333533"/>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en-GB" sz="900" kern="1200"/>
            <a:t>E—</a:t>
          </a:r>
          <a:r>
            <a:rPr lang="zh-CN" altLang="en-US" sz="900" kern="1200"/>
            <a:t>待估宗地年期修正指数除以比较实例年期修正指数。</a:t>
          </a:r>
        </a:p>
      </dsp:txBody>
      <dsp:txXfrm>
        <a:off x="515889" y="3346502"/>
        <a:ext cx="7014942" cy="23974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E97E4-366B-124B-B4D5-B956DD611C14}">
      <dsp:nvSpPr>
        <dsp:cNvPr id="0" name=""/>
        <dsp:cNvSpPr/>
      </dsp:nvSpPr>
      <dsp:spPr>
        <a:xfrm>
          <a:off x="0" y="20045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9C593A-CA78-7044-8F94-34EC5FA8426C}">
      <dsp:nvSpPr>
        <dsp:cNvPr id="0" name=""/>
        <dsp:cNvSpPr/>
      </dsp:nvSpPr>
      <dsp:spPr>
        <a:xfrm>
          <a:off x="502920" y="6761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zh-CN" altLang="en-US" sz="900" kern="1200"/>
            <a:t>（</a:t>
          </a:r>
          <a:r>
            <a:rPr lang="en-US" altLang="zh-CN" sz="900" kern="1200"/>
            <a:t>1</a:t>
          </a:r>
          <a:r>
            <a:rPr lang="zh-CN" altLang="en-US" sz="900" kern="1200"/>
            <a:t>）收集宗地交易实例； </a:t>
          </a:r>
        </a:p>
      </dsp:txBody>
      <dsp:txXfrm>
        <a:off x="515889" y="80583"/>
        <a:ext cx="7014942" cy="239742"/>
      </dsp:txXfrm>
    </dsp:sp>
    <dsp:sp modelId="{71D338A6-CAD5-C646-9633-4872CF4CC7BE}">
      <dsp:nvSpPr>
        <dsp:cNvPr id="0" name=""/>
        <dsp:cNvSpPr/>
      </dsp:nvSpPr>
      <dsp:spPr>
        <a:xfrm>
          <a:off x="0" y="60869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367199-1FC2-6A4D-A358-11670EB2CDCD}">
      <dsp:nvSpPr>
        <dsp:cNvPr id="0" name=""/>
        <dsp:cNvSpPr/>
      </dsp:nvSpPr>
      <dsp:spPr>
        <a:xfrm>
          <a:off x="502920" y="47585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zh-CN" altLang="en-US" sz="900" kern="1200"/>
            <a:t>（</a:t>
          </a:r>
          <a:r>
            <a:rPr lang="en-US" altLang="zh-CN" sz="900" kern="1200"/>
            <a:t>2</a:t>
          </a:r>
          <a:r>
            <a:rPr lang="zh-CN" altLang="en-US" sz="900" kern="1200"/>
            <a:t>）确定比较实例； </a:t>
          </a:r>
        </a:p>
      </dsp:txBody>
      <dsp:txXfrm>
        <a:off x="515889" y="488823"/>
        <a:ext cx="7014942" cy="239742"/>
      </dsp:txXfrm>
    </dsp:sp>
    <dsp:sp modelId="{7B92E1AF-C6E8-D240-B12D-92A1745FA6F9}">
      <dsp:nvSpPr>
        <dsp:cNvPr id="0" name=""/>
        <dsp:cNvSpPr/>
      </dsp:nvSpPr>
      <dsp:spPr>
        <a:xfrm>
          <a:off x="0" y="101693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AC3925-8E1D-C049-AA43-39CEF5DCE70A}">
      <dsp:nvSpPr>
        <dsp:cNvPr id="0" name=""/>
        <dsp:cNvSpPr/>
      </dsp:nvSpPr>
      <dsp:spPr>
        <a:xfrm>
          <a:off x="502920" y="88409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zh-CN" altLang="en-US" sz="900" kern="1200"/>
            <a:t>（</a:t>
          </a:r>
          <a:r>
            <a:rPr lang="en-US" altLang="zh-CN" sz="900" kern="1200"/>
            <a:t>3</a:t>
          </a:r>
          <a:r>
            <a:rPr lang="zh-CN" altLang="en-US" sz="900" kern="1200"/>
            <a:t>）建立价格可比基础； </a:t>
          </a:r>
        </a:p>
      </dsp:txBody>
      <dsp:txXfrm>
        <a:off x="515889" y="897063"/>
        <a:ext cx="7014942" cy="239742"/>
      </dsp:txXfrm>
    </dsp:sp>
    <dsp:sp modelId="{D3B7A7A0-5C9B-8E4C-A798-950812808F38}">
      <dsp:nvSpPr>
        <dsp:cNvPr id="0" name=""/>
        <dsp:cNvSpPr/>
      </dsp:nvSpPr>
      <dsp:spPr>
        <a:xfrm>
          <a:off x="0" y="142517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7DCA86-4497-994C-8BAE-4F801479D3FD}">
      <dsp:nvSpPr>
        <dsp:cNvPr id="0" name=""/>
        <dsp:cNvSpPr/>
      </dsp:nvSpPr>
      <dsp:spPr>
        <a:xfrm>
          <a:off x="502920" y="129233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zh-CN" altLang="en-US" sz="900" kern="1200"/>
            <a:t>（</a:t>
          </a:r>
          <a:r>
            <a:rPr lang="en-US" altLang="zh-CN" sz="900" kern="1200"/>
            <a:t>4</a:t>
          </a:r>
          <a:r>
            <a:rPr lang="zh-CN" altLang="en-US" sz="900" kern="1200"/>
            <a:t>）进行交易情况修正； </a:t>
          </a:r>
        </a:p>
      </dsp:txBody>
      <dsp:txXfrm>
        <a:off x="515889" y="1305303"/>
        <a:ext cx="7014942" cy="239742"/>
      </dsp:txXfrm>
    </dsp:sp>
    <dsp:sp modelId="{8E644E2F-AC16-DE4C-A931-640816B1B270}">
      <dsp:nvSpPr>
        <dsp:cNvPr id="0" name=""/>
        <dsp:cNvSpPr/>
      </dsp:nvSpPr>
      <dsp:spPr>
        <a:xfrm>
          <a:off x="0" y="183341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B9EEE-7507-304C-8338-1956994E5900}">
      <dsp:nvSpPr>
        <dsp:cNvPr id="0" name=""/>
        <dsp:cNvSpPr/>
      </dsp:nvSpPr>
      <dsp:spPr>
        <a:xfrm>
          <a:off x="502920" y="170057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zh-CN" altLang="en-US" sz="900" kern="1200"/>
            <a:t>（</a:t>
          </a:r>
          <a:r>
            <a:rPr lang="en-US" altLang="zh-CN" sz="900" kern="1200"/>
            <a:t>5</a:t>
          </a:r>
          <a:r>
            <a:rPr lang="zh-CN" altLang="en-US" sz="900" kern="1200"/>
            <a:t>）进行估价期日修正； </a:t>
          </a:r>
        </a:p>
      </dsp:txBody>
      <dsp:txXfrm>
        <a:off x="515889" y="1713543"/>
        <a:ext cx="7014942" cy="239742"/>
      </dsp:txXfrm>
    </dsp:sp>
    <dsp:sp modelId="{7C143B3F-C36C-D646-A5C2-DE764F632415}">
      <dsp:nvSpPr>
        <dsp:cNvPr id="0" name=""/>
        <dsp:cNvSpPr/>
      </dsp:nvSpPr>
      <dsp:spPr>
        <a:xfrm>
          <a:off x="0" y="224165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C3D5B5-57A0-5A45-A3CC-51EFE4325593}">
      <dsp:nvSpPr>
        <dsp:cNvPr id="0" name=""/>
        <dsp:cNvSpPr/>
      </dsp:nvSpPr>
      <dsp:spPr>
        <a:xfrm>
          <a:off x="502920" y="210881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zh-CN" altLang="en-US" sz="900" kern="1200"/>
            <a:t>（</a:t>
          </a:r>
          <a:r>
            <a:rPr lang="en-US" altLang="zh-CN" sz="900" kern="1200"/>
            <a:t>6</a:t>
          </a:r>
          <a:r>
            <a:rPr lang="zh-CN" altLang="en-US" sz="900" kern="1200"/>
            <a:t>）进行区域因素修正； </a:t>
          </a:r>
        </a:p>
      </dsp:txBody>
      <dsp:txXfrm>
        <a:off x="515889" y="2121783"/>
        <a:ext cx="7014942" cy="239742"/>
      </dsp:txXfrm>
    </dsp:sp>
    <dsp:sp modelId="{ED9F7DB5-AAA6-AF40-B5C2-E9D1240F5C23}">
      <dsp:nvSpPr>
        <dsp:cNvPr id="0" name=""/>
        <dsp:cNvSpPr/>
      </dsp:nvSpPr>
      <dsp:spPr>
        <a:xfrm>
          <a:off x="0" y="264989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FC4001-6A48-FE41-ADC0-5BB771DA6118}">
      <dsp:nvSpPr>
        <dsp:cNvPr id="0" name=""/>
        <dsp:cNvSpPr/>
      </dsp:nvSpPr>
      <dsp:spPr>
        <a:xfrm>
          <a:off x="502920" y="251705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zh-CN" altLang="en-US" sz="900" kern="1200"/>
            <a:t>（</a:t>
          </a:r>
          <a:r>
            <a:rPr lang="en-US" altLang="zh-CN" sz="900" kern="1200"/>
            <a:t>7</a:t>
          </a:r>
          <a:r>
            <a:rPr lang="zh-CN" altLang="en-US" sz="900" kern="1200"/>
            <a:t>）进行个别因素修正； </a:t>
          </a:r>
        </a:p>
      </dsp:txBody>
      <dsp:txXfrm>
        <a:off x="515889" y="2530023"/>
        <a:ext cx="7014942" cy="239742"/>
      </dsp:txXfrm>
    </dsp:sp>
    <dsp:sp modelId="{BE7E655C-D2F8-BD49-8813-6436A455E63B}">
      <dsp:nvSpPr>
        <dsp:cNvPr id="0" name=""/>
        <dsp:cNvSpPr/>
      </dsp:nvSpPr>
      <dsp:spPr>
        <a:xfrm>
          <a:off x="0" y="3058134"/>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5E4459-F5E0-CF47-9DB1-3E9858750116}">
      <dsp:nvSpPr>
        <dsp:cNvPr id="0" name=""/>
        <dsp:cNvSpPr/>
      </dsp:nvSpPr>
      <dsp:spPr>
        <a:xfrm>
          <a:off x="502920" y="2925294"/>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zh-CN" altLang="en-US" sz="900" kern="1200"/>
            <a:t>（</a:t>
          </a:r>
          <a:r>
            <a:rPr lang="en-US" altLang="zh-CN" sz="900" kern="1200"/>
            <a:t>8</a:t>
          </a:r>
          <a:r>
            <a:rPr lang="zh-CN" altLang="en-US" sz="900" kern="1200"/>
            <a:t>）进行使用年期等其他因素修正； </a:t>
          </a:r>
        </a:p>
      </dsp:txBody>
      <dsp:txXfrm>
        <a:off x="515889" y="2938263"/>
        <a:ext cx="7014942" cy="239742"/>
      </dsp:txXfrm>
    </dsp:sp>
    <dsp:sp modelId="{B36B575B-9247-B447-B4F2-1373B5A74BED}">
      <dsp:nvSpPr>
        <dsp:cNvPr id="0" name=""/>
        <dsp:cNvSpPr/>
      </dsp:nvSpPr>
      <dsp:spPr>
        <a:xfrm>
          <a:off x="0" y="3466373"/>
          <a:ext cx="10058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A2E671-BE30-FE4E-BC44-AFCF5BF5E795}">
      <dsp:nvSpPr>
        <dsp:cNvPr id="0" name=""/>
        <dsp:cNvSpPr/>
      </dsp:nvSpPr>
      <dsp:spPr>
        <a:xfrm>
          <a:off x="502920" y="3333533"/>
          <a:ext cx="7040880"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400050">
            <a:lnSpc>
              <a:spcPct val="90000"/>
            </a:lnSpc>
            <a:spcBef>
              <a:spcPct val="0"/>
            </a:spcBef>
            <a:spcAft>
              <a:spcPct val="35000"/>
            </a:spcAft>
            <a:buNone/>
          </a:pPr>
          <a:r>
            <a:rPr lang="zh-CN" altLang="en-US" sz="900" kern="1200"/>
            <a:t>（</a:t>
          </a:r>
          <a:r>
            <a:rPr lang="en-US" altLang="zh-CN" sz="900" kern="1200"/>
            <a:t>9</a:t>
          </a:r>
          <a:r>
            <a:rPr lang="zh-CN" altLang="en-US" sz="900" kern="1200"/>
            <a:t>）测算比准价格。 </a:t>
          </a:r>
        </a:p>
      </dsp:txBody>
      <dsp:txXfrm>
        <a:off x="515889" y="3346502"/>
        <a:ext cx="7014942" cy="23974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BC24F-DC90-234F-B50F-78F26A8FE83A}">
      <dsp:nvSpPr>
        <dsp:cNvPr id="0" name=""/>
        <dsp:cNvSpPr/>
      </dsp:nvSpPr>
      <dsp:spPr>
        <a:xfrm rot="5400000">
          <a:off x="6354922" y="-2610865"/>
          <a:ext cx="969578"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资料收集范围包括地块位置、面积、用途、成交时间、双方当事人、地块条件、使用年期、交易条 件、影响地价的区域和个别因素、土地价格及明确的价格内涵等</a:t>
          </a:r>
        </a:p>
      </dsp:txBody>
      <dsp:txXfrm rot="-5400000">
        <a:off x="3621024" y="170364"/>
        <a:ext cx="6390045" cy="874916"/>
      </dsp:txXfrm>
    </dsp:sp>
    <dsp:sp modelId="{3C59EC54-2378-F547-911B-B44559717AE6}">
      <dsp:nvSpPr>
        <dsp:cNvPr id="0" name=""/>
        <dsp:cNvSpPr/>
      </dsp:nvSpPr>
      <dsp:spPr>
        <a:xfrm>
          <a:off x="0" y="1836"/>
          <a:ext cx="3621024" cy="1211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收集宗地交易实例</a:t>
          </a:r>
        </a:p>
      </dsp:txBody>
      <dsp:txXfrm>
        <a:off x="59164" y="61000"/>
        <a:ext cx="3502696" cy="1093644"/>
      </dsp:txXfrm>
    </dsp:sp>
    <dsp:sp modelId="{AA7BE262-FF7C-5F45-8B3D-B35BD8E8623C}">
      <dsp:nvSpPr>
        <dsp:cNvPr id="0" name=""/>
        <dsp:cNvSpPr/>
      </dsp:nvSpPr>
      <dsp:spPr>
        <a:xfrm rot="5400000">
          <a:off x="6354922" y="-1338293"/>
          <a:ext cx="969578"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比较实例数量应达到 </a:t>
          </a:r>
          <a:r>
            <a:rPr lang="en-US" altLang="zh-CN" sz="1100" kern="1200" dirty="0"/>
            <a:t>3 </a:t>
          </a:r>
          <a:r>
            <a:rPr lang="zh-CN" altLang="en-US" sz="1100" kern="1200" dirty="0"/>
            <a:t>个以上（含 </a:t>
          </a:r>
          <a:r>
            <a:rPr lang="en-US" altLang="zh-CN" sz="1100" kern="1200" dirty="0"/>
            <a:t>3 </a:t>
          </a:r>
          <a:r>
            <a:rPr lang="zh-CN" altLang="en-US" sz="1100" kern="1200" dirty="0"/>
            <a:t>个），且估价期日距比较实例的交易日原则上不超过 </a:t>
          </a:r>
          <a:r>
            <a:rPr lang="en-US" altLang="zh-CN" sz="1100" kern="1200" dirty="0"/>
            <a:t>3 </a:t>
          </a:r>
          <a:r>
            <a:rPr lang="zh-CN" altLang="en-US" sz="1100" kern="1200" dirty="0"/>
            <a:t>年。 </a:t>
          </a:r>
        </a:p>
        <a:p>
          <a:pPr marL="57150" lvl="1" indent="-57150" algn="l" defTabSz="488950">
            <a:lnSpc>
              <a:spcPct val="90000"/>
            </a:lnSpc>
            <a:spcBef>
              <a:spcPct val="0"/>
            </a:spcBef>
            <a:spcAft>
              <a:spcPct val="15000"/>
            </a:spcAft>
            <a:buChar char="•"/>
          </a:pPr>
          <a:r>
            <a:rPr lang="zh-CN" altLang="en-US" sz="1100" kern="1200" dirty="0"/>
            <a:t>比较实例与估价宗地条件的相似性大于差异性；比较实例应为用途与待估宗地用途相同，土地条 件基本一致，属同一供需圈内相邻地区或类似地区的正常（或可修正为正常）交易实例。</a:t>
          </a:r>
        </a:p>
      </dsp:txBody>
      <dsp:txXfrm rot="-5400000">
        <a:off x="3621024" y="1442936"/>
        <a:ext cx="6390045" cy="874916"/>
      </dsp:txXfrm>
    </dsp:sp>
    <dsp:sp modelId="{0FE790E9-6112-924D-9038-8DFB0259DA1C}">
      <dsp:nvSpPr>
        <dsp:cNvPr id="0" name=""/>
        <dsp:cNvSpPr/>
      </dsp:nvSpPr>
      <dsp:spPr>
        <a:xfrm>
          <a:off x="0" y="1274407"/>
          <a:ext cx="3621024" cy="1211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确定比较实例</a:t>
          </a:r>
        </a:p>
      </dsp:txBody>
      <dsp:txXfrm>
        <a:off x="59164" y="1333571"/>
        <a:ext cx="3502696" cy="1093644"/>
      </dsp:txXfrm>
    </dsp:sp>
    <dsp:sp modelId="{33002598-4AD1-AE4A-AACC-351CB2492A7C}">
      <dsp:nvSpPr>
        <dsp:cNvPr id="0" name=""/>
        <dsp:cNvSpPr/>
      </dsp:nvSpPr>
      <dsp:spPr>
        <a:xfrm rot="5400000">
          <a:off x="6354922" y="-65722"/>
          <a:ext cx="969578"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应从付款方式、币种和货币单位、面积内涵和面积单位等方面对各比较案例的价格进行统一。</a:t>
          </a:r>
        </a:p>
      </dsp:txBody>
      <dsp:txXfrm rot="-5400000">
        <a:off x="3621024" y="2715507"/>
        <a:ext cx="6390045" cy="874916"/>
      </dsp:txXfrm>
    </dsp:sp>
    <dsp:sp modelId="{C83FB6F4-323D-F14C-A12C-90ECC59B7710}">
      <dsp:nvSpPr>
        <dsp:cNvPr id="0" name=""/>
        <dsp:cNvSpPr/>
      </dsp:nvSpPr>
      <dsp:spPr>
        <a:xfrm>
          <a:off x="0" y="2546978"/>
          <a:ext cx="3621024" cy="1211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CN" altLang="en-US" sz="3200" kern="1200" dirty="0"/>
            <a:t>建立价格可比基础</a:t>
          </a:r>
        </a:p>
      </dsp:txBody>
      <dsp:txXfrm>
        <a:off x="59164" y="2606142"/>
        <a:ext cx="3502696" cy="109364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72B7C-48EE-B44A-881D-1B1DCD4950C5}">
      <dsp:nvSpPr>
        <dsp:cNvPr id="0" name=""/>
        <dsp:cNvSpPr/>
      </dsp:nvSpPr>
      <dsp:spPr>
        <a:xfrm rot="5400000">
          <a:off x="5335396" y="-1338294"/>
          <a:ext cx="3008630"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zh-CN" altLang="en-US" sz="800" kern="1200" dirty="0"/>
            <a:t>交易情况修正是排除交易行为中的一些特殊因素所造成的比较实例的价格偏差，将其成交价格修 </a:t>
          </a:r>
        </a:p>
        <a:p>
          <a:pPr marL="57150" lvl="1" indent="-57150" algn="l" defTabSz="355600">
            <a:lnSpc>
              <a:spcPct val="90000"/>
            </a:lnSpc>
            <a:spcBef>
              <a:spcPct val="0"/>
            </a:spcBef>
            <a:spcAft>
              <a:spcPct val="15000"/>
            </a:spcAft>
            <a:buChar char="•"/>
          </a:pPr>
          <a:r>
            <a:rPr lang="zh-CN" altLang="en-US" sz="800" kern="1200"/>
            <a:t>正为正常市场价格。 </a:t>
          </a:r>
        </a:p>
        <a:p>
          <a:pPr marL="57150" lvl="1" indent="-57150" algn="l" defTabSz="355600">
            <a:lnSpc>
              <a:spcPct val="90000"/>
            </a:lnSpc>
            <a:spcBef>
              <a:spcPct val="0"/>
            </a:spcBef>
            <a:spcAft>
              <a:spcPct val="15000"/>
            </a:spcAft>
            <a:buChar char="•"/>
          </a:pPr>
          <a:r>
            <a:rPr lang="zh-CN" altLang="en-US" sz="800" kern="1200"/>
            <a:t>交易行为中的特殊因素概括起来主要有下列 </a:t>
          </a:r>
          <a:r>
            <a:rPr lang="en-US" altLang="zh-CN" sz="800" kern="1200"/>
            <a:t>9 </a:t>
          </a:r>
          <a:r>
            <a:rPr lang="zh-CN" altLang="en-US" sz="800" kern="1200"/>
            <a:t>种： </a:t>
          </a:r>
        </a:p>
        <a:p>
          <a:pPr marL="57150" lvl="1" indent="-57150" algn="l" defTabSz="355600">
            <a:lnSpc>
              <a:spcPct val="90000"/>
            </a:lnSpc>
            <a:spcBef>
              <a:spcPct val="0"/>
            </a:spcBef>
            <a:spcAft>
              <a:spcPct val="15000"/>
            </a:spcAft>
            <a:buChar char="•"/>
          </a:pPr>
          <a:r>
            <a:rPr lang="zh-CN" altLang="en-US" sz="800" kern="1200"/>
            <a:t>（</a:t>
          </a:r>
          <a:r>
            <a:rPr lang="en-US" altLang="zh-CN" sz="800" kern="1200"/>
            <a:t>1</a:t>
          </a:r>
          <a:r>
            <a:rPr lang="zh-CN" altLang="en-US" sz="800" kern="1200"/>
            <a:t>）有利害关系人之间的交易； </a:t>
          </a:r>
        </a:p>
        <a:p>
          <a:pPr marL="57150" lvl="1" indent="-57150" algn="l" defTabSz="355600">
            <a:lnSpc>
              <a:spcPct val="90000"/>
            </a:lnSpc>
            <a:spcBef>
              <a:spcPct val="0"/>
            </a:spcBef>
            <a:spcAft>
              <a:spcPct val="15000"/>
            </a:spcAft>
            <a:buChar char="•"/>
          </a:pPr>
          <a:r>
            <a:rPr lang="zh-CN" altLang="en-US" sz="800" kern="1200"/>
            <a:t>（</a:t>
          </a:r>
          <a:r>
            <a:rPr lang="en-US" altLang="zh-CN" sz="800" kern="1200"/>
            <a:t>2</a:t>
          </a:r>
          <a:r>
            <a:rPr lang="zh-CN" altLang="en-US" sz="800" kern="1200"/>
            <a:t>）急于出售或者购买情况下的交易； </a:t>
          </a:r>
        </a:p>
        <a:p>
          <a:pPr marL="57150" lvl="1" indent="-57150" algn="l" defTabSz="355600">
            <a:lnSpc>
              <a:spcPct val="90000"/>
            </a:lnSpc>
            <a:spcBef>
              <a:spcPct val="0"/>
            </a:spcBef>
            <a:spcAft>
              <a:spcPct val="15000"/>
            </a:spcAft>
            <a:buChar char="•"/>
          </a:pPr>
          <a:r>
            <a:rPr lang="zh-CN" altLang="en-US" sz="800" kern="1200"/>
            <a:t>（</a:t>
          </a:r>
          <a:r>
            <a:rPr lang="en-US" altLang="zh-CN" sz="800" kern="1200"/>
            <a:t>3</a:t>
          </a:r>
          <a:r>
            <a:rPr lang="zh-CN" altLang="en-US" sz="800" kern="1200"/>
            <a:t>）受债权债务关系影响的交易； </a:t>
          </a:r>
        </a:p>
        <a:p>
          <a:pPr marL="57150" lvl="1" indent="-57150" algn="l" defTabSz="355600">
            <a:lnSpc>
              <a:spcPct val="90000"/>
            </a:lnSpc>
            <a:spcBef>
              <a:spcPct val="0"/>
            </a:spcBef>
            <a:spcAft>
              <a:spcPct val="15000"/>
            </a:spcAft>
            <a:buChar char="•"/>
          </a:pPr>
          <a:r>
            <a:rPr lang="zh-CN" altLang="en-US" sz="800" kern="1200"/>
            <a:t>（</a:t>
          </a:r>
          <a:r>
            <a:rPr lang="en-US" altLang="zh-CN" sz="800" kern="1200"/>
            <a:t>4</a:t>
          </a:r>
          <a:r>
            <a:rPr lang="zh-CN" altLang="en-US" sz="800" kern="1200"/>
            <a:t>）交易双方或者一方获取的市场信息不全情况下的交易； </a:t>
          </a:r>
        </a:p>
        <a:p>
          <a:pPr marL="57150" lvl="1" indent="-57150" algn="l" defTabSz="355600">
            <a:lnSpc>
              <a:spcPct val="90000"/>
            </a:lnSpc>
            <a:spcBef>
              <a:spcPct val="0"/>
            </a:spcBef>
            <a:spcAft>
              <a:spcPct val="15000"/>
            </a:spcAft>
            <a:buChar char="•"/>
          </a:pPr>
          <a:r>
            <a:rPr lang="zh-CN" altLang="en-US" sz="800" kern="1200"/>
            <a:t>（</a:t>
          </a:r>
          <a:r>
            <a:rPr lang="en-US" altLang="zh-CN" sz="800" kern="1200"/>
            <a:t>5</a:t>
          </a:r>
          <a:r>
            <a:rPr lang="zh-CN" altLang="en-US" sz="800" kern="1200"/>
            <a:t>）交易双方或者一方有特别动机或者特别偏好的交易； </a:t>
          </a:r>
        </a:p>
        <a:p>
          <a:pPr marL="57150" lvl="1" indent="-57150" algn="l" defTabSz="355600">
            <a:lnSpc>
              <a:spcPct val="90000"/>
            </a:lnSpc>
            <a:spcBef>
              <a:spcPct val="0"/>
            </a:spcBef>
            <a:spcAft>
              <a:spcPct val="15000"/>
            </a:spcAft>
            <a:buChar char="•"/>
          </a:pPr>
          <a:r>
            <a:rPr lang="zh-CN" altLang="en-US" sz="800" kern="1200"/>
            <a:t>（</a:t>
          </a:r>
          <a:r>
            <a:rPr lang="en-US" altLang="zh-CN" sz="800" kern="1200"/>
            <a:t>6</a:t>
          </a:r>
          <a:r>
            <a:rPr lang="zh-CN" altLang="en-US" sz="800" kern="1200"/>
            <a:t>）相邻地块的合并交易。</a:t>
          </a:r>
          <a:r>
            <a:rPr lang="en-GB" sz="800" kern="1200"/>
            <a:t>GB/T 18508-2014 </a:t>
          </a:r>
        </a:p>
        <a:p>
          <a:pPr marL="57150" lvl="1" indent="-57150" algn="l" defTabSz="355600">
            <a:lnSpc>
              <a:spcPct val="90000"/>
            </a:lnSpc>
            <a:spcBef>
              <a:spcPct val="0"/>
            </a:spcBef>
            <a:spcAft>
              <a:spcPct val="15000"/>
            </a:spcAft>
            <a:buChar char="•"/>
          </a:pPr>
          <a:r>
            <a:rPr lang="zh-CN" altLang="en-US" sz="800" kern="1200"/>
            <a:t>铜仁同致房地产资产评估有限公司制作 </a:t>
          </a:r>
          <a:r>
            <a:rPr lang="en-US" altLang="zh-CN" sz="800" kern="1200"/>
            <a:t>6 </a:t>
          </a:r>
        </a:p>
        <a:p>
          <a:pPr marL="57150" lvl="1" indent="-57150" algn="l" defTabSz="355600">
            <a:lnSpc>
              <a:spcPct val="90000"/>
            </a:lnSpc>
            <a:spcBef>
              <a:spcPct val="0"/>
            </a:spcBef>
            <a:spcAft>
              <a:spcPct val="15000"/>
            </a:spcAft>
            <a:buChar char="•"/>
          </a:pPr>
          <a:r>
            <a:rPr lang="zh-CN" altLang="en-US" sz="800" kern="1200"/>
            <a:t>（</a:t>
          </a:r>
          <a:r>
            <a:rPr lang="en-US" altLang="zh-CN" sz="800" kern="1200"/>
            <a:t>7</a:t>
          </a:r>
          <a:r>
            <a:rPr lang="zh-CN" altLang="en-US" sz="800" kern="1200"/>
            <a:t>）特殊方式的交易。 </a:t>
          </a:r>
        </a:p>
        <a:p>
          <a:pPr marL="57150" lvl="1" indent="-57150" algn="l" defTabSz="355600">
            <a:lnSpc>
              <a:spcPct val="90000"/>
            </a:lnSpc>
            <a:spcBef>
              <a:spcPct val="0"/>
            </a:spcBef>
            <a:spcAft>
              <a:spcPct val="15000"/>
            </a:spcAft>
            <a:buChar char="•"/>
          </a:pPr>
          <a:r>
            <a:rPr lang="zh-CN" altLang="en-US" sz="800" kern="1200"/>
            <a:t>（</a:t>
          </a:r>
          <a:r>
            <a:rPr lang="en-US" altLang="zh-CN" sz="800" kern="1200"/>
            <a:t>8</a:t>
          </a:r>
          <a:r>
            <a:rPr lang="zh-CN" altLang="en-US" sz="800" kern="1200"/>
            <a:t>）交易税费非正常负担的交易； </a:t>
          </a:r>
        </a:p>
        <a:p>
          <a:pPr marL="57150" lvl="1" indent="-57150" algn="l" defTabSz="355600">
            <a:lnSpc>
              <a:spcPct val="90000"/>
            </a:lnSpc>
            <a:spcBef>
              <a:spcPct val="0"/>
            </a:spcBef>
            <a:spcAft>
              <a:spcPct val="15000"/>
            </a:spcAft>
            <a:buChar char="•"/>
          </a:pPr>
          <a:r>
            <a:rPr lang="zh-CN" altLang="en-US" sz="800" kern="1200" dirty="0"/>
            <a:t>（</a:t>
          </a:r>
          <a:r>
            <a:rPr lang="en-US" altLang="zh-CN" sz="800" kern="1200" dirty="0"/>
            <a:t>9</a:t>
          </a:r>
          <a:r>
            <a:rPr lang="zh-CN" altLang="en-US" sz="800" kern="1200" dirty="0"/>
            <a:t>）其他非正常的交易。 </a:t>
          </a:r>
        </a:p>
        <a:p>
          <a:pPr marL="57150" lvl="1" indent="-57150" algn="l" defTabSz="355600">
            <a:lnSpc>
              <a:spcPct val="90000"/>
            </a:lnSpc>
            <a:spcBef>
              <a:spcPct val="0"/>
            </a:spcBef>
            <a:spcAft>
              <a:spcPct val="15000"/>
            </a:spcAft>
            <a:buChar char="•"/>
          </a:pPr>
          <a:endParaRPr lang="zh-CN" altLang="en-US" sz="800" kern="1200"/>
        </a:p>
      </dsp:txBody>
      <dsp:txXfrm rot="-5400000">
        <a:off x="3621024" y="522947"/>
        <a:ext cx="6290507" cy="2714892"/>
      </dsp:txXfrm>
    </dsp:sp>
    <dsp:sp modelId="{25338A3A-EDF5-7740-9D22-7A99EA641F4F}">
      <dsp:nvSpPr>
        <dsp:cNvPr id="0" name=""/>
        <dsp:cNvSpPr/>
      </dsp:nvSpPr>
      <dsp:spPr>
        <a:xfrm>
          <a:off x="0" y="0"/>
          <a:ext cx="3621024" cy="376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交易情况修正</a:t>
          </a:r>
        </a:p>
      </dsp:txBody>
      <dsp:txXfrm>
        <a:off x="176764" y="176764"/>
        <a:ext cx="3267496" cy="340726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49FC0-5AA7-4C42-9D1F-D5A47C19CF16}">
      <dsp:nvSpPr>
        <dsp:cNvPr id="0" name=""/>
        <dsp:cNvSpPr/>
      </dsp:nvSpPr>
      <dsp:spPr>
        <a:xfrm rot="5400000">
          <a:off x="5335396" y="-1338294"/>
          <a:ext cx="3008630"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t>估价期日修正是将比较实例在其成交日期的价格调整为估价期日的价格。通常用地价指数进行修 正。修正公式为： </a:t>
          </a:r>
        </a:p>
        <a:p>
          <a:pPr marL="114300" lvl="1" indent="-114300" algn="l" defTabSz="666750">
            <a:lnSpc>
              <a:spcPct val="90000"/>
            </a:lnSpc>
            <a:spcBef>
              <a:spcPct val="0"/>
            </a:spcBef>
            <a:spcAft>
              <a:spcPct val="15000"/>
            </a:spcAft>
            <a:buChar char="•"/>
          </a:pPr>
          <a:r>
            <a:rPr lang="en-GB" sz="1500" kern="1200" dirty="0"/>
            <a:t>PE=P0×Q/Q0 </a:t>
          </a:r>
        </a:p>
        <a:p>
          <a:pPr marL="114300" lvl="1" indent="-114300" algn="l" defTabSz="666750">
            <a:lnSpc>
              <a:spcPct val="90000"/>
            </a:lnSpc>
            <a:spcBef>
              <a:spcPct val="0"/>
            </a:spcBef>
            <a:spcAft>
              <a:spcPct val="15000"/>
            </a:spcAft>
            <a:buChar char="•"/>
          </a:pPr>
          <a:r>
            <a:rPr lang="zh-CN" altLang="en-US" sz="1500" kern="1200"/>
            <a:t>式中：</a:t>
          </a:r>
          <a:r>
            <a:rPr lang="en-GB" sz="1500" kern="1200"/>
            <a:t>PE—</a:t>
          </a:r>
          <a:r>
            <a:rPr lang="zh-CN" altLang="en-US" sz="1500" kern="1200"/>
            <a:t>估价期日修正后比较实例价格； </a:t>
          </a:r>
        </a:p>
        <a:p>
          <a:pPr marL="114300" lvl="1" indent="-114300" algn="l" defTabSz="666750">
            <a:lnSpc>
              <a:spcPct val="90000"/>
            </a:lnSpc>
            <a:spcBef>
              <a:spcPct val="0"/>
            </a:spcBef>
            <a:spcAft>
              <a:spcPct val="15000"/>
            </a:spcAft>
            <a:buChar char="•"/>
          </a:pPr>
          <a:r>
            <a:rPr lang="en-GB" sz="1500" kern="1200"/>
            <a:t>P0—</a:t>
          </a:r>
          <a:r>
            <a:rPr lang="zh-CN" altLang="en-US" sz="1500" kern="1200"/>
            <a:t>估价期日修正前比较实例价格； </a:t>
          </a:r>
        </a:p>
        <a:p>
          <a:pPr marL="114300" lvl="1" indent="-114300" algn="l" defTabSz="666750">
            <a:lnSpc>
              <a:spcPct val="90000"/>
            </a:lnSpc>
            <a:spcBef>
              <a:spcPct val="0"/>
            </a:spcBef>
            <a:spcAft>
              <a:spcPct val="15000"/>
            </a:spcAft>
            <a:buChar char="•"/>
          </a:pPr>
          <a:r>
            <a:rPr lang="en-GB" sz="1500" kern="1200"/>
            <a:t>Q—</a:t>
          </a:r>
          <a:r>
            <a:rPr lang="zh-CN" altLang="en-US" sz="1500" kern="1200"/>
            <a:t>待估宗地估价期日地价指数； </a:t>
          </a:r>
        </a:p>
        <a:p>
          <a:pPr marL="114300" lvl="1" indent="-114300" algn="l" defTabSz="666750">
            <a:lnSpc>
              <a:spcPct val="90000"/>
            </a:lnSpc>
            <a:spcBef>
              <a:spcPct val="0"/>
            </a:spcBef>
            <a:spcAft>
              <a:spcPct val="15000"/>
            </a:spcAft>
            <a:buChar char="•"/>
          </a:pPr>
          <a:r>
            <a:rPr lang="en-GB" sz="1500" kern="1200"/>
            <a:t>Q0—</a:t>
          </a:r>
          <a:r>
            <a:rPr lang="zh-CN" altLang="en-US" sz="1500" kern="1200"/>
            <a:t>比较实例交易期日地价指数。 </a:t>
          </a:r>
        </a:p>
        <a:p>
          <a:pPr marL="114300" lvl="1" indent="-114300" algn="l" defTabSz="666750">
            <a:lnSpc>
              <a:spcPct val="90000"/>
            </a:lnSpc>
            <a:spcBef>
              <a:spcPct val="0"/>
            </a:spcBef>
            <a:spcAft>
              <a:spcPct val="15000"/>
            </a:spcAft>
            <a:buChar char="•"/>
          </a:pPr>
          <a:r>
            <a:rPr lang="zh-CN" altLang="en-US" sz="1500" kern="1200" dirty="0"/>
            <a:t>地价指数的编制应符合 </a:t>
          </a:r>
          <a:r>
            <a:rPr lang="en-GB" sz="1500" kern="1200" dirty="0"/>
            <a:t>TD/T1009-2007 </a:t>
          </a:r>
          <a:r>
            <a:rPr lang="zh-CN" altLang="en-US" sz="1500" kern="1200" dirty="0"/>
            <a:t>的有关要求。 </a:t>
          </a:r>
        </a:p>
      </dsp:txBody>
      <dsp:txXfrm rot="-5400000">
        <a:off x="3621024" y="522947"/>
        <a:ext cx="6290507" cy="2714892"/>
      </dsp:txXfrm>
    </dsp:sp>
    <dsp:sp modelId="{8F388F76-45AF-1040-ADD7-A05A11F96F5B}">
      <dsp:nvSpPr>
        <dsp:cNvPr id="0" name=""/>
        <dsp:cNvSpPr/>
      </dsp:nvSpPr>
      <dsp:spPr>
        <a:xfrm>
          <a:off x="0" y="0"/>
          <a:ext cx="3621024" cy="376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估价期日修正</a:t>
          </a:r>
        </a:p>
      </dsp:txBody>
      <dsp:txXfrm>
        <a:off x="176764" y="176764"/>
        <a:ext cx="3267496" cy="340726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822DF-04ED-B54C-8879-E849F794791B}">
      <dsp:nvSpPr>
        <dsp:cNvPr id="0" name=""/>
        <dsp:cNvSpPr/>
      </dsp:nvSpPr>
      <dsp:spPr>
        <a:xfrm rot="5400000">
          <a:off x="5335396" y="-1338294"/>
          <a:ext cx="3008630"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区域因素修正是将比较实例在其外部区域条件下的价格调整为待估宗地外部区域条件下的价格。 </a:t>
          </a:r>
        </a:p>
        <a:p>
          <a:pPr marL="57150" lvl="1" indent="-57150" algn="l" defTabSz="488950">
            <a:lnSpc>
              <a:spcPct val="90000"/>
            </a:lnSpc>
            <a:spcBef>
              <a:spcPct val="0"/>
            </a:spcBef>
            <a:spcAft>
              <a:spcPct val="15000"/>
            </a:spcAft>
            <a:buChar char="•"/>
          </a:pPr>
          <a:r>
            <a:rPr lang="zh-CN" altLang="en-US" sz="1100" kern="1200" dirty="0"/>
            <a:t>区域因素修正的主要因子有商服繁华程度、产业聚集程度、交通条件、公用设施及基础设施水平、 区域环境条件、城镇规划、土地使用限制等。不同用途的土地，影响其价格的区域因子不同，区域因素 </a:t>
          </a:r>
        </a:p>
        <a:p>
          <a:pPr marL="57150" lvl="1" indent="-57150" algn="l" defTabSz="488950">
            <a:lnSpc>
              <a:spcPct val="90000"/>
            </a:lnSpc>
            <a:spcBef>
              <a:spcPct val="0"/>
            </a:spcBef>
            <a:spcAft>
              <a:spcPct val="15000"/>
            </a:spcAft>
            <a:buChar char="•"/>
          </a:pPr>
          <a:r>
            <a:rPr lang="zh-CN" altLang="en-US" sz="1100" kern="1200" dirty="0"/>
            <a:t>修正的具体因子应根据估价对象的用途确定。综合考虑区域因素中的各因子对地价的影响程度确定区 域因素条件指数，修正公式为： </a:t>
          </a:r>
        </a:p>
        <a:p>
          <a:pPr marL="57150" lvl="1" indent="-57150" algn="l" defTabSz="488950">
            <a:lnSpc>
              <a:spcPct val="90000"/>
            </a:lnSpc>
            <a:spcBef>
              <a:spcPct val="0"/>
            </a:spcBef>
            <a:spcAft>
              <a:spcPct val="15000"/>
            </a:spcAft>
            <a:buChar char="•"/>
          </a:pPr>
          <a:r>
            <a:rPr lang="en-GB" sz="1100" kern="1200" dirty="0"/>
            <a:t>PE=P0×DP/DE </a:t>
          </a:r>
        </a:p>
        <a:p>
          <a:pPr marL="57150" lvl="1" indent="-57150" algn="l" defTabSz="488950">
            <a:lnSpc>
              <a:spcPct val="90000"/>
            </a:lnSpc>
            <a:spcBef>
              <a:spcPct val="0"/>
            </a:spcBef>
            <a:spcAft>
              <a:spcPct val="15000"/>
            </a:spcAft>
            <a:buChar char="•"/>
          </a:pPr>
          <a:r>
            <a:rPr lang="en-GB" sz="1100" kern="1200"/>
            <a:t>PE—</a:t>
          </a:r>
          <a:r>
            <a:rPr lang="zh-CN" altLang="en-US" sz="1100" kern="1200"/>
            <a:t>区域因素修正后比较实例价格； </a:t>
          </a:r>
        </a:p>
        <a:p>
          <a:pPr marL="57150" lvl="1" indent="-57150" algn="l" defTabSz="488950">
            <a:lnSpc>
              <a:spcPct val="90000"/>
            </a:lnSpc>
            <a:spcBef>
              <a:spcPct val="0"/>
            </a:spcBef>
            <a:spcAft>
              <a:spcPct val="15000"/>
            </a:spcAft>
            <a:buChar char="•"/>
          </a:pPr>
          <a:r>
            <a:rPr lang="en-GB" sz="1100" kern="1200"/>
            <a:t>P0—</a:t>
          </a:r>
          <a:r>
            <a:rPr lang="zh-CN" altLang="en-US" sz="1100" kern="1200"/>
            <a:t>区域因素修正前比较实例价格； </a:t>
          </a:r>
        </a:p>
        <a:p>
          <a:pPr marL="57150" lvl="1" indent="-57150" algn="l" defTabSz="488950">
            <a:lnSpc>
              <a:spcPct val="90000"/>
            </a:lnSpc>
            <a:spcBef>
              <a:spcPct val="0"/>
            </a:spcBef>
            <a:spcAft>
              <a:spcPct val="15000"/>
            </a:spcAft>
            <a:buChar char="•"/>
          </a:pPr>
          <a:r>
            <a:rPr lang="en-GB" sz="1100" kern="1200"/>
            <a:t>DP—</a:t>
          </a:r>
          <a:r>
            <a:rPr lang="zh-CN" altLang="en-US" sz="1100" kern="1200"/>
            <a:t>待估宗地区域因素条件指数； </a:t>
          </a:r>
        </a:p>
        <a:p>
          <a:pPr marL="57150" lvl="1" indent="-57150" algn="l" defTabSz="488950">
            <a:lnSpc>
              <a:spcPct val="90000"/>
            </a:lnSpc>
            <a:spcBef>
              <a:spcPct val="0"/>
            </a:spcBef>
            <a:spcAft>
              <a:spcPct val="15000"/>
            </a:spcAft>
            <a:buChar char="•"/>
          </a:pPr>
          <a:r>
            <a:rPr lang="en-GB" sz="1100" kern="1200" dirty="0"/>
            <a:t>DE—</a:t>
          </a:r>
          <a:r>
            <a:rPr lang="zh-CN" altLang="en-US" sz="1100" kern="1200" dirty="0"/>
            <a:t>比较实例宗地区域因素条件指数。</a:t>
          </a:r>
        </a:p>
      </dsp:txBody>
      <dsp:txXfrm rot="-5400000">
        <a:off x="3621024" y="522947"/>
        <a:ext cx="6290507" cy="2714892"/>
      </dsp:txXfrm>
    </dsp:sp>
    <dsp:sp modelId="{D4BBDE60-DA99-644E-972A-3098635B66AB}">
      <dsp:nvSpPr>
        <dsp:cNvPr id="0" name=""/>
        <dsp:cNvSpPr/>
      </dsp:nvSpPr>
      <dsp:spPr>
        <a:xfrm>
          <a:off x="0" y="0"/>
          <a:ext cx="3621024" cy="376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区域因素修正</a:t>
          </a:r>
        </a:p>
      </dsp:txBody>
      <dsp:txXfrm>
        <a:off x="176764" y="176764"/>
        <a:ext cx="3267496" cy="340726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B8CED-C75B-4941-ABCE-81BA866E1FD5}">
      <dsp:nvSpPr>
        <dsp:cNvPr id="0" name=""/>
        <dsp:cNvSpPr/>
      </dsp:nvSpPr>
      <dsp:spPr>
        <a:xfrm rot="5400000">
          <a:off x="5335396" y="-1338294"/>
          <a:ext cx="3008630"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t>个别因素修正的主要因子包括：宗地位置、面积、形状、临街状况、宗地内基础设施水平、地势、 地质、水文状况、容积率、其他规划限制条件等。个别因素修正的具体因子应根据估价对象的用途确 定。综合考虑个别因素中的各因子对地价的影响程度确定个别因素条件指数，修正公式</a:t>
          </a:r>
        </a:p>
        <a:p>
          <a:pPr marL="114300" lvl="1" indent="-114300" algn="l" defTabSz="533400">
            <a:lnSpc>
              <a:spcPct val="90000"/>
            </a:lnSpc>
            <a:spcBef>
              <a:spcPct val="0"/>
            </a:spcBef>
            <a:spcAft>
              <a:spcPct val="15000"/>
            </a:spcAft>
            <a:buChar char="•"/>
          </a:pPr>
          <a:r>
            <a:rPr lang="en-GB" sz="1200" kern="1200" dirty="0"/>
            <a:t>PE=P0×SP/SE</a:t>
          </a:r>
          <a:endParaRPr lang="zh-CN" altLang="en-US" sz="1200" kern="1200" dirty="0"/>
        </a:p>
        <a:p>
          <a:pPr marL="114300" lvl="1" indent="-114300" algn="l" defTabSz="533400">
            <a:lnSpc>
              <a:spcPct val="90000"/>
            </a:lnSpc>
            <a:spcBef>
              <a:spcPct val="0"/>
            </a:spcBef>
            <a:spcAft>
              <a:spcPct val="15000"/>
            </a:spcAft>
            <a:buChar char="•"/>
          </a:pPr>
          <a:r>
            <a:rPr lang="en-GB" sz="1200" kern="1200" dirty="0"/>
            <a:t>PE—</a:t>
          </a:r>
          <a:r>
            <a:rPr lang="zh-CN" altLang="en-US" sz="1200" kern="1200" dirty="0"/>
            <a:t>个别因素修正后比较实例价格； </a:t>
          </a:r>
        </a:p>
        <a:p>
          <a:pPr marL="114300" lvl="1" indent="-114300" algn="l" defTabSz="533400">
            <a:lnSpc>
              <a:spcPct val="90000"/>
            </a:lnSpc>
            <a:spcBef>
              <a:spcPct val="0"/>
            </a:spcBef>
            <a:spcAft>
              <a:spcPct val="15000"/>
            </a:spcAft>
            <a:buChar char="•"/>
          </a:pPr>
          <a:r>
            <a:rPr lang="en-GB" sz="1200" kern="1200"/>
            <a:t>P0—</a:t>
          </a:r>
          <a:r>
            <a:rPr lang="zh-CN" altLang="en-US" sz="1200" kern="1200"/>
            <a:t>个别因素修正前比较实例价格； </a:t>
          </a:r>
        </a:p>
        <a:p>
          <a:pPr marL="114300" lvl="1" indent="-114300" algn="l" defTabSz="533400">
            <a:lnSpc>
              <a:spcPct val="90000"/>
            </a:lnSpc>
            <a:spcBef>
              <a:spcPct val="0"/>
            </a:spcBef>
            <a:spcAft>
              <a:spcPct val="15000"/>
            </a:spcAft>
            <a:buChar char="•"/>
          </a:pPr>
          <a:r>
            <a:rPr lang="en-GB" sz="1200" kern="1200"/>
            <a:t>SP—</a:t>
          </a:r>
          <a:r>
            <a:rPr lang="zh-CN" altLang="en-US" sz="1200" kern="1200"/>
            <a:t>待估宗地个别因素条件指数； </a:t>
          </a:r>
        </a:p>
        <a:p>
          <a:pPr marL="114300" lvl="1" indent="-114300" algn="l" defTabSz="533400">
            <a:lnSpc>
              <a:spcPct val="90000"/>
            </a:lnSpc>
            <a:spcBef>
              <a:spcPct val="0"/>
            </a:spcBef>
            <a:spcAft>
              <a:spcPct val="15000"/>
            </a:spcAft>
            <a:buChar char="•"/>
          </a:pPr>
          <a:r>
            <a:rPr lang="en-GB" sz="1200" kern="1200"/>
            <a:t>SE—</a:t>
          </a:r>
          <a:r>
            <a:rPr lang="zh-CN" altLang="en-US" sz="1200" kern="1200"/>
            <a:t>比较实例宗地个别因素条件指数。 </a:t>
          </a:r>
        </a:p>
        <a:p>
          <a:pPr marL="114300" lvl="1" indent="-114300" algn="l" defTabSz="533400">
            <a:lnSpc>
              <a:spcPct val="90000"/>
            </a:lnSpc>
            <a:spcBef>
              <a:spcPct val="0"/>
            </a:spcBef>
            <a:spcAft>
              <a:spcPct val="15000"/>
            </a:spcAft>
            <a:buChar char="•"/>
          </a:pPr>
          <a:r>
            <a:rPr lang="zh-CN" altLang="en-US" sz="1200" kern="1200" dirty="0"/>
            <a:t>当容积率对地价的影响较大时，应单独修正。</a:t>
          </a:r>
        </a:p>
      </dsp:txBody>
      <dsp:txXfrm rot="-5400000">
        <a:off x="3621024" y="522947"/>
        <a:ext cx="6290507" cy="2714892"/>
      </dsp:txXfrm>
    </dsp:sp>
    <dsp:sp modelId="{29001D4B-1791-A64B-B8E8-3FD5935A59B9}">
      <dsp:nvSpPr>
        <dsp:cNvPr id="0" name=""/>
        <dsp:cNvSpPr/>
      </dsp:nvSpPr>
      <dsp:spPr>
        <a:xfrm>
          <a:off x="0" y="0"/>
          <a:ext cx="3621024" cy="376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zh-CN" altLang="en-US" sz="6500" kern="1200" dirty="0"/>
            <a:t>个别因素修正</a:t>
          </a:r>
        </a:p>
      </dsp:txBody>
      <dsp:txXfrm>
        <a:off x="176764" y="176764"/>
        <a:ext cx="3267496" cy="340726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369DB-4185-9B44-ABE9-AA2EBF9381D4}">
      <dsp:nvSpPr>
        <dsp:cNvPr id="0" name=""/>
        <dsp:cNvSpPr/>
      </dsp:nvSpPr>
      <dsp:spPr>
        <a:xfrm>
          <a:off x="0" y="341933"/>
          <a:ext cx="10058399"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EC6D0A-42F2-4D44-B009-18BC65647A65}">
      <dsp:nvSpPr>
        <dsp:cNvPr id="0" name=""/>
        <dsp:cNvSpPr/>
      </dsp:nvSpPr>
      <dsp:spPr>
        <a:xfrm>
          <a:off x="502920" y="31973"/>
          <a:ext cx="704088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33450">
            <a:lnSpc>
              <a:spcPct val="90000"/>
            </a:lnSpc>
            <a:spcBef>
              <a:spcPct val="0"/>
            </a:spcBef>
            <a:spcAft>
              <a:spcPct val="35000"/>
            </a:spcAft>
            <a:buNone/>
          </a:pPr>
          <a:r>
            <a:rPr lang="zh-CN" altLang="en-US" sz="2100" kern="1200"/>
            <a:t>（</a:t>
          </a:r>
          <a:r>
            <a:rPr lang="en-US" altLang="zh-CN" sz="2100" kern="1200"/>
            <a:t>1</a:t>
          </a:r>
          <a:r>
            <a:rPr lang="zh-CN" altLang="en-US" sz="2100" kern="1200"/>
            <a:t>）简单算术平均法； </a:t>
          </a:r>
        </a:p>
      </dsp:txBody>
      <dsp:txXfrm>
        <a:off x="533182" y="62235"/>
        <a:ext cx="6980356" cy="559396"/>
      </dsp:txXfrm>
    </dsp:sp>
    <dsp:sp modelId="{4DD716E0-1E78-7848-9878-94FBD6EC6F0E}">
      <dsp:nvSpPr>
        <dsp:cNvPr id="0" name=""/>
        <dsp:cNvSpPr/>
      </dsp:nvSpPr>
      <dsp:spPr>
        <a:xfrm>
          <a:off x="0" y="1294493"/>
          <a:ext cx="10058399"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898233-BB69-5E41-8032-3A32E4D8112B}">
      <dsp:nvSpPr>
        <dsp:cNvPr id="0" name=""/>
        <dsp:cNvSpPr/>
      </dsp:nvSpPr>
      <dsp:spPr>
        <a:xfrm>
          <a:off x="502920" y="984533"/>
          <a:ext cx="704088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33450">
            <a:lnSpc>
              <a:spcPct val="90000"/>
            </a:lnSpc>
            <a:spcBef>
              <a:spcPct val="0"/>
            </a:spcBef>
            <a:spcAft>
              <a:spcPct val="35000"/>
            </a:spcAft>
            <a:buNone/>
          </a:pPr>
          <a:r>
            <a:rPr lang="zh-CN" altLang="en-US" sz="2100" kern="1200"/>
            <a:t>（</a:t>
          </a:r>
          <a:r>
            <a:rPr lang="en-US" altLang="zh-CN" sz="2100" kern="1200"/>
            <a:t>2</a:t>
          </a:r>
          <a:r>
            <a:rPr lang="zh-CN" altLang="en-US" sz="2100" kern="1200"/>
            <a:t>）加权算术平均法； </a:t>
          </a:r>
        </a:p>
      </dsp:txBody>
      <dsp:txXfrm>
        <a:off x="533182" y="1014795"/>
        <a:ext cx="6980356" cy="559396"/>
      </dsp:txXfrm>
    </dsp:sp>
    <dsp:sp modelId="{BD1AD1B5-ACCB-D346-A494-A50EF445D960}">
      <dsp:nvSpPr>
        <dsp:cNvPr id="0" name=""/>
        <dsp:cNvSpPr/>
      </dsp:nvSpPr>
      <dsp:spPr>
        <a:xfrm>
          <a:off x="0" y="2247054"/>
          <a:ext cx="10058399"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F2CF44-ECE9-9C4C-B97E-98295458F740}">
      <dsp:nvSpPr>
        <dsp:cNvPr id="0" name=""/>
        <dsp:cNvSpPr/>
      </dsp:nvSpPr>
      <dsp:spPr>
        <a:xfrm>
          <a:off x="502920" y="1937094"/>
          <a:ext cx="704088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33450">
            <a:lnSpc>
              <a:spcPct val="90000"/>
            </a:lnSpc>
            <a:spcBef>
              <a:spcPct val="0"/>
            </a:spcBef>
            <a:spcAft>
              <a:spcPct val="35000"/>
            </a:spcAft>
            <a:buNone/>
          </a:pPr>
          <a:r>
            <a:rPr lang="zh-CN" altLang="en-US" sz="2100" kern="1200"/>
            <a:t>（</a:t>
          </a:r>
          <a:r>
            <a:rPr lang="en-US" altLang="zh-CN" sz="2100" kern="1200"/>
            <a:t>3</a:t>
          </a:r>
          <a:r>
            <a:rPr lang="zh-CN" altLang="en-US" sz="2100" kern="1200"/>
            <a:t>）中位数法； </a:t>
          </a:r>
        </a:p>
      </dsp:txBody>
      <dsp:txXfrm>
        <a:off x="533182" y="1967356"/>
        <a:ext cx="6980356" cy="559396"/>
      </dsp:txXfrm>
    </dsp:sp>
    <dsp:sp modelId="{F8725E90-5C1C-8447-BF7A-FC1E2DC9DB7D}">
      <dsp:nvSpPr>
        <dsp:cNvPr id="0" name=""/>
        <dsp:cNvSpPr/>
      </dsp:nvSpPr>
      <dsp:spPr>
        <a:xfrm>
          <a:off x="0" y="3199614"/>
          <a:ext cx="10058399"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15B365-9548-E64E-941F-A5636F92AFDA}">
      <dsp:nvSpPr>
        <dsp:cNvPr id="0" name=""/>
        <dsp:cNvSpPr/>
      </dsp:nvSpPr>
      <dsp:spPr>
        <a:xfrm>
          <a:off x="502920" y="2889654"/>
          <a:ext cx="704088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933450">
            <a:lnSpc>
              <a:spcPct val="90000"/>
            </a:lnSpc>
            <a:spcBef>
              <a:spcPct val="0"/>
            </a:spcBef>
            <a:spcAft>
              <a:spcPct val="35000"/>
            </a:spcAft>
            <a:buNone/>
          </a:pPr>
          <a:r>
            <a:rPr lang="zh-CN" altLang="en-US" sz="2100" kern="1200"/>
            <a:t>（</a:t>
          </a:r>
          <a:r>
            <a:rPr lang="en-US" altLang="zh-CN" sz="2100" kern="1200"/>
            <a:t>4</a:t>
          </a:r>
          <a:r>
            <a:rPr lang="zh-CN" altLang="en-US" sz="2100" kern="1200"/>
            <a:t>）众数法。</a:t>
          </a:r>
        </a:p>
      </dsp:txBody>
      <dsp:txXfrm>
        <a:off x="533182" y="2919916"/>
        <a:ext cx="698035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4260B-103F-DB41-BAE7-795194B4B331}">
      <dsp:nvSpPr>
        <dsp:cNvPr id="0" name=""/>
        <dsp:cNvSpPr/>
      </dsp:nvSpPr>
      <dsp:spPr>
        <a:xfrm>
          <a:off x="0" y="200727"/>
          <a:ext cx="11724640" cy="850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9962" tIns="187452" rIns="909962" bIns="64008" numCol="1" spcCol="1270" anchor="t" anchorCtr="0">
          <a:noAutofit/>
        </a:bodyPr>
        <a:lstStyle/>
        <a:p>
          <a:pPr marL="57150" lvl="1" indent="-57150" algn="l" defTabSz="400050">
            <a:lnSpc>
              <a:spcPct val="90000"/>
            </a:lnSpc>
            <a:spcBef>
              <a:spcPct val="0"/>
            </a:spcBef>
            <a:spcAft>
              <a:spcPct val="15000"/>
            </a:spcAft>
            <a:buChar char="•"/>
          </a:pPr>
          <a:r>
            <a:rPr lang="zh-CN" altLang="en-US" sz="900" kern="1200" dirty="0"/>
            <a:t>估价项目名称、委托估价方、估价目的、估价期日、估价日期</a:t>
          </a:r>
        </a:p>
        <a:p>
          <a:pPr marL="57150" lvl="1" indent="-57150" algn="l" defTabSz="400050">
            <a:lnSpc>
              <a:spcPct val="90000"/>
            </a:lnSpc>
            <a:spcBef>
              <a:spcPct val="0"/>
            </a:spcBef>
            <a:spcAft>
              <a:spcPct val="15000"/>
            </a:spcAft>
            <a:buChar char="•"/>
          </a:pPr>
          <a:r>
            <a:rPr lang="zh-CN" altLang="en-US" sz="900" kern="1200" dirty="0"/>
            <a:t>地价定义、估价结果、土地估价师签字、土地估价机构（签字、盖章）</a:t>
          </a:r>
        </a:p>
        <a:p>
          <a:pPr marL="57150" lvl="1" indent="-57150" algn="l" defTabSz="400050">
            <a:lnSpc>
              <a:spcPct val="90000"/>
            </a:lnSpc>
            <a:spcBef>
              <a:spcPct val="0"/>
            </a:spcBef>
            <a:spcAft>
              <a:spcPct val="15000"/>
            </a:spcAft>
            <a:buChar char="•"/>
          </a:pPr>
          <a:r>
            <a:rPr lang="zh-CN" altLang="en-US" sz="900" kern="1200" dirty="0"/>
            <a:t>土地估价结果一览表、土地估价结果的限定条件、其他需要说明的事项</a:t>
          </a:r>
        </a:p>
      </dsp:txBody>
      <dsp:txXfrm>
        <a:off x="0" y="200727"/>
        <a:ext cx="11724640" cy="850500"/>
      </dsp:txXfrm>
    </dsp:sp>
    <dsp:sp modelId="{0BA11565-936B-1B44-8E56-CD1AD4347345}">
      <dsp:nvSpPr>
        <dsp:cNvPr id="0" name=""/>
        <dsp:cNvSpPr/>
      </dsp:nvSpPr>
      <dsp:spPr>
        <a:xfrm>
          <a:off x="586232" y="67887"/>
          <a:ext cx="8207248" cy="26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214" tIns="0" rIns="310214"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t>第一部分 摘要</a:t>
          </a:r>
        </a:p>
      </dsp:txBody>
      <dsp:txXfrm>
        <a:off x="599201" y="80856"/>
        <a:ext cx="8181310" cy="239742"/>
      </dsp:txXfrm>
    </dsp:sp>
    <dsp:sp modelId="{BB748776-2B72-2B41-B903-1B9C9A0DD0BC}">
      <dsp:nvSpPr>
        <dsp:cNvPr id="0" name=""/>
        <dsp:cNvSpPr/>
      </dsp:nvSpPr>
      <dsp:spPr>
        <a:xfrm>
          <a:off x="0" y="1232667"/>
          <a:ext cx="11724640" cy="1077300"/>
        </a:xfrm>
        <a:prstGeom prst="rect">
          <a:avLst/>
        </a:prstGeom>
        <a:solidFill>
          <a:schemeClr val="lt1">
            <a:alpha val="90000"/>
            <a:hueOff val="0"/>
            <a:satOff val="0"/>
            <a:lumOff val="0"/>
            <a:alphaOff val="0"/>
          </a:schemeClr>
        </a:solidFill>
        <a:ln w="12700" cap="flat" cmpd="sng" algn="ctr">
          <a:solidFill>
            <a:schemeClr val="accent2">
              <a:hueOff val="-863499"/>
              <a:satOff val="-2490"/>
              <a:lumOff val="-8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9962" tIns="187452" rIns="909962" bIns="64008" numCol="1" spcCol="1270" anchor="t" anchorCtr="0">
          <a:noAutofit/>
        </a:bodyPr>
        <a:lstStyle/>
        <a:p>
          <a:pPr marL="57150" lvl="1" indent="-57150" algn="l" defTabSz="400050">
            <a:lnSpc>
              <a:spcPct val="90000"/>
            </a:lnSpc>
            <a:spcBef>
              <a:spcPct val="0"/>
            </a:spcBef>
            <a:spcAft>
              <a:spcPct val="15000"/>
            </a:spcAft>
            <a:buChar char="•"/>
          </a:pPr>
          <a:r>
            <a:rPr lang="zh-CN" altLang="en-US" sz="900" kern="1200" dirty="0"/>
            <a:t>委托估价方</a:t>
          </a:r>
        </a:p>
        <a:p>
          <a:pPr marL="57150" lvl="1" indent="-57150" algn="l" defTabSz="400050">
            <a:lnSpc>
              <a:spcPct val="90000"/>
            </a:lnSpc>
            <a:spcBef>
              <a:spcPct val="0"/>
            </a:spcBef>
            <a:spcAft>
              <a:spcPct val="15000"/>
            </a:spcAft>
            <a:buChar char="•"/>
          </a:pPr>
          <a:r>
            <a:rPr lang="zh-CN" altLang="en-US" sz="900" kern="1200" dirty="0"/>
            <a:t>估价对象</a:t>
          </a:r>
        </a:p>
        <a:p>
          <a:pPr marL="57150" lvl="1" indent="-57150" algn="l" defTabSz="400050">
            <a:lnSpc>
              <a:spcPct val="90000"/>
            </a:lnSpc>
            <a:spcBef>
              <a:spcPct val="0"/>
            </a:spcBef>
            <a:spcAft>
              <a:spcPct val="15000"/>
            </a:spcAft>
            <a:buChar char="•"/>
          </a:pPr>
          <a:r>
            <a:rPr lang="zh-CN" altLang="en-US" sz="900" kern="1200" dirty="0"/>
            <a:t>估价对象概况：土地登记状况、土地权利状况、土地利用状况</a:t>
          </a:r>
        </a:p>
        <a:p>
          <a:pPr marL="57150" lvl="1" indent="-57150" algn="l" defTabSz="400050">
            <a:lnSpc>
              <a:spcPct val="90000"/>
            </a:lnSpc>
            <a:spcBef>
              <a:spcPct val="0"/>
            </a:spcBef>
            <a:spcAft>
              <a:spcPct val="15000"/>
            </a:spcAft>
            <a:buChar char="•"/>
          </a:pPr>
          <a:r>
            <a:rPr lang="zh-CN" altLang="en-US" sz="900" kern="1200" dirty="0"/>
            <a:t>影响地价的因素说明：一般因素、区域因素、个别因素</a:t>
          </a:r>
        </a:p>
      </dsp:txBody>
      <dsp:txXfrm>
        <a:off x="0" y="1232667"/>
        <a:ext cx="11724640" cy="1077300"/>
      </dsp:txXfrm>
    </dsp:sp>
    <dsp:sp modelId="{D2320133-1D19-1A4A-AA8F-30E03A4F8C12}">
      <dsp:nvSpPr>
        <dsp:cNvPr id="0" name=""/>
        <dsp:cNvSpPr/>
      </dsp:nvSpPr>
      <dsp:spPr>
        <a:xfrm>
          <a:off x="586232" y="1099827"/>
          <a:ext cx="8207248" cy="265680"/>
        </a:xfrm>
        <a:prstGeom prst="roundRect">
          <a:avLst/>
        </a:prstGeom>
        <a:solidFill>
          <a:schemeClr val="accent2">
            <a:hueOff val="-863499"/>
            <a:satOff val="-2490"/>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214" tIns="0" rIns="310214"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t>第二部分 估价对象界定</a:t>
          </a:r>
        </a:p>
      </dsp:txBody>
      <dsp:txXfrm>
        <a:off x="599201" y="1112796"/>
        <a:ext cx="8181310" cy="239742"/>
      </dsp:txXfrm>
    </dsp:sp>
    <dsp:sp modelId="{C51234AA-8ACA-F34A-BBDA-6C09675BB537}">
      <dsp:nvSpPr>
        <dsp:cNvPr id="0" name=""/>
        <dsp:cNvSpPr/>
      </dsp:nvSpPr>
      <dsp:spPr>
        <a:xfrm>
          <a:off x="0" y="2491407"/>
          <a:ext cx="11724640" cy="850500"/>
        </a:xfrm>
        <a:prstGeom prst="rect">
          <a:avLst/>
        </a:prstGeom>
        <a:solidFill>
          <a:schemeClr val="lt1">
            <a:alpha val="90000"/>
            <a:hueOff val="0"/>
            <a:satOff val="0"/>
            <a:lumOff val="0"/>
            <a:alphaOff val="0"/>
          </a:schemeClr>
        </a:solidFill>
        <a:ln w="12700" cap="flat" cmpd="sng" algn="ctr">
          <a:solidFill>
            <a:schemeClr val="accent2">
              <a:hueOff val="-1726998"/>
              <a:satOff val="-4980"/>
              <a:lumOff val="-16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9962" tIns="187452" rIns="909962" bIns="64008" numCol="1" spcCol="1270" anchor="t" anchorCtr="0">
          <a:noAutofit/>
        </a:bodyPr>
        <a:lstStyle/>
        <a:p>
          <a:pPr marL="57150" lvl="1" indent="-57150" algn="l" defTabSz="400050">
            <a:lnSpc>
              <a:spcPct val="90000"/>
            </a:lnSpc>
            <a:spcBef>
              <a:spcPct val="0"/>
            </a:spcBef>
            <a:spcAft>
              <a:spcPct val="15000"/>
            </a:spcAft>
            <a:buChar char="•"/>
          </a:pPr>
          <a:r>
            <a:rPr lang="zh-CN" altLang="en-US" sz="900" kern="1200" dirty="0"/>
            <a:t>估价依据</a:t>
          </a:r>
        </a:p>
        <a:p>
          <a:pPr marL="57150" lvl="1" indent="-57150" algn="l" defTabSz="400050">
            <a:lnSpc>
              <a:spcPct val="90000"/>
            </a:lnSpc>
            <a:spcBef>
              <a:spcPct val="0"/>
            </a:spcBef>
            <a:spcAft>
              <a:spcPct val="15000"/>
            </a:spcAft>
            <a:buChar char="•"/>
          </a:pPr>
          <a:r>
            <a:rPr lang="zh-CN" altLang="en-US" sz="900" kern="1200" dirty="0"/>
            <a:t>土地估价：估价原则、估价方法、估价结果</a:t>
          </a:r>
        </a:p>
        <a:p>
          <a:pPr marL="57150" lvl="1" indent="-57150" algn="l" defTabSz="400050">
            <a:lnSpc>
              <a:spcPct val="90000"/>
            </a:lnSpc>
            <a:spcBef>
              <a:spcPct val="0"/>
            </a:spcBef>
            <a:spcAft>
              <a:spcPct val="15000"/>
            </a:spcAft>
            <a:buChar char="•"/>
          </a:pPr>
          <a:r>
            <a:rPr lang="zh-CN" altLang="en-US" sz="900" kern="1200" dirty="0"/>
            <a:t>估价结果和估价报告的使用：估价的前提条件和假设条件、估价结果和估价报告的使用、需要特殊说明的事项</a:t>
          </a:r>
        </a:p>
      </dsp:txBody>
      <dsp:txXfrm>
        <a:off x="0" y="2491407"/>
        <a:ext cx="11724640" cy="850500"/>
      </dsp:txXfrm>
    </dsp:sp>
    <dsp:sp modelId="{936080F2-A2ED-1144-B288-1C71D1AD5EDD}">
      <dsp:nvSpPr>
        <dsp:cNvPr id="0" name=""/>
        <dsp:cNvSpPr/>
      </dsp:nvSpPr>
      <dsp:spPr>
        <a:xfrm>
          <a:off x="586232" y="2358567"/>
          <a:ext cx="8207248" cy="265680"/>
        </a:xfrm>
        <a:prstGeom prst="roundRect">
          <a:avLst/>
        </a:prstGeom>
        <a:solidFill>
          <a:schemeClr val="accent2">
            <a:hueOff val="-1726998"/>
            <a:satOff val="-4980"/>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214" tIns="0" rIns="310214"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t>第三部分 土地估价结果及其使用</a:t>
          </a:r>
        </a:p>
      </dsp:txBody>
      <dsp:txXfrm>
        <a:off x="599201" y="2371536"/>
        <a:ext cx="8181310" cy="239742"/>
      </dsp:txXfrm>
    </dsp:sp>
    <dsp:sp modelId="{45E12BD8-0F00-724E-A1DC-368D708E0D54}">
      <dsp:nvSpPr>
        <dsp:cNvPr id="0" name=""/>
        <dsp:cNvSpPr/>
      </dsp:nvSpPr>
      <dsp:spPr>
        <a:xfrm>
          <a:off x="0" y="3523347"/>
          <a:ext cx="11724640" cy="1190700"/>
        </a:xfrm>
        <a:prstGeom prst="rect">
          <a:avLst/>
        </a:prstGeom>
        <a:solidFill>
          <a:schemeClr val="lt1">
            <a:alpha val="90000"/>
            <a:hueOff val="0"/>
            <a:satOff val="0"/>
            <a:lumOff val="0"/>
            <a:alphaOff val="0"/>
          </a:schemeClr>
        </a:solidFill>
        <a:ln w="12700" cap="flat" cmpd="sng" algn="ctr">
          <a:solidFill>
            <a:schemeClr val="accent2">
              <a:hueOff val="-2590497"/>
              <a:satOff val="-7470"/>
              <a:lumOff val="-2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9962" tIns="187452" rIns="909962" bIns="64008" numCol="1" spcCol="1270" anchor="t" anchorCtr="0">
          <a:noAutofit/>
        </a:bodyPr>
        <a:lstStyle/>
        <a:p>
          <a:pPr marL="57150" lvl="1" indent="-57150" algn="l" defTabSz="400050">
            <a:lnSpc>
              <a:spcPct val="90000"/>
            </a:lnSpc>
            <a:spcBef>
              <a:spcPct val="0"/>
            </a:spcBef>
            <a:spcAft>
              <a:spcPct val="15000"/>
            </a:spcAft>
            <a:buChar char="•"/>
          </a:pPr>
          <a:endParaRPr lang="zh-CN" altLang="en-US" sz="900" kern="1200"/>
        </a:p>
        <a:p>
          <a:pPr marL="57150" lvl="1" indent="-57150" algn="l" defTabSz="400050">
            <a:lnSpc>
              <a:spcPct val="90000"/>
            </a:lnSpc>
            <a:spcBef>
              <a:spcPct val="0"/>
            </a:spcBef>
            <a:spcAft>
              <a:spcPct val="15000"/>
            </a:spcAft>
            <a:buChar char="•"/>
          </a:pPr>
          <a:r>
            <a:rPr lang="zh-CN" altLang="en-US" sz="900" kern="1200" dirty="0"/>
            <a:t>权属证明材料</a:t>
          </a:r>
        </a:p>
        <a:p>
          <a:pPr marL="57150" lvl="1" indent="-57150" algn="l" defTabSz="400050">
            <a:lnSpc>
              <a:spcPct val="90000"/>
            </a:lnSpc>
            <a:spcBef>
              <a:spcPct val="0"/>
            </a:spcBef>
            <a:spcAft>
              <a:spcPct val="15000"/>
            </a:spcAft>
            <a:buChar char="•"/>
          </a:pPr>
          <a:r>
            <a:rPr lang="zh-CN" altLang="en-US" sz="900" kern="1200" dirty="0"/>
            <a:t>土地利用状况与条件或规划证明材料</a:t>
          </a:r>
        </a:p>
        <a:p>
          <a:pPr marL="57150" lvl="1" indent="-57150" algn="l" defTabSz="400050">
            <a:lnSpc>
              <a:spcPct val="90000"/>
            </a:lnSpc>
            <a:spcBef>
              <a:spcPct val="0"/>
            </a:spcBef>
            <a:spcAft>
              <a:spcPct val="15000"/>
            </a:spcAft>
            <a:buChar char="•"/>
          </a:pPr>
          <a:r>
            <a:rPr lang="zh-CN" altLang="en-US" sz="900" kern="1200" dirty="0"/>
            <a:t>宗地区域位置图、估价对象及比较案例照片、现场查勘记录表、估价师现场查勘照片、估价机构资格及签字土地估价师证书复印件、估价 机构营业执照等</a:t>
          </a:r>
        </a:p>
        <a:p>
          <a:pPr marL="57150" lvl="1" indent="-57150" algn="l" defTabSz="400050">
            <a:lnSpc>
              <a:spcPct val="90000"/>
            </a:lnSpc>
            <a:spcBef>
              <a:spcPct val="0"/>
            </a:spcBef>
            <a:spcAft>
              <a:spcPct val="15000"/>
            </a:spcAft>
            <a:buChar char="•"/>
          </a:pPr>
          <a:r>
            <a:rPr lang="zh-CN" altLang="en-US" sz="900" kern="1200" dirty="0"/>
            <a:t>其他相关资料复印件</a:t>
          </a:r>
        </a:p>
      </dsp:txBody>
      <dsp:txXfrm>
        <a:off x="0" y="3523347"/>
        <a:ext cx="11724640" cy="1190700"/>
      </dsp:txXfrm>
    </dsp:sp>
    <dsp:sp modelId="{640CB3AC-5843-EE41-8AC1-D22751D36470}">
      <dsp:nvSpPr>
        <dsp:cNvPr id="0" name=""/>
        <dsp:cNvSpPr/>
      </dsp:nvSpPr>
      <dsp:spPr>
        <a:xfrm>
          <a:off x="586232" y="3390507"/>
          <a:ext cx="8207248" cy="265680"/>
        </a:xfrm>
        <a:prstGeom prst="roundRect">
          <a:avLst/>
        </a:prstGeom>
        <a:solidFill>
          <a:schemeClr val="accent2">
            <a:hueOff val="-2590497"/>
            <a:satOff val="-747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214" tIns="0" rIns="310214"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t>第四部分 附件</a:t>
          </a:r>
        </a:p>
      </dsp:txBody>
      <dsp:txXfrm>
        <a:off x="599201" y="3403476"/>
        <a:ext cx="8181310" cy="23974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0056F-345F-2041-A5D9-FBA4AC65CCF0}">
      <dsp:nvSpPr>
        <dsp:cNvPr id="0" name=""/>
        <dsp:cNvSpPr/>
      </dsp:nvSpPr>
      <dsp:spPr>
        <a:xfrm rot="5400000">
          <a:off x="5410072" y="-1189323"/>
          <a:ext cx="3481070"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zh-CN" altLang="en-US" sz="1300" kern="1200" dirty="0"/>
            <a:t>土地使用年期修正是将各比较实例的不同使用年期修正到待估宗地使用年期限，以消除因土地使 用年期不同而对价格带来的影响。修正公式为</a:t>
          </a:r>
        </a:p>
        <a:p>
          <a:pPr marL="114300" lvl="1" indent="-114300" algn="l" defTabSz="577850">
            <a:lnSpc>
              <a:spcPct val="90000"/>
            </a:lnSpc>
            <a:spcBef>
              <a:spcPct val="0"/>
            </a:spcBef>
            <a:spcAft>
              <a:spcPct val="15000"/>
            </a:spcAft>
            <a:buChar char="•"/>
          </a:pPr>
          <a:r>
            <a:rPr lang="en-GB" sz="1300" kern="1200" dirty="0"/>
            <a:t>Pt=P0×K</a:t>
          </a:r>
          <a:endParaRPr lang="zh-CN" altLang="en-US" sz="1300" kern="1200" dirty="0"/>
        </a:p>
        <a:p>
          <a:pPr marL="114300" lvl="1" indent="-114300" algn="l" defTabSz="577850">
            <a:lnSpc>
              <a:spcPct val="90000"/>
            </a:lnSpc>
            <a:spcBef>
              <a:spcPct val="0"/>
            </a:spcBef>
            <a:spcAft>
              <a:spcPct val="15000"/>
            </a:spcAft>
            <a:buChar char="•"/>
          </a:pPr>
          <a:r>
            <a:rPr lang="en-GB" sz="1300" kern="1200"/>
            <a:t>Pt—</a:t>
          </a:r>
          <a:r>
            <a:rPr lang="zh-CN" altLang="en-US" sz="1300" kern="1200"/>
            <a:t>年期修正后宗地价格； </a:t>
          </a:r>
        </a:p>
        <a:p>
          <a:pPr marL="114300" lvl="1" indent="-114300" algn="l" defTabSz="577850">
            <a:lnSpc>
              <a:spcPct val="90000"/>
            </a:lnSpc>
            <a:spcBef>
              <a:spcPct val="0"/>
            </a:spcBef>
            <a:spcAft>
              <a:spcPct val="15000"/>
            </a:spcAft>
            <a:buChar char="•"/>
          </a:pPr>
          <a:r>
            <a:rPr lang="en-GB" sz="1300" kern="1200"/>
            <a:t>P0—</a:t>
          </a:r>
          <a:r>
            <a:rPr lang="zh-CN" altLang="en-US" sz="1300" kern="1200"/>
            <a:t>年期修正前比较实例价格； </a:t>
          </a:r>
        </a:p>
        <a:p>
          <a:pPr marL="114300" lvl="1" indent="-114300" algn="l" defTabSz="577850">
            <a:lnSpc>
              <a:spcPct val="90000"/>
            </a:lnSpc>
            <a:spcBef>
              <a:spcPct val="0"/>
            </a:spcBef>
            <a:spcAft>
              <a:spcPct val="15000"/>
            </a:spcAft>
            <a:buChar char="•"/>
          </a:pPr>
          <a:r>
            <a:rPr lang="en-GB" sz="1300" kern="1200" dirty="0"/>
            <a:t>K—</a:t>
          </a:r>
          <a:r>
            <a:rPr lang="zh-CN" altLang="en-US" sz="1300" kern="1200" dirty="0"/>
            <a:t>年期修正系数。见式为： </a:t>
          </a:r>
        </a:p>
        <a:p>
          <a:pPr marL="114300" lvl="1" indent="-114300" algn="l" defTabSz="577850">
            <a:lnSpc>
              <a:spcPct val="90000"/>
            </a:lnSpc>
            <a:spcBef>
              <a:spcPct val="0"/>
            </a:spcBef>
            <a:spcAft>
              <a:spcPct val="15000"/>
            </a:spcAft>
            <a:buChar char="•"/>
          </a:pPr>
          <a:r>
            <a:rPr lang="en-GB" sz="1300" kern="1200" dirty="0"/>
            <a:t>K＝[1－1／（1＋r）m]/[ 1－1／（1＋r）n ] </a:t>
          </a:r>
        </a:p>
        <a:p>
          <a:pPr marL="114300" lvl="1" indent="-114300" algn="l" defTabSz="577850">
            <a:lnSpc>
              <a:spcPct val="90000"/>
            </a:lnSpc>
            <a:spcBef>
              <a:spcPct val="0"/>
            </a:spcBef>
            <a:spcAft>
              <a:spcPct val="15000"/>
            </a:spcAft>
            <a:buChar char="•"/>
          </a:pPr>
          <a:r>
            <a:rPr lang="en-GB" sz="1300" kern="1200"/>
            <a:t>r—</a:t>
          </a:r>
          <a:r>
            <a:rPr lang="zh-CN" altLang="en-US" sz="1300" kern="1200"/>
            <a:t>土地还原利率； </a:t>
          </a:r>
        </a:p>
        <a:p>
          <a:pPr marL="114300" lvl="1" indent="-114300" algn="l" defTabSz="577850">
            <a:lnSpc>
              <a:spcPct val="90000"/>
            </a:lnSpc>
            <a:spcBef>
              <a:spcPct val="0"/>
            </a:spcBef>
            <a:spcAft>
              <a:spcPct val="15000"/>
            </a:spcAft>
            <a:buChar char="•"/>
          </a:pPr>
          <a:r>
            <a:rPr lang="en-GB" sz="1300" kern="1200"/>
            <a:t>m—</a:t>
          </a:r>
          <a:r>
            <a:rPr lang="zh-CN" altLang="en-US" sz="1300" kern="1200"/>
            <a:t>待估宗地的使用年期； </a:t>
          </a:r>
        </a:p>
        <a:p>
          <a:pPr marL="114300" lvl="1" indent="-114300" algn="l" defTabSz="577850">
            <a:lnSpc>
              <a:spcPct val="90000"/>
            </a:lnSpc>
            <a:spcBef>
              <a:spcPct val="0"/>
            </a:spcBef>
            <a:spcAft>
              <a:spcPct val="15000"/>
            </a:spcAft>
            <a:buChar char="•"/>
          </a:pPr>
          <a:r>
            <a:rPr lang="en-GB" sz="1300" kern="1200" dirty="0"/>
            <a:t>n—</a:t>
          </a:r>
          <a:r>
            <a:rPr lang="zh-CN" altLang="en-US" sz="1300" kern="1200" dirty="0"/>
            <a:t>比较实例的使用年期。</a:t>
          </a:r>
        </a:p>
      </dsp:txBody>
      <dsp:txXfrm rot="-5400000">
        <a:off x="3785615" y="605066"/>
        <a:ext cx="6560052" cy="3141206"/>
      </dsp:txXfrm>
    </dsp:sp>
    <dsp:sp modelId="{A1CAB986-E4FB-9644-8298-F7F65D2E1A44}">
      <dsp:nvSpPr>
        <dsp:cNvPr id="0" name=""/>
        <dsp:cNvSpPr/>
      </dsp:nvSpPr>
      <dsp:spPr>
        <a:xfrm>
          <a:off x="0" y="0"/>
          <a:ext cx="3785616" cy="43513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zh-CN" altLang="en-US" sz="6300" kern="1200" dirty="0"/>
            <a:t>土地使用权年期修正</a:t>
          </a:r>
        </a:p>
      </dsp:txBody>
      <dsp:txXfrm>
        <a:off x="184799" y="184799"/>
        <a:ext cx="3416018" cy="398174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4089-23CE-B74B-9A7F-6E5E36244C5F}">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8EC13-0A74-7D4E-9FE1-E07564CB0F55}">
      <dsp:nvSpPr>
        <dsp:cNvPr id="0" name=""/>
        <dsp:cNvSpPr/>
      </dsp:nvSpPr>
      <dsp:spPr>
        <a:xfrm>
          <a:off x="0" y="62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成本逼近法的基本公式：</a:t>
          </a:r>
        </a:p>
      </dsp:txBody>
      <dsp:txXfrm>
        <a:off x="0" y="623"/>
        <a:ext cx="6492875" cy="510415"/>
      </dsp:txXfrm>
    </dsp:sp>
    <dsp:sp modelId="{62220BDB-5725-A54E-8967-337A60D1D4A3}">
      <dsp:nvSpPr>
        <dsp:cNvPr id="0" name=""/>
        <dsp:cNvSpPr/>
      </dsp:nvSpPr>
      <dsp:spPr>
        <a:xfrm>
          <a:off x="0" y="511038"/>
          <a:ext cx="6492875" cy="0"/>
        </a:xfrm>
        <a:prstGeom prst="line">
          <a:avLst/>
        </a:prstGeom>
        <a:solidFill>
          <a:schemeClr val="accent2">
            <a:hueOff val="-287833"/>
            <a:satOff val="-830"/>
            <a:lumOff val="-283"/>
            <a:alphaOff val="0"/>
          </a:schemeClr>
        </a:solidFill>
        <a:ln w="12700" cap="flat" cmpd="sng" algn="ctr">
          <a:solidFill>
            <a:schemeClr val="accent2">
              <a:hueOff val="-287833"/>
              <a:satOff val="-830"/>
              <a:lumOff val="-2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F835B-C4C7-4C42-8B1C-968549388F40}">
      <dsp:nvSpPr>
        <dsp:cNvPr id="0" name=""/>
        <dsp:cNvSpPr/>
      </dsp:nvSpPr>
      <dsp:spPr>
        <a:xfrm>
          <a:off x="0" y="511038"/>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V=Ea+Ed+T+R1+R2+R3 =VE+R3</a:t>
          </a:r>
          <a:endParaRPr lang="zh-CN" altLang="en-US" sz="1800" kern="1200" dirty="0"/>
        </a:p>
      </dsp:txBody>
      <dsp:txXfrm>
        <a:off x="0" y="511038"/>
        <a:ext cx="6492875" cy="510415"/>
      </dsp:txXfrm>
    </dsp:sp>
    <dsp:sp modelId="{15EF1524-159B-434D-AD18-12B493682CA0}">
      <dsp:nvSpPr>
        <dsp:cNvPr id="0" name=""/>
        <dsp:cNvSpPr/>
      </dsp:nvSpPr>
      <dsp:spPr>
        <a:xfrm>
          <a:off x="0" y="1021453"/>
          <a:ext cx="6492875" cy="0"/>
        </a:xfrm>
        <a:prstGeom prst="line">
          <a:avLst/>
        </a:prstGeom>
        <a:solidFill>
          <a:schemeClr val="accent2">
            <a:hueOff val="-575666"/>
            <a:satOff val="-1660"/>
            <a:lumOff val="-566"/>
            <a:alphaOff val="0"/>
          </a:schemeClr>
        </a:solidFill>
        <a:ln w="12700" cap="flat" cmpd="sng" algn="ctr">
          <a:solidFill>
            <a:schemeClr val="accent2">
              <a:hueOff val="-575666"/>
              <a:satOff val="-1660"/>
              <a:lumOff val="-5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95B09-2CA6-5A4B-9C23-2536F4FF62FD}">
      <dsp:nvSpPr>
        <dsp:cNvPr id="0" name=""/>
        <dsp:cNvSpPr/>
      </dsp:nvSpPr>
      <dsp:spPr>
        <a:xfrm>
          <a:off x="0" y="1021453"/>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式中： </a:t>
          </a:r>
          <a:r>
            <a:rPr lang="en-GB" sz="1800" kern="1200"/>
            <a:t>V—</a:t>
          </a:r>
          <a:r>
            <a:rPr lang="zh-CN" altLang="en-US" sz="1800" kern="1200"/>
            <a:t>土地价格； </a:t>
          </a:r>
        </a:p>
      </dsp:txBody>
      <dsp:txXfrm>
        <a:off x="0" y="1021453"/>
        <a:ext cx="6492875" cy="510415"/>
      </dsp:txXfrm>
    </dsp:sp>
    <dsp:sp modelId="{5CC3852B-D7FD-3649-B04A-F3F849526121}">
      <dsp:nvSpPr>
        <dsp:cNvPr id="0" name=""/>
        <dsp:cNvSpPr/>
      </dsp:nvSpPr>
      <dsp:spPr>
        <a:xfrm>
          <a:off x="0" y="1531869"/>
          <a:ext cx="6492875" cy="0"/>
        </a:xfrm>
        <a:prstGeom prst="line">
          <a:avLst/>
        </a:prstGeom>
        <a:solidFill>
          <a:schemeClr val="accent2">
            <a:hueOff val="-863499"/>
            <a:satOff val="-2490"/>
            <a:lumOff val="-850"/>
            <a:alphaOff val="0"/>
          </a:schemeClr>
        </a:solidFill>
        <a:ln w="12700" cap="flat" cmpd="sng" algn="ctr">
          <a:solidFill>
            <a:schemeClr val="accent2">
              <a:hueOff val="-863499"/>
              <a:satOff val="-2490"/>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0CB12-CC25-7244-858D-B09EE8602890}">
      <dsp:nvSpPr>
        <dsp:cNvPr id="0" name=""/>
        <dsp:cNvSpPr/>
      </dsp:nvSpPr>
      <dsp:spPr>
        <a:xfrm>
          <a:off x="0" y="1531869"/>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Ea—</a:t>
          </a:r>
          <a:r>
            <a:rPr lang="zh-CN" altLang="en-US" sz="1800" kern="1200"/>
            <a:t>土地取得费； </a:t>
          </a:r>
        </a:p>
      </dsp:txBody>
      <dsp:txXfrm>
        <a:off x="0" y="1531869"/>
        <a:ext cx="6492875" cy="510415"/>
      </dsp:txXfrm>
    </dsp:sp>
    <dsp:sp modelId="{9B713F3C-FEED-FF4F-8789-84A313DAE876}">
      <dsp:nvSpPr>
        <dsp:cNvPr id="0" name=""/>
        <dsp:cNvSpPr/>
      </dsp:nvSpPr>
      <dsp:spPr>
        <a:xfrm>
          <a:off x="0" y="2042284"/>
          <a:ext cx="6492875" cy="0"/>
        </a:xfrm>
        <a:prstGeom prst="line">
          <a:avLst/>
        </a:prstGeom>
        <a:solidFill>
          <a:schemeClr val="accent2">
            <a:hueOff val="-1151332"/>
            <a:satOff val="-3320"/>
            <a:lumOff val="-1133"/>
            <a:alphaOff val="0"/>
          </a:schemeClr>
        </a:solidFill>
        <a:ln w="12700" cap="flat" cmpd="sng" algn="ctr">
          <a:solidFill>
            <a:schemeClr val="accent2">
              <a:hueOff val="-1151332"/>
              <a:satOff val="-3320"/>
              <a:lumOff val="-11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8807F-636A-1740-86BE-9605F878BCDD}">
      <dsp:nvSpPr>
        <dsp:cNvPr id="0" name=""/>
        <dsp:cNvSpPr/>
      </dsp:nvSpPr>
      <dsp:spPr>
        <a:xfrm>
          <a:off x="0" y="2042284"/>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Ed—</a:t>
          </a:r>
          <a:r>
            <a:rPr lang="zh-CN" altLang="en-US" sz="1800" kern="1200"/>
            <a:t>土地开发费；</a:t>
          </a:r>
        </a:p>
      </dsp:txBody>
      <dsp:txXfrm>
        <a:off x="0" y="2042284"/>
        <a:ext cx="6492875" cy="510415"/>
      </dsp:txXfrm>
    </dsp:sp>
    <dsp:sp modelId="{754F94AF-4DBF-3544-B74E-BB9A1BE4615F}">
      <dsp:nvSpPr>
        <dsp:cNvPr id="0" name=""/>
        <dsp:cNvSpPr/>
      </dsp:nvSpPr>
      <dsp:spPr>
        <a:xfrm>
          <a:off x="0" y="2552700"/>
          <a:ext cx="6492875" cy="0"/>
        </a:xfrm>
        <a:prstGeom prst="line">
          <a:avLst/>
        </a:prstGeom>
        <a:solidFill>
          <a:schemeClr val="accent2">
            <a:hueOff val="-1439165"/>
            <a:satOff val="-4150"/>
            <a:lumOff val="-1416"/>
            <a:alphaOff val="0"/>
          </a:schemeClr>
        </a:solidFill>
        <a:ln w="12700" cap="flat" cmpd="sng" algn="ctr">
          <a:solidFill>
            <a:schemeClr val="accent2">
              <a:hueOff val="-1439165"/>
              <a:satOff val="-4150"/>
              <a:lumOff val="-14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FCBC1-3891-0147-8389-5597BBCFDF58}">
      <dsp:nvSpPr>
        <dsp:cNvPr id="0" name=""/>
        <dsp:cNvSpPr/>
      </dsp:nvSpPr>
      <dsp:spPr>
        <a:xfrm>
          <a:off x="0" y="255270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T—</a:t>
          </a:r>
          <a:r>
            <a:rPr lang="zh-CN" altLang="en-US" sz="1800" kern="1200"/>
            <a:t>税费； </a:t>
          </a:r>
        </a:p>
      </dsp:txBody>
      <dsp:txXfrm>
        <a:off x="0" y="2552700"/>
        <a:ext cx="6492875" cy="510415"/>
      </dsp:txXfrm>
    </dsp:sp>
    <dsp:sp modelId="{BD8C1BB7-E1AD-DC47-8162-A855D51EAAD9}">
      <dsp:nvSpPr>
        <dsp:cNvPr id="0" name=""/>
        <dsp:cNvSpPr/>
      </dsp:nvSpPr>
      <dsp:spPr>
        <a:xfrm>
          <a:off x="0" y="3063115"/>
          <a:ext cx="6492875" cy="0"/>
        </a:xfrm>
        <a:prstGeom prst="line">
          <a:avLst/>
        </a:prstGeom>
        <a:solidFill>
          <a:schemeClr val="accent2">
            <a:hueOff val="-1726998"/>
            <a:satOff val="-4980"/>
            <a:lumOff val="-1699"/>
            <a:alphaOff val="0"/>
          </a:schemeClr>
        </a:solidFill>
        <a:ln w="12700" cap="flat" cmpd="sng" algn="ctr">
          <a:solidFill>
            <a:schemeClr val="accent2">
              <a:hueOff val="-1726998"/>
              <a:satOff val="-4980"/>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D61B5-715E-C841-828A-6D68B5BC7DC6}">
      <dsp:nvSpPr>
        <dsp:cNvPr id="0" name=""/>
        <dsp:cNvSpPr/>
      </dsp:nvSpPr>
      <dsp:spPr>
        <a:xfrm>
          <a:off x="0" y="3063115"/>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R1—</a:t>
          </a:r>
          <a:r>
            <a:rPr lang="zh-CN" altLang="en-US" sz="1800" kern="1200"/>
            <a:t>利息； </a:t>
          </a:r>
        </a:p>
      </dsp:txBody>
      <dsp:txXfrm>
        <a:off x="0" y="3063115"/>
        <a:ext cx="6492875" cy="510415"/>
      </dsp:txXfrm>
    </dsp:sp>
    <dsp:sp modelId="{096FA3A9-AA20-8048-935F-FE05997436A6}">
      <dsp:nvSpPr>
        <dsp:cNvPr id="0" name=""/>
        <dsp:cNvSpPr/>
      </dsp:nvSpPr>
      <dsp:spPr>
        <a:xfrm>
          <a:off x="0" y="3573530"/>
          <a:ext cx="6492875" cy="0"/>
        </a:xfrm>
        <a:prstGeom prst="line">
          <a:avLst/>
        </a:prstGeom>
        <a:solidFill>
          <a:schemeClr val="accent2">
            <a:hueOff val="-2014831"/>
            <a:satOff val="-5810"/>
            <a:lumOff val="-1983"/>
            <a:alphaOff val="0"/>
          </a:schemeClr>
        </a:solidFill>
        <a:ln w="12700" cap="flat" cmpd="sng" algn="ctr">
          <a:solidFill>
            <a:schemeClr val="accent2">
              <a:hueOff val="-2014831"/>
              <a:satOff val="-5810"/>
              <a:lumOff val="-19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E23EB6-9F60-0C43-95F0-5AE0D6107760}">
      <dsp:nvSpPr>
        <dsp:cNvPr id="0" name=""/>
        <dsp:cNvSpPr/>
      </dsp:nvSpPr>
      <dsp:spPr>
        <a:xfrm>
          <a:off x="0" y="3573530"/>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R2—</a:t>
          </a:r>
          <a:r>
            <a:rPr lang="zh-CN" altLang="en-US" sz="1800" kern="1200"/>
            <a:t>利润； </a:t>
          </a:r>
        </a:p>
      </dsp:txBody>
      <dsp:txXfrm>
        <a:off x="0" y="3573530"/>
        <a:ext cx="6492875" cy="510415"/>
      </dsp:txXfrm>
    </dsp:sp>
    <dsp:sp modelId="{13760564-8EDD-5843-9D2E-EBDFB8EEC37A}">
      <dsp:nvSpPr>
        <dsp:cNvPr id="0" name=""/>
        <dsp:cNvSpPr/>
      </dsp:nvSpPr>
      <dsp:spPr>
        <a:xfrm>
          <a:off x="0" y="4083946"/>
          <a:ext cx="6492875" cy="0"/>
        </a:xfrm>
        <a:prstGeom prst="line">
          <a:avLst/>
        </a:prstGeom>
        <a:solidFill>
          <a:schemeClr val="accent2">
            <a:hueOff val="-2302664"/>
            <a:satOff val="-6640"/>
            <a:lumOff val="-2266"/>
            <a:alphaOff val="0"/>
          </a:schemeClr>
        </a:solidFill>
        <a:ln w="12700" cap="flat" cmpd="sng" algn="ctr">
          <a:solidFill>
            <a:schemeClr val="accent2">
              <a:hueOff val="-2302664"/>
              <a:satOff val="-6640"/>
              <a:lumOff val="-22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B746F-03EC-084A-B0BA-2D86B2AFAEA0}">
      <dsp:nvSpPr>
        <dsp:cNvPr id="0" name=""/>
        <dsp:cNvSpPr/>
      </dsp:nvSpPr>
      <dsp:spPr>
        <a:xfrm>
          <a:off x="0" y="4083946"/>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R3—</a:t>
          </a:r>
          <a:r>
            <a:rPr lang="zh-CN" altLang="en-US" sz="1800" kern="1200"/>
            <a:t>土地增值； </a:t>
          </a:r>
        </a:p>
      </dsp:txBody>
      <dsp:txXfrm>
        <a:off x="0" y="4083946"/>
        <a:ext cx="6492875" cy="510415"/>
      </dsp:txXfrm>
    </dsp:sp>
    <dsp:sp modelId="{F582B871-94BF-C74D-85A0-43AD2928E704}">
      <dsp:nvSpPr>
        <dsp:cNvPr id="0" name=""/>
        <dsp:cNvSpPr/>
      </dsp:nvSpPr>
      <dsp:spPr>
        <a:xfrm>
          <a:off x="0" y="4594361"/>
          <a:ext cx="6492875" cy="0"/>
        </a:xfrm>
        <a:prstGeom prst="line">
          <a:avLst/>
        </a:prstGeom>
        <a:solidFill>
          <a:schemeClr val="accent2">
            <a:hueOff val="-2590497"/>
            <a:satOff val="-7470"/>
            <a:lumOff val="-2549"/>
            <a:alphaOff val="0"/>
          </a:schemeClr>
        </a:solidFill>
        <a:ln w="12700" cap="flat" cmpd="sng" algn="ctr">
          <a:solidFill>
            <a:schemeClr val="accent2">
              <a:hueOff val="-2590497"/>
              <a:satOff val="-7470"/>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00B99A-43FE-AA4B-8404-264A97E98D46}">
      <dsp:nvSpPr>
        <dsp:cNvPr id="0" name=""/>
        <dsp:cNvSpPr/>
      </dsp:nvSpPr>
      <dsp:spPr>
        <a:xfrm>
          <a:off x="0" y="4594361"/>
          <a:ext cx="6492875" cy="51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VE—</a:t>
          </a:r>
          <a:r>
            <a:rPr lang="zh-CN" altLang="en-US" sz="1800" kern="1200"/>
            <a:t>土地成本价格。</a:t>
          </a:r>
        </a:p>
      </dsp:txBody>
      <dsp:txXfrm>
        <a:off x="0" y="4594361"/>
        <a:ext cx="6492875" cy="51041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E1B4C-3DE4-BB4D-82BE-B3B74510D231}">
      <dsp:nvSpPr>
        <dsp:cNvPr id="0" name=""/>
        <dsp:cNvSpPr/>
      </dsp:nvSpPr>
      <dsp:spPr>
        <a:xfrm>
          <a:off x="0" y="2874"/>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D3B30-5168-C549-80C2-8F9EC98D8F13}">
      <dsp:nvSpPr>
        <dsp:cNvPr id="0" name=""/>
        <dsp:cNvSpPr/>
      </dsp:nvSpPr>
      <dsp:spPr>
        <a:xfrm>
          <a:off x="0" y="2874"/>
          <a:ext cx="6492875" cy="94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kern="1200"/>
            <a:t>土地取得费按取得土地使用权而支付的各项客观费用计算，不同情况如下： </a:t>
          </a:r>
        </a:p>
      </dsp:txBody>
      <dsp:txXfrm>
        <a:off x="0" y="2874"/>
        <a:ext cx="6492875" cy="944798"/>
      </dsp:txXfrm>
    </dsp:sp>
    <dsp:sp modelId="{7D6AE524-2176-F143-9065-C3EF341E2BCD}">
      <dsp:nvSpPr>
        <dsp:cNvPr id="0" name=""/>
        <dsp:cNvSpPr/>
      </dsp:nvSpPr>
      <dsp:spPr>
        <a:xfrm>
          <a:off x="0" y="947672"/>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15055-DAC7-6A44-976A-FF60731010C4}">
      <dsp:nvSpPr>
        <dsp:cNvPr id="0" name=""/>
        <dsp:cNvSpPr/>
      </dsp:nvSpPr>
      <dsp:spPr>
        <a:xfrm>
          <a:off x="0" y="947672"/>
          <a:ext cx="6480199" cy="158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kern="1200" dirty="0"/>
            <a:t>（</a:t>
          </a:r>
          <a:r>
            <a:rPr lang="en-US" altLang="zh-CN" sz="1300" kern="1200" dirty="0"/>
            <a:t>1</a:t>
          </a:r>
          <a:r>
            <a:rPr lang="zh-CN" altLang="en-US" sz="1300" kern="1200" dirty="0"/>
            <a:t>）征用农村集体土地时，土地取得费即为征收补偿安置费用，主要包括被征收土地、地上青苗、建筑物及构造物的补偿费用及涉及人员的安置补助费用。各项费用应按有关规定，依据待估宗地所在 </a:t>
          </a:r>
        </a:p>
        <a:p>
          <a:pPr marL="0" lvl="0" indent="0" algn="l" defTabSz="577850">
            <a:lnSpc>
              <a:spcPct val="90000"/>
            </a:lnSpc>
            <a:spcBef>
              <a:spcPct val="0"/>
            </a:spcBef>
            <a:spcAft>
              <a:spcPct val="35000"/>
            </a:spcAft>
            <a:buNone/>
          </a:pPr>
          <a:r>
            <a:rPr lang="zh-CN" altLang="en-US" sz="1300" kern="1200" dirty="0"/>
            <a:t>区域政府规定的相关标准，以应当支付的区域客观费用来确定。</a:t>
          </a:r>
        </a:p>
      </dsp:txBody>
      <dsp:txXfrm>
        <a:off x="0" y="947672"/>
        <a:ext cx="6480199" cy="1585683"/>
      </dsp:txXfrm>
    </dsp:sp>
    <dsp:sp modelId="{526BEDA4-560B-A244-BFC9-358AE24586C1}">
      <dsp:nvSpPr>
        <dsp:cNvPr id="0" name=""/>
        <dsp:cNvSpPr/>
      </dsp:nvSpPr>
      <dsp:spPr>
        <a:xfrm>
          <a:off x="0" y="253335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F9BFB1-84D8-E647-8969-B19A92AECAEC}">
      <dsp:nvSpPr>
        <dsp:cNvPr id="0" name=""/>
        <dsp:cNvSpPr/>
      </dsp:nvSpPr>
      <dsp:spPr>
        <a:xfrm>
          <a:off x="0" y="2533355"/>
          <a:ext cx="6480199" cy="162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kern="1200" dirty="0"/>
            <a:t>（</a:t>
          </a:r>
          <a:r>
            <a:rPr lang="en-US" altLang="zh-CN" sz="1300" kern="1200" dirty="0"/>
            <a:t>2</a:t>
          </a:r>
          <a:r>
            <a:rPr lang="zh-CN" altLang="en-US" sz="1300" kern="1200" dirty="0"/>
            <a:t>）征收国有土地使用权时，土地取得费用即为征收补偿安置费用，主要包括被征收土地使用权、 </a:t>
          </a:r>
        </a:p>
        <a:p>
          <a:pPr marL="0" lvl="0" indent="0" algn="l" defTabSz="577850">
            <a:lnSpc>
              <a:spcPct val="90000"/>
            </a:lnSpc>
            <a:spcBef>
              <a:spcPct val="0"/>
            </a:spcBef>
            <a:spcAft>
              <a:spcPct val="35000"/>
            </a:spcAft>
            <a:buNone/>
          </a:pPr>
          <a:r>
            <a:rPr lang="zh-CN" altLang="en-US" sz="1300" kern="1200" dirty="0"/>
            <a:t>地上青苗、建筑物及构筑物的补偿费用及涉及人员的安置补助费。各项费用应按有关规定，依据待估 </a:t>
          </a:r>
        </a:p>
        <a:p>
          <a:pPr marL="0" lvl="0" indent="0" algn="l" defTabSz="577850">
            <a:lnSpc>
              <a:spcPct val="90000"/>
            </a:lnSpc>
            <a:spcBef>
              <a:spcPct val="0"/>
            </a:spcBef>
            <a:spcAft>
              <a:spcPct val="35000"/>
            </a:spcAft>
            <a:buNone/>
          </a:pPr>
          <a:r>
            <a:rPr lang="zh-CN" altLang="en-US" sz="1300" kern="1200" dirty="0"/>
            <a:t>宗地所在区域政府规定的相关标准，以应当支付的区域客观费用来确定。</a:t>
          </a:r>
        </a:p>
      </dsp:txBody>
      <dsp:txXfrm>
        <a:off x="0" y="2533355"/>
        <a:ext cx="6480199" cy="1624372"/>
      </dsp:txXfrm>
    </dsp:sp>
    <dsp:sp modelId="{AA5D24CB-E6FB-2B4A-B0C9-8AEEEC0764B2}">
      <dsp:nvSpPr>
        <dsp:cNvPr id="0" name=""/>
        <dsp:cNvSpPr/>
      </dsp:nvSpPr>
      <dsp:spPr>
        <a:xfrm>
          <a:off x="0" y="4157727"/>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3DAAB-F5DE-E54C-A583-69BDF77D69EC}">
      <dsp:nvSpPr>
        <dsp:cNvPr id="0" name=""/>
        <dsp:cNvSpPr/>
      </dsp:nvSpPr>
      <dsp:spPr>
        <a:xfrm>
          <a:off x="0" y="4157727"/>
          <a:ext cx="6492875" cy="94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kern="1200" dirty="0"/>
            <a:t>（</a:t>
          </a:r>
          <a:r>
            <a:rPr lang="en-US" altLang="zh-CN" sz="1300" kern="1200" dirty="0"/>
            <a:t>3</a:t>
          </a:r>
          <a:r>
            <a:rPr lang="zh-CN" altLang="en-US" sz="1300" kern="1200" dirty="0"/>
            <a:t>）通过市场交易获得土地时，土地取得费即是估价期日土地的客观市场购置价格。</a:t>
          </a:r>
        </a:p>
      </dsp:txBody>
      <dsp:txXfrm>
        <a:off x="0" y="4157727"/>
        <a:ext cx="6492875" cy="94479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70297-4F69-BE4E-8CA0-FFFA30937492}">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2F8A7-B2B7-0347-BCB4-E128F5093202}">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土地开发费按该待估宗地设定开发程度下应投入的各项客观费用计算。</a:t>
          </a:r>
        </a:p>
      </dsp:txBody>
      <dsp:txXfrm>
        <a:off x="0" y="2492"/>
        <a:ext cx="6492875" cy="1700138"/>
      </dsp:txXfrm>
    </dsp:sp>
    <dsp:sp modelId="{AD898697-0D25-4441-B177-53F2EA522B30}">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92DEB-8AE2-0F40-8060-832770783DAB}">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宗地红线外的土地开发费为达到设定开发程度所需投入的各项开发费用；宗地红线内的土地开发 </a:t>
          </a:r>
        </a:p>
        <a:p>
          <a:pPr marL="0" lvl="0" indent="0" algn="l" defTabSz="800100">
            <a:lnSpc>
              <a:spcPct val="90000"/>
            </a:lnSpc>
            <a:spcBef>
              <a:spcPct val="0"/>
            </a:spcBef>
            <a:spcAft>
              <a:spcPct val="35000"/>
            </a:spcAft>
            <a:buNone/>
          </a:pPr>
          <a:r>
            <a:rPr lang="zh-CN" altLang="en-US" sz="1800" kern="1200" dirty="0"/>
            <a:t>费一般包括土地平整费。根据估价目的和投资主体不同，确定是否计入宗地红线内各类开发费用。 </a:t>
          </a:r>
        </a:p>
      </dsp:txBody>
      <dsp:txXfrm>
        <a:off x="0" y="1702630"/>
        <a:ext cx="6492875" cy="1700138"/>
      </dsp:txXfrm>
    </dsp:sp>
    <dsp:sp modelId="{C3E435B8-55CA-5D44-BE7E-3D6D6992298F}">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525265-D44F-A548-9322-66AEA5520C48}">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按照待估宗地的条件、估价目的和实际已开发程度，确定待估宗地的开发程度。属建成区内已开 </a:t>
          </a:r>
        </a:p>
        <a:p>
          <a:pPr marL="0" lvl="0" indent="0" algn="l" defTabSz="800100">
            <a:lnSpc>
              <a:spcPct val="90000"/>
            </a:lnSpc>
            <a:spcBef>
              <a:spcPct val="0"/>
            </a:spcBef>
            <a:spcAft>
              <a:spcPct val="35000"/>
            </a:spcAft>
            <a:buNone/>
          </a:pPr>
          <a:r>
            <a:rPr lang="zh-CN" altLang="en-US" sz="1800" kern="1200" dirty="0"/>
            <a:t>发完成的宗地，评估设定的开发程度最少应为宗地红线外通路、通上水、通电和宗地红线内土地平整。</a:t>
          </a:r>
        </a:p>
      </dsp:txBody>
      <dsp:txXfrm>
        <a:off x="0" y="3402769"/>
        <a:ext cx="6492875" cy="170013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183BC-0FB8-FB40-BD2C-01AA9C604A7E}">
      <dsp:nvSpPr>
        <dsp:cNvPr id="0" name=""/>
        <dsp:cNvSpPr/>
      </dsp:nvSpPr>
      <dsp:spPr>
        <a:xfrm>
          <a:off x="0" y="2723"/>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61F667-83D3-254B-89F4-E34FB696D4EB}">
      <dsp:nvSpPr>
        <dsp:cNvPr id="0" name=""/>
        <dsp:cNvSpPr/>
      </dsp:nvSpPr>
      <dsp:spPr>
        <a:xfrm>
          <a:off x="0" y="2723"/>
          <a:ext cx="1279296"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确定各项税费</a:t>
          </a:r>
        </a:p>
      </dsp:txBody>
      <dsp:txXfrm>
        <a:off x="0" y="2723"/>
        <a:ext cx="1279296" cy="1857107"/>
      </dsp:txXfrm>
    </dsp:sp>
    <dsp:sp modelId="{05FEDB95-BC08-3543-84E2-B40CA6A87ECF}">
      <dsp:nvSpPr>
        <dsp:cNvPr id="0" name=""/>
        <dsp:cNvSpPr/>
      </dsp:nvSpPr>
      <dsp:spPr>
        <a:xfrm>
          <a:off x="1375244" y="87054"/>
          <a:ext cx="5021239" cy="16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土地取得和开发过程中应向政府缴纳的税费，一般包括占用耕地的耕地占用税和耕地开垦费、占 用菜地的新菜地开发建设基金、征地管理费、政府规定的教育附加费等其他在土地取得过程中直接相 关的税费等。</a:t>
          </a:r>
        </a:p>
      </dsp:txBody>
      <dsp:txXfrm>
        <a:off x="1375244" y="87054"/>
        <a:ext cx="5021239" cy="1686631"/>
      </dsp:txXfrm>
    </dsp:sp>
    <dsp:sp modelId="{C66B01BD-FD1E-BA47-B63D-C768B811A356}">
      <dsp:nvSpPr>
        <dsp:cNvPr id="0" name=""/>
        <dsp:cNvSpPr/>
      </dsp:nvSpPr>
      <dsp:spPr>
        <a:xfrm>
          <a:off x="1279296" y="1773685"/>
          <a:ext cx="5117187"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38DD7-E573-CB4B-B261-E89958AF6E64}">
      <dsp:nvSpPr>
        <dsp:cNvPr id="0" name=""/>
        <dsp:cNvSpPr/>
      </dsp:nvSpPr>
      <dsp:spPr>
        <a:xfrm>
          <a:off x="0" y="1859831"/>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0A37E-3E82-0B41-B2D2-D30A2591379E}">
      <dsp:nvSpPr>
        <dsp:cNvPr id="0" name=""/>
        <dsp:cNvSpPr/>
      </dsp:nvSpPr>
      <dsp:spPr>
        <a:xfrm>
          <a:off x="0" y="1859831"/>
          <a:ext cx="1279296"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确定土地开发利息</a:t>
          </a:r>
        </a:p>
      </dsp:txBody>
      <dsp:txXfrm>
        <a:off x="0" y="1859831"/>
        <a:ext cx="1279296" cy="1857107"/>
      </dsp:txXfrm>
    </dsp:sp>
    <dsp:sp modelId="{5A7D8F5D-198F-884F-A47B-FB091EEA8534}">
      <dsp:nvSpPr>
        <dsp:cNvPr id="0" name=""/>
        <dsp:cNvSpPr/>
      </dsp:nvSpPr>
      <dsp:spPr>
        <a:xfrm>
          <a:off x="1375244" y="1944162"/>
          <a:ext cx="5021239" cy="16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土地开发总投资应计算合理利息。土地开发总投资包括土地取得费、土地开发费和各项税费。按 照设定的土地开发程度的正常开发周期、各项费用的投入期限和贷款年利率，分别测算各期投入应支 付的利息。土地开发周期超过一年者，利息应按复利计算。</a:t>
          </a:r>
        </a:p>
      </dsp:txBody>
      <dsp:txXfrm>
        <a:off x="1375244" y="1944162"/>
        <a:ext cx="5021239" cy="1686631"/>
      </dsp:txXfrm>
    </dsp:sp>
    <dsp:sp modelId="{F428DD38-F54C-D442-BB3A-D33117A4100B}">
      <dsp:nvSpPr>
        <dsp:cNvPr id="0" name=""/>
        <dsp:cNvSpPr/>
      </dsp:nvSpPr>
      <dsp:spPr>
        <a:xfrm>
          <a:off x="1279296" y="3630793"/>
          <a:ext cx="5117187"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AD3443-1674-8043-B316-EFF337C1C984}">
      <dsp:nvSpPr>
        <dsp:cNvPr id="0" name=""/>
        <dsp:cNvSpPr/>
      </dsp:nvSpPr>
      <dsp:spPr>
        <a:xfrm>
          <a:off x="0" y="3716938"/>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5FB83-B728-4347-A387-2CD673C58F49}">
      <dsp:nvSpPr>
        <dsp:cNvPr id="0" name=""/>
        <dsp:cNvSpPr/>
      </dsp:nvSpPr>
      <dsp:spPr>
        <a:xfrm>
          <a:off x="0" y="3716938"/>
          <a:ext cx="1279296" cy="185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确定土地开发利润</a:t>
          </a:r>
        </a:p>
      </dsp:txBody>
      <dsp:txXfrm>
        <a:off x="0" y="3716938"/>
        <a:ext cx="1279296" cy="1857107"/>
      </dsp:txXfrm>
    </dsp:sp>
    <dsp:sp modelId="{6E6E98AE-D8D1-BA49-9C33-484A1C6ED707}">
      <dsp:nvSpPr>
        <dsp:cNvPr id="0" name=""/>
        <dsp:cNvSpPr/>
      </dsp:nvSpPr>
      <dsp:spPr>
        <a:xfrm>
          <a:off x="1375244" y="3801270"/>
          <a:ext cx="5021239" cy="168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土地开发总投资应计算合理的利润。按照开发性质和各地实际情况，确定开发中各项投资的客观 回报率，测算土地开发应取得的开发利润。</a:t>
          </a:r>
        </a:p>
      </dsp:txBody>
      <dsp:txXfrm>
        <a:off x="1375244" y="3801270"/>
        <a:ext cx="5021239" cy="1686631"/>
      </dsp:txXfrm>
    </dsp:sp>
    <dsp:sp modelId="{48A4A4AF-837E-7846-B622-6856AAD01793}">
      <dsp:nvSpPr>
        <dsp:cNvPr id="0" name=""/>
        <dsp:cNvSpPr/>
      </dsp:nvSpPr>
      <dsp:spPr>
        <a:xfrm>
          <a:off x="1279296" y="5487901"/>
          <a:ext cx="5117187"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4E2AF-19F9-2941-B4B2-FD3A55468E0D}">
      <dsp:nvSpPr>
        <dsp:cNvPr id="0" name=""/>
        <dsp:cNvSpPr/>
      </dsp:nvSpPr>
      <dsp:spPr>
        <a:xfrm>
          <a:off x="0" y="533547"/>
          <a:ext cx="6396484" cy="11513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438" tIns="354076" rIns="496438"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土地增值依据土地所在区域，因用途等土地使用条件改变或进行土地开发而产生的价值增加额或 比率测算。</a:t>
          </a:r>
        </a:p>
      </dsp:txBody>
      <dsp:txXfrm>
        <a:off x="0" y="533547"/>
        <a:ext cx="6396484" cy="1151325"/>
      </dsp:txXfrm>
    </dsp:sp>
    <dsp:sp modelId="{2DD7E618-BE50-614E-BA53-1DA8068295C9}">
      <dsp:nvSpPr>
        <dsp:cNvPr id="0" name=""/>
        <dsp:cNvSpPr/>
      </dsp:nvSpPr>
      <dsp:spPr>
        <a:xfrm>
          <a:off x="319824" y="282627"/>
          <a:ext cx="4477538"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240" tIns="0" rIns="169240"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确定土地增值</a:t>
          </a:r>
        </a:p>
      </dsp:txBody>
      <dsp:txXfrm>
        <a:off x="344322" y="307125"/>
        <a:ext cx="4428542" cy="452844"/>
      </dsp:txXfrm>
    </dsp:sp>
    <dsp:sp modelId="{98BF2408-2154-1844-AB96-17D3645EC05E}">
      <dsp:nvSpPr>
        <dsp:cNvPr id="0" name=""/>
        <dsp:cNvSpPr/>
      </dsp:nvSpPr>
      <dsp:spPr>
        <a:xfrm>
          <a:off x="0" y="2027592"/>
          <a:ext cx="6396484" cy="3266550"/>
        </a:xfrm>
        <a:prstGeom prst="rect">
          <a:avLst/>
        </a:prstGeom>
        <a:solidFill>
          <a:schemeClr val="lt1">
            <a:alpha val="90000"/>
            <a:hueOff val="0"/>
            <a:satOff val="0"/>
            <a:lumOff val="0"/>
            <a:alphaOff val="0"/>
          </a:schemeClr>
        </a:solidFill>
        <a:ln w="12700" cap="flat" cmpd="sng" algn="ctr">
          <a:solidFill>
            <a:schemeClr val="accent2">
              <a:hueOff val="-2590497"/>
              <a:satOff val="-7470"/>
              <a:lumOff val="-2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438" tIns="354076" rIns="496438"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初步测算土地价格后，应根据待估宗地在区域内的位置和宗地条件，考虑是否需进行其他因素修正，确定土地价格。</a:t>
          </a:r>
        </a:p>
        <a:p>
          <a:pPr marL="171450" lvl="1" indent="-171450" algn="l" defTabSz="755650">
            <a:lnSpc>
              <a:spcPct val="90000"/>
            </a:lnSpc>
            <a:spcBef>
              <a:spcPct val="0"/>
            </a:spcBef>
            <a:spcAft>
              <a:spcPct val="15000"/>
            </a:spcAft>
            <a:buChar char="•"/>
          </a:pPr>
          <a:r>
            <a:rPr lang="zh-CN" altLang="en-US" sz="1700" kern="1200" dirty="0"/>
            <a:t>当土地增值是以有限年期的市场价格与成本价格的差额确定时，不再另行年期修正；当土地增值 是以无限年期的市场价格与成本价格的差额确定时，土地增值收益与成本价格一并进行年期修正</a:t>
          </a:r>
        </a:p>
        <a:p>
          <a:pPr marL="171450" lvl="1" indent="-171450" algn="l" defTabSz="755650">
            <a:lnSpc>
              <a:spcPct val="90000"/>
            </a:lnSpc>
            <a:spcBef>
              <a:spcPct val="0"/>
            </a:spcBef>
            <a:spcAft>
              <a:spcPct val="15000"/>
            </a:spcAft>
            <a:buChar char="•"/>
          </a:pPr>
          <a:r>
            <a:rPr lang="zh-CN" altLang="en-US" sz="1700" kern="1200" dirty="0"/>
            <a:t>当待估宗地为已出让土地时，应进行剩余使用年期修正。</a:t>
          </a:r>
        </a:p>
      </dsp:txBody>
      <dsp:txXfrm>
        <a:off x="0" y="2027592"/>
        <a:ext cx="6396484" cy="3266550"/>
      </dsp:txXfrm>
    </dsp:sp>
    <dsp:sp modelId="{C47143F9-69C5-BA41-89A0-49F03C9A3B0B}">
      <dsp:nvSpPr>
        <dsp:cNvPr id="0" name=""/>
        <dsp:cNvSpPr/>
      </dsp:nvSpPr>
      <dsp:spPr>
        <a:xfrm>
          <a:off x="319824" y="1776672"/>
          <a:ext cx="4477538" cy="501840"/>
        </a:xfrm>
        <a:prstGeom prst="roundRect">
          <a:avLst/>
        </a:prstGeom>
        <a:solidFill>
          <a:schemeClr val="accent2">
            <a:hueOff val="-2590497"/>
            <a:satOff val="-747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240" tIns="0" rIns="169240"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价格修正确定</a:t>
          </a:r>
        </a:p>
      </dsp:txBody>
      <dsp:txXfrm>
        <a:off x="344322" y="1801170"/>
        <a:ext cx="4428542" cy="45284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62AB4-794C-7844-9973-D485BA46C9A6}">
      <dsp:nvSpPr>
        <dsp:cNvPr id="0" name=""/>
        <dsp:cNvSpPr/>
      </dsp:nvSpPr>
      <dsp:spPr>
        <a:xfrm>
          <a:off x="0" y="680"/>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B5753-1D45-A149-A3D9-9CCB0D82EAA4}">
      <dsp:nvSpPr>
        <dsp:cNvPr id="0" name=""/>
        <dsp:cNvSpPr/>
      </dsp:nvSpPr>
      <dsp:spPr>
        <a:xfrm>
          <a:off x="0" y="680"/>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a:t>
          </a:r>
          <a:r>
            <a:rPr lang="en-US" altLang="zh-CN" sz="2400" kern="1200"/>
            <a:t>1</a:t>
          </a:r>
          <a:r>
            <a:rPr lang="zh-CN" altLang="en-US" sz="2400" kern="1200"/>
            <a:t>）纯收益不变，且永续，各相关因素不变： </a:t>
          </a:r>
        </a:p>
      </dsp:txBody>
      <dsp:txXfrm>
        <a:off x="0" y="680"/>
        <a:ext cx="6396484" cy="1115081"/>
      </dsp:txXfrm>
    </dsp:sp>
    <dsp:sp modelId="{A714190E-B03F-9547-A3F2-7CBC5EFA31C5}">
      <dsp:nvSpPr>
        <dsp:cNvPr id="0" name=""/>
        <dsp:cNvSpPr/>
      </dsp:nvSpPr>
      <dsp:spPr>
        <a:xfrm>
          <a:off x="0" y="1115762"/>
          <a:ext cx="6396484" cy="0"/>
        </a:xfrm>
        <a:prstGeom prst="line">
          <a:avLst/>
        </a:prstGeom>
        <a:solidFill>
          <a:schemeClr val="accent2">
            <a:hueOff val="-647624"/>
            <a:satOff val="-1867"/>
            <a:lumOff val="-637"/>
            <a:alphaOff val="0"/>
          </a:schemeClr>
        </a:solidFill>
        <a:ln w="12700" cap="flat" cmpd="sng" algn="ctr">
          <a:solidFill>
            <a:schemeClr val="accent2">
              <a:hueOff val="-647624"/>
              <a:satOff val="-1867"/>
              <a:lumOff val="-6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A9933-0FAE-C742-9506-F86D12946C82}">
      <dsp:nvSpPr>
        <dsp:cNvPr id="0" name=""/>
        <dsp:cNvSpPr/>
      </dsp:nvSpPr>
      <dsp:spPr>
        <a:xfrm>
          <a:off x="0" y="1115762"/>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P=</a:t>
          </a:r>
          <a:r>
            <a:rPr lang="en-GB" sz="2400" kern="1200" dirty="0" err="1"/>
            <a:t>a/r</a:t>
          </a:r>
          <a:endParaRPr lang="en-GB" sz="2400" kern="1200" dirty="0"/>
        </a:p>
      </dsp:txBody>
      <dsp:txXfrm>
        <a:off x="0" y="1115762"/>
        <a:ext cx="6396484" cy="1115081"/>
      </dsp:txXfrm>
    </dsp:sp>
    <dsp:sp modelId="{89E14CC6-5F43-5C4E-A2EC-1B8321999BC4}">
      <dsp:nvSpPr>
        <dsp:cNvPr id="0" name=""/>
        <dsp:cNvSpPr/>
      </dsp:nvSpPr>
      <dsp:spPr>
        <a:xfrm>
          <a:off x="0" y="2230844"/>
          <a:ext cx="6396484" cy="0"/>
        </a:xfrm>
        <a:prstGeom prst="line">
          <a:avLst/>
        </a:prstGeom>
        <a:solidFill>
          <a:schemeClr val="accent2">
            <a:hueOff val="-1295248"/>
            <a:satOff val="-3735"/>
            <a:lumOff val="-1275"/>
            <a:alphaOff val="0"/>
          </a:schemeClr>
        </a:solidFill>
        <a:ln w="12700" cap="flat" cmpd="sng" algn="ctr">
          <a:solidFill>
            <a:schemeClr val="accent2">
              <a:hueOff val="-1295248"/>
              <a:satOff val="-3735"/>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76924-AAF9-0B4A-939E-9C501E76EED5}">
      <dsp:nvSpPr>
        <dsp:cNvPr id="0" name=""/>
        <dsp:cNvSpPr/>
      </dsp:nvSpPr>
      <dsp:spPr>
        <a:xfrm>
          <a:off x="0" y="2230844"/>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P—</a:t>
          </a:r>
          <a:r>
            <a:rPr lang="zh-CN" altLang="en-US" sz="2400" kern="1200"/>
            <a:t>土地收益价格； </a:t>
          </a:r>
        </a:p>
      </dsp:txBody>
      <dsp:txXfrm>
        <a:off x="0" y="2230844"/>
        <a:ext cx="6396484" cy="1115081"/>
      </dsp:txXfrm>
    </dsp:sp>
    <dsp:sp modelId="{CA45F9FF-A5BF-F848-83EF-5CF9B4118504}">
      <dsp:nvSpPr>
        <dsp:cNvPr id="0" name=""/>
        <dsp:cNvSpPr/>
      </dsp:nvSpPr>
      <dsp:spPr>
        <a:xfrm>
          <a:off x="0" y="3345925"/>
          <a:ext cx="6396484" cy="0"/>
        </a:xfrm>
        <a:prstGeom prst="line">
          <a:avLst/>
        </a:prstGeom>
        <a:solidFill>
          <a:schemeClr val="accent2">
            <a:hueOff val="-1942872"/>
            <a:satOff val="-5602"/>
            <a:lumOff val="-1912"/>
            <a:alphaOff val="0"/>
          </a:schemeClr>
        </a:solidFill>
        <a:ln w="12700" cap="flat" cmpd="sng" algn="ctr">
          <a:solidFill>
            <a:schemeClr val="accent2">
              <a:hueOff val="-1942872"/>
              <a:satOff val="-5602"/>
              <a:lumOff val="-19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02A33-9522-554E-9724-0EB8B44B657F}">
      <dsp:nvSpPr>
        <dsp:cNvPr id="0" name=""/>
        <dsp:cNvSpPr/>
      </dsp:nvSpPr>
      <dsp:spPr>
        <a:xfrm>
          <a:off x="0" y="3345925"/>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a—</a:t>
          </a:r>
          <a:r>
            <a:rPr lang="zh-CN" altLang="en-US" sz="2400" kern="1200"/>
            <a:t>土地纯收益（或地租），每年不变； </a:t>
          </a:r>
        </a:p>
      </dsp:txBody>
      <dsp:txXfrm>
        <a:off x="0" y="3345925"/>
        <a:ext cx="6396484" cy="1115081"/>
      </dsp:txXfrm>
    </dsp:sp>
    <dsp:sp modelId="{885A2712-1742-7943-AB98-552833374240}">
      <dsp:nvSpPr>
        <dsp:cNvPr id="0" name=""/>
        <dsp:cNvSpPr/>
      </dsp:nvSpPr>
      <dsp:spPr>
        <a:xfrm>
          <a:off x="0" y="4461007"/>
          <a:ext cx="6396484" cy="0"/>
        </a:xfrm>
        <a:prstGeom prst="line">
          <a:avLst/>
        </a:prstGeom>
        <a:solidFill>
          <a:schemeClr val="accent2">
            <a:hueOff val="-2590497"/>
            <a:satOff val="-7470"/>
            <a:lumOff val="-2549"/>
            <a:alphaOff val="0"/>
          </a:schemeClr>
        </a:solidFill>
        <a:ln w="12700" cap="flat" cmpd="sng" algn="ctr">
          <a:solidFill>
            <a:schemeClr val="accent2">
              <a:hueOff val="-2590497"/>
              <a:satOff val="-7470"/>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110FF-E1A0-F04A-95B0-52BF5112E938}">
      <dsp:nvSpPr>
        <dsp:cNvPr id="0" name=""/>
        <dsp:cNvSpPr/>
      </dsp:nvSpPr>
      <dsp:spPr>
        <a:xfrm>
          <a:off x="0" y="4461007"/>
          <a:ext cx="6396484" cy="111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r—</a:t>
          </a:r>
          <a:r>
            <a:rPr lang="zh-CN" altLang="en-US" sz="2400" kern="1200"/>
            <a:t>土地还原利率，固定且大于零。</a:t>
          </a:r>
        </a:p>
      </dsp:txBody>
      <dsp:txXfrm>
        <a:off x="0" y="4461007"/>
        <a:ext cx="6396484" cy="111508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41F87-C532-9740-81AA-304B818A77D5}">
      <dsp:nvSpPr>
        <dsp:cNvPr id="0" name=""/>
        <dsp:cNvSpPr/>
      </dsp:nvSpPr>
      <dsp:spPr>
        <a:xfrm>
          <a:off x="0" y="0"/>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03CF3-C0B1-A04A-9BB4-A885E69DCE50}">
      <dsp:nvSpPr>
        <dsp:cNvPr id="0" name=""/>
        <dsp:cNvSpPr/>
      </dsp:nvSpPr>
      <dsp:spPr>
        <a:xfrm>
          <a:off x="0" y="0"/>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a:t>纯收益不变，收益年限有限，各相关因素不变： </a:t>
          </a:r>
        </a:p>
      </dsp:txBody>
      <dsp:txXfrm>
        <a:off x="0" y="0"/>
        <a:ext cx="6396484" cy="1394192"/>
      </dsp:txXfrm>
    </dsp:sp>
    <dsp:sp modelId="{8A90604E-C228-7143-92F4-02EDF7B6FE74}">
      <dsp:nvSpPr>
        <dsp:cNvPr id="0" name=""/>
        <dsp:cNvSpPr/>
      </dsp:nvSpPr>
      <dsp:spPr>
        <a:xfrm>
          <a:off x="0" y="1394192"/>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E85BE-DB8A-B44B-BE51-970FD4BEBF25}">
      <dsp:nvSpPr>
        <dsp:cNvPr id="0" name=""/>
        <dsp:cNvSpPr/>
      </dsp:nvSpPr>
      <dsp:spPr>
        <a:xfrm>
          <a:off x="0" y="1394192"/>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P=（a/r）[1-1/（1+r）n ] </a:t>
          </a:r>
        </a:p>
      </dsp:txBody>
      <dsp:txXfrm>
        <a:off x="0" y="1394192"/>
        <a:ext cx="6396484" cy="1394192"/>
      </dsp:txXfrm>
    </dsp:sp>
    <dsp:sp modelId="{91C1D9C6-9053-9640-8C91-CEE5850A4DF4}">
      <dsp:nvSpPr>
        <dsp:cNvPr id="0" name=""/>
        <dsp:cNvSpPr/>
      </dsp:nvSpPr>
      <dsp:spPr>
        <a:xfrm>
          <a:off x="0" y="2788384"/>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6A0CA4-9EC3-5D41-8615-A26DD2C73F34}">
      <dsp:nvSpPr>
        <dsp:cNvPr id="0" name=""/>
        <dsp:cNvSpPr/>
      </dsp:nvSpPr>
      <dsp:spPr>
        <a:xfrm>
          <a:off x="0" y="2788384"/>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P、a、r </a:t>
          </a:r>
          <a:r>
            <a:rPr lang="zh-CN" altLang="en-US" sz="2900" kern="1200"/>
            <a:t>含义同前； </a:t>
          </a:r>
        </a:p>
      </dsp:txBody>
      <dsp:txXfrm>
        <a:off x="0" y="2788384"/>
        <a:ext cx="6396484" cy="1394192"/>
      </dsp:txXfrm>
    </dsp:sp>
    <dsp:sp modelId="{2B606D67-1F80-C74A-ACE1-28AC2ADAF9A1}">
      <dsp:nvSpPr>
        <dsp:cNvPr id="0" name=""/>
        <dsp:cNvSpPr/>
      </dsp:nvSpPr>
      <dsp:spPr>
        <a:xfrm>
          <a:off x="0" y="4182577"/>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6E07A-7061-6944-94AB-C469AE19FDC8}">
      <dsp:nvSpPr>
        <dsp:cNvPr id="0" name=""/>
        <dsp:cNvSpPr/>
      </dsp:nvSpPr>
      <dsp:spPr>
        <a:xfrm>
          <a:off x="0" y="4182577"/>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n—</a:t>
          </a:r>
          <a:r>
            <a:rPr lang="zh-CN" altLang="en-US" sz="2900" kern="1200"/>
            <a:t>未来土地收益年期。</a:t>
          </a:r>
        </a:p>
      </dsp:txBody>
      <dsp:txXfrm>
        <a:off x="0" y="4182577"/>
        <a:ext cx="6396484" cy="139419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F3345-B661-2649-A4F4-D8FB3326BF32}">
      <dsp:nvSpPr>
        <dsp:cNvPr id="0" name=""/>
        <dsp:cNvSpPr/>
      </dsp:nvSpPr>
      <dsp:spPr>
        <a:xfrm>
          <a:off x="0" y="680"/>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A0726-F971-CD4B-8223-D8C114671C9D}">
      <dsp:nvSpPr>
        <dsp:cNvPr id="0" name=""/>
        <dsp:cNvSpPr/>
      </dsp:nvSpPr>
      <dsp:spPr>
        <a:xfrm>
          <a:off x="0" y="680"/>
          <a:ext cx="6396484"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a:t>（</a:t>
          </a:r>
          <a:r>
            <a:rPr lang="en-US" altLang="zh-CN" sz="2800" kern="1200"/>
            <a:t>1</a:t>
          </a:r>
          <a:r>
            <a:rPr lang="zh-CN" altLang="en-US" sz="2800" kern="1200"/>
            <a:t>）收集相关资料； </a:t>
          </a:r>
        </a:p>
      </dsp:txBody>
      <dsp:txXfrm>
        <a:off x="0" y="680"/>
        <a:ext cx="6396484" cy="796486"/>
      </dsp:txXfrm>
    </dsp:sp>
    <dsp:sp modelId="{1877690D-EF72-694D-AA11-E5EC093451EE}">
      <dsp:nvSpPr>
        <dsp:cNvPr id="0" name=""/>
        <dsp:cNvSpPr/>
      </dsp:nvSpPr>
      <dsp:spPr>
        <a:xfrm>
          <a:off x="0" y="797167"/>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7028F-96D9-D54B-A457-C65C1AECA311}">
      <dsp:nvSpPr>
        <dsp:cNvPr id="0" name=""/>
        <dsp:cNvSpPr/>
      </dsp:nvSpPr>
      <dsp:spPr>
        <a:xfrm>
          <a:off x="0" y="797167"/>
          <a:ext cx="6396484"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a:t>（</a:t>
          </a:r>
          <a:r>
            <a:rPr lang="en-US" altLang="zh-CN" sz="2800" kern="1200"/>
            <a:t>2</a:t>
          </a:r>
          <a:r>
            <a:rPr lang="zh-CN" altLang="en-US" sz="2800" kern="1200"/>
            <a:t>）测算年总收益； </a:t>
          </a:r>
        </a:p>
      </dsp:txBody>
      <dsp:txXfrm>
        <a:off x="0" y="797167"/>
        <a:ext cx="6396484" cy="796486"/>
      </dsp:txXfrm>
    </dsp:sp>
    <dsp:sp modelId="{BBE1A411-0497-7F47-8CF8-A321FC93A128}">
      <dsp:nvSpPr>
        <dsp:cNvPr id="0" name=""/>
        <dsp:cNvSpPr/>
      </dsp:nvSpPr>
      <dsp:spPr>
        <a:xfrm>
          <a:off x="0" y="1593654"/>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70A3D-4D68-234D-842E-EA8BA15890B4}">
      <dsp:nvSpPr>
        <dsp:cNvPr id="0" name=""/>
        <dsp:cNvSpPr/>
      </dsp:nvSpPr>
      <dsp:spPr>
        <a:xfrm>
          <a:off x="0" y="1593654"/>
          <a:ext cx="6396484"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a:t>（</a:t>
          </a:r>
          <a:r>
            <a:rPr lang="en-US" altLang="zh-CN" sz="2800" kern="1200"/>
            <a:t>3</a:t>
          </a:r>
          <a:r>
            <a:rPr lang="zh-CN" altLang="en-US" sz="2800" kern="1200"/>
            <a:t>）确定年总费用； </a:t>
          </a:r>
        </a:p>
      </dsp:txBody>
      <dsp:txXfrm>
        <a:off x="0" y="1593654"/>
        <a:ext cx="6396484" cy="796486"/>
      </dsp:txXfrm>
    </dsp:sp>
    <dsp:sp modelId="{363A077D-2475-7B40-9722-BA30F48FFBC8}">
      <dsp:nvSpPr>
        <dsp:cNvPr id="0" name=""/>
        <dsp:cNvSpPr/>
      </dsp:nvSpPr>
      <dsp:spPr>
        <a:xfrm>
          <a:off x="0" y="2390141"/>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BE5370-193F-1E4D-8B5E-C15BA87C92AD}">
      <dsp:nvSpPr>
        <dsp:cNvPr id="0" name=""/>
        <dsp:cNvSpPr/>
      </dsp:nvSpPr>
      <dsp:spPr>
        <a:xfrm>
          <a:off x="0" y="2390141"/>
          <a:ext cx="6396484"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a:t>（</a:t>
          </a:r>
          <a:r>
            <a:rPr lang="en-US" altLang="zh-CN" sz="2800" kern="1200"/>
            <a:t>4</a:t>
          </a:r>
          <a:r>
            <a:rPr lang="zh-CN" altLang="en-US" sz="2800" kern="1200"/>
            <a:t>）计算年纯收益； </a:t>
          </a:r>
        </a:p>
      </dsp:txBody>
      <dsp:txXfrm>
        <a:off x="0" y="2390141"/>
        <a:ext cx="6396484" cy="796486"/>
      </dsp:txXfrm>
    </dsp:sp>
    <dsp:sp modelId="{C1910181-F083-2545-A603-391902D8B94B}">
      <dsp:nvSpPr>
        <dsp:cNvPr id="0" name=""/>
        <dsp:cNvSpPr/>
      </dsp:nvSpPr>
      <dsp:spPr>
        <a:xfrm>
          <a:off x="0" y="3186628"/>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C560B-B3A2-9D44-AE55-C283AB57BE29}">
      <dsp:nvSpPr>
        <dsp:cNvPr id="0" name=""/>
        <dsp:cNvSpPr/>
      </dsp:nvSpPr>
      <dsp:spPr>
        <a:xfrm>
          <a:off x="0" y="3186628"/>
          <a:ext cx="6396484"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a:t>（</a:t>
          </a:r>
          <a:r>
            <a:rPr lang="en-US" altLang="zh-CN" sz="2800" kern="1200"/>
            <a:t>5</a:t>
          </a:r>
          <a:r>
            <a:rPr lang="zh-CN" altLang="en-US" sz="2800" kern="1200"/>
            <a:t>）确定还原率； </a:t>
          </a:r>
        </a:p>
      </dsp:txBody>
      <dsp:txXfrm>
        <a:off x="0" y="3186628"/>
        <a:ext cx="6396484" cy="796486"/>
      </dsp:txXfrm>
    </dsp:sp>
    <dsp:sp modelId="{8767316D-54A6-7540-A4FD-6EFD923444EC}">
      <dsp:nvSpPr>
        <dsp:cNvPr id="0" name=""/>
        <dsp:cNvSpPr/>
      </dsp:nvSpPr>
      <dsp:spPr>
        <a:xfrm>
          <a:off x="0" y="3983115"/>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FE421C-1675-3D43-B15E-02983C090CDA}">
      <dsp:nvSpPr>
        <dsp:cNvPr id="0" name=""/>
        <dsp:cNvSpPr/>
      </dsp:nvSpPr>
      <dsp:spPr>
        <a:xfrm>
          <a:off x="0" y="3983115"/>
          <a:ext cx="6396484"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a:t>（</a:t>
          </a:r>
          <a:r>
            <a:rPr lang="en-US" altLang="zh-CN" sz="2800" kern="1200"/>
            <a:t>6</a:t>
          </a:r>
          <a:r>
            <a:rPr lang="zh-CN" altLang="en-US" sz="2800" kern="1200"/>
            <a:t>）选用适当的计算公式； </a:t>
          </a:r>
        </a:p>
      </dsp:txBody>
      <dsp:txXfrm>
        <a:off x="0" y="3983115"/>
        <a:ext cx="6396484" cy="796486"/>
      </dsp:txXfrm>
    </dsp:sp>
    <dsp:sp modelId="{BFCA244A-AB99-C84A-A1C1-01F979DF875D}">
      <dsp:nvSpPr>
        <dsp:cNvPr id="0" name=""/>
        <dsp:cNvSpPr/>
      </dsp:nvSpPr>
      <dsp:spPr>
        <a:xfrm>
          <a:off x="0" y="4779602"/>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DDCF6F-03CF-EC4E-B76A-7621F3984813}">
      <dsp:nvSpPr>
        <dsp:cNvPr id="0" name=""/>
        <dsp:cNvSpPr/>
      </dsp:nvSpPr>
      <dsp:spPr>
        <a:xfrm>
          <a:off x="0" y="4779602"/>
          <a:ext cx="6396484" cy="79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800" kern="1200"/>
            <a:t>（</a:t>
          </a:r>
          <a:r>
            <a:rPr lang="en-US" altLang="zh-CN" sz="2800" kern="1200"/>
            <a:t>7</a:t>
          </a:r>
          <a:r>
            <a:rPr lang="zh-CN" altLang="en-US" sz="2800" kern="1200"/>
            <a:t>）测算收益价格。</a:t>
          </a:r>
        </a:p>
      </dsp:txBody>
      <dsp:txXfrm>
        <a:off x="0" y="4779602"/>
        <a:ext cx="6396484" cy="79648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6ECA4-304E-2646-B43A-10207868B061}">
      <dsp:nvSpPr>
        <dsp:cNvPr id="0" name=""/>
        <dsp:cNvSpPr/>
      </dsp:nvSpPr>
      <dsp:spPr>
        <a:xfrm>
          <a:off x="0" y="1904"/>
          <a:ext cx="67818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1ADEA-FBC5-ED41-89C2-920A678F1333}">
      <dsp:nvSpPr>
        <dsp:cNvPr id="0" name=""/>
        <dsp:cNvSpPr/>
      </dsp:nvSpPr>
      <dsp:spPr>
        <a:xfrm>
          <a:off x="0" y="1904"/>
          <a:ext cx="6781800" cy="129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收集的资料包括待估宗地和与待估宗地特征相同或相似的宗地用于出租或经营时的年平均总收益 与总费用资料等。</a:t>
          </a:r>
          <a:endParaRPr lang="en-US" altLang="zh-CN" sz="1900" kern="1200" dirty="0"/>
        </a:p>
      </dsp:txBody>
      <dsp:txXfrm>
        <a:off x="0" y="1904"/>
        <a:ext cx="6781800" cy="1298973"/>
      </dsp:txXfrm>
    </dsp:sp>
    <dsp:sp modelId="{0659A43B-B3A8-4442-8BFE-8D9C8CE9A657}">
      <dsp:nvSpPr>
        <dsp:cNvPr id="0" name=""/>
        <dsp:cNvSpPr/>
      </dsp:nvSpPr>
      <dsp:spPr>
        <a:xfrm>
          <a:off x="0" y="1300878"/>
          <a:ext cx="6781800" cy="0"/>
        </a:xfrm>
        <a:prstGeom prst="line">
          <a:avLst/>
        </a:prstGeom>
        <a:solidFill>
          <a:schemeClr val="accent5">
            <a:hueOff val="-427660"/>
            <a:satOff val="7443"/>
            <a:lumOff val="784"/>
            <a:alphaOff val="0"/>
          </a:schemeClr>
        </a:solidFill>
        <a:ln w="12700" cap="flat" cmpd="sng" algn="ctr">
          <a:solidFill>
            <a:schemeClr val="accent5">
              <a:hueOff val="-427660"/>
              <a:satOff val="7443"/>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2FAF3-7F24-1E43-9CFE-4ECAE248BD4F}">
      <dsp:nvSpPr>
        <dsp:cNvPr id="0" name=""/>
        <dsp:cNvSpPr/>
      </dsp:nvSpPr>
      <dsp:spPr>
        <a:xfrm>
          <a:off x="0" y="1300878"/>
          <a:ext cx="6781800" cy="129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所收集的资料应具有持续性、稳定性，能够反映土地的长期收益趋势。对出租性土地 及房屋宜收集 </a:t>
          </a:r>
          <a:r>
            <a:rPr lang="en-US" altLang="zh-CN" sz="1900" kern="1200"/>
            <a:t>3 </a:t>
          </a:r>
          <a:r>
            <a:rPr lang="zh-CN" altLang="en-US" sz="1900" kern="1200"/>
            <a:t>年以上的租赁资料；</a:t>
          </a:r>
          <a:endParaRPr lang="en-US" altLang="zh-CN" sz="1900" kern="1200" dirty="0"/>
        </a:p>
      </dsp:txBody>
      <dsp:txXfrm>
        <a:off x="0" y="1300878"/>
        <a:ext cx="6781800" cy="1298973"/>
      </dsp:txXfrm>
    </dsp:sp>
    <dsp:sp modelId="{79C908A9-C69C-F843-A3D5-62A3590C334E}">
      <dsp:nvSpPr>
        <dsp:cNvPr id="0" name=""/>
        <dsp:cNvSpPr/>
      </dsp:nvSpPr>
      <dsp:spPr>
        <a:xfrm>
          <a:off x="0" y="2599851"/>
          <a:ext cx="6781800" cy="0"/>
        </a:xfrm>
        <a:prstGeom prst="line">
          <a:avLst/>
        </a:prstGeom>
        <a:solidFill>
          <a:schemeClr val="accent5">
            <a:hueOff val="-855320"/>
            <a:satOff val="14886"/>
            <a:lumOff val="1569"/>
            <a:alphaOff val="0"/>
          </a:schemeClr>
        </a:solidFill>
        <a:ln w="12700" cap="flat" cmpd="sng" algn="ctr">
          <a:solidFill>
            <a:schemeClr val="accent5">
              <a:hueOff val="-855320"/>
              <a:satOff val="14886"/>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0A2902-D5E3-9549-B1BD-50F3A107A16D}">
      <dsp:nvSpPr>
        <dsp:cNvPr id="0" name=""/>
        <dsp:cNvSpPr/>
      </dsp:nvSpPr>
      <dsp:spPr>
        <a:xfrm>
          <a:off x="0" y="2599851"/>
          <a:ext cx="6781800" cy="129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对营业性土地及房屋宜收集 </a:t>
          </a:r>
          <a:r>
            <a:rPr lang="en-US" altLang="zh-CN" sz="1900" kern="1200"/>
            <a:t>5 </a:t>
          </a:r>
          <a:r>
            <a:rPr lang="zh-CN" altLang="en-US" sz="1900" kern="1200"/>
            <a:t>年以上的营运资料；直接生产用地 应收集过去 </a:t>
          </a:r>
          <a:r>
            <a:rPr lang="en-US" altLang="zh-CN" sz="1900" kern="1200"/>
            <a:t>5 </a:t>
          </a:r>
          <a:r>
            <a:rPr lang="zh-CN" altLang="en-US" sz="1900" kern="1200"/>
            <a:t>年中原料、人工及产品的市场价格资料。</a:t>
          </a:r>
          <a:endParaRPr lang="zh-CN" altLang="en-US" sz="1900" kern="1200" dirty="0"/>
        </a:p>
      </dsp:txBody>
      <dsp:txXfrm>
        <a:off x="0" y="2599851"/>
        <a:ext cx="6781800" cy="1298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7E769-35CB-7B40-B1E3-BEB90BBF826E}">
      <dsp:nvSpPr>
        <dsp:cNvPr id="0" name=""/>
        <dsp:cNvSpPr/>
      </dsp:nvSpPr>
      <dsp:spPr>
        <a:xfrm>
          <a:off x="0" y="497431"/>
          <a:ext cx="10852150"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247" tIns="208280" rIns="842247" bIns="71120" numCol="1" spcCol="1270" anchor="t" anchorCtr="0">
          <a:noAutofit/>
        </a:bodyPr>
        <a:lstStyle/>
        <a:p>
          <a:pPr marL="57150" lvl="1" indent="-57150" algn="l" defTabSz="444500">
            <a:lnSpc>
              <a:spcPct val="90000"/>
            </a:lnSpc>
            <a:spcBef>
              <a:spcPct val="0"/>
            </a:spcBef>
            <a:spcAft>
              <a:spcPct val="15000"/>
            </a:spcAft>
            <a:buChar char="•"/>
          </a:pPr>
          <a:r>
            <a:rPr lang="zh-CN" altLang="en-US" sz="1000" kern="1200" dirty="0"/>
            <a:t>估价项目名称、委托估价方、受托估价方、估价目的、估价依据、估价期日、估价日期</a:t>
          </a:r>
        </a:p>
        <a:p>
          <a:pPr marL="57150" lvl="1" indent="-57150" algn="l" defTabSz="444500">
            <a:lnSpc>
              <a:spcPct val="90000"/>
            </a:lnSpc>
            <a:spcBef>
              <a:spcPct val="0"/>
            </a:spcBef>
            <a:spcAft>
              <a:spcPct val="15000"/>
            </a:spcAft>
            <a:buChar char="•"/>
          </a:pPr>
          <a:r>
            <a:rPr lang="zh-CN" altLang="en-US" sz="1000" kern="1200" dirty="0"/>
            <a:t>地价定义、地价结果、需要特殊说明的事项</a:t>
          </a:r>
        </a:p>
        <a:p>
          <a:pPr marL="57150" lvl="1" indent="-57150" algn="l" defTabSz="444500">
            <a:lnSpc>
              <a:spcPct val="90000"/>
            </a:lnSpc>
            <a:spcBef>
              <a:spcPct val="0"/>
            </a:spcBef>
            <a:spcAft>
              <a:spcPct val="15000"/>
            </a:spcAft>
            <a:buChar char="•"/>
          </a:pPr>
          <a:r>
            <a:rPr lang="zh-CN" altLang="en-US" sz="1000" kern="1200" dirty="0"/>
            <a:t>土地估价师签字、土地估价机构</a:t>
          </a:r>
        </a:p>
      </dsp:txBody>
      <dsp:txXfrm>
        <a:off x="0" y="497431"/>
        <a:ext cx="10852150" cy="945000"/>
      </dsp:txXfrm>
    </dsp:sp>
    <dsp:sp modelId="{798E3223-2711-F249-B292-1AF684337CE4}">
      <dsp:nvSpPr>
        <dsp:cNvPr id="0" name=""/>
        <dsp:cNvSpPr/>
      </dsp:nvSpPr>
      <dsp:spPr>
        <a:xfrm>
          <a:off x="542607" y="349831"/>
          <a:ext cx="7596505"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30" tIns="0" rIns="287130" bIns="0" numCol="1" spcCol="1270" anchor="ctr" anchorCtr="0">
          <a:noAutofit/>
        </a:bodyPr>
        <a:lstStyle/>
        <a:p>
          <a:pPr marL="0" lvl="0" indent="0" algn="l" defTabSz="444500">
            <a:lnSpc>
              <a:spcPct val="90000"/>
            </a:lnSpc>
            <a:spcBef>
              <a:spcPct val="0"/>
            </a:spcBef>
            <a:spcAft>
              <a:spcPct val="35000"/>
            </a:spcAft>
            <a:buNone/>
          </a:pPr>
          <a:r>
            <a:rPr lang="zh-CN" altLang="en-US" sz="1000" kern="1200" dirty="0"/>
            <a:t>第一部分 总述</a:t>
          </a:r>
        </a:p>
      </dsp:txBody>
      <dsp:txXfrm>
        <a:off x="557017" y="364241"/>
        <a:ext cx="7567685" cy="266380"/>
      </dsp:txXfrm>
    </dsp:sp>
    <dsp:sp modelId="{035FA5A6-F5FC-B749-AFED-E2AAD53EB217}">
      <dsp:nvSpPr>
        <dsp:cNvPr id="0" name=""/>
        <dsp:cNvSpPr/>
      </dsp:nvSpPr>
      <dsp:spPr>
        <a:xfrm>
          <a:off x="0" y="1644031"/>
          <a:ext cx="10852150" cy="724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247" tIns="208280" rIns="842247" bIns="71120" numCol="1" spcCol="1270" anchor="t" anchorCtr="0">
          <a:noAutofit/>
        </a:bodyPr>
        <a:lstStyle/>
        <a:p>
          <a:pPr marL="57150" lvl="1" indent="-57150" algn="l" defTabSz="444500">
            <a:lnSpc>
              <a:spcPct val="90000"/>
            </a:lnSpc>
            <a:spcBef>
              <a:spcPct val="0"/>
            </a:spcBef>
            <a:spcAft>
              <a:spcPct val="15000"/>
            </a:spcAft>
            <a:buChar char="•"/>
          </a:pPr>
          <a:r>
            <a:rPr lang="zh-CN" altLang="en-US" sz="1000" kern="1200" dirty="0"/>
            <a:t>土地估价对象描述：土地登记状况、土地权利状况、土地利用状况</a:t>
          </a:r>
        </a:p>
        <a:p>
          <a:pPr marL="57150" lvl="1" indent="-57150" algn="l" defTabSz="444500">
            <a:lnSpc>
              <a:spcPct val="90000"/>
            </a:lnSpc>
            <a:spcBef>
              <a:spcPct val="0"/>
            </a:spcBef>
            <a:spcAft>
              <a:spcPct val="15000"/>
            </a:spcAft>
            <a:buChar char="•"/>
          </a:pPr>
          <a:r>
            <a:rPr lang="zh-CN" altLang="en-US" sz="1000" kern="1200" dirty="0"/>
            <a:t>地价影响因素与市场背景分析；一般因素、区域因素、个别因素</a:t>
          </a:r>
        </a:p>
      </dsp:txBody>
      <dsp:txXfrm>
        <a:off x="0" y="1644031"/>
        <a:ext cx="10852150" cy="724500"/>
      </dsp:txXfrm>
    </dsp:sp>
    <dsp:sp modelId="{849BA371-D451-E446-9B0D-9ABA43DFC7D5}">
      <dsp:nvSpPr>
        <dsp:cNvPr id="0" name=""/>
        <dsp:cNvSpPr/>
      </dsp:nvSpPr>
      <dsp:spPr>
        <a:xfrm>
          <a:off x="542607" y="1496431"/>
          <a:ext cx="7596505"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30" tIns="0" rIns="287130" bIns="0" numCol="1" spcCol="1270" anchor="ctr" anchorCtr="0">
          <a:noAutofit/>
        </a:bodyPr>
        <a:lstStyle/>
        <a:p>
          <a:pPr marL="0" lvl="0" indent="0" algn="l" defTabSz="444500">
            <a:lnSpc>
              <a:spcPct val="90000"/>
            </a:lnSpc>
            <a:spcBef>
              <a:spcPct val="0"/>
            </a:spcBef>
            <a:spcAft>
              <a:spcPct val="35000"/>
            </a:spcAft>
            <a:buNone/>
          </a:pPr>
          <a:r>
            <a:rPr lang="zh-CN" altLang="en-US" sz="1000" kern="1200" dirty="0"/>
            <a:t>第二部分 估价对象描述及地价影响因素分析</a:t>
          </a:r>
        </a:p>
      </dsp:txBody>
      <dsp:txXfrm>
        <a:off x="557017" y="1510841"/>
        <a:ext cx="7567685" cy="266380"/>
      </dsp:txXfrm>
    </dsp:sp>
    <dsp:sp modelId="{B1141EFC-C9F7-EE4E-A55C-DC6E7D780FD2}">
      <dsp:nvSpPr>
        <dsp:cNvPr id="0" name=""/>
        <dsp:cNvSpPr/>
      </dsp:nvSpPr>
      <dsp:spPr>
        <a:xfrm>
          <a:off x="0" y="2570131"/>
          <a:ext cx="10852150"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247" tIns="208280" rIns="842247" bIns="71120" numCol="1" spcCol="1270" anchor="t" anchorCtr="0">
          <a:noAutofit/>
        </a:bodyPr>
        <a:lstStyle/>
        <a:p>
          <a:pPr marL="57150" lvl="1" indent="-57150" algn="l" defTabSz="444500">
            <a:lnSpc>
              <a:spcPct val="90000"/>
            </a:lnSpc>
            <a:spcBef>
              <a:spcPct val="0"/>
            </a:spcBef>
            <a:spcAft>
              <a:spcPct val="15000"/>
            </a:spcAft>
            <a:buChar char="•"/>
          </a:pPr>
          <a:r>
            <a:rPr lang="zh-CN" altLang="en-US" sz="1000" kern="1200" dirty="0"/>
            <a:t>估价原则</a:t>
          </a:r>
        </a:p>
        <a:p>
          <a:pPr marL="57150" lvl="1" indent="-57150" algn="l" defTabSz="444500">
            <a:lnSpc>
              <a:spcPct val="90000"/>
            </a:lnSpc>
            <a:spcBef>
              <a:spcPct val="0"/>
            </a:spcBef>
            <a:spcAft>
              <a:spcPct val="15000"/>
            </a:spcAft>
            <a:buChar char="•"/>
          </a:pPr>
          <a:r>
            <a:rPr lang="zh-CN" altLang="en-US" sz="1000" kern="1200" dirty="0"/>
            <a:t>估价方法与估价过程</a:t>
          </a:r>
        </a:p>
        <a:p>
          <a:pPr marL="57150" lvl="1" indent="-57150" algn="l" defTabSz="444500">
            <a:lnSpc>
              <a:spcPct val="90000"/>
            </a:lnSpc>
            <a:spcBef>
              <a:spcPct val="0"/>
            </a:spcBef>
            <a:spcAft>
              <a:spcPct val="15000"/>
            </a:spcAft>
            <a:buChar char="•"/>
          </a:pPr>
          <a:r>
            <a:rPr lang="zh-CN" altLang="en-US" sz="1000" kern="1200" dirty="0"/>
            <a:t>地价的确定</a:t>
          </a:r>
        </a:p>
      </dsp:txBody>
      <dsp:txXfrm>
        <a:off x="0" y="2570131"/>
        <a:ext cx="10852150" cy="945000"/>
      </dsp:txXfrm>
    </dsp:sp>
    <dsp:sp modelId="{57339FEE-4D8C-A544-B3D6-6BFDB31A790A}">
      <dsp:nvSpPr>
        <dsp:cNvPr id="0" name=""/>
        <dsp:cNvSpPr/>
      </dsp:nvSpPr>
      <dsp:spPr>
        <a:xfrm>
          <a:off x="542607" y="2422531"/>
          <a:ext cx="7596505"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30" tIns="0" rIns="287130" bIns="0" numCol="1" spcCol="1270" anchor="ctr" anchorCtr="0">
          <a:noAutofit/>
        </a:bodyPr>
        <a:lstStyle/>
        <a:p>
          <a:pPr marL="0" lvl="0" indent="0" algn="l" defTabSz="444500">
            <a:lnSpc>
              <a:spcPct val="90000"/>
            </a:lnSpc>
            <a:spcBef>
              <a:spcPct val="0"/>
            </a:spcBef>
            <a:spcAft>
              <a:spcPct val="35000"/>
            </a:spcAft>
            <a:buNone/>
          </a:pPr>
          <a:r>
            <a:rPr lang="zh-CN" altLang="en-US" sz="1000" kern="1200" dirty="0"/>
            <a:t>第三部分 土地估价</a:t>
          </a:r>
        </a:p>
      </dsp:txBody>
      <dsp:txXfrm>
        <a:off x="557017" y="2436941"/>
        <a:ext cx="7567685" cy="266380"/>
      </dsp:txXfrm>
    </dsp:sp>
    <dsp:sp modelId="{83DE5BAD-41C5-C646-9519-7291505233AE}">
      <dsp:nvSpPr>
        <dsp:cNvPr id="0" name=""/>
        <dsp:cNvSpPr/>
      </dsp:nvSpPr>
      <dsp:spPr>
        <a:xfrm>
          <a:off x="0" y="3716731"/>
          <a:ext cx="10852150" cy="1323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247" tIns="208280" rIns="842247" bIns="71120" numCol="1" spcCol="1270" anchor="t" anchorCtr="0">
          <a:noAutofit/>
        </a:bodyPr>
        <a:lstStyle/>
        <a:p>
          <a:pPr marL="57150" lvl="1" indent="-57150" algn="l" defTabSz="444500">
            <a:lnSpc>
              <a:spcPct val="90000"/>
            </a:lnSpc>
            <a:spcBef>
              <a:spcPct val="0"/>
            </a:spcBef>
            <a:spcAft>
              <a:spcPct val="15000"/>
            </a:spcAft>
            <a:buChar char="•"/>
          </a:pPr>
          <a:endParaRPr lang="zh-CN" altLang="en-US" sz="1000" kern="1200"/>
        </a:p>
        <a:p>
          <a:pPr marL="57150" lvl="1" indent="-57150" algn="l" defTabSz="444500">
            <a:lnSpc>
              <a:spcPct val="90000"/>
            </a:lnSpc>
            <a:spcBef>
              <a:spcPct val="0"/>
            </a:spcBef>
            <a:spcAft>
              <a:spcPct val="15000"/>
            </a:spcAft>
            <a:buChar char="•"/>
          </a:pPr>
          <a:r>
            <a:rPr lang="zh-CN" altLang="en-US" sz="1000" kern="1200"/>
            <a:t>权属证明材料</a:t>
          </a:r>
          <a:endParaRPr lang="zh-CN" altLang="en-US" sz="1000" kern="1200" dirty="0"/>
        </a:p>
        <a:p>
          <a:pPr marL="57150" lvl="1" indent="-57150" algn="l" defTabSz="444500">
            <a:lnSpc>
              <a:spcPct val="90000"/>
            </a:lnSpc>
            <a:spcBef>
              <a:spcPct val="0"/>
            </a:spcBef>
            <a:spcAft>
              <a:spcPct val="15000"/>
            </a:spcAft>
            <a:buChar char="•"/>
          </a:pPr>
          <a:r>
            <a:rPr lang="zh-CN" altLang="en-US" sz="1000" kern="1200"/>
            <a:t>土地利用状况与条件或规划证明材料</a:t>
          </a:r>
          <a:endParaRPr lang="zh-CN" altLang="en-US" sz="1000" kern="1200" dirty="0"/>
        </a:p>
        <a:p>
          <a:pPr marL="57150" lvl="1" indent="-57150" algn="l" defTabSz="444500">
            <a:lnSpc>
              <a:spcPct val="90000"/>
            </a:lnSpc>
            <a:spcBef>
              <a:spcPct val="0"/>
            </a:spcBef>
            <a:spcAft>
              <a:spcPct val="15000"/>
            </a:spcAft>
            <a:buChar char="•"/>
          </a:pPr>
          <a:r>
            <a:rPr lang="zh-CN" altLang="en-US" sz="1000" kern="1200"/>
            <a:t>宗地区域位置图、估价对象及比较案例照片、现场查勘记录表、估价师现场查勘照片、、估价机构资格及签字土地估价师证书复印件、估价 机构营业执照等</a:t>
          </a:r>
          <a:endParaRPr lang="zh-CN" altLang="en-US" sz="1000" kern="1200" dirty="0"/>
        </a:p>
        <a:p>
          <a:pPr marL="57150" lvl="1" indent="-57150" algn="l" defTabSz="444500">
            <a:lnSpc>
              <a:spcPct val="90000"/>
            </a:lnSpc>
            <a:spcBef>
              <a:spcPct val="0"/>
            </a:spcBef>
            <a:spcAft>
              <a:spcPct val="15000"/>
            </a:spcAft>
            <a:buChar char="•"/>
          </a:pPr>
          <a:r>
            <a:rPr lang="zh-CN" altLang="en-US" sz="1000" kern="1200"/>
            <a:t>其他相关资料复印件</a:t>
          </a:r>
        </a:p>
      </dsp:txBody>
      <dsp:txXfrm>
        <a:off x="0" y="3716731"/>
        <a:ext cx="10852150" cy="1323000"/>
      </dsp:txXfrm>
    </dsp:sp>
    <dsp:sp modelId="{D50656C0-EF6D-E942-9F29-711820F14CF8}">
      <dsp:nvSpPr>
        <dsp:cNvPr id="0" name=""/>
        <dsp:cNvSpPr/>
      </dsp:nvSpPr>
      <dsp:spPr>
        <a:xfrm>
          <a:off x="542607" y="3569131"/>
          <a:ext cx="7596505"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130" tIns="0" rIns="287130" bIns="0" numCol="1" spcCol="1270" anchor="ctr" anchorCtr="0">
          <a:noAutofit/>
        </a:bodyPr>
        <a:lstStyle/>
        <a:p>
          <a:pPr marL="0" lvl="0" indent="0" algn="l" defTabSz="444500">
            <a:lnSpc>
              <a:spcPct val="90000"/>
            </a:lnSpc>
            <a:spcBef>
              <a:spcPct val="0"/>
            </a:spcBef>
            <a:spcAft>
              <a:spcPct val="35000"/>
            </a:spcAft>
            <a:buNone/>
          </a:pPr>
          <a:r>
            <a:rPr lang="zh-CN" altLang="en-US" sz="1000" kern="1200" dirty="0"/>
            <a:t>第四部分 附件</a:t>
          </a:r>
        </a:p>
      </dsp:txBody>
      <dsp:txXfrm>
        <a:off x="557017" y="3583541"/>
        <a:ext cx="7567685" cy="26638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D4F6E-46F7-4441-AB62-D3B62407581E}">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25B17-7458-3D41-A9E6-580B600E3208}">
      <dsp:nvSpPr>
        <dsp:cNvPr id="0" name=""/>
        <dsp:cNvSpPr/>
      </dsp:nvSpPr>
      <dsp:spPr>
        <a:xfrm>
          <a:off x="0" y="2124"/>
          <a:ext cx="10515600" cy="1449029"/>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年总收益是指待估宗地按最有效利用方式出租或自行使用，在正常情况下，合理利用土地应取得持续而稳定的客观年收益或年租金，包括租金收入、押金利息收入等。</a:t>
          </a:r>
        </a:p>
      </dsp:txBody>
      <dsp:txXfrm>
        <a:off x="0" y="2124"/>
        <a:ext cx="10515600" cy="1449029"/>
      </dsp:txXfrm>
    </dsp:sp>
    <dsp:sp modelId="{E67ABD2E-6294-CD42-A716-D751F79B5965}">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B9704E-04A7-5647-9CE7-9263EB94996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对总收益的收益期超过或不足 </a:t>
          </a:r>
          <a:r>
            <a:rPr lang="en-US" altLang="zh-CN" sz="2200" kern="1200" dirty="0"/>
            <a:t>1 </a:t>
          </a:r>
          <a:r>
            <a:rPr lang="zh-CN" altLang="en-US" sz="2200" kern="1200" dirty="0"/>
            <a:t>年的，要统一折算为年土地总收益。</a:t>
          </a:r>
        </a:p>
      </dsp:txBody>
      <dsp:txXfrm>
        <a:off x="0" y="1451154"/>
        <a:ext cx="10515600" cy="1449029"/>
      </dsp:txXfrm>
    </dsp:sp>
    <dsp:sp modelId="{CB707C9F-6F53-CC41-8607-5FBDA2F36FD5}">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05EA9-1D0C-CB42-983E-A8739DEAFE5E}">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估算年总收益，应考虑客观闲置损失。经营性项目或生产性项目， 年总收益分别为经营收入或生产性收入。</a:t>
          </a:r>
        </a:p>
      </dsp:txBody>
      <dsp:txXfrm>
        <a:off x="0" y="2900183"/>
        <a:ext cx="10515600" cy="1449029"/>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AF3FA-5B6E-4B49-A3BC-F89902A27397}">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4893D-5389-2D42-8F31-6313C92D2E03}">
      <dsp:nvSpPr>
        <dsp:cNvPr id="0" name=""/>
        <dsp:cNvSpPr/>
      </dsp:nvSpPr>
      <dsp:spPr>
        <a:xfrm>
          <a:off x="0" y="2124"/>
          <a:ext cx="10515600" cy="1449029"/>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年总费用是指利用土地进行经营活动并取得相应收益时正常合理的必要年支出。</a:t>
          </a:r>
        </a:p>
      </dsp:txBody>
      <dsp:txXfrm>
        <a:off x="0" y="2124"/>
        <a:ext cx="10515600" cy="1449029"/>
      </dsp:txXfrm>
    </dsp:sp>
    <dsp:sp modelId="{09C0434C-A6C4-0441-8AD1-9692D42CA5A9}">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299E3-A7E9-594D-99E4-60CA52F72817}">
      <dsp:nvSpPr>
        <dsp:cNvPr id="0" name=""/>
        <dsp:cNvSpPr/>
      </dsp:nvSpPr>
      <dsp:spPr>
        <a:xfrm>
          <a:off x="0" y="1451154"/>
          <a:ext cx="10515600" cy="1449029"/>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确定土地年总费用时，应根据土地利用方式进行具体分析。</a:t>
          </a:r>
        </a:p>
      </dsp:txBody>
      <dsp:txXfrm>
        <a:off x="0" y="1451154"/>
        <a:ext cx="10515600" cy="1449029"/>
      </dsp:txXfrm>
    </dsp:sp>
    <dsp:sp modelId="{86EEE405-CDF3-BF48-B767-96FD2523A864}">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D56333-CD87-CA42-BC81-67AC3E59075E}">
      <dsp:nvSpPr>
        <dsp:cNvPr id="0" name=""/>
        <dsp:cNvSpPr/>
      </dsp:nvSpPr>
      <dsp:spPr>
        <a:xfrm>
          <a:off x="0" y="2900183"/>
          <a:ext cx="10515600" cy="1449029"/>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对总费用的支出期超过或不足 </a:t>
          </a:r>
          <a:r>
            <a:rPr lang="en-US" altLang="zh-CN" sz="3000" kern="1200" dirty="0"/>
            <a:t>1 </a:t>
          </a:r>
          <a:r>
            <a:rPr lang="zh-CN" altLang="en-US" sz="3000" kern="1200" dirty="0"/>
            <a:t>年的，要统一折算为年土地总费用。 </a:t>
          </a:r>
        </a:p>
      </dsp:txBody>
      <dsp:txXfrm>
        <a:off x="0" y="2900183"/>
        <a:ext cx="10515600" cy="144902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A9480-FE9D-CE47-94E4-321A5DFC092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F70BE-B45F-CB45-A10B-F0FD9478FA07}">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a:t>（</a:t>
          </a:r>
          <a:r>
            <a:rPr lang="en-US" altLang="zh-CN" sz="2000" kern="1200"/>
            <a:t>1</a:t>
          </a:r>
          <a:r>
            <a:rPr lang="zh-CN" altLang="en-US" sz="2000" kern="1200"/>
            <a:t>）土地租赁：土地使用税、土地管理费、土地维护费及其他税费； </a:t>
          </a:r>
        </a:p>
      </dsp:txBody>
      <dsp:txXfrm>
        <a:off x="0" y="0"/>
        <a:ext cx="6900512" cy="1384035"/>
      </dsp:txXfrm>
    </dsp:sp>
    <dsp:sp modelId="{A4BF9759-5A15-F244-A8D6-CB158C44959B}">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11EEF-D295-9C4E-996E-40B4F2AB6FF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a:t>（</a:t>
          </a:r>
          <a:r>
            <a:rPr lang="en-US" altLang="zh-CN" sz="2000" kern="1200"/>
            <a:t>2</a:t>
          </a:r>
          <a:r>
            <a:rPr lang="zh-CN" altLang="en-US" sz="2000" kern="1200"/>
            <a:t>）不动产出租：经营管理费、经营维修费、房屋年保险费、房产税及其他税费； </a:t>
          </a:r>
        </a:p>
      </dsp:txBody>
      <dsp:txXfrm>
        <a:off x="0" y="1384035"/>
        <a:ext cx="6900512" cy="1384035"/>
      </dsp:txXfrm>
    </dsp:sp>
    <dsp:sp modelId="{4B4264DA-B8EC-8F49-AB29-5D2B97492CCD}">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EF818-CB06-5448-9A1D-4163D5826E4A}">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a:t>（</a:t>
          </a:r>
          <a:r>
            <a:rPr lang="en-US" altLang="zh-CN" sz="2000" kern="1200"/>
            <a:t>3</a:t>
          </a:r>
          <a:r>
            <a:rPr lang="zh-CN" altLang="en-US" sz="2000" kern="1200"/>
            <a:t>）经营性项目：销售成本、销售费用、经营管理费、销售税金、财务费用及经营利润等； </a:t>
          </a:r>
        </a:p>
      </dsp:txBody>
      <dsp:txXfrm>
        <a:off x="0" y="2768070"/>
        <a:ext cx="6900512" cy="1384035"/>
      </dsp:txXfrm>
    </dsp:sp>
    <dsp:sp modelId="{887FF08E-9CB1-8549-8E5F-5023970112F0}">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C2429-7FF6-9847-B80C-21CAB903102B}">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a:t>
          </a:r>
          <a:r>
            <a:rPr lang="en-US" altLang="zh-CN" sz="2000" kern="1200" dirty="0"/>
            <a:t>4</a:t>
          </a:r>
          <a:r>
            <a:rPr lang="zh-CN" altLang="en-US" sz="2000" kern="1200" dirty="0"/>
            <a:t>）生产性项目：生产成本（包括原材料费、人工费、运输费等）、产品销售费用、产品销售税金及附加、财务费用、管理费用及企业利润等。  </a:t>
          </a:r>
        </a:p>
      </dsp:txBody>
      <dsp:txXfrm>
        <a:off x="0" y="4152105"/>
        <a:ext cx="6900512" cy="138403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D4C13-0859-2B40-89FF-A3CF29509CB8}">
      <dsp:nvSpPr>
        <dsp:cNvPr id="0" name=""/>
        <dsp:cNvSpPr/>
      </dsp:nvSpPr>
      <dsp:spPr>
        <a:xfrm>
          <a:off x="0" y="143399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6DC2AC-BFE9-F642-BE41-96EE1AFD0C17}">
      <dsp:nvSpPr>
        <dsp:cNvPr id="0" name=""/>
        <dsp:cNvSpPr/>
      </dsp:nvSpPr>
      <dsp:spPr>
        <a:xfrm>
          <a:off x="502920" y="119783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a:t>总纯收益按总收益扣除总费用计算。 </a:t>
          </a:r>
        </a:p>
      </dsp:txBody>
      <dsp:txXfrm>
        <a:off x="525977" y="1220891"/>
        <a:ext cx="6994766" cy="426206"/>
      </dsp:txXfrm>
    </dsp:sp>
    <dsp:sp modelId="{19F028CC-B0BE-9847-9493-1B84A7BD13DA}">
      <dsp:nvSpPr>
        <dsp:cNvPr id="0" name=""/>
        <dsp:cNvSpPr/>
      </dsp:nvSpPr>
      <dsp:spPr>
        <a:xfrm>
          <a:off x="0" y="215975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936052-F08E-F348-AA95-D379953D9AEA}">
      <dsp:nvSpPr>
        <dsp:cNvPr id="0" name=""/>
        <dsp:cNvSpPr/>
      </dsp:nvSpPr>
      <dsp:spPr>
        <a:xfrm>
          <a:off x="502920" y="192359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a:t>土地纯收益是在总纯收益中扣除非土地因素所产生的纯收益后的剩余额。</a:t>
          </a:r>
        </a:p>
      </dsp:txBody>
      <dsp:txXfrm>
        <a:off x="525977" y="1946651"/>
        <a:ext cx="6994766" cy="426206"/>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A2A11-9261-E44E-B3A2-6BC8A0103018}">
      <dsp:nvSpPr>
        <dsp:cNvPr id="0" name=""/>
        <dsp:cNvSpPr/>
      </dsp:nvSpPr>
      <dsp:spPr>
        <a:xfrm>
          <a:off x="0" y="0"/>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7304E-16CA-E44E-B560-5B17892D526D}">
      <dsp:nvSpPr>
        <dsp:cNvPr id="0" name=""/>
        <dsp:cNvSpPr/>
      </dsp:nvSpPr>
      <dsp:spPr>
        <a:xfrm>
          <a:off x="0" y="0"/>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a:t>
          </a:r>
          <a:r>
            <a:rPr lang="en-US" altLang="zh-CN" sz="1600" kern="1200" dirty="0"/>
            <a:t>1</a:t>
          </a:r>
          <a:r>
            <a:rPr lang="zh-CN" altLang="en-US" sz="1600" kern="1200" dirty="0"/>
            <a:t>）土地纯收益与价格比率法：应选择 </a:t>
          </a:r>
          <a:r>
            <a:rPr lang="en-US" altLang="zh-CN" sz="1600" kern="1200" dirty="0"/>
            <a:t>3 </a:t>
          </a:r>
          <a:r>
            <a:rPr lang="zh-CN" altLang="en-US" sz="1600" kern="1200" dirty="0"/>
            <a:t>宗以上近期发生交易的，且土地区域条件、用途、交易 类型等与待估宗地相似的交易实例，以交易实例的土地纯收益与其土地价格的比率测算还原利率；</a:t>
          </a:r>
        </a:p>
      </dsp:txBody>
      <dsp:txXfrm>
        <a:off x="0" y="0"/>
        <a:ext cx="6396484" cy="1394192"/>
      </dsp:txXfrm>
    </dsp:sp>
    <dsp:sp modelId="{8EF5E3A3-C9B2-8B4C-BD04-9D380D81CD4C}">
      <dsp:nvSpPr>
        <dsp:cNvPr id="0" name=""/>
        <dsp:cNvSpPr/>
      </dsp:nvSpPr>
      <dsp:spPr>
        <a:xfrm>
          <a:off x="0" y="1394192"/>
          <a:ext cx="6396484" cy="0"/>
        </a:xfrm>
        <a:prstGeom prst="line">
          <a:avLst/>
        </a:prstGeom>
        <a:solidFill>
          <a:schemeClr val="accent2">
            <a:hueOff val="-863499"/>
            <a:satOff val="-2490"/>
            <a:lumOff val="-850"/>
            <a:alphaOff val="0"/>
          </a:schemeClr>
        </a:solidFill>
        <a:ln w="12700" cap="flat" cmpd="sng" algn="ctr">
          <a:solidFill>
            <a:schemeClr val="accent2">
              <a:hueOff val="-863499"/>
              <a:satOff val="-2490"/>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4493E-296B-5343-BC83-F9CB5F6A5DD2}">
      <dsp:nvSpPr>
        <dsp:cNvPr id="0" name=""/>
        <dsp:cNvSpPr/>
      </dsp:nvSpPr>
      <dsp:spPr>
        <a:xfrm>
          <a:off x="0" y="1394192"/>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a:t>
          </a:r>
          <a:r>
            <a:rPr lang="en-US" altLang="zh-CN" sz="1600" kern="1200" dirty="0"/>
            <a:t>2</a:t>
          </a:r>
          <a:r>
            <a:rPr lang="zh-CN" altLang="en-US" sz="1600" kern="1200" dirty="0"/>
            <a:t>）安全利率加风险调整值法：即：还原利率</a:t>
          </a:r>
          <a:r>
            <a:rPr lang="en-US" altLang="zh-CN" sz="1600" kern="1200" dirty="0"/>
            <a:t>=</a:t>
          </a:r>
          <a:r>
            <a:rPr lang="zh-CN" altLang="en-US" sz="1600" kern="1200" dirty="0"/>
            <a:t>安全利率</a:t>
          </a:r>
          <a:r>
            <a:rPr lang="en-US" altLang="zh-CN" sz="1600" kern="1200" dirty="0"/>
            <a:t>+</a:t>
          </a:r>
          <a:r>
            <a:rPr lang="zh-CN" altLang="en-US" sz="1600" kern="1200" dirty="0"/>
            <a:t>风险调整值；安全利率可选用国债年利 率或银行定期存款年利率；风险调整值应根据待估宗地所处地区的社会经济发展和土地市场市场因素 对其影响程度而确定。</a:t>
          </a:r>
        </a:p>
      </dsp:txBody>
      <dsp:txXfrm>
        <a:off x="0" y="1394192"/>
        <a:ext cx="6396484" cy="1394192"/>
      </dsp:txXfrm>
    </dsp:sp>
    <dsp:sp modelId="{AA1E7862-3D7C-CD44-83F7-C45E58575D1E}">
      <dsp:nvSpPr>
        <dsp:cNvPr id="0" name=""/>
        <dsp:cNvSpPr/>
      </dsp:nvSpPr>
      <dsp:spPr>
        <a:xfrm>
          <a:off x="0" y="2788384"/>
          <a:ext cx="6396484" cy="0"/>
        </a:xfrm>
        <a:prstGeom prst="line">
          <a:avLst/>
        </a:prstGeom>
        <a:solidFill>
          <a:schemeClr val="accent2">
            <a:hueOff val="-1726998"/>
            <a:satOff val="-4980"/>
            <a:lumOff val="-1699"/>
            <a:alphaOff val="0"/>
          </a:schemeClr>
        </a:solidFill>
        <a:ln w="12700" cap="flat" cmpd="sng" algn="ctr">
          <a:solidFill>
            <a:schemeClr val="accent2">
              <a:hueOff val="-1726998"/>
              <a:satOff val="-4980"/>
              <a:lumOff val="-1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F805A-D0EE-8C44-8A57-0FE1E86E6AE5}">
      <dsp:nvSpPr>
        <dsp:cNvPr id="0" name=""/>
        <dsp:cNvSpPr/>
      </dsp:nvSpPr>
      <dsp:spPr>
        <a:xfrm>
          <a:off x="0" y="2788384"/>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a:t>
          </a:r>
          <a:r>
            <a:rPr lang="en-US" altLang="zh-CN" sz="1600" kern="1200" dirty="0"/>
            <a:t>3</a:t>
          </a:r>
          <a:r>
            <a:rPr lang="zh-CN" altLang="en-US" sz="1600" kern="1200" dirty="0"/>
            <a:t>）投资风险与投资收益率综合排序插入法：调查获取社会上各种相关类型投资的收益率和风险， 将其按大小排序，然后分析判断待估宗地所对应的范围，确定其还原率。</a:t>
          </a:r>
        </a:p>
      </dsp:txBody>
      <dsp:txXfrm>
        <a:off x="0" y="2788384"/>
        <a:ext cx="6396484" cy="1394192"/>
      </dsp:txXfrm>
    </dsp:sp>
    <dsp:sp modelId="{25981BEF-9D08-154F-9A9C-0D93BA2B78C9}">
      <dsp:nvSpPr>
        <dsp:cNvPr id="0" name=""/>
        <dsp:cNvSpPr/>
      </dsp:nvSpPr>
      <dsp:spPr>
        <a:xfrm>
          <a:off x="0" y="4182577"/>
          <a:ext cx="6396484" cy="0"/>
        </a:xfrm>
        <a:prstGeom prst="line">
          <a:avLst/>
        </a:prstGeom>
        <a:solidFill>
          <a:schemeClr val="accent2">
            <a:hueOff val="-2590497"/>
            <a:satOff val="-7470"/>
            <a:lumOff val="-2549"/>
            <a:alphaOff val="0"/>
          </a:schemeClr>
        </a:solidFill>
        <a:ln w="12700" cap="flat" cmpd="sng" algn="ctr">
          <a:solidFill>
            <a:schemeClr val="accent2">
              <a:hueOff val="-2590497"/>
              <a:satOff val="-7470"/>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E3F99-0B58-E44C-94E2-604EBD745C6C}">
      <dsp:nvSpPr>
        <dsp:cNvPr id="0" name=""/>
        <dsp:cNvSpPr/>
      </dsp:nvSpPr>
      <dsp:spPr>
        <a:xfrm>
          <a:off x="0" y="4182577"/>
          <a:ext cx="6396484" cy="1394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a:t>在确定土地还原利率时，还应注意不同土地权利、不同土地用途、不同区位、不同土地使用年 期及不同时期的土地之间还原率的差别。</a:t>
          </a:r>
          <a:endParaRPr lang="zh-CN" altLang="en-US" sz="1600" kern="1200" dirty="0"/>
        </a:p>
      </dsp:txBody>
      <dsp:txXfrm>
        <a:off x="0" y="4182577"/>
        <a:ext cx="6396484" cy="1394192"/>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6CDC6-FDEB-1441-B3B5-CFFEB1FD1AAB}">
      <dsp:nvSpPr>
        <dsp:cNvPr id="0" name=""/>
        <dsp:cNvSpPr/>
      </dsp:nvSpPr>
      <dsp:spPr>
        <a:xfrm>
          <a:off x="0" y="0"/>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18534-A833-B145-9E04-A5D1C9FA2EA0}">
      <dsp:nvSpPr>
        <dsp:cNvPr id="0" name=""/>
        <dsp:cNvSpPr/>
      </dsp:nvSpPr>
      <dsp:spPr>
        <a:xfrm>
          <a:off x="0" y="0"/>
          <a:ext cx="1279296" cy="278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altLang="zh-CN" sz="3200" kern="1200" dirty="0"/>
            <a:t>1.</a:t>
          </a:r>
          <a:r>
            <a:rPr lang="zh-CN" altLang="en-US" sz="3200" kern="1200" dirty="0"/>
            <a:t>地价的确定方法</a:t>
          </a:r>
        </a:p>
      </dsp:txBody>
      <dsp:txXfrm>
        <a:off x="0" y="0"/>
        <a:ext cx="1279296" cy="2788384"/>
      </dsp:txXfrm>
    </dsp:sp>
    <dsp:sp modelId="{0085DB16-042C-6F4D-A5BD-AAF0E92B8134}">
      <dsp:nvSpPr>
        <dsp:cNvPr id="0" name=""/>
        <dsp:cNvSpPr/>
      </dsp:nvSpPr>
      <dsp:spPr>
        <a:xfrm>
          <a:off x="1375244" y="126620"/>
          <a:ext cx="5021239" cy="2532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要求说明对不同估价方法结果进行增值或减值调整的原因。对采用众数、简单或加权平均值、综合分析法或以其中某一价格等为最终宗地地价的，应解释其方法选择的依据，若舍 弃某种估价方法的测算结果，应说明理由。</a:t>
          </a:r>
        </a:p>
      </dsp:txBody>
      <dsp:txXfrm>
        <a:off x="1375244" y="126620"/>
        <a:ext cx="5021239" cy="2532419"/>
      </dsp:txXfrm>
    </dsp:sp>
    <dsp:sp modelId="{DE1D4502-4CED-E748-AA94-2423AEAE3C85}">
      <dsp:nvSpPr>
        <dsp:cNvPr id="0" name=""/>
        <dsp:cNvSpPr/>
      </dsp:nvSpPr>
      <dsp:spPr>
        <a:xfrm>
          <a:off x="1279296" y="2659040"/>
          <a:ext cx="511718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012F13-AB90-2F4A-9B48-1AE15F4C8E17}">
      <dsp:nvSpPr>
        <dsp:cNvPr id="0" name=""/>
        <dsp:cNvSpPr/>
      </dsp:nvSpPr>
      <dsp:spPr>
        <a:xfrm>
          <a:off x="0" y="2788384"/>
          <a:ext cx="63964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6B5B8-FBA2-E945-B702-EBBCC0C0BC3F}">
      <dsp:nvSpPr>
        <dsp:cNvPr id="0" name=""/>
        <dsp:cNvSpPr/>
      </dsp:nvSpPr>
      <dsp:spPr>
        <a:xfrm>
          <a:off x="0" y="2788384"/>
          <a:ext cx="1279296" cy="278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altLang="zh-CN" sz="3200" kern="1200" dirty="0"/>
            <a:t>2.</a:t>
          </a:r>
          <a:r>
            <a:rPr lang="zh-CN" altLang="en-US" sz="3200" kern="1200" dirty="0"/>
            <a:t>估价结果</a:t>
          </a:r>
        </a:p>
      </dsp:txBody>
      <dsp:txXfrm>
        <a:off x="0" y="2788384"/>
        <a:ext cx="1279296" cy="2788384"/>
      </dsp:txXfrm>
    </dsp:sp>
    <dsp:sp modelId="{1257F4BD-B648-8A4E-A5F5-519165E436B6}">
      <dsp:nvSpPr>
        <dsp:cNvPr id="0" name=""/>
        <dsp:cNvSpPr/>
      </dsp:nvSpPr>
      <dsp:spPr>
        <a:xfrm>
          <a:off x="1375244" y="2915005"/>
          <a:ext cx="5021239" cy="2532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应注明地价种类、总地价、单位面积地价、地价单位，总地价并用大写表示。如用外币表示地价，应注明估价期日外币与人民币的比价</a:t>
          </a:r>
        </a:p>
      </dsp:txBody>
      <dsp:txXfrm>
        <a:off x="1375244" y="2915005"/>
        <a:ext cx="5021239" cy="2532419"/>
      </dsp:txXfrm>
    </dsp:sp>
    <dsp:sp modelId="{B10EB7EE-09C1-3D4F-A9B2-6B8AD0E85424}">
      <dsp:nvSpPr>
        <dsp:cNvPr id="0" name=""/>
        <dsp:cNvSpPr/>
      </dsp:nvSpPr>
      <dsp:spPr>
        <a:xfrm>
          <a:off x="1279296" y="5447425"/>
          <a:ext cx="511718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4284D-D387-C54B-BCAF-3BDE86E9F541}">
      <dsp:nvSpPr>
        <dsp:cNvPr id="0" name=""/>
        <dsp:cNvSpPr/>
      </dsp:nvSpPr>
      <dsp:spPr>
        <a:xfrm>
          <a:off x="0" y="1154994"/>
          <a:ext cx="10058399"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A2245D-D802-814A-B7D8-D463D99D38AC}">
      <dsp:nvSpPr>
        <dsp:cNvPr id="0" name=""/>
        <dsp:cNvSpPr/>
      </dsp:nvSpPr>
      <dsp:spPr>
        <a:xfrm>
          <a:off x="502920" y="771234"/>
          <a:ext cx="704088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155700">
            <a:lnSpc>
              <a:spcPct val="90000"/>
            </a:lnSpc>
            <a:spcBef>
              <a:spcPct val="0"/>
            </a:spcBef>
            <a:spcAft>
              <a:spcPct val="35000"/>
            </a:spcAft>
            <a:buNone/>
          </a:pPr>
          <a:r>
            <a:rPr lang="zh-CN" altLang="en-US" sz="2600" b="1" kern="1200" dirty="0"/>
            <a:t>剩余法一：评估现有不动产中所含土地价格</a:t>
          </a:r>
          <a:endParaRPr lang="zh-CN" altLang="en-US" sz="2600" kern="1200" dirty="0"/>
        </a:p>
      </dsp:txBody>
      <dsp:txXfrm>
        <a:off x="540387" y="808701"/>
        <a:ext cx="6965946" cy="692586"/>
      </dsp:txXfrm>
    </dsp:sp>
    <dsp:sp modelId="{6795D7CC-A97A-A045-B52C-128BFAF0A243}">
      <dsp:nvSpPr>
        <dsp:cNvPr id="0" name=""/>
        <dsp:cNvSpPr/>
      </dsp:nvSpPr>
      <dsp:spPr>
        <a:xfrm>
          <a:off x="0" y="2334354"/>
          <a:ext cx="10058399"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B3C700-3097-2640-B56C-60584FB91496}">
      <dsp:nvSpPr>
        <dsp:cNvPr id="0" name=""/>
        <dsp:cNvSpPr/>
      </dsp:nvSpPr>
      <dsp:spPr>
        <a:xfrm>
          <a:off x="502920" y="1950594"/>
          <a:ext cx="704088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155700">
            <a:lnSpc>
              <a:spcPct val="90000"/>
            </a:lnSpc>
            <a:spcBef>
              <a:spcPct val="0"/>
            </a:spcBef>
            <a:spcAft>
              <a:spcPct val="35000"/>
            </a:spcAft>
            <a:buNone/>
          </a:pPr>
          <a:r>
            <a:rPr lang="zh-CN" altLang="en-US" sz="2600" b="1" kern="1200" dirty="0"/>
            <a:t>剩余法二：评估待开发土地的价格</a:t>
          </a:r>
          <a:endParaRPr lang="zh-CN" altLang="en-US" sz="2600" kern="1200" dirty="0"/>
        </a:p>
      </dsp:txBody>
      <dsp:txXfrm>
        <a:off x="540387" y="1988061"/>
        <a:ext cx="6965946" cy="69258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51EB3-559F-4445-8D62-5F901B974524}">
      <dsp:nvSpPr>
        <dsp:cNvPr id="0" name=""/>
        <dsp:cNvSpPr/>
      </dsp:nvSpPr>
      <dsp:spPr>
        <a:xfrm>
          <a:off x="0" y="34535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738A0-3236-5047-AEFC-FFF87E6DC2C9}">
      <dsp:nvSpPr>
        <dsp:cNvPr id="0" name=""/>
        <dsp:cNvSpPr/>
      </dsp:nvSpPr>
      <dsp:spPr>
        <a:xfrm>
          <a:off x="502920" y="10919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以剩余法评估现有不动产中所含土地价格公式：</a:t>
          </a:r>
          <a:r>
            <a:rPr lang="en-GB" sz="1600" kern="1200" dirty="0"/>
            <a:t>P=</a:t>
          </a:r>
          <a:r>
            <a:rPr lang="en-GB" sz="1600" kern="1200" dirty="0" err="1"/>
            <a:t>Pr</a:t>
          </a:r>
          <a:r>
            <a:rPr lang="en-GB" sz="1600" kern="1200" dirty="0"/>
            <a:t>-Ph-T</a:t>
          </a:r>
          <a:endParaRPr lang="zh-CN" altLang="en-US" sz="1600" kern="1200" dirty="0"/>
        </a:p>
      </dsp:txBody>
      <dsp:txXfrm>
        <a:off x="525977" y="132251"/>
        <a:ext cx="6994766" cy="426206"/>
      </dsp:txXfrm>
    </dsp:sp>
    <dsp:sp modelId="{96CDF050-8D3E-3C48-B1B7-BD14315D7190}">
      <dsp:nvSpPr>
        <dsp:cNvPr id="0" name=""/>
        <dsp:cNvSpPr/>
      </dsp:nvSpPr>
      <dsp:spPr>
        <a:xfrm>
          <a:off x="0" y="107111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D42589-9827-4B46-ADD5-F54BFBDF1D89}">
      <dsp:nvSpPr>
        <dsp:cNvPr id="0" name=""/>
        <dsp:cNvSpPr/>
      </dsp:nvSpPr>
      <dsp:spPr>
        <a:xfrm>
          <a:off x="502920" y="83495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GB" sz="1600" kern="1200"/>
            <a:t>P—</a:t>
          </a:r>
          <a:r>
            <a:rPr lang="zh-CN" altLang="en-US" sz="1600" kern="1200"/>
            <a:t>土地价格； </a:t>
          </a:r>
        </a:p>
      </dsp:txBody>
      <dsp:txXfrm>
        <a:off x="525977" y="858011"/>
        <a:ext cx="6994766" cy="426206"/>
      </dsp:txXfrm>
    </dsp:sp>
    <dsp:sp modelId="{F6616011-370D-0443-898F-CE4F9492CE1B}">
      <dsp:nvSpPr>
        <dsp:cNvPr id="0" name=""/>
        <dsp:cNvSpPr/>
      </dsp:nvSpPr>
      <dsp:spPr>
        <a:xfrm>
          <a:off x="0" y="179687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730AF8-A640-AC4B-88CB-6B969CDC3AF3}">
      <dsp:nvSpPr>
        <dsp:cNvPr id="0" name=""/>
        <dsp:cNvSpPr/>
      </dsp:nvSpPr>
      <dsp:spPr>
        <a:xfrm>
          <a:off x="502920" y="156071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GB" sz="1600" kern="1200"/>
            <a:t>Pr—</a:t>
          </a:r>
          <a:r>
            <a:rPr lang="zh-CN" altLang="en-US" sz="1600" kern="1200"/>
            <a:t>不动产交易价格； </a:t>
          </a:r>
        </a:p>
      </dsp:txBody>
      <dsp:txXfrm>
        <a:off x="525977" y="1583771"/>
        <a:ext cx="6994766" cy="426206"/>
      </dsp:txXfrm>
    </dsp:sp>
    <dsp:sp modelId="{29F523FB-96F5-4149-88E3-23C294B1753E}">
      <dsp:nvSpPr>
        <dsp:cNvPr id="0" name=""/>
        <dsp:cNvSpPr/>
      </dsp:nvSpPr>
      <dsp:spPr>
        <a:xfrm>
          <a:off x="0" y="2522633"/>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C5E9E1-E97E-1C4A-B2FD-53A2FC19A9DD}">
      <dsp:nvSpPr>
        <dsp:cNvPr id="0" name=""/>
        <dsp:cNvSpPr/>
      </dsp:nvSpPr>
      <dsp:spPr>
        <a:xfrm>
          <a:off x="502920" y="228647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GB" sz="1600" kern="1200"/>
            <a:t>Ph—</a:t>
          </a:r>
          <a:r>
            <a:rPr lang="zh-CN" altLang="en-US" sz="1600" kern="1200"/>
            <a:t>房屋现值； </a:t>
          </a:r>
        </a:p>
      </dsp:txBody>
      <dsp:txXfrm>
        <a:off x="525977" y="2309531"/>
        <a:ext cx="6994766" cy="426206"/>
      </dsp:txXfrm>
    </dsp:sp>
    <dsp:sp modelId="{93970CBB-907E-854F-B801-DEF684BBE313}">
      <dsp:nvSpPr>
        <dsp:cNvPr id="0" name=""/>
        <dsp:cNvSpPr/>
      </dsp:nvSpPr>
      <dsp:spPr>
        <a:xfrm>
          <a:off x="0" y="324839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55A73-B913-2D44-9A36-6C60EDC57775}">
      <dsp:nvSpPr>
        <dsp:cNvPr id="0" name=""/>
        <dsp:cNvSpPr/>
      </dsp:nvSpPr>
      <dsp:spPr>
        <a:xfrm>
          <a:off x="502920" y="301223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GB" sz="1600" kern="1200"/>
            <a:t>T—</a:t>
          </a:r>
          <a:r>
            <a:rPr lang="zh-CN" altLang="en-US" sz="1600" kern="1200"/>
            <a:t>交易税费。</a:t>
          </a:r>
        </a:p>
      </dsp:txBody>
      <dsp:txXfrm>
        <a:off x="525977" y="3035291"/>
        <a:ext cx="6994766" cy="42620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921DA-96FB-BF44-8789-6F7E20889CB3}">
      <dsp:nvSpPr>
        <dsp:cNvPr id="0" name=""/>
        <dsp:cNvSpPr/>
      </dsp:nvSpPr>
      <dsp:spPr>
        <a:xfrm>
          <a:off x="0" y="34535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963E23-8703-9941-A9D3-25CF021CC345}">
      <dsp:nvSpPr>
        <dsp:cNvPr id="0" name=""/>
        <dsp:cNvSpPr/>
      </dsp:nvSpPr>
      <dsp:spPr>
        <a:xfrm>
          <a:off x="502920" y="10919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a:t>（</a:t>
          </a:r>
          <a:r>
            <a:rPr lang="en-US" altLang="zh-CN" sz="1600" kern="1200"/>
            <a:t>1</a:t>
          </a:r>
          <a:r>
            <a:rPr lang="zh-CN" altLang="en-US" sz="1600" kern="1200"/>
            <a:t>） 调查待估宗地的基本情况； </a:t>
          </a:r>
        </a:p>
      </dsp:txBody>
      <dsp:txXfrm>
        <a:off x="525977" y="132251"/>
        <a:ext cx="6994766" cy="426206"/>
      </dsp:txXfrm>
    </dsp:sp>
    <dsp:sp modelId="{7B8064B4-1E96-8B45-BDD0-CE23D52A5907}">
      <dsp:nvSpPr>
        <dsp:cNvPr id="0" name=""/>
        <dsp:cNvSpPr/>
      </dsp:nvSpPr>
      <dsp:spPr>
        <a:xfrm>
          <a:off x="0" y="107111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44B87-A03C-C44A-BB66-50333CD29735}">
      <dsp:nvSpPr>
        <dsp:cNvPr id="0" name=""/>
        <dsp:cNvSpPr/>
      </dsp:nvSpPr>
      <dsp:spPr>
        <a:xfrm>
          <a:off x="502920" y="83495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a:t>（</a:t>
          </a:r>
          <a:r>
            <a:rPr lang="en-US" altLang="zh-CN" sz="1600" kern="1200"/>
            <a:t>2</a:t>
          </a:r>
          <a:r>
            <a:rPr lang="zh-CN" altLang="en-US" sz="1600" kern="1200"/>
            <a:t>） 测算不动产交易价格； </a:t>
          </a:r>
        </a:p>
      </dsp:txBody>
      <dsp:txXfrm>
        <a:off x="525977" y="858011"/>
        <a:ext cx="6994766" cy="426206"/>
      </dsp:txXfrm>
    </dsp:sp>
    <dsp:sp modelId="{203895F7-920A-684E-B447-06217F87DF5E}">
      <dsp:nvSpPr>
        <dsp:cNvPr id="0" name=""/>
        <dsp:cNvSpPr/>
      </dsp:nvSpPr>
      <dsp:spPr>
        <a:xfrm>
          <a:off x="0" y="179687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33D40E-F7C9-0140-A2BE-B9AAE24F4E50}">
      <dsp:nvSpPr>
        <dsp:cNvPr id="0" name=""/>
        <dsp:cNvSpPr/>
      </dsp:nvSpPr>
      <dsp:spPr>
        <a:xfrm>
          <a:off x="502920" y="156071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a:t>（</a:t>
          </a:r>
          <a:r>
            <a:rPr lang="en-US" altLang="zh-CN" sz="1600" kern="1200"/>
            <a:t>3</a:t>
          </a:r>
          <a:r>
            <a:rPr lang="zh-CN" altLang="en-US" sz="1600" kern="1200"/>
            <a:t>） 测算房屋现值； </a:t>
          </a:r>
        </a:p>
      </dsp:txBody>
      <dsp:txXfrm>
        <a:off x="525977" y="1583771"/>
        <a:ext cx="6994766" cy="426206"/>
      </dsp:txXfrm>
    </dsp:sp>
    <dsp:sp modelId="{CAB13359-254D-1C47-A766-62E4405C8054}">
      <dsp:nvSpPr>
        <dsp:cNvPr id="0" name=""/>
        <dsp:cNvSpPr/>
      </dsp:nvSpPr>
      <dsp:spPr>
        <a:xfrm>
          <a:off x="0" y="2522633"/>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BB0535-7983-1C49-B744-079492169CB0}">
      <dsp:nvSpPr>
        <dsp:cNvPr id="0" name=""/>
        <dsp:cNvSpPr/>
      </dsp:nvSpPr>
      <dsp:spPr>
        <a:xfrm>
          <a:off x="502920" y="228647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a:t>（</a:t>
          </a:r>
          <a:r>
            <a:rPr lang="en-US" altLang="zh-CN" sz="1600" kern="1200"/>
            <a:t>5</a:t>
          </a:r>
          <a:r>
            <a:rPr lang="zh-CN" altLang="en-US" sz="1600" kern="1200"/>
            <a:t>） 测算交易税费； </a:t>
          </a:r>
        </a:p>
      </dsp:txBody>
      <dsp:txXfrm>
        <a:off x="525977" y="2309531"/>
        <a:ext cx="6994766" cy="426206"/>
      </dsp:txXfrm>
    </dsp:sp>
    <dsp:sp modelId="{30B31F41-6FCE-BB43-B51C-6A15E3680276}">
      <dsp:nvSpPr>
        <dsp:cNvPr id="0" name=""/>
        <dsp:cNvSpPr/>
      </dsp:nvSpPr>
      <dsp:spPr>
        <a:xfrm>
          <a:off x="0" y="324839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689789-E5D8-5243-82CD-98BCD608F764}">
      <dsp:nvSpPr>
        <dsp:cNvPr id="0" name=""/>
        <dsp:cNvSpPr/>
      </dsp:nvSpPr>
      <dsp:spPr>
        <a:xfrm>
          <a:off x="502920" y="301223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a:t>（</a:t>
          </a:r>
          <a:r>
            <a:rPr lang="en-US" altLang="zh-CN" sz="1600" kern="1200"/>
            <a:t>6</a:t>
          </a:r>
          <a:r>
            <a:rPr lang="zh-CN" altLang="en-US" sz="1600" kern="1200"/>
            <a:t>） 测算待估宗地价格。</a:t>
          </a:r>
        </a:p>
      </dsp:txBody>
      <dsp:txXfrm>
        <a:off x="525977" y="3035291"/>
        <a:ext cx="6994766" cy="426206"/>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F22F-20EB-1545-B672-80EB176CB1E2}">
      <dsp:nvSpPr>
        <dsp:cNvPr id="0" name=""/>
        <dsp:cNvSpPr/>
      </dsp:nvSpPr>
      <dsp:spPr>
        <a:xfrm rot="5400000">
          <a:off x="6477589" y="-2764152"/>
          <a:ext cx="724245"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不动产交易价格应依据客观交易价格，采用市场比较法或结合不动产的经营状况和市场条件运用 收益还原法确定。</a:t>
          </a:r>
        </a:p>
      </dsp:txBody>
      <dsp:txXfrm rot="-5400000">
        <a:off x="3621024" y="127768"/>
        <a:ext cx="6402021" cy="653535"/>
      </dsp:txXfrm>
    </dsp:sp>
    <dsp:sp modelId="{1819D072-8B9E-BC4F-AB7A-47B40F7B8101}">
      <dsp:nvSpPr>
        <dsp:cNvPr id="0" name=""/>
        <dsp:cNvSpPr/>
      </dsp:nvSpPr>
      <dsp:spPr>
        <a:xfrm>
          <a:off x="0" y="1882"/>
          <a:ext cx="3621024" cy="9053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测算不动产交易价格</a:t>
          </a:r>
        </a:p>
      </dsp:txBody>
      <dsp:txXfrm>
        <a:off x="44193" y="46075"/>
        <a:ext cx="3532638" cy="816920"/>
      </dsp:txXfrm>
    </dsp:sp>
    <dsp:sp modelId="{092B2815-3F4F-2B46-A1EB-4E85D6E34821}">
      <dsp:nvSpPr>
        <dsp:cNvPr id="0" name=""/>
        <dsp:cNvSpPr/>
      </dsp:nvSpPr>
      <dsp:spPr>
        <a:xfrm rot="5400000">
          <a:off x="6477589" y="-1813580"/>
          <a:ext cx="724245"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参照收益还原法中的有关规则测算。</a:t>
          </a:r>
        </a:p>
      </dsp:txBody>
      <dsp:txXfrm rot="-5400000">
        <a:off x="3621024" y="1078340"/>
        <a:ext cx="6402021" cy="653535"/>
      </dsp:txXfrm>
    </dsp:sp>
    <dsp:sp modelId="{B88812E3-F1B0-444E-B4DA-513AC366593B}">
      <dsp:nvSpPr>
        <dsp:cNvPr id="0" name=""/>
        <dsp:cNvSpPr/>
      </dsp:nvSpPr>
      <dsp:spPr>
        <a:xfrm>
          <a:off x="0" y="952454"/>
          <a:ext cx="3621024" cy="9053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测算房屋现值</a:t>
          </a:r>
        </a:p>
      </dsp:txBody>
      <dsp:txXfrm>
        <a:off x="44193" y="996647"/>
        <a:ext cx="3532638" cy="816920"/>
      </dsp:txXfrm>
    </dsp:sp>
    <dsp:sp modelId="{F6338636-B0B3-8D44-8E8F-9C2D969DDA6D}">
      <dsp:nvSpPr>
        <dsp:cNvPr id="0" name=""/>
        <dsp:cNvSpPr/>
      </dsp:nvSpPr>
      <dsp:spPr>
        <a:xfrm rot="5400000">
          <a:off x="6477589" y="-863007"/>
          <a:ext cx="724245"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zh-CN" altLang="en-US" sz="1100" kern="1200" dirty="0"/>
            <a:t>主要包括不动产交易过程中的税费。</a:t>
          </a:r>
        </a:p>
      </dsp:txBody>
      <dsp:txXfrm rot="-5400000">
        <a:off x="3621024" y="2028913"/>
        <a:ext cx="6402021" cy="653535"/>
      </dsp:txXfrm>
    </dsp:sp>
    <dsp:sp modelId="{1CD0D0EB-A90C-784D-B34C-8D9F6EDCCC2A}">
      <dsp:nvSpPr>
        <dsp:cNvPr id="0" name=""/>
        <dsp:cNvSpPr/>
      </dsp:nvSpPr>
      <dsp:spPr>
        <a:xfrm>
          <a:off x="0" y="1903026"/>
          <a:ext cx="3621024" cy="9053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测算交易税费</a:t>
          </a:r>
        </a:p>
      </dsp:txBody>
      <dsp:txXfrm>
        <a:off x="44193" y="1947219"/>
        <a:ext cx="3532638" cy="816920"/>
      </dsp:txXfrm>
    </dsp:sp>
    <dsp:sp modelId="{4772C3D1-E08D-AE43-BF89-50A908B8301C}">
      <dsp:nvSpPr>
        <dsp:cNvPr id="0" name=""/>
        <dsp:cNvSpPr/>
      </dsp:nvSpPr>
      <dsp:spPr>
        <a:xfrm rot="5400000">
          <a:off x="6477589" y="87564"/>
          <a:ext cx="724245"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endParaRPr lang="zh-CN" altLang="en-US" sz="1100" kern="1200"/>
        </a:p>
        <a:p>
          <a:pPr marL="57150" lvl="1" indent="-57150" algn="l" defTabSz="488950">
            <a:lnSpc>
              <a:spcPct val="90000"/>
            </a:lnSpc>
            <a:spcBef>
              <a:spcPct val="0"/>
            </a:spcBef>
            <a:spcAft>
              <a:spcPct val="15000"/>
            </a:spcAft>
            <a:buChar char="•"/>
          </a:pPr>
          <a:r>
            <a:rPr lang="zh-CN" altLang="en-US" sz="1100" kern="1200" dirty="0"/>
            <a:t>运用剩余法评估公式测算土地价格，应注意待估宗地的设定使用年期与不动产交易价格对应的年 期之间的差别并进行使用年期修正。</a:t>
          </a:r>
        </a:p>
      </dsp:txBody>
      <dsp:txXfrm rot="-5400000">
        <a:off x="3621024" y="2979485"/>
        <a:ext cx="6402021" cy="653535"/>
      </dsp:txXfrm>
    </dsp:sp>
    <dsp:sp modelId="{5F86BD34-FAA2-AE44-933B-325C624D9527}">
      <dsp:nvSpPr>
        <dsp:cNvPr id="0" name=""/>
        <dsp:cNvSpPr/>
      </dsp:nvSpPr>
      <dsp:spPr>
        <a:xfrm>
          <a:off x="0" y="2853598"/>
          <a:ext cx="3621024" cy="9053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CN" altLang="en-US" sz="2800" kern="1200"/>
            <a:t>测算土地价格</a:t>
          </a:r>
        </a:p>
      </dsp:txBody>
      <dsp:txXfrm>
        <a:off x="44193" y="2897791"/>
        <a:ext cx="3532638" cy="816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FE146-2232-B643-AB93-054855E86B9D}">
      <dsp:nvSpPr>
        <dsp:cNvPr id="0" name=""/>
        <dsp:cNvSpPr/>
      </dsp:nvSpPr>
      <dsp:spPr>
        <a:xfrm>
          <a:off x="0" y="219713"/>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6E4C6-E18B-0A48-9F14-A0BB9F86238C}">
      <dsp:nvSpPr>
        <dsp:cNvPr id="0" name=""/>
        <dsp:cNvSpPr/>
      </dsp:nvSpPr>
      <dsp:spPr>
        <a:xfrm>
          <a:off x="502920" y="13073"/>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封面标题：土地估价报告</a:t>
          </a:r>
        </a:p>
      </dsp:txBody>
      <dsp:txXfrm>
        <a:off x="523095" y="33248"/>
        <a:ext cx="7000530" cy="372930"/>
      </dsp:txXfrm>
    </dsp:sp>
    <dsp:sp modelId="{5ECBD690-FFB5-2341-8100-AF21E797C351}">
      <dsp:nvSpPr>
        <dsp:cNvPr id="0" name=""/>
        <dsp:cNvSpPr/>
      </dsp:nvSpPr>
      <dsp:spPr>
        <a:xfrm>
          <a:off x="0" y="854754"/>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F2DA68-053C-B04E-A1A0-CEE6C9344497}">
      <dsp:nvSpPr>
        <dsp:cNvPr id="0" name=""/>
        <dsp:cNvSpPr/>
      </dsp:nvSpPr>
      <dsp:spPr>
        <a:xfrm>
          <a:off x="502920" y="648113"/>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项目名称：坐落（土地证书上的坐落）</a:t>
          </a:r>
          <a:r>
            <a:rPr lang="en-US" altLang="zh-CN" sz="1400" kern="1200" dirty="0"/>
            <a:t>+</a:t>
          </a:r>
          <a:r>
            <a:rPr lang="zh-CN" altLang="en-US" sz="1400" kern="1200" dirty="0"/>
            <a:t>评估目的</a:t>
          </a:r>
          <a:r>
            <a:rPr lang="en-US" altLang="zh-CN" sz="1400" kern="1200" dirty="0"/>
            <a:t>+</a:t>
          </a:r>
          <a:r>
            <a:rPr lang="zh-CN" altLang="en-US" sz="1400" kern="1200" dirty="0"/>
            <a:t>价格类型</a:t>
          </a:r>
          <a:r>
            <a:rPr lang="en-US" altLang="zh-CN" sz="1400" kern="1200" dirty="0"/>
            <a:t>+</a:t>
          </a:r>
          <a:r>
            <a:rPr lang="zh-CN" altLang="en-US" sz="1400" kern="1200" dirty="0"/>
            <a:t>评估</a:t>
          </a:r>
        </a:p>
      </dsp:txBody>
      <dsp:txXfrm>
        <a:off x="523095" y="668288"/>
        <a:ext cx="7000530" cy="372930"/>
      </dsp:txXfrm>
    </dsp:sp>
    <dsp:sp modelId="{DEF6926B-AC45-4840-AB5C-7B1D0EE8CF62}">
      <dsp:nvSpPr>
        <dsp:cNvPr id="0" name=""/>
        <dsp:cNvSpPr/>
      </dsp:nvSpPr>
      <dsp:spPr>
        <a:xfrm>
          <a:off x="0" y="1489794"/>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730FDB-1502-084B-B9B2-762EDE0B26B2}">
      <dsp:nvSpPr>
        <dsp:cNvPr id="0" name=""/>
        <dsp:cNvSpPr/>
      </dsp:nvSpPr>
      <dsp:spPr>
        <a:xfrm>
          <a:off x="502920" y="1283154"/>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受托估价机构：宝业恒（北京）土地房地产资产评估咨询有限公司</a:t>
          </a:r>
        </a:p>
      </dsp:txBody>
      <dsp:txXfrm>
        <a:off x="523095" y="1303329"/>
        <a:ext cx="7000530" cy="372930"/>
      </dsp:txXfrm>
    </dsp:sp>
    <dsp:sp modelId="{79911AD3-AE85-7943-A9C2-B7AB50E239B3}">
      <dsp:nvSpPr>
        <dsp:cNvPr id="0" name=""/>
        <dsp:cNvSpPr/>
      </dsp:nvSpPr>
      <dsp:spPr>
        <a:xfrm>
          <a:off x="0" y="2124834"/>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76F851-8AC9-0043-9DBC-B9F841B47481}">
      <dsp:nvSpPr>
        <dsp:cNvPr id="0" name=""/>
        <dsp:cNvSpPr/>
      </dsp:nvSpPr>
      <dsp:spPr>
        <a:xfrm>
          <a:off x="502920" y="1918194"/>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电子备案号（上传后自动生成）</a:t>
          </a:r>
        </a:p>
      </dsp:txBody>
      <dsp:txXfrm>
        <a:off x="523095" y="1938369"/>
        <a:ext cx="7000530" cy="372930"/>
      </dsp:txXfrm>
    </dsp:sp>
    <dsp:sp modelId="{E81CE11A-4FF8-CB4B-8BA3-4133B941E283}">
      <dsp:nvSpPr>
        <dsp:cNvPr id="0" name=""/>
        <dsp:cNvSpPr/>
      </dsp:nvSpPr>
      <dsp:spPr>
        <a:xfrm>
          <a:off x="0" y="2759874"/>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547059-5C38-1A43-9042-21FA6457F671}">
      <dsp:nvSpPr>
        <dsp:cNvPr id="0" name=""/>
        <dsp:cNvSpPr/>
      </dsp:nvSpPr>
      <dsp:spPr>
        <a:xfrm>
          <a:off x="502920" y="2553234"/>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土地估价报告编号：京宝业恒土估字</a:t>
          </a:r>
          <a:r>
            <a:rPr lang="en-US" altLang="zh-CN" sz="1400" kern="1200" dirty="0"/>
            <a:t>[2022]</a:t>
          </a:r>
          <a:r>
            <a:rPr lang="zh-CN" altLang="en-US" sz="1400" kern="1200" dirty="0"/>
            <a:t>第</a:t>
          </a:r>
          <a:r>
            <a:rPr lang="en-US" altLang="zh-CN" sz="1400" kern="1200" dirty="0"/>
            <a:t>0101</a:t>
          </a:r>
          <a:r>
            <a:rPr lang="zh-CN" altLang="en-US" sz="1400" kern="1200" dirty="0"/>
            <a:t>号</a:t>
          </a:r>
        </a:p>
      </dsp:txBody>
      <dsp:txXfrm>
        <a:off x="523095" y="2573409"/>
        <a:ext cx="7000530" cy="372930"/>
      </dsp:txXfrm>
    </dsp:sp>
    <dsp:sp modelId="{0E662816-ECCA-2845-A154-32D8D0E64750}">
      <dsp:nvSpPr>
        <dsp:cNvPr id="0" name=""/>
        <dsp:cNvSpPr/>
      </dsp:nvSpPr>
      <dsp:spPr>
        <a:xfrm>
          <a:off x="0" y="3394914"/>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D89DE-5A45-3948-B7BE-949702401968}">
      <dsp:nvSpPr>
        <dsp:cNvPr id="0" name=""/>
        <dsp:cNvSpPr/>
      </dsp:nvSpPr>
      <dsp:spPr>
        <a:xfrm>
          <a:off x="502920" y="3188273"/>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提交估价报告日期：说明土地估价报告提交的具体日期</a:t>
          </a:r>
        </a:p>
      </dsp:txBody>
      <dsp:txXfrm>
        <a:off x="523095" y="3208448"/>
        <a:ext cx="7000530" cy="37293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8D5A1-1C60-D640-9125-247A6A218D5B}">
      <dsp:nvSpPr>
        <dsp:cNvPr id="0" name=""/>
        <dsp:cNvSpPr/>
      </dsp:nvSpPr>
      <dsp:spPr>
        <a:xfrm>
          <a:off x="0" y="34535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6EE7BF-46BE-D141-9E7E-186567F68462}">
      <dsp:nvSpPr>
        <dsp:cNvPr id="0" name=""/>
        <dsp:cNvSpPr/>
      </dsp:nvSpPr>
      <dsp:spPr>
        <a:xfrm>
          <a:off x="502920" y="10919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以剩余法评估待开发土地价格公式： </a:t>
          </a:r>
          <a:r>
            <a:rPr lang="en-GB" sz="1600" kern="1200" dirty="0"/>
            <a:t>P＝A－B－C</a:t>
          </a:r>
          <a:endParaRPr lang="zh-CN" altLang="en-US" sz="1600" kern="1200" dirty="0"/>
        </a:p>
      </dsp:txBody>
      <dsp:txXfrm>
        <a:off x="525977" y="132251"/>
        <a:ext cx="6994766" cy="426206"/>
      </dsp:txXfrm>
    </dsp:sp>
    <dsp:sp modelId="{6A62FF95-3FC2-7F44-A553-EC2399728854}">
      <dsp:nvSpPr>
        <dsp:cNvPr id="0" name=""/>
        <dsp:cNvSpPr/>
      </dsp:nvSpPr>
      <dsp:spPr>
        <a:xfrm>
          <a:off x="0" y="107111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02F435-CEDB-9C41-B836-76AFCBCE1568}">
      <dsp:nvSpPr>
        <dsp:cNvPr id="0" name=""/>
        <dsp:cNvSpPr/>
      </dsp:nvSpPr>
      <dsp:spPr>
        <a:xfrm>
          <a:off x="502920" y="83495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GB" sz="1600" kern="1200"/>
            <a:t>P—</a:t>
          </a:r>
          <a:r>
            <a:rPr lang="zh-CN" altLang="en-US" sz="1600" kern="1200"/>
            <a:t>待估宗地价格； </a:t>
          </a:r>
        </a:p>
      </dsp:txBody>
      <dsp:txXfrm>
        <a:off x="525977" y="858011"/>
        <a:ext cx="6994766" cy="426206"/>
      </dsp:txXfrm>
    </dsp:sp>
    <dsp:sp modelId="{93558458-268D-D64F-BCC7-61E4AD53EAAB}">
      <dsp:nvSpPr>
        <dsp:cNvPr id="0" name=""/>
        <dsp:cNvSpPr/>
      </dsp:nvSpPr>
      <dsp:spPr>
        <a:xfrm>
          <a:off x="0" y="179687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932E0F-AB20-5F4F-BE11-70CDFA3D49C3}">
      <dsp:nvSpPr>
        <dsp:cNvPr id="0" name=""/>
        <dsp:cNvSpPr/>
      </dsp:nvSpPr>
      <dsp:spPr>
        <a:xfrm>
          <a:off x="502920" y="156071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GB" sz="1600" kern="1200"/>
            <a:t>A—</a:t>
          </a:r>
          <a:r>
            <a:rPr lang="zh-CN" altLang="en-US" sz="1600" kern="1200"/>
            <a:t>不动产总价； </a:t>
          </a:r>
        </a:p>
      </dsp:txBody>
      <dsp:txXfrm>
        <a:off x="525977" y="1583771"/>
        <a:ext cx="6994766" cy="426206"/>
      </dsp:txXfrm>
    </dsp:sp>
    <dsp:sp modelId="{9E2198E7-0C2C-3541-B181-E61256F9C572}">
      <dsp:nvSpPr>
        <dsp:cNvPr id="0" name=""/>
        <dsp:cNvSpPr/>
      </dsp:nvSpPr>
      <dsp:spPr>
        <a:xfrm>
          <a:off x="0" y="2522633"/>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0CCD43-4BA0-E04E-A1D8-F5CB9F0B2141}">
      <dsp:nvSpPr>
        <dsp:cNvPr id="0" name=""/>
        <dsp:cNvSpPr/>
      </dsp:nvSpPr>
      <dsp:spPr>
        <a:xfrm>
          <a:off x="502920" y="228647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GB" sz="1600" kern="1200"/>
            <a:t>B—</a:t>
          </a:r>
          <a:r>
            <a:rPr lang="zh-CN" altLang="en-US" sz="1600" kern="1200"/>
            <a:t>开发项目整体的开发成本； </a:t>
          </a:r>
        </a:p>
      </dsp:txBody>
      <dsp:txXfrm>
        <a:off x="525977" y="2309531"/>
        <a:ext cx="6994766" cy="426206"/>
      </dsp:txXfrm>
    </dsp:sp>
    <dsp:sp modelId="{6EDFAAE8-04A0-414D-ABAE-B3737D3A7D79}">
      <dsp:nvSpPr>
        <dsp:cNvPr id="0" name=""/>
        <dsp:cNvSpPr/>
      </dsp:nvSpPr>
      <dsp:spPr>
        <a:xfrm>
          <a:off x="0" y="3248394"/>
          <a:ext cx="1005839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4588A3-2377-8A4D-B748-E37E4E77C6A1}">
      <dsp:nvSpPr>
        <dsp:cNvPr id="0" name=""/>
        <dsp:cNvSpPr/>
      </dsp:nvSpPr>
      <dsp:spPr>
        <a:xfrm>
          <a:off x="502920" y="3012234"/>
          <a:ext cx="70408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GB" sz="1600" kern="1200"/>
            <a:t>C—</a:t>
          </a:r>
          <a:r>
            <a:rPr lang="zh-CN" altLang="en-US" sz="1600" kern="1200"/>
            <a:t>客观开发利润。</a:t>
          </a:r>
        </a:p>
      </dsp:txBody>
      <dsp:txXfrm>
        <a:off x="525977" y="3035291"/>
        <a:ext cx="6994766" cy="42620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A5349-4203-9746-B83B-91E499B6EE22}">
      <dsp:nvSpPr>
        <dsp:cNvPr id="0" name=""/>
        <dsp:cNvSpPr/>
      </dsp:nvSpPr>
      <dsp:spPr>
        <a:xfrm>
          <a:off x="0" y="219713"/>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FEE2F5-875D-324B-A671-5B0E1CE6EDDA}">
      <dsp:nvSpPr>
        <dsp:cNvPr id="0" name=""/>
        <dsp:cNvSpPr/>
      </dsp:nvSpPr>
      <dsp:spPr>
        <a:xfrm>
          <a:off x="502920" y="13073"/>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a:t>（</a:t>
          </a:r>
          <a:r>
            <a:rPr lang="en-US" altLang="zh-CN" sz="1400" kern="1200"/>
            <a:t>1</a:t>
          </a:r>
          <a:r>
            <a:rPr lang="zh-CN" altLang="en-US" sz="1400" kern="1200"/>
            <a:t>）调查待估宗地的基本情况； </a:t>
          </a:r>
        </a:p>
      </dsp:txBody>
      <dsp:txXfrm>
        <a:off x="523095" y="33248"/>
        <a:ext cx="7000530" cy="372930"/>
      </dsp:txXfrm>
    </dsp:sp>
    <dsp:sp modelId="{B1CACFF3-7FA5-8243-B69C-6277848D7490}">
      <dsp:nvSpPr>
        <dsp:cNvPr id="0" name=""/>
        <dsp:cNvSpPr/>
      </dsp:nvSpPr>
      <dsp:spPr>
        <a:xfrm>
          <a:off x="0" y="854754"/>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7F0CC4-502B-7D49-8272-D3AB3A50268B}">
      <dsp:nvSpPr>
        <dsp:cNvPr id="0" name=""/>
        <dsp:cNvSpPr/>
      </dsp:nvSpPr>
      <dsp:spPr>
        <a:xfrm>
          <a:off x="502920" y="648113"/>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a:t>（</a:t>
          </a:r>
          <a:r>
            <a:rPr lang="en-US" altLang="zh-CN" sz="1400" kern="1200"/>
            <a:t>2</a:t>
          </a:r>
          <a:r>
            <a:rPr lang="zh-CN" altLang="en-US" sz="1400" kern="1200"/>
            <a:t>）确定待估宗地的最有效利用方式； </a:t>
          </a:r>
        </a:p>
      </dsp:txBody>
      <dsp:txXfrm>
        <a:off x="523095" y="668288"/>
        <a:ext cx="7000530" cy="372930"/>
      </dsp:txXfrm>
    </dsp:sp>
    <dsp:sp modelId="{C34987FB-79A8-A143-B989-82ABE5D93A03}">
      <dsp:nvSpPr>
        <dsp:cNvPr id="0" name=""/>
        <dsp:cNvSpPr/>
      </dsp:nvSpPr>
      <dsp:spPr>
        <a:xfrm>
          <a:off x="0" y="1489794"/>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77FF91-276E-484C-83B1-DE49B4C178B1}">
      <dsp:nvSpPr>
        <dsp:cNvPr id="0" name=""/>
        <dsp:cNvSpPr/>
      </dsp:nvSpPr>
      <dsp:spPr>
        <a:xfrm>
          <a:off x="502920" y="1283154"/>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a:t>（</a:t>
          </a:r>
          <a:r>
            <a:rPr lang="en-US" altLang="zh-CN" sz="1400" kern="1200"/>
            <a:t>3</a:t>
          </a:r>
          <a:r>
            <a:rPr lang="zh-CN" altLang="en-US" sz="1400" kern="1200"/>
            <a:t>）测算开发完成后的土地或不动产总价； </a:t>
          </a:r>
        </a:p>
      </dsp:txBody>
      <dsp:txXfrm>
        <a:off x="523095" y="1303329"/>
        <a:ext cx="7000530" cy="372930"/>
      </dsp:txXfrm>
    </dsp:sp>
    <dsp:sp modelId="{862700DC-965F-A845-9923-147004074FB6}">
      <dsp:nvSpPr>
        <dsp:cNvPr id="0" name=""/>
        <dsp:cNvSpPr/>
      </dsp:nvSpPr>
      <dsp:spPr>
        <a:xfrm>
          <a:off x="0" y="2124834"/>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1D7CF5-272D-7446-A067-5848E1A05354}">
      <dsp:nvSpPr>
        <dsp:cNvPr id="0" name=""/>
        <dsp:cNvSpPr/>
      </dsp:nvSpPr>
      <dsp:spPr>
        <a:xfrm>
          <a:off x="502920" y="1918194"/>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a:t>（</a:t>
          </a:r>
          <a:r>
            <a:rPr lang="en-US" altLang="zh-CN" sz="1400" kern="1200"/>
            <a:t>4</a:t>
          </a:r>
          <a:r>
            <a:rPr lang="zh-CN" altLang="en-US" sz="1400" kern="1200"/>
            <a:t>）估计开发建设周期和投资进度安排； </a:t>
          </a:r>
        </a:p>
      </dsp:txBody>
      <dsp:txXfrm>
        <a:off x="523095" y="1938369"/>
        <a:ext cx="7000530" cy="372930"/>
      </dsp:txXfrm>
    </dsp:sp>
    <dsp:sp modelId="{C01876D4-A239-8446-848D-CC78D2772B34}">
      <dsp:nvSpPr>
        <dsp:cNvPr id="0" name=""/>
        <dsp:cNvSpPr/>
      </dsp:nvSpPr>
      <dsp:spPr>
        <a:xfrm>
          <a:off x="0" y="2759874"/>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3D3337-3D9D-C345-A7E5-D70B38226FD1}">
      <dsp:nvSpPr>
        <dsp:cNvPr id="0" name=""/>
        <dsp:cNvSpPr/>
      </dsp:nvSpPr>
      <dsp:spPr>
        <a:xfrm>
          <a:off x="502920" y="2553234"/>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a:t>（</a:t>
          </a:r>
          <a:r>
            <a:rPr lang="en-US" altLang="zh-CN" sz="1400" kern="1200"/>
            <a:t>5</a:t>
          </a:r>
          <a:r>
            <a:rPr lang="zh-CN" altLang="en-US" sz="1400" kern="1200"/>
            <a:t>）测算开发成本和开发客观开发利润； </a:t>
          </a:r>
        </a:p>
      </dsp:txBody>
      <dsp:txXfrm>
        <a:off x="523095" y="2573409"/>
        <a:ext cx="7000530" cy="372930"/>
      </dsp:txXfrm>
    </dsp:sp>
    <dsp:sp modelId="{1478E0E9-8346-6C41-8757-BFD0687D5538}">
      <dsp:nvSpPr>
        <dsp:cNvPr id="0" name=""/>
        <dsp:cNvSpPr/>
      </dsp:nvSpPr>
      <dsp:spPr>
        <a:xfrm>
          <a:off x="0" y="3394914"/>
          <a:ext cx="100583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8F9AEA-8C3B-4944-9029-BAFE8E4372F4}">
      <dsp:nvSpPr>
        <dsp:cNvPr id="0" name=""/>
        <dsp:cNvSpPr/>
      </dsp:nvSpPr>
      <dsp:spPr>
        <a:xfrm>
          <a:off x="502920" y="3188273"/>
          <a:ext cx="704088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zh-CN" altLang="en-US" sz="1400" kern="1200"/>
            <a:t>（</a:t>
          </a:r>
          <a:r>
            <a:rPr lang="en-US" altLang="zh-CN" sz="1400" kern="1200"/>
            <a:t>6</a:t>
          </a:r>
          <a:r>
            <a:rPr lang="zh-CN" altLang="en-US" sz="1400" kern="1200"/>
            <a:t>）测算待估宗地价格。</a:t>
          </a:r>
        </a:p>
      </dsp:txBody>
      <dsp:txXfrm>
        <a:off x="523095" y="3208448"/>
        <a:ext cx="7000530" cy="37293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FADEA-FEA4-6E45-A27C-1C1B66878C93}">
      <dsp:nvSpPr>
        <dsp:cNvPr id="0" name=""/>
        <dsp:cNvSpPr/>
      </dsp:nvSpPr>
      <dsp:spPr>
        <a:xfrm rot="5400000">
          <a:off x="-324899" y="328992"/>
          <a:ext cx="1104293" cy="45449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测算开发完成后的不动产总价</a:t>
          </a:r>
        </a:p>
      </dsp:txBody>
      <dsp:txXfrm rot="-5400000">
        <a:off x="-1" y="231342"/>
        <a:ext cx="454495" cy="649798"/>
      </dsp:txXfrm>
    </dsp:sp>
    <dsp:sp modelId="{A32BDCAE-6284-9144-B74F-853BD2FBF349}">
      <dsp:nvSpPr>
        <dsp:cNvPr id="0" name=""/>
        <dsp:cNvSpPr/>
      </dsp:nvSpPr>
      <dsp:spPr>
        <a:xfrm rot="5400000">
          <a:off x="5307134" y="-4621038"/>
          <a:ext cx="422031" cy="1012730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应根据待估宗地的最有效利用方式和当地不动产市场现状，采用市场比较法或趋势分析确定其在 评估期日的价值。</a:t>
          </a:r>
        </a:p>
        <a:p>
          <a:pPr marL="57150" lvl="1" indent="-57150" algn="l" defTabSz="444500">
            <a:lnSpc>
              <a:spcPct val="90000"/>
            </a:lnSpc>
            <a:spcBef>
              <a:spcPct val="0"/>
            </a:spcBef>
            <a:spcAft>
              <a:spcPct val="15000"/>
            </a:spcAft>
            <a:buChar char="•"/>
          </a:pPr>
          <a:r>
            <a:rPr lang="zh-CN" altLang="en-US" sz="1000" kern="1200" dirty="0"/>
            <a:t>对开发完成后拟采用出租或自营方式经营的土地或不动产价值，也可以根据同一市 场状况采用收益还原法确定其价值。</a:t>
          </a:r>
        </a:p>
      </dsp:txBody>
      <dsp:txXfrm rot="-5400000">
        <a:off x="454495" y="252203"/>
        <a:ext cx="10106707" cy="380827"/>
      </dsp:txXfrm>
    </dsp:sp>
    <dsp:sp modelId="{FAFF9A8C-1089-F642-AB60-C00F5FB6F169}">
      <dsp:nvSpPr>
        <dsp:cNvPr id="0" name=""/>
        <dsp:cNvSpPr/>
      </dsp:nvSpPr>
      <dsp:spPr>
        <a:xfrm rot="5400000">
          <a:off x="-356213" y="1397967"/>
          <a:ext cx="1166923" cy="45449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确定开发周期和投资进度安排</a:t>
          </a:r>
        </a:p>
      </dsp:txBody>
      <dsp:txXfrm rot="-5400000">
        <a:off x="0" y="1269002"/>
        <a:ext cx="454495" cy="712428"/>
      </dsp:txXfrm>
    </dsp:sp>
    <dsp:sp modelId="{330B1CB9-961E-6640-B949-E23863972CEA}">
      <dsp:nvSpPr>
        <dsp:cNvPr id="0" name=""/>
        <dsp:cNvSpPr/>
      </dsp:nvSpPr>
      <dsp:spPr>
        <a:xfrm rot="5400000">
          <a:off x="5307134" y="-3552063"/>
          <a:ext cx="422031" cy="1012730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应参照类似不动产的开发过程进行确定。</a:t>
          </a:r>
        </a:p>
      </dsp:txBody>
      <dsp:txXfrm rot="-5400000">
        <a:off x="454495" y="1321178"/>
        <a:ext cx="10106707" cy="380827"/>
      </dsp:txXfrm>
    </dsp:sp>
    <dsp:sp modelId="{1BE38860-3278-4544-9844-7C0ABCF90A1C}">
      <dsp:nvSpPr>
        <dsp:cNvPr id="0" name=""/>
        <dsp:cNvSpPr/>
      </dsp:nvSpPr>
      <dsp:spPr>
        <a:xfrm rot="5400000">
          <a:off x="-285471" y="2427515"/>
          <a:ext cx="1025438" cy="45449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测算开发成本</a:t>
          </a:r>
        </a:p>
      </dsp:txBody>
      <dsp:txXfrm rot="-5400000">
        <a:off x="0" y="2369292"/>
        <a:ext cx="454495" cy="570943"/>
      </dsp:txXfrm>
    </dsp:sp>
    <dsp:sp modelId="{5EAC2FD4-6ABC-554A-882F-89511AAF6461}">
      <dsp:nvSpPr>
        <dsp:cNvPr id="0" name=""/>
        <dsp:cNvSpPr/>
      </dsp:nvSpPr>
      <dsp:spPr>
        <a:xfrm rot="5400000">
          <a:off x="5201242" y="-2522515"/>
          <a:ext cx="633815" cy="1012730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开发成本是项目开发建设期间所发生的客观费用的总和。 在土地开发项目中，开发成本包括购地税费、将土地开发完成所需的开发费用、管理费用、投资 利息和销售税费；</a:t>
          </a:r>
        </a:p>
        <a:p>
          <a:pPr marL="57150" lvl="1" indent="-57150" algn="l" defTabSz="444500">
            <a:lnSpc>
              <a:spcPct val="90000"/>
            </a:lnSpc>
            <a:spcBef>
              <a:spcPct val="0"/>
            </a:spcBef>
            <a:spcAft>
              <a:spcPct val="15000"/>
            </a:spcAft>
            <a:buChar char="•"/>
          </a:pPr>
          <a:r>
            <a:rPr lang="zh-CN" altLang="en-US" sz="1000" kern="1200" dirty="0"/>
            <a:t>在不动产开发项目中，开发成本包括购地税费、房屋建造成本、管理费用、投资利息 和销售税费。</a:t>
          </a:r>
        </a:p>
      </dsp:txBody>
      <dsp:txXfrm rot="-5400000">
        <a:off x="454495" y="2255172"/>
        <a:ext cx="10096369" cy="571935"/>
      </dsp:txXfrm>
    </dsp:sp>
    <dsp:sp modelId="{6ADEDD42-AEC3-7F4A-A031-F4FB3F8774DC}">
      <dsp:nvSpPr>
        <dsp:cNvPr id="0" name=""/>
        <dsp:cNvSpPr/>
      </dsp:nvSpPr>
      <dsp:spPr>
        <a:xfrm rot="5400000">
          <a:off x="-97391" y="3394141"/>
          <a:ext cx="649279" cy="45449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a:t>测算利息</a:t>
          </a:r>
        </a:p>
      </dsp:txBody>
      <dsp:txXfrm rot="-5400000">
        <a:off x="2" y="3523997"/>
        <a:ext cx="454495" cy="194784"/>
      </dsp:txXfrm>
    </dsp:sp>
    <dsp:sp modelId="{27ABDD76-C324-4F49-A41A-B0112C6D5B27}">
      <dsp:nvSpPr>
        <dsp:cNvPr id="0" name=""/>
        <dsp:cNvSpPr/>
      </dsp:nvSpPr>
      <dsp:spPr>
        <a:xfrm rot="5400000">
          <a:off x="5111233" y="-1555889"/>
          <a:ext cx="813832" cy="1012730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地价款、土地开发费用或房屋建造成本、管理费用和购地税费等全部预付资本要计算利息。销售 税费不计利息。利息的计算要充分考虑资本投入的进度安排，按复利计算。 </a:t>
          </a:r>
        </a:p>
        <a:p>
          <a:pPr marL="57150" lvl="1" indent="-57150" algn="l" defTabSz="444500">
            <a:lnSpc>
              <a:spcPct val="90000"/>
            </a:lnSpc>
            <a:spcBef>
              <a:spcPct val="0"/>
            </a:spcBef>
            <a:spcAft>
              <a:spcPct val="15000"/>
            </a:spcAft>
            <a:buChar char="•"/>
          </a:pPr>
          <a:r>
            <a:rPr lang="zh-CN" altLang="en-US" sz="1000" kern="1200"/>
            <a:t>利息率的选取应参照银行公布的同期贷款利率。</a:t>
          </a:r>
        </a:p>
      </dsp:txBody>
      <dsp:txXfrm rot="-5400000">
        <a:off x="454495" y="3140577"/>
        <a:ext cx="10087581" cy="734376"/>
      </dsp:txXfrm>
    </dsp:sp>
    <dsp:sp modelId="{18CD268B-AC9C-8542-BB86-DD5383976922}">
      <dsp:nvSpPr>
        <dsp:cNvPr id="0" name=""/>
        <dsp:cNvSpPr/>
      </dsp:nvSpPr>
      <dsp:spPr>
        <a:xfrm rot="5400000">
          <a:off x="-97391" y="4081073"/>
          <a:ext cx="649279" cy="45449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dirty="0"/>
            <a:t>测算利润</a:t>
          </a:r>
        </a:p>
      </dsp:txBody>
      <dsp:txXfrm rot="-5400000">
        <a:off x="2" y="4210929"/>
        <a:ext cx="454495" cy="194784"/>
      </dsp:txXfrm>
    </dsp:sp>
    <dsp:sp modelId="{62C722E4-B6D0-234C-98FB-97D4C94EBD19}">
      <dsp:nvSpPr>
        <dsp:cNvPr id="0" name=""/>
        <dsp:cNvSpPr/>
      </dsp:nvSpPr>
      <dsp:spPr>
        <a:xfrm rot="5400000">
          <a:off x="5430095" y="-1096205"/>
          <a:ext cx="630603" cy="1058180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dirty="0"/>
            <a:t>开发项目客观利润一般以土地或不动产总价值或全部预付资本的一定比例计算。利润率宜采用同 一市场上类似土地或不动产开发项目的平均利润率。 </a:t>
          </a:r>
        </a:p>
        <a:p>
          <a:pPr marL="57150" lvl="1" indent="-57150" algn="l" defTabSz="444500">
            <a:lnSpc>
              <a:spcPct val="90000"/>
            </a:lnSpc>
            <a:spcBef>
              <a:spcPct val="0"/>
            </a:spcBef>
            <a:spcAft>
              <a:spcPct val="15000"/>
            </a:spcAft>
            <a:buChar char="•"/>
          </a:pPr>
          <a:r>
            <a:rPr lang="zh-CN" altLang="en-US" sz="1000" kern="1200" dirty="0"/>
            <a:t>如果采用现金流法，折现率的取值综合考虑了利息和利润因素，可不单独测算利润。</a:t>
          </a:r>
        </a:p>
      </dsp:txBody>
      <dsp:txXfrm rot="-5400000">
        <a:off x="454495" y="3910179"/>
        <a:ext cx="10551020" cy="569035"/>
      </dsp:txXfrm>
    </dsp:sp>
    <dsp:sp modelId="{A036D2F4-4986-1D44-88C9-272B5E1A66B9}">
      <dsp:nvSpPr>
        <dsp:cNvPr id="0" name=""/>
        <dsp:cNvSpPr/>
      </dsp:nvSpPr>
      <dsp:spPr>
        <a:xfrm rot="5400000">
          <a:off x="-97391" y="4663718"/>
          <a:ext cx="649279" cy="454495"/>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zh-CN" altLang="en-US" sz="1000" kern="1200"/>
            <a:t>测算土地价格</a:t>
          </a:r>
        </a:p>
      </dsp:txBody>
      <dsp:txXfrm rot="-5400000">
        <a:off x="2" y="4793574"/>
        <a:ext cx="454495" cy="194784"/>
      </dsp:txXfrm>
    </dsp:sp>
    <dsp:sp modelId="{21FF1310-8904-F84E-ADCE-70B3EF09CE47}">
      <dsp:nvSpPr>
        <dsp:cNvPr id="0" name=""/>
        <dsp:cNvSpPr/>
      </dsp:nvSpPr>
      <dsp:spPr>
        <a:xfrm rot="5400000">
          <a:off x="5534381" y="-513559"/>
          <a:ext cx="422031" cy="1058180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zh-CN" altLang="en-US" sz="1000" kern="1200"/>
            <a:t>运用剩余法评估公式测算土地价格。</a:t>
          </a:r>
        </a:p>
      </dsp:txBody>
      <dsp:txXfrm rot="-5400000">
        <a:off x="454495" y="4586929"/>
        <a:ext cx="10561202" cy="380827"/>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65A81-7773-414F-BC81-E6315EFB1FB8}">
      <dsp:nvSpPr>
        <dsp:cNvPr id="0" name=""/>
        <dsp:cNvSpPr/>
      </dsp:nvSpPr>
      <dsp:spPr>
        <a:xfrm>
          <a:off x="0" y="67693"/>
          <a:ext cx="10058399" cy="856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封面</a:t>
          </a:r>
        </a:p>
      </dsp:txBody>
      <dsp:txXfrm>
        <a:off x="41812" y="109505"/>
        <a:ext cx="9974775" cy="772889"/>
      </dsp:txXfrm>
    </dsp:sp>
    <dsp:sp modelId="{2F12A851-9D29-EF4B-9E54-98809ED61AED}">
      <dsp:nvSpPr>
        <dsp:cNvPr id="0" name=""/>
        <dsp:cNvSpPr/>
      </dsp:nvSpPr>
      <dsp:spPr>
        <a:xfrm>
          <a:off x="0" y="999086"/>
          <a:ext cx="10058399" cy="856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zh-CN" altLang="en-US" sz="2600" kern="1200" dirty="0"/>
            <a:t>目录</a:t>
          </a:r>
        </a:p>
      </dsp:txBody>
      <dsp:txXfrm>
        <a:off x="41812" y="1040898"/>
        <a:ext cx="9974775" cy="772889"/>
      </dsp:txXfrm>
    </dsp:sp>
    <dsp:sp modelId="{68D89706-9CCF-DA40-B483-907401C66991}">
      <dsp:nvSpPr>
        <dsp:cNvPr id="0" name=""/>
        <dsp:cNvSpPr/>
      </dsp:nvSpPr>
      <dsp:spPr>
        <a:xfrm>
          <a:off x="0" y="1930480"/>
          <a:ext cx="10058399" cy="856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zh-CN" altLang="en-US" sz="2600" kern="1200" dirty="0"/>
            <a:t>土地估价报告</a:t>
          </a:r>
        </a:p>
      </dsp:txBody>
      <dsp:txXfrm>
        <a:off x="41812" y="1972292"/>
        <a:ext cx="9974775" cy="772889"/>
      </dsp:txXfrm>
    </dsp:sp>
    <dsp:sp modelId="{98426F90-3A05-5145-AD67-3F8F92CB8476}">
      <dsp:nvSpPr>
        <dsp:cNvPr id="0" name=""/>
        <dsp:cNvSpPr/>
      </dsp:nvSpPr>
      <dsp:spPr>
        <a:xfrm>
          <a:off x="0" y="2861873"/>
          <a:ext cx="10058399" cy="856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zh-CN" altLang="en-US" sz="2600" kern="1200" dirty="0"/>
            <a:t>土地估价技术报告</a:t>
          </a:r>
        </a:p>
      </dsp:txBody>
      <dsp:txXfrm>
        <a:off x="41812" y="2903685"/>
        <a:ext cx="9974775" cy="772889"/>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AE102-57ED-6844-AEAC-0A5E5BB3AF45}">
      <dsp:nvSpPr>
        <dsp:cNvPr id="0" name=""/>
        <dsp:cNvSpPr/>
      </dsp:nvSpPr>
      <dsp:spPr>
        <a:xfrm>
          <a:off x="0" y="262059"/>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80E598-4428-9F40-944C-E39C4D803030}">
      <dsp:nvSpPr>
        <dsp:cNvPr id="0" name=""/>
        <dsp:cNvSpPr/>
      </dsp:nvSpPr>
      <dsp:spPr>
        <a:xfrm>
          <a:off x="502920" y="11139"/>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封面</a:t>
          </a:r>
        </a:p>
      </dsp:txBody>
      <dsp:txXfrm>
        <a:off x="527418" y="35637"/>
        <a:ext cx="6991884" cy="452844"/>
      </dsp:txXfrm>
    </dsp:sp>
    <dsp:sp modelId="{B7D5C706-8EE7-824C-9025-D4970E29750F}">
      <dsp:nvSpPr>
        <dsp:cNvPr id="0" name=""/>
        <dsp:cNvSpPr/>
      </dsp:nvSpPr>
      <dsp:spPr>
        <a:xfrm>
          <a:off x="0" y="1033179"/>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6ABCC-E318-3A46-8DFC-1A4EE7FFAAF1}">
      <dsp:nvSpPr>
        <dsp:cNvPr id="0" name=""/>
        <dsp:cNvSpPr/>
      </dsp:nvSpPr>
      <dsp:spPr>
        <a:xfrm>
          <a:off x="502920" y="782259"/>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第一部分  摘要</a:t>
          </a:r>
        </a:p>
      </dsp:txBody>
      <dsp:txXfrm>
        <a:off x="527418" y="806757"/>
        <a:ext cx="6991884" cy="452844"/>
      </dsp:txXfrm>
    </dsp:sp>
    <dsp:sp modelId="{91CF23F4-1674-234C-B1EF-563A827B5461}">
      <dsp:nvSpPr>
        <dsp:cNvPr id="0" name=""/>
        <dsp:cNvSpPr/>
      </dsp:nvSpPr>
      <dsp:spPr>
        <a:xfrm>
          <a:off x="0" y="1804300"/>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C74157-3A06-7741-A779-E1926A4DA085}">
      <dsp:nvSpPr>
        <dsp:cNvPr id="0" name=""/>
        <dsp:cNvSpPr/>
      </dsp:nvSpPr>
      <dsp:spPr>
        <a:xfrm>
          <a:off x="502920" y="1553379"/>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第二部分  估价对象界定</a:t>
          </a:r>
        </a:p>
      </dsp:txBody>
      <dsp:txXfrm>
        <a:off x="527418" y="1577877"/>
        <a:ext cx="6991884" cy="452844"/>
      </dsp:txXfrm>
    </dsp:sp>
    <dsp:sp modelId="{94D3F45C-FA23-154D-9BF1-AFEC24A4BE24}">
      <dsp:nvSpPr>
        <dsp:cNvPr id="0" name=""/>
        <dsp:cNvSpPr/>
      </dsp:nvSpPr>
      <dsp:spPr>
        <a:xfrm>
          <a:off x="0" y="2575420"/>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DE2099-82F0-BB4A-881C-9E73EF9E685D}">
      <dsp:nvSpPr>
        <dsp:cNvPr id="0" name=""/>
        <dsp:cNvSpPr/>
      </dsp:nvSpPr>
      <dsp:spPr>
        <a:xfrm>
          <a:off x="502920" y="2324500"/>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第三部分  土地估价结果及其使用</a:t>
          </a:r>
        </a:p>
      </dsp:txBody>
      <dsp:txXfrm>
        <a:off x="527418" y="2348998"/>
        <a:ext cx="6991884" cy="452844"/>
      </dsp:txXfrm>
    </dsp:sp>
    <dsp:sp modelId="{431E085B-240E-8B42-B0CF-C9F842AE897E}">
      <dsp:nvSpPr>
        <dsp:cNvPr id="0" name=""/>
        <dsp:cNvSpPr/>
      </dsp:nvSpPr>
      <dsp:spPr>
        <a:xfrm>
          <a:off x="0" y="3346540"/>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5F1FA-1B77-2744-95FC-2FD9987D28B1}">
      <dsp:nvSpPr>
        <dsp:cNvPr id="0" name=""/>
        <dsp:cNvSpPr/>
      </dsp:nvSpPr>
      <dsp:spPr>
        <a:xfrm>
          <a:off x="502920" y="3095620"/>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第四部分  附件</a:t>
          </a:r>
        </a:p>
      </dsp:txBody>
      <dsp:txXfrm>
        <a:off x="527418" y="3120118"/>
        <a:ext cx="6991884" cy="452844"/>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46C70-5647-2E4B-8E02-6CEEFCEC935D}">
      <dsp:nvSpPr>
        <dsp:cNvPr id="0" name=""/>
        <dsp:cNvSpPr/>
      </dsp:nvSpPr>
      <dsp:spPr>
        <a:xfrm>
          <a:off x="0" y="262059"/>
          <a:ext cx="10058399"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6A7FA-975D-7741-BBE1-3D8882C5F551}">
      <dsp:nvSpPr>
        <dsp:cNvPr id="0" name=""/>
        <dsp:cNvSpPr/>
      </dsp:nvSpPr>
      <dsp:spPr>
        <a:xfrm>
          <a:off x="502920" y="11139"/>
          <a:ext cx="704088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封面</a:t>
          </a:r>
        </a:p>
      </dsp:txBody>
      <dsp:txXfrm>
        <a:off x="527418" y="35637"/>
        <a:ext cx="6991884" cy="452844"/>
      </dsp:txXfrm>
    </dsp:sp>
    <dsp:sp modelId="{87BE086B-7C66-D344-8944-86D1953FD0D1}">
      <dsp:nvSpPr>
        <dsp:cNvPr id="0" name=""/>
        <dsp:cNvSpPr/>
      </dsp:nvSpPr>
      <dsp:spPr>
        <a:xfrm>
          <a:off x="0" y="1033179"/>
          <a:ext cx="10058399"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2FCA4-3E4C-4548-8443-F24A39D3C9C6}">
      <dsp:nvSpPr>
        <dsp:cNvPr id="0" name=""/>
        <dsp:cNvSpPr/>
      </dsp:nvSpPr>
      <dsp:spPr>
        <a:xfrm>
          <a:off x="502920" y="782259"/>
          <a:ext cx="704088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第一部分  总述</a:t>
          </a:r>
        </a:p>
      </dsp:txBody>
      <dsp:txXfrm>
        <a:off x="527418" y="806757"/>
        <a:ext cx="6991884" cy="452844"/>
      </dsp:txXfrm>
    </dsp:sp>
    <dsp:sp modelId="{3D0FD8F5-095A-0E42-9AEB-9C7D3EFEB522}">
      <dsp:nvSpPr>
        <dsp:cNvPr id="0" name=""/>
        <dsp:cNvSpPr/>
      </dsp:nvSpPr>
      <dsp:spPr>
        <a:xfrm>
          <a:off x="0" y="1804300"/>
          <a:ext cx="10058399"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7F22-2B2A-9E4A-B811-D6396364D9EE}">
      <dsp:nvSpPr>
        <dsp:cNvPr id="0" name=""/>
        <dsp:cNvSpPr/>
      </dsp:nvSpPr>
      <dsp:spPr>
        <a:xfrm>
          <a:off x="502920" y="1553379"/>
          <a:ext cx="704088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第二部分  估价对象描述及地价影响因素分析</a:t>
          </a:r>
        </a:p>
      </dsp:txBody>
      <dsp:txXfrm>
        <a:off x="527418" y="1577877"/>
        <a:ext cx="6991884" cy="452844"/>
      </dsp:txXfrm>
    </dsp:sp>
    <dsp:sp modelId="{3F3CBD2E-8291-5443-B561-19124470EF69}">
      <dsp:nvSpPr>
        <dsp:cNvPr id="0" name=""/>
        <dsp:cNvSpPr/>
      </dsp:nvSpPr>
      <dsp:spPr>
        <a:xfrm>
          <a:off x="0" y="2575420"/>
          <a:ext cx="10058399"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82FA54-4818-C749-B153-D2C1C5303042}">
      <dsp:nvSpPr>
        <dsp:cNvPr id="0" name=""/>
        <dsp:cNvSpPr/>
      </dsp:nvSpPr>
      <dsp:spPr>
        <a:xfrm>
          <a:off x="502920" y="2324500"/>
          <a:ext cx="70408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第三部分  土地估价</a:t>
          </a:r>
        </a:p>
      </dsp:txBody>
      <dsp:txXfrm>
        <a:off x="527418" y="2348998"/>
        <a:ext cx="6991884" cy="452844"/>
      </dsp:txXfrm>
    </dsp:sp>
    <dsp:sp modelId="{DE22E270-4563-E049-A7D4-6E3752952B06}">
      <dsp:nvSpPr>
        <dsp:cNvPr id="0" name=""/>
        <dsp:cNvSpPr/>
      </dsp:nvSpPr>
      <dsp:spPr>
        <a:xfrm>
          <a:off x="0" y="3346540"/>
          <a:ext cx="10058399" cy="428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ACC03D-7CEA-E74C-AE29-569A8FCA7358}">
      <dsp:nvSpPr>
        <dsp:cNvPr id="0" name=""/>
        <dsp:cNvSpPr/>
      </dsp:nvSpPr>
      <dsp:spPr>
        <a:xfrm>
          <a:off x="502920" y="3095620"/>
          <a:ext cx="7040880"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55650">
            <a:lnSpc>
              <a:spcPct val="90000"/>
            </a:lnSpc>
            <a:spcBef>
              <a:spcPct val="0"/>
            </a:spcBef>
            <a:spcAft>
              <a:spcPct val="35000"/>
            </a:spcAft>
            <a:buNone/>
          </a:pPr>
          <a:r>
            <a:rPr lang="zh-CN" altLang="en-US" sz="1700" kern="1200" dirty="0"/>
            <a:t>第四部分  附件</a:t>
          </a:r>
        </a:p>
      </dsp:txBody>
      <dsp:txXfrm>
        <a:off x="527418" y="3120118"/>
        <a:ext cx="6991884"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6DF11-944F-4644-BC0B-A8285DE8A45A}">
      <dsp:nvSpPr>
        <dsp:cNvPr id="0" name=""/>
        <dsp:cNvSpPr/>
      </dsp:nvSpPr>
      <dsp:spPr>
        <a:xfrm>
          <a:off x="0" y="1213"/>
          <a:ext cx="796617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3C841-446C-D94C-9557-36C2CF839785}">
      <dsp:nvSpPr>
        <dsp:cNvPr id="0" name=""/>
        <dsp:cNvSpPr/>
      </dsp:nvSpPr>
      <dsp:spPr>
        <a:xfrm>
          <a:off x="0" y="1213"/>
          <a:ext cx="7966176" cy="6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一、项目名称：同土地估价报告封面</a:t>
          </a:r>
        </a:p>
      </dsp:txBody>
      <dsp:txXfrm>
        <a:off x="0" y="1213"/>
        <a:ext cx="7966176" cy="684561"/>
      </dsp:txXfrm>
    </dsp:sp>
    <dsp:sp modelId="{B7EC2A72-8F65-8E40-929D-3CF77D7B6691}">
      <dsp:nvSpPr>
        <dsp:cNvPr id="0" name=""/>
        <dsp:cNvSpPr/>
      </dsp:nvSpPr>
      <dsp:spPr>
        <a:xfrm>
          <a:off x="0" y="685775"/>
          <a:ext cx="796617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D9531-2AD6-DC46-B7B7-219C61D23B9D}">
      <dsp:nvSpPr>
        <dsp:cNvPr id="0" name=""/>
        <dsp:cNvSpPr/>
      </dsp:nvSpPr>
      <dsp:spPr>
        <a:xfrm>
          <a:off x="0" y="685775"/>
          <a:ext cx="7966176" cy="6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二、委托估价方：说明该项估价的委托单位或个人</a:t>
          </a:r>
        </a:p>
      </dsp:txBody>
      <dsp:txXfrm>
        <a:off x="0" y="685775"/>
        <a:ext cx="7966176" cy="684561"/>
      </dsp:txXfrm>
    </dsp:sp>
    <dsp:sp modelId="{15B58D23-3EA8-924C-9A34-8AC1A36B67E0}">
      <dsp:nvSpPr>
        <dsp:cNvPr id="0" name=""/>
        <dsp:cNvSpPr/>
      </dsp:nvSpPr>
      <dsp:spPr>
        <a:xfrm>
          <a:off x="0" y="1370337"/>
          <a:ext cx="796617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0F4CA-DBFD-2A4F-8712-30415E35A187}">
      <dsp:nvSpPr>
        <dsp:cNvPr id="0" name=""/>
        <dsp:cNvSpPr/>
      </dsp:nvSpPr>
      <dsp:spPr>
        <a:xfrm>
          <a:off x="0" y="1370337"/>
          <a:ext cx="7966176" cy="6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三、估价目的：说明该项估价为了满足委托方的何种需要及其估价依据、估价结果的应用方向等，对估价依据则应注明文号、批准单位及批准日期等</a:t>
          </a:r>
        </a:p>
      </dsp:txBody>
      <dsp:txXfrm>
        <a:off x="0" y="1370337"/>
        <a:ext cx="7966176" cy="684561"/>
      </dsp:txXfrm>
    </dsp:sp>
    <dsp:sp modelId="{B8DA02CB-3EFB-CF48-B0BF-597978AA730C}">
      <dsp:nvSpPr>
        <dsp:cNvPr id="0" name=""/>
        <dsp:cNvSpPr/>
      </dsp:nvSpPr>
      <dsp:spPr>
        <a:xfrm>
          <a:off x="0" y="2054899"/>
          <a:ext cx="796617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4A1A6-0FB5-BC42-9F12-AC7F8A534F8C}">
      <dsp:nvSpPr>
        <dsp:cNvPr id="0" name=""/>
        <dsp:cNvSpPr/>
      </dsp:nvSpPr>
      <dsp:spPr>
        <a:xfrm>
          <a:off x="0" y="2054899"/>
          <a:ext cx="7966176" cy="6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四、估价期日：说明估价结果对应的具体日期</a:t>
          </a:r>
        </a:p>
      </dsp:txBody>
      <dsp:txXfrm>
        <a:off x="0" y="2054899"/>
        <a:ext cx="7966176" cy="684561"/>
      </dsp:txXfrm>
    </dsp:sp>
    <dsp:sp modelId="{F414066A-0678-FE49-BC16-E4524F228C00}">
      <dsp:nvSpPr>
        <dsp:cNvPr id="0" name=""/>
        <dsp:cNvSpPr/>
      </dsp:nvSpPr>
      <dsp:spPr>
        <a:xfrm>
          <a:off x="0" y="2739460"/>
          <a:ext cx="796617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C1DE9-210E-164E-AE42-E533548B9480}">
      <dsp:nvSpPr>
        <dsp:cNvPr id="0" name=""/>
        <dsp:cNvSpPr/>
      </dsp:nvSpPr>
      <dsp:spPr>
        <a:xfrm>
          <a:off x="0" y="2739460"/>
          <a:ext cx="7966176" cy="6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五、估价日期：说明该项估价工作的起止日期</a:t>
          </a:r>
        </a:p>
      </dsp:txBody>
      <dsp:txXfrm>
        <a:off x="0" y="2739460"/>
        <a:ext cx="7966176" cy="684561"/>
      </dsp:txXfrm>
    </dsp:sp>
    <dsp:sp modelId="{4319FFE1-FE78-CF44-95D7-5524654AD560}">
      <dsp:nvSpPr>
        <dsp:cNvPr id="0" name=""/>
        <dsp:cNvSpPr/>
      </dsp:nvSpPr>
      <dsp:spPr>
        <a:xfrm>
          <a:off x="0" y="3424022"/>
          <a:ext cx="796617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B0309-0EB2-FE47-A159-5BFFA8BDCEF1}">
      <dsp:nvSpPr>
        <dsp:cNvPr id="0" name=""/>
        <dsp:cNvSpPr/>
      </dsp:nvSpPr>
      <dsp:spPr>
        <a:xfrm>
          <a:off x="0" y="3424022"/>
          <a:ext cx="7966176" cy="6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六、地价定义：说明估价对象实际用途和宗地内外实际开发程度、本次估价所设定的开发程度和用途及其理由，现状利用和规划利用条件。</a:t>
          </a:r>
          <a:endParaRPr lang="en-US" altLang="zh-CN" sz="1400" kern="1200" dirty="0"/>
        </a:p>
      </dsp:txBody>
      <dsp:txXfrm>
        <a:off x="0" y="3424022"/>
        <a:ext cx="7966176" cy="684561"/>
      </dsp:txXfrm>
    </dsp:sp>
    <dsp:sp modelId="{A97A8D14-71E8-6C41-8871-7BAAE8932454}">
      <dsp:nvSpPr>
        <dsp:cNvPr id="0" name=""/>
        <dsp:cNvSpPr/>
      </dsp:nvSpPr>
      <dsp:spPr>
        <a:xfrm>
          <a:off x="0" y="4108584"/>
          <a:ext cx="796617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4D45C-CD0F-894A-BDB8-EF33AD5BB386}">
      <dsp:nvSpPr>
        <dsp:cNvPr id="0" name=""/>
        <dsp:cNvSpPr/>
      </dsp:nvSpPr>
      <dsp:spPr>
        <a:xfrm>
          <a:off x="0" y="4108584"/>
          <a:ext cx="7958396" cy="1064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七、估价结果：说明最终确定的总地价、单位面积地价，必要时注明楼面地价，须以人民币表示，总地价附大写金额，并附土地估价结果一览表。如需用外币表示，应标明估价期日外币与人民币的比价。对涉及抵押的估价，应注明上述估价结果中是否包含法定优先受偿款、抵押物抵押、使用及处置时的登记费、过户税费、拍卖佣金、司法诉讼费及其他相关费用</a:t>
          </a:r>
        </a:p>
      </dsp:txBody>
      <dsp:txXfrm>
        <a:off x="0" y="4108584"/>
        <a:ext cx="7958396" cy="1064753"/>
      </dsp:txXfrm>
    </dsp:sp>
    <dsp:sp modelId="{8FAF740E-D080-C14C-9505-704415C87769}">
      <dsp:nvSpPr>
        <dsp:cNvPr id="0" name=""/>
        <dsp:cNvSpPr/>
      </dsp:nvSpPr>
      <dsp:spPr>
        <a:xfrm>
          <a:off x="0" y="5173337"/>
          <a:ext cx="796617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0DCFD-3D82-D44B-8135-0166B668DC01}">
      <dsp:nvSpPr>
        <dsp:cNvPr id="0" name=""/>
        <dsp:cNvSpPr/>
      </dsp:nvSpPr>
      <dsp:spPr>
        <a:xfrm>
          <a:off x="0" y="5173337"/>
          <a:ext cx="7966176" cy="6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八、土地估价师签字：由参加评估及符合估价资质的估价机构中的至少两名土地估价师签字，并注明土地估价师资格证书号</a:t>
          </a:r>
        </a:p>
      </dsp:txBody>
      <dsp:txXfrm>
        <a:off x="0" y="5173337"/>
        <a:ext cx="7966176" cy="684561"/>
      </dsp:txXfrm>
    </dsp:sp>
    <dsp:sp modelId="{949CDCA6-240A-C945-BC48-3B3CC7375194}">
      <dsp:nvSpPr>
        <dsp:cNvPr id="0" name=""/>
        <dsp:cNvSpPr/>
      </dsp:nvSpPr>
      <dsp:spPr>
        <a:xfrm>
          <a:off x="0" y="5857899"/>
          <a:ext cx="796617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5901E5-0146-0E4E-A390-8EE9D99C5082}">
      <dsp:nvSpPr>
        <dsp:cNvPr id="0" name=""/>
        <dsp:cNvSpPr/>
      </dsp:nvSpPr>
      <dsp:spPr>
        <a:xfrm>
          <a:off x="0" y="5857899"/>
          <a:ext cx="7966176" cy="684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dirty="0"/>
            <a:t>九、土地估价机构：由签字土地估价师所在的估价机构法定代表人签字并加盖公章，其中至少一个为符合土地估价资质的估价机构，注明提交报告日期</a:t>
          </a:r>
        </a:p>
      </dsp:txBody>
      <dsp:txXfrm>
        <a:off x="0" y="5857899"/>
        <a:ext cx="7966176" cy="684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8028F-CD7A-C346-BBFC-7F8567F3D5B7}">
      <dsp:nvSpPr>
        <dsp:cNvPr id="0" name=""/>
        <dsp:cNvSpPr/>
      </dsp:nvSpPr>
      <dsp:spPr>
        <a:xfrm>
          <a:off x="0" y="0"/>
          <a:ext cx="67976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7AF66E-5839-5741-903F-3751F6656ED8}">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一、委托估价方：说明该项估价的委托单位及其隶属关系、委托单位与估价对象土地使用者之间的关系、主营业务范围等以及单位住址、法人代表、联系人等或委托的个人、联系地址、联系人等</a:t>
          </a:r>
        </a:p>
      </dsp:txBody>
      <dsp:txXfrm>
        <a:off x="0" y="0"/>
        <a:ext cx="6797675" cy="1412477"/>
      </dsp:txXfrm>
    </dsp:sp>
    <dsp:sp modelId="{687497DB-5B3F-3846-BF4F-97328F3B9EFC}">
      <dsp:nvSpPr>
        <dsp:cNvPr id="0" name=""/>
        <dsp:cNvSpPr/>
      </dsp:nvSpPr>
      <dsp:spPr>
        <a:xfrm>
          <a:off x="0" y="1412478"/>
          <a:ext cx="67976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098A9-50D1-764C-9922-9B7EC78C8BE9}">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二、估价对象：说明估价对象的具体范围，指出估价对象仅为土地还是包括其他内容，比哦那个具体说明估价对象的面积、土地使用者、用途等</a:t>
          </a:r>
        </a:p>
      </dsp:txBody>
      <dsp:txXfrm>
        <a:off x="0" y="1412477"/>
        <a:ext cx="6797675" cy="1412477"/>
      </dsp:txXfrm>
    </dsp:sp>
    <dsp:sp modelId="{F74FDA98-4145-B04A-B005-D22D8718F5AA}">
      <dsp:nvSpPr>
        <dsp:cNvPr id="0" name=""/>
        <dsp:cNvSpPr/>
      </dsp:nvSpPr>
      <dsp:spPr>
        <a:xfrm>
          <a:off x="0" y="2824956"/>
          <a:ext cx="67976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E0E52-1784-AF4B-81C2-7631D3468D58}">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三、估价对象概况，包括土地登记状况、土地权利状况、土地利用状况。</a:t>
          </a:r>
        </a:p>
      </dsp:txBody>
      <dsp:txXfrm>
        <a:off x="0" y="2824955"/>
        <a:ext cx="6797675" cy="1412477"/>
      </dsp:txXfrm>
    </dsp:sp>
    <dsp:sp modelId="{79C6151F-B178-9C47-8062-BE7E14487D2C}">
      <dsp:nvSpPr>
        <dsp:cNvPr id="0" name=""/>
        <dsp:cNvSpPr/>
      </dsp:nvSpPr>
      <dsp:spPr>
        <a:xfrm>
          <a:off x="0" y="4237434"/>
          <a:ext cx="67976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32837-0A96-D343-BE5F-DF064DDDA63A}">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四、影响地价因素的说明：包括一般因素、区域因素和个别因素。</a:t>
          </a:r>
        </a:p>
      </dsp:txBody>
      <dsp:txXfrm>
        <a:off x="0" y="4237433"/>
        <a:ext cx="6797675" cy="14124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85CFF-99A0-E041-8C5E-08D0F3DA3995}">
      <dsp:nvSpPr>
        <dsp:cNvPr id="0" name=""/>
        <dsp:cNvSpPr/>
      </dsp:nvSpPr>
      <dsp:spPr>
        <a:xfrm rot="5400000">
          <a:off x="6700459" y="-2860563"/>
          <a:ext cx="1092399" cy="681548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t>估价对象的权源以及权属变更情况</a:t>
          </a:r>
        </a:p>
        <a:p>
          <a:pPr marL="114300" lvl="1" indent="-114300" algn="l" defTabSz="533400">
            <a:lnSpc>
              <a:spcPct val="90000"/>
            </a:lnSpc>
            <a:spcBef>
              <a:spcPct val="0"/>
            </a:spcBef>
            <a:spcAft>
              <a:spcPct val="15000"/>
            </a:spcAft>
            <a:buChar char="•"/>
          </a:pPr>
          <a:r>
            <a:rPr lang="zh-CN" altLang="en-US" sz="1200" kern="1200" dirty="0"/>
            <a:t>估价对象的地理位置、土地用途、四至、面积、土地规划、土地级别土地权属性质及权属变更、土地登记证书号、国有土地使用证编号、登记时间、地籍图号、宗地号等</a:t>
          </a:r>
        </a:p>
        <a:p>
          <a:pPr marL="114300" lvl="1" indent="-114300" algn="l" defTabSz="533400">
            <a:lnSpc>
              <a:spcPct val="90000"/>
            </a:lnSpc>
            <a:spcBef>
              <a:spcPct val="0"/>
            </a:spcBef>
            <a:spcAft>
              <a:spcPct val="15000"/>
            </a:spcAft>
            <a:buChar char="•"/>
          </a:pPr>
          <a:r>
            <a:rPr lang="zh-CN" altLang="en-US" sz="1200" kern="1200" dirty="0"/>
            <a:t>未办理登记手续的，应说明理由</a:t>
          </a:r>
        </a:p>
      </dsp:txBody>
      <dsp:txXfrm rot="-5400000">
        <a:off x="3838916" y="54307"/>
        <a:ext cx="6762159" cy="985745"/>
      </dsp:txXfrm>
    </dsp:sp>
    <dsp:sp modelId="{1595CEB8-6572-304B-8C45-9FAB13E6D949}">
      <dsp:nvSpPr>
        <dsp:cNvPr id="0" name=""/>
        <dsp:cNvSpPr/>
      </dsp:nvSpPr>
      <dsp:spPr>
        <a:xfrm>
          <a:off x="5204" y="22181"/>
          <a:ext cx="3833711" cy="1049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1.</a:t>
          </a:r>
          <a:r>
            <a:rPr lang="zh-CN" altLang="en-US" sz="3900" kern="1200" dirty="0"/>
            <a:t>土地登记状况</a:t>
          </a:r>
        </a:p>
      </dsp:txBody>
      <dsp:txXfrm>
        <a:off x="56461" y="73438"/>
        <a:ext cx="3731197" cy="947482"/>
      </dsp:txXfrm>
    </dsp:sp>
    <dsp:sp modelId="{4AF84123-370C-F142-A4B0-4D82F50CFCE7}">
      <dsp:nvSpPr>
        <dsp:cNvPr id="0" name=""/>
        <dsp:cNvSpPr/>
      </dsp:nvSpPr>
      <dsp:spPr>
        <a:xfrm rot="5400000">
          <a:off x="6609534" y="-1624739"/>
          <a:ext cx="1274250" cy="681548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t>估价对象的土地所有权、使用权、他项权利状况</a:t>
          </a:r>
        </a:p>
        <a:p>
          <a:pPr marL="114300" lvl="1" indent="-114300" algn="l" defTabSz="533400">
            <a:lnSpc>
              <a:spcPct val="90000"/>
            </a:lnSpc>
            <a:spcBef>
              <a:spcPct val="0"/>
            </a:spcBef>
            <a:spcAft>
              <a:spcPct val="15000"/>
            </a:spcAft>
            <a:buChar char="•"/>
          </a:pPr>
          <a:r>
            <a:rPr lang="zh-CN" altLang="en-US" sz="1200" kern="1200" dirty="0"/>
            <a:t>以出让方式取得的土地使用权要说明取得时间、出让金数额、批准使用年限、已使用年限和剩余使用年限及宗地的特殊规定</a:t>
          </a:r>
        </a:p>
        <a:p>
          <a:pPr marL="114300" lvl="1" indent="-114300" algn="l" defTabSz="533400">
            <a:lnSpc>
              <a:spcPct val="90000"/>
            </a:lnSpc>
            <a:spcBef>
              <a:spcPct val="0"/>
            </a:spcBef>
            <a:spcAft>
              <a:spcPct val="15000"/>
            </a:spcAft>
            <a:buChar char="•"/>
          </a:pPr>
          <a:r>
            <a:rPr lang="zh-CN" altLang="en-US" sz="1200" kern="1200" dirty="0"/>
            <a:t>对估价对象存在抵押权、地役权、租赁权、地上地下权等他项权利、相邻关系权利扽好要详加说明</a:t>
          </a:r>
        </a:p>
      </dsp:txBody>
      <dsp:txXfrm rot="-5400000">
        <a:off x="3838916" y="1208083"/>
        <a:ext cx="6753282" cy="1149842"/>
      </dsp:txXfrm>
    </dsp:sp>
    <dsp:sp modelId="{6BF87910-15AB-3041-9543-B94B93CD9EDF}">
      <dsp:nvSpPr>
        <dsp:cNvPr id="0" name=""/>
        <dsp:cNvSpPr/>
      </dsp:nvSpPr>
      <dsp:spPr>
        <a:xfrm>
          <a:off x="5204" y="1258006"/>
          <a:ext cx="3833711" cy="1049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2.</a:t>
          </a:r>
          <a:r>
            <a:rPr lang="zh-CN" altLang="en-US" sz="3900" kern="1200" dirty="0"/>
            <a:t>土地权利状况</a:t>
          </a:r>
        </a:p>
      </dsp:txBody>
      <dsp:txXfrm>
        <a:off x="56461" y="1309263"/>
        <a:ext cx="3731197" cy="947482"/>
      </dsp:txXfrm>
    </dsp:sp>
    <dsp:sp modelId="{4FB99C2E-76E7-214F-AC79-2F7D17B0E440}">
      <dsp:nvSpPr>
        <dsp:cNvPr id="0" name=""/>
        <dsp:cNvSpPr/>
      </dsp:nvSpPr>
      <dsp:spPr>
        <a:xfrm rot="5400000">
          <a:off x="6521427" y="-209881"/>
          <a:ext cx="1450464" cy="681548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a:t>说明估价对象利用现状及土地利用条件</a:t>
          </a:r>
        </a:p>
        <a:p>
          <a:pPr marL="114300" lvl="1" indent="-114300" algn="l" defTabSz="533400">
            <a:lnSpc>
              <a:spcPct val="90000"/>
            </a:lnSpc>
            <a:spcBef>
              <a:spcPct val="0"/>
            </a:spcBef>
            <a:spcAft>
              <a:spcPct val="15000"/>
            </a:spcAft>
            <a:buChar char="•"/>
          </a:pPr>
          <a:r>
            <a:rPr lang="zh-CN" altLang="en-US" sz="1200" kern="1200" dirty="0"/>
            <a:t>利用现状包括估价对象上的建构筑物及其用途、建筑容积率、绿化率等，重要建构筑物的耐用年限、已使用年限、建筑面积、建筑结构、建筑细部说明、设备和安装情况、建筑成新、建筑密度、建筑高度、层数，以及其他地上附着物抓那个矿等</a:t>
          </a:r>
        </a:p>
        <a:p>
          <a:pPr marL="114300" lvl="1" indent="-114300" algn="l" defTabSz="533400">
            <a:lnSpc>
              <a:spcPct val="90000"/>
            </a:lnSpc>
            <a:spcBef>
              <a:spcPct val="0"/>
            </a:spcBef>
            <a:spcAft>
              <a:spcPct val="15000"/>
            </a:spcAft>
            <a:buChar char="•"/>
          </a:pPr>
          <a:r>
            <a:rPr lang="zh-CN" altLang="en-US" sz="1200" kern="1200" dirty="0"/>
            <a:t>土地利用条件包括估价对象的规划利用、最佳利用、利用限制和缺陷等，对以规划条件进行评估的，应说明规划条件的批准机关及批准日期、具体规划条件等。</a:t>
          </a:r>
        </a:p>
      </dsp:txBody>
      <dsp:txXfrm rot="-5400000">
        <a:off x="3838916" y="2543436"/>
        <a:ext cx="6744680" cy="1308852"/>
      </dsp:txXfrm>
    </dsp:sp>
    <dsp:sp modelId="{944EA35C-948E-9C46-9A70-90A6277C8707}">
      <dsp:nvSpPr>
        <dsp:cNvPr id="0" name=""/>
        <dsp:cNvSpPr/>
      </dsp:nvSpPr>
      <dsp:spPr>
        <a:xfrm>
          <a:off x="5204" y="2672863"/>
          <a:ext cx="3833711" cy="10499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altLang="zh-CN" sz="3900" kern="1200" dirty="0"/>
            <a:t>3.</a:t>
          </a:r>
          <a:r>
            <a:rPr lang="zh-CN" altLang="en-US" sz="3900" kern="1200" dirty="0"/>
            <a:t>土地利用状况</a:t>
          </a:r>
        </a:p>
      </dsp:txBody>
      <dsp:txXfrm>
        <a:off x="56461" y="2724120"/>
        <a:ext cx="3731197" cy="947482"/>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ist1#7">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8">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9">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10">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list1#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6">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16">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17">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18">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19">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20">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2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30">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list1#2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5/8/layout/list1#2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list1#3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list1#3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list1#3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list1#3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list1#3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list1#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3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6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3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3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3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4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4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4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4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4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4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4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4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4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4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5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6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6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6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6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6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6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6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2022/4/9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3987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00679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file:///C:\Users\1V994W2\PycharmProjects\PPT_Background_Generation/pic_temp/pic_sup.png" TargetMode="Externa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2.xml"/><Relationship Id="rId5" Type="http://schemas.openxmlformats.org/officeDocument/2006/relationships/tags" Target="../tags/tag43.xml"/><Relationship Id="rId4" Type="http://schemas.openxmlformats.org/officeDocument/2006/relationships/tags" Target="../tags/tag4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2.xml"/><Relationship Id="rId4" Type="http://schemas.openxmlformats.org/officeDocument/2006/relationships/tags" Target="../tags/tag6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2.xml"/><Relationship Id="rId5" Type="http://schemas.openxmlformats.org/officeDocument/2006/relationships/tags" Target="../tags/tag81.xml"/><Relationship Id="rId4" Type="http://schemas.openxmlformats.org/officeDocument/2006/relationships/tags" Target="../tags/tag8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2.xml"/><Relationship Id="rId7" Type="http://schemas.openxmlformats.org/officeDocument/2006/relationships/tags" Target="../tags/tag106.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10" Type="http://schemas.openxmlformats.org/officeDocument/2006/relationships/slideMaster" Target="../slideMasters/slideMaster2.xml"/><Relationship Id="rId4" Type="http://schemas.openxmlformats.org/officeDocument/2006/relationships/tags" Target="../tags/tag110.xml"/><Relationship Id="rId9" Type="http://schemas.openxmlformats.org/officeDocument/2006/relationships/tags" Target="../tags/tag115.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10" Type="http://schemas.openxmlformats.org/officeDocument/2006/relationships/slideMaster" Target="../slideMasters/slideMaster2.xml"/><Relationship Id="rId4" Type="http://schemas.openxmlformats.org/officeDocument/2006/relationships/tags" Target="../tags/tag119.xml"/><Relationship Id="rId9" Type="http://schemas.openxmlformats.org/officeDocument/2006/relationships/tags" Target="../tags/tag124.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10" Type="http://schemas.openxmlformats.org/officeDocument/2006/relationships/slideMaster" Target="../slideMasters/slideMaster2.xml"/><Relationship Id="rId4" Type="http://schemas.openxmlformats.org/officeDocument/2006/relationships/tags" Target="../tags/tag136.xml"/><Relationship Id="rId9" Type="http://schemas.openxmlformats.org/officeDocument/2006/relationships/tags" Target="../tags/tag14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2.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file:///C:\Users\1V994W2\Documents\Tencent%20Files\574576071\FileRecv\&#25340;&#35013;&#32032;&#26448;\forright\\22\subject_holdleft_17,191,185_0_staid_full_0.png" TargetMode="Externa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12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760FBDFE-C587-4B4C-A407-44438C67B59E}" type="datetimeFigureOut">
              <a:rPr lang="zh-CN" altLang="en-US" smtClean="0"/>
              <a:t>2022/4/9</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pic>
        <p:nvPicPr>
          <p:cNvPr id="7" name="图片 6"/>
          <p:cNvPicPr/>
          <p:nvPr userDrawn="1">
            <p:custDataLst>
              <p:tags r:id="rId1"/>
            </p:custDataLst>
          </p:nvPr>
        </p:nvPicPr>
        <p:blipFill>
          <a:blip r:embed="rId4" r:link="rId5" cstate="email"/>
          <a:stretch>
            <a:fillRect/>
          </a:stretch>
        </p:blipFill>
        <p:spPr>
          <a:xfrm>
            <a:off x="0" y="0"/>
            <a:ext cx="12192000" cy="6858000"/>
          </a:xfrm>
          <a:prstGeom prst="rect">
            <a:avLst/>
          </a:prstGeom>
        </p:spPr>
      </p:pic>
      <p:cxnSp>
        <p:nvCxnSpPr>
          <p:cNvPr id="8" name="直接连接符 7"/>
          <p:cNvCxnSpPr/>
          <p:nvPr userDrawn="1">
            <p:custDataLst>
              <p:tags r:id="rId2"/>
            </p:custDataLst>
          </p:nvPr>
        </p:nvCxnSpPr>
        <p:spPr>
          <a:xfrm flipV="1">
            <a:off x="6446203" y="2804795"/>
            <a:ext cx="0" cy="139700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2A279-0833-481D-8C56-F67FD0AC6C50}" type="datetime1">
              <a:rPr lang="en-US" smtClean="0"/>
              <a:t>4/9/22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t>2022/4/9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0" name="Slide Number Placeholder 9"/>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4" name="图片 3"/>
          <p:cNvPicPr/>
          <p:nvPr userDrawn="1">
            <p:custDataLst>
              <p:tags r:id="rId1"/>
            </p:custDataLst>
          </p:nvPr>
        </p:nvPicPr>
        <p:blipFill>
          <a:blip r:embed="rId4" r:link="rId5" cstate="email"/>
          <a:stretch>
            <a:fillRect/>
          </a:stretch>
        </p:blipFill>
        <p:spPr>
          <a:xfrm>
            <a:off x="0" y="0"/>
            <a:ext cx="720090" cy="588767"/>
          </a:xfrm>
          <a:prstGeom prst="rect">
            <a:avLst/>
          </a:prstGeom>
        </p:spPr>
      </p:pic>
      <p:pic>
        <p:nvPicPr>
          <p:cNvPr id="5" name="图片 4"/>
          <p:cNvPicPr/>
          <p:nvPr userDrawn="1">
            <p:custDataLst>
              <p:tags r:id="rId2"/>
            </p:custDataLst>
          </p:nvPr>
        </p:nvPicPr>
        <p:blipFill>
          <a:blip r:embed="rId6" r:link="rId7" cstate="email"/>
          <a:stretch>
            <a:fillRect/>
          </a:stretch>
        </p:blipFill>
        <p:spPr>
          <a:xfrm>
            <a:off x="11471910" y="0"/>
            <a:ext cx="720090" cy="588767"/>
          </a:xfrm>
          <a:prstGeom prst="rect">
            <a:avLst/>
          </a:prstGeom>
        </p:spPr>
      </p:pic>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wrap="square">
            <a:normAutofit/>
          </a:bodyPr>
          <a:lstStyle>
            <a:lvl1pPr>
              <a:defRPr>
                <a:latin typeface="Arial" panose="020B0604020202090204" pitchFamily="34" charset="0"/>
                <a:ea typeface="微软雅黑" charset="-122"/>
              </a:defRPr>
            </a:lvl1p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p:spPr>
        <p:txBody>
          <a:bodyPr wrap="square">
            <a:normAutofit/>
          </a:bodyPr>
          <a:lstStyle>
            <a:lvl1pPr>
              <a:defRPr>
                <a:latin typeface="Arial" panose="020B0604020202090204" pitchFamily="34" charset="0"/>
                <a:ea typeface="微软雅黑" charset="-122"/>
              </a:defRPr>
            </a:lvl1p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p:spPr>
        <p:txBody>
          <a:bodyPr wrap="square">
            <a:normAutofit/>
          </a:bodyPr>
          <a:lstStyle>
            <a:lvl1pPr>
              <a:defRPr>
                <a:latin typeface="Arial" panose="020B0604020202090204" pitchFamily="34" charset="0"/>
                <a:ea typeface="微软雅黑"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4"/>
            </p:custDataLst>
          </p:nvPr>
        </p:nvSpPr>
        <p:spPr>
          <a:xfrm>
            <a:off x="6640830" y="3788570"/>
            <a:ext cx="4212590" cy="520858"/>
          </a:xfrm>
        </p:spPr>
        <p:txBody>
          <a:bodyPr vert="horz" wrap="square" lIns="91440" tIns="45720" rIns="91440" bIns="45720" anchor="t" anchorCtr="0">
            <a:normAutofit/>
          </a:bodyPr>
          <a:lstStyle>
            <a:lvl1pPr marL="457200" marR="0" indent="-457200" algn="r" rtl="0" eaLnBrk="1" fontAlgn="auto">
              <a:lnSpc>
                <a:spcPct val="100000"/>
              </a:lnSpc>
              <a:spcBef>
                <a:spcPts val="0"/>
              </a:spcBef>
              <a:spcAft>
                <a:spcPts val="0"/>
              </a:spcAft>
              <a:buClrTx/>
              <a:buSzPts val="2000"/>
              <a:buFont typeface="Arial" panose="020B0604020202090204" pitchFamily="34" charset="0"/>
              <a:buNone/>
              <a:defRPr sz="2000" b="0" spc="200">
                <a:solidFill>
                  <a:schemeClr val="tx1">
                    <a:lumMod val="85000"/>
                    <a:lumOff val="15000"/>
                  </a:schemeClr>
                </a:solidFill>
                <a:latin typeface="Arial" panose="020B0604020202090204" pitchFamily="34" charset="0"/>
                <a:ea typeface="微软雅黑" charset="-122"/>
              </a:defRPr>
            </a:lvl1pPr>
          </a:lstStyle>
          <a:p>
            <a:pPr marL="0" marR="0" lvl="0" indent="0" algn="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90204" pitchFamily="34" charset="0"/>
              <a:buNone/>
            </a:pPr>
            <a:r>
              <a:rPr lang="zh-CN" altLang="en-US"/>
              <a:t>单击此处编辑文本</a:t>
            </a:r>
          </a:p>
        </p:txBody>
      </p:sp>
      <p:sp>
        <p:nvSpPr>
          <p:cNvPr id="2" name="标题 1"/>
          <p:cNvSpPr>
            <a:spLocks noGrp="1"/>
          </p:cNvSpPr>
          <p:nvPr>
            <p:ph type="title" idx="13" hasCustomPrompt="1"/>
            <p:custDataLst>
              <p:tags r:id="rId5"/>
            </p:custDataLst>
          </p:nvPr>
        </p:nvSpPr>
        <p:spPr>
          <a:xfrm>
            <a:off x="6640830" y="2562542"/>
            <a:ext cx="4359910" cy="1172210"/>
          </a:xfrm>
        </p:spPr>
        <p:txBody>
          <a:bodyPr vert="horz" wrap="square" lIns="91440" tIns="45720" rIns="91440" bIns="45720" anchor="b" anchorCtr="0">
            <a:normAutofit/>
          </a:bodyPr>
          <a:lstStyle>
            <a:lvl1pPr marL="0" marR="0" indent="0" algn="r" defTabSz="914400" rtl="0" eaLnBrk="1" fontAlgn="auto" latinLnBrk="0" hangingPunct="1">
              <a:lnSpc>
                <a:spcPct val="100000"/>
              </a:lnSpc>
              <a:spcBef>
                <a:spcPct val="0"/>
              </a:spcBef>
              <a:spcAft>
                <a:spcPts val="0"/>
              </a:spcAft>
              <a:buClrTx/>
              <a:buSzPts val="6600"/>
              <a:buFont typeface="Arial" panose="020B0604020202090204" pitchFamily="34" charset="0"/>
              <a:buNone/>
              <a:defRPr sz="6600" b="0" spc="700">
                <a:solidFill>
                  <a:schemeClr val="tx1">
                    <a:lumMod val="85000"/>
                    <a:lumOff val="15000"/>
                  </a:schemeClr>
                </a:solidFill>
                <a:latin typeface="Arial" panose="020B060402020209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solidFill>
              <a:highlight>
                <a:srgbClr val="1171F1"/>
              </a:highlight>
            </a:endParaRPr>
          </a:p>
        </p:txBody>
      </p:sp>
      <p:sp>
        <p:nvSpPr>
          <p:cNvPr id="8" name="任意形状 8"/>
          <p:cNvSpPr/>
          <p:nvPr userDrawn="1">
            <p:custDataLst>
              <p:tags r:id="rId2"/>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9" name="任意形状 9"/>
          <p:cNvSpPr/>
          <p:nvPr userDrawn="1">
            <p:custDataLst>
              <p:tags r:id="rId3"/>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10" name="矩形 9"/>
          <p:cNvSpPr/>
          <p:nvPr userDrawn="1">
            <p:custDataLst>
              <p:tags r:id="rId4"/>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userDrawn="1">
            <p:custDataLst>
              <p:tags r:id="rId5"/>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userDrawn="1">
            <p:custDataLst>
              <p:tags r:id="rId6"/>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userDrawn="1">
            <p:custDataLst>
              <p:tags r:id="rId7"/>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t>2022/4/9</a:t>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11"/>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90204" pitchFamily="34" charset="0"/>
              </a:defRPr>
            </a:lvl1pPr>
          </a:lstStyle>
          <a:p>
            <a:r>
              <a:rPr lang="zh-CN" altLang="en-US" dirty="0"/>
              <a:t>单击此处编辑标题</a:t>
            </a:r>
          </a:p>
        </p:txBody>
      </p:sp>
      <p:sp>
        <p:nvSpPr>
          <p:cNvPr id="3" name="副标题 2"/>
          <p:cNvSpPr>
            <a:spLocks noGrp="1"/>
          </p:cNvSpPr>
          <p:nvPr>
            <p:ph type="subTitle" idx="1" hasCustomPrompt="1"/>
            <p:custDataLst>
              <p:tags r:id="rId12"/>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5" name="文本占位符 4"/>
          <p:cNvSpPr>
            <a:spLocks noGrp="1"/>
          </p:cNvSpPr>
          <p:nvPr>
            <p:ph type="body" sz="quarter" idx="13" hasCustomPrompt="1"/>
            <p:custDataLst>
              <p:tags r:id="rId13"/>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90204" pitchFamily="34" charset="0"/>
              </a:defRPr>
            </a:lvl1pPr>
          </a:lstStyle>
          <a:p>
            <a:pPr lvl="0"/>
            <a:r>
              <a:rPr lang="zh-CN" altLang="en-US" dirty="0"/>
              <a:t>编辑文本</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2022/4/9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2"/>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90204" pitchFamily="34" charset="0"/>
                <a:ea typeface="微软雅黑" charset="-122"/>
              </a:defRPr>
            </a:lvl1pPr>
          </a:lstStyle>
          <a:p>
            <a:r>
              <a:rPr lang="zh-CN" altLang="en-US" dirty="0"/>
              <a:t>单击此处编辑标题</a:t>
            </a:r>
          </a:p>
        </p:txBody>
      </p:sp>
      <p:sp>
        <p:nvSpPr>
          <p:cNvPr id="3" name="文本占位符 2"/>
          <p:cNvSpPr>
            <a:spLocks noGrp="1"/>
          </p:cNvSpPr>
          <p:nvPr>
            <p:ph type="body" idx="1" hasCustomPrompt="1"/>
            <p:custDataLst>
              <p:tags r:id="rId3"/>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90204" pitchFamily="34" charset="0"/>
                <a:ea typeface="微软雅黑"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2022/4/9</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90204" pitchFamily="34" charset="0"/>
                <a:ea typeface="微软雅黑" charset="-122"/>
              </a:defRPr>
            </a:lvl1pPr>
            <a:lvl2pPr>
              <a:defRPr sz="1600" baseline="0">
                <a:solidFill>
                  <a:schemeClr val="tx1">
                    <a:lumMod val="75000"/>
                    <a:lumOff val="25000"/>
                  </a:schemeClr>
                </a:solidFill>
                <a:latin typeface="Arial" panose="020B0604020202090204" pitchFamily="34" charset="0"/>
                <a:ea typeface="微软雅黑" charset="-122"/>
              </a:defRPr>
            </a:lvl2pPr>
            <a:lvl3pPr>
              <a:defRPr sz="1600" baseline="0">
                <a:solidFill>
                  <a:schemeClr val="tx1">
                    <a:lumMod val="75000"/>
                    <a:lumOff val="25000"/>
                  </a:schemeClr>
                </a:solidFill>
                <a:latin typeface="Arial" panose="020B0604020202090204" pitchFamily="34" charset="0"/>
                <a:ea typeface="微软雅黑" charset="-122"/>
              </a:defRPr>
            </a:lvl3pPr>
            <a:lvl4pPr>
              <a:defRPr sz="1600" baseline="0">
                <a:solidFill>
                  <a:schemeClr val="tx1">
                    <a:lumMod val="75000"/>
                    <a:lumOff val="25000"/>
                  </a:schemeClr>
                </a:solidFill>
                <a:latin typeface="Arial" panose="020B0604020202090204" pitchFamily="34" charset="0"/>
                <a:ea typeface="微软雅黑" charset="-122"/>
              </a:defRPr>
            </a:lvl4pPr>
            <a:lvl5pPr>
              <a:defRPr sz="1600" baseline="0">
                <a:solidFill>
                  <a:schemeClr val="tx1">
                    <a:lumMod val="75000"/>
                    <a:lumOff val="2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2022/4/9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90204" pitchFamily="34" charset="0"/>
                <a:ea typeface="微软雅黑"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2022/4/9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2022/4/9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t>2022/4/9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4" name="图片 3"/>
          <p:cNvPicPr/>
          <p:nvPr userDrawn="1">
            <p:custDataLst>
              <p:tags r:id="rId1"/>
            </p:custDataLst>
          </p:nvPr>
        </p:nvPicPr>
        <p:blipFill>
          <a:blip r:embed="rId4" r:link="rId5" cstate="email"/>
          <a:stretch>
            <a:fillRect/>
          </a:stretch>
        </p:blipFill>
        <p:spPr>
          <a:xfrm>
            <a:off x="0" y="0"/>
            <a:ext cx="720090" cy="588767"/>
          </a:xfrm>
          <a:prstGeom prst="rect">
            <a:avLst/>
          </a:prstGeom>
        </p:spPr>
      </p:pic>
      <p:pic>
        <p:nvPicPr>
          <p:cNvPr id="5" name="图片 4"/>
          <p:cNvPicPr/>
          <p:nvPr userDrawn="1">
            <p:custDataLst>
              <p:tags r:id="rId2"/>
            </p:custDataLst>
          </p:nvPr>
        </p:nvPicPr>
        <p:blipFill>
          <a:blip r:embed="rId6" r:link="rId7" cstate="email"/>
          <a:stretch>
            <a:fillRect/>
          </a:stretch>
        </p:blipFill>
        <p:spPr>
          <a:xfrm>
            <a:off x="11471910" y="0"/>
            <a:ext cx="720090" cy="588767"/>
          </a:xfrm>
          <a:prstGeom prst="rect">
            <a:avLst/>
          </a:prstGeom>
        </p:spPr>
      </p:pic>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2022/4/9</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90204" pitchFamily="34" charset="0"/>
                <a:ea typeface="微软雅黑" charset="-122"/>
              </a:defRPr>
            </a:lvl1pPr>
            <a:lvl2pPr indent="0" eaLnBrk="1" fontAlgn="auto" latinLnBrk="0" hangingPunct="1">
              <a:defRPr baseline="0">
                <a:solidFill>
                  <a:schemeClr val="tx1">
                    <a:lumMod val="75000"/>
                    <a:lumOff val="25000"/>
                  </a:schemeClr>
                </a:solidFill>
                <a:latin typeface="Arial" panose="020B0604020202090204" pitchFamily="34" charset="0"/>
                <a:ea typeface="微软雅黑" charset="-122"/>
              </a:defRPr>
            </a:lvl2pPr>
            <a:lvl3pPr indent="0" eaLnBrk="1" fontAlgn="auto" latinLnBrk="0" hangingPunct="1">
              <a:defRPr baseline="0">
                <a:solidFill>
                  <a:schemeClr val="tx1">
                    <a:lumMod val="75000"/>
                    <a:lumOff val="25000"/>
                  </a:schemeClr>
                </a:solidFill>
                <a:latin typeface="Arial" panose="020B0604020202090204" pitchFamily="34" charset="0"/>
                <a:ea typeface="微软雅黑" charset="-122"/>
              </a:defRPr>
            </a:lvl3pPr>
            <a:lvl4pPr indent="0" eaLnBrk="1" fontAlgn="auto" latinLnBrk="0" hangingPunct="1">
              <a:defRPr baseline="0">
                <a:solidFill>
                  <a:schemeClr val="tx1">
                    <a:lumMod val="75000"/>
                    <a:lumOff val="25000"/>
                  </a:schemeClr>
                </a:solidFill>
                <a:latin typeface="Arial" panose="020B0604020202090204" pitchFamily="34" charset="0"/>
                <a:ea typeface="微软雅黑" charset="-122"/>
              </a:defRPr>
            </a:lvl4pPr>
            <a:lvl5pPr indent="0" eaLnBrk="1" fontAlgn="auto" latinLnBrk="0" hangingPunct="1">
              <a:defRPr baseline="0">
                <a:solidFill>
                  <a:schemeClr val="tx1">
                    <a:lumMod val="75000"/>
                    <a:lumOff val="2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2022/4/9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baseline="0">
                <a:solidFill>
                  <a:schemeClr val="tx1">
                    <a:lumMod val="75000"/>
                    <a:lumOff val="25000"/>
                  </a:schemeClr>
                </a:solidFill>
                <a:latin typeface="Arial" panose="020B0604020202090204" pitchFamily="34" charset="0"/>
              </a:defRPr>
            </a:lvl1pPr>
            <a:lvl2pPr>
              <a:defRPr baseline="0">
                <a:solidFill>
                  <a:schemeClr val="tx1">
                    <a:lumMod val="75000"/>
                    <a:lumOff val="25000"/>
                  </a:schemeClr>
                </a:solidFill>
                <a:latin typeface="Arial" panose="020B0604020202090204" pitchFamily="34" charset="0"/>
              </a:defRPr>
            </a:lvl2pPr>
            <a:lvl3pPr>
              <a:defRPr baseline="0">
                <a:solidFill>
                  <a:schemeClr val="tx1">
                    <a:lumMod val="75000"/>
                    <a:lumOff val="25000"/>
                  </a:schemeClr>
                </a:solidFill>
                <a:latin typeface="Arial" panose="020B0604020202090204" pitchFamily="34" charset="0"/>
              </a:defRPr>
            </a:lvl3pPr>
            <a:lvl4pPr>
              <a:defRPr baseline="0">
                <a:solidFill>
                  <a:schemeClr val="tx1">
                    <a:lumMod val="75000"/>
                    <a:lumOff val="25000"/>
                  </a:schemeClr>
                </a:solidFill>
                <a:latin typeface="Arial" panose="020B0604020202090204" pitchFamily="34" charset="0"/>
              </a:defRPr>
            </a:lvl4pPr>
            <a:lvl5pPr>
              <a:defRPr baseline="0">
                <a:solidFill>
                  <a:schemeClr val="tx1">
                    <a:lumMod val="75000"/>
                    <a:lumOff val="25000"/>
                  </a:schemeClr>
                </a:solidFill>
                <a:latin typeface="Arial" panose="020B060402020209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2"/>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3"/>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4"/>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90204" pitchFamily="34" charset="0"/>
                <a:ea typeface="微软雅黑"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3"/>
            </p:custDataLst>
          </p:nvPr>
        </p:nvSpPr>
        <p:spPr/>
        <p:txBody>
          <a:bodyPr>
            <a:normAutofit/>
          </a:bodyPr>
          <a:lstStyle>
            <a:lvl1pPr>
              <a:defRPr baseline="0">
                <a:latin typeface="Arial" panose="020B0604020202090204" pitchFamily="34" charset="0"/>
                <a:ea typeface="微软雅黑"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normAutofit/>
          </a:bodyPr>
          <a:lstStyle>
            <a:lvl1pPr>
              <a:defRPr sz="3200" baseline="0">
                <a:solidFill>
                  <a:schemeClr val="accent1"/>
                </a:solidFill>
                <a:latin typeface="Arial" panose="020B0604020202090204" pitchFamily="34" charset="0"/>
                <a:ea typeface="微软雅黑"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90204" pitchFamily="34" charset="0"/>
                <a:ea typeface="微软雅黑" charset="-122"/>
              </a:defRPr>
            </a:lvl1pPr>
            <a:lvl2pPr>
              <a:defRPr baseline="0">
                <a:solidFill>
                  <a:schemeClr val="tx1">
                    <a:lumMod val="75000"/>
                    <a:lumOff val="25000"/>
                  </a:schemeClr>
                </a:solidFill>
                <a:latin typeface="Arial" panose="020B0604020202090204" pitchFamily="34" charset="0"/>
                <a:ea typeface="微软雅黑" charset="-122"/>
              </a:defRPr>
            </a:lvl2pPr>
            <a:lvl3pPr>
              <a:defRPr baseline="0">
                <a:solidFill>
                  <a:schemeClr val="tx1">
                    <a:lumMod val="75000"/>
                    <a:lumOff val="25000"/>
                  </a:schemeClr>
                </a:solidFill>
                <a:latin typeface="Arial" panose="020B0604020202090204" pitchFamily="34" charset="0"/>
                <a:ea typeface="微软雅黑" charset="-122"/>
              </a:defRPr>
            </a:lvl3pPr>
            <a:lvl4pPr>
              <a:defRPr baseline="0">
                <a:solidFill>
                  <a:schemeClr val="tx1">
                    <a:lumMod val="75000"/>
                    <a:lumOff val="25000"/>
                  </a:schemeClr>
                </a:solidFill>
                <a:latin typeface="Arial" panose="020B0604020202090204" pitchFamily="34" charset="0"/>
                <a:ea typeface="微软雅黑" charset="-122"/>
              </a:defRPr>
            </a:lvl4pPr>
            <a:lvl5pPr>
              <a:defRPr baseline="0">
                <a:solidFill>
                  <a:schemeClr val="tx1">
                    <a:lumMod val="75000"/>
                    <a:lumOff val="2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2"/>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3"/>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4"/>
            </p:custDataLst>
          </p:nvPr>
        </p:nvSpPr>
        <p:spPr>
          <a:xfrm>
            <a:off x="583200" y="770400"/>
            <a:ext cx="3960000" cy="882000"/>
          </a:xfrm>
        </p:spPr>
        <p:txBody>
          <a:bodyPr anchor="ctr">
            <a:normAutofit/>
          </a:bodyPr>
          <a:lstStyle>
            <a:lvl1pPr>
              <a:defRPr sz="3600" baseline="0">
                <a:solidFill>
                  <a:schemeClr val="accent1"/>
                </a:solidFill>
                <a:latin typeface="Arial" panose="020B0604020202090204" pitchFamily="34" charset="0"/>
                <a:ea typeface="微软雅黑"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lumMod val="75000"/>
                    <a:lumOff val="25000"/>
                  </a:schemeClr>
                </a:solidFill>
                <a:latin typeface="Arial" panose="020B0604020202090204" pitchFamily="34" charset="0"/>
                <a:ea typeface="微软雅黑" charset="-122"/>
              </a:defRPr>
            </a:lvl1pPr>
            <a:lvl2pPr>
              <a:defRPr baseline="0">
                <a:solidFill>
                  <a:schemeClr val="tx1">
                    <a:lumMod val="75000"/>
                    <a:lumOff val="25000"/>
                  </a:schemeClr>
                </a:solidFill>
                <a:latin typeface="Arial" panose="020B0604020202090204" pitchFamily="34" charset="0"/>
                <a:ea typeface="微软雅黑" charset="-122"/>
              </a:defRPr>
            </a:lvl2pPr>
            <a:lvl3pPr>
              <a:defRPr baseline="0">
                <a:solidFill>
                  <a:schemeClr val="tx1">
                    <a:lumMod val="75000"/>
                    <a:lumOff val="25000"/>
                  </a:schemeClr>
                </a:solidFill>
                <a:latin typeface="Arial" panose="020B0604020202090204" pitchFamily="34" charset="0"/>
                <a:ea typeface="微软雅黑" charset="-122"/>
              </a:defRPr>
            </a:lvl3pPr>
            <a:lvl4pPr>
              <a:defRPr baseline="0">
                <a:solidFill>
                  <a:schemeClr val="tx1">
                    <a:lumMod val="75000"/>
                    <a:lumOff val="25000"/>
                  </a:schemeClr>
                </a:solidFill>
                <a:latin typeface="Arial" panose="020B0604020202090204" pitchFamily="34" charset="0"/>
                <a:ea typeface="微软雅黑" charset="-122"/>
              </a:defRPr>
            </a:lvl4pPr>
            <a:lvl5pPr>
              <a:defRPr baseline="0">
                <a:solidFill>
                  <a:schemeClr val="tx1">
                    <a:lumMod val="75000"/>
                    <a:lumOff val="2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lumMod val="75000"/>
                    <a:lumOff val="25000"/>
                  </a:schemeClr>
                </a:solidFill>
                <a:latin typeface="Arial" panose="020B0604020202090204" pitchFamily="34" charset="0"/>
                <a:ea typeface="微软雅黑" charset="-122"/>
              </a:defRPr>
            </a:lvl1pPr>
            <a:lvl2pPr>
              <a:defRPr baseline="0">
                <a:solidFill>
                  <a:schemeClr val="tx1">
                    <a:lumMod val="75000"/>
                    <a:lumOff val="25000"/>
                  </a:schemeClr>
                </a:solidFill>
                <a:latin typeface="Arial" panose="020B0604020202090204" pitchFamily="34" charset="0"/>
                <a:ea typeface="微软雅黑" charset="-122"/>
              </a:defRPr>
            </a:lvl2pPr>
            <a:lvl3pPr>
              <a:defRPr baseline="0">
                <a:solidFill>
                  <a:schemeClr val="tx1">
                    <a:lumMod val="75000"/>
                    <a:lumOff val="25000"/>
                  </a:schemeClr>
                </a:solidFill>
                <a:latin typeface="Arial" panose="020B0604020202090204" pitchFamily="34" charset="0"/>
                <a:ea typeface="微软雅黑" charset="-122"/>
              </a:defRPr>
            </a:lvl3pPr>
            <a:lvl4pPr>
              <a:defRPr baseline="0">
                <a:solidFill>
                  <a:schemeClr val="tx1">
                    <a:lumMod val="75000"/>
                    <a:lumOff val="25000"/>
                  </a:schemeClr>
                </a:solidFill>
                <a:latin typeface="Arial" panose="020B0604020202090204" pitchFamily="34" charset="0"/>
                <a:ea typeface="微软雅黑" charset="-122"/>
              </a:defRPr>
            </a:lvl4pPr>
            <a:lvl5pPr>
              <a:defRPr baseline="0">
                <a:solidFill>
                  <a:schemeClr val="tx1">
                    <a:lumMod val="75000"/>
                    <a:lumOff val="2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2"/>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90204" pitchFamily="34" charset="0"/>
                <a:ea typeface="微软雅黑"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90204" pitchFamily="34" charset="0"/>
                <a:ea typeface="微软雅黑"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90204" pitchFamily="34" charset="0"/>
                <a:ea typeface="微软雅黑" charset="-122"/>
              </a:defRPr>
            </a:lvl1pPr>
            <a:lvl2pPr>
              <a:defRPr baseline="0">
                <a:solidFill>
                  <a:schemeClr val="tx1">
                    <a:lumMod val="75000"/>
                    <a:lumOff val="25000"/>
                  </a:schemeClr>
                </a:solidFill>
                <a:latin typeface="Arial" panose="020B0604020202090204" pitchFamily="34" charset="0"/>
                <a:ea typeface="微软雅黑" charset="-122"/>
              </a:defRPr>
            </a:lvl2pPr>
            <a:lvl3pPr>
              <a:defRPr baseline="0">
                <a:solidFill>
                  <a:schemeClr val="tx1">
                    <a:lumMod val="75000"/>
                    <a:lumOff val="25000"/>
                  </a:schemeClr>
                </a:solidFill>
                <a:latin typeface="Arial" panose="020B0604020202090204" pitchFamily="34" charset="0"/>
                <a:ea typeface="微软雅黑" charset="-122"/>
              </a:defRPr>
            </a:lvl3pPr>
            <a:lvl4pPr>
              <a:defRPr baseline="0">
                <a:solidFill>
                  <a:schemeClr val="tx1">
                    <a:lumMod val="75000"/>
                    <a:lumOff val="25000"/>
                  </a:schemeClr>
                </a:solidFill>
                <a:latin typeface="Arial" panose="020B0604020202090204" pitchFamily="34" charset="0"/>
                <a:ea typeface="微软雅黑" charset="-122"/>
              </a:defRPr>
            </a:lvl4pPr>
            <a:lvl5pPr>
              <a:defRPr baseline="0">
                <a:solidFill>
                  <a:schemeClr val="tx1">
                    <a:lumMod val="75000"/>
                    <a:lumOff val="2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2"/>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3"/>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90204" pitchFamily="34" charset="0"/>
                <a:ea typeface="微软雅黑"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90204" pitchFamily="34" charset="0"/>
                <a:ea typeface="微软雅黑" charset="-122"/>
              </a:defRPr>
            </a:lvl1pPr>
            <a:lvl2pPr>
              <a:defRPr baseline="0">
                <a:solidFill>
                  <a:schemeClr val="tx1">
                    <a:lumMod val="75000"/>
                    <a:lumOff val="25000"/>
                  </a:schemeClr>
                </a:solidFill>
                <a:latin typeface="Arial" panose="020B0604020202090204" pitchFamily="34" charset="0"/>
                <a:ea typeface="微软雅黑" charset="-122"/>
              </a:defRPr>
            </a:lvl2pPr>
            <a:lvl3pPr>
              <a:defRPr baseline="0">
                <a:solidFill>
                  <a:schemeClr val="tx1">
                    <a:lumMod val="75000"/>
                    <a:lumOff val="25000"/>
                  </a:schemeClr>
                </a:solidFill>
                <a:latin typeface="Arial" panose="020B0604020202090204" pitchFamily="34" charset="0"/>
                <a:ea typeface="微软雅黑" charset="-122"/>
              </a:defRPr>
            </a:lvl3pPr>
            <a:lvl4pPr>
              <a:defRPr baseline="0">
                <a:solidFill>
                  <a:schemeClr val="tx1">
                    <a:lumMod val="75000"/>
                    <a:lumOff val="25000"/>
                  </a:schemeClr>
                </a:solidFill>
                <a:latin typeface="Arial" panose="020B0604020202090204" pitchFamily="34" charset="0"/>
                <a:ea typeface="微软雅黑" charset="-122"/>
              </a:defRPr>
            </a:lvl4pPr>
            <a:lvl5pPr>
              <a:defRPr baseline="0">
                <a:solidFill>
                  <a:schemeClr val="tx1">
                    <a:lumMod val="75000"/>
                    <a:lumOff val="2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90204" pitchFamily="34" charset="0"/>
                <a:ea typeface="微软雅黑"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579755" y="193040"/>
            <a:ext cx="11037570" cy="521335"/>
          </a:xfrm>
        </p:spPr>
        <p:txBody>
          <a:bodyPr>
            <a:noAutofit/>
          </a:bodyPr>
          <a:lstStyle>
            <a:lvl1pPr>
              <a:defRPr sz="2800" baseline="0">
                <a:solidFill>
                  <a:schemeClr val="accent1"/>
                </a:solidFill>
                <a:latin typeface="Arial" panose="020B0604020202090204" pitchFamily="34" charset="0"/>
                <a:ea typeface="微软雅黑"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lumMod val="75000"/>
                    <a:lumOff val="25000"/>
                  </a:schemeClr>
                </a:solidFill>
                <a:latin typeface="Arial" panose="020B0604020202090204" pitchFamily="34" charset="0"/>
                <a:ea typeface="微软雅黑" charset="-122"/>
              </a:defRPr>
            </a:lvl1pPr>
            <a:lvl2pPr>
              <a:defRPr baseline="0">
                <a:solidFill>
                  <a:schemeClr val="tx1">
                    <a:lumMod val="75000"/>
                    <a:lumOff val="25000"/>
                  </a:schemeClr>
                </a:solidFill>
                <a:latin typeface="Arial" panose="020B0604020202090204" pitchFamily="34" charset="0"/>
                <a:ea typeface="微软雅黑" charset="-122"/>
              </a:defRPr>
            </a:lvl2pPr>
            <a:lvl3pPr>
              <a:defRPr baseline="0">
                <a:solidFill>
                  <a:schemeClr val="tx1">
                    <a:lumMod val="75000"/>
                    <a:lumOff val="25000"/>
                  </a:schemeClr>
                </a:solidFill>
                <a:latin typeface="Arial" panose="020B0604020202090204" pitchFamily="34" charset="0"/>
                <a:ea typeface="微软雅黑" charset="-122"/>
              </a:defRPr>
            </a:lvl3pPr>
            <a:lvl4pPr>
              <a:defRPr baseline="0">
                <a:solidFill>
                  <a:schemeClr val="tx1">
                    <a:lumMod val="75000"/>
                    <a:lumOff val="25000"/>
                  </a:schemeClr>
                </a:solidFill>
                <a:latin typeface="Arial" panose="020B0604020202090204" pitchFamily="34" charset="0"/>
                <a:ea typeface="微软雅黑" charset="-122"/>
              </a:defRPr>
            </a:lvl4pPr>
            <a:lvl5pPr>
              <a:defRPr baseline="0">
                <a:solidFill>
                  <a:schemeClr val="tx1">
                    <a:lumMod val="75000"/>
                    <a:lumOff val="2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90204" pitchFamily="34" charset="0"/>
                <a:ea typeface="微软雅黑" charset="-122"/>
              </a:defRPr>
            </a:lvl1pPr>
            <a:lvl2pPr>
              <a:defRPr baseline="0">
                <a:solidFill>
                  <a:schemeClr val="tx1">
                    <a:lumMod val="75000"/>
                    <a:lumOff val="25000"/>
                  </a:schemeClr>
                </a:solidFill>
                <a:latin typeface="Arial" panose="020B0604020202090204" pitchFamily="34" charset="0"/>
                <a:ea typeface="微软雅黑" charset="-122"/>
              </a:defRPr>
            </a:lvl2pPr>
            <a:lvl3pPr>
              <a:defRPr baseline="0">
                <a:solidFill>
                  <a:schemeClr val="tx1">
                    <a:lumMod val="75000"/>
                    <a:lumOff val="25000"/>
                  </a:schemeClr>
                </a:solidFill>
                <a:latin typeface="Arial" panose="020B0604020202090204" pitchFamily="34" charset="0"/>
                <a:ea typeface="微软雅黑" charset="-122"/>
              </a:defRPr>
            </a:lvl3pPr>
            <a:lvl4pPr>
              <a:defRPr baseline="0">
                <a:solidFill>
                  <a:schemeClr val="tx1">
                    <a:lumMod val="75000"/>
                    <a:lumOff val="25000"/>
                  </a:schemeClr>
                </a:solidFill>
                <a:latin typeface="Arial" panose="020B0604020202090204" pitchFamily="34" charset="0"/>
                <a:ea typeface="微软雅黑" charset="-122"/>
              </a:defRPr>
            </a:lvl4pPr>
            <a:lvl5pPr>
              <a:defRPr baseline="0">
                <a:solidFill>
                  <a:schemeClr val="tx1">
                    <a:lumMod val="75000"/>
                    <a:lumOff val="2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lumMod val="75000"/>
                    <a:lumOff val="25000"/>
                  </a:schemeClr>
                </a:solidFill>
                <a:latin typeface="Arial" panose="020B0604020202090204" pitchFamily="34" charset="0"/>
                <a:ea typeface="微软雅黑"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lumMod val="75000"/>
                    <a:lumOff val="25000"/>
                  </a:schemeClr>
                </a:solidFill>
                <a:latin typeface="Arial" panose="020B0604020202090204" pitchFamily="34" charset="0"/>
                <a:ea typeface="微软雅黑"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fld id="{97669AF7-7BEB-44E4-9852-375E34362B5B}" type="datetime1">
              <a:rPr lang="en-US" smtClean="0"/>
              <a:t>4/9/22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t>‹#›</a:t>
            </a:fld>
            <a:endParaRPr lang="en-US" dirty="0"/>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90204" pitchFamily="34" charset="0"/>
                <a:ea typeface="微软雅黑"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2022/4/9</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90204" pitchFamily="34" charset="0"/>
                <a:ea typeface="微软雅黑" charset="-122"/>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60FBDFE-C587-4B4C-A407-44438C67B59E}" type="datetimeFigureOut">
              <a:rPr lang="zh-CN" altLang="en-US" smtClean="0"/>
              <a:t>2022/4/9</a:t>
            </a:fld>
            <a:endParaRPr lang="zh-CN" altLang="en-US"/>
          </a:p>
        </p:txBody>
      </p:sp>
      <p:sp>
        <p:nvSpPr>
          <p:cNvPr id="9" name="Footer Placeholder 8"/>
          <p:cNvSpPr>
            <a:spLocks noGrp="1"/>
          </p:cNvSpPr>
          <p:nvPr>
            <p:ph type="ftr" sz="quarter" idx="11"/>
          </p:nvPr>
        </p:nvSpPr>
        <p:spPr/>
        <p:txBody>
          <a:bodyPr/>
          <a:lstStyle/>
          <a:p>
            <a:endParaRPr lang="zh-CN" altLang="en-US"/>
          </a:p>
        </p:txBody>
      </p:sp>
      <p:sp>
        <p:nvSpPr>
          <p:cNvPr id="10" name="Slide Number Placeholder 9"/>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5" name="图片 4"/>
          <p:cNvPicPr/>
          <p:nvPr userDrawn="1">
            <p:custDataLst>
              <p:tags r:id="rId1"/>
            </p:custDataLst>
          </p:nvPr>
        </p:nvPicPr>
        <p:blipFill>
          <a:blip r:embed="rId4" r:link="rId5" cstate="email"/>
          <a:stretch>
            <a:fillRect/>
          </a:stretch>
        </p:blipFill>
        <p:spPr>
          <a:xfrm>
            <a:off x="0" y="0"/>
            <a:ext cx="720090" cy="588767"/>
          </a:xfrm>
          <a:prstGeom prst="rect">
            <a:avLst/>
          </a:prstGeom>
        </p:spPr>
      </p:pic>
      <p:pic>
        <p:nvPicPr>
          <p:cNvPr id="6" name="图片 5"/>
          <p:cNvPicPr/>
          <p:nvPr userDrawn="1">
            <p:custDataLst>
              <p:tags r:id="rId2"/>
            </p:custDataLst>
          </p:nvPr>
        </p:nvPicPr>
        <p:blipFill>
          <a:blip r:embed="rId6" r:link="rId7" cstate="email"/>
          <a:stretch>
            <a:fillRect/>
          </a:stretch>
        </p:blipFill>
        <p:spPr>
          <a:xfrm>
            <a:off x="11471910" y="0"/>
            <a:ext cx="720090" cy="588767"/>
          </a:xfrm>
          <a:prstGeom prst="rect">
            <a:avLst/>
          </a:prstGeom>
        </p:spPr>
      </p:pic>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60FBDFE-C587-4B4C-A407-44438C67B59E}" type="datetimeFigureOut">
              <a:rPr lang="zh-CN" altLang="en-US" smtClean="0"/>
              <a:t>2022/4/9</a:t>
            </a:fld>
            <a:endParaRPr lang="zh-CN" altLang="en-US"/>
          </a:p>
        </p:txBody>
      </p:sp>
      <p:sp>
        <p:nvSpPr>
          <p:cNvPr id="11" name="Footer Placeholder 10"/>
          <p:cNvSpPr>
            <a:spLocks noGrp="1"/>
          </p:cNvSpPr>
          <p:nvPr>
            <p:ph type="ftr" sz="quarter" idx="11"/>
          </p:nvPr>
        </p:nvSpPr>
        <p:spPr/>
        <p:txBody>
          <a:bodyPr/>
          <a:lstStyle/>
          <a:p>
            <a:endParaRPr lang="zh-CN" altLang="en-US"/>
          </a:p>
        </p:txBody>
      </p:sp>
      <p:sp>
        <p:nvSpPr>
          <p:cNvPr id="12" name="Slide Number Placeholder 11"/>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7" name="图片 6"/>
          <p:cNvPicPr/>
          <p:nvPr userDrawn="1">
            <p:custDataLst>
              <p:tags r:id="rId1"/>
            </p:custDataLst>
          </p:nvPr>
        </p:nvPicPr>
        <p:blipFill>
          <a:blip r:embed="rId4" r:link="rId5" cstate="email"/>
          <a:stretch>
            <a:fillRect/>
          </a:stretch>
        </p:blipFill>
        <p:spPr>
          <a:xfrm>
            <a:off x="0" y="0"/>
            <a:ext cx="720090" cy="588767"/>
          </a:xfrm>
          <a:prstGeom prst="rect">
            <a:avLst/>
          </a:prstGeom>
        </p:spPr>
      </p:pic>
      <p:pic>
        <p:nvPicPr>
          <p:cNvPr id="8" name="图片 7"/>
          <p:cNvPicPr/>
          <p:nvPr userDrawn="1">
            <p:custDataLst>
              <p:tags r:id="rId2"/>
            </p:custDataLst>
          </p:nvPr>
        </p:nvPicPr>
        <p:blipFill>
          <a:blip r:embed="rId6" r:link="rId7" cstate="email"/>
          <a:stretch>
            <a:fillRect/>
          </a:stretch>
        </p:blipFill>
        <p:spPr>
          <a:xfrm>
            <a:off x="11471910" y="0"/>
            <a:ext cx="720090" cy="588767"/>
          </a:xfrm>
          <a:prstGeom prst="rect">
            <a:avLst/>
          </a:prstGeom>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p:cNvSpPr>
            <a:spLocks noGrp="1"/>
          </p:cNvSpPr>
          <p:nvPr>
            <p:ph type="dt" sz="half" idx="10"/>
          </p:nvPr>
        </p:nvSpPr>
        <p:spPr/>
        <p:txBody>
          <a:bodyPr/>
          <a:lstStyle/>
          <a:p>
            <a:fld id="{760FBDFE-C587-4B4C-A407-44438C67B59E}" type="datetimeFigureOut">
              <a:rPr lang="zh-CN" altLang="en-US" smtClean="0"/>
              <a:t>2022/4/9</a:t>
            </a:fld>
            <a:endParaRPr lang="zh-CN" altLang="en-US"/>
          </a:p>
        </p:txBody>
      </p:sp>
      <p:sp>
        <p:nvSpPr>
          <p:cNvPr id="7" name="Footer Placeholder 6"/>
          <p:cNvSpPr>
            <a:spLocks noGrp="1"/>
          </p:cNvSpPr>
          <p:nvPr>
            <p:ph type="ftr" sz="quarter" idx="11"/>
          </p:nvPr>
        </p:nvSpPr>
        <p:spPr/>
        <p:txBody>
          <a:bodyPr/>
          <a:lstStyle/>
          <a:p>
            <a:endParaRPr lang="zh-CN" altLang="en-US"/>
          </a:p>
        </p:txBody>
      </p:sp>
      <p:sp>
        <p:nvSpPr>
          <p:cNvPr id="8" name="Slide Number Placeholder 7"/>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3" name="图片 2"/>
          <p:cNvPicPr/>
          <p:nvPr userDrawn="1">
            <p:custDataLst>
              <p:tags r:id="rId1"/>
            </p:custDataLst>
          </p:nvPr>
        </p:nvPicPr>
        <p:blipFill>
          <a:blip r:embed="rId5" r:link="rId6" cstate="email"/>
          <a:stretch>
            <a:fillRect/>
          </a:stretch>
        </p:blipFill>
        <p:spPr>
          <a:xfrm>
            <a:off x="7498080" y="2194560"/>
            <a:ext cx="4389120" cy="2468880"/>
          </a:xfrm>
          <a:prstGeom prst="rect">
            <a:avLst/>
          </a:prstGeom>
        </p:spPr>
      </p:pic>
      <p:sp>
        <p:nvSpPr>
          <p:cNvPr id="4" name="矩形 3"/>
          <p:cNvSpPr/>
          <p:nvPr userDrawn="1">
            <p:custDataLst>
              <p:tags r:id="rId2"/>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5" name="图片 4"/>
          <p:cNvPicPr/>
          <p:nvPr userDrawn="1">
            <p:custDataLst>
              <p:tags r:id="rId3"/>
            </p:custDataLst>
          </p:nvPr>
        </p:nvPicPr>
        <p:blipFill>
          <a:blip r:embed="rId7" r:link="rId8" cstate="email"/>
          <a:stretch>
            <a:fillRect/>
          </a:stretch>
        </p:blipFill>
        <p:spPr>
          <a:xfrm>
            <a:off x="0" y="6269233"/>
            <a:ext cx="720090" cy="588767"/>
          </a:xfrm>
          <a:prstGeom prst="rect">
            <a:avLst/>
          </a:prstGeom>
        </p:spPr>
      </p:pic>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60FBDFE-C587-4B4C-A407-44438C67B59E}" type="datetimeFigureOut">
              <a:rPr lang="zh-CN" altLang="en-US" smtClean="0"/>
              <a:t>2022/4/9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4/9/22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4/9/22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ags" Target="../tags/tag21.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2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ags" Target="../tags/tag20.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2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ags" Target="../tags/tag23.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ags" Target="../tags/tag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lIns="109728" tIns="109728" rIns="109728" bIns="91440" anchor="b"/>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lIns="109728" tIns="109728" rIns="109728" bIns="91440" anchor="ctr"/>
          <a:lstStyle>
            <a:lvl1pPr algn="r">
              <a:defRPr sz="900" spc="100">
                <a:solidFill>
                  <a:srgbClr val="FFFFFF"/>
                </a:solidFill>
              </a:defRPr>
            </a:lvl1pPr>
          </a:lstStyle>
          <a:p>
            <a:fld id="{760FBDFE-C587-4B4C-A407-44438C67B59E}" type="datetimeFigureOut">
              <a:rPr lang="zh-CN" altLang="en-US" smtClean="0"/>
              <a:t>2022/4/9</a:t>
            </a:fld>
            <a:endParaRPr lang="zh-CN" altLang="en-US"/>
          </a:p>
        </p:txBody>
      </p:sp>
      <p:sp>
        <p:nvSpPr>
          <p:cNvPr id="5" name="Footer Placeholder 4"/>
          <p:cNvSpPr>
            <a:spLocks noGrp="1"/>
          </p:cNvSpPr>
          <p:nvPr>
            <p:ph type="ftr" sz="quarter" idx="3"/>
          </p:nvPr>
        </p:nvSpPr>
        <p:spPr>
          <a:xfrm>
            <a:off x="1097279" y="6446838"/>
            <a:ext cx="6818262" cy="365125"/>
          </a:xfrm>
          <a:prstGeom prst="rect">
            <a:avLst/>
          </a:prstGeom>
        </p:spPr>
        <p:txBody>
          <a:bodyPr lIns="109728" tIns="109728" rIns="109728" bIns="91440" anchor="ctr"/>
          <a:lstStyle>
            <a:lvl1pPr algn="l">
              <a:defRPr sz="900" cap="none" spc="100" baseline="0">
                <a:solidFill>
                  <a:srgbClr val="FFFFFF"/>
                </a:solidFill>
              </a:defRPr>
            </a:lvl1pPr>
          </a:lstStyle>
          <a:p>
            <a:endParaRPr lang="zh-CN" alt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lIns="109728" tIns="109728" rIns="109728" bIns="91440" anchor="ctr"/>
          <a:lstStyle>
            <a:lvl1pPr algn="l">
              <a:defRPr sz="1050" spc="100">
                <a:solidFill>
                  <a:srgbClr val="FFFFFF"/>
                </a:solidFill>
              </a:defRPr>
            </a:lvl1pPr>
          </a:lstStyle>
          <a:p>
            <a:fld id="{49AE70B2-8BF9-45C0-BB95-33D1B9D3A854}" type="slidenum">
              <a:rPr lang="zh-CN" altLang="en-US" smtClean="0"/>
              <a:t>‹#›</a:t>
            </a:fld>
            <a:endParaRPr lang="zh-CN" altLang="en-US" dirty="0"/>
          </a:p>
        </p:txBody>
      </p:sp>
      <p:cxnSp>
        <p:nvCxnSpPr>
          <p:cNvPr id="10" name="Straight Connector 9"/>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4000"/>
        </a:lnSpc>
        <a:spcBef>
          <a:spcPts val="1200"/>
        </a:spcBef>
        <a:spcAft>
          <a:spcPts val="200"/>
        </a:spcAft>
        <a:buClr>
          <a:schemeClr val="accent1"/>
        </a:buClr>
        <a:buSzPct val="100000"/>
        <a:buFont typeface="Calibri" panose="020F0502020204030204" pitchFamily="34" charset="0"/>
        <a:buChar char=" "/>
        <a:defRPr sz="2000" kern="1200" spc="100">
          <a:solidFill>
            <a:schemeClr val="tx1">
              <a:lumMod val="75000"/>
              <a:lumOff val="25000"/>
            </a:schemeClr>
          </a:solidFill>
          <a:latin typeface="+mn-lt"/>
          <a:ea typeface="+mn-ea"/>
          <a:cs typeface="+mn-cs"/>
        </a:defRPr>
      </a:lvl1pPr>
      <a:lvl2pPr marL="384175" indent="-182880" algn="l" defTabSz="914400" rtl="0" eaLnBrk="1" latinLnBrk="0" hangingPunct="1">
        <a:lnSpc>
          <a:spcPct val="114000"/>
        </a:lnSpc>
        <a:spcBef>
          <a:spcPts val="200"/>
        </a:spcBef>
        <a:spcAft>
          <a:spcPts val="400"/>
        </a:spcAft>
        <a:buClrTx/>
        <a:buFont typeface="Calibri" panose="020F0502020204030204" pitchFamily="34" charset="0"/>
        <a:buChar char="◦"/>
        <a:defRPr sz="1800" kern="1200" spc="100">
          <a:solidFill>
            <a:schemeClr val="tx1">
              <a:lumMod val="75000"/>
              <a:lumOff val="25000"/>
            </a:schemeClr>
          </a:solidFill>
          <a:latin typeface="+mn-lt"/>
          <a:ea typeface="+mn-ea"/>
          <a:cs typeface="+mn-cs"/>
        </a:defRPr>
      </a:lvl2pPr>
      <a:lvl3pPr marL="56705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3pPr>
      <a:lvl4pPr marL="74993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4pPr>
      <a:lvl5pPr marL="93281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2022/4/9</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90204" pitchFamily="34" charset="0"/>
          <a:ea typeface="微软雅黑"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75000"/>
              <a:lumOff val="25000"/>
            </a:schemeClr>
          </a:solidFill>
          <a:uFillTx/>
          <a:latin typeface="Arial" panose="020B0604020202090204" pitchFamily="34" charset="0"/>
          <a:ea typeface="微软雅黑"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90204" pitchFamily="34" charset="0"/>
          <a:ea typeface="微软雅黑"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75000"/>
              <a:lumOff val="25000"/>
            </a:schemeClr>
          </a:solidFill>
          <a:uFillTx/>
          <a:latin typeface="Arial" panose="020B0604020202090204" pitchFamily="34" charset="0"/>
          <a:ea typeface="微软雅黑"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75000"/>
              <a:lumOff val="25000"/>
            </a:schemeClr>
          </a:solidFill>
          <a:uFillTx/>
          <a:latin typeface="Arial" panose="020B0604020202090204" pitchFamily="34" charset="0"/>
          <a:ea typeface="微软雅黑"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75000"/>
              <a:lumOff val="25000"/>
            </a:schemeClr>
          </a:solidFill>
          <a:uFillTx/>
          <a:latin typeface="Arial" panose="020B0604020202090204" pitchFamily="34" charset="0"/>
          <a:ea typeface="微软雅黑"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slideLayout" Target="../slideLayouts/slideLayout14.xml"/><Relationship Id="rId4" Type="http://schemas.openxmlformats.org/officeDocument/2006/relationships/tags" Target="../tags/tag18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tags" Target="../tags/tag190.xml"/><Relationship Id="rId7" Type="http://schemas.openxmlformats.org/officeDocument/2006/relationships/slideLayout" Target="../slideLayouts/slideLayout14.xml"/><Relationship Id="rId12" Type="http://schemas.microsoft.com/office/2007/relationships/diagramDrawing" Target="../diagrams/drawing8.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diagramColors" Target="../diagrams/colors8.xml"/><Relationship Id="rId5" Type="http://schemas.openxmlformats.org/officeDocument/2006/relationships/tags" Target="../tags/tag192.xml"/><Relationship Id="rId10" Type="http://schemas.openxmlformats.org/officeDocument/2006/relationships/diagramQuickStyle" Target="../diagrams/quickStyle8.xml"/><Relationship Id="rId4" Type="http://schemas.openxmlformats.org/officeDocument/2006/relationships/tags" Target="../tags/tag191.xml"/><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tags" Target="../tags/tag196.xml"/><Relationship Id="rId7" Type="http://schemas.openxmlformats.org/officeDocument/2006/relationships/diagramLayout" Target="../diagrams/layout9.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diagramData" Target="../diagrams/data9.xml"/><Relationship Id="rId5" Type="http://schemas.openxmlformats.org/officeDocument/2006/relationships/slideLayout" Target="../slideLayouts/slideLayout14.xml"/><Relationship Id="rId10" Type="http://schemas.microsoft.com/office/2007/relationships/diagramDrawing" Target="../diagrams/drawing9.xml"/><Relationship Id="rId4" Type="http://schemas.openxmlformats.org/officeDocument/2006/relationships/tags" Target="../tags/tag197.xml"/><Relationship Id="rId9" Type="http://schemas.openxmlformats.org/officeDocument/2006/relationships/diagramColors" Target="../diagrams/colors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tags" Target="../tags/tag200.xml"/><Relationship Id="rId7" Type="http://schemas.openxmlformats.org/officeDocument/2006/relationships/slideLayout" Target="../slideLayouts/slideLayout14.xml"/><Relationship Id="rId12" Type="http://schemas.microsoft.com/office/2007/relationships/diagramDrawing" Target="../diagrams/drawing1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diagramColors" Target="../diagrams/colors10.xml"/><Relationship Id="rId5" Type="http://schemas.openxmlformats.org/officeDocument/2006/relationships/tags" Target="../tags/tag202.xml"/><Relationship Id="rId10" Type="http://schemas.openxmlformats.org/officeDocument/2006/relationships/diagramQuickStyle" Target="../diagrams/quickStyle10.xml"/><Relationship Id="rId4" Type="http://schemas.openxmlformats.org/officeDocument/2006/relationships/tags" Target="../tags/tag201.xml"/><Relationship Id="rId9"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tags" Target="../tags/tag206.xml"/><Relationship Id="rId7" Type="http://schemas.openxmlformats.org/officeDocument/2006/relationships/slideLayout" Target="../slideLayouts/slideLayout14.xml"/><Relationship Id="rId12" Type="http://schemas.microsoft.com/office/2007/relationships/diagramDrawing" Target="../diagrams/drawing11.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diagramColors" Target="../diagrams/colors11.xml"/><Relationship Id="rId5" Type="http://schemas.openxmlformats.org/officeDocument/2006/relationships/tags" Target="../tags/tag208.xml"/><Relationship Id="rId10" Type="http://schemas.openxmlformats.org/officeDocument/2006/relationships/diagramQuickStyle" Target="../diagrams/quickStyle11.xml"/><Relationship Id="rId4" Type="http://schemas.openxmlformats.org/officeDocument/2006/relationships/tags" Target="../tags/tag207.xml"/><Relationship Id="rId9"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tags" Target="../tags/tag212.xml"/><Relationship Id="rId7" Type="http://schemas.openxmlformats.org/officeDocument/2006/relationships/diagramLayout" Target="../diagrams/layout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diagramData" Target="../diagrams/data12.xml"/><Relationship Id="rId5" Type="http://schemas.openxmlformats.org/officeDocument/2006/relationships/slideLayout" Target="../slideLayouts/slideLayout14.xml"/><Relationship Id="rId10" Type="http://schemas.microsoft.com/office/2007/relationships/diagramDrawing" Target="../diagrams/drawing12.xml"/><Relationship Id="rId4" Type="http://schemas.openxmlformats.org/officeDocument/2006/relationships/tags" Target="../tags/tag213.xml"/><Relationship Id="rId9" Type="http://schemas.openxmlformats.org/officeDocument/2006/relationships/diagramColors" Target="../diagrams/colors1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tags" Target="../tags/tag216.xml"/><Relationship Id="rId7" Type="http://schemas.openxmlformats.org/officeDocument/2006/relationships/diagramLayout" Target="../diagrams/layout13.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diagramData" Target="../diagrams/data13.xml"/><Relationship Id="rId5" Type="http://schemas.openxmlformats.org/officeDocument/2006/relationships/slideLayout" Target="../slideLayouts/slideLayout14.xml"/><Relationship Id="rId10" Type="http://schemas.microsoft.com/office/2007/relationships/diagramDrawing" Target="../diagrams/drawing13.xml"/><Relationship Id="rId4" Type="http://schemas.openxmlformats.org/officeDocument/2006/relationships/tags" Target="../tags/tag217.xml"/><Relationship Id="rId9" Type="http://schemas.openxmlformats.org/officeDocument/2006/relationships/diagramColors" Target="../diagrams/colors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14.xml"/><Relationship Id="rId1" Type="http://schemas.openxmlformats.org/officeDocument/2006/relationships/tags" Target="../tags/tag2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14.xml"/><Relationship Id="rId1" Type="http://schemas.openxmlformats.org/officeDocument/2006/relationships/tags" Target="../tags/tag21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tags" Target="../tags/tag222.xml"/><Relationship Id="rId7" Type="http://schemas.openxmlformats.org/officeDocument/2006/relationships/diagramLayout" Target="../diagrams/layout16.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diagramData" Target="../diagrams/data16.xml"/><Relationship Id="rId5" Type="http://schemas.openxmlformats.org/officeDocument/2006/relationships/slideLayout" Target="../slideLayouts/slideLayout14.xml"/><Relationship Id="rId10" Type="http://schemas.microsoft.com/office/2007/relationships/diagramDrawing" Target="../diagrams/drawing16.xml"/><Relationship Id="rId4" Type="http://schemas.openxmlformats.org/officeDocument/2006/relationships/tags" Target="../tags/tag223.xml"/><Relationship Id="rId9" Type="http://schemas.openxmlformats.org/officeDocument/2006/relationships/diagramColors" Target="../diagrams/colors16.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53.xml"/><Relationship Id="rId7" Type="http://schemas.openxmlformats.org/officeDocument/2006/relationships/notesSlide" Target="../notesSlides/notesSlide2.xml"/><Relationship Id="rId12" Type="http://schemas.microsoft.com/office/2007/relationships/diagramDrawing" Target="../diagrams/drawing1.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14.xml"/><Relationship Id="rId11" Type="http://schemas.openxmlformats.org/officeDocument/2006/relationships/diagramColors" Target="../diagrams/colors1.xml"/><Relationship Id="rId5" Type="http://schemas.openxmlformats.org/officeDocument/2006/relationships/tags" Target="../tags/tag155.xml"/><Relationship Id="rId10" Type="http://schemas.openxmlformats.org/officeDocument/2006/relationships/diagramQuickStyle" Target="../diagrams/quickStyle1.xml"/><Relationship Id="rId4" Type="http://schemas.openxmlformats.org/officeDocument/2006/relationships/tags" Target="../tags/tag154.xml"/><Relationship Id="rId9"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tags" Target="../tags/tag226.xml"/><Relationship Id="rId7" Type="http://schemas.openxmlformats.org/officeDocument/2006/relationships/diagramLayout" Target="../diagrams/layout17.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diagramData" Target="../diagrams/data17.xml"/><Relationship Id="rId5" Type="http://schemas.openxmlformats.org/officeDocument/2006/relationships/slideLayout" Target="../slideLayouts/slideLayout14.xml"/><Relationship Id="rId10" Type="http://schemas.microsoft.com/office/2007/relationships/diagramDrawing" Target="../diagrams/drawing17.xml"/><Relationship Id="rId4" Type="http://schemas.openxmlformats.org/officeDocument/2006/relationships/tags" Target="../tags/tag227.xml"/><Relationship Id="rId9" Type="http://schemas.openxmlformats.org/officeDocument/2006/relationships/diagramColors" Target="../diagrams/colors17.xml"/></Relationships>
</file>

<file path=ppt/slides/_rels/slide21.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slideLayout" Target="../slideLayouts/slideLayout14.xml"/><Relationship Id="rId5" Type="http://schemas.openxmlformats.org/officeDocument/2006/relationships/tags" Target="../tags/tag232.xml"/><Relationship Id="rId4" Type="http://schemas.openxmlformats.org/officeDocument/2006/relationships/tags" Target="../tags/tag231.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tags" Target="../tags/tag235.xml"/><Relationship Id="rId7" Type="http://schemas.openxmlformats.org/officeDocument/2006/relationships/diagramLayout" Target="../diagrams/layout18.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diagramData" Target="../diagrams/data18.xml"/><Relationship Id="rId5" Type="http://schemas.openxmlformats.org/officeDocument/2006/relationships/slideLayout" Target="../slideLayouts/slideLayout14.xml"/><Relationship Id="rId10" Type="http://schemas.microsoft.com/office/2007/relationships/diagramDrawing" Target="../diagrams/drawing18.xml"/><Relationship Id="rId4" Type="http://schemas.openxmlformats.org/officeDocument/2006/relationships/tags" Target="../tags/tag236.xml"/><Relationship Id="rId9" Type="http://schemas.openxmlformats.org/officeDocument/2006/relationships/diagramColors" Target="../diagrams/colors18.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tags" Target="../tags/tag239.xml"/><Relationship Id="rId7" Type="http://schemas.openxmlformats.org/officeDocument/2006/relationships/diagramLayout" Target="../diagrams/layout1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diagramData" Target="../diagrams/data19.xml"/><Relationship Id="rId5" Type="http://schemas.openxmlformats.org/officeDocument/2006/relationships/slideLayout" Target="../slideLayouts/slideLayout14.xml"/><Relationship Id="rId10" Type="http://schemas.microsoft.com/office/2007/relationships/diagramDrawing" Target="../diagrams/drawing19.xml"/><Relationship Id="rId4" Type="http://schemas.openxmlformats.org/officeDocument/2006/relationships/tags" Target="../tags/tag240.xml"/><Relationship Id="rId9" Type="http://schemas.openxmlformats.org/officeDocument/2006/relationships/diagramColors" Target="../diagrams/colors19.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tags" Target="../tags/tag243.xml"/><Relationship Id="rId7" Type="http://schemas.openxmlformats.org/officeDocument/2006/relationships/slideLayout" Target="../slideLayouts/slideLayout14.xml"/><Relationship Id="rId12" Type="http://schemas.microsoft.com/office/2007/relationships/diagramDrawing" Target="../diagrams/drawing20.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diagramColors" Target="../diagrams/colors20.xml"/><Relationship Id="rId5" Type="http://schemas.openxmlformats.org/officeDocument/2006/relationships/tags" Target="../tags/tag245.xml"/><Relationship Id="rId10" Type="http://schemas.openxmlformats.org/officeDocument/2006/relationships/diagramQuickStyle" Target="../diagrams/quickStyle20.xml"/><Relationship Id="rId4" Type="http://schemas.openxmlformats.org/officeDocument/2006/relationships/tags" Target="../tags/tag244.xml"/><Relationship Id="rId9"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tags" Target="../tags/tag249.xml"/><Relationship Id="rId7" Type="http://schemas.openxmlformats.org/officeDocument/2006/relationships/diagramData" Target="../diagrams/data21.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slideLayout" Target="../slideLayouts/slideLayout14.xml"/><Relationship Id="rId11" Type="http://schemas.microsoft.com/office/2007/relationships/diagramDrawing" Target="../diagrams/drawing21.xml"/><Relationship Id="rId5" Type="http://schemas.openxmlformats.org/officeDocument/2006/relationships/tags" Target="../tags/tag251.xml"/><Relationship Id="rId10" Type="http://schemas.openxmlformats.org/officeDocument/2006/relationships/diagramColors" Target="../diagrams/colors21.xml"/><Relationship Id="rId4" Type="http://schemas.openxmlformats.org/officeDocument/2006/relationships/tags" Target="../tags/tag250.xml"/><Relationship Id="rId9"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slideLayout" Target="../slideLayouts/slideLayout14.xml"/><Relationship Id="rId1" Type="http://schemas.openxmlformats.org/officeDocument/2006/relationships/tags" Target="../tags/tag25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tags" Target="../tags/tag255.xml"/><Relationship Id="rId7" Type="http://schemas.openxmlformats.org/officeDocument/2006/relationships/diagramLayout" Target="../diagrams/layout23.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diagramData" Target="../diagrams/data23.xml"/><Relationship Id="rId5" Type="http://schemas.openxmlformats.org/officeDocument/2006/relationships/slideLayout" Target="../slideLayouts/slideLayout14.xml"/><Relationship Id="rId10" Type="http://schemas.microsoft.com/office/2007/relationships/diagramDrawing" Target="../diagrams/drawing23.xml"/><Relationship Id="rId4" Type="http://schemas.openxmlformats.org/officeDocument/2006/relationships/tags" Target="../tags/tag256.xml"/><Relationship Id="rId9" Type="http://schemas.openxmlformats.org/officeDocument/2006/relationships/diagramColors" Target="../diagrams/colors23.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tags" Target="../tags/tag259.xml"/><Relationship Id="rId7" Type="http://schemas.openxmlformats.org/officeDocument/2006/relationships/diagramData" Target="../diagrams/data24.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Layout" Target="../slideLayouts/slideLayout14.xml"/><Relationship Id="rId11" Type="http://schemas.microsoft.com/office/2007/relationships/diagramDrawing" Target="../diagrams/drawing24.xml"/><Relationship Id="rId5" Type="http://schemas.openxmlformats.org/officeDocument/2006/relationships/tags" Target="../tags/tag261.xml"/><Relationship Id="rId10" Type="http://schemas.openxmlformats.org/officeDocument/2006/relationships/diagramColors" Target="../diagrams/colors24.xml"/><Relationship Id="rId4" Type="http://schemas.openxmlformats.org/officeDocument/2006/relationships/tags" Target="../tags/tag260.xml"/><Relationship Id="rId9"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25.xml"/><Relationship Id="rId3" Type="http://schemas.openxmlformats.org/officeDocument/2006/relationships/tags" Target="../tags/tag264.xml"/><Relationship Id="rId7" Type="http://schemas.openxmlformats.org/officeDocument/2006/relationships/diagramLayout" Target="../diagrams/layout25.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diagramData" Target="../diagrams/data25.xml"/><Relationship Id="rId5" Type="http://schemas.openxmlformats.org/officeDocument/2006/relationships/slideLayout" Target="../slideLayouts/slideLayout14.xml"/><Relationship Id="rId10" Type="http://schemas.microsoft.com/office/2007/relationships/diagramDrawing" Target="../diagrams/drawing25.xml"/><Relationship Id="rId4" Type="http://schemas.openxmlformats.org/officeDocument/2006/relationships/tags" Target="../tags/tag265.xml"/><Relationship Id="rId9" Type="http://schemas.openxmlformats.org/officeDocument/2006/relationships/diagramColors" Target="../diagrams/colors2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158.xml"/><Relationship Id="rId7" Type="http://schemas.openxmlformats.org/officeDocument/2006/relationships/notesSlide" Target="../notesSlides/notesSlide3.xml"/><Relationship Id="rId12" Type="http://schemas.microsoft.com/office/2007/relationships/diagramDrawing" Target="../diagrams/drawing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14.xml"/><Relationship Id="rId11" Type="http://schemas.openxmlformats.org/officeDocument/2006/relationships/diagramColors" Target="../diagrams/colors2.xml"/><Relationship Id="rId5" Type="http://schemas.openxmlformats.org/officeDocument/2006/relationships/tags" Target="../tags/tag160.xml"/><Relationship Id="rId10" Type="http://schemas.openxmlformats.org/officeDocument/2006/relationships/diagramQuickStyle" Target="../diagrams/quickStyle2.xml"/><Relationship Id="rId4" Type="http://schemas.openxmlformats.org/officeDocument/2006/relationships/tags" Target="../tags/tag159.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tags" Target="../tags/tag268.xml"/><Relationship Id="rId7" Type="http://schemas.openxmlformats.org/officeDocument/2006/relationships/diagramLayout" Target="../diagrams/layout26.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diagramData" Target="../diagrams/data26.xml"/><Relationship Id="rId5" Type="http://schemas.openxmlformats.org/officeDocument/2006/relationships/slideLayout" Target="../slideLayouts/slideLayout14.xml"/><Relationship Id="rId10" Type="http://schemas.microsoft.com/office/2007/relationships/diagramDrawing" Target="../diagrams/drawing26.xml"/><Relationship Id="rId4" Type="http://schemas.openxmlformats.org/officeDocument/2006/relationships/tags" Target="../tags/tag269.xml"/><Relationship Id="rId9" Type="http://schemas.openxmlformats.org/officeDocument/2006/relationships/diagramColors" Target="../diagrams/colors26.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tags" Target="../tags/tag272.xml"/><Relationship Id="rId7" Type="http://schemas.openxmlformats.org/officeDocument/2006/relationships/diagramLayout" Target="../diagrams/layout27.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diagramData" Target="../diagrams/data27.xml"/><Relationship Id="rId5" Type="http://schemas.openxmlformats.org/officeDocument/2006/relationships/slideLayout" Target="../slideLayouts/slideLayout14.xml"/><Relationship Id="rId10" Type="http://schemas.microsoft.com/office/2007/relationships/diagramDrawing" Target="../diagrams/drawing27.xml"/><Relationship Id="rId4" Type="http://schemas.openxmlformats.org/officeDocument/2006/relationships/tags" Target="../tags/tag273.xml"/><Relationship Id="rId9" Type="http://schemas.openxmlformats.org/officeDocument/2006/relationships/diagramColors" Target="../diagrams/colors27.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tags" Target="../tags/tag276.xml"/><Relationship Id="rId7" Type="http://schemas.openxmlformats.org/officeDocument/2006/relationships/diagramLayout" Target="../diagrams/layout28.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diagramData" Target="../diagrams/data28.xml"/><Relationship Id="rId5" Type="http://schemas.openxmlformats.org/officeDocument/2006/relationships/slideLayout" Target="../slideLayouts/slideLayout14.xml"/><Relationship Id="rId10" Type="http://schemas.microsoft.com/office/2007/relationships/diagramDrawing" Target="../diagrams/drawing28.xml"/><Relationship Id="rId4" Type="http://schemas.openxmlformats.org/officeDocument/2006/relationships/tags" Target="../tags/tag277.xml"/><Relationship Id="rId9" Type="http://schemas.openxmlformats.org/officeDocument/2006/relationships/diagramColors" Target="../diagrams/colors28.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tags" Target="../tags/tag280.xml"/><Relationship Id="rId7" Type="http://schemas.openxmlformats.org/officeDocument/2006/relationships/diagramLayout" Target="../diagrams/layout29.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diagramData" Target="../diagrams/data29.xml"/><Relationship Id="rId5" Type="http://schemas.openxmlformats.org/officeDocument/2006/relationships/slideLayout" Target="../slideLayouts/slideLayout14.xml"/><Relationship Id="rId10" Type="http://schemas.microsoft.com/office/2007/relationships/diagramDrawing" Target="../diagrams/drawing29.xml"/><Relationship Id="rId4" Type="http://schemas.openxmlformats.org/officeDocument/2006/relationships/tags" Target="../tags/tag281.xml"/><Relationship Id="rId9" Type="http://schemas.openxmlformats.org/officeDocument/2006/relationships/diagramColors" Target="../diagrams/colors29.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tags" Target="../tags/tag284.xml"/><Relationship Id="rId7" Type="http://schemas.openxmlformats.org/officeDocument/2006/relationships/diagramLayout" Target="../diagrams/layout30.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diagramData" Target="../diagrams/data30.xml"/><Relationship Id="rId5" Type="http://schemas.openxmlformats.org/officeDocument/2006/relationships/slideLayout" Target="../slideLayouts/slideLayout14.xml"/><Relationship Id="rId10" Type="http://schemas.microsoft.com/office/2007/relationships/diagramDrawing" Target="../diagrams/drawing30.xml"/><Relationship Id="rId4" Type="http://schemas.openxmlformats.org/officeDocument/2006/relationships/tags" Target="../tags/tag285.xml"/><Relationship Id="rId9" Type="http://schemas.openxmlformats.org/officeDocument/2006/relationships/diagramColors" Target="../diagrams/colors30.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tags" Target="../tags/tag288.xml"/><Relationship Id="rId7" Type="http://schemas.openxmlformats.org/officeDocument/2006/relationships/diagramLayout" Target="../diagrams/layout31.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diagramData" Target="../diagrams/data31.xml"/><Relationship Id="rId5" Type="http://schemas.openxmlformats.org/officeDocument/2006/relationships/slideLayout" Target="../slideLayouts/slideLayout14.xml"/><Relationship Id="rId10" Type="http://schemas.microsoft.com/office/2007/relationships/diagramDrawing" Target="../diagrams/drawing31.xml"/><Relationship Id="rId4" Type="http://schemas.openxmlformats.org/officeDocument/2006/relationships/tags" Target="../tags/tag289.xml"/><Relationship Id="rId9" Type="http://schemas.openxmlformats.org/officeDocument/2006/relationships/diagramColors" Target="../diagrams/colors31.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32.xml"/><Relationship Id="rId3" Type="http://schemas.openxmlformats.org/officeDocument/2006/relationships/tags" Target="../tags/tag292.xml"/><Relationship Id="rId7" Type="http://schemas.openxmlformats.org/officeDocument/2006/relationships/diagramLayout" Target="../diagrams/layout32.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diagramData" Target="../diagrams/data32.xml"/><Relationship Id="rId5" Type="http://schemas.openxmlformats.org/officeDocument/2006/relationships/slideLayout" Target="../slideLayouts/slideLayout14.xml"/><Relationship Id="rId10" Type="http://schemas.microsoft.com/office/2007/relationships/diagramDrawing" Target="../diagrams/drawing32.xml"/><Relationship Id="rId4" Type="http://schemas.openxmlformats.org/officeDocument/2006/relationships/tags" Target="../tags/tag293.xml"/><Relationship Id="rId9" Type="http://schemas.openxmlformats.org/officeDocument/2006/relationships/diagramColors" Target="../diagrams/colors32.xml"/></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33.xml"/><Relationship Id="rId3" Type="http://schemas.openxmlformats.org/officeDocument/2006/relationships/tags" Target="../tags/tag296.xml"/><Relationship Id="rId7" Type="http://schemas.openxmlformats.org/officeDocument/2006/relationships/diagramLayout" Target="../diagrams/layout33.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diagramData" Target="../diagrams/data33.xml"/><Relationship Id="rId5" Type="http://schemas.openxmlformats.org/officeDocument/2006/relationships/slideLayout" Target="../slideLayouts/slideLayout14.xml"/><Relationship Id="rId10" Type="http://schemas.microsoft.com/office/2007/relationships/diagramDrawing" Target="../diagrams/drawing33.xml"/><Relationship Id="rId4" Type="http://schemas.openxmlformats.org/officeDocument/2006/relationships/tags" Target="../tags/tag297.xml"/><Relationship Id="rId9" Type="http://schemas.openxmlformats.org/officeDocument/2006/relationships/diagramColors" Target="../diagrams/colors33.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tags" Target="../tags/tag300.xml"/><Relationship Id="rId7" Type="http://schemas.openxmlformats.org/officeDocument/2006/relationships/diagramQuickStyle" Target="../diagrams/quickStyle34.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diagramLayout" Target="../diagrams/layout34.xml"/><Relationship Id="rId5" Type="http://schemas.openxmlformats.org/officeDocument/2006/relationships/diagramData" Target="../diagrams/data34.xml"/><Relationship Id="rId4" Type="http://schemas.openxmlformats.org/officeDocument/2006/relationships/slideLayout" Target="../slideLayouts/slideLayout14.xml"/><Relationship Id="rId9" Type="http://schemas.microsoft.com/office/2007/relationships/diagramDrawing" Target="../diagrams/drawing34.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35.xml"/><Relationship Id="rId3" Type="http://schemas.openxmlformats.org/officeDocument/2006/relationships/tags" Target="../tags/tag303.xml"/><Relationship Id="rId7" Type="http://schemas.openxmlformats.org/officeDocument/2006/relationships/diagramQuickStyle" Target="../diagrams/quickStyle35.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diagramLayout" Target="../diagrams/layout35.xml"/><Relationship Id="rId5" Type="http://schemas.openxmlformats.org/officeDocument/2006/relationships/diagramData" Target="../diagrams/data35.xml"/><Relationship Id="rId4" Type="http://schemas.openxmlformats.org/officeDocument/2006/relationships/slideLayout" Target="../slideLayouts/slideLayout14.xml"/><Relationship Id="rId9" Type="http://schemas.microsoft.com/office/2007/relationships/diagramDrawing" Target="../diagrams/drawing3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163.xml"/><Relationship Id="rId7" Type="http://schemas.openxmlformats.org/officeDocument/2006/relationships/diagramData" Target="../diagrams/data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14.xml"/><Relationship Id="rId11" Type="http://schemas.microsoft.com/office/2007/relationships/diagramDrawing" Target="../diagrams/drawing3.xml"/><Relationship Id="rId5" Type="http://schemas.openxmlformats.org/officeDocument/2006/relationships/tags" Target="../tags/tag165.xml"/><Relationship Id="rId10" Type="http://schemas.openxmlformats.org/officeDocument/2006/relationships/diagramColors" Target="../diagrams/colors3.xml"/><Relationship Id="rId4" Type="http://schemas.openxmlformats.org/officeDocument/2006/relationships/tags" Target="../tags/tag164.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tags" Target="../tags/tag306.xml"/><Relationship Id="rId7" Type="http://schemas.openxmlformats.org/officeDocument/2006/relationships/diagramQuickStyle" Target="../diagrams/quickStyle36.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slideLayout" Target="../slideLayouts/slideLayout14.xml"/><Relationship Id="rId9" Type="http://schemas.microsoft.com/office/2007/relationships/diagramDrawing" Target="../diagrams/drawing36.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37.xml"/><Relationship Id="rId3" Type="http://schemas.openxmlformats.org/officeDocument/2006/relationships/tags" Target="../tags/tag309.xml"/><Relationship Id="rId7" Type="http://schemas.openxmlformats.org/officeDocument/2006/relationships/diagramQuickStyle" Target="../diagrams/quickStyle37.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diagramLayout" Target="../diagrams/layout37.xml"/><Relationship Id="rId5" Type="http://schemas.openxmlformats.org/officeDocument/2006/relationships/diagramData" Target="../diagrams/data37.xml"/><Relationship Id="rId4" Type="http://schemas.openxmlformats.org/officeDocument/2006/relationships/slideLayout" Target="../slideLayouts/slideLayout14.xml"/><Relationship Id="rId9" Type="http://schemas.microsoft.com/office/2007/relationships/diagramDrawing" Target="../diagrams/drawing37.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38.xml"/><Relationship Id="rId3" Type="http://schemas.openxmlformats.org/officeDocument/2006/relationships/tags" Target="../tags/tag312.xml"/><Relationship Id="rId7" Type="http://schemas.openxmlformats.org/officeDocument/2006/relationships/diagramQuickStyle" Target="../diagrams/quickStyle38.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diagramLayout" Target="../diagrams/layout38.xml"/><Relationship Id="rId5" Type="http://schemas.openxmlformats.org/officeDocument/2006/relationships/diagramData" Target="../diagrams/data38.xml"/><Relationship Id="rId4" Type="http://schemas.openxmlformats.org/officeDocument/2006/relationships/slideLayout" Target="../slideLayouts/slideLayout14.xml"/><Relationship Id="rId9" Type="http://schemas.microsoft.com/office/2007/relationships/diagramDrawing" Target="../diagrams/drawing38.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39.xml"/><Relationship Id="rId3" Type="http://schemas.openxmlformats.org/officeDocument/2006/relationships/tags" Target="../tags/tag315.xml"/><Relationship Id="rId7" Type="http://schemas.openxmlformats.org/officeDocument/2006/relationships/diagramLayout" Target="../diagrams/layout39.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diagramData" Target="../diagrams/data39.xml"/><Relationship Id="rId5" Type="http://schemas.openxmlformats.org/officeDocument/2006/relationships/slideLayout" Target="../slideLayouts/slideLayout14.xml"/><Relationship Id="rId10" Type="http://schemas.microsoft.com/office/2007/relationships/diagramDrawing" Target="../diagrams/drawing39.xml"/><Relationship Id="rId4" Type="http://schemas.openxmlformats.org/officeDocument/2006/relationships/tags" Target="../tags/tag316.xml"/><Relationship Id="rId9" Type="http://schemas.openxmlformats.org/officeDocument/2006/relationships/diagramColors" Target="../diagrams/colors3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18.xml"/><Relationship Id="rId1" Type="http://schemas.openxmlformats.org/officeDocument/2006/relationships/tags" Target="../tags/tag31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20.xml"/><Relationship Id="rId1" Type="http://schemas.openxmlformats.org/officeDocument/2006/relationships/tags" Target="../tags/tag31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22.xml"/><Relationship Id="rId1" Type="http://schemas.openxmlformats.org/officeDocument/2006/relationships/tags" Target="../tags/tag32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24.xml"/><Relationship Id="rId1" Type="http://schemas.openxmlformats.org/officeDocument/2006/relationships/tags" Target="../tags/tag323.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40.xml"/><Relationship Id="rId3" Type="http://schemas.openxmlformats.org/officeDocument/2006/relationships/tags" Target="../tags/tag327.xml"/><Relationship Id="rId7" Type="http://schemas.openxmlformats.org/officeDocument/2006/relationships/diagramLayout" Target="../diagrams/layout40.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diagramData" Target="../diagrams/data40.xml"/><Relationship Id="rId5" Type="http://schemas.openxmlformats.org/officeDocument/2006/relationships/slideLayout" Target="../slideLayouts/slideLayout14.xml"/><Relationship Id="rId10" Type="http://schemas.microsoft.com/office/2007/relationships/diagramDrawing" Target="../diagrams/drawing40.xml"/><Relationship Id="rId4" Type="http://schemas.openxmlformats.org/officeDocument/2006/relationships/tags" Target="../tags/tag328.xml"/><Relationship Id="rId9" Type="http://schemas.openxmlformats.org/officeDocument/2006/relationships/diagramColors" Target="../diagrams/colors40.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tags" Target="../tags/tag331.xml"/><Relationship Id="rId7" Type="http://schemas.openxmlformats.org/officeDocument/2006/relationships/slideLayout" Target="../slideLayouts/slideLayout14.xml"/><Relationship Id="rId12" Type="http://schemas.microsoft.com/office/2007/relationships/diagramDrawing" Target="../diagrams/drawing41.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diagramColors" Target="../diagrams/colors41.xml"/><Relationship Id="rId5" Type="http://schemas.openxmlformats.org/officeDocument/2006/relationships/tags" Target="../tags/tag333.xml"/><Relationship Id="rId10" Type="http://schemas.openxmlformats.org/officeDocument/2006/relationships/diagramQuickStyle" Target="../diagrams/quickStyle41.xml"/><Relationship Id="rId4" Type="http://schemas.openxmlformats.org/officeDocument/2006/relationships/tags" Target="../tags/tag332.xml"/><Relationship Id="rId9" Type="http://schemas.openxmlformats.org/officeDocument/2006/relationships/diagramLayout" Target="../diagrams/layout4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4.xml"/><Relationship Id="rId1" Type="http://schemas.openxmlformats.org/officeDocument/2006/relationships/tags" Target="../tags/tag16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42.xml"/><Relationship Id="rId3" Type="http://schemas.openxmlformats.org/officeDocument/2006/relationships/tags" Target="../tags/tag337.xml"/><Relationship Id="rId7" Type="http://schemas.openxmlformats.org/officeDocument/2006/relationships/slideLayout" Target="../slideLayouts/slideLayout14.xml"/><Relationship Id="rId12" Type="http://schemas.microsoft.com/office/2007/relationships/diagramDrawing" Target="../diagrams/drawing42.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diagramColors" Target="../diagrams/colors42.xml"/><Relationship Id="rId5" Type="http://schemas.openxmlformats.org/officeDocument/2006/relationships/tags" Target="../tags/tag339.xml"/><Relationship Id="rId10" Type="http://schemas.openxmlformats.org/officeDocument/2006/relationships/diagramQuickStyle" Target="../diagrams/quickStyle42.xml"/><Relationship Id="rId4" Type="http://schemas.openxmlformats.org/officeDocument/2006/relationships/tags" Target="../tags/tag338.xml"/><Relationship Id="rId9" Type="http://schemas.openxmlformats.org/officeDocument/2006/relationships/diagramLayout" Target="../diagrams/layout42.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43.xml"/><Relationship Id="rId3" Type="http://schemas.openxmlformats.org/officeDocument/2006/relationships/tags" Target="../tags/tag343.xml"/><Relationship Id="rId7" Type="http://schemas.openxmlformats.org/officeDocument/2006/relationships/slideLayout" Target="../slideLayouts/slideLayout14.xml"/><Relationship Id="rId12" Type="http://schemas.microsoft.com/office/2007/relationships/diagramDrawing" Target="../diagrams/drawing43.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diagramColors" Target="../diagrams/colors43.xml"/><Relationship Id="rId5" Type="http://schemas.openxmlformats.org/officeDocument/2006/relationships/tags" Target="../tags/tag345.xml"/><Relationship Id="rId10" Type="http://schemas.openxmlformats.org/officeDocument/2006/relationships/diagramQuickStyle" Target="../diagrams/quickStyle43.xml"/><Relationship Id="rId4" Type="http://schemas.openxmlformats.org/officeDocument/2006/relationships/tags" Target="../tags/tag344.xml"/><Relationship Id="rId9" Type="http://schemas.openxmlformats.org/officeDocument/2006/relationships/diagramLayout" Target="../diagrams/layout43.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44.xml"/><Relationship Id="rId3" Type="http://schemas.openxmlformats.org/officeDocument/2006/relationships/tags" Target="../tags/tag349.xml"/><Relationship Id="rId7" Type="http://schemas.openxmlformats.org/officeDocument/2006/relationships/diagramData" Target="../diagrams/data44.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slideLayout" Target="../slideLayouts/slideLayout14.xml"/><Relationship Id="rId11" Type="http://schemas.microsoft.com/office/2007/relationships/diagramDrawing" Target="../diagrams/drawing44.xml"/><Relationship Id="rId5" Type="http://schemas.openxmlformats.org/officeDocument/2006/relationships/tags" Target="../tags/tag351.xml"/><Relationship Id="rId10" Type="http://schemas.openxmlformats.org/officeDocument/2006/relationships/diagramColors" Target="../diagrams/colors44.xml"/><Relationship Id="rId4" Type="http://schemas.openxmlformats.org/officeDocument/2006/relationships/tags" Target="../tags/tag350.xml"/><Relationship Id="rId9" Type="http://schemas.openxmlformats.org/officeDocument/2006/relationships/diagramQuickStyle" Target="../diagrams/quickStyle44.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45.xml"/><Relationship Id="rId3" Type="http://schemas.openxmlformats.org/officeDocument/2006/relationships/tags" Target="../tags/tag354.xml"/><Relationship Id="rId7" Type="http://schemas.openxmlformats.org/officeDocument/2006/relationships/diagramData" Target="../diagrams/data45.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slideLayout" Target="../slideLayouts/slideLayout14.xml"/><Relationship Id="rId11" Type="http://schemas.microsoft.com/office/2007/relationships/diagramDrawing" Target="../diagrams/drawing45.xml"/><Relationship Id="rId5" Type="http://schemas.openxmlformats.org/officeDocument/2006/relationships/tags" Target="../tags/tag356.xml"/><Relationship Id="rId10" Type="http://schemas.openxmlformats.org/officeDocument/2006/relationships/diagramColors" Target="../diagrams/colors45.xml"/><Relationship Id="rId4" Type="http://schemas.openxmlformats.org/officeDocument/2006/relationships/tags" Target="../tags/tag355.xml"/><Relationship Id="rId9" Type="http://schemas.openxmlformats.org/officeDocument/2006/relationships/diagramQuickStyle" Target="../diagrams/quickStyle45.xml"/></Relationships>
</file>

<file path=ppt/slides/_rels/slide54.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 Id="rId5" Type="http://schemas.openxmlformats.org/officeDocument/2006/relationships/slideLayout" Target="../slideLayouts/slideLayout14.xml"/><Relationship Id="rId4" Type="http://schemas.openxmlformats.org/officeDocument/2006/relationships/tags" Target="../tags/tag360.xml"/></Relationships>
</file>

<file path=ppt/slides/_rels/slide55.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slideLayout" Target="../slideLayouts/slideLayout14.xml"/><Relationship Id="rId4" Type="http://schemas.openxmlformats.org/officeDocument/2006/relationships/tags" Target="../tags/tag364.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46.xml"/><Relationship Id="rId3" Type="http://schemas.openxmlformats.org/officeDocument/2006/relationships/tags" Target="../tags/tag367.xml"/><Relationship Id="rId7" Type="http://schemas.openxmlformats.org/officeDocument/2006/relationships/slideLayout" Target="../slideLayouts/slideLayout14.xml"/><Relationship Id="rId12" Type="http://schemas.microsoft.com/office/2007/relationships/diagramDrawing" Target="../diagrams/drawing46.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diagramColors" Target="../diagrams/colors46.xml"/><Relationship Id="rId5" Type="http://schemas.openxmlformats.org/officeDocument/2006/relationships/tags" Target="../tags/tag369.xml"/><Relationship Id="rId10" Type="http://schemas.openxmlformats.org/officeDocument/2006/relationships/diagramQuickStyle" Target="../diagrams/quickStyle46.xml"/><Relationship Id="rId4" Type="http://schemas.openxmlformats.org/officeDocument/2006/relationships/tags" Target="../tags/tag368.xml"/><Relationship Id="rId9" Type="http://schemas.openxmlformats.org/officeDocument/2006/relationships/diagramLayout" Target="../diagrams/layout46.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47.xml"/><Relationship Id="rId3" Type="http://schemas.openxmlformats.org/officeDocument/2006/relationships/tags" Target="../tags/tag373.xml"/><Relationship Id="rId7" Type="http://schemas.openxmlformats.org/officeDocument/2006/relationships/diagramData" Target="../diagrams/data47.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slideLayout" Target="../slideLayouts/slideLayout14.xml"/><Relationship Id="rId11" Type="http://schemas.microsoft.com/office/2007/relationships/diagramDrawing" Target="../diagrams/drawing47.xml"/><Relationship Id="rId5" Type="http://schemas.openxmlformats.org/officeDocument/2006/relationships/tags" Target="../tags/tag375.xml"/><Relationship Id="rId10" Type="http://schemas.openxmlformats.org/officeDocument/2006/relationships/diagramColors" Target="../diagrams/colors47.xml"/><Relationship Id="rId4" Type="http://schemas.openxmlformats.org/officeDocument/2006/relationships/tags" Target="../tags/tag374.xml"/><Relationship Id="rId9" Type="http://schemas.openxmlformats.org/officeDocument/2006/relationships/diagramQuickStyle" Target="../diagrams/quickStyle47.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48.xml"/><Relationship Id="rId3" Type="http://schemas.openxmlformats.org/officeDocument/2006/relationships/tags" Target="../tags/tag378.xml"/><Relationship Id="rId7" Type="http://schemas.openxmlformats.org/officeDocument/2006/relationships/slideLayout" Target="../slideLayouts/slideLayout14.xml"/><Relationship Id="rId12" Type="http://schemas.microsoft.com/office/2007/relationships/diagramDrawing" Target="../diagrams/drawing48.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diagramColors" Target="../diagrams/colors48.xml"/><Relationship Id="rId5" Type="http://schemas.openxmlformats.org/officeDocument/2006/relationships/tags" Target="../tags/tag380.xml"/><Relationship Id="rId10" Type="http://schemas.openxmlformats.org/officeDocument/2006/relationships/diagramQuickStyle" Target="../diagrams/quickStyle48.xml"/><Relationship Id="rId4" Type="http://schemas.openxmlformats.org/officeDocument/2006/relationships/tags" Target="../tags/tag379.xml"/><Relationship Id="rId9" Type="http://schemas.openxmlformats.org/officeDocument/2006/relationships/diagramLayout" Target="../diagrams/layout48.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49.xml"/><Relationship Id="rId3" Type="http://schemas.openxmlformats.org/officeDocument/2006/relationships/tags" Target="../tags/tag384.xml"/><Relationship Id="rId7" Type="http://schemas.openxmlformats.org/officeDocument/2006/relationships/slideLayout" Target="../slideLayouts/slideLayout14.xml"/><Relationship Id="rId12" Type="http://schemas.microsoft.com/office/2007/relationships/diagramDrawing" Target="../diagrams/drawing49.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diagramColors" Target="../diagrams/colors49.xml"/><Relationship Id="rId5" Type="http://schemas.openxmlformats.org/officeDocument/2006/relationships/tags" Target="../tags/tag386.xml"/><Relationship Id="rId10" Type="http://schemas.openxmlformats.org/officeDocument/2006/relationships/diagramQuickStyle" Target="../diagrams/quickStyle49.xml"/><Relationship Id="rId4" Type="http://schemas.openxmlformats.org/officeDocument/2006/relationships/tags" Target="../tags/tag385.xml"/><Relationship Id="rId9" Type="http://schemas.openxmlformats.org/officeDocument/2006/relationships/diagramLayout" Target="../diagrams/layout4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4.xml"/><Relationship Id="rId1" Type="http://schemas.openxmlformats.org/officeDocument/2006/relationships/tags" Target="../tags/tag16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50.xml"/><Relationship Id="rId3" Type="http://schemas.openxmlformats.org/officeDocument/2006/relationships/tags" Target="../tags/tag390.xml"/><Relationship Id="rId7" Type="http://schemas.openxmlformats.org/officeDocument/2006/relationships/image" Target="../media/image5.jpeg"/><Relationship Id="rId12" Type="http://schemas.microsoft.com/office/2007/relationships/diagramDrawing" Target="../diagrams/drawing50.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slideLayout" Target="../slideLayouts/slideLayout14.xml"/><Relationship Id="rId11" Type="http://schemas.openxmlformats.org/officeDocument/2006/relationships/diagramColors" Target="../diagrams/colors50.xml"/><Relationship Id="rId5" Type="http://schemas.openxmlformats.org/officeDocument/2006/relationships/tags" Target="../tags/tag392.xml"/><Relationship Id="rId10" Type="http://schemas.openxmlformats.org/officeDocument/2006/relationships/diagramQuickStyle" Target="../diagrams/quickStyle50.xml"/><Relationship Id="rId4" Type="http://schemas.openxmlformats.org/officeDocument/2006/relationships/tags" Target="../tags/tag391.xml"/><Relationship Id="rId9" Type="http://schemas.openxmlformats.org/officeDocument/2006/relationships/diagramLayout" Target="../diagrams/layout50.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51.xml"/><Relationship Id="rId3" Type="http://schemas.openxmlformats.org/officeDocument/2006/relationships/tags" Target="../tags/tag395.xml"/><Relationship Id="rId7" Type="http://schemas.openxmlformats.org/officeDocument/2006/relationships/image" Target="../media/image6.jpeg"/><Relationship Id="rId12" Type="http://schemas.microsoft.com/office/2007/relationships/diagramDrawing" Target="../diagrams/drawing51.xml"/><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slideLayout" Target="../slideLayouts/slideLayout14.xml"/><Relationship Id="rId11" Type="http://schemas.openxmlformats.org/officeDocument/2006/relationships/diagramColors" Target="../diagrams/colors51.xml"/><Relationship Id="rId5" Type="http://schemas.openxmlformats.org/officeDocument/2006/relationships/tags" Target="../tags/tag397.xml"/><Relationship Id="rId10" Type="http://schemas.openxmlformats.org/officeDocument/2006/relationships/diagramQuickStyle" Target="../diagrams/quickStyle51.xml"/><Relationship Id="rId4" Type="http://schemas.openxmlformats.org/officeDocument/2006/relationships/tags" Target="../tags/tag396.xml"/><Relationship Id="rId9" Type="http://schemas.openxmlformats.org/officeDocument/2006/relationships/diagramLayout" Target="../diagrams/layout51.xml"/></Relationships>
</file>

<file path=ppt/slides/_rels/slide62.xml.rels><?xml version="1.0" encoding="UTF-8" standalone="yes"?>
<Relationships xmlns="http://schemas.openxmlformats.org/package/2006/relationships"><Relationship Id="rId8" Type="http://schemas.openxmlformats.org/officeDocument/2006/relationships/diagramData" Target="../diagrams/data52.xml"/><Relationship Id="rId3" Type="http://schemas.openxmlformats.org/officeDocument/2006/relationships/tags" Target="../tags/tag400.xml"/><Relationship Id="rId7" Type="http://schemas.openxmlformats.org/officeDocument/2006/relationships/slideLayout" Target="../slideLayouts/slideLayout14.xml"/><Relationship Id="rId12" Type="http://schemas.microsoft.com/office/2007/relationships/diagramDrawing" Target="../diagrams/drawing52.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diagramColors" Target="../diagrams/colors52.xml"/><Relationship Id="rId5" Type="http://schemas.openxmlformats.org/officeDocument/2006/relationships/tags" Target="../tags/tag402.xml"/><Relationship Id="rId10" Type="http://schemas.openxmlformats.org/officeDocument/2006/relationships/diagramQuickStyle" Target="../diagrams/quickStyle52.xml"/><Relationship Id="rId4" Type="http://schemas.openxmlformats.org/officeDocument/2006/relationships/tags" Target="../tags/tag401.xml"/><Relationship Id="rId9" Type="http://schemas.openxmlformats.org/officeDocument/2006/relationships/diagramLayout" Target="../diagrams/layout52.xml"/></Relationships>
</file>

<file path=ppt/slides/_rels/slide63.xml.rels><?xml version="1.0" encoding="UTF-8" standalone="yes"?>
<Relationships xmlns="http://schemas.openxmlformats.org/package/2006/relationships"><Relationship Id="rId8" Type="http://schemas.openxmlformats.org/officeDocument/2006/relationships/diagramQuickStyle" Target="../diagrams/quickStyle53.xml"/><Relationship Id="rId3" Type="http://schemas.openxmlformats.org/officeDocument/2006/relationships/tags" Target="../tags/tag406.xml"/><Relationship Id="rId7" Type="http://schemas.openxmlformats.org/officeDocument/2006/relationships/diagramLayout" Target="../diagrams/layout53.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diagramData" Target="../diagrams/data53.xml"/><Relationship Id="rId5" Type="http://schemas.openxmlformats.org/officeDocument/2006/relationships/slideLayout" Target="../slideLayouts/slideLayout14.xml"/><Relationship Id="rId10" Type="http://schemas.microsoft.com/office/2007/relationships/diagramDrawing" Target="../diagrams/drawing53.xml"/><Relationship Id="rId4" Type="http://schemas.openxmlformats.org/officeDocument/2006/relationships/tags" Target="../tags/tag407.xml"/><Relationship Id="rId9" Type="http://schemas.openxmlformats.org/officeDocument/2006/relationships/diagramColors" Target="../diagrams/colors53.xml"/></Relationships>
</file>

<file path=ppt/slides/_rels/slide64.xml.rels><?xml version="1.0" encoding="UTF-8" standalone="yes"?>
<Relationships xmlns="http://schemas.openxmlformats.org/package/2006/relationships"><Relationship Id="rId8" Type="http://schemas.openxmlformats.org/officeDocument/2006/relationships/diagramData" Target="../diagrams/data54.xml"/><Relationship Id="rId3" Type="http://schemas.openxmlformats.org/officeDocument/2006/relationships/tags" Target="../tags/tag410.xml"/><Relationship Id="rId7" Type="http://schemas.openxmlformats.org/officeDocument/2006/relationships/slideLayout" Target="../slideLayouts/slideLayout14.xml"/><Relationship Id="rId12" Type="http://schemas.microsoft.com/office/2007/relationships/diagramDrawing" Target="../diagrams/drawing54.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diagramColors" Target="../diagrams/colors54.xml"/><Relationship Id="rId5" Type="http://schemas.openxmlformats.org/officeDocument/2006/relationships/tags" Target="../tags/tag412.xml"/><Relationship Id="rId10" Type="http://schemas.openxmlformats.org/officeDocument/2006/relationships/diagramQuickStyle" Target="../diagrams/quickStyle54.xml"/><Relationship Id="rId4" Type="http://schemas.openxmlformats.org/officeDocument/2006/relationships/tags" Target="../tags/tag411.xml"/><Relationship Id="rId9" Type="http://schemas.openxmlformats.org/officeDocument/2006/relationships/diagramLayout" Target="../diagrams/layout54.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55.xml"/><Relationship Id="rId3" Type="http://schemas.openxmlformats.org/officeDocument/2006/relationships/tags" Target="../tags/tag416.xml"/><Relationship Id="rId7" Type="http://schemas.openxmlformats.org/officeDocument/2006/relationships/slideLayout" Target="../slideLayouts/slideLayout14.xml"/><Relationship Id="rId12" Type="http://schemas.microsoft.com/office/2007/relationships/diagramDrawing" Target="../diagrams/drawing55.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diagramColors" Target="../diagrams/colors55.xml"/><Relationship Id="rId5" Type="http://schemas.openxmlformats.org/officeDocument/2006/relationships/tags" Target="../tags/tag418.xml"/><Relationship Id="rId10" Type="http://schemas.openxmlformats.org/officeDocument/2006/relationships/diagramQuickStyle" Target="../diagrams/quickStyle55.xml"/><Relationship Id="rId4" Type="http://schemas.openxmlformats.org/officeDocument/2006/relationships/tags" Target="../tags/tag417.xml"/><Relationship Id="rId9" Type="http://schemas.openxmlformats.org/officeDocument/2006/relationships/diagramLayout" Target="../diagrams/layout55.xml"/></Relationships>
</file>

<file path=ppt/slides/_rels/slide66.xml.rels><?xml version="1.0" encoding="UTF-8" standalone="yes"?>
<Relationships xmlns="http://schemas.openxmlformats.org/package/2006/relationships"><Relationship Id="rId8" Type="http://schemas.openxmlformats.org/officeDocument/2006/relationships/diagramQuickStyle" Target="../diagrams/quickStyle56.xml"/><Relationship Id="rId3" Type="http://schemas.openxmlformats.org/officeDocument/2006/relationships/tags" Target="../tags/tag422.xml"/><Relationship Id="rId7" Type="http://schemas.openxmlformats.org/officeDocument/2006/relationships/diagramLayout" Target="../diagrams/layout56.xm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diagramData" Target="../diagrams/data56.xml"/><Relationship Id="rId5" Type="http://schemas.openxmlformats.org/officeDocument/2006/relationships/slideLayout" Target="../slideLayouts/slideLayout14.xml"/><Relationship Id="rId10" Type="http://schemas.microsoft.com/office/2007/relationships/diagramDrawing" Target="../diagrams/drawing56.xml"/><Relationship Id="rId4" Type="http://schemas.openxmlformats.org/officeDocument/2006/relationships/tags" Target="../tags/tag423.xml"/><Relationship Id="rId9" Type="http://schemas.openxmlformats.org/officeDocument/2006/relationships/diagramColors" Target="../diagrams/colors56.xml"/></Relationships>
</file>

<file path=ppt/slides/_rels/slide67.xml.rels><?xml version="1.0" encoding="UTF-8" standalone="yes"?>
<Relationships xmlns="http://schemas.openxmlformats.org/package/2006/relationships"><Relationship Id="rId8" Type="http://schemas.openxmlformats.org/officeDocument/2006/relationships/diagramQuickStyle" Target="../diagrams/quickStyle57.xml"/><Relationship Id="rId3" Type="http://schemas.openxmlformats.org/officeDocument/2006/relationships/tags" Target="../tags/tag426.xml"/><Relationship Id="rId7" Type="http://schemas.openxmlformats.org/officeDocument/2006/relationships/diagramLayout" Target="../diagrams/layout57.xml"/><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diagramData" Target="../diagrams/data57.xml"/><Relationship Id="rId5" Type="http://schemas.openxmlformats.org/officeDocument/2006/relationships/slideLayout" Target="../slideLayouts/slideLayout14.xml"/><Relationship Id="rId10" Type="http://schemas.microsoft.com/office/2007/relationships/diagramDrawing" Target="../diagrams/drawing57.xml"/><Relationship Id="rId4" Type="http://schemas.openxmlformats.org/officeDocument/2006/relationships/tags" Target="../tags/tag427.xml"/><Relationship Id="rId9" Type="http://schemas.openxmlformats.org/officeDocument/2006/relationships/diagramColors" Target="../diagrams/colors57.xml"/></Relationships>
</file>

<file path=ppt/slides/_rels/slide68.xml.rels><?xml version="1.0" encoding="UTF-8" standalone="yes"?>
<Relationships xmlns="http://schemas.openxmlformats.org/package/2006/relationships"><Relationship Id="rId8" Type="http://schemas.openxmlformats.org/officeDocument/2006/relationships/diagramQuickStyle" Target="../diagrams/quickStyle58.xml"/><Relationship Id="rId3" Type="http://schemas.openxmlformats.org/officeDocument/2006/relationships/tags" Target="../tags/tag430.xml"/><Relationship Id="rId7" Type="http://schemas.openxmlformats.org/officeDocument/2006/relationships/diagramLayout" Target="../diagrams/layout58.xml"/><Relationship Id="rId2" Type="http://schemas.openxmlformats.org/officeDocument/2006/relationships/tags" Target="../tags/tag429.xml"/><Relationship Id="rId1" Type="http://schemas.openxmlformats.org/officeDocument/2006/relationships/tags" Target="../tags/tag428.xml"/><Relationship Id="rId6" Type="http://schemas.openxmlformats.org/officeDocument/2006/relationships/diagramData" Target="../diagrams/data58.xml"/><Relationship Id="rId5" Type="http://schemas.openxmlformats.org/officeDocument/2006/relationships/slideLayout" Target="../slideLayouts/slideLayout14.xml"/><Relationship Id="rId10" Type="http://schemas.microsoft.com/office/2007/relationships/diagramDrawing" Target="../diagrams/drawing58.xml"/><Relationship Id="rId4" Type="http://schemas.openxmlformats.org/officeDocument/2006/relationships/tags" Target="../tags/tag431.xml"/><Relationship Id="rId9" Type="http://schemas.openxmlformats.org/officeDocument/2006/relationships/diagramColors" Target="../diagrams/colors58.xml"/></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59.xml"/><Relationship Id="rId3" Type="http://schemas.openxmlformats.org/officeDocument/2006/relationships/tags" Target="../tags/tag434.xml"/><Relationship Id="rId7" Type="http://schemas.openxmlformats.org/officeDocument/2006/relationships/diagramQuickStyle" Target="../diagrams/quickStyle59.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diagramLayout" Target="../diagrams/layout59.xml"/><Relationship Id="rId5" Type="http://schemas.openxmlformats.org/officeDocument/2006/relationships/diagramData" Target="../diagrams/data59.xml"/><Relationship Id="rId4" Type="http://schemas.openxmlformats.org/officeDocument/2006/relationships/slideLayout" Target="../slideLayouts/slideLayout14.xml"/><Relationship Id="rId9" Type="http://schemas.microsoft.com/office/2007/relationships/diagramDrawing" Target="../diagrams/drawing59.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tags" Target="../tags/tag170.xml"/><Relationship Id="rId7" Type="http://schemas.openxmlformats.org/officeDocument/2006/relationships/diagramLayout" Target="../diagrams/layout6.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diagramData" Target="../diagrams/data6.xml"/><Relationship Id="rId5" Type="http://schemas.openxmlformats.org/officeDocument/2006/relationships/slideLayout" Target="../slideLayouts/slideLayout14.xml"/><Relationship Id="rId10" Type="http://schemas.microsoft.com/office/2007/relationships/diagramDrawing" Target="../diagrams/drawing6.xml"/><Relationship Id="rId4" Type="http://schemas.openxmlformats.org/officeDocument/2006/relationships/tags" Target="../tags/tag171.xml"/><Relationship Id="rId9" Type="http://schemas.openxmlformats.org/officeDocument/2006/relationships/diagramColors" Target="../diagrams/colors6.xml"/></Relationships>
</file>

<file path=ppt/slides/_rels/slide70.xml.rels><?xml version="1.0" encoding="UTF-8" standalone="yes"?>
<Relationships xmlns="http://schemas.openxmlformats.org/package/2006/relationships"><Relationship Id="rId8" Type="http://schemas.openxmlformats.org/officeDocument/2006/relationships/diagramQuickStyle" Target="../diagrams/quickStyle60.xml"/><Relationship Id="rId3" Type="http://schemas.openxmlformats.org/officeDocument/2006/relationships/tags" Target="../tags/tag437.xml"/><Relationship Id="rId7" Type="http://schemas.openxmlformats.org/officeDocument/2006/relationships/diagramLayout" Target="../diagrams/layout60.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diagramData" Target="../diagrams/data60.xml"/><Relationship Id="rId5" Type="http://schemas.openxmlformats.org/officeDocument/2006/relationships/slideLayout" Target="../slideLayouts/slideLayout14.xml"/><Relationship Id="rId10" Type="http://schemas.microsoft.com/office/2007/relationships/diagramDrawing" Target="../diagrams/drawing60.xml"/><Relationship Id="rId4" Type="http://schemas.openxmlformats.org/officeDocument/2006/relationships/tags" Target="../tags/tag438.xml"/><Relationship Id="rId9" Type="http://schemas.openxmlformats.org/officeDocument/2006/relationships/diagramColors" Target="../diagrams/colors60.xml"/></Relationships>
</file>

<file path=ppt/slides/_rels/slide71.xml.rels><?xml version="1.0" encoding="UTF-8" standalone="yes"?>
<Relationships xmlns="http://schemas.openxmlformats.org/package/2006/relationships"><Relationship Id="rId8" Type="http://schemas.openxmlformats.org/officeDocument/2006/relationships/diagramQuickStyle" Target="../diagrams/quickStyle61.xml"/><Relationship Id="rId3" Type="http://schemas.openxmlformats.org/officeDocument/2006/relationships/tags" Target="../tags/tag441.xml"/><Relationship Id="rId7" Type="http://schemas.openxmlformats.org/officeDocument/2006/relationships/diagramLayout" Target="../diagrams/layout61.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diagramData" Target="../diagrams/data61.xml"/><Relationship Id="rId5" Type="http://schemas.openxmlformats.org/officeDocument/2006/relationships/slideLayout" Target="../slideLayouts/slideLayout14.xml"/><Relationship Id="rId10" Type="http://schemas.microsoft.com/office/2007/relationships/diagramDrawing" Target="../diagrams/drawing61.xml"/><Relationship Id="rId4" Type="http://schemas.openxmlformats.org/officeDocument/2006/relationships/tags" Target="../tags/tag442.xml"/><Relationship Id="rId9" Type="http://schemas.openxmlformats.org/officeDocument/2006/relationships/diagramColors" Target="../diagrams/colors61.xml"/></Relationships>
</file>

<file path=ppt/slides/_rels/slide72.xml.rels><?xml version="1.0" encoding="UTF-8" standalone="yes"?>
<Relationships xmlns="http://schemas.openxmlformats.org/package/2006/relationships"><Relationship Id="rId8" Type="http://schemas.openxmlformats.org/officeDocument/2006/relationships/diagramQuickStyle" Target="../diagrams/quickStyle62.xml"/><Relationship Id="rId3" Type="http://schemas.openxmlformats.org/officeDocument/2006/relationships/tags" Target="../tags/tag445.xml"/><Relationship Id="rId7" Type="http://schemas.openxmlformats.org/officeDocument/2006/relationships/diagramLayout" Target="../diagrams/layout62.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diagramData" Target="../diagrams/data62.xml"/><Relationship Id="rId5" Type="http://schemas.openxmlformats.org/officeDocument/2006/relationships/slideLayout" Target="../slideLayouts/slideLayout14.xml"/><Relationship Id="rId10" Type="http://schemas.microsoft.com/office/2007/relationships/diagramDrawing" Target="../diagrams/drawing62.xml"/><Relationship Id="rId4" Type="http://schemas.openxmlformats.org/officeDocument/2006/relationships/tags" Target="../tags/tag446.xml"/><Relationship Id="rId9" Type="http://schemas.openxmlformats.org/officeDocument/2006/relationships/diagramColors" Target="../diagrams/colors62.xml"/></Relationships>
</file>

<file path=ppt/slides/_rels/slide73.xml.rels><?xml version="1.0" encoding="UTF-8" standalone="yes"?>
<Relationships xmlns="http://schemas.openxmlformats.org/package/2006/relationships"><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slideLayout" Target="../slideLayouts/slideLayout14.xml"/><Relationship Id="rId5" Type="http://schemas.openxmlformats.org/officeDocument/2006/relationships/tags" Target="../tags/tag451.xml"/><Relationship Id="rId4" Type="http://schemas.openxmlformats.org/officeDocument/2006/relationships/tags" Target="../tags/tag450.xml"/></Relationships>
</file>

<file path=ppt/slides/_rels/slide74.xml.rels><?xml version="1.0" encoding="UTF-8" standalone="yes"?>
<Relationships xmlns="http://schemas.openxmlformats.org/package/2006/relationships"><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slideLayout" Target="../slideLayouts/slideLayout14.xml"/><Relationship Id="rId5" Type="http://schemas.openxmlformats.org/officeDocument/2006/relationships/tags" Target="../tags/tag456.xml"/><Relationship Id="rId4" Type="http://schemas.openxmlformats.org/officeDocument/2006/relationships/tags" Target="../tags/tag455.xml"/></Relationships>
</file>

<file path=ppt/slides/_rels/slide75.xml.rels><?xml version="1.0" encoding="UTF-8" standalone="yes"?>
<Relationships xmlns="http://schemas.openxmlformats.org/package/2006/relationships"><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 Id="rId5" Type="http://schemas.openxmlformats.org/officeDocument/2006/relationships/slideLayout" Target="../slideLayouts/slideLayout14.xml"/><Relationship Id="rId4" Type="http://schemas.openxmlformats.org/officeDocument/2006/relationships/tags" Target="../tags/tag460.xml"/></Relationships>
</file>

<file path=ppt/slides/_rels/slide76.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 Id="rId5" Type="http://schemas.openxmlformats.org/officeDocument/2006/relationships/slideLayout" Target="../slideLayouts/slideLayout14.xml"/><Relationship Id="rId4" Type="http://schemas.openxmlformats.org/officeDocument/2006/relationships/tags" Target="../tags/tag464.xml"/></Relationships>
</file>

<file path=ppt/slides/_rels/slide77.xml.rels><?xml version="1.0" encoding="UTF-8" standalone="yes"?>
<Relationships xmlns="http://schemas.openxmlformats.org/package/2006/relationships"><Relationship Id="rId8" Type="http://schemas.openxmlformats.org/officeDocument/2006/relationships/diagramData" Target="../diagrams/data63.xml"/><Relationship Id="rId3" Type="http://schemas.openxmlformats.org/officeDocument/2006/relationships/tags" Target="../tags/tag467.xml"/><Relationship Id="rId7" Type="http://schemas.openxmlformats.org/officeDocument/2006/relationships/notesSlide" Target="../notesSlides/notesSlide4.xml"/><Relationship Id="rId12" Type="http://schemas.microsoft.com/office/2007/relationships/diagramDrawing" Target="../diagrams/drawing63.xml"/><Relationship Id="rId2" Type="http://schemas.openxmlformats.org/officeDocument/2006/relationships/tags" Target="../tags/tag466.xml"/><Relationship Id="rId1" Type="http://schemas.openxmlformats.org/officeDocument/2006/relationships/tags" Target="../tags/tag465.xml"/><Relationship Id="rId6" Type="http://schemas.openxmlformats.org/officeDocument/2006/relationships/slideLayout" Target="../slideLayouts/slideLayout14.xml"/><Relationship Id="rId11" Type="http://schemas.openxmlformats.org/officeDocument/2006/relationships/diagramColors" Target="../diagrams/colors63.xml"/><Relationship Id="rId5" Type="http://schemas.openxmlformats.org/officeDocument/2006/relationships/tags" Target="../tags/tag469.xml"/><Relationship Id="rId10" Type="http://schemas.openxmlformats.org/officeDocument/2006/relationships/diagramQuickStyle" Target="../diagrams/quickStyle63.xml"/><Relationship Id="rId4" Type="http://schemas.openxmlformats.org/officeDocument/2006/relationships/tags" Target="../tags/tag468.xml"/><Relationship Id="rId9" Type="http://schemas.openxmlformats.org/officeDocument/2006/relationships/diagramLayout" Target="../diagrams/layout63.xml"/></Relationships>
</file>

<file path=ppt/slides/_rels/slide78.xml.rels><?xml version="1.0" encoding="UTF-8" standalone="yes"?>
<Relationships xmlns="http://schemas.openxmlformats.org/package/2006/relationships"><Relationship Id="rId8" Type="http://schemas.openxmlformats.org/officeDocument/2006/relationships/diagramData" Target="../diagrams/data64.xml"/><Relationship Id="rId3" Type="http://schemas.openxmlformats.org/officeDocument/2006/relationships/tags" Target="../tags/tag472.xml"/><Relationship Id="rId7" Type="http://schemas.openxmlformats.org/officeDocument/2006/relationships/notesSlide" Target="../notesSlides/notesSlide5.xml"/><Relationship Id="rId12" Type="http://schemas.microsoft.com/office/2007/relationships/diagramDrawing" Target="../diagrams/drawing64.xml"/><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slideLayout" Target="../slideLayouts/slideLayout14.xml"/><Relationship Id="rId11" Type="http://schemas.openxmlformats.org/officeDocument/2006/relationships/diagramColors" Target="../diagrams/colors64.xml"/><Relationship Id="rId5" Type="http://schemas.openxmlformats.org/officeDocument/2006/relationships/tags" Target="../tags/tag474.xml"/><Relationship Id="rId10" Type="http://schemas.openxmlformats.org/officeDocument/2006/relationships/diagramQuickStyle" Target="../diagrams/quickStyle64.xml"/><Relationship Id="rId4" Type="http://schemas.openxmlformats.org/officeDocument/2006/relationships/tags" Target="../tags/tag473.xml"/><Relationship Id="rId9" Type="http://schemas.openxmlformats.org/officeDocument/2006/relationships/diagramLayout" Target="../diagrams/layout64.xml"/></Relationships>
</file>

<file path=ppt/slides/_rels/slide79.xml.rels><?xml version="1.0" encoding="UTF-8" standalone="yes"?>
<Relationships xmlns="http://schemas.openxmlformats.org/package/2006/relationships"><Relationship Id="rId8" Type="http://schemas.openxmlformats.org/officeDocument/2006/relationships/diagramLayout" Target="../diagrams/layout65.xml"/><Relationship Id="rId3" Type="http://schemas.openxmlformats.org/officeDocument/2006/relationships/tags" Target="../tags/tag477.xml"/><Relationship Id="rId7" Type="http://schemas.openxmlformats.org/officeDocument/2006/relationships/diagramData" Target="../diagrams/data65.xml"/><Relationship Id="rId2" Type="http://schemas.openxmlformats.org/officeDocument/2006/relationships/tags" Target="../tags/tag476.xml"/><Relationship Id="rId1" Type="http://schemas.openxmlformats.org/officeDocument/2006/relationships/tags" Target="../tags/tag475.xml"/><Relationship Id="rId6" Type="http://schemas.openxmlformats.org/officeDocument/2006/relationships/slideLayout" Target="../slideLayouts/slideLayout14.xml"/><Relationship Id="rId11" Type="http://schemas.microsoft.com/office/2007/relationships/diagramDrawing" Target="../diagrams/drawing65.xml"/><Relationship Id="rId5" Type="http://schemas.openxmlformats.org/officeDocument/2006/relationships/tags" Target="../tags/tag479.xml"/><Relationship Id="rId10" Type="http://schemas.openxmlformats.org/officeDocument/2006/relationships/diagramColors" Target="../diagrams/colors65.xml"/><Relationship Id="rId4" Type="http://schemas.openxmlformats.org/officeDocument/2006/relationships/tags" Target="../tags/tag478.xml"/><Relationship Id="rId9" Type="http://schemas.openxmlformats.org/officeDocument/2006/relationships/diagramQuickStyle" Target="../diagrams/quickStyle6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tags" Target="../tags/tag174.xml"/><Relationship Id="rId7" Type="http://schemas.openxmlformats.org/officeDocument/2006/relationships/slideLayout" Target="../slideLayouts/slideLayout14.xml"/><Relationship Id="rId12" Type="http://schemas.microsoft.com/office/2007/relationships/diagramDrawing" Target="../diagrams/drawing7.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diagramColors" Target="../diagrams/colors7.xml"/><Relationship Id="rId5" Type="http://schemas.openxmlformats.org/officeDocument/2006/relationships/tags" Target="../tags/tag176.xml"/><Relationship Id="rId10" Type="http://schemas.openxmlformats.org/officeDocument/2006/relationships/diagramQuickStyle" Target="../diagrams/quickStyle7.xml"/><Relationship Id="rId4" Type="http://schemas.openxmlformats.org/officeDocument/2006/relationships/tags" Target="../tags/tag175.xml"/><Relationship Id="rId9" Type="http://schemas.openxmlformats.org/officeDocument/2006/relationships/diagramLayout" Target="../diagrams/layout7.xml"/></Relationships>
</file>

<file path=ppt/slides/_rels/slide80.xml.rels><?xml version="1.0" encoding="UTF-8" standalone="yes"?>
<Relationships xmlns="http://schemas.openxmlformats.org/package/2006/relationships"><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 Id="rId4"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slideLayout" Target="../slideLayouts/slideLayout1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标题 2"/>
          <p:cNvSpPr>
            <a:spLocks noGrp="1"/>
          </p:cNvSpPr>
          <p:nvPr>
            <p:ph type="ctrTitle"/>
            <p:custDataLst>
              <p:tags r:id="rId2"/>
            </p:custDataLst>
          </p:nvPr>
        </p:nvSpPr>
        <p:spPr/>
        <p:txBody>
          <a:bodyPr/>
          <a:lstStyle/>
          <a:p>
            <a:pPr marL="0" indent="0" algn="l">
              <a:lnSpc>
                <a:spcPct val="100000"/>
              </a:lnSpc>
              <a:spcBef>
                <a:spcPts val="0"/>
              </a:spcBef>
              <a:spcAft>
                <a:spcPts val="0"/>
              </a:spcAft>
              <a:buSzPct val="100000"/>
              <a:buNone/>
            </a:pPr>
            <a:r>
              <a:rPr lang="zh-CN" altLang="en-US" sz="6600">
                <a:solidFill>
                  <a:schemeClr val="accent1"/>
                </a:solidFill>
              </a:rPr>
              <a:t>土地估价报告编写</a:t>
            </a:r>
          </a:p>
        </p:txBody>
      </p:sp>
      <p:sp>
        <p:nvSpPr>
          <p:cNvPr id="15" name="副标题 14"/>
          <p:cNvSpPr>
            <a:spLocks noGrp="1"/>
          </p:cNvSpPr>
          <p:nvPr>
            <p:ph type="subTitle" idx="1"/>
            <p:custDataLst>
              <p:tags r:id="rId3"/>
            </p:custDataLst>
          </p:nvPr>
        </p:nvSpPr>
        <p:spPr>
          <a:xfrm>
            <a:off x="883920" y="3328670"/>
            <a:ext cx="9144000" cy="579120"/>
          </a:xfrm>
        </p:spPr>
        <p:txBody>
          <a:bodyPr/>
          <a:lstStyle/>
          <a:p>
            <a:pPr marL="0" indent="0" algn="ctr">
              <a:lnSpc>
                <a:spcPct val="100000"/>
              </a:lnSpc>
              <a:spcBef>
                <a:spcPts val="0"/>
              </a:spcBef>
              <a:spcAft>
                <a:spcPts val="1000"/>
              </a:spcAft>
              <a:buSzPct val="100000"/>
              <a:buNone/>
            </a:pPr>
            <a:r>
              <a:rPr lang="en-US" altLang="zh-CN" dirty="0">
                <a:solidFill>
                  <a:schemeClr val="dk1">
                    <a:lumMod val="75000"/>
                    <a:lumOff val="25000"/>
                  </a:schemeClr>
                </a:solidFill>
              </a:rPr>
              <a:t>2002年4月9</a:t>
            </a:r>
            <a:r>
              <a:rPr lang="zh-CN" altLang="en-US" dirty="0">
                <a:solidFill>
                  <a:schemeClr val="dk1">
                    <a:lumMod val="75000"/>
                    <a:lumOff val="25000"/>
                  </a:schemeClr>
                </a:solidFill>
              </a:rPr>
              <a:t>日</a:t>
            </a:r>
          </a:p>
        </p:txBody>
      </p:sp>
      <p:sp>
        <p:nvSpPr>
          <p:cNvPr id="2" name="文本占位符 1"/>
          <p:cNvSpPr>
            <a:spLocks noGrp="1"/>
          </p:cNvSpPr>
          <p:nvPr>
            <p:ph type="body" sz="quarter" idx="13"/>
          </p:nvPr>
        </p:nvSpPr>
        <p:spPr/>
        <p:txBody>
          <a:bodyPr/>
          <a:lstStyle/>
          <a:p>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土地估价结果一览表</a:t>
            </a:r>
          </a:p>
        </p:txBody>
      </p:sp>
      <p:graphicFrame>
        <p:nvGraphicFramePr>
          <p:cNvPr id="13" name="表格 12"/>
          <p:cNvGraphicFramePr>
            <a:graphicFrameLocks noGrp="1"/>
          </p:cNvGraphicFramePr>
          <p:nvPr/>
        </p:nvGraphicFramePr>
        <p:xfrm>
          <a:off x="1096963" y="2108200"/>
          <a:ext cx="10139953" cy="4147820"/>
        </p:xfrm>
        <a:graphic>
          <a:graphicData uri="http://schemas.openxmlformats.org/drawingml/2006/table">
            <a:tbl>
              <a:tblPr firstRow="1" bandRow="1">
                <a:tableStyleId>{5C22544A-7EE6-4342-B048-85BDC9FD1C3A}</a:tableStyleId>
              </a:tblPr>
              <a:tblGrid>
                <a:gridCol w="591670">
                  <a:extLst>
                    <a:ext uri="{9D8B030D-6E8A-4147-A177-3AD203B41FA5}">
                      <a16:colId xmlns:a16="http://schemas.microsoft.com/office/drawing/2014/main" val="20000"/>
                    </a:ext>
                  </a:extLst>
                </a:gridCol>
                <a:gridCol w="591670">
                  <a:extLst>
                    <a:ext uri="{9D8B030D-6E8A-4147-A177-3AD203B41FA5}">
                      <a16:colId xmlns:a16="http://schemas.microsoft.com/office/drawing/2014/main" val="20001"/>
                    </a:ext>
                  </a:extLst>
                </a:gridCol>
                <a:gridCol w="591670">
                  <a:extLst>
                    <a:ext uri="{9D8B030D-6E8A-4147-A177-3AD203B41FA5}">
                      <a16:colId xmlns:a16="http://schemas.microsoft.com/office/drawing/2014/main" val="20002"/>
                    </a:ext>
                  </a:extLst>
                </a:gridCol>
                <a:gridCol w="591670">
                  <a:extLst>
                    <a:ext uri="{9D8B030D-6E8A-4147-A177-3AD203B41FA5}">
                      <a16:colId xmlns:a16="http://schemas.microsoft.com/office/drawing/2014/main" val="20003"/>
                    </a:ext>
                  </a:extLst>
                </a:gridCol>
                <a:gridCol w="673233">
                  <a:extLst>
                    <a:ext uri="{9D8B030D-6E8A-4147-A177-3AD203B41FA5}">
                      <a16:colId xmlns:a16="http://schemas.microsoft.com/office/drawing/2014/main" val="20004"/>
                    </a:ext>
                  </a:extLst>
                </a:gridCol>
                <a:gridCol w="591670">
                  <a:extLst>
                    <a:ext uri="{9D8B030D-6E8A-4147-A177-3AD203B41FA5}">
                      <a16:colId xmlns:a16="http://schemas.microsoft.com/office/drawing/2014/main" val="20005"/>
                    </a:ext>
                  </a:extLst>
                </a:gridCol>
                <a:gridCol w="591670">
                  <a:extLst>
                    <a:ext uri="{9D8B030D-6E8A-4147-A177-3AD203B41FA5}">
                      <a16:colId xmlns:a16="http://schemas.microsoft.com/office/drawing/2014/main" val="20006"/>
                    </a:ext>
                  </a:extLst>
                </a:gridCol>
                <a:gridCol w="591670">
                  <a:extLst>
                    <a:ext uri="{9D8B030D-6E8A-4147-A177-3AD203B41FA5}">
                      <a16:colId xmlns:a16="http://schemas.microsoft.com/office/drawing/2014/main" val="20007"/>
                    </a:ext>
                  </a:extLst>
                </a:gridCol>
                <a:gridCol w="591670">
                  <a:extLst>
                    <a:ext uri="{9D8B030D-6E8A-4147-A177-3AD203B41FA5}">
                      <a16:colId xmlns:a16="http://schemas.microsoft.com/office/drawing/2014/main" val="20008"/>
                    </a:ext>
                  </a:extLst>
                </a:gridCol>
                <a:gridCol w="591670">
                  <a:extLst>
                    <a:ext uri="{9D8B030D-6E8A-4147-A177-3AD203B41FA5}">
                      <a16:colId xmlns:a16="http://schemas.microsoft.com/office/drawing/2014/main" val="20009"/>
                    </a:ext>
                  </a:extLst>
                </a:gridCol>
                <a:gridCol w="591670">
                  <a:extLst>
                    <a:ext uri="{9D8B030D-6E8A-4147-A177-3AD203B41FA5}">
                      <a16:colId xmlns:a16="http://schemas.microsoft.com/office/drawing/2014/main" val="20010"/>
                    </a:ext>
                  </a:extLst>
                </a:gridCol>
                <a:gridCol w="591670">
                  <a:extLst>
                    <a:ext uri="{9D8B030D-6E8A-4147-A177-3AD203B41FA5}">
                      <a16:colId xmlns:a16="http://schemas.microsoft.com/office/drawing/2014/main" val="20011"/>
                    </a:ext>
                  </a:extLst>
                </a:gridCol>
                <a:gridCol w="591670">
                  <a:extLst>
                    <a:ext uri="{9D8B030D-6E8A-4147-A177-3AD203B41FA5}">
                      <a16:colId xmlns:a16="http://schemas.microsoft.com/office/drawing/2014/main" val="20012"/>
                    </a:ext>
                  </a:extLst>
                </a:gridCol>
                <a:gridCol w="591670">
                  <a:extLst>
                    <a:ext uri="{9D8B030D-6E8A-4147-A177-3AD203B41FA5}">
                      <a16:colId xmlns:a16="http://schemas.microsoft.com/office/drawing/2014/main" val="20013"/>
                    </a:ext>
                  </a:extLst>
                </a:gridCol>
                <a:gridCol w="591670">
                  <a:extLst>
                    <a:ext uri="{9D8B030D-6E8A-4147-A177-3AD203B41FA5}">
                      <a16:colId xmlns:a16="http://schemas.microsoft.com/office/drawing/2014/main" val="20014"/>
                    </a:ext>
                  </a:extLst>
                </a:gridCol>
                <a:gridCol w="591670">
                  <a:extLst>
                    <a:ext uri="{9D8B030D-6E8A-4147-A177-3AD203B41FA5}">
                      <a16:colId xmlns:a16="http://schemas.microsoft.com/office/drawing/2014/main" val="20015"/>
                    </a:ext>
                  </a:extLst>
                </a:gridCol>
                <a:gridCol w="591670">
                  <a:extLst>
                    <a:ext uri="{9D8B030D-6E8A-4147-A177-3AD203B41FA5}">
                      <a16:colId xmlns:a16="http://schemas.microsoft.com/office/drawing/2014/main" val="20016"/>
                    </a:ext>
                  </a:extLst>
                </a:gridCol>
              </a:tblGrid>
              <a:tr h="370840">
                <a:tc gridSpan="17">
                  <a:txBody>
                    <a:bodyPr/>
                    <a:lstStyle/>
                    <a:p>
                      <a:pPr algn="ctr"/>
                      <a:r>
                        <a:rPr lang="zh-CN" altLang="en-US" dirty="0">
                          <a:latin typeface="微软雅黑" charset="0"/>
                          <a:ea typeface="微软雅黑" charset="0"/>
                        </a:rPr>
                        <a:t>土地估价结果一览表</a:t>
                      </a:r>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70840">
                <a:tc>
                  <a:txBody>
                    <a:bodyPr/>
                    <a:lstStyle/>
                    <a:p>
                      <a:r>
                        <a:rPr lang="zh-CN" altLang="en-US" sz="1000" dirty="0">
                          <a:latin typeface="微软雅黑" charset="0"/>
                          <a:ea typeface="微软雅黑" charset="0"/>
                        </a:rPr>
                        <a:t>估价机构：</a:t>
                      </a:r>
                    </a:p>
                  </a:txBody>
                  <a:tcPr>
                    <a:lnB w="12700" cap="flat" cmpd="sng" algn="ctr">
                      <a:solidFill>
                        <a:schemeClr val="tx1"/>
                      </a:solidFill>
                      <a:prstDash val="solid"/>
                      <a:round/>
                      <a:headEnd type="none" w="med" len="med"/>
                      <a:tailEnd type="none" w="med" len="med"/>
                    </a:lnB>
                  </a:tcPr>
                </a:tc>
                <a:tc gridSpan="4">
                  <a:txBody>
                    <a:bodyPr/>
                    <a:lstStyle/>
                    <a:p>
                      <a:r>
                        <a:rPr lang="zh-CN" altLang="en-US" sz="1000" dirty="0">
                          <a:latin typeface="微软雅黑" charset="0"/>
                          <a:ea typeface="微软雅黑" charset="0"/>
                        </a:rPr>
                        <a:t>宝业恒（北京）土地房地产资产评估咨询有限公司</a:t>
                      </a:r>
                    </a:p>
                  </a:txBody>
                  <a:tcPr>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r"/>
                      <a:r>
                        <a:rPr lang="zh-CN" altLang="en-US" sz="1000" dirty="0">
                          <a:latin typeface="微软雅黑" charset="0"/>
                          <a:ea typeface="微软雅黑" charset="0"/>
                        </a:rPr>
                        <a:t>估价报告编号：</a:t>
                      </a:r>
                    </a:p>
                  </a:txBody>
                  <a:tcPr>
                    <a:lnB w="12700" cap="flat" cmpd="sng" algn="ctr">
                      <a:solidFill>
                        <a:schemeClr val="tx1"/>
                      </a:solidFill>
                      <a:prstDash val="solid"/>
                      <a:round/>
                      <a:headEnd type="none" w="med" len="med"/>
                      <a:tailEnd type="none" w="med" len="med"/>
                    </a:lnB>
                  </a:tcPr>
                </a:tc>
                <a:tc hMerge="1">
                  <a:txBody>
                    <a:bodyPr/>
                    <a:lstStyle/>
                    <a:p>
                      <a:endParaRPr lang="zh-CN"/>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00" dirty="0">
                          <a:latin typeface="微软雅黑" charset="0"/>
                          <a:ea typeface="微软雅黑" charset="0"/>
                          <a:cs typeface="微软雅黑" charset="0"/>
                        </a:rPr>
                        <a:t>京宝业恒土估字</a:t>
                      </a:r>
                      <a:r>
                        <a:rPr lang="en-US" altLang="zh-CN" sz="1000" dirty="0">
                          <a:latin typeface="微软雅黑" charset="0"/>
                          <a:ea typeface="微软雅黑" charset="0"/>
                          <a:cs typeface="微软雅黑" charset="0"/>
                        </a:rPr>
                        <a:t>[2022]</a:t>
                      </a:r>
                      <a:r>
                        <a:rPr lang="zh-CN" altLang="en-US" sz="1000" dirty="0">
                          <a:latin typeface="微软雅黑" charset="0"/>
                          <a:ea typeface="微软雅黑" charset="0"/>
                          <a:cs typeface="微软雅黑" charset="0"/>
                        </a:rPr>
                        <a:t>第</a:t>
                      </a:r>
                      <a:r>
                        <a:rPr lang="en-US" altLang="zh-CN" sz="1000" dirty="0">
                          <a:latin typeface="微软雅黑" charset="0"/>
                          <a:ea typeface="微软雅黑" charset="0"/>
                          <a:cs typeface="微软雅黑" charset="0"/>
                        </a:rPr>
                        <a:t>0101</a:t>
                      </a:r>
                      <a:r>
                        <a:rPr lang="zh-CN" altLang="en-US" sz="1000" dirty="0">
                          <a:latin typeface="微软雅黑" charset="0"/>
                          <a:ea typeface="微软雅黑" charset="0"/>
                          <a:cs typeface="微软雅黑" charset="0"/>
                        </a:rPr>
                        <a:t>号</a:t>
                      </a:r>
                    </a:p>
                  </a:txBody>
                  <a:tcPr>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a:txBody>
                    <a:bodyPr/>
                    <a:lstStyle/>
                    <a:p>
                      <a:r>
                        <a:rPr lang="zh-CN" altLang="en-US" sz="1000" dirty="0">
                          <a:latin typeface="微软雅黑" charset="0"/>
                          <a:ea typeface="微软雅黑" charset="0"/>
                        </a:rPr>
                        <a:t>估价目的：</a:t>
                      </a:r>
                    </a:p>
                  </a:txBody>
                  <a:tcPr>
                    <a:lnB w="12700" cap="flat" cmpd="sng" algn="ctr">
                      <a:solidFill>
                        <a:schemeClr val="tx1"/>
                      </a:solidFill>
                      <a:prstDash val="solid"/>
                      <a:round/>
                      <a:headEnd type="none" w="med" len="med"/>
                      <a:tailEnd type="none" w="med" len="med"/>
                    </a:lnB>
                  </a:tcPr>
                </a:tc>
                <a:tc>
                  <a:txBody>
                    <a:bodyPr/>
                    <a:lstStyle/>
                    <a:p>
                      <a:r>
                        <a:rPr lang="zh-CN" altLang="en-US" sz="1000" dirty="0">
                          <a:latin typeface="微软雅黑" charset="0"/>
                          <a:ea typeface="微软雅黑" charset="0"/>
                        </a:rPr>
                        <a:t>抵押</a:t>
                      </a:r>
                    </a:p>
                  </a:txBody>
                  <a:tcPr>
                    <a:lnB w="12700" cap="flat" cmpd="sng" algn="ctr">
                      <a:solidFill>
                        <a:schemeClr val="tx1"/>
                      </a:solidFill>
                      <a:prstDash val="solid"/>
                      <a:round/>
                      <a:headEnd type="none" w="med" len="med"/>
                      <a:tailEnd type="none" w="med" len="med"/>
                    </a:lnB>
                  </a:tcPr>
                </a:tc>
                <a:tc>
                  <a:txBody>
                    <a:bodyPr/>
                    <a:lstStyle/>
                    <a:p>
                      <a:endParaRPr lang="zh-CN" altLang="en-US" sz="1000" dirty="0">
                        <a:latin typeface="微软雅黑" charset="0"/>
                        <a:ea typeface="微软雅黑" charset="0"/>
                      </a:endParaRPr>
                    </a:p>
                  </a:txBody>
                  <a:tcPr>
                    <a:lnB w="12700" cap="flat" cmpd="sng" algn="ctr">
                      <a:solidFill>
                        <a:schemeClr val="tx1"/>
                      </a:solidFill>
                      <a:prstDash val="solid"/>
                      <a:round/>
                      <a:headEnd type="none" w="med" len="med"/>
                      <a:tailEnd type="none" w="med" len="med"/>
                    </a:lnB>
                  </a:tcPr>
                </a:tc>
                <a:tc gridSpan="3">
                  <a:txBody>
                    <a:bodyPr/>
                    <a:lstStyle/>
                    <a:p>
                      <a:pPr algn="r"/>
                      <a:r>
                        <a:rPr lang="zh-CN" altLang="en-US" sz="1000" dirty="0">
                          <a:latin typeface="微软雅黑" charset="0"/>
                          <a:ea typeface="微软雅黑" charset="0"/>
                        </a:rPr>
                        <a:t>估价目的的土地使用权性质：</a:t>
                      </a:r>
                    </a:p>
                  </a:txBody>
                  <a:tcPr>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a:txBody>
                    <a:bodyPr/>
                    <a:lstStyle/>
                    <a:p>
                      <a:r>
                        <a:rPr lang="zh-CN" altLang="en-US" sz="1000" dirty="0">
                          <a:latin typeface="微软雅黑" charset="0"/>
                          <a:ea typeface="微软雅黑" charset="0"/>
                        </a:rPr>
                        <a:t>出让</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3540">
                <a:tc rowSpan="3">
                  <a:txBody>
                    <a:bodyPr/>
                    <a:lstStyle/>
                    <a:p>
                      <a:pPr algn="ctr"/>
                      <a:r>
                        <a:rPr lang="zh-CN" altLang="en-US" sz="1000" dirty="0">
                          <a:solidFill>
                            <a:schemeClr val="dk1"/>
                          </a:solidFill>
                          <a:latin typeface="微软雅黑" charset="0"/>
                          <a:ea typeface="微软雅黑" charset="0"/>
                        </a:rPr>
                        <a:t>估价期日的土地使用者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zh-CN" altLang="en-US" sz="1000" dirty="0">
                          <a:solidFill>
                            <a:schemeClr val="dk1"/>
                          </a:solidFill>
                          <a:latin typeface="微软雅黑" charset="0"/>
                          <a:ea typeface="微软雅黑" charset="0"/>
                        </a:rPr>
                        <a:t>宗地编号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zh-CN" altLang="en-US" sz="1000" dirty="0">
                          <a:solidFill>
                            <a:schemeClr val="dk1"/>
                          </a:solidFill>
                          <a:latin typeface="微软雅黑" charset="0"/>
                          <a:ea typeface="微软雅黑" charset="0"/>
                        </a:rPr>
                        <a:t>宗地名称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zh-CN" altLang="en-US" sz="1000" dirty="0">
                          <a:solidFill>
                            <a:schemeClr val="dk1"/>
                          </a:solidFill>
                          <a:latin typeface="微软雅黑" charset="0"/>
                          <a:ea typeface="微软雅黑" charset="0"/>
                        </a:rPr>
                        <a:t>土地使用证编号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3">
                  <a:txBody>
                    <a:bodyPr/>
                    <a:lstStyle/>
                    <a:p>
                      <a:pPr algn="ctr"/>
                      <a:r>
                        <a:rPr lang="zh-CN" altLang="en-US" sz="1000" dirty="0">
                          <a:solidFill>
                            <a:schemeClr val="dk1"/>
                          </a:solidFill>
                          <a:latin typeface="微软雅黑" charset="0"/>
                          <a:ea typeface="微软雅黑" charset="0"/>
                        </a:rPr>
                        <a:t>估价期日的用途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CN"/>
                    </a:p>
                  </a:txBody>
                  <a:tcPr/>
                </a:tc>
                <a:tc rowSpan="2" hMerge="1">
                  <a:txBody>
                    <a:bodyPr/>
                    <a:lstStyle/>
                    <a:p>
                      <a:endParaRPr lang="zh-CN"/>
                    </a:p>
                  </a:txBody>
                  <a:tcPr/>
                </a:tc>
                <a:tc rowSpan="2" gridSpan="3">
                  <a:txBody>
                    <a:bodyPr/>
                    <a:lstStyle/>
                    <a:p>
                      <a:pPr algn="ctr"/>
                      <a:r>
                        <a:rPr lang="zh-CN" altLang="en-US" sz="1000" dirty="0">
                          <a:solidFill>
                            <a:schemeClr val="dk1"/>
                          </a:solidFill>
                          <a:latin typeface="微软雅黑" charset="0"/>
                          <a:ea typeface="微软雅黑" charset="0"/>
                        </a:rPr>
                        <a:t>容积率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CN"/>
                    </a:p>
                  </a:txBody>
                  <a:tcPr/>
                </a:tc>
                <a:tc rowSpan="2" hMerge="1">
                  <a:txBody>
                    <a:bodyPr/>
                    <a:lstStyle/>
                    <a:p>
                      <a:endParaRPr lang="zh-CN"/>
                    </a:p>
                  </a:txBody>
                  <a:tcPr/>
                </a:tc>
                <a:tc rowSpan="2" gridSpan="2">
                  <a:txBody>
                    <a:bodyPr/>
                    <a:lstStyle/>
                    <a:p>
                      <a:pPr algn="ctr"/>
                      <a:r>
                        <a:rPr lang="zh-CN" altLang="en-US" sz="1000" dirty="0">
                          <a:solidFill>
                            <a:schemeClr val="dk1"/>
                          </a:solidFill>
                          <a:latin typeface="微软雅黑" charset="0"/>
                          <a:ea typeface="微软雅黑" charset="0"/>
                        </a:rPr>
                        <a:t>估价期日开发程度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CN"/>
                    </a:p>
                  </a:txBody>
                  <a:tcPr/>
                </a:tc>
                <a:tc rowSpan="3">
                  <a:txBody>
                    <a:bodyPr/>
                    <a:lstStyle/>
                    <a:p>
                      <a:pPr algn="ctr"/>
                      <a:r>
                        <a:rPr lang="zh-CN" altLang="en-US" sz="1000" dirty="0">
                          <a:solidFill>
                            <a:schemeClr val="dk1"/>
                          </a:solidFill>
                          <a:latin typeface="微软雅黑" charset="0"/>
                          <a:ea typeface="微软雅黑" charset="0"/>
                        </a:rPr>
                        <a:t>剩余土地使用权年限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zh-CN" altLang="en-US" sz="1000" dirty="0">
                          <a:solidFill>
                            <a:schemeClr val="dk1"/>
                          </a:solidFill>
                          <a:latin typeface="微软雅黑" charset="0"/>
                          <a:ea typeface="微软雅黑" charset="0"/>
                        </a:rPr>
                        <a:t>土地面积（平方米）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sz="1000" dirty="0">
                          <a:solidFill>
                            <a:schemeClr val="dk1"/>
                          </a:solidFill>
                          <a:latin typeface="微软雅黑" charset="0"/>
                          <a:ea typeface="微软雅黑" charset="0"/>
                        </a:rPr>
                        <a:t>估价结果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rowSpan="3">
                  <a:txBody>
                    <a:bodyPr/>
                    <a:lstStyle/>
                    <a:p>
                      <a:pPr algn="ctr"/>
                      <a:r>
                        <a:rPr lang="zh-CN" altLang="en-US" sz="1000" dirty="0">
                          <a:solidFill>
                            <a:schemeClr val="dk1"/>
                          </a:solidFill>
                          <a:latin typeface="微软雅黑" charset="0"/>
                          <a:ea typeface="微软雅黑" charset="0"/>
                          <a:cs typeface="微软雅黑" charset="0"/>
                        </a:rPr>
                        <a:t>备注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gridSpan="3" vMerge="1">
                  <a:txBody>
                    <a:bodyPr/>
                    <a:lstStyle/>
                    <a:p>
                      <a:endParaRPr lang="zh-CN"/>
                    </a:p>
                  </a:txBody>
                  <a:tcPr/>
                </a:tc>
                <a:tc hMerge="1" vMerge="1">
                  <a:txBody>
                    <a:bodyPr/>
                    <a:lstStyle/>
                    <a:p>
                      <a:endParaRPr lang="zh-CN"/>
                    </a:p>
                  </a:txBody>
                  <a:tcPr/>
                </a:tc>
                <a:tc hMerge="1" vMerge="1">
                  <a:txBody>
                    <a:bodyPr/>
                    <a:lstStyle/>
                    <a:p>
                      <a:endParaRPr lang="zh-CN"/>
                    </a:p>
                  </a:txBody>
                  <a:tcPr/>
                </a:tc>
                <a:tc gridSpan="3" vMerge="1">
                  <a:txBody>
                    <a:bodyPr/>
                    <a:lstStyle/>
                    <a:p>
                      <a:endParaRPr lang="zh-CN"/>
                    </a:p>
                  </a:txBody>
                  <a:tcPr/>
                </a:tc>
                <a:tc hMerge="1" vMerge="1">
                  <a:txBody>
                    <a:bodyPr/>
                    <a:lstStyle/>
                    <a:p>
                      <a:endParaRPr lang="zh-CN"/>
                    </a:p>
                  </a:txBody>
                  <a:tcPr/>
                </a:tc>
                <a:tc hMerge="1"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vMerge="1">
                  <a:txBody>
                    <a:bodyPr/>
                    <a:lstStyle/>
                    <a:p>
                      <a:endParaRPr lang="zh-CN"/>
                    </a:p>
                  </a:txBody>
                  <a:tcPr/>
                </a:tc>
                <a:tc rowSpan="2">
                  <a:txBody>
                    <a:bodyPr/>
                    <a:lstStyle/>
                    <a:p>
                      <a:pPr algn="ctr"/>
                      <a:r>
                        <a:rPr lang="zh-CN" altLang="en-US" sz="1000" dirty="0">
                          <a:solidFill>
                            <a:schemeClr val="dk1"/>
                          </a:solidFill>
                          <a:latin typeface="微软雅黑" charset="0"/>
                          <a:ea typeface="微软雅黑" charset="0"/>
                          <a:cs typeface="微软雅黑" charset="0"/>
                        </a:rPr>
                        <a:t>单价（元</a:t>
                      </a:r>
                      <a:r>
                        <a:rPr lang="en-US" altLang="zh-CN" sz="1000" dirty="0">
                          <a:solidFill>
                            <a:schemeClr val="dk1"/>
                          </a:solidFill>
                          <a:latin typeface="微软雅黑" charset="0"/>
                          <a:ea typeface="微软雅黑" charset="0"/>
                          <a:cs typeface="微软雅黑" charset="0"/>
                        </a:rPr>
                        <a:t>/</a:t>
                      </a:r>
                      <a:r>
                        <a:rPr lang="zh-CN" altLang="en-US" sz="1000" dirty="0">
                          <a:solidFill>
                            <a:schemeClr val="dk1"/>
                          </a:solidFill>
                          <a:latin typeface="微软雅黑" charset="0"/>
                          <a:ea typeface="微软雅黑" charset="0"/>
                          <a:cs typeface="微软雅黑" charset="0"/>
                        </a:rPr>
                        <a:t>平方米）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CN" altLang="en-US" sz="1000" dirty="0">
                          <a:solidFill>
                            <a:schemeClr val="dk1"/>
                          </a:solidFill>
                          <a:latin typeface="微软雅黑" charset="0"/>
                          <a:ea typeface="微软雅黑" charset="0"/>
                        </a:rPr>
                        <a:t>总价（万元）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extLst>
                  <a:ext uri="{0D108BD9-81ED-4DB2-BD59-A6C34878D82A}">
                    <a16:rowId xmlns:a16="http://schemas.microsoft.com/office/drawing/2014/main" val="10003"/>
                  </a:ext>
                </a:extLst>
              </a:tr>
              <a:tr h="37084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r>
                        <a:rPr lang="zh-CN" altLang="en-US" sz="1000" dirty="0">
                          <a:solidFill>
                            <a:schemeClr val="dk1"/>
                          </a:solidFill>
                          <a:latin typeface="微软雅黑" charset="0"/>
                          <a:ea typeface="微软雅黑" charset="0"/>
                        </a:rPr>
                        <a:t>证载（或批准）用途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solidFill>
                            <a:schemeClr val="dk1"/>
                          </a:solidFill>
                          <a:latin typeface="微软雅黑" charset="0"/>
                          <a:ea typeface="微软雅黑" charset="0"/>
                        </a:rPr>
                        <a:t>实际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solidFill>
                            <a:schemeClr val="dk1"/>
                          </a:solidFill>
                          <a:latin typeface="微软雅黑" charset="0"/>
                          <a:ea typeface="微软雅黑" charset="0"/>
                        </a:rPr>
                        <a:t>设定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solidFill>
                            <a:schemeClr val="dk1"/>
                          </a:solidFill>
                          <a:latin typeface="微软雅黑" charset="0"/>
                          <a:ea typeface="微软雅黑" charset="0"/>
                        </a:rPr>
                        <a:t>规划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solidFill>
                            <a:schemeClr val="dk1"/>
                          </a:solidFill>
                          <a:latin typeface="微软雅黑" charset="0"/>
                          <a:ea typeface="微软雅黑" charset="0"/>
                        </a:rPr>
                        <a:t>实际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solidFill>
                            <a:schemeClr val="dk1"/>
                          </a:solidFill>
                          <a:latin typeface="微软雅黑" charset="0"/>
                          <a:ea typeface="微软雅黑" charset="0"/>
                        </a:rPr>
                        <a:t>设定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solidFill>
                            <a:schemeClr val="dk1"/>
                          </a:solidFill>
                          <a:latin typeface="微软雅黑" charset="0"/>
                          <a:ea typeface="微软雅黑" charset="0"/>
                        </a:rPr>
                        <a:t>实际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solidFill>
                            <a:schemeClr val="dk1"/>
                          </a:solidFill>
                          <a:latin typeface="微软雅黑" charset="0"/>
                          <a:ea typeface="微软雅黑" charset="0"/>
                        </a:rPr>
                        <a:t>设定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4"/>
                  </a:ext>
                </a:extLst>
              </a:tr>
              <a:tr h="370840">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gridSpan="13">
                  <a:txBody>
                    <a:bodyPr/>
                    <a:lstStyle/>
                    <a:p>
                      <a:pPr algn="ctr"/>
                      <a:r>
                        <a:rPr lang="zh-CN" altLang="en-US" sz="1000" dirty="0">
                          <a:solidFill>
                            <a:schemeClr val="dk1"/>
                          </a:solidFill>
                          <a:latin typeface="微软雅黑" charset="0"/>
                          <a:ea typeface="微软雅黑" charset="0"/>
                        </a:rPr>
                        <a:t>合计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solidFill>
                          <a:schemeClr val="dk1"/>
                        </a:solidFill>
                        <a:latin typeface="微软雅黑" charset="0"/>
                        <a:ea typeface="微软雅黑"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4" name="Rectangle 8"/>
          <p:cNvSpPr>
            <a:spLocks noGrp="1" noRot="1" noChangeAspect="1" noMove="1" noResize="1" noEditPoints="1" noAdjustHandles="1" noChangeArrowheads="1" noChangeShapeType="1" noTextEdit="1"/>
          </p:cNvSpPr>
          <p:nvPr>
            <p:custDataLst>
              <p:tags r:id="rId4"/>
            </p:custDataLst>
          </p:nvPr>
        </p:nvSpPr>
        <p:spPr>
          <a:xfrm>
            <a:off x="5685" y="0"/>
            <a:ext cx="12186315" cy="6858000"/>
          </a:xfrm>
          <a:prstGeom prst="rect">
            <a:avLst/>
          </a:prstGeom>
          <a:solidFill>
            <a:srgbClr val="FFFFFF"/>
          </a:solidFill>
          <a:ln w="15875" cap="flat" cmpd="sng" algn="ctr">
            <a:noFill/>
            <a:prstDash val="solid"/>
          </a:ln>
          <a:effectLst/>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Rectangle 10"/>
          <p:cNvSpPr>
            <a:spLocks noGrp="1" noRot="1" noChangeAspect="1" noMove="1" noResize="1" noEditPoints="1" noAdjustHandles="1" noChangeArrowheads="1" noChangeShapeType="1" noTextEdit="1"/>
          </p:cNvSpPr>
          <p:nvPr>
            <p:custDataLst>
              <p:tags r:id="rId5"/>
            </p:custDataLst>
          </p:nvPr>
        </p:nvSpPr>
        <p:spPr>
          <a:xfrm>
            <a:off x="16" y="0"/>
            <a:ext cx="4050791" cy="6858000"/>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sp>
        <p:nvSpPr>
          <p:cNvPr id="16" name="标题 1"/>
          <p:cNvSpPr>
            <a:spLocks noGrp="1"/>
          </p:cNvSpPr>
          <p:nvPr>
            <p:custDataLst>
              <p:tags r:id="rId6"/>
            </p:custDataLst>
          </p:nvPr>
        </p:nvSpPr>
        <p:spPr>
          <a:xfrm>
            <a:off x="492370" y="516835"/>
            <a:ext cx="3084844" cy="5772840"/>
          </a:xfrm>
          <a:prstGeom prst="rect">
            <a:avLst/>
          </a:prstGeom>
        </p:spPr>
        <p:txBody>
          <a:bodyPr lIns="109728" tIns="109728" rIns="109728" bIns="91440" anchor="ctr">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sz="3600">
                <a:solidFill>
                  <a:schemeClr val="lt1"/>
                </a:solidFill>
                <a:latin typeface="微软雅黑" charset="0"/>
                <a:ea typeface="微软雅黑" charset="0"/>
                <a:cs typeface="微软雅黑" charset="0"/>
              </a:rPr>
              <a:t>第二部分  估价对象界定</a:t>
            </a:r>
            <a:endParaRPr kumimoji="1" lang="zh-CN" altLang="en-US" sz="3600">
              <a:solidFill>
                <a:schemeClr val="lt1"/>
              </a:solidFill>
              <a:latin typeface="微软雅黑" charset="0"/>
              <a:ea typeface="微软雅黑" charset="0"/>
              <a:cs typeface="微软雅黑" charset="0"/>
            </a:endParaRPr>
          </a:p>
        </p:txBody>
      </p:sp>
      <p:graphicFrame>
        <p:nvGraphicFramePr>
          <p:cNvPr id="17" name="图示 16"/>
          <p:cNvGraphicFramePr>
            <a:graphicFrameLocks noGrp="1"/>
          </p:cNvGraphicFramePr>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三、估价对象概况</a:t>
            </a:r>
          </a:p>
        </p:txBody>
      </p:sp>
      <p:graphicFrame>
        <p:nvGraphicFramePr>
          <p:cNvPr id="13" name="图示 12"/>
          <p:cNvGraphicFramePr>
            <a:graphicFrameLocks noGrp="1"/>
          </p:cNvGraphicFramePr>
          <p:nvPr/>
        </p:nvGraphicFramePr>
        <p:xfrm>
          <a:off x="1096963" y="1944914"/>
          <a:ext cx="10659608" cy="39240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4" name="Rectangle 8"/>
          <p:cNvSpPr>
            <a:spLocks noGrp="1" noRot="1" noChangeAspect="1" noMove="1" noResize="1" noEditPoints="1" noAdjustHandles="1" noChangeArrowheads="1" noChangeShapeType="1" noTextEdit="1"/>
          </p:cNvSpPr>
          <p:nvPr>
            <p:custDataLst>
              <p:tags r:id="rId4"/>
            </p:custDataLst>
          </p:nvPr>
        </p:nvSpPr>
        <p:spPr>
          <a:xfrm>
            <a:off x="5685" y="0"/>
            <a:ext cx="12186315" cy="6858000"/>
          </a:xfrm>
          <a:prstGeom prst="rect">
            <a:avLst/>
          </a:prstGeom>
          <a:solidFill>
            <a:srgbClr val="FFFFFF"/>
          </a:solidFill>
          <a:ln w="15875" cap="flat" cmpd="sng" algn="ctr">
            <a:noFill/>
            <a:prstDash val="solid"/>
          </a:ln>
          <a:effectLst/>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Rectangle 10"/>
          <p:cNvSpPr>
            <a:spLocks noGrp="1" noRot="1" noChangeAspect="1" noMove="1" noResize="1" noEditPoints="1" noAdjustHandles="1" noChangeArrowheads="1" noChangeShapeType="1" noTextEdit="1"/>
          </p:cNvSpPr>
          <p:nvPr>
            <p:custDataLst>
              <p:tags r:id="rId5"/>
            </p:custDataLst>
          </p:nvPr>
        </p:nvSpPr>
        <p:spPr>
          <a:xfrm>
            <a:off x="16" y="0"/>
            <a:ext cx="4050791" cy="6858000"/>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sp>
        <p:nvSpPr>
          <p:cNvPr id="16" name="标题 1"/>
          <p:cNvSpPr>
            <a:spLocks noGrp="1"/>
          </p:cNvSpPr>
          <p:nvPr>
            <p:custDataLst>
              <p:tags r:id="rId6"/>
            </p:custDataLst>
          </p:nvPr>
        </p:nvSpPr>
        <p:spPr>
          <a:xfrm>
            <a:off x="492370" y="516835"/>
            <a:ext cx="3084844" cy="5772840"/>
          </a:xfrm>
          <a:prstGeom prst="rect">
            <a:avLst/>
          </a:prstGeom>
        </p:spPr>
        <p:txBody>
          <a:bodyPr lIns="109728" tIns="109728" rIns="109728" bIns="91440" anchor="ctr">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sz="3600" dirty="0">
                <a:solidFill>
                  <a:schemeClr val="lt1"/>
                </a:solidFill>
                <a:latin typeface="微软雅黑" charset="0"/>
                <a:ea typeface="微软雅黑" charset="0"/>
              </a:rPr>
              <a:t>四、影响地价因素说明</a:t>
            </a:r>
          </a:p>
        </p:txBody>
      </p:sp>
      <p:graphicFrame>
        <p:nvGraphicFramePr>
          <p:cNvPr id="17" name="图示 16"/>
          <p:cNvGraphicFramePr>
            <a:graphicFrameLocks noGrp="1"/>
          </p:cNvGraphicFramePr>
          <p:nvPr/>
        </p:nvGraphicFramePr>
        <p:xfrm>
          <a:off x="4398579" y="639762"/>
          <a:ext cx="7614745" cy="60605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4" name="Rectangle 9"/>
          <p:cNvSpPr>
            <a:spLocks noGrp="1" noRot="1" noChangeAspect="1" noMove="1" noResize="1" noEditPoints="1" noAdjustHandles="1" noChangeArrowheads="1" noChangeShapeType="1" noTextEdit="1"/>
          </p:cNvSpPr>
          <p:nvPr>
            <p:custDataLst>
              <p:tags r:id="rId4"/>
            </p:custDataLst>
          </p:nvPr>
        </p:nvSpPr>
        <p:spPr>
          <a:xfrm>
            <a:off x="5685" y="0"/>
            <a:ext cx="12186315" cy="6858000"/>
          </a:xfrm>
          <a:prstGeom prst="rect">
            <a:avLst/>
          </a:prstGeom>
          <a:solidFill>
            <a:srgbClr val="FFFFFF"/>
          </a:solidFill>
          <a:ln w="15875" cap="flat" cmpd="sng" algn="ctr">
            <a:noFill/>
            <a:prstDash val="solid"/>
          </a:ln>
          <a:effectLst/>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Rectangle 11"/>
          <p:cNvSpPr>
            <a:spLocks noGrp="1" noRot="1" noChangeAspect="1" noMove="1" noResize="1" noEditPoints="1" noAdjustHandles="1" noChangeArrowheads="1" noChangeShapeType="1" noTextEdit="1"/>
          </p:cNvSpPr>
          <p:nvPr>
            <p:custDataLst>
              <p:tags r:id="rId5"/>
            </p:custDataLst>
          </p:nvPr>
        </p:nvSpPr>
        <p:spPr>
          <a:xfrm>
            <a:off x="16" y="0"/>
            <a:ext cx="4050791" cy="6858000"/>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sp>
        <p:nvSpPr>
          <p:cNvPr id="16" name="标题 1"/>
          <p:cNvSpPr>
            <a:spLocks noGrp="1"/>
          </p:cNvSpPr>
          <p:nvPr>
            <p:custDataLst>
              <p:tags r:id="rId6"/>
            </p:custDataLst>
          </p:nvPr>
        </p:nvSpPr>
        <p:spPr>
          <a:xfrm>
            <a:off x="492370" y="516835"/>
            <a:ext cx="3084844" cy="5772840"/>
          </a:xfrm>
          <a:prstGeom prst="rect">
            <a:avLst/>
          </a:prstGeom>
        </p:spPr>
        <p:txBody>
          <a:bodyPr lIns="109728" tIns="109728" rIns="109728" bIns="91440" anchor="ctr">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sz="3600">
                <a:solidFill>
                  <a:schemeClr val="lt1"/>
                </a:solidFill>
                <a:latin typeface="微软雅黑" charset="0"/>
                <a:ea typeface="微软雅黑" charset="0"/>
                <a:cs typeface="微软雅黑" charset="0"/>
              </a:rPr>
              <a:t>第三部分  </a:t>
            </a:r>
            <a:r>
              <a:rPr lang="zh-CN" altLang="en-US" sz="3600">
                <a:solidFill>
                  <a:schemeClr val="lt1"/>
                </a:solidFill>
                <a:latin typeface="微软雅黑" charset="0"/>
                <a:ea typeface="微软雅黑" charset="0"/>
                <a:cs typeface="微软雅黑" charset="0"/>
              </a:rPr>
              <a:t>土地估价结果及其使用</a:t>
            </a:r>
            <a:endParaRPr kumimoji="1" lang="zh-CN" altLang="en-US" sz="3600">
              <a:solidFill>
                <a:schemeClr val="lt1"/>
              </a:solidFill>
              <a:latin typeface="微软雅黑" charset="0"/>
              <a:ea typeface="微软雅黑" charset="0"/>
              <a:cs typeface="微软雅黑" charset="0"/>
            </a:endParaRPr>
          </a:p>
        </p:txBody>
      </p:sp>
      <p:graphicFrame>
        <p:nvGraphicFramePr>
          <p:cNvPr id="17" name="图示 16"/>
          <p:cNvGraphicFramePr>
            <a:graphicFrameLocks noGrp="1"/>
          </p:cNvGraphicFramePr>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一、估价依据</a:t>
            </a:r>
          </a:p>
        </p:txBody>
      </p:sp>
      <p:graphicFrame>
        <p:nvGraphicFramePr>
          <p:cNvPr id="13" name="图示 12"/>
          <p:cNvGraphicFramePr>
            <a:graphicFrameLocks noGrp="1"/>
          </p:cNvGraphicFramePr>
          <p:nvPr/>
        </p:nvGraphicFramePr>
        <p:xfrm>
          <a:off x="1096963" y="1930400"/>
          <a:ext cx="10819266" cy="42817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二、土地估价</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557189"/>
            <a:ext cx="3374136" cy="5567891"/>
          </a:xfrm>
        </p:spPr>
        <p:txBody>
          <a:bodyPr>
            <a:normAutofit/>
          </a:bodyPr>
          <a:lstStyle/>
          <a:p>
            <a:r>
              <a:rPr lang="zh-CN" altLang="en-US" sz="5200" b="1"/>
              <a:t>评估原则</a:t>
            </a:r>
            <a:endParaRPr kumimoji="1" lang="zh-CN" altLang="en-US" sz="5200"/>
          </a:p>
        </p:txBody>
      </p:sp>
      <p:graphicFrame>
        <p:nvGraphicFramePr>
          <p:cNvPr id="4" name="内容占位符 3"/>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557189"/>
            <a:ext cx="3374136" cy="5567891"/>
          </a:xfrm>
        </p:spPr>
        <p:txBody>
          <a:bodyPr>
            <a:normAutofit/>
          </a:bodyPr>
          <a:lstStyle/>
          <a:p>
            <a:r>
              <a:rPr kumimoji="1" lang="zh-CN" altLang="en-US" sz="5200"/>
              <a:t>评估方法</a:t>
            </a:r>
          </a:p>
        </p:txBody>
      </p:sp>
      <p:graphicFrame>
        <p:nvGraphicFramePr>
          <p:cNvPr id="4" name="内容占位符 3"/>
          <p:cNvGraphicFramePr>
            <a:graphicFrameLocks noGrp="1"/>
          </p:cNvGraphicFramePr>
          <p:nvPr>
            <p:ph idx="1"/>
          </p:nvPr>
        </p:nvGraphicFramePr>
        <p:xfrm>
          <a:off x="4642338" y="620392"/>
          <a:ext cx="6714510" cy="590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en-US" altLang="zh-CN" dirty="0">
                <a:solidFill>
                  <a:schemeClr val="dk1">
                    <a:lumMod val="75000"/>
                    <a:lumOff val="25000"/>
                  </a:schemeClr>
                </a:solidFill>
                <a:latin typeface="微软雅黑" charset="0"/>
                <a:ea typeface="微软雅黑" charset="0"/>
                <a:cs typeface="微软雅黑" charset="0"/>
              </a:rPr>
              <a:t>3.</a:t>
            </a:r>
            <a:r>
              <a:rPr kumimoji="1" lang="zh-CN" altLang="en-US" dirty="0">
                <a:solidFill>
                  <a:schemeClr val="dk1">
                    <a:lumMod val="75000"/>
                    <a:lumOff val="25000"/>
                  </a:schemeClr>
                </a:solidFill>
                <a:latin typeface="微软雅黑" charset="0"/>
                <a:ea typeface="微软雅黑" charset="0"/>
                <a:cs typeface="微软雅黑" charset="0"/>
              </a:rPr>
              <a:t>估价结果</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2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5" name="Rectangle 17"/>
          <p:cNvSpPr>
            <a:spLocks noGrp="1" noRot="1" noChangeAspect="1" noMove="1" noResize="1" noEditPoints="1" noAdjustHandles="1" noChangeArrowheads="1" noChangeShapeType="1" noTextEdit="1"/>
          </p:cNvSpPr>
          <p:nvPr>
            <p:custDataLst>
              <p:tags r:id="rId4"/>
            </p:custDataLst>
          </p:nvPr>
        </p:nvSpPr>
        <p:spPr>
          <a:xfrm>
            <a:off x="0" y="0"/>
            <a:ext cx="12192000" cy="6858000"/>
          </a:xfrm>
          <a:prstGeom prst="rect">
            <a:avLst/>
          </a:prstGeom>
          <a:solidFill>
            <a:srgbClr val="C34D68"/>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5"/>
            </p:custDataLst>
          </p:nvPr>
        </p:nvSpPr>
        <p:spPr>
          <a:xfrm>
            <a:off x="1097280" y="286603"/>
            <a:ext cx="10058400" cy="1450757"/>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lt1"/>
                </a:solidFill>
                <a:latin typeface="微软雅黑" charset="0"/>
                <a:ea typeface="微软雅黑" charset="0"/>
              </a:rPr>
              <a:t>土地估价报告内容</a:t>
            </a:r>
          </a:p>
        </p:txBody>
      </p:sp>
      <p:cxnSp>
        <p:nvCxnSpPr>
          <p:cNvPr id="17" name="Straight Connector 19"/>
          <p:cNvCxnSpPr>
            <a:cxnSpLocks noGrp="1" noRot="1" noChangeAspect="1" noMove="1" noResize="1" noEditPoints="1" noAdjustHandles="1" noChangeArrowheads="1" noChangeShapeType="1"/>
          </p:cNvCxnSpPr>
          <p:nvPr/>
        </p:nvCxnSpPr>
        <p:spPr>
          <a:xfrm>
            <a:off x="1193532" y="1897380"/>
            <a:ext cx="9966960" cy="0"/>
          </a:xfrm>
          <a:prstGeom prst="line">
            <a:avLst/>
          </a:prstGeom>
          <a:noFill/>
          <a:ln w="12700" cap="flat" cmpd="sng" algn="ctr">
            <a:solidFill>
              <a:srgbClr val="000000">
                <a:lumMod val="75000"/>
                <a:lumOff val="25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18" name="Rectangle 21"/>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图示 18"/>
          <p:cNvGraphicFramePr>
            <a:graphicFrameLocks noGrp="1"/>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dirty="0">
                <a:solidFill>
                  <a:schemeClr val="dk1">
                    <a:lumMod val="75000"/>
                    <a:lumOff val="25000"/>
                  </a:schemeClr>
                </a:solidFill>
                <a:latin typeface="微软雅黑" charset="0"/>
                <a:ea typeface="微软雅黑" charset="0"/>
              </a:rPr>
              <a:t>三、估价结果和估价报告的使用</a:t>
            </a:r>
            <a:endParaRPr kumimoji="1" lang="zh-CN" altLang="en-US" dirty="0">
              <a:solidFill>
                <a:schemeClr val="dk1">
                  <a:lumMod val="75000"/>
                  <a:lumOff val="25000"/>
                </a:schemeClr>
              </a:solidFill>
              <a:latin typeface="微软雅黑" charset="0"/>
              <a:ea typeface="微软雅黑" charset="0"/>
            </a:endParaRP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en-US" altLang="zh-CN" dirty="0">
                <a:solidFill>
                  <a:schemeClr val="dk1">
                    <a:lumMod val="75000"/>
                    <a:lumOff val="25000"/>
                  </a:schemeClr>
                </a:solidFill>
                <a:latin typeface="微软雅黑" charset="0"/>
                <a:ea typeface="微软雅黑" charset="0"/>
                <a:cs typeface="微软雅黑" charset="0"/>
              </a:rPr>
              <a:t>1.</a:t>
            </a:r>
            <a:r>
              <a:rPr kumimoji="1" lang="zh-CN" altLang="en-US" dirty="0">
                <a:solidFill>
                  <a:schemeClr val="dk1">
                    <a:lumMod val="75000"/>
                    <a:lumOff val="25000"/>
                  </a:schemeClr>
                </a:solidFill>
                <a:latin typeface="微软雅黑" charset="0"/>
                <a:ea typeface="微软雅黑" charset="0"/>
                <a:cs typeface="微软雅黑" charset="0"/>
              </a:rPr>
              <a:t>估价的前提条件和假设条件</a:t>
            </a:r>
          </a:p>
        </p:txBody>
      </p:sp>
      <p:sp>
        <p:nvSpPr>
          <p:cNvPr id="13" name="内容占位符 2"/>
          <p:cNvSpPr>
            <a:spLocks noGrp="1"/>
          </p:cNvSpPr>
          <p:nvPr>
            <p:custDataLst>
              <p:tags r:id="rId5"/>
            </p:custDataLst>
          </p:nvPr>
        </p:nvSpPr>
        <p:spPr>
          <a:xfrm>
            <a:off x="1097280" y="2108201"/>
            <a:ext cx="10058400" cy="1320799"/>
          </a:xfrm>
          <a:prstGeom prst="rect">
            <a:avLst/>
          </a:prstGeom>
        </p:spPr>
        <p:txBody>
          <a:bodyPr lIns="109728" tIns="109728" rIns="109728" bIns="91440"/>
          <a:lstStyle>
            <a:lvl1pPr marL="91440" indent="-91440" algn="l" defTabSz="914400" rtl="0" eaLnBrk="1" latinLnBrk="0" hangingPunct="1">
              <a:lnSpc>
                <a:spcPct val="114000"/>
              </a:lnSpc>
              <a:spcBef>
                <a:spcPts val="1200"/>
              </a:spcBef>
              <a:spcAft>
                <a:spcPts val="200"/>
              </a:spcAft>
              <a:buClr>
                <a:schemeClr val="accent1"/>
              </a:buClr>
              <a:buSzPct val="100000"/>
              <a:buFont typeface="Calibri" panose="020F0502020204030204" pitchFamily="34" charset="0"/>
              <a:buChar char=" "/>
              <a:defRPr sz="2000" kern="1200" spc="100">
                <a:solidFill>
                  <a:schemeClr val="tx1">
                    <a:lumMod val="75000"/>
                    <a:lumOff val="25000"/>
                  </a:schemeClr>
                </a:solidFill>
                <a:latin typeface="+mn-lt"/>
                <a:ea typeface="+mn-ea"/>
                <a:cs typeface="+mn-cs"/>
              </a:defRPr>
            </a:lvl1pPr>
            <a:lvl2pPr marL="384175" indent="-182880" algn="l" defTabSz="914400" rtl="0" eaLnBrk="1" latinLnBrk="0" hangingPunct="1">
              <a:lnSpc>
                <a:spcPct val="114000"/>
              </a:lnSpc>
              <a:spcBef>
                <a:spcPts val="200"/>
              </a:spcBef>
              <a:spcAft>
                <a:spcPts val="400"/>
              </a:spcAft>
              <a:buClrTx/>
              <a:buFont typeface="Calibri" panose="020F0502020204030204" pitchFamily="34" charset="0"/>
              <a:buChar char="◦"/>
              <a:defRPr sz="1800" kern="1200" spc="100">
                <a:solidFill>
                  <a:schemeClr val="tx1">
                    <a:lumMod val="75000"/>
                    <a:lumOff val="25000"/>
                  </a:schemeClr>
                </a:solidFill>
                <a:latin typeface="+mn-lt"/>
                <a:ea typeface="+mn-ea"/>
                <a:cs typeface="+mn-cs"/>
              </a:defRPr>
            </a:lvl2pPr>
            <a:lvl3pPr marL="56705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3pPr>
            <a:lvl4pPr marL="74993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4pPr>
            <a:lvl5pPr marL="93281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kumimoji="1" lang="zh-CN" altLang="en-US" dirty="0">
                <a:solidFill>
                  <a:schemeClr val="dk1">
                    <a:lumMod val="75000"/>
                    <a:lumOff val="25000"/>
                  </a:schemeClr>
                </a:solidFill>
                <a:latin typeface="微软雅黑" charset="0"/>
                <a:ea typeface="微软雅黑" charset="0"/>
              </a:rPr>
              <a:t>应说明进行本次估价及估价结果成立的前提条件（如估价依据的可靠性、市场的客观性、地价内涵、土地的可持续利用。）、假设条件（如估价对象的用途设定、年期设定、估价期日设定等）</a:t>
            </a:r>
            <a:endParaRPr kumimoji="1" lang="en-US" altLang="zh-CN" dirty="0">
              <a:solidFill>
                <a:schemeClr val="dk1">
                  <a:lumMod val="75000"/>
                  <a:lumOff val="25000"/>
                </a:schemeClr>
              </a:solidFill>
              <a:latin typeface="微软雅黑" charset="0"/>
              <a:ea typeface="微软雅黑" charset="0"/>
            </a:endParaRPr>
          </a:p>
          <a:p>
            <a:endParaRPr kumimoji="1" lang="en-US" altLang="zh-CN" dirty="0">
              <a:solidFill>
                <a:schemeClr val="dk1">
                  <a:lumMod val="75000"/>
                  <a:lumOff val="25000"/>
                </a:schemeClr>
              </a:solidFill>
              <a:latin typeface="微软雅黑" charset="0"/>
              <a:ea typeface="微软雅黑" charset="0"/>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en-US" altLang="zh-CN" dirty="0">
                <a:solidFill>
                  <a:schemeClr val="dk1">
                    <a:lumMod val="75000"/>
                    <a:lumOff val="25000"/>
                  </a:schemeClr>
                </a:solidFill>
                <a:latin typeface="微软雅黑" charset="0"/>
                <a:ea typeface="微软雅黑" charset="0"/>
                <a:cs typeface="微软雅黑" charset="0"/>
              </a:rPr>
              <a:t>2.</a:t>
            </a:r>
            <a:r>
              <a:rPr kumimoji="1" lang="zh-CN" altLang="en-US" dirty="0">
                <a:solidFill>
                  <a:schemeClr val="dk1">
                    <a:lumMod val="75000"/>
                    <a:lumOff val="25000"/>
                  </a:schemeClr>
                </a:solidFill>
                <a:latin typeface="微软雅黑" charset="0"/>
                <a:ea typeface="微软雅黑" charset="0"/>
                <a:cs typeface="微软雅黑" charset="0"/>
              </a:rPr>
              <a:t>估价结果和报告的使用</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en-US" altLang="zh-CN" dirty="0">
                <a:solidFill>
                  <a:schemeClr val="dk1">
                    <a:lumMod val="75000"/>
                    <a:lumOff val="25000"/>
                  </a:schemeClr>
                </a:solidFill>
                <a:latin typeface="微软雅黑" charset="0"/>
                <a:ea typeface="微软雅黑" charset="0"/>
                <a:cs typeface="微软雅黑" charset="0"/>
              </a:rPr>
              <a:t>3.</a:t>
            </a:r>
            <a:r>
              <a:rPr kumimoji="1" lang="zh-CN" altLang="en-US" dirty="0">
                <a:solidFill>
                  <a:schemeClr val="dk1">
                    <a:lumMod val="75000"/>
                    <a:lumOff val="25000"/>
                  </a:schemeClr>
                </a:solidFill>
                <a:latin typeface="微软雅黑" charset="0"/>
                <a:ea typeface="微软雅黑" charset="0"/>
                <a:cs typeface="微软雅黑" charset="0"/>
              </a:rPr>
              <a:t>需要特殊说明的事项</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4" name="Rectangle 8"/>
          <p:cNvSpPr>
            <a:spLocks noGrp="1" noRot="1" noChangeAspect="1" noMove="1" noResize="1" noEditPoints="1" noAdjustHandles="1" noChangeArrowheads="1" noChangeShapeType="1" noTextEdit="1"/>
          </p:cNvSpPr>
          <p:nvPr>
            <p:custDataLst>
              <p:tags r:id="rId4"/>
            </p:custDataLst>
          </p:nvPr>
        </p:nvSpPr>
        <p:spPr>
          <a:xfrm>
            <a:off x="5685" y="0"/>
            <a:ext cx="12186315" cy="6858000"/>
          </a:xfrm>
          <a:prstGeom prst="rect">
            <a:avLst/>
          </a:prstGeom>
          <a:solidFill>
            <a:srgbClr val="FFFFFF"/>
          </a:solidFill>
          <a:ln w="15875" cap="flat" cmpd="sng" algn="ctr">
            <a:noFill/>
            <a:prstDash val="solid"/>
          </a:ln>
          <a:effectLst/>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Rectangle 10"/>
          <p:cNvSpPr>
            <a:spLocks noGrp="1" noRot="1" noChangeAspect="1" noMove="1" noResize="1" noEditPoints="1" noAdjustHandles="1" noChangeArrowheads="1" noChangeShapeType="1" noTextEdit="1"/>
          </p:cNvSpPr>
          <p:nvPr>
            <p:custDataLst>
              <p:tags r:id="rId5"/>
            </p:custDataLst>
          </p:nvPr>
        </p:nvSpPr>
        <p:spPr>
          <a:xfrm>
            <a:off x="16" y="0"/>
            <a:ext cx="4050791" cy="6858000"/>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sp>
        <p:nvSpPr>
          <p:cNvPr id="16" name="标题 1"/>
          <p:cNvSpPr>
            <a:spLocks noGrp="1"/>
          </p:cNvSpPr>
          <p:nvPr>
            <p:custDataLst>
              <p:tags r:id="rId6"/>
            </p:custDataLst>
          </p:nvPr>
        </p:nvSpPr>
        <p:spPr>
          <a:xfrm>
            <a:off x="492370" y="516835"/>
            <a:ext cx="3084844" cy="5772840"/>
          </a:xfrm>
          <a:prstGeom prst="rect">
            <a:avLst/>
          </a:prstGeom>
        </p:spPr>
        <p:txBody>
          <a:bodyPr lIns="109728" tIns="109728" rIns="109728" bIns="91440" anchor="ctr">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sz="3600">
                <a:solidFill>
                  <a:schemeClr val="lt1"/>
                </a:solidFill>
                <a:latin typeface="微软雅黑" charset="0"/>
                <a:ea typeface="微软雅黑" charset="0"/>
                <a:cs typeface="微软雅黑" charset="0"/>
              </a:rPr>
              <a:t>第四部分  附件</a:t>
            </a:r>
          </a:p>
        </p:txBody>
      </p:sp>
      <p:graphicFrame>
        <p:nvGraphicFramePr>
          <p:cNvPr id="17" name="图示 16"/>
          <p:cNvGraphicFramePr>
            <a:graphicFrameLocks noGrp="1"/>
          </p:cNvGraphicFramePr>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2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5" name="Rectangle 8"/>
          <p:cNvSpPr>
            <a:spLocks noGrp="1" noRot="1" noChangeAspect="1" noMove="1" noResize="1" noEditPoints="1" noAdjustHandles="1" noChangeArrowheads="1" noChangeShapeType="1" noTextEdit="1"/>
          </p:cNvSpPr>
          <p:nvPr>
            <p:custDataLst>
              <p:tags r:id="rId4"/>
            </p:custDataLst>
          </p:nvPr>
        </p:nvSpPr>
        <p:spPr>
          <a:xfrm>
            <a:off x="0" y="0"/>
            <a:ext cx="12192000" cy="6858000"/>
          </a:xfrm>
          <a:prstGeom prst="rect">
            <a:avLst/>
          </a:prstGeom>
          <a:solidFill>
            <a:srgbClr val="C34D68"/>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5"/>
            </p:custDataLst>
          </p:nvPr>
        </p:nvSpPr>
        <p:spPr>
          <a:xfrm>
            <a:off x="1097280" y="286603"/>
            <a:ext cx="10058400" cy="1450757"/>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lt1"/>
                </a:solidFill>
                <a:latin typeface="微软雅黑" charset="0"/>
                <a:ea typeface="微软雅黑" charset="0"/>
              </a:rPr>
              <a:t>土地估价技术报告</a:t>
            </a:r>
          </a:p>
        </p:txBody>
      </p:sp>
      <p:cxnSp>
        <p:nvCxnSpPr>
          <p:cNvPr id="17" name="Straight Connector 10"/>
          <p:cNvCxnSpPr>
            <a:cxnSpLocks noGrp="1" noRot="1" noChangeAspect="1" noMove="1" noResize="1" noEditPoints="1" noAdjustHandles="1" noChangeArrowheads="1" noChangeShapeType="1"/>
          </p:cNvCxnSpPr>
          <p:nvPr/>
        </p:nvCxnSpPr>
        <p:spPr>
          <a:xfrm>
            <a:off x="1193532" y="1897380"/>
            <a:ext cx="9966960" cy="0"/>
          </a:xfrm>
          <a:prstGeom prst="line">
            <a:avLst/>
          </a:prstGeom>
          <a:noFill/>
          <a:ln w="12700" cap="flat" cmpd="sng" algn="ctr">
            <a:solidFill>
              <a:srgbClr val="000000">
                <a:lumMod val="75000"/>
                <a:lumOff val="25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18" name="Rectangle 12"/>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图示 18"/>
          <p:cNvGraphicFramePr>
            <a:graphicFrameLocks noGrp="1"/>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土地估价技术报告</a:t>
            </a:r>
            <a:endParaRPr kumimoji="1" lang="zh-CN" altLang="en-US" dirty="0"/>
          </a:p>
        </p:txBody>
      </p:sp>
      <p:graphicFrame>
        <p:nvGraphicFramePr>
          <p:cNvPr id="4" name="内容占位符 3"/>
          <p:cNvGraphicFramePr>
            <a:graphicFrameLocks noGrp="1"/>
          </p:cNvGraphicFramePr>
          <p:nvPr>
            <p:ph idx="1"/>
          </p:nvPr>
        </p:nvGraphicFramePr>
        <p:xfrm>
          <a:off x="669925" y="952500"/>
          <a:ext cx="10852150" cy="538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土地估价技术报告封面</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2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5" name="Rectangle 8"/>
          <p:cNvSpPr>
            <a:spLocks noGrp="1" noRot="1" noChangeAspect="1" noMove="1" noResize="1" noEditPoints="1" noAdjustHandles="1" noChangeArrowheads="1" noChangeShapeType="1" noTextEdit="1"/>
          </p:cNvSpPr>
          <p:nvPr>
            <p:custDataLst>
              <p:tags r:id="rId4"/>
            </p:custDataLst>
          </p:nvPr>
        </p:nvSpPr>
        <p:spPr>
          <a:xfrm>
            <a:off x="0" y="0"/>
            <a:ext cx="12192000" cy="6858000"/>
          </a:xfrm>
          <a:prstGeom prst="rect">
            <a:avLst/>
          </a:prstGeom>
          <a:solidFill>
            <a:srgbClr val="C34D68"/>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5"/>
            </p:custDataLst>
          </p:nvPr>
        </p:nvSpPr>
        <p:spPr>
          <a:xfrm>
            <a:off x="1097280" y="286603"/>
            <a:ext cx="10058400" cy="1450757"/>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lt1"/>
                </a:solidFill>
                <a:latin typeface="微软雅黑" charset="0"/>
                <a:ea typeface="微软雅黑" charset="0"/>
                <a:cs typeface="微软雅黑" charset="0"/>
              </a:rPr>
              <a:t>第一部分  总述</a:t>
            </a:r>
          </a:p>
        </p:txBody>
      </p:sp>
      <p:cxnSp>
        <p:nvCxnSpPr>
          <p:cNvPr id="17" name="Straight Connector 10"/>
          <p:cNvCxnSpPr>
            <a:cxnSpLocks noGrp="1" noRot="1" noChangeAspect="1" noMove="1" noResize="1" noEditPoints="1" noAdjustHandles="1" noChangeArrowheads="1" noChangeShapeType="1"/>
          </p:cNvCxnSpPr>
          <p:nvPr/>
        </p:nvCxnSpPr>
        <p:spPr>
          <a:xfrm>
            <a:off x="1193532" y="1897380"/>
            <a:ext cx="9966960" cy="0"/>
          </a:xfrm>
          <a:prstGeom prst="line">
            <a:avLst/>
          </a:prstGeom>
          <a:noFill/>
          <a:ln w="12700" cap="flat" cmpd="sng" algn="ctr">
            <a:solidFill>
              <a:srgbClr val="000000">
                <a:lumMod val="75000"/>
                <a:lumOff val="25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18" name="Rectangle 12"/>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图示 18"/>
          <p:cNvGraphicFramePr>
            <a:graphicFrameLocks noGrp="1"/>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dirty="0">
                <a:solidFill>
                  <a:schemeClr val="dk1">
                    <a:lumMod val="75000"/>
                    <a:lumOff val="25000"/>
                  </a:schemeClr>
                </a:solidFill>
                <a:latin typeface="微软雅黑" charset="0"/>
                <a:ea typeface="微软雅黑" charset="0"/>
                <a:cs typeface="微软雅黑" charset="0"/>
              </a:rPr>
              <a:t>第二部分  估价对象描述及地价影响因素分析</a:t>
            </a:r>
            <a:endParaRPr kumimoji="1" lang="zh-CN" altLang="en-US" dirty="0">
              <a:solidFill>
                <a:schemeClr val="dk1">
                  <a:lumMod val="75000"/>
                  <a:lumOff val="25000"/>
                </a:schemeClr>
              </a:solidFill>
              <a:latin typeface="微软雅黑" charset="0"/>
              <a:ea typeface="微软雅黑" charset="0"/>
              <a:cs typeface="微软雅黑" charset="0"/>
            </a:endParaRP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2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5" name="Rectangle 8"/>
          <p:cNvSpPr>
            <a:spLocks noGrp="1" noRot="1" noChangeAspect="1" noMove="1" noResize="1" noEditPoints="1" noAdjustHandles="1" noChangeArrowheads="1" noChangeShapeType="1" noTextEdit="1"/>
          </p:cNvSpPr>
          <p:nvPr>
            <p:custDataLst>
              <p:tags r:id="rId4"/>
            </p:custDataLst>
          </p:nvPr>
        </p:nvSpPr>
        <p:spPr>
          <a:xfrm>
            <a:off x="0" y="0"/>
            <a:ext cx="12192000" cy="6858000"/>
          </a:xfrm>
          <a:prstGeom prst="rect">
            <a:avLst/>
          </a:prstGeom>
          <a:solidFill>
            <a:srgbClr val="C34D68"/>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5"/>
            </p:custDataLst>
          </p:nvPr>
        </p:nvSpPr>
        <p:spPr>
          <a:xfrm>
            <a:off x="1097280" y="286603"/>
            <a:ext cx="10058400" cy="1450757"/>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lt1"/>
                </a:solidFill>
                <a:latin typeface="微软雅黑" charset="0"/>
                <a:ea typeface="微软雅黑" charset="0"/>
              </a:rPr>
              <a:t>土地估价报告</a:t>
            </a:r>
          </a:p>
        </p:txBody>
      </p:sp>
      <p:cxnSp>
        <p:nvCxnSpPr>
          <p:cNvPr id="17" name="Straight Connector 10"/>
          <p:cNvCxnSpPr>
            <a:cxnSpLocks noGrp="1" noRot="1" noChangeAspect="1" noMove="1" noResize="1" noEditPoints="1" noAdjustHandles="1" noChangeArrowheads="1" noChangeShapeType="1"/>
          </p:cNvCxnSpPr>
          <p:nvPr/>
        </p:nvCxnSpPr>
        <p:spPr>
          <a:xfrm>
            <a:off x="1193532" y="1897380"/>
            <a:ext cx="9966960" cy="0"/>
          </a:xfrm>
          <a:prstGeom prst="line">
            <a:avLst/>
          </a:prstGeom>
          <a:noFill/>
          <a:ln w="12700" cap="flat" cmpd="sng" algn="ctr">
            <a:solidFill>
              <a:srgbClr val="000000">
                <a:lumMod val="75000"/>
                <a:lumOff val="25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18" name="Rectangle 12"/>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图示 18"/>
          <p:cNvGraphicFramePr>
            <a:graphicFrameLocks noGrp="1"/>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dirty="0">
                <a:solidFill>
                  <a:schemeClr val="dk1">
                    <a:lumMod val="75000"/>
                    <a:lumOff val="25000"/>
                  </a:schemeClr>
                </a:solidFill>
                <a:latin typeface="微软雅黑" charset="0"/>
                <a:ea typeface="微软雅黑" charset="0"/>
              </a:rPr>
              <a:t>一、估价对象描述</a:t>
            </a:r>
            <a:endParaRPr kumimoji="1" lang="zh-CN" altLang="en-US" dirty="0">
              <a:solidFill>
                <a:schemeClr val="dk1">
                  <a:lumMod val="75000"/>
                  <a:lumOff val="25000"/>
                </a:schemeClr>
              </a:solidFill>
              <a:latin typeface="微软雅黑" charset="0"/>
              <a:ea typeface="微软雅黑" charset="0"/>
            </a:endParaRP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dirty="0">
                <a:solidFill>
                  <a:schemeClr val="dk1">
                    <a:lumMod val="75000"/>
                    <a:lumOff val="25000"/>
                  </a:schemeClr>
                </a:solidFill>
                <a:latin typeface="微软雅黑" charset="0"/>
                <a:ea typeface="微软雅黑" charset="0"/>
              </a:rPr>
              <a:t>二、地价影响因素与市场背景分析</a:t>
            </a:r>
            <a:endParaRPr kumimoji="1" lang="zh-CN" altLang="en-US" dirty="0">
              <a:solidFill>
                <a:schemeClr val="dk1">
                  <a:lumMod val="75000"/>
                  <a:lumOff val="25000"/>
                </a:schemeClr>
              </a:solidFill>
              <a:latin typeface="微软雅黑" charset="0"/>
              <a:ea typeface="微软雅黑" charset="0"/>
            </a:endParaRP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cs typeface="微软雅黑" charset="0"/>
              </a:rPr>
              <a:t>第三部分  土地估价</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二、估价方法和估价过程</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估价方法的选择</a:t>
            </a:r>
          </a:p>
        </p:txBody>
      </p:sp>
      <p:graphicFrame>
        <p:nvGraphicFramePr>
          <p:cNvPr id="13" name="图示 12"/>
          <p:cNvGraphicFramePr>
            <a:graphicFrameLocks noGrp="1"/>
          </p:cNvGraphicFramePr>
          <p:nvPr/>
        </p:nvGraphicFramePr>
        <p:xfrm>
          <a:off x="1096963" y="2108200"/>
          <a:ext cx="10490692"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en-US" altLang="zh-CN" dirty="0">
                <a:solidFill>
                  <a:schemeClr val="dk1">
                    <a:lumMod val="75000"/>
                    <a:lumOff val="25000"/>
                  </a:schemeClr>
                </a:solidFill>
                <a:latin typeface="微软雅黑" charset="0"/>
                <a:ea typeface="微软雅黑" charset="0"/>
                <a:cs typeface="微软雅黑" charset="0"/>
              </a:rPr>
              <a:t>2.</a:t>
            </a:r>
            <a:r>
              <a:rPr kumimoji="1" lang="zh-CN" altLang="en-US" dirty="0">
                <a:solidFill>
                  <a:schemeClr val="dk1">
                    <a:lumMod val="75000"/>
                    <a:lumOff val="25000"/>
                  </a:schemeClr>
                </a:solidFill>
                <a:latin typeface="微软雅黑" charset="0"/>
                <a:ea typeface="微软雅黑" charset="0"/>
                <a:cs typeface="微软雅黑" charset="0"/>
              </a:rPr>
              <a:t>估价过程</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市场比较法</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市场比较法程序</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graphicFrame>
        <p:nvGraphicFramePr>
          <p:cNvPr id="11" name="图示 10"/>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graphicFrame>
        <p:nvGraphicFramePr>
          <p:cNvPr id="11" name="图示 10"/>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2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5" name="Rectangle 8"/>
          <p:cNvSpPr>
            <a:spLocks noGrp="1" noRot="1" noChangeAspect="1" noMove="1" noResize="1" noEditPoints="1" noAdjustHandles="1" noChangeArrowheads="1" noChangeShapeType="1" noTextEdit="1"/>
          </p:cNvSpPr>
          <p:nvPr>
            <p:custDataLst>
              <p:tags r:id="rId4"/>
            </p:custDataLst>
          </p:nvPr>
        </p:nvSpPr>
        <p:spPr>
          <a:xfrm>
            <a:off x="0" y="0"/>
            <a:ext cx="12192000" cy="6858000"/>
          </a:xfrm>
          <a:prstGeom prst="rect">
            <a:avLst/>
          </a:prstGeom>
          <a:solidFill>
            <a:srgbClr val="C34D68"/>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5"/>
            </p:custDataLst>
          </p:nvPr>
        </p:nvSpPr>
        <p:spPr>
          <a:xfrm>
            <a:off x="1097280" y="286603"/>
            <a:ext cx="10058400" cy="1450757"/>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lt1"/>
                </a:solidFill>
                <a:latin typeface="微软雅黑" charset="0"/>
                <a:ea typeface="微软雅黑" charset="0"/>
              </a:rPr>
              <a:t>土地估价技术报告</a:t>
            </a:r>
          </a:p>
        </p:txBody>
      </p:sp>
      <p:cxnSp>
        <p:nvCxnSpPr>
          <p:cNvPr id="17" name="Straight Connector 10"/>
          <p:cNvCxnSpPr>
            <a:cxnSpLocks noGrp="1" noRot="1" noChangeAspect="1" noMove="1" noResize="1" noEditPoints="1" noAdjustHandles="1" noChangeArrowheads="1" noChangeShapeType="1"/>
          </p:cNvCxnSpPr>
          <p:nvPr/>
        </p:nvCxnSpPr>
        <p:spPr>
          <a:xfrm>
            <a:off x="1193532" y="1897380"/>
            <a:ext cx="9966960" cy="0"/>
          </a:xfrm>
          <a:prstGeom prst="line">
            <a:avLst/>
          </a:prstGeom>
          <a:noFill/>
          <a:ln w="12700" cap="flat" cmpd="sng" algn="ctr">
            <a:solidFill>
              <a:srgbClr val="000000">
                <a:lumMod val="75000"/>
                <a:lumOff val="25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18" name="Rectangle 12"/>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图示 18"/>
          <p:cNvGraphicFramePr>
            <a:graphicFrameLocks noGrp="1"/>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graphicFrame>
        <p:nvGraphicFramePr>
          <p:cNvPr id="11" name="图示 10"/>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graphicFrame>
        <p:nvGraphicFramePr>
          <p:cNvPr id="11" name="图示 10"/>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graphicFrame>
        <p:nvGraphicFramePr>
          <p:cNvPr id="11" name="图示 10"/>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dirty="0">
                <a:solidFill>
                  <a:schemeClr val="dk1">
                    <a:lumMod val="75000"/>
                    <a:lumOff val="25000"/>
                  </a:schemeClr>
                </a:solidFill>
                <a:latin typeface="微软雅黑" charset="0"/>
                <a:ea typeface="微软雅黑" charset="0"/>
              </a:rPr>
              <a:t>测算比准价格</a:t>
            </a:r>
            <a:endParaRPr kumimoji="1" lang="zh-CN" altLang="en-US" dirty="0">
              <a:solidFill>
                <a:schemeClr val="dk1">
                  <a:lumMod val="75000"/>
                  <a:lumOff val="25000"/>
                </a:schemeClr>
              </a:solidFill>
              <a:latin typeface="微软雅黑" charset="0"/>
              <a:ea typeface="微软雅黑" charset="0"/>
            </a:endParaRP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市场比较法表格</a:t>
            </a:r>
          </a:p>
        </p:txBody>
      </p:sp>
      <p:graphicFrame>
        <p:nvGraphicFramePr>
          <p:cNvPr id="4" name="内容占位符 3"/>
          <p:cNvGraphicFramePr>
            <a:graphicFrameLocks noGrp="1"/>
          </p:cNvGraphicFramePr>
          <p:nvPr>
            <p:ph idx="1"/>
            <p:custDataLst>
              <p:tags r:id="rId2"/>
            </p:custDataLst>
          </p:nvPr>
        </p:nvGraphicFramePr>
        <p:xfrm>
          <a:off x="669925" y="952500"/>
          <a:ext cx="10854690" cy="5634355"/>
        </p:xfrm>
        <a:graphic>
          <a:graphicData uri="http://schemas.openxmlformats.org/drawingml/2006/table">
            <a:tbl>
              <a:tblPr firstRow="1" bandRow="1">
                <a:tableStyleId>{5C22544A-7EE6-4342-B048-85BDC9FD1C3A}</a:tableStyleId>
              </a:tblPr>
              <a:tblGrid>
                <a:gridCol w="986155">
                  <a:extLst>
                    <a:ext uri="{9D8B030D-6E8A-4147-A177-3AD203B41FA5}">
                      <a16:colId xmlns:a16="http://schemas.microsoft.com/office/drawing/2014/main" val="20000"/>
                    </a:ext>
                  </a:extLst>
                </a:gridCol>
                <a:gridCol w="2484120">
                  <a:extLst>
                    <a:ext uri="{9D8B030D-6E8A-4147-A177-3AD203B41FA5}">
                      <a16:colId xmlns:a16="http://schemas.microsoft.com/office/drawing/2014/main" val="20001"/>
                    </a:ext>
                  </a:extLst>
                </a:gridCol>
                <a:gridCol w="1957070">
                  <a:extLst>
                    <a:ext uri="{9D8B030D-6E8A-4147-A177-3AD203B41FA5}">
                      <a16:colId xmlns:a16="http://schemas.microsoft.com/office/drawing/2014/main" val="20002"/>
                    </a:ext>
                  </a:extLst>
                </a:gridCol>
                <a:gridCol w="1809115">
                  <a:extLst>
                    <a:ext uri="{9D8B030D-6E8A-4147-A177-3AD203B41FA5}">
                      <a16:colId xmlns:a16="http://schemas.microsoft.com/office/drawing/2014/main" val="20003"/>
                    </a:ext>
                  </a:extLst>
                </a:gridCol>
                <a:gridCol w="1809115">
                  <a:extLst>
                    <a:ext uri="{9D8B030D-6E8A-4147-A177-3AD203B41FA5}">
                      <a16:colId xmlns:a16="http://schemas.microsoft.com/office/drawing/2014/main" val="20004"/>
                    </a:ext>
                  </a:extLst>
                </a:gridCol>
                <a:gridCol w="1809115">
                  <a:extLst>
                    <a:ext uri="{9D8B030D-6E8A-4147-A177-3AD203B41FA5}">
                      <a16:colId xmlns:a16="http://schemas.microsoft.com/office/drawing/2014/main" val="20005"/>
                    </a:ext>
                  </a:extLst>
                </a:gridCol>
              </a:tblGrid>
              <a:tr h="365760">
                <a:tc gridSpan="6">
                  <a:txBody>
                    <a:bodyPr/>
                    <a:lstStyle/>
                    <a:p>
                      <a:pPr algn="ctr">
                        <a:buNone/>
                      </a:pPr>
                      <a:r>
                        <a:rPr lang="zh-CN" altLang="en-US"/>
                        <a:t>估价对象与比较实例比较因素描述表</a:t>
                      </a:r>
                    </a:p>
                  </a:txBody>
                  <a:tcPr anchor="ctr"/>
                </a:tc>
                <a:tc hMerge="1">
                  <a:txBody>
                    <a:bodyPr/>
                    <a:lstStyle/>
                    <a:p>
                      <a:endParaRPr lang="zh-CN"/>
                    </a:p>
                  </a:txBody>
                  <a:tcPr/>
                </a:tc>
                <a:tc hMerge="1">
                  <a:txBody>
                    <a:bodyPr/>
                    <a:lstStyle/>
                    <a:p>
                      <a:endParaRPr lang="zh-CN"/>
                    </a:p>
                  </a:txBody>
                  <a:tcPr anchor="ctr"/>
                </a:tc>
                <a:tc hMerge="1">
                  <a:txBody>
                    <a:bodyPr/>
                    <a:lstStyle/>
                    <a:p>
                      <a:endParaRPr lang="zh-CN"/>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74320">
                <a:tc rowSpan="2" gridSpan="2">
                  <a:txBody>
                    <a:bodyPr/>
                    <a:lstStyle/>
                    <a:p>
                      <a:pPr algn="ctr">
                        <a:buNone/>
                      </a:pPr>
                      <a:r>
                        <a:rPr lang="zh-CN" altLang="en-US" sz="1200"/>
                        <a:t>项目</a:t>
                      </a:r>
                    </a:p>
                  </a:txBody>
                  <a:tcPr anchor="ctr"/>
                </a:tc>
                <a:tc rowSpan="2" hMerge="1">
                  <a:txBody>
                    <a:bodyPr/>
                    <a:lstStyle/>
                    <a:p>
                      <a:endParaRPr lang="zh-CN"/>
                    </a:p>
                  </a:txBody>
                  <a:tcPr/>
                </a:tc>
                <a:tc rowSpan="2">
                  <a:txBody>
                    <a:bodyPr/>
                    <a:lstStyle/>
                    <a:p>
                      <a:pPr algn="ctr">
                        <a:buNone/>
                      </a:pPr>
                      <a:r>
                        <a:rPr lang="zh-CN" altLang="en-US" sz="1200"/>
                        <a:t>估价对象</a:t>
                      </a:r>
                    </a:p>
                  </a:txBody>
                  <a:tcPr anchor="ctr"/>
                </a:tc>
                <a:tc gridSpan="3">
                  <a:txBody>
                    <a:bodyPr/>
                    <a:lstStyle/>
                    <a:p>
                      <a:pPr algn="ctr">
                        <a:buNone/>
                      </a:pPr>
                      <a:r>
                        <a:rPr lang="zh-CN" altLang="en-US" sz="1200"/>
                        <a:t>比较实例</a:t>
                      </a:r>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274320">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algn="ctr">
                        <a:buNone/>
                      </a:pPr>
                      <a:r>
                        <a:rPr lang="zh-CN" altLang="en-US" sz="1200"/>
                        <a:t>实例</a:t>
                      </a:r>
                      <a:r>
                        <a:rPr lang="en-US" altLang="zh-CN" sz="1200"/>
                        <a:t>1</a:t>
                      </a:r>
                    </a:p>
                  </a:txBody>
                  <a:tcPr anchor="ctr"/>
                </a:tc>
                <a:tc>
                  <a:txBody>
                    <a:bodyPr/>
                    <a:lstStyle/>
                    <a:p>
                      <a:pPr algn="ctr">
                        <a:buNone/>
                      </a:pPr>
                      <a:r>
                        <a:rPr lang="zh-CN" altLang="en-US" sz="1200"/>
                        <a:t>实例</a:t>
                      </a:r>
                      <a:r>
                        <a:rPr lang="en-US" altLang="zh-CN" sz="1200"/>
                        <a:t>2</a:t>
                      </a:r>
                    </a:p>
                  </a:txBody>
                  <a:tcPr anchor="ctr"/>
                </a:tc>
                <a:tc>
                  <a:txBody>
                    <a:bodyPr/>
                    <a:lstStyle/>
                    <a:p>
                      <a:pPr algn="ctr">
                        <a:buNone/>
                      </a:pPr>
                      <a:r>
                        <a:rPr lang="zh-CN" altLang="en-US" sz="1200"/>
                        <a:t>实例</a:t>
                      </a:r>
                      <a:r>
                        <a:rPr lang="en-US" altLang="zh-CN" sz="1200"/>
                        <a:t>3</a:t>
                      </a:r>
                    </a:p>
                  </a:txBody>
                  <a:tcPr anchor="ctr"/>
                </a:tc>
                <a:extLst>
                  <a:ext uri="{0D108BD9-81ED-4DB2-BD59-A6C34878D82A}">
                    <a16:rowId xmlns:a16="http://schemas.microsoft.com/office/drawing/2014/main" val="10002"/>
                  </a:ext>
                </a:extLst>
              </a:tr>
              <a:tr h="277495">
                <a:tc gridSpan="2">
                  <a:txBody>
                    <a:bodyPr/>
                    <a:lstStyle/>
                    <a:p>
                      <a:pPr algn="ctr">
                        <a:buNone/>
                      </a:pPr>
                      <a:r>
                        <a:rPr lang="zh-CN" altLang="en-US" sz="1200"/>
                        <a:t>项目名称</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3"/>
                  </a:ext>
                </a:extLst>
              </a:tr>
              <a:tr h="277495">
                <a:tc gridSpan="2">
                  <a:txBody>
                    <a:bodyPr/>
                    <a:lstStyle/>
                    <a:p>
                      <a:pPr algn="ctr">
                        <a:buNone/>
                      </a:pPr>
                      <a:r>
                        <a:rPr lang="zh-CN" altLang="en-US" sz="1200"/>
                        <a:t>坐落或位置</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4"/>
                  </a:ext>
                </a:extLst>
              </a:tr>
              <a:tr h="278130">
                <a:tc gridSpan="2">
                  <a:txBody>
                    <a:bodyPr/>
                    <a:lstStyle/>
                    <a:p>
                      <a:pPr algn="ctr">
                        <a:buNone/>
                      </a:pPr>
                      <a:r>
                        <a:rPr lang="zh-CN" altLang="en-US" sz="1200"/>
                        <a:t>成交价格（元</a:t>
                      </a:r>
                      <a:r>
                        <a:rPr lang="en-US" altLang="zh-CN" sz="1200"/>
                        <a:t>/</a:t>
                      </a:r>
                      <a:r>
                        <a:rPr lang="zh-CN" altLang="en-US" sz="1200"/>
                        <a:t>平方米）</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5"/>
                  </a:ext>
                </a:extLst>
              </a:tr>
              <a:tr h="277495">
                <a:tc gridSpan="2">
                  <a:txBody>
                    <a:bodyPr/>
                    <a:lstStyle/>
                    <a:p>
                      <a:pPr algn="ctr">
                        <a:buNone/>
                      </a:pPr>
                      <a:r>
                        <a:rPr lang="zh-CN" altLang="en-US" sz="1200"/>
                        <a:t>成交日期</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6"/>
                  </a:ext>
                </a:extLst>
              </a:tr>
              <a:tr h="277495">
                <a:tc gridSpan="2">
                  <a:txBody>
                    <a:bodyPr/>
                    <a:lstStyle/>
                    <a:p>
                      <a:pPr algn="ctr">
                        <a:buNone/>
                      </a:pPr>
                      <a:r>
                        <a:rPr lang="zh-CN" altLang="en-US" sz="1200"/>
                        <a:t>交易情况</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7"/>
                  </a:ext>
                </a:extLst>
              </a:tr>
              <a:tr h="277495">
                <a:tc rowSpan="5">
                  <a:txBody>
                    <a:bodyPr/>
                    <a:lstStyle/>
                    <a:p>
                      <a:pPr algn="ctr">
                        <a:buNone/>
                      </a:pPr>
                      <a:r>
                        <a:rPr lang="zh-CN" altLang="en-US" sz="1200"/>
                        <a:t>区域因素</a:t>
                      </a:r>
                    </a:p>
                  </a:txBody>
                  <a:tcPr anchor="ctr"/>
                </a:tc>
                <a:tc>
                  <a:txBody>
                    <a:bodyPr/>
                    <a:lstStyle/>
                    <a:p>
                      <a:pPr algn="ctr">
                        <a:buNone/>
                      </a:pPr>
                      <a:r>
                        <a:rPr lang="zh-CN" altLang="en-US" sz="1200"/>
                        <a:t>商业繁华度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8"/>
                  </a:ext>
                </a:extLst>
              </a:tr>
              <a:tr h="278130">
                <a:tc vMerge="1">
                  <a:txBody>
                    <a:bodyPr/>
                    <a:lstStyle/>
                    <a:p>
                      <a:endParaRPr lang="zh-CN"/>
                    </a:p>
                  </a:txBody>
                  <a:tcPr anchor="ctr"/>
                </a:tc>
                <a:tc>
                  <a:txBody>
                    <a:bodyPr/>
                    <a:lstStyle/>
                    <a:p>
                      <a:pPr algn="ctr">
                        <a:buNone/>
                      </a:pPr>
                      <a:r>
                        <a:rPr lang="zh-CN" altLang="en-US" sz="1200"/>
                        <a:t>交通便捷度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9"/>
                  </a:ext>
                </a:extLst>
              </a:tr>
              <a:tr h="277495">
                <a:tc vMerge="1">
                  <a:txBody>
                    <a:bodyPr/>
                    <a:lstStyle/>
                    <a:p>
                      <a:endParaRPr lang="zh-CN"/>
                    </a:p>
                  </a:txBody>
                  <a:tcPr anchor="ctr"/>
                </a:tc>
                <a:tc>
                  <a:txBody>
                    <a:bodyPr/>
                    <a:lstStyle/>
                    <a:p>
                      <a:pPr algn="ctr">
                        <a:buNone/>
                      </a:pPr>
                      <a:r>
                        <a:rPr lang="zh-CN" altLang="en-US" sz="1200"/>
                        <a:t>基础设施完备度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0"/>
                  </a:ext>
                </a:extLst>
              </a:tr>
              <a:tr h="277495">
                <a:tc vMerge="1">
                  <a:txBody>
                    <a:bodyPr/>
                    <a:lstStyle/>
                    <a:p>
                      <a:endParaRPr lang="zh-CN"/>
                    </a:p>
                  </a:txBody>
                  <a:tcPr anchor="ctr"/>
                </a:tc>
                <a:tc>
                  <a:txBody>
                    <a:bodyPr/>
                    <a:lstStyle/>
                    <a:p>
                      <a:pPr algn="ctr">
                        <a:buNone/>
                      </a:pPr>
                      <a:r>
                        <a:rPr lang="zh-CN" altLang="en-US" sz="1200"/>
                        <a:t>公共配套设施完备度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1"/>
                  </a:ext>
                </a:extLst>
              </a:tr>
              <a:tr h="277495">
                <a:tc vMerge="1">
                  <a:txBody>
                    <a:bodyPr/>
                    <a:lstStyle/>
                    <a:p>
                      <a:endParaRPr lang="zh-CN"/>
                    </a:p>
                  </a:txBody>
                  <a:tcPr anchor="ctr"/>
                </a:tc>
                <a:tc>
                  <a:txBody>
                    <a:bodyPr/>
                    <a:lstStyle/>
                    <a:p>
                      <a:pPr algn="ctr">
                        <a:buNone/>
                      </a:pPr>
                      <a:r>
                        <a:rPr lang="zh-CN" altLang="en-US" sz="1200"/>
                        <a:t>环境情况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2"/>
                  </a:ext>
                </a:extLst>
              </a:tr>
              <a:tr h="278130">
                <a:tc rowSpan="7">
                  <a:txBody>
                    <a:bodyPr/>
                    <a:lstStyle/>
                    <a:p>
                      <a:pPr algn="ctr">
                        <a:buNone/>
                      </a:pPr>
                      <a:r>
                        <a:rPr lang="zh-CN" altLang="en-US" sz="1200"/>
                        <a:t>个别因素</a:t>
                      </a:r>
                    </a:p>
                  </a:txBody>
                  <a:tcPr anchor="ctr"/>
                </a:tc>
                <a:tc>
                  <a:txBody>
                    <a:bodyPr/>
                    <a:lstStyle/>
                    <a:p>
                      <a:pPr algn="ctr">
                        <a:buNone/>
                      </a:pPr>
                      <a:r>
                        <a:rPr lang="zh-CN" altLang="en-US" sz="1200"/>
                        <a:t>土地面积（平方米）</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3"/>
                  </a:ext>
                </a:extLst>
              </a:tr>
              <a:tr h="277495">
                <a:tc vMerge="1">
                  <a:txBody>
                    <a:bodyPr/>
                    <a:lstStyle/>
                    <a:p>
                      <a:endParaRPr lang="zh-CN"/>
                    </a:p>
                  </a:txBody>
                  <a:tcPr anchor="ctr"/>
                </a:tc>
                <a:tc>
                  <a:txBody>
                    <a:bodyPr/>
                    <a:lstStyle/>
                    <a:p>
                      <a:pPr algn="ctr">
                        <a:buNone/>
                      </a:pPr>
                      <a:r>
                        <a:rPr lang="zh-CN" altLang="en-US" sz="1200"/>
                        <a:t>容积率</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4"/>
                  </a:ext>
                </a:extLst>
              </a:tr>
              <a:tr h="277495">
                <a:tc vMerge="1">
                  <a:txBody>
                    <a:bodyPr/>
                    <a:lstStyle/>
                    <a:p>
                      <a:endParaRPr lang="zh-CN"/>
                    </a:p>
                  </a:txBody>
                  <a:tcPr anchor="ctr"/>
                </a:tc>
                <a:tc>
                  <a:txBody>
                    <a:bodyPr/>
                    <a:lstStyle/>
                    <a:p>
                      <a:pPr algn="ctr">
                        <a:buNone/>
                      </a:pPr>
                      <a:r>
                        <a:rPr lang="zh-CN" altLang="en-US" sz="1200"/>
                        <a:t>剩余土地使用权年限（年）</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5"/>
                  </a:ext>
                </a:extLst>
              </a:tr>
              <a:tr h="277495">
                <a:tc vMerge="1">
                  <a:txBody>
                    <a:bodyPr/>
                    <a:lstStyle/>
                    <a:p>
                      <a:endParaRPr lang="zh-CN"/>
                    </a:p>
                  </a:txBody>
                  <a:tcPr anchor="ctr"/>
                </a:tc>
                <a:tc>
                  <a:txBody>
                    <a:bodyPr/>
                    <a:lstStyle/>
                    <a:p>
                      <a:pPr algn="ctr">
                        <a:buNone/>
                      </a:pPr>
                      <a:r>
                        <a:rPr lang="zh-CN" altLang="en-US" sz="1200"/>
                        <a:t>土地形状</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6"/>
                  </a:ext>
                </a:extLst>
              </a:tr>
              <a:tr h="278130">
                <a:tc vMerge="1">
                  <a:txBody>
                    <a:bodyPr/>
                    <a:lstStyle/>
                    <a:p>
                      <a:endParaRPr lang="zh-CN"/>
                    </a:p>
                  </a:txBody>
                  <a:tcPr anchor="ctr"/>
                </a:tc>
                <a:tc>
                  <a:txBody>
                    <a:bodyPr/>
                    <a:lstStyle/>
                    <a:p>
                      <a:pPr algn="ctr">
                        <a:buNone/>
                      </a:pPr>
                      <a:r>
                        <a:rPr lang="zh-CN" altLang="en-US" sz="1200"/>
                        <a:t>地形地势</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7"/>
                  </a:ext>
                </a:extLst>
              </a:tr>
              <a:tr h="277495">
                <a:tc vMerge="1">
                  <a:txBody>
                    <a:bodyPr/>
                    <a:lstStyle/>
                    <a:p>
                      <a:endParaRPr lang="zh-CN"/>
                    </a:p>
                  </a:txBody>
                  <a:tcPr anchor="ctr"/>
                </a:tc>
                <a:tc>
                  <a:txBody>
                    <a:bodyPr/>
                    <a:lstStyle/>
                    <a:p>
                      <a:pPr algn="ctr">
                        <a:buNone/>
                      </a:pPr>
                      <a:r>
                        <a:rPr lang="zh-CN" altLang="en-US" sz="1200"/>
                        <a:t>水文地质情况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8"/>
                  </a:ext>
                </a:extLst>
              </a:tr>
              <a:tr h="277495">
                <a:tc vMerge="1">
                  <a:txBody>
                    <a:bodyPr/>
                    <a:lstStyle/>
                    <a:p>
                      <a:endParaRPr lang="zh-CN"/>
                    </a:p>
                  </a:txBody>
                  <a:tcPr anchor="ctr"/>
                </a:tc>
                <a:tc>
                  <a:txBody>
                    <a:bodyPr/>
                    <a:lstStyle/>
                    <a:p>
                      <a:pPr algn="ctr">
                        <a:buNone/>
                      </a:pPr>
                      <a:r>
                        <a:rPr lang="zh-CN" altLang="en-US" sz="1200"/>
                        <a:t>权利受限情况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9"/>
                  </a:ext>
                </a:extLst>
              </a:tr>
            </a:tbl>
          </a:graphicData>
        </a:graphic>
      </p:graphicFrame>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市场比较法表格</a:t>
            </a:r>
          </a:p>
        </p:txBody>
      </p:sp>
      <p:graphicFrame>
        <p:nvGraphicFramePr>
          <p:cNvPr id="4" name="内容占位符 3"/>
          <p:cNvGraphicFramePr>
            <a:graphicFrameLocks noGrp="1"/>
          </p:cNvGraphicFramePr>
          <p:nvPr>
            <p:ph idx="1"/>
            <p:custDataLst>
              <p:tags r:id="rId2"/>
            </p:custDataLst>
          </p:nvPr>
        </p:nvGraphicFramePr>
        <p:xfrm>
          <a:off x="669925" y="952500"/>
          <a:ext cx="10854690" cy="5634355"/>
        </p:xfrm>
        <a:graphic>
          <a:graphicData uri="http://schemas.openxmlformats.org/drawingml/2006/table">
            <a:tbl>
              <a:tblPr firstRow="1" bandRow="1">
                <a:tableStyleId>{5C22544A-7EE6-4342-B048-85BDC9FD1C3A}</a:tableStyleId>
              </a:tblPr>
              <a:tblGrid>
                <a:gridCol w="986155">
                  <a:extLst>
                    <a:ext uri="{9D8B030D-6E8A-4147-A177-3AD203B41FA5}">
                      <a16:colId xmlns:a16="http://schemas.microsoft.com/office/drawing/2014/main" val="20000"/>
                    </a:ext>
                  </a:extLst>
                </a:gridCol>
                <a:gridCol w="2484120">
                  <a:extLst>
                    <a:ext uri="{9D8B030D-6E8A-4147-A177-3AD203B41FA5}">
                      <a16:colId xmlns:a16="http://schemas.microsoft.com/office/drawing/2014/main" val="20001"/>
                    </a:ext>
                  </a:extLst>
                </a:gridCol>
                <a:gridCol w="1957070">
                  <a:extLst>
                    <a:ext uri="{9D8B030D-6E8A-4147-A177-3AD203B41FA5}">
                      <a16:colId xmlns:a16="http://schemas.microsoft.com/office/drawing/2014/main" val="20002"/>
                    </a:ext>
                  </a:extLst>
                </a:gridCol>
                <a:gridCol w="1809115">
                  <a:extLst>
                    <a:ext uri="{9D8B030D-6E8A-4147-A177-3AD203B41FA5}">
                      <a16:colId xmlns:a16="http://schemas.microsoft.com/office/drawing/2014/main" val="20003"/>
                    </a:ext>
                  </a:extLst>
                </a:gridCol>
                <a:gridCol w="1809115">
                  <a:extLst>
                    <a:ext uri="{9D8B030D-6E8A-4147-A177-3AD203B41FA5}">
                      <a16:colId xmlns:a16="http://schemas.microsoft.com/office/drawing/2014/main" val="20004"/>
                    </a:ext>
                  </a:extLst>
                </a:gridCol>
                <a:gridCol w="1809115">
                  <a:extLst>
                    <a:ext uri="{9D8B030D-6E8A-4147-A177-3AD203B41FA5}">
                      <a16:colId xmlns:a16="http://schemas.microsoft.com/office/drawing/2014/main" val="20005"/>
                    </a:ext>
                  </a:extLst>
                </a:gridCol>
              </a:tblGrid>
              <a:tr h="365760">
                <a:tc gridSpan="6">
                  <a:txBody>
                    <a:bodyPr/>
                    <a:lstStyle/>
                    <a:p>
                      <a:pPr algn="ctr">
                        <a:buNone/>
                      </a:pPr>
                      <a:r>
                        <a:rPr lang="zh-CN" altLang="en-US"/>
                        <a:t>估价对象与比较实例比较因素优劣程度评价表</a:t>
                      </a:r>
                    </a:p>
                  </a:txBody>
                  <a:tcPr anchor="ctr"/>
                </a:tc>
                <a:tc hMerge="1">
                  <a:txBody>
                    <a:bodyPr/>
                    <a:lstStyle/>
                    <a:p>
                      <a:endParaRPr lang="zh-CN"/>
                    </a:p>
                  </a:txBody>
                  <a:tcPr/>
                </a:tc>
                <a:tc hMerge="1">
                  <a:txBody>
                    <a:bodyPr/>
                    <a:lstStyle/>
                    <a:p>
                      <a:endParaRPr lang="zh-CN"/>
                    </a:p>
                  </a:txBody>
                  <a:tcPr anchor="ctr"/>
                </a:tc>
                <a:tc hMerge="1">
                  <a:txBody>
                    <a:bodyPr/>
                    <a:lstStyle/>
                    <a:p>
                      <a:endParaRPr lang="zh-CN"/>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74320">
                <a:tc rowSpan="2" gridSpan="2">
                  <a:txBody>
                    <a:bodyPr/>
                    <a:lstStyle/>
                    <a:p>
                      <a:pPr algn="ctr">
                        <a:buNone/>
                      </a:pPr>
                      <a:r>
                        <a:rPr lang="zh-CN" altLang="en-US" sz="1200"/>
                        <a:t>项目</a:t>
                      </a:r>
                    </a:p>
                  </a:txBody>
                  <a:tcPr anchor="ctr"/>
                </a:tc>
                <a:tc rowSpan="2" hMerge="1">
                  <a:txBody>
                    <a:bodyPr/>
                    <a:lstStyle/>
                    <a:p>
                      <a:endParaRPr lang="zh-CN"/>
                    </a:p>
                  </a:txBody>
                  <a:tcPr/>
                </a:tc>
                <a:tc rowSpan="2">
                  <a:txBody>
                    <a:bodyPr/>
                    <a:lstStyle/>
                    <a:p>
                      <a:pPr algn="ctr">
                        <a:buNone/>
                      </a:pPr>
                      <a:r>
                        <a:rPr lang="zh-CN" altLang="en-US" sz="1200"/>
                        <a:t>估价对象</a:t>
                      </a:r>
                    </a:p>
                  </a:txBody>
                  <a:tcPr anchor="ctr"/>
                </a:tc>
                <a:tc gridSpan="3">
                  <a:txBody>
                    <a:bodyPr/>
                    <a:lstStyle/>
                    <a:p>
                      <a:pPr algn="ctr">
                        <a:buNone/>
                      </a:pPr>
                      <a:r>
                        <a:rPr lang="zh-CN" altLang="en-US" sz="1200"/>
                        <a:t>比较实例</a:t>
                      </a:r>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274320">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algn="ctr">
                        <a:buNone/>
                      </a:pPr>
                      <a:r>
                        <a:rPr lang="zh-CN" altLang="en-US" sz="1200"/>
                        <a:t>实例</a:t>
                      </a:r>
                      <a:r>
                        <a:rPr lang="en-US" altLang="zh-CN" sz="1200"/>
                        <a:t>1</a:t>
                      </a:r>
                    </a:p>
                  </a:txBody>
                  <a:tcPr anchor="ctr"/>
                </a:tc>
                <a:tc>
                  <a:txBody>
                    <a:bodyPr/>
                    <a:lstStyle/>
                    <a:p>
                      <a:pPr algn="ctr">
                        <a:buNone/>
                      </a:pPr>
                      <a:r>
                        <a:rPr lang="zh-CN" altLang="en-US" sz="1200"/>
                        <a:t>实例</a:t>
                      </a:r>
                      <a:r>
                        <a:rPr lang="en-US" altLang="zh-CN" sz="1200"/>
                        <a:t>2</a:t>
                      </a:r>
                    </a:p>
                  </a:txBody>
                  <a:tcPr anchor="ctr"/>
                </a:tc>
                <a:tc>
                  <a:txBody>
                    <a:bodyPr/>
                    <a:lstStyle/>
                    <a:p>
                      <a:pPr algn="ctr">
                        <a:buNone/>
                      </a:pPr>
                      <a:r>
                        <a:rPr lang="zh-CN" altLang="en-US" sz="1200"/>
                        <a:t>实例</a:t>
                      </a:r>
                      <a:r>
                        <a:rPr lang="en-US" altLang="zh-CN" sz="1200"/>
                        <a:t>3</a:t>
                      </a:r>
                    </a:p>
                  </a:txBody>
                  <a:tcPr anchor="ctr"/>
                </a:tc>
                <a:extLst>
                  <a:ext uri="{0D108BD9-81ED-4DB2-BD59-A6C34878D82A}">
                    <a16:rowId xmlns:a16="http://schemas.microsoft.com/office/drawing/2014/main" val="10002"/>
                  </a:ext>
                </a:extLst>
              </a:tr>
              <a:tr h="277495">
                <a:tc gridSpan="2">
                  <a:txBody>
                    <a:bodyPr/>
                    <a:lstStyle/>
                    <a:p>
                      <a:pPr algn="ctr">
                        <a:buNone/>
                      </a:pPr>
                      <a:r>
                        <a:rPr lang="zh-CN" altLang="en-US" sz="1200"/>
                        <a:t>项目名称</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3"/>
                  </a:ext>
                </a:extLst>
              </a:tr>
              <a:tr h="277495">
                <a:tc gridSpan="2">
                  <a:txBody>
                    <a:bodyPr/>
                    <a:lstStyle/>
                    <a:p>
                      <a:pPr algn="ctr">
                        <a:buNone/>
                      </a:pPr>
                      <a:r>
                        <a:rPr lang="zh-CN" altLang="en-US" sz="1200"/>
                        <a:t>坐落或位置</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4"/>
                  </a:ext>
                </a:extLst>
              </a:tr>
              <a:tr h="278130">
                <a:tc gridSpan="2">
                  <a:txBody>
                    <a:bodyPr/>
                    <a:lstStyle/>
                    <a:p>
                      <a:pPr algn="ctr">
                        <a:buNone/>
                      </a:pPr>
                      <a:r>
                        <a:rPr lang="zh-CN" altLang="en-US" sz="1200"/>
                        <a:t>成交价格（元</a:t>
                      </a:r>
                      <a:r>
                        <a:rPr lang="en-US" altLang="zh-CN" sz="1200"/>
                        <a:t>/</a:t>
                      </a:r>
                      <a:r>
                        <a:rPr lang="zh-CN" altLang="en-US" sz="1200"/>
                        <a:t>平方米）</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5"/>
                  </a:ext>
                </a:extLst>
              </a:tr>
              <a:tr h="277495">
                <a:tc gridSpan="2">
                  <a:txBody>
                    <a:bodyPr/>
                    <a:lstStyle/>
                    <a:p>
                      <a:pPr algn="ctr">
                        <a:buNone/>
                      </a:pPr>
                      <a:r>
                        <a:rPr lang="zh-CN" altLang="en-US" sz="1200"/>
                        <a:t>成交日期</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6"/>
                  </a:ext>
                </a:extLst>
              </a:tr>
              <a:tr h="277495">
                <a:tc gridSpan="2">
                  <a:txBody>
                    <a:bodyPr/>
                    <a:lstStyle/>
                    <a:p>
                      <a:pPr algn="ctr">
                        <a:buNone/>
                      </a:pPr>
                      <a:r>
                        <a:rPr lang="zh-CN" altLang="en-US" sz="1200"/>
                        <a:t>交易情况</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7"/>
                  </a:ext>
                </a:extLst>
              </a:tr>
              <a:tr h="277495">
                <a:tc rowSpan="5">
                  <a:txBody>
                    <a:bodyPr/>
                    <a:lstStyle/>
                    <a:p>
                      <a:pPr algn="ctr">
                        <a:buNone/>
                      </a:pPr>
                      <a:r>
                        <a:rPr lang="zh-CN" altLang="en-US" sz="1200"/>
                        <a:t>区域因素</a:t>
                      </a:r>
                    </a:p>
                  </a:txBody>
                  <a:tcPr anchor="ctr"/>
                </a:tc>
                <a:tc>
                  <a:txBody>
                    <a:bodyPr/>
                    <a:lstStyle/>
                    <a:p>
                      <a:pPr algn="ctr">
                        <a:buNone/>
                      </a:pPr>
                      <a:r>
                        <a:rPr lang="zh-CN" altLang="en-US" sz="1200"/>
                        <a:t>商业繁华度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8"/>
                  </a:ext>
                </a:extLst>
              </a:tr>
              <a:tr h="278130">
                <a:tc vMerge="1">
                  <a:txBody>
                    <a:bodyPr/>
                    <a:lstStyle/>
                    <a:p>
                      <a:endParaRPr lang="zh-CN"/>
                    </a:p>
                  </a:txBody>
                  <a:tcPr anchor="ctr"/>
                </a:tc>
                <a:tc>
                  <a:txBody>
                    <a:bodyPr/>
                    <a:lstStyle/>
                    <a:p>
                      <a:pPr algn="ctr">
                        <a:buNone/>
                      </a:pPr>
                      <a:r>
                        <a:rPr lang="zh-CN" altLang="en-US" sz="1200"/>
                        <a:t>交通便捷度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9"/>
                  </a:ext>
                </a:extLst>
              </a:tr>
              <a:tr h="277495">
                <a:tc vMerge="1">
                  <a:txBody>
                    <a:bodyPr/>
                    <a:lstStyle/>
                    <a:p>
                      <a:endParaRPr lang="zh-CN"/>
                    </a:p>
                  </a:txBody>
                  <a:tcPr anchor="ctr"/>
                </a:tc>
                <a:tc>
                  <a:txBody>
                    <a:bodyPr/>
                    <a:lstStyle/>
                    <a:p>
                      <a:pPr algn="ctr">
                        <a:buNone/>
                      </a:pPr>
                      <a:r>
                        <a:rPr lang="zh-CN" altLang="en-US" sz="1200"/>
                        <a:t>基础设施完备度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0"/>
                  </a:ext>
                </a:extLst>
              </a:tr>
              <a:tr h="277495">
                <a:tc vMerge="1">
                  <a:txBody>
                    <a:bodyPr/>
                    <a:lstStyle/>
                    <a:p>
                      <a:endParaRPr lang="zh-CN"/>
                    </a:p>
                  </a:txBody>
                  <a:tcPr anchor="ctr"/>
                </a:tc>
                <a:tc>
                  <a:txBody>
                    <a:bodyPr/>
                    <a:lstStyle/>
                    <a:p>
                      <a:pPr algn="ctr">
                        <a:buNone/>
                      </a:pPr>
                      <a:r>
                        <a:rPr lang="zh-CN" altLang="en-US" sz="1200"/>
                        <a:t>公共配套设施完备度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1"/>
                  </a:ext>
                </a:extLst>
              </a:tr>
              <a:tr h="277495">
                <a:tc vMerge="1">
                  <a:txBody>
                    <a:bodyPr/>
                    <a:lstStyle/>
                    <a:p>
                      <a:endParaRPr lang="zh-CN"/>
                    </a:p>
                  </a:txBody>
                  <a:tcPr anchor="ctr"/>
                </a:tc>
                <a:tc>
                  <a:txBody>
                    <a:bodyPr/>
                    <a:lstStyle/>
                    <a:p>
                      <a:pPr algn="ctr">
                        <a:buNone/>
                      </a:pPr>
                      <a:r>
                        <a:rPr lang="zh-CN" altLang="en-US" sz="1200"/>
                        <a:t>环境情况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2"/>
                  </a:ext>
                </a:extLst>
              </a:tr>
              <a:tr h="278130">
                <a:tc rowSpan="7">
                  <a:txBody>
                    <a:bodyPr/>
                    <a:lstStyle/>
                    <a:p>
                      <a:pPr algn="ctr">
                        <a:buNone/>
                      </a:pPr>
                      <a:r>
                        <a:rPr lang="zh-CN" altLang="en-US" sz="1200"/>
                        <a:t>个别因素</a:t>
                      </a:r>
                    </a:p>
                  </a:txBody>
                  <a:tcPr anchor="ctr"/>
                </a:tc>
                <a:tc>
                  <a:txBody>
                    <a:bodyPr/>
                    <a:lstStyle/>
                    <a:p>
                      <a:pPr algn="ctr">
                        <a:buNone/>
                      </a:pPr>
                      <a:r>
                        <a:rPr lang="zh-CN" altLang="en-US" sz="1200"/>
                        <a:t>土地面积（平方米）</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3"/>
                  </a:ext>
                </a:extLst>
              </a:tr>
              <a:tr h="277495">
                <a:tc vMerge="1">
                  <a:txBody>
                    <a:bodyPr/>
                    <a:lstStyle/>
                    <a:p>
                      <a:endParaRPr lang="zh-CN"/>
                    </a:p>
                  </a:txBody>
                  <a:tcPr anchor="ctr"/>
                </a:tc>
                <a:tc>
                  <a:txBody>
                    <a:bodyPr/>
                    <a:lstStyle/>
                    <a:p>
                      <a:pPr algn="ctr">
                        <a:buNone/>
                      </a:pPr>
                      <a:r>
                        <a:rPr lang="zh-CN" altLang="en-US" sz="1200"/>
                        <a:t>容积率</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4"/>
                  </a:ext>
                </a:extLst>
              </a:tr>
              <a:tr h="277495">
                <a:tc vMerge="1">
                  <a:txBody>
                    <a:bodyPr/>
                    <a:lstStyle/>
                    <a:p>
                      <a:endParaRPr lang="zh-CN"/>
                    </a:p>
                  </a:txBody>
                  <a:tcPr anchor="ctr"/>
                </a:tc>
                <a:tc>
                  <a:txBody>
                    <a:bodyPr/>
                    <a:lstStyle/>
                    <a:p>
                      <a:pPr algn="ctr">
                        <a:buNone/>
                      </a:pPr>
                      <a:r>
                        <a:rPr lang="zh-CN" altLang="en-US" sz="1200"/>
                        <a:t>剩余土地使用权年限（年）</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5"/>
                  </a:ext>
                </a:extLst>
              </a:tr>
              <a:tr h="277495">
                <a:tc vMerge="1">
                  <a:txBody>
                    <a:bodyPr/>
                    <a:lstStyle/>
                    <a:p>
                      <a:endParaRPr lang="zh-CN"/>
                    </a:p>
                  </a:txBody>
                  <a:tcPr anchor="ctr"/>
                </a:tc>
                <a:tc>
                  <a:txBody>
                    <a:bodyPr/>
                    <a:lstStyle/>
                    <a:p>
                      <a:pPr algn="ctr">
                        <a:buNone/>
                      </a:pPr>
                      <a:r>
                        <a:rPr lang="zh-CN" altLang="en-US" sz="1200"/>
                        <a:t>土地形状</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6"/>
                  </a:ext>
                </a:extLst>
              </a:tr>
              <a:tr h="278130">
                <a:tc vMerge="1">
                  <a:txBody>
                    <a:bodyPr/>
                    <a:lstStyle/>
                    <a:p>
                      <a:endParaRPr lang="zh-CN"/>
                    </a:p>
                  </a:txBody>
                  <a:tcPr anchor="ctr"/>
                </a:tc>
                <a:tc>
                  <a:txBody>
                    <a:bodyPr/>
                    <a:lstStyle/>
                    <a:p>
                      <a:pPr algn="ctr">
                        <a:buNone/>
                      </a:pPr>
                      <a:r>
                        <a:rPr lang="zh-CN" altLang="en-US" sz="1200"/>
                        <a:t>地形地势</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7"/>
                  </a:ext>
                </a:extLst>
              </a:tr>
              <a:tr h="277495">
                <a:tc vMerge="1">
                  <a:txBody>
                    <a:bodyPr/>
                    <a:lstStyle/>
                    <a:p>
                      <a:endParaRPr lang="zh-CN"/>
                    </a:p>
                  </a:txBody>
                  <a:tcPr anchor="ctr"/>
                </a:tc>
                <a:tc>
                  <a:txBody>
                    <a:bodyPr/>
                    <a:lstStyle/>
                    <a:p>
                      <a:pPr algn="ctr">
                        <a:buNone/>
                      </a:pPr>
                      <a:r>
                        <a:rPr lang="zh-CN" altLang="en-US" sz="1200"/>
                        <a:t>水文地质情况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8"/>
                  </a:ext>
                </a:extLst>
              </a:tr>
              <a:tr h="277495">
                <a:tc vMerge="1">
                  <a:txBody>
                    <a:bodyPr/>
                    <a:lstStyle/>
                    <a:p>
                      <a:endParaRPr lang="zh-CN"/>
                    </a:p>
                  </a:txBody>
                  <a:tcPr anchor="ctr"/>
                </a:tc>
                <a:tc>
                  <a:txBody>
                    <a:bodyPr/>
                    <a:lstStyle/>
                    <a:p>
                      <a:pPr algn="ctr">
                        <a:buNone/>
                      </a:pPr>
                      <a:r>
                        <a:rPr lang="zh-CN" altLang="en-US" sz="1200"/>
                        <a:t>权利受限情况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9"/>
                  </a:ext>
                </a:extLst>
              </a:tr>
            </a:tbl>
          </a:graphicData>
        </a:graphic>
      </p:graphicFrame>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市场比较法表格</a:t>
            </a:r>
          </a:p>
        </p:txBody>
      </p:sp>
      <p:graphicFrame>
        <p:nvGraphicFramePr>
          <p:cNvPr id="4" name="内容占位符 3"/>
          <p:cNvGraphicFramePr>
            <a:graphicFrameLocks noGrp="1"/>
          </p:cNvGraphicFramePr>
          <p:nvPr>
            <p:ph idx="1"/>
            <p:custDataLst>
              <p:tags r:id="rId2"/>
            </p:custDataLst>
          </p:nvPr>
        </p:nvGraphicFramePr>
        <p:xfrm>
          <a:off x="669925" y="952500"/>
          <a:ext cx="10854690" cy="5634355"/>
        </p:xfrm>
        <a:graphic>
          <a:graphicData uri="http://schemas.openxmlformats.org/drawingml/2006/table">
            <a:tbl>
              <a:tblPr firstRow="1" bandRow="1">
                <a:tableStyleId>{5C22544A-7EE6-4342-B048-85BDC9FD1C3A}</a:tableStyleId>
              </a:tblPr>
              <a:tblGrid>
                <a:gridCol w="986155">
                  <a:extLst>
                    <a:ext uri="{9D8B030D-6E8A-4147-A177-3AD203B41FA5}">
                      <a16:colId xmlns:a16="http://schemas.microsoft.com/office/drawing/2014/main" val="20000"/>
                    </a:ext>
                  </a:extLst>
                </a:gridCol>
                <a:gridCol w="2484120">
                  <a:extLst>
                    <a:ext uri="{9D8B030D-6E8A-4147-A177-3AD203B41FA5}">
                      <a16:colId xmlns:a16="http://schemas.microsoft.com/office/drawing/2014/main" val="20001"/>
                    </a:ext>
                  </a:extLst>
                </a:gridCol>
                <a:gridCol w="1957070">
                  <a:extLst>
                    <a:ext uri="{9D8B030D-6E8A-4147-A177-3AD203B41FA5}">
                      <a16:colId xmlns:a16="http://schemas.microsoft.com/office/drawing/2014/main" val="20002"/>
                    </a:ext>
                  </a:extLst>
                </a:gridCol>
                <a:gridCol w="1809115">
                  <a:extLst>
                    <a:ext uri="{9D8B030D-6E8A-4147-A177-3AD203B41FA5}">
                      <a16:colId xmlns:a16="http://schemas.microsoft.com/office/drawing/2014/main" val="20003"/>
                    </a:ext>
                  </a:extLst>
                </a:gridCol>
                <a:gridCol w="1809115">
                  <a:extLst>
                    <a:ext uri="{9D8B030D-6E8A-4147-A177-3AD203B41FA5}">
                      <a16:colId xmlns:a16="http://schemas.microsoft.com/office/drawing/2014/main" val="20004"/>
                    </a:ext>
                  </a:extLst>
                </a:gridCol>
                <a:gridCol w="1809115">
                  <a:extLst>
                    <a:ext uri="{9D8B030D-6E8A-4147-A177-3AD203B41FA5}">
                      <a16:colId xmlns:a16="http://schemas.microsoft.com/office/drawing/2014/main" val="20005"/>
                    </a:ext>
                  </a:extLst>
                </a:gridCol>
              </a:tblGrid>
              <a:tr h="365760">
                <a:tc gridSpan="6">
                  <a:txBody>
                    <a:bodyPr/>
                    <a:lstStyle/>
                    <a:p>
                      <a:pPr algn="ctr">
                        <a:buNone/>
                      </a:pPr>
                      <a:r>
                        <a:rPr lang="zh-CN" altLang="en-US"/>
                        <a:t>估价对象与比较实例比较因素指数表</a:t>
                      </a:r>
                    </a:p>
                  </a:txBody>
                  <a:tcPr anchor="ctr"/>
                </a:tc>
                <a:tc hMerge="1">
                  <a:txBody>
                    <a:bodyPr/>
                    <a:lstStyle/>
                    <a:p>
                      <a:endParaRPr lang="zh-CN"/>
                    </a:p>
                  </a:txBody>
                  <a:tcPr/>
                </a:tc>
                <a:tc hMerge="1">
                  <a:txBody>
                    <a:bodyPr/>
                    <a:lstStyle/>
                    <a:p>
                      <a:endParaRPr lang="zh-CN"/>
                    </a:p>
                  </a:txBody>
                  <a:tcPr anchor="ctr"/>
                </a:tc>
                <a:tc hMerge="1">
                  <a:txBody>
                    <a:bodyPr/>
                    <a:lstStyle/>
                    <a:p>
                      <a:endParaRPr lang="zh-CN"/>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74320">
                <a:tc rowSpan="2" gridSpan="2">
                  <a:txBody>
                    <a:bodyPr/>
                    <a:lstStyle/>
                    <a:p>
                      <a:pPr algn="ctr">
                        <a:buNone/>
                      </a:pPr>
                      <a:r>
                        <a:rPr lang="zh-CN" altLang="en-US" sz="1200"/>
                        <a:t>项目</a:t>
                      </a:r>
                    </a:p>
                  </a:txBody>
                  <a:tcPr anchor="ctr"/>
                </a:tc>
                <a:tc rowSpan="2" hMerge="1">
                  <a:txBody>
                    <a:bodyPr/>
                    <a:lstStyle/>
                    <a:p>
                      <a:endParaRPr lang="zh-CN"/>
                    </a:p>
                  </a:txBody>
                  <a:tcPr/>
                </a:tc>
                <a:tc rowSpan="2">
                  <a:txBody>
                    <a:bodyPr/>
                    <a:lstStyle/>
                    <a:p>
                      <a:pPr algn="ctr">
                        <a:buNone/>
                      </a:pPr>
                      <a:r>
                        <a:rPr lang="zh-CN" altLang="en-US" sz="1200"/>
                        <a:t>估价对象</a:t>
                      </a:r>
                    </a:p>
                  </a:txBody>
                  <a:tcPr anchor="ctr"/>
                </a:tc>
                <a:tc gridSpan="3">
                  <a:txBody>
                    <a:bodyPr/>
                    <a:lstStyle/>
                    <a:p>
                      <a:pPr algn="ctr">
                        <a:buNone/>
                      </a:pPr>
                      <a:r>
                        <a:rPr lang="zh-CN" altLang="en-US" sz="1200"/>
                        <a:t>比较实例</a:t>
                      </a:r>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274320">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algn="ctr">
                        <a:buNone/>
                      </a:pPr>
                      <a:r>
                        <a:rPr lang="zh-CN" altLang="en-US" sz="1200"/>
                        <a:t>实例</a:t>
                      </a:r>
                      <a:r>
                        <a:rPr lang="en-US" altLang="zh-CN" sz="1200"/>
                        <a:t>1</a:t>
                      </a:r>
                    </a:p>
                  </a:txBody>
                  <a:tcPr anchor="ctr"/>
                </a:tc>
                <a:tc>
                  <a:txBody>
                    <a:bodyPr/>
                    <a:lstStyle/>
                    <a:p>
                      <a:pPr algn="ctr">
                        <a:buNone/>
                      </a:pPr>
                      <a:r>
                        <a:rPr lang="zh-CN" altLang="en-US" sz="1200"/>
                        <a:t>实例</a:t>
                      </a:r>
                      <a:r>
                        <a:rPr lang="en-US" altLang="zh-CN" sz="1200"/>
                        <a:t>2</a:t>
                      </a:r>
                    </a:p>
                  </a:txBody>
                  <a:tcPr anchor="ctr"/>
                </a:tc>
                <a:tc>
                  <a:txBody>
                    <a:bodyPr/>
                    <a:lstStyle/>
                    <a:p>
                      <a:pPr algn="ctr">
                        <a:buNone/>
                      </a:pPr>
                      <a:r>
                        <a:rPr lang="zh-CN" altLang="en-US" sz="1200"/>
                        <a:t>实例</a:t>
                      </a:r>
                      <a:r>
                        <a:rPr lang="en-US" altLang="zh-CN" sz="1200"/>
                        <a:t>3</a:t>
                      </a:r>
                    </a:p>
                  </a:txBody>
                  <a:tcPr anchor="ctr"/>
                </a:tc>
                <a:extLst>
                  <a:ext uri="{0D108BD9-81ED-4DB2-BD59-A6C34878D82A}">
                    <a16:rowId xmlns:a16="http://schemas.microsoft.com/office/drawing/2014/main" val="10002"/>
                  </a:ext>
                </a:extLst>
              </a:tr>
              <a:tr h="277495">
                <a:tc gridSpan="2">
                  <a:txBody>
                    <a:bodyPr/>
                    <a:lstStyle/>
                    <a:p>
                      <a:pPr algn="ctr">
                        <a:buNone/>
                      </a:pPr>
                      <a:r>
                        <a:rPr lang="zh-CN" altLang="en-US" sz="1200"/>
                        <a:t>项目名称</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3"/>
                  </a:ext>
                </a:extLst>
              </a:tr>
              <a:tr h="277495">
                <a:tc gridSpan="2">
                  <a:txBody>
                    <a:bodyPr/>
                    <a:lstStyle/>
                    <a:p>
                      <a:pPr algn="ctr">
                        <a:buNone/>
                      </a:pPr>
                      <a:r>
                        <a:rPr lang="zh-CN" altLang="en-US" sz="1200"/>
                        <a:t>坐落或位置</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4"/>
                  </a:ext>
                </a:extLst>
              </a:tr>
              <a:tr h="278130">
                <a:tc gridSpan="2">
                  <a:txBody>
                    <a:bodyPr/>
                    <a:lstStyle/>
                    <a:p>
                      <a:pPr algn="ctr">
                        <a:buNone/>
                      </a:pPr>
                      <a:r>
                        <a:rPr lang="zh-CN" altLang="en-US" sz="1200"/>
                        <a:t>成交价格（元</a:t>
                      </a:r>
                      <a:r>
                        <a:rPr lang="en-US" altLang="zh-CN" sz="1200"/>
                        <a:t>/</a:t>
                      </a:r>
                      <a:r>
                        <a:rPr lang="zh-CN" altLang="en-US" sz="1200"/>
                        <a:t>平方米）</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5"/>
                  </a:ext>
                </a:extLst>
              </a:tr>
              <a:tr h="277495">
                <a:tc gridSpan="2">
                  <a:txBody>
                    <a:bodyPr/>
                    <a:lstStyle/>
                    <a:p>
                      <a:pPr algn="ctr">
                        <a:buNone/>
                      </a:pPr>
                      <a:r>
                        <a:rPr lang="zh-CN" altLang="en-US" sz="1200"/>
                        <a:t>成交日期</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6"/>
                  </a:ext>
                </a:extLst>
              </a:tr>
              <a:tr h="277495">
                <a:tc gridSpan="2">
                  <a:txBody>
                    <a:bodyPr/>
                    <a:lstStyle/>
                    <a:p>
                      <a:pPr algn="ctr">
                        <a:buNone/>
                      </a:pPr>
                      <a:r>
                        <a:rPr lang="zh-CN" altLang="en-US" sz="1200"/>
                        <a:t>交易情况</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7"/>
                  </a:ext>
                </a:extLst>
              </a:tr>
              <a:tr h="277495">
                <a:tc rowSpan="5">
                  <a:txBody>
                    <a:bodyPr/>
                    <a:lstStyle/>
                    <a:p>
                      <a:pPr algn="ctr">
                        <a:buNone/>
                      </a:pPr>
                      <a:r>
                        <a:rPr lang="zh-CN" altLang="en-US" sz="1200"/>
                        <a:t>区域因素</a:t>
                      </a:r>
                    </a:p>
                  </a:txBody>
                  <a:tcPr anchor="ctr"/>
                </a:tc>
                <a:tc>
                  <a:txBody>
                    <a:bodyPr/>
                    <a:lstStyle/>
                    <a:p>
                      <a:pPr algn="ctr">
                        <a:buNone/>
                      </a:pPr>
                      <a:r>
                        <a:rPr lang="zh-CN" altLang="en-US" sz="1200"/>
                        <a:t>商业繁华度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8"/>
                  </a:ext>
                </a:extLst>
              </a:tr>
              <a:tr h="278130">
                <a:tc vMerge="1">
                  <a:txBody>
                    <a:bodyPr/>
                    <a:lstStyle/>
                    <a:p>
                      <a:endParaRPr lang="zh-CN"/>
                    </a:p>
                  </a:txBody>
                  <a:tcPr anchor="ctr"/>
                </a:tc>
                <a:tc>
                  <a:txBody>
                    <a:bodyPr/>
                    <a:lstStyle/>
                    <a:p>
                      <a:pPr algn="ctr">
                        <a:buNone/>
                      </a:pPr>
                      <a:r>
                        <a:rPr lang="zh-CN" altLang="en-US" sz="1200"/>
                        <a:t>交通便捷度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9"/>
                  </a:ext>
                </a:extLst>
              </a:tr>
              <a:tr h="277495">
                <a:tc vMerge="1">
                  <a:txBody>
                    <a:bodyPr/>
                    <a:lstStyle/>
                    <a:p>
                      <a:endParaRPr lang="zh-CN"/>
                    </a:p>
                  </a:txBody>
                  <a:tcPr anchor="ctr"/>
                </a:tc>
                <a:tc>
                  <a:txBody>
                    <a:bodyPr/>
                    <a:lstStyle/>
                    <a:p>
                      <a:pPr algn="ctr">
                        <a:buNone/>
                      </a:pPr>
                      <a:r>
                        <a:rPr lang="zh-CN" altLang="en-US" sz="1200"/>
                        <a:t>基础设施完备度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0"/>
                  </a:ext>
                </a:extLst>
              </a:tr>
              <a:tr h="277495">
                <a:tc vMerge="1">
                  <a:txBody>
                    <a:bodyPr/>
                    <a:lstStyle/>
                    <a:p>
                      <a:endParaRPr lang="zh-CN"/>
                    </a:p>
                  </a:txBody>
                  <a:tcPr anchor="ctr"/>
                </a:tc>
                <a:tc>
                  <a:txBody>
                    <a:bodyPr/>
                    <a:lstStyle/>
                    <a:p>
                      <a:pPr algn="ctr">
                        <a:buNone/>
                      </a:pPr>
                      <a:r>
                        <a:rPr lang="zh-CN" altLang="en-US" sz="1200"/>
                        <a:t>公共配套设施完备度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1"/>
                  </a:ext>
                </a:extLst>
              </a:tr>
              <a:tr h="277495">
                <a:tc vMerge="1">
                  <a:txBody>
                    <a:bodyPr/>
                    <a:lstStyle/>
                    <a:p>
                      <a:endParaRPr lang="zh-CN"/>
                    </a:p>
                  </a:txBody>
                  <a:tcPr anchor="ctr"/>
                </a:tc>
                <a:tc>
                  <a:txBody>
                    <a:bodyPr/>
                    <a:lstStyle/>
                    <a:p>
                      <a:pPr algn="ctr">
                        <a:buNone/>
                      </a:pPr>
                      <a:r>
                        <a:rPr lang="zh-CN" altLang="en-US" sz="1200"/>
                        <a:t>环境情况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2"/>
                  </a:ext>
                </a:extLst>
              </a:tr>
              <a:tr h="278130">
                <a:tc rowSpan="7">
                  <a:txBody>
                    <a:bodyPr/>
                    <a:lstStyle/>
                    <a:p>
                      <a:pPr algn="ctr">
                        <a:buNone/>
                      </a:pPr>
                      <a:r>
                        <a:rPr lang="zh-CN" altLang="en-US" sz="1200"/>
                        <a:t>个别因素</a:t>
                      </a:r>
                    </a:p>
                  </a:txBody>
                  <a:tcPr anchor="ctr"/>
                </a:tc>
                <a:tc>
                  <a:txBody>
                    <a:bodyPr/>
                    <a:lstStyle/>
                    <a:p>
                      <a:pPr algn="ctr">
                        <a:buNone/>
                      </a:pPr>
                      <a:r>
                        <a:rPr lang="zh-CN" altLang="en-US" sz="1200"/>
                        <a:t>土地面积（平方米）</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3"/>
                  </a:ext>
                </a:extLst>
              </a:tr>
              <a:tr h="277495">
                <a:tc vMerge="1">
                  <a:txBody>
                    <a:bodyPr/>
                    <a:lstStyle/>
                    <a:p>
                      <a:endParaRPr lang="zh-CN"/>
                    </a:p>
                  </a:txBody>
                  <a:tcPr anchor="ctr"/>
                </a:tc>
                <a:tc>
                  <a:txBody>
                    <a:bodyPr/>
                    <a:lstStyle/>
                    <a:p>
                      <a:pPr algn="ctr">
                        <a:buNone/>
                      </a:pPr>
                      <a:r>
                        <a:rPr lang="zh-CN" altLang="en-US" sz="1200"/>
                        <a:t>容积率</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4"/>
                  </a:ext>
                </a:extLst>
              </a:tr>
              <a:tr h="277495">
                <a:tc vMerge="1">
                  <a:txBody>
                    <a:bodyPr/>
                    <a:lstStyle/>
                    <a:p>
                      <a:endParaRPr lang="zh-CN"/>
                    </a:p>
                  </a:txBody>
                  <a:tcPr anchor="ctr"/>
                </a:tc>
                <a:tc>
                  <a:txBody>
                    <a:bodyPr/>
                    <a:lstStyle/>
                    <a:p>
                      <a:pPr algn="ctr">
                        <a:buNone/>
                      </a:pPr>
                      <a:r>
                        <a:rPr lang="zh-CN" altLang="en-US" sz="1200"/>
                        <a:t>剩余土地使用权年限（年）</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5"/>
                  </a:ext>
                </a:extLst>
              </a:tr>
              <a:tr h="277495">
                <a:tc vMerge="1">
                  <a:txBody>
                    <a:bodyPr/>
                    <a:lstStyle/>
                    <a:p>
                      <a:endParaRPr lang="zh-CN"/>
                    </a:p>
                  </a:txBody>
                  <a:tcPr anchor="ctr"/>
                </a:tc>
                <a:tc>
                  <a:txBody>
                    <a:bodyPr/>
                    <a:lstStyle/>
                    <a:p>
                      <a:pPr algn="ctr">
                        <a:buNone/>
                      </a:pPr>
                      <a:r>
                        <a:rPr lang="zh-CN" altLang="en-US" sz="1200"/>
                        <a:t>土地形状</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6"/>
                  </a:ext>
                </a:extLst>
              </a:tr>
              <a:tr h="278130">
                <a:tc vMerge="1">
                  <a:txBody>
                    <a:bodyPr/>
                    <a:lstStyle/>
                    <a:p>
                      <a:endParaRPr lang="zh-CN"/>
                    </a:p>
                  </a:txBody>
                  <a:tcPr anchor="ctr"/>
                </a:tc>
                <a:tc>
                  <a:txBody>
                    <a:bodyPr/>
                    <a:lstStyle/>
                    <a:p>
                      <a:pPr algn="ctr">
                        <a:buNone/>
                      </a:pPr>
                      <a:r>
                        <a:rPr lang="zh-CN" altLang="en-US" sz="1200"/>
                        <a:t>地形地势</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7"/>
                  </a:ext>
                </a:extLst>
              </a:tr>
              <a:tr h="277495">
                <a:tc vMerge="1">
                  <a:txBody>
                    <a:bodyPr/>
                    <a:lstStyle/>
                    <a:p>
                      <a:endParaRPr lang="zh-CN"/>
                    </a:p>
                  </a:txBody>
                  <a:tcPr anchor="ctr"/>
                </a:tc>
                <a:tc>
                  <a:txBody>
                    <a:bodyPr/>
                    <a:lstStyle/>
                    <a:p>
                      <a:pPr algn="ctr">
                        <a:buNone/>
                      </a:pPr>
                      <a:r>
                        <a:rPr lang="zh-CN" altLang="en-US" sz="1200"/>
                        <a:t>水文地质情况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8"/>
                  </a:ext>
                </a:extLst>
              </a:tr>
              <a:tr h="277495">
                <a:tc vMerge="1">
                  <a:txBody>
                    <a:bodyPr/>
                    <a:lstStyle/>
                    <a:p>
                      <a:endParaRPr lang="zh-CN"/>
                    </a:p>
                  </a:txBody>
                  <a:tcPr anchor="ctr"/>
                </a:tc>
                <a:tc>
                  <a:txBody>
                    <a:bodyPr/>
                    <a:lstStyle/>
                    <a:p>
                      <a:pPr algn="ctr">
                        <a:buNone/>
                      </a:pPr>
                      <a:r>
                        <a:rPr lang="zh-CN" altLang="en-US" sz="1200"/>
                        <a:t>权利受限情况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9"/>
                  </a:ext>
                </a:extLst>
              </a:tr>
            </a:tbl>
          </a:graphicData>
        </a:graphic>
      </p:graphicFrame>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custDataLst>
              <p:tags r:id="rId2"/>
            </p:custDataLst>
          </p:nvPr>
        </p:nvGraphicFramePr>
        <p:xfrm>
          <a:off x="538480" y="572770"/>
          <a:ext cx="10854690" cy="6126480"/>
        </p:xfrm>
        <a:graphic>
          <a:graphicData uri="http://schemas.openxmlformats.org/drawingml/2006/table">
            <a:tbl>
              <a:tblPr firstRow="1" bandRow="1">
                <a:tableStyleId>{5C22544A-7EE6-4342-B048-85BDC9FD1C3A}</a:tableStyleId>
              </a:tblPr>
              <a:tblGrid>
                <a:gridCol w="986155">
                  <a:extLst>
                    <a:ext uri="{9D8B030D-6E8A-4147-A177-3AD203B41FA5}">
                      <a16:colId xmlns:a16="http://schemas.microsoft.com/office/drawing/2014/main" val="20000"/>
                    </a:ext>
                  </a:extLst>
                </a:gridCol>
                <a:gridCol w="2484120">
                  <a:extLst>
                    <a:ext uri="{9D8B030D-6E8A-4147-A177-3AD203B41FA5}">
                      <a16:colId xmlns:a16="http://schemas.microsoft.com/office/drawing/2014/main" val="20001"/>
                    </a:ext>
                  </a:extLst>
                </a:gridCol>
                <a:gridCol w="1957070">
                  <a:extLst>
                    <a:ext uri="{9D8B030D-6E8A-4147-A177-3AD203B41FA5}">
                      <a16:colId xmlns:a16="http://schemas.microsoft.com/office/drawing/2014/main" val="20002"/>
                    </a:ext>
                  </a:extLst>
                </a:gridCol>
                <a:gridCol w="1809115">
                  <a:extLst>
                    <a:ext uri="{9D8B030D-6E8A-4147-A177-3AD203B41FA5}">
                      <a16:colId xmlns:a16="http://schemas.microsoft.com/office/drawing/2014/main" val="20003"/>
                    </a:ext>
                  </a:extLst>
                </a:gridCol>
                <a:gridCol w="1809115">
                  <a:extLst>
                    <a:ext uri="{9D8B030D-6E8A-4147-A177-3AD203B41FA5}">
                      <a16:colId xmlns:a16="http://schemas.microsoft.com/office/drawing/2014/main" val="20004"/>
                    </a:ext>
                  </a:extLst>
                </a:gridCol>
                <a:gridCol w="1809115">
                  <a:extLst>
                    <a:ext uri="{9D8B030D-6E8A-4147-A177-3AD203B41FA5}">
                      <a16:colId xmlns:a16="http://schemas.microsoft.com/office/drawing/2014/main" val="20005"/>
                    </a:ext>
                  </a:extLst>
                </a:gridCol>
              </a:tblGrid>
              <a:tr h="365760">
                <a:tc gridSpan="6">
                  <a:txBody>
                    <a:bodyPr/>
                    <a:lstStyle/>
                    <a:p>
                      <a:pPr algn="ctr">
                        <a:buNone/>
                      </a:pPr>
                      <a:r>
                        <a:rPr lang="zh-CN" altLang="en-US"/>
                        <a:t>比较实例比较因素修正系数表</a:t>
                      </a:r>
                    </a:p>
                  </a:txBody>
                  <a:tcPr anchor="ctr"/>
                </a:tc>
                <a:tc hMerge="1">
                  <a:txBody>
                    <a:bodyPr/>
                    <a:lstStyle/>
                    <a:p>
                      <a:endParaRPr lang="zh-CN"/>
                    </a:p>
                  </a:txBody>
                  <a:tcPr/>
                </a:tc>
                <a:tc hMerge="1">
                  <a:txBody>
                    <a:bodyPr/>
                    <a:lstStyle/>
                    <a:p>
                      <a:endParaRPr lang="zh-CN"/>
                    </a:p>
                  </a:txBody>
                  <a:tcPr anchor="ctr"/>
                </a:tc>
                <a:tc hMerge="1">
                  <a:txBody>
                    <a:bodyPr/>
                    <a:lstStyle/>
                    <a:p>
                      <a:endParaRPr lang="zh-CN"/>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74320">
                <a:tc rowSpan="2" gridSpan="2">
                  <a:txBody>
                    <a:bodyPr/>
                    <a:lstStyle/>
                    <a:p>
                      <a:pPr algn="ctr">
                        <a:buNone/>
                      </a:pPr>
                      <a:r>
                        <a:rPr lang="zh-CN" altLang="en-US" sz="1200"/>
                        <a:t>项目</a:t>
                      </a:r>
                    </a:p>
                  </a:txBody>
                  <a:tcPr anchor="ctr"/>
                </a:tc>
                <a:tc rowSpan="2" hMerge="1">
                  <a:txBody>
                    <a:bodyPr/>
                    <a:lstStyle/>
                    <a:p>
                      <a:endParaRPr lang="zh-CN"/>
                    </a:p>
                  </a:txBody>
                  <a:tcPr/>
                </a:tc>
                <a:tc rowSpan="2">
                  <a:txBody>
                    <a:bodyPr/>
                    <a:lstStyle/>
                    <a:p>
                      <a:pPr algn="ctr">
                        <a:buNone/>
                      </a:pPr>
                      <a:r>
                        <a:rPr lang="zh-CN" altLang="en-US" sz="1200"/>
                        <a:t>估价对象</a:t>
                      </a:r>
                    </a:p>
                  </a:txBody>
                  <a:tcPr anchor="ctr"/>
                </a:tc>
                <a:tc gridSpan="3">
                  <a:txBody>
                    <a:bodyPr/>
                    <a:lstStyle/>
                    <a:p>
                      <a:pPr algn="ctr">
                        <a:buNone/>
                      </a:pPr>
                      <a:r>
                        <a:rPr lang="zh-CN" altLang="en-US" sz="1200"/>
                        <a:t>比较实例</a:t>
                      </a:r>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126365">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algn="ctr">
                        <a:buNone/>
                      </a:pPr>
                      <a:r>
                        <a:rPr lang="zh-CN" altLang="en-US" sz="1200"/>
                        <a:t>实例</a:t>
                      </a:r>
                      <a:r>
                        <a:rPr lang="en-US" altLang="zh-CN" sz="1200"/>
                        <a:t>1</a:t>
                      </a:r>
                    </a:p>
                  </a:txBody>
                  <a:tcPr anchor="ctr"/>
                </a:tc>
                <a:tc>
                  <a:txBody>
                    <a:bodyPr/>
                    <a:lstStyle/>
                    <a:p>
                      <a:pPr algn="ctr">
                        <a:buNone/>
                      </a:pPr>
                      <a:r>
                        <a:rPr lang="zh-CN" altLang="en-US" sz="1200"/>
                        <a:t>实例</a:t>
                      </a:r>
                      <a:r>
                        <a:rPr lang="en-US" altLang="zh-CN" sz="1200"/>
                        <a:t>2</a:t>
                      </a:r>
                    </a:p>
                  </a:txBody>
                  <a:tcPr anchor="ctr"/>
                </a:tc>
                <a:tc>
                  <a:txBody>
                    <a:bodyPr/>
                    <a:lstStyle/>
                    <a:p>
                      <a:pPr algn="ctr">
                        <a:buNone/>
                      </a:pPr>
                      <a:r>
                        <a:rPr lang="zh-CN" altLang="en-US" sz="1200"/>
                        <a:t>实例</a:t>
                      </a:r>
                      <a:r>
                        <a:rPr lang="en-US" altLang="zh-CN" sz="1200"/>
                        <a:t>3</a:t>
                      </a:r>
                    </a:p>
                  </a:txBody>
                  <a:tcPr anchor="ctr"/>
                </a:tc>
                <a:extLst>
                  <a:ext uri="{0D108BD9-81ED-4DB2-BD59-A6C34878D82A}">
                    <a16:rowId xmlns:a16="http://schemas.microsoft.com/office/drawing/2014/main" val="10002"/>
                  </a:ext>
                </a:extLst>
              </a:tr>
              <a:tr h="274320">
                <a:tc gridSpan="2">
                  <a:txBody>
                    <a:bodyPr/>
                    <a:lstStyle/>
                    <a:p>
                      <a:pPr algn="ctr">
                        <a:buNone/>
                      </a:pPr>
                      <a:r>
                        <a:rPr lang="zh-CN" altLang="en-US" sz="1200"/>
                        <a:t>项目名称</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3"/>
                  </a:ext>
                </a:extLst>
              </a:tr>
              <a:tr h="274320">
                <a:tc gridSpan="2">
                  <a:txBody>
                    <a:bodyPr/>
                    <a:lstStyle/>
                    <a:p>
                      <a:pPr algn="ctr">
                        <a:buNone/>
                      </a:pPr>
                      <a:r>
                        <a:rPr lang="zh-CN" altLang="en-US" sz="1200"/>
                        <a:t>坐落或位置</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4"/>
                  </a:ext>
                </a:extLst>
              </a:tr>
              <a:tr h="274320">
                <a:tc gridSpan="2">
                  <a:txBody>
                    <a:bodyPr/>
                    <a:lstStyle/>
                    <a:p>
                      <a:pPr algn="ctr">
                        <a:buNone/>
                      </a:pPr>
                      <a:r>
                        <a:rPr lang="zh-CN" altLang="en-US" sz="1200"/>
                        <a:t>成交价格（元</a:t>
                      </a:r>
                      <a:r>
                        <a:rPr lang="en-US" altLang="zh-CN" sz="1200"/>
                        <a:t>/</a:t>
                      </a:r>
                      <a:r>
                        <a:rPr lang="zh-CN" altLang="en-US" sz="1200"/>
                        <a:t>平方米）</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5"/>
                  </a:ext>
                </a:extLst>
              </a:tr>
              <a:tr h="274320">
                <a:tc gridSpan="2">
                  <a:txBody>
                    <a:bodyPr/>
                    <a:lstStyle/>
                    <a:p>
                      <a:pPr algn="ctr">
                        <a:buNone/>
                      </a:pPr>
                      <a:r>
                        <a:rPr lang="zh-CN" altLang="en-US" sz="1200"/>
                        <a:t>成交日期</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6"/>
                  </a:ext>
                </a:extLst>
              </a:tr>
              <a:tr h="274320">
                <a:tc gridSpan="2">
                  <a:txBody>
                    <a:bodyPr/>
                    <a:lstStyle/>
                    <a:p>
                      <a:pPr algn="ctr">
                        <a:buNone/>
                      </a:pPr>
                      <a:r>
                        <a:rPr lang="zh-CN" altLang="en-US" sz="1200"/>
                        <a:t>交易情况</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7"/>
                  </a:ext>
                </a:extLst>
              </a:tr>
              <a:tr h="274320">
                <a:tc rowSpan="5">
                  <a:txBody>
                    <a:bodyPr/>
                    <a:lstStyle/>
                    <a:p>
                      <a:pPr algn="ctr">
                        <a:buNone/>
                      </a:pPr>
                      <a:r>
                        <a:rPr lang="zh-CN" altLang="en-US" sz="1200"/>
                        <a:t>区域因素</a:t>
                      </a:r>
                    </a:p>
                  </a:txBody>
                  <a:tcPr anchor="ctr"/>
                </a:tc>
                <a:tc>
                  <a:txBody>
                    <a:bodyPr/>
                    <a:lstStyle/>
                    <a:p>
                      <a:pPr algn="ctr">
                        <a:buNone/>
                      </a:pPr>
                      <a:r>
                        <a:rPr lang="zh-CN" altLang="en-US" sz="1200"/>
                        <a:t>商业繁华度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8"/>
                  </a:ext>
                </a:extLst>
              </a:tr>
              <a:tr h="274320">
                <a:tc vMerge="1">
                  <a:txBody>
                    <a:bodyPr/>
                    <a:lstStyle/>
                    <a:p>
                      <a:endParaRPr lang="zh-CN"/>
                    </a:p>
                  </a:txBody>
                  <a:tcPr anchor="ctr"/>
                </a:tc>
                <a:tc>
                  <a:txBody>
                    <a:bodyPr/>
                    <a:lstStyle/>
                    <a:p>
                      <a:pPr algn="ctr">
                        <a:buNone/>
                      </a:pPr>
                      <a:r>
                        <a:rPr lang="zh-CN" altLang="en-US" sz="1200"/>
                        <a:t>交通便捷度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09"/>
                  </a:ext>
                </a:extLst>
              </a:tr>
              <a:tr h="274320">
                <a:tc vMerge="1">
                  <a:txBody>
                    <a:bodyPr/>
                    <a:lstStyle/>
                    <a:p>
                      <a:endParaRPr lang="zh-CN"/>
                    </a:p>
                  </a:txBody>
                  <a:tcPr anchor="ctr"/>
                </a:tc>
                <a:tc>
                  <a:txBody>
                    <a:bodyPr/>
                    <a:lstStyle/>
                    <a:p>
                      <a:pPr algn="ctr">
                        <a:buNone/>
                      </a:pPr>
                      <a:r>
                        <a:rPr lang="zh-CN" altLang="en-US" sz="1200"/>
                        <a:t>基础设施完备度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0"/>
                  </a:ext>
                </a:extLst>
              </a:tr>
              <a:tr h="274320">
                <a:tc vMerge="1">
                  <a:txBody>
                    <a:bodyPr/>
                    <a:lstStyle/>
                    <a:p>
                      <a:endParaRPr lang="zh-CN"/>
                    </a:p>
                  </a:txBody>
                  <a:tcPr anchor="ctr"/>
                </a:tc>
                <a:tc>
                  <a:txBody>
                    <a:bodyPr/>
                    <a:lstStyle/>
                    <a:p>
                      <a:pPr algn="ctr">
                        <a:buNone/>
                      </a:pPr>
                      <a:r>
                        <a:rPr lang="zh-CN" altLang="en-US" sz="1200"/>
                        <a:t>公共配套设施完备度</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1"/>
                  </a:ext>
                </a:extLst>
              </a:tr>
              <a:tr h="274320">
                <a:tc vMerge="1">
                  <a:txBody>
                    <a:bodyPr/>
                    <a:lstStyle/>
                    <a:p>
                      <a:endParaRPr lang="zh-CN"/>
                    </a:p>
                  </a:txBody>
                  <a:tcPr anchor="ctr"/>
                </a:tc>
                <a:tc>
                  <a:txBody>
                    <a:bodyPr/>
                    <a:lstStyle/>
                    <a:p>
                      <a:pPr algn="ctr">
                        <a:buNone/>
                      </a:pPr>
                      <a:r>
                        <a:rPr lang="zh-CN" altLang="en-US" sz="1200"/>
                        <a:t>环境情况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2"/>
                  </a:ext>
                </a:extLst>
              </a:tr>
              <a:tr h="274320">
                <a:tc rowSpan="7">
                  <a:txBody>
                    <a:bodyPr/>
                    <a:lstStyle/>
                    <a:p>
                      <a:pPr algn="ctr">
                        <a:buNone/>
                      </a:pPr>
                      <a:r>
                        <a:rPr lang="zh-CN" altLang="en-US" sz="1200"/>
                        <a:t>个别因素</a:t>
                      </a:r>
                    </a:p>
                  </a:txBody>
                  <a:tcPr anchor="ctr"/>
                </a:tc>
                <a:tc>
                  <a:txBody>
                    <a:bodyPr/>
                    <a:lstStyle/>
                    <a:p>
                      <a:pPr algn="ctr">
                        <a:buNone/>
                      </a:pPr>
                      <a:r>
                        <a:rPr lang="zh-CN" altLang="en-US" sz="1200"/>
                        <a:t>土地面积（平方米）</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3"/>
                  </a:ext>
                </a:extLst>
              </a:tr>
              <a:tr h="274320">
                <a:tc vMerge="1">
                  <a:txBody>
                    <a:bodyPr/>
                    <a:lstStyle/>
                    <a:p>
                      <a:endParaRPr lang="zh-CN"/>
                    </a:p>
                  </a:txBody>
                  <a:tcPr anchor="ctr"/>
                </a:tc>
                <a:tc>
                  <a:txBody>
                    <a:bodyPr/>
                    <a:lstStyle/>
                    <a:p>
                      <a:pPr algn="ctr">
                        <a:buNone/>
                      </a:pPr>
                      <a:r>
                        <a:rPr lang="zh-CN" altLang="en-US" sz="1200"/>
                        <a:t>容积率</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4"/>
                  </a:ext>
                </a:extLst>
              </a:tr>
              <a:tr h="274320">
                <a:tc vMerge="1">
                  <a:txBody>
                    <a:bodyPr/>
                    <a:lstStyle/>
                    <a:p>
                      <a:endParaRPr lang="zh-CN"/>
                    </a:p>
                  </a:txBody>
                  <a:tcPr anchor="ctr"/>
                </a:tc>
                <a:tc>
                  <a:txBody>
                    <a:bodyPr/>
                    <a:lstStyle/>
                    <a:p>
                      <a:pPr algn="ctr">
                        <a:buNone/>
                      </a:pPr>
                      <a:r>
                        <a:rPr lang="zh-CN" altLang="en-US" sz="1200"/>
                        <a:t>剩余土地使用权年限（年）</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5"/>
                  </a:ext>
                </a:extLst>
              </a:tr>
              <a:tr h="274320">
                <a:tc vMerge="1">
                  <a:txBody>
                    <a:bodyPr/>
                    <a:lstStyle/>
                    <a:p>
                      <a:endParaRPr lang="zh-CN"/>
                    </a:p>
                  </a:txBody>
                  <a:tcPr anchor="ctr"/>
                </a:tc>
                <a:tc>
                  <a:txBody>
                    <a:bodyPr/>
                    <a:lstStyle/>
                    <a:p>
                      <a:pPr algn="ctr">
                        <a:buNone/>
                      </a:pPr>
                      <a:r>
                        <a:rPr lang="zh-CN" altLang="en-US" sz="1200"/>
                        <a:t>土地形状</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6"/>
                  </a:ext>
                </a:extLst>
              </a:tr>
              <a:tr h="274320">
                <a:tc vMerge="1">
                  <a:txBody>
                    <a:bodyPr/>
                    <a:lstStyle/>
                    <a:p>
                      <a:endParaRPr lang="zh-CN"/>
                    </a:p>
                  </a:txBody>
                  <a:tcPr anchor="ctr"/>
                </a:tc>
                <a:tc>
                  <a:txBody>
                    <a:bodyPr/>
                    <a:lstStyle/>
                    <a:p>
                      <a:pPr algn="ctr">
                        <a:buNone/>
                      </a:pPr>
                      <a:r>
                        <a:rPr lang="zh-CN" altLang="en-US" sz="1200"/>
                        <a:t>地形地势</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7"/>
                  </a:ext>
                </a:extLst>
              </a:tr>
              <a:tr h="274320">
                <a:tc vMerge="1">
                  <a:txBody>
                    <a:bodyPr/>
                    <a:lstStyle/>
                    <a:p>
                      <a:endParaRPr lang="zh-CN"/>
                    </a:p>
                  </a:txBody>
                  <a:tcPr anchor="ctr"/>
                </a:tc>
                <a:tc>
                  <a:txBody>
                    <a:bodyPr/>
                    <a:lstStyle/>
                    <a:p>
                      <a:pPr algn="ctr">
                        <a:buNone/>
                      </a:pPr>
                      <a:r>
                        <a:rPr lang="zh-CN" altLang="en-US" sz="1200"/>
                        <a:t>水文地质情况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8"/>
                  </a:ext>
                </a:extLst>
              </a:tr>
              <a:tr h="274320">
                <a:tc vMerge="1">
                  <a:txBody>
                    <a:bodyPr/>
                    <a:lstStyle/>
                    <a:p>
                      <a:endParaRPr lang="zh-CN"/>
                    </a:p>
                  </a:txBody>
                  <a:tcPr anchor="ctr"/>
                </a:tc>
                <a:tc>
                  <a:txBody>
                    <a:bodyPr/>
                    <a:lstStyle/>
                    <a:p>
                      <a:pPr algn="ctr">
                        <a:buNone/>
                      </a:pPr>
                      <a:r>
                        <a:rPr lang="zh-CN" altLang="en-US" sz="1200"/>
                        <a:t>权利受限情况</a:t>
                      </a:r>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19"/>
                  </a:ext>
                </a:extLst>
              </a:tr>
              <a:tr h="274320">
                <a:tc gridSpan="2">
                  <a:txBody>
                    <a:bodyPr/>
                    <a:lstStyle/>
                    <a:p>
                      <a:pPr algn="ctr">
                        <a:buNone/>
                      </a:pPr>
                      <a:r>
                        <a:rPr lang="zh-CN" altLang="en-US" sz="1200"/>
                        <a:t>比准价格（元</a:t>
                      </a:r>
                      <a:r>
                        <a:rPr lang="en-US" altLang="zh-CN" sz="1200"/>
                        <a:t>/</a:t>
                      </a:r>
                      <a:r>
                        <a:rPr lang="zh-CN" altLang="en-US" sz="1200"/>
                        <a:t>平方米）</a:t>
                      </a:r>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20"/>
                  </a:ext>
                </a:extLst>
              </a:tr>
              <a:tr h="274320">
                <a:tc gridSpan="2">
                  <a:txBody>
                    <a:bodyPr/>
                    <a:lstStyle/>
                    <a:p>
                      <a:pPr algn="ctr">
                        <a:buNone/>
                      </a:pPr>
                      <a:r>
                        <a:rPr lang="zh-CN" altLang="en-US" sz="1200"/>
                        <a:t>评估价格（元</a:t>
                      </a:r>
                      <a:r>
                        <a:rPr lang="en-US" altLang="zh-CN" sz="1200"/>
                        <a:t>/</a:t>
                      </a:r>
                      <a:r>
                        <a:rPr lang="zh-CN" altLang="en-US" sz="1200"/>
                        <a:t>平方米）</a:t>
                      </a:r>
                      <a:endParaRPr lang="en-US" altLang="zh-CN" sz="1200"/>
                    </a:p>
                  </a:txBody>
                  <a:tcPr anchor="ctr"/>
                </a:tc>
                <a:tc hMerge="1">
                  <a:txBody>
                    <a:bodyPr/>
                    <a:lstStyle/>
                    <a:p>
                      <a:endParaRPr lang="zh-CN"/>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extLst>
                  <a:ext uri="{0D108BD9-81ED-4DB2-BD59-A6C34878D82A}">
                    <a16:rowId xmlns:a16="http://schemas.microsoft.com/office/drawing/2014/main" val="10021"/>
                  </a:ext>
                </a:extLst>
              </a:tr>
            </a:tbl>
          </a:graphicData>
        </a:graphic>
      </p:graphicFrame>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Freeform: Shape 15"/>
          <p:cNvSpPr>
            <a:spLocks noGrp="1" noRot="1" noChangeAspect="1" noMove="1" noResize="1" noEditPoints="1" noAdjustHandles="1" noChangeArrowheads="1" noChangeShapeType="1" noTextEdit="1"/>
          </p:cNvSpPr>
          <p:nvPr>
            <p:custDataLst>
              <p:tags r:id="rId4"/>
            </p:custData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lt1">
              <a:lumMod val="85000"/>
              <a:alpha val="62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latin typeface="微软雅黑" charset="0"/>
              <a:ea typeface="微软雅黑" charset="0"/>
            </a:endParaRPr>
          </a:p>
        </p:txBody>
      </p:sp>
      <p:graphicFrame>
        <p:nvGraphicFramePr>
          <p:cNvPr id="13" name="图示 12"/>
          <p:cNvGraphicFramePr>
            <a:graphicFrameLocks noGrp="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3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4" name="Freeform: Shape 8"/>
          <p:cNvSpPr>
            <a:spLocks noGrp="1" noRot="1" noChangeAspect="1" noMove="1" noResize="1" noEditPoints="1" noAdjustHandles="1" noChangeArrowheads="1" noChangeShapeType="1" noTextEdit="1"/>
          </p:cNvSpPr>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000000"/>
          </a:solidFill>
          <a:ln w="15875" cap="flat" cmpd="sng" algn="ctr">
            <a:noFill/>
            <a:prstDash val="solid"/>
          </a:ln>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cs typeface="+mn-cs"/>
            </a:endParaRPr>
          </a:p>
        </p:txBody>
      </p:sp>
      <p:grpSp>
        <p:nvGrpSpPr>
          <p:cNvPr id="15" name="Group 10"/>
          <p:cNvGrpSpPr>
            <a:grpSpLocks noGrp="1" noUngrp="1" noRot="1" noChangeAspect="1" noMove="1" noResize="1"/>
          </p:cNvGrpSpPr>
          <p:nvPr/>
        </p:nvGrpSpPr>
        <p:grpSpPr>
          <a:xfrm>
            <a:off x="3315292" y="0"/>
            <a:ext cx="2436813" cy="6858001"/>
            <a:chOff x="1320800" y="0"/>
            <a:chExt cx="2436813" cy="6858001"/>
          </a:xfrm>
        </p:grpSpPr>
        <p:sp>
          <p:nvSpPr>
            <p:cNvPr id="16" name="Freeform 6"/>
            <p:cNvSpPr/>
            <p:nvPr>
              <p:custDataLst>
                <p:tags r:id="rId4"/>
              </p:custData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4"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5" name="Freeform 9"/>
            <p:cNvSpPr/>
            <p:nvPr>
              <p:custDataLst>
                <p:tags r:id="rId5"/>
              </p:custData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FFFFFF">
                <a:lumMod val="50000"/>
              </a:srgbClr>
            </a:solidFill>
            <a:ln>
              <a:noFill/>
            </a:ln>
          </p:spPr>
        </p:sp>
        <p:sp>
          <p:nvSpPr>
            <p:cNvPr id="26" name="Freeform 10"/>
            <p:cNvSpPr/>
            <p:nvPr>
              <p:custDataLst>
                <p:tags r:id="rId6"/>
              </p:custData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FFFFFF">
                <a:lumMod val="75000"/>
              </a:srgbClr>
            </a:solidFill>
            <a:ln>
              <a:noFill/>
            </a:ln>
          </p:spPr>
        </p:sp>
        <p:sp>
          <p:nvSpPr>
            <p:cNvPr id="27"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8" name="标题 1"/>
          <p:cNvSpPr>
            <a:spLocks noGrp="1"/>
          </p:cNvSpPr>
          <p:nvPr/>
        </p:nvSpPr>
        <p:spPr>
          <a:xfrm>
            <a:off x="535020" y="685800"/>
            <a:ext cx="2780271" cy="5105400"/>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sz="4000">
                <a:solidFill>
                  <a:srgbClr val="FFFFFF"/>
                </a:solidFill>
                <a:latin typeface="微软雅黑" charset="0"/>
                <a:ea typeface="微软雅黑" charset="0"/>
              </a:rPr>
              <a:t>成本逼近法</a:t>
            </a:r>
          </a:p>
        </p:txBody>
      </p:sp>
      <p:graphicFrame>
        <p:nvGraphicFramePr>
          <p:cNvPr id="29" name="图示 28"/>
          <p:cNvGraphicFramePr>
            <a:graphicFrameLocks noGrp="1"/>
          </p:cNvGraphicFramePr>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Grp="1" noRot="1" noChangeAspect="1" noMove="1" noResize="1" noEditPoints="1" noAdjustHandles="1" noChangeArrowheads="1" noChangeShapeType="1" noTextEdit="1"/>
          </p:cNvSpPr>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1371597" y="348865"/>
            <a:ext cx="10044023" cy="877729"/>
          </a:xfrm>
        </p:spPr>
        <p:txBody>
          <a:bodyPr anchor="ctr">
            <a:normAutofit/>
          </a:bodyPr>
          <a:lstStyle/>
          <a:p>
            <a:r>
              <a:rPr kumimoji="1" lang="zh-CN" altLang="en-US" sz="4000">
                <a:solidFill>
                  <a:srgbClr val="FFFFFF"/>
                </a:solidFill>
              </a:rPr>
              <a:t>土地估价报告</a:t>
            </a:r>
          </a:p>
        </p:txBody>
      </p:sp>
      <p:graphicFrame>
        <p:nvGraphicFramePr>
          <p:cNvPr id="4" name="内容占位符 3"/>
          <p:cNvGraphicFramePr>
            <a:graphicFrameLocks noGrp="1"/>
          </p:cNvGraphicFramePr>
          <p:nvPr>
            <p:ph idx="1"/>
          </p:nvPr>
        </p:nvGraphicFramePr>
        <p:xfrm>
          <a:off x="203200" y="1727200"/>
          <a:ext cx="11724640" cy="4781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3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4" name="Freeform: Shape 8"/>
          <p:cNvSpPr>
            <a:spLocks noGrp="1" noRot="1" noChangeAspect="1" noMove="1" noResize="1" noEditPoints="1" noAdjustHandles="1" noChangeArrowheads="1" noChangeShapeType="1" noTextEdit="1"/>
          </p:cNvSpPr>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000000"/>
          </a:solidFill>
          <a:ln w="15875" cap="flat" cmpd="sng" algn="ctr">
            <a:noFill/>
            <a:prstDash val="solid"/>
          </a:ln>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cs typeface="+mn-cs"/>
            </a:endParaRPr>
          </a:p>
        </p:txBody>
      </p:sp>
      <p:grpSp>
        <p:nvGrpSpPr>
          <p:cNvPr id="15" name="Group 10"/>
          <p:cNvGrpSpPr>
            <a:grpSpLocks noGrp="1" noUngrp="1" noRot="1" noChangeAspect="1" noMove="1" noResize="1"/>
          </p:cNvGrpSpPr>
          <p:nvPr/>
        </p:nvGrpSpPr>
        <p:grpSpPr>
          <a:xfrm>
            <a:off x="3315292" y="0"/>
            <a:ext cx="2436813" cy="6858001"/>
            <a:chOff x="1320800" y="0"/>
            <a:chExt cx="2436813" cy="6858001"/>
          </a:xfrm>
        </p:grpSpPr>
        <p:sp>
          <p:nvSpPr>
            <p:cNvPr id="16" name="Freeform 6"/>
            <p:cNvSpPr/>
            <p:nvPr>
              <p:custDataLst>
                <p:tags r:id="rId4"/>
              </p:custData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4"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5" name="Freeform 9"/>
            <p:cNvSpPr/>
            <p:nvPr>
              <p:custDataLst>
                <p:tags r:id="rId5"/>
              </p:custData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FFFFFF">
                <a:lumMod val="50000"/>
              </a:srgbClr>
            </a:solidFill>
            <a:ln>
              <a:noFill/>
            </a:ln>
          </p:spPr>
        </p:sp>
        <p:sp>
          <p:nvSpPr>
            <p:cNvPr id="26" name="Freeform 10"/>
            <p:cNvSpPr/>
            <p:nvPr>
              <p:custDataLst>
                <p:tags r:id="rId6"/>
              </p:custData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FFFFFF">
                <a:lumMod val="75000"/>
              </a:srgbClr>
            </a:solidFill>
            <a:ln>
              <a:noFill/>
            </a:ln>
          </p:spPr>
        </p:sp>
        <p:sp>
          <p:nvSpPr>
            <p:cNvPr id="27"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8" name="标题 1"/>
          <p:cNvSpPr>
            <a:spLocks noGrp="1"/>
          </p:cNvSpPr>
          <p:nvPr/>
        </p:nvSpPr>
        <p:spPr>
          <a:xfrm>
            <a:off x="535020" y="685800"/>
            <a:ext cx="2780271" cy="5105400"/>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sz="4000">
                <a:solidFill>
                  <a:srgbClr val="FFFFFF"/>
                </a:solidFill>
                <a:latin typeface="微软雅黑" charset="0"/>
                <a:ea typeface="微软雅黑" charset="0"/>
              </a:rPr>
              <a:t>确定土地取得费</a:t>
            </a:r>
            <a:endParaRPr kumimoji="1" lang="zh-CN" altLang="en-US" sz="4000">
              <a:solidFill>
                <a:srgbClr val="FFFFFF"/>
              </a:solidFill>
              <a:latin typeface="微软雅黑" charset="0"/>
              <a:ea typeface="微软雅黑" charset="0"/>
            </a:endParaRPr>
          </a:p>
        </p:txBody>
      </p:sp>
      <p:graphicFrame>
        <p:nvGraphicFramePr>
          <p:cNvPr id="29" name="图示 28"/>
          <p:cNvGraphicFramePr>
            <a:graphicFrameLocks noGrp="1"/>
          </p:cNvGraphicFramePr>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3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4" name="Freeform: Shape 8"/>
          <p:cNvSpPr>
            <a:spLocks noGrp="1" noRot="1" noChangeAspect="1" noMove="1" noResize="1" noEditPoints="1" noAdjustHandles="1" noChangeArrowheads="1" noChangeShapeType="1" noTextEdit="1"/>
          </p:cNvSpPr>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000000"/>
          </a:solidFill>
          <a:ln w="15875" cap="flat" cmpd="sng" algn="ctr">
            <a:noFill/>
            <a:prstDash val="solid"/>
          </a:ln>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charset="0"/>
              <a:ea typeface="微软雅黑" charset="0"/>
              <a:cs typeface="+mn-cs"/>
            </a:endParaRPr>
          </a:p>
        </p:txBody>
      </p:sp>
      <p:grpSp>
        <p:nvGrpSpPr>
          <p:cNvPr id="15" name="Group 10"/>
          <p:cNvGrpSpPr>
            <a:grpSpLocks noGrp="1" noUngrp="1" noRot="1" noChangeAspect="1" noMove="1" noResize="1"/>
          </p:cNvGrpSpPr>
          <p:nvPr/>
        </p:nvGrpSpPr>
        <p:grpSpPr>
          <a:xfrm>
            <a:off x="3315292" y="0"/>
            <a:ext cx="2436813" cy="6858001"/>
            <a:chOff x="1320800" y="0"/>
            <a:chExt cx="2436813" cy="6858001"/>
          </a:xfrm>
        </p:grpSpPr>
        <p:sp>
          <p:nvSpPr>
            <p:cNvPr id="16" name="Freeform 6"/>
            <p:cNvSpPr/>
            <p:nvPr>
              <p:custDataLst>
                <p:tags r:id="rId4"/>
              </p:custData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4"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5" name="Freeform 9"/>
            <p:cNvSpPr/>
            <p:nvPr>
              <p:custDataLst>
                <p:tags r:id="rId5"/>
              </p:custData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FFFFFF">
                <a:lumMod val="50000"/>
              </a:srgbClr>
            </a:solidFill>
            <a:ln>
              <a:noFill/>
            </a:ln>
          </p:spPr>
        </p:sp>
        <p:sp>
          <p:nvSpPr>
            <p:cNvPr id="26" name="Freeform 10"/>
            <p:cNvSpPr/>
            <p:nvPr>
              <p:custDataLst>
                <p:tags r:id="rId6"/>
              </p:custData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FFFFFF">
                <a:lumMod val="75000"/>
              </a:srgbClr>
            </a:solidFill>
            <a:ln>
              <a:noFill/>
            </a:ln>
          </p:spPr>
        </p:sp>
        <p:sp>
          <p:nvSpPr>
            <p:cNvPr id="27"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8" name="标题 1"/>
          <p:cNvSpPr>
            <a:spLocks noGrp="1"/>
          </p:cNvSpPr>
          <p:nvPr/>
        </p:nvSpPr>
        <p:spPr>
          <a:xfrm>
            <a:off x="535020" y="685800"/>
            <a:ext cx="2780271" cy="5105400"/>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sz="4000">
                <a:solidFill>
                  <a:srgbClr val="FFFFFF"/>
                </a:solidFill>
                <a:latin typeface="微软雅黑" charset="0"/>
                <a:ea typeface="微软雅黑" charset="0"/>
              </a:rPr>
              <a:t>确定土地开发费</a:t>
            </a:r>
            <a:endParaRPr kumimoji="1" lang="zh-CN" altLang="en-US" sz="4000">
              <a:solidFill>
                <a:srgbClr val="FFFFFF"/>
              </a:solidFill>
              <a:latin typeface="微软雅黑" charset="0"/>
              <a:ea typeface="微软雅黑" charset="0"/>
            </a:endParaRPr>
          </a:p>
        </p:txBody>
      </p:sp>
      <p:graphicFrame>
        <p:nvGraphicFramePr>
          <p:cNvPr id="29" name="图示 28"/>
          <p:cNvGraphicFramePr>
            <a:graphicFrameLocks noGrp="1"/>
          </p:cNvGraphicFramePr>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7"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Rectangle 25"/>
          <p:cNvSpPr>
            <a:spLocks noGrp="1" noRot="1" noChangeAspect="1" noMove="1" noResize="1" noEditPoints="1" noAdjustHandles="1" noChangeArrowheads="1" noChangeShapeType="1" noTextEdit="1"/>
          </p:cNvSpPr>
          <p:nvPr>
            <p:custDataLst>
              <p:tags r:id="rId4"/>
            </p:custDataLst>
          </p:nvPr>
        </p:nvSpPr>
        <p:spPr>
          <a:xfrm>
            <a:off x="3740383" y="0"/>
            <a:ext cx="8451607" cy="6858001"/>
          </a:xfrm>
          <a:prstGeom prst="rect">
            <a:avLst/>
          </a:prstGeom>
          <a:solidFill>
            <a:schemeClr val="lt1">
              <a:lumMod val="9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4" name="Rectangle 27"/>
          <p:cNvSpPr>
            <a:spLocks noGrp="1" noRot="1" noChangeAspect="1" noMove="1" noResize="1" noEditPoints="1" noAdjustHandles="1" noChangeArrowheads="1" noChangeShapeType="1" noTextEdit="1"/>
          </p:cNvSpPr>
          <p:nvPr>
            <p:custDataLst>
              <p:tags r:id="rId5"/>
            </p:custDataLst>
          </p:nvPr>
        </p:nvSpPr>
        <p:spPr>
          <a:xfrm>
            <a:off x="10" y="0"/>
            <a:ext cx="3745177" cy="6858001"/>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graphicFrame>
        <p:nvGraphicFramePr>
          <p:cNvPr id="15" name="图示 14"/>
          <p:cNvGraphicFramePr>
            <a:graphicFrameLocks noGrp="1"/>
          </p:cNvGraphicFramePr>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7"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Rectangle 9"/>
          <p:cNvSpPr>
            <a:spLocks noGrp="1" noRot="1" noChangeAspect="1" noMove="1" noResize="1" noEditPoints="1" noAdjustHandles="1" noChangeArrowheads="1" noChangeShapeType="1" noTextEdit="1"/>
          </p:cNvSpPr>
          <p:nvPr>
            <p:custDataLst>
              <p:tags r:id="rId4"/>
            </p:custDataLst>
          </p:nvPr>
        </p:nvSpPr>
        <p:spPr>
          <a:xfrm>
            <a:off x="3740383" y="0"/>
            <a:ext cx="8451607" cy="6858001"/>
          </a:xfrm>
          <a:prstGeom prst="rect">
            <a:avLst/>
          </a:prstGeom>
          <a:solidFill>
            <a:schemeClr val="lt1">
              <a:lumMod val="9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4" name="Rectangle 11"/>
          <p:cNvSpPr>
            <a:spLocks noGrp="1" noRot="1" noChangeAspect="1" noMove="1" noResize="1" noEditPoints="1" noAdjustHandles="1" noChangeArrowheads="1" noChangeShapeType="1" noTextEdit="1"/>
          </p:cNvSpPr>
          <p:nvPr>
            <p:custDataLst>
              <p:tags r:id="rId5"/>
            </p:custDataLst>
          </p:nvPr>
        </p:nvSpPr>
        <p:spPr>
          <a:xfrm>
            <a:off x="10" y="0"/>
            <a:ext cx="3745177" cy="6858001"/>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graphicFrame>
        <p:nvGraphicFramePr>
          <p:cNvPr id="15" name="图示 14"/>
          <p:cNvGraphicFramePr>
            <a:graphicFrameLocks noGrp="1"/>
          </p:cNvGraphicFramePr>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graphicFrame>
        <p:nvGraphicFramePr>
          <p:cNvPr id="11" name="表格 10"/>
          <p:cNvGraphicFramePr>
            <a:graphicFrameLocks noGrp="1"/>
          </p:cNvGraphicFramePr>
          <p:nvPr>
            <p:custDataLst>
              <p:tags r:id="rId4"/>
            </p:custDataLst>
          </p:nvPr>
        </p:nvGraphicFramePr>
        <p:xfrm>
          <a:off x="1108710" y="882015"/>
          <a:ext cx="9974580" cy="5306060"/>
        </p:xfrm>
        <a:graphic>
          <a:graphicData uri="http://schemas.openxmlformats.org/drawingml/2006/table">
            <a:tbl>
              <a:tblPr firstRow="1" bandRow="1">
                <a:tableStyleId>{5C22544A-7EE6-4342-B048-85BDC9FD1C3A}</a:tableStyleId>
              </a:tblPr>
              <a:tblGrid>
                <a:gridCol w="1198245">
                  <a:extLst>
                    <a:ext uri="{9D8B030D-6E8A-4147-A177-3AD203B41FA5}">
                      <a16:colId xmlns:a16="http://schemas.microsoft.com/office/drawing/2014/main" val="20000"/>
                    </a:ext>
                  </a:extLst>
                </a:gridCol>
                <a:gridCol w="2391410">
                  <a:extLst>
                    <a:ext uri="{9D8B030D-6E8A-4147-A177-3AD203B41FA5}">
                      <a16:colId xmlns:a16="http://schemas.microsoft.com/office/drawing/2014/main" val="20001"/>
                    </a:ext>
                  </a:extLst>
                </a:gridCol>
                <a:gridCol w="1099185">
                  <a:extLst>
                    <a:ext uri="{9D8B030D-6E8A-4147-A177-3AD203B41FA5}">
                      <a16:colId xmlns:a16="http://schemas.microsoft.com/office/drawing/2014/main" val="20002"/>
                    </a:ext>
                  </a:extLst>
                </a:gridCol>
                <a:gridCol w="1310640">
                  <a:extLst>
                    <a:ext uri="{9D8B030D-6E8A-4147-A177-3AD203B41FA5}">
                      <a16:colId xmlns:a16="http://schemas.microsoft.com/office/drawing/2014/main" val="20003"/>
                    </a:ext>
                  </a:extLst>
                </a:gridCol>
                <a:gridCol w="1089660">
                  <a:extLst>
                    <a:ext uri="{9D8B030D-6E8A-4147-A177-3AD203B41FA5}">
                      <a16:colId xmlns:a16="http://schemas.microsoft.com/office/drawing/2014/main" val="20004"/>
                    </a:ext>
                  </a:extLst>
                </a:gridCol>
                <a:gridCol w="922020">
                  <a:extLst>
                    <a:ext uri="{9D8B030D-6E8A-4147-A177-3AD203B41FA5}">
                      <a16:colId xmlns:a16="http://schemas.microsoft.com/office/drawing/2014/main" val="20005"/>
                    </a:ext>
                  </a:extLst>
                </a:gridCol>
                <a:gridCol w="981591">
                  <a:extLst>
                    <a:ext uri="{9D8B030D-6E8A-4147-A177-3AD203B41FA5}">
                      <a16:colId xmlns:a16="http://schemas.microsoft.com/office/drawing/2014/main" val="20006"/>
                    </a:ext>
                  </a:extLst>
                </a:gridCol>
                <a:gridCol w="981829">
                  <a:extLst>
                    <a:ext uri="{9D8B030D-6E8A-4147-A177-3AD203B41FA5}">
                      <a16:colId xmlns:a16="http://schemas.microsoft.com/office/drawing/2014/main" val="20007"/>
                    </a:ext>
                  </a:extLst>
                </a:gridCol>
              </a:tblGrid>
              <a:tr h="340360">
                <a:tc gridSpan="2">
                  <a:txBody>
                    <a:bodyPr/>
                    <a:lstStyle/>
                    <a:p>
                      <a:pPr algn="ctr">
                        <a:buNone/>
                      </a:pPr>
                      <a:r>
                        <a:rPr lang="zh-CN" altLang="en-US" sz="1200" dirty="0">
                          <a:latin typeface="微软雅黑" charset="0"/>
                          <a:ea typeface="微软雅黑" charset="0"/>
                        </a:rPr>
                        <a:t>成交案例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r>
                        <a:rPr lang="zh-CN" altLang="en-US" sz="1200">
                          <a:latin typeface="微软雅黑" charset="0"/>
                          <a:ea typeface="微软雅黑" charset="0"/>
                          <a:cs typeface="微软雅黑" charset="0"/>
                        </a:rPr>
                        <a:t>案例</a:t>
                      </a:r>
                      <a:r>
                        <a:rPr lang="en-US" altLang="zh-CN" sz="1200">
                          <a:latin typeface="微软雅黑" charset="0"/>
                          <a:ea typeface="微软雅黑" charset="0"/>
                          <a:cs typeface="微软雅黑"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cs typeface="微软雅黑" charset="0"/>
                        </a:rPr>
                        <a:t>案例</a:t>
                      </a:r>
                      <a:r>
                        <a:rPr lang="en-US" altLang="zh-CN" sz="1200">
                          <a:latin typeface="微软雅黑" charset="0"/>
                          <a:ea typeface="微软雅黑" charset="0"/>
                          <a:cs typeface="微软雅黑"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cs typeface="微软雅黑" charset="0"/>
                        </a:rPr>
                        <a:t>案例</a:t>
                      </a:r>
                      <a:r>
                        <a:rPr lang="en-US" altLang="zh-CN" sz="1200">
                          <a:latin typeface="微软雅黑" charset="0"/>
                          <a:ea typeface="微软雅黑" charset="0"/>
                          <a:cs typeface="微软雅黑"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cs typeface="微软雅黑" charset="0"/>
                        </a:rPr>
                        <a:t>案例</a:t>
                      </a:r>
                      <a:r>
                        <a:rPr lang="en-US" altLang="zh-CN" sz="1200">
                          <a:latin typeface="微软雅黑" charset="0"/>
                          <a:ea typeface="微软雅黑" charset="0"/>
                          <a:cs typeface="微软雅黑"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cs typeface="微软雅黑" charset="0"/>
                        </a:rPr>
                        <a:t>案例</a:t>
                      </a:r>
                      <a:r>
                        <a:rPr lang="en-US" altLang="zh-CN" sz="1200">
                          <a:latin typeface="微软雅黑" charset="0"/>
                          <a:ea typeface="微软雅黑" charset="0"/>
                          <a:cs typeface="微软雅黑"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rPr>
                        <a:t>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4790">
                <a:tc gridSpan="2">
                  <a:txBody>
                    <a:bodyPr/>
                    <a:lstStyle/>
                    <a:p>
                      <a:pPr algn="ctr">
                        <a:buNone/>
                      </a:pPr>
                      <a:r>
                        <a:rPr lang="zh-CN" altLang="en-US" sz="1200" dirty="0">
                          <a:latin typeface="微软雅黑" charset="0"/>
                          <a:ea typeface="微软雅黑" charset="0"/>
                          <a:sym typeface="+mn-ea"/>
                        </a:rPr>
                        <a:t>项目名称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7170">
                <a:tc gridSpan="2">
                  <a:txBody>
                    <a:bodyPr/>
                    <a:lstStyle/>
                    <a:p>
                      <a:pPr algn="ctr">
                        <a:buNone/>
                      </a:pPr>
                      <a:r>
                        <a:rPr lang="zh-CN" altLang="en-US" sz="1200" dirty="0">
                          <a:latin typeface="微软雅黑" charset="0"/>
                          <a:ea typeface="微软雅黑" charset="0"/>
                        </a:rPr>
                        <a:t>坐落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6700">
                <a:tc gridSpan="2">
                  <a:txBody>
                    <a:bodyPr/>
                    <a:lstStyle/>
                    <a:p>
                      <a:pPr algn="ctr">
                        <a:buNone/>
                      </a:pPr>
                      <a:r>
                        <a:rPr lang="zh-CN" altLang="en-US" sz="1200" dirty="0">
                          <a:latin typeface="微软雅黑" charset="0"/>
                          <a:ea typeface="微软雅黑" charset="0"/>
                          <a:cs typeface="微软雅黑" charset="0"/>
                        </a:rPr>
                        <a:t>成交单价（元</a:t>
                      </a:r>
                      <a:r>
                        <a:rPr lang="en-US" altLang="zh-CN" sz="1200" dirty="0">
                          <a:latin typeface="微软雅黑" charset="0"/>
                          <a:ea typeface="微软雅黑" charset="0"/>
                          <a:cs typeface="微软雅黑" charset="0"/>
                        </a:rPr>
                        <a:t>/</a:t>
                      </a:r>
                      <a:r>
                        <a:rPr lang="zh-CN" altLang="en-US" sz="1200" dirty="0">
                          <a:latin typeface="微软雅黑" charset="0"/>
                          <a:ea typeface="微软雅黑" charset="0"/>
                          <a:cs typeface="微软雅黑" charset="0"/>
                        </a:rPr>
                        <a:t>平方米）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7335">
                <a:tc gridSpan="2">
                  <a:txBody>
                    <a:bodyPr/>
                    <a:lstStyle/>
                    <a:p>
                      <a:pPr algn="ctr">
                        <a:buNone/>
                      </a:pPr>
                      <a:r>
                        <a:rPr lang="zh-CN" altLang="en-US" sz="1200" dirty="0">
                          <a:latin typeface="微软雅黑" charset="0"/>
                          <a:ea typeface="微软雅黑" charset="0"/>
                        </a:rPr>
                        <a:t>容积率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4315">
                <a:tc gridSpan="2">
                  <a:txBody>
                    <a:bodyPr/>
                    <a:lstStyle/>
                    <a:p>
                      <a:pPr algn="ctr">
                        <a:buNone/>
                      </a:pPr>
                      <a:r>
                        <a:rPr lang="zh-CN" altLang="en-US" sz="1200" dirty="0">
                          <a:latin typeface="微软雅黑" charset="0"/>
                          <a:ea typeface="微软雅黑" charset="0"/>
                          <a:cs typeface="微软雅黑" charset="0"/>
                        </a:rPr>
                        <a:t>容积率修正后价格（元</a:t>
                      </a:r>
                      <a:r>
                        <a:rPr lang="en-US" altLang="zh-CN" sz="1200" dirty="0">
                          <a:latin typeface="微软雅黑" charset="0"/>
                          <a:ea typeface="微软雅黑" charset="0"/>
                          <a:cs typeface="微软雅黑" charset="0"/>
                        </a:rPr>
                        <a:t>/</a:t>
                      </a:r>
                      <a:r>
                        <a:rPr lang="zh-CN" altLang="en-US" sz="1200" dirty="0">
                          <a:latin typeface="微软雅黑" charset="0"/>
                          <a:ea typeface="微软雅黑" charset="0"/>
                          <a:cs typeface="微软雅黑" charset="0"/>
                        </a:rPr>
                        <a:t>平方米）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4315">
                <a:tc rowSpan="3">
                  <a:txBody>
                    <a:bodyPr/>
                    <a:lstStyle/>
                    <a:p>
                      <a:pPr algn="ctr">
                        <a:buNone/>
                      </a:pPr>
                      <a:r>
                        <a:rPr lang="zh-CN" altLang="en-US" sz="1200">
                          <a:latin typeface="微软雅黑" charset="0"/>
                          <a:ea typeface="微软雅黑" charset="0"/>
                        </a:rPr>
                        <a:t>土地取得费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rPr>
                        <a:t>土地补偿费与安置补助费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6700">
                <a:tc vMerge="1">
                  <a:txBody>
                    <a:bodyPr/>
                    <a:lstStyle/>
                    <a:p>
                      <a:endParaRPr lang="zh-CN"/>
                    </a:p>
                  </a:txBody>
                  <a:tcPr/>
                </a:tc>
                <a:tc>
                  <a:txBody>
                    <a:bodyPr/>
                    <a:lstStyle/>
                    <a:p>
                      <a:pPr algn="ctr">
                        <a:buNone/>
                      </a:pPr>
                      <a:r>
                        <a:rPr lang="zh-CN" altLang="en-US" sz="1200">
                          <a:latin typeface="微软雅黑" charset="0"/>
                          <a:ea typeface="微软雅黑" charset="0"/>
                        </a:rPr>
                        <a:t>青苗补偿费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58750">
                <a:tc vMerge="1">
                  <a:txBody>
                    <a:bodyPr/>
                    <a:lstStyle/>
                    <a:p>
                      <a:endParaRPr lang="zh-CN"/>
                    </a:p>
                  </a:txBody>
                  <a:tcPr/>
                </a:tc>
                <a:tc>
                  <a:txBody>
                    <a:bodyPr/>
                    <a:lstStyle/>
                    <a:p>
                      <a:pPr algn="ctr">
                        <a:buNone/>
                      </a:pPr>
                      <a:r>
                        <a:rPr lang="zh-CN" altLang="en-US" sz="1200">
                          <a:latin typeface="微软雅黑" charset="0"/>
                          <a:ea typeface="微软雅黑" charset="0"/>
                        </a:rPr>
                        <a:t>地上物补偿费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0825">
                <a:tc rowSpan="3">
                  <a:txBody>
                    <a:bodyPr/>
                    <a:lstStyle/>
                    <a:p>
                      <a:pPr algn="ctr">
                        <a:buNone/>
                      </a:pPr>
                      <a:r>
                        <a:rPr lang="zh-CN" altLang="en-US" sz="1200" dirty="0">
                          <a:latin typeface="微软雅黑" charset="0"/>
                          <a:ea typeface="微软雅黑" charset="0"/>
                        </a:rPr>
                        <a:t>相关税费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rPr>
                        <a:t>社会保障费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83210">
                <a:tc vMerge="1">
                  <a:txBody>
                    <a:bodyPr/>
                    <a:lstStyle/>
                    <a:p>
                      <a:endParaRPr lang="zh-CN"/>
                    </a:p>
                  </a:txBody>
                  <a:tcPr/>
                </a:tc>
                <a:tc>
                  <a:txBody>
                    <a:bodyPr/>
                    <a:lstStyle/>
                    <a:p>
                      <a:pPr algn="ctr">
                        <a:buNone/>
                      </a:pPr>
                      <a:r>
                        <a:rPr lang="zh-CN" altLang="en-US" sz="1200">
                          <a:latin typeface="微软雅黑" charset="0"/>
                          <a:ea typeface="微软雅黑" charset="0"/>
                        </a:rPr>
                        <a:t>耕地开垦费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6700">
                <a:tc vMerge="1">
                  <a:txBody>
                    <a:bodyPr/>
                    <a:lstStyle/>
                    <a:p>
                      <a:endParaRPr lang="zh-CN"/>
                    </a:p>
                  </a:txBody>
                  <a:tcPr/>
                </a:tc>
                <a:tc>
                  <a:txBody>
                    <a:bodyPr/>
                    <a:lstStyle/>
                    <a:p>
                      <a:pPr algn="ctr">
                        <a:buNone/>
                      </a:pPr>
                      <a:r>
                        <a:rPr lang="zh-CN" altLang="en-US" sz="1200">
                          <a:latin typeface="微软雅黑" charset="0"/>
                          <a:ea typeface="微软雅黑" charset="0"/>
                        </a:rPr>
                        <a:t>耕地占用税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84785">
                <a:tc gridSpan="2">
                  <a:txBody>
                    <a:bodyPr/>
                    <a:lstStyle/>
                    <a:p>
                      <a:pPr algn="ctr">
                        <a:buNone/>
                      </a:pPr>
                      <a:r>
                        <a:rPr lang="zh-CN" altLang="en-US" sz="1200" dirty="0">
                          <a:latin typeface="微软雅黑" charset="0"/>
                          <a:ea typeface="微软雅黑" charset="0"/>
                        </a:rPr>
                        <a:t>土地开发费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84785">
                <a:tc gridSpan="2">
                  <a:txBody>
                    <a:bodyPr/>
                    <a:lstStyle/>
                    <a:p>
                      <a:pPr algn="ctr">
                        <a:buNone/>
                      </a:pPr>
                      <a:r>
                        <a:rPr lang="zh-CN" altLang="en-US" sz="1200" dirty="0">
                          <a:latin typeface="微软雅黑" charset="0"/>
                          <a:ea typeface="微软雅黑" charset="0"/>
                        </a:rPr>
                        <a:t>利息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91770">
                <a:tc gridSpan="2">
                  <a:txBody>
                    <a:bodyPr/>
                    <a:lstStyle/>
                    <a:p>
                      <a:pPr algn="ctr">
                        <a:buNone/>
                      </a:pPr>
                      <a:r>
                        <a:rPr lang="zh-CN" altLang="en-US" sz="1200" dirty="0">
                          <a:latin typeface="微软雅黑" charset="0"/>
                          <a:ea typeface="微软雅黑" charset="0"/>
                        </a:rPr>
                        <a:t>土地开发利润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00660">
                <a:tc gridSpan="2">
                  <a:txBody>
                    <a:bodyPr/>
                    <a:lstStyle/>
                    <a:p>
                      <a:pPr algn="ctr">
                        <a:buNone/>
                      </a:pPr>
                      <a:r>
                        <a:rPr lang="zh-CN" altLang="en-US" sz="1200" dirty="0">
                          <a:latin typeface="微软雅黑" charset="0"/>
                          <a:ea typeface="微软雅黑" charset="0"/>
                        </a:rPr>
                        <a:t>成本合计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7175">
                <a:tc gridSpan="2">
                  <a:txBody>
                    <a:bodyPr/>
                    <a:lstStyle/>
                    <a:p>
                      <a:pPr algn="ctr">
                        <a:buNone/>
                      </a:pPr>
                      <a:r>
                        <a:rPr lang="zh-CN" altLang="en-US" sz="1200" dirty="0">
                          <a:latin typeface="微软雅黑" charset="0"/>
                          <a:ea typeface="微软雅黑" charset="0"/>
                        </a:rPr>
                        <a:t>土地增值额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83845">
                <a:tc gridSpan="2">
                  <a:txBody>
                    <a:bodyPr/>
                    <a:lstStyle/>
                    <a:p>
                      <a:pPr algn="ctr">
                        <a:buNone/>
                      </a:pPr>
                      <a:r>
                        <a:rPr lang="zh-CN" altLang="en-US" sz="1200" dirty="0">
                          <a:latin typeface="微软雅黑" charset="0"/>
                          <a:ea typeface="微软雅黑" charset="0"/>
                        </a:rPr>
                        <a:t>土地增值收益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83845">
                <a:tc gridSpan="2">
                  <a:txBody>
                    <a:bodyPr/>
                    <a:lstStyle/>
                    <a:p>
                      <a:pPr algn="ctr">
                        <a:buNone/>
                      </a:pPr>
                      <a:r>
                        <a:rPr lang="zh-CN" altLang="en-US" sz="1200" dirty="0">
                          <a:latin typeface="微软雅黑" charset="0"/>
                          <a:ea typeface="微软雅黑" charset="0"/>
                        </a:rPr>
                        <a:t>土地增值收益率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graphicFrame>
        <p:nvGraphicFramePr>
          <p:cNvPr id="11" name="表格 10"/>
          <p:cNvGraphicFramePr>
            <a:graphicFrameLocks noGrp="1"/>
          </p:cNvGraphicFramePr>
          <p:nvPr>
            <p:custDataLst>
              <p:tags r:id="rId4"/>
            </p:custDataLst>
          </p:nvPr>
        </p:nvGraphicFramePr>
        <p:xfrm>
          <a:off x="1108710" y="882015"/>
          <a:ext cx="9974580" cy="4757420"/>
        </p:xfrm>
        <a:graphic>
          <a:graphicData uri="http://schemas.openxmlformats.org/drawingml/2006/table">
            <a:tbl>
              <a:tblPr firstRow="1" bandRow="1">
                <a:tableStyleId>{5C22544A-7EE6-4342-B048-85BDC9FD1C3A}</a:tableStyleId>
              </a:tblPr>
              <a:tblGrid>
                <a:gridCol w="1379220">
                  <a:extLst>
                    <a:ext uri="{9D8B030D-6E8A-4147-A177-3AD203B41FA5}">
                      <a16:colId xmlns:a16="http://schemas.microsoft.com/office/drawing/2014/main" val="20000"/>
                    </a:ext>
                  </a:extLst>
                </a:gridCol>
                <a:gridCol w="2210435">
                  <a:extLst>
                    <a:ext uri="{9D8B030D-6E8A-4147-A177-3AD203B41FA5}">
                      <a16:colId xmlns:a16="http://schemas.microsoft.com/office/drawing/2014/main" val="20001"/>
                    </a:ext>
                  </a:extLst>
                </a:gridCol>
                <a:gridCol w="1099185">
                  <a:extLst>
                    <a:ext uri="{9D8B030D-6E8A-4147-A177-3AD203B41FA5}">
                      <a16:colId xmlns:a16="http://schemas.microsoft.com/office/drawing/2014/main" val="20002"/>
                    </a:ext>
                  </a:extLst>
                </a:gridCol>
                <a:gridCol w="1310640">
                  <a:extLst>
                    <a:ext uri="{9D8B030D-6E8A-4147-A177-3AD203B41FA5}">
                      <a16:colId xmlns:a16="http://schemas.microsoft.com/office/drawing/2014/main" val="20003"/>
                    </a:ext>
                  </a:extLst>
                </a:gridCol>
                <a:gridCol w="1089660">
                  <a:extLst>
                    <a:ext uri="{9D8B030D-6E8A-4147-A177-3AD203B41FA5}">
                      <a16:colId xmlns:a16="http://schemas.microsoft.com/office/drawing/2014/main" val="20004"/>
                    </a:ext>
                  </a:extLst>
                </a:gridCol>
                <a:gridCol w="922020">
                  <a:extLst>
                    <a:ext uri="{9D8B030D-6E8A-4147-A177-3AD203B41FA5}">
                      <a16:colId xmlns:a16="http://schemas.microsoft.com/office/drawing/2014/main" val="20005"/>
                    </a:ext>
                  </a:extLst>
                </a:gridCol>
                <a:gridCol w="981591">
                  <a:extLst>
                    <a:ext uri="{9D8B030D-6E8A-4147-A177-3AD203B41FA5}">
                      <a16:colId xmlns:a16="http://schemas.microsoft.com/office/drawing/2014/main" val="20006"/>
                    </a:ext>
                  </a:extLst>
                </a:gridCol>
                <a:gridCol w="981829">
                  <a:extLst>
                    <a:ext uri="{9D8B030D-6E8A-4147-A177-3AD203B41FA5}">
                      <a16:colId xmlns:a16="http://schemas.microsoft.com/office/drawing/2014/main" val="20007"/>
                    </a:ext>
                  </a:extLst>
                </a:gridCol>
              </a:tblGrid>
              <a:tr h="340360">
                <a:tc gridSpan="2">
                  <a:txBody>
                    <a:bodyPr/>
                    <a:lstStyle/>
                    <a:p>
                      <a:pPr algn="ctr">
                        <a:buNone/>
                      </a:pPr>
                      <a:r>
                        <a:rPr lang="zh-CN" altLang="en-US" sz="1200" dirty="0">
                          <a:latin typeface="微软雅黑" charset="0"/>
                          <a:ea typeface="微软雅黑" charset="0"/>
                        </a:rPr>
                        <a:t>成交案例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r>
                        <a:rPr lang="zh-CN" altLang="en-US" sz="1200">
                          <a:latin typeface="微软雅黑" charset="0"/>
                          <a:ea typeface="微软雅黑" charset="0"/>
                          <a:cs typeface="微软雅黑" charset="0"/>
                        </a:rPr>
                        <a:t>案例</a:t>
                      </a:r>
                      <a:r>
                        <a:rPr lang="en-US" altLang="zh-CN" sz="1200">
                          <a:latin typeface="微软雅黑" charset="0"/>
                          <a:ea typeface="微软雅黑" charset="0"/>
                          <a:cs typeface="微软雅黑"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cs typeface="微软雅黑" charset="0"/>
                        </a:rPr>
                        <a:t>案例</a:t>
                      </a:r>
                      <a:r>
                        <a:rPr lang="en-US" altLang="zh-CN" sz="1200">
                          <a:latin typeface="微软雅黑" charset="0"/>
                          <a:ea typeface="微软雅黑" charset="0"/>
                          <a:cs typeface="微软雅黑"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cs typeface="微软雅黑" charset="0"/>
                        </a:rPr>
                        <a:t>案例</a:t>
                      </a:r>
                      <a:r>
                        <a:rPr lang="en-US" altLang="zh-CN" sz="1200">
                          <a:latin typeface="微软雅黑" charset="0"/>
                          <a:ea typeface="微软雅黑" charset="0"/>
                          <a:cs typeface="微软雅黑"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cs typeface="微软雅黑" charset="0"/>
                        </a:rPr>
                        <a:t>案例</a:t>
                      </a:r>
                      <a:r>
                        <a:rPr lang="en-US" altLang="zh-CN" sz="1200">
                          <a:latin typeface="微软雅黑" charset="0"/>
                          <a:ea typeface="微软雅黑" charset="0"/>
                          <a:cs typeface="微软雅黑"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cs typeface="微软雅黑" charset="0"/>
                        </a:rPr>
                        <a:t>案例</a:t>
                      </a:r>
                      <a:r>
                        <a:rPr lang="en-US" altLang="zh-CN" sz="1200">
                          <a:latin typeface="微软雅黑" charset="0"/>
                          <a:ea typeface="微软雅黑" charset="0"/>
                          <a:cs typeface="微软雅黑"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a:latin typeface="微软雅黑" charset="0"/>
                          <a:ea typeface="微软雅黑" charset="0"/>
                        </a:rPr>
                        <a:t>平均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4790">
                <a:tc gridSpan="2">
                  <a:txBody>
                    <a:bodyPr/>
                    <a:lstStyle/>
                    <a:p>
                      <a:pPr algn="ctr">
                        <a:buNone/>
                      </a:pPr>
                      <a:r>
                        <a:rPr lang="zh-CN" altLang="en-US" sz="1200" dirty="0">
                          <a:latin typeface="微软雅黑" charset="0"/>
                          <a:ea typeface="微软雅黑" charset="0"/>
                          <a:sym typeface="+mn-ea"/>
                        </a:rPr>
                        <a:t>项目名称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7170">
                <a:tc gridSpan="2">
                  <a:txBody>
                    <a:bodyPr/>
                    <a:lstStyle/>
                    <a:p>
                      <a:pPr algn="ctr">
                        <a:buNone/>
                      </a:pPr>
                      <a:r>
                        <a:rPr lang="zh-CN" altLang="en-US" sz="1200" dirty="0">
                          <a:latin typeface="微软雅黑" charset="0"/>
                          <a:ea typeface="微软雅黑" charset="0"/>
                        </a:rPr>
                        <a:t>坐落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6700">
                <a:tc gridSpan="2">
                  <a:txBody>
                    <a:bodyPr/>
                    <a:lstStyle/>
                    <a:p>
                      <a:pPr algn="ctr">
                        <a:buNone/>
                      </a:pPr>
                      <a:r>
                        <a:rPr lang="zh-CN" altLang="en-US" sz="1200" dirty="0">
                          <a:latin typeface="微软雅黑" charset="0"/>
                          <a:ea typeface="微软雅黑" charset="0"/>
                          <a:cs typeface="微软雅黑" charset="0"/>
                        </a:rPr>
                        <a:t>成交单价（元</a:t>
                      </a:r>
                      <a:r>
                        <a:rPr lang="en-US" altLang="zh-CN" sz="1200" dirty="0">
                          <a:latin typeface="微软雅黑" charset="0"/>
                          <a:ea typeface="微软雅黑" charset="0"/>
                          <a:cs typeface="微软雅黑" charset="0"/>
                        </a:rPr>
                        <a:t>/</a:t>
                      </a:r>
                      <a:r>
                        <a:rPr lang="zh-CN" altLang="en-US" sz="1200" dirty="0">
                          <a:latin typeface="微软雅黑" charset="0"/>
                          <a:ea typeface="微软雅黑" charset="0"/>
                          <a:cs typeface="微软雅黑" charset="0"/>
                        </a:rPr>
                        <a:t>平方米）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7335">
                <a:tc gridSpan="2">
                  <a:txBody>
                    <a:bodyPr/>
                    <a:lstStyle/>
                    <a:p>
                      <a:pPr algn="ctr">
                        <a:buNone/>
                      </a:pPr>
                      <a:r>
                        <a:rPr lang="zh-CN" altLang="en-US" sz="1200" dirty="0">
                          <a:latin typeface="微软雅黑" charset="0"/>
                          <a:ea typeface="微软雅黑" charset="0"/>
                        </a:rPr>
                        <a:t>容积率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4315">
                <a:tc gridSpan="2">
                  <a:txBody>
                    <a:bodyPr/>
                    <a:lstStyle/>
                    <a:p>
                      <a:pPr algn="ctr">
                        <a:buNone/>
                      </a:pPr>
                      <a:r>
                        <a:rPr lang="zh-CN" altLang="en-US" sz="1200" dirty="0">
                          <a:latin typeface="微软雅黑" charset="0"/>
                          <a:ea typeface="微软雅黑" charset="0"/>
                          <a:cs typeface="微软雅黑" charset="0"/>
                        </a:rPr>
                        <a:t>容积率修正后价格（元</a:t>
                      </a:r>
                      <a:r>
                        <a:rPr lang="en-US" altLang="zh-CN" sz="1200" dirty="0">
                          <a:latin typeface="微软雅黑" charset="0"/>
                          <a:ea typeface="微软雅黑" charset="0"/>
                          <a:cs typeface="微软雅黑" charset="0"/>
                        </a:rPr>
                        <a:t>/</a:t>
                      </a:r>
                      <a:r>
                        <a:rPr lang="zh-CN" altLang="en-US" sz="1200" dirty="0">
                          <a:latin typeface="微软雅黑" charset="0"/>
                          <a:ea typeface="微软雅黑" charset="0"/>
                          <a:cs typeface="微软雅黑" charset="0"/>
                        </a:rPr>
                        <a:t>平方米）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4315">
                <a:tc>
                  <a:txBody>
                    <a:bodyPr/>
                    <a:lstStyle/>
                    <a:p>
                      <a:pPr algn="ctr">
                        <a:buNone/>
                      </a:pPr>
                      <a:r>
                        <a:rPr lang="zh-CN" altLang="en-US" sz="1200">
                          <a:latin typeface="微软雅黑" charset="0"/>
                          <a:ea typeface="微软雅黑" charset="0"/>
                        </a:rPr>
                        <a:t>土地取得费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zh-CN" altLang="en-US" sz="1200" dirty="0">
                          <a:latin typeface="微软雅黑" charset="0"/>
                          <a:ea typeface="微软雅黑" charset="0"/>
                        </a:rPr>
                        <a:t>土地平均收储成本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0825">
                <a:tc rowSpan="3">
                  <a:txBody>
                    <a:bodyPr/>
                    <a:lstStyle/>
                    <a:p>
                      <a:pPr algn="ctr">
                        <a:buNone/>
                      </a:pPr>
                      <a:r>
                        <a:rPr lang="zh-CN" altLang="en-US" sz="1200" dirty="0">
                          <a:latin typeface="微软雅黑" charset="0"/>
                          <a:ea typeface="微软雅黑" charset="0"/>
                        </a:rPr>
                        <a:t>相关税费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3210">
                <a:tc vMerge="1">
                  <a:txBody>
                    <a:bodyPr/>
                    <a:lstStyle/>
                    <a:p>
                      <a:endParaRPr lang="zh-CN"/>
                    </a:p>
                  </a:txBody>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6700">
                <a:tc vMerge="1">
                  <a:txBody>
                    <a:bodyPr/>
                    <a:lstStyle/>
                    <a:p>
                      <a:endParaRPr lang="zh-CN"/>
                    </a:p>
                  </a:txBody>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84785">
                <a:tc gridSpan="2">
                  <a:txBody>
                    <a:bodyPr/>
                    <a:lstStyle/>
                    <a:p>
                      <a:pPr algn="ctr">
                        <a:buNone/>
                      </a:pPr>
                      <a:r>
                        <a:rPr lang="zh-CN" altLang="en-US" sz="1200" dirty="0">
                          <a:latin typeface="微软雅黑" charset="0"/>
                          <a:ea typeface="微软雅黑" charset="0"/>
                        </a:rPr>
                        <a:t>土地开发费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84785">
                <a:tc gridSpan="2">
                  <a:txBody>
                    <a:bodyPr/>
                    <a:lstStyle/>
                    <a:p>
                      <a:pPr algn="ctr">
                        <a:buNone/>
                      </a:pPr>
                      <a:r>
                        <a:rPr lang="zh-CN" altLang="en-US" sz="1200" dirty="0">
                          <a:latin typeface="微软雅黑" charset="0"/>
                          <a:ea typeface="微软雅黑" charset="0"/>
                        </a:rPr>
                        <a:t>利息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91770">
                <a:tc gridSpan="2">
                  <a:txBody>
                    <a:bodyPr/>
                    <a:lstStyle/>
                    <a:p>
                      <a:pPr algn="ctr">
                        <a:buNone/>
                      </a:pPr>
                      <a:r>
                        <a:rPr lang="zh-CN" altLang="en-US" sz="1200" dirty="0">
                          <a:latin typeface="微软雅黑" charset="0"/>
                          <a:ea typeface="微软雅黑" charset="0"/>
                        </a:rPr>
                        <a:t>土地开发利润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00660">
                <a:tc gridSpan="2">
                  <a:txBody>
                    <a:bodyPr/>
                    <a:lstStyle/>
                    <a:p>
                      <a:pPr algn="ctr">
                        <a:buNone/>
                      </a:pPr>
                      <a:r>
                        <a:rPr lang="zh-CN" altLang="en-US" sz="1200" dirty="0">
                          <a:latin typeface="微软雅黑" charset="0"/>
                          <a:ea typeface="微软雅黑" charset="0"/>
                        </a:rPr>
                        <a:t>成本合计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7175">
                <a:tc gridSpan="2">
                  <a:txBody>
                    <a:bodyPr/>
                    <a:lstStyle/>
                    <a:p>
                      <a:pPr algn="ctr">
                        <a:buNone/>
                      </a:pPr>
                      <a:r>
                        <a:rPr lang="zh-CN" altLang="en-US" sz="1200" dirty="0">
                          <a:latin typeface="微软雅黑" charset="0"/>
                          <a:ea typeface="微软雅黑" charset="0"/>
                        </a:rPr>
                        <a:t>土地增值额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83845">
                <a:tc gridSpan="2">
                  <a:txBody>
                    <a:bodyPr/>
                    <a:lstStyle/>
                    <a:p>
                      <a:pPr algn="ctr">
                        <a:buNone/>
                      </a:pPr>
                      <a:r>
                        <a:rPr lang="zh-CN" altLang="en-US" sz="1200" dirty="0">
                          <a:latin typeface="微软雅黑" charset="0"/>
                          <a:ea typeface="微软雅黑" charset="0"/>
                        </a:rPr>
                        <a:t>土地增值收益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83845">
                <a:tc gridSpan="2">
                  <a:txBody>
                    <a:bodyPr/>
                    <a:lstStyle/>
                    <a:p>
                      <a:pPr algn="ctr">
                        <a:buNone/>
                      </a:pPr>
                      <a:r>
                        <a:rPr lang="zh-CN" altLang="en-US" sz="1200" dirty="0">
                          <a:latin typeface="微软雅黑" charset="0"/>
                          <a:ea typeface="微软雅黑" charset="0"/>
                        </a:rPr>
                        <a:t>土地增值收益率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zh-CN" altLang="en-US" sz="1200" dirty="0">
                        <a:latin typeface="微软雅黑" charset="0"/>
                        <a:ea typeface="微软雅黑"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4" name="Rectangle 8"/>
          <p:cNvSpPr>
            <a:spLocks noGrp="1" noRot="1" noChangeAspect="1" noMove="1" noResize="1" noEditPoints="1" noAdjustHandles="1" noChangeArrowheads="1" noChangeShapeType="1" noTextEdit="1"/>
          </p:cNvSpPr>
          <p:nvPr>
            <p:custDataLst>
              <p:tags r:id="rId4"/>
            </p:custDataLst>
          </p:nvPr>
        </p:nvSpPr>
        <p:spPr>
          <a:xfrm>
            <a:off x="3740383" y="0"/>
            <a:ext cx="8451607" cy="6858001"/>
          </a:xfrm>
          <a:prstGeom prst="rect">
            <a:avLst/>
          </a:prstGeom>
          <a:solidFill>
            <a:schemeClr val="lt1">
              <a:lumMod val="9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Rectangle 10"/>
          <p:cNvSpPr>
            <a:spLocks noGrp="1" noRot="1" noChangeAspect="1" noMove="1" noResize="1" noEditPoints="1" noAdjustHandles="1" noChangeArrowheads="1" noChangeShapeType="1" noTextEdit="1"/>
          </p:cNvSpPr>
          <p:nvPr>
            <p:custDataLst>
              <p:tags r:id="rId5"/>
            </p:custDataLst>
          </p:nvPr>
        </p:nvSpPr>
        <p:spPr>
          <a:xfrm>
            <a:off x="10" y="0"/>
            <a:ext cx="3745177" cy="6858001"/>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6"/>
            </p:custDataLst>
          </p:nvPr>
        </p:nvSpPr>
        <p:spPr>
          <a:xfrm>
            <a:off x="1156852" y="637762"/>
            <a:ext cx="2190782" cy="5576770"/>
          </a:xfrm>
          <a:prstGeom prst="rect">
            <a:avLst/>
          </a:prstGeom>
        </p:spPr>
        <p:txBody>
          <a:bodyPr lIns="109728" tIns="109728" rIns="109728" bIns="91440" anchor="t">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sz="3600">
                <a:solidFill>
                  <a:schemeClr val="lt1"/>
                </a:solidFill>
                <a:latin typeface="微软雅黑" charset="0"/>
                <a:ea typeface="微软雅黑" charset="0"/>
              </a:rPr>
              <a:t>收益法</a:t>
            </a:r>
          </a:p>
        </p:txBody>
      </p:sp>
      <p:graphicFrame>
        <p:nvGraphicFramePr>
          <p:cNvPr id="17" name="图示 16"/>
          <p:cNvGraphicFramePr>
            <a:graphicFrameLocks noGrp="1"/>
          </p:cNvGraphicFramePr>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7"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Rectangle 8"/>
          <p:cNvSpPr>
            <a:spLocks noGrp="1" noRot="1" noChangeAspect="1" noMove="1" noResize="1" noEditPoints="1" noAdjustHandles="1" noChangeArrowheads="1" noChangeShapeType="1" noTextEdit="1"/>
          </p:cNvSpPr>
          <p:nvPr>
            <p:custDataLst>
              <p:tags r:id="rId4"/>
            </p:custDataLst>
          </p:nvPr>
        </p:nvSpPr>
        <p:spPr>
          <a:xfrm>
            <a:off x="3740383" y="0"/>
            <a:ext cx="8451607" cy="6858001"/>
          </a:xfrm>
          <a:prstGeom prst="rect">
            <a:avLst/>
          </a:prstGeom>
          <a:solidFill>
            <a:schemeClr val="lt1">
              <a:lumMod val="9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4" name="Rectangle 10"/>
          <p:cNvSpPr>
            <a:spLocks noGrp="1" noRot="1" noChangeAspect="1" noMove="1" noResize="1" noEditPoints="1" noAdjustHandles="1" noChangeArrowheads="1" noChangeShapeType="1" noTextEdit="1"/>
          </p:cNvSpPr>
          <p:nvPr>
            <p:custDataLst>
              <p:tags r:id="rId5"/>
            </p:custDataLst>
          </p:nvPr>
        </p:nvSpPr>
        <p:spPr>
          <a:xfrm>
            <a:off x="10" y="0"/>
            <a:ext cx="3745177" cy="6858001"/>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graphicFrame>
        <p:nvGraphicFramePr>
          <p:cNvPr id="15" name="图示 14"/>
          <p:cNvGraphicFramePr>
            <a:graphicFrameLocks noGrp="1"/>
          </p:cNvGraphicFramePr>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4" name="Rectangle 8"/>
          <p:cNvSpPr>
            <a:spLocks noGrp="1" noRot="1" noChangeAspect="1" noMove="1" noResize="1" noEditPoints="1" noAdjustHandles="1" noChangeArrowheads="1" noChangeShapeType="1" noTextEdit="1"/>
          </p:cNvSpPr>
          <p:nvPr>
            <p:custDataLst>
              <p:tags r:id="rId4"/>
            </p:custDataLst>
          </p:nvPr>
        </p:nvSpPr>
        <p:spPr>
          <a:xfrm>
            <a:off x="3740383" y="0"/>
            <a:ext cx="8451607" cy="6858001"/>
          </a:xfrm>
          <a:prstGeom prst="rect">
            <a:avLst/>
          </a:prstGeom>
          <a:solidFill>
            <a:schemeClr val="lt1">
              <a:lumMod val="9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Rectangle 10"/>
          <p:cNvSpPr>
            <a:spLocks noGrp="1" noRot="1" noChangeAspect="1" noMove="1" noResize="1" noEditPoints="1" noAdjustHandles="1" noChangeArrowheads="1" noChangeShapeType="1" noTextEdit="1"/>
          </p:cNvSpPr>
          <p:nvPr>
            <p:custDataLst>
              <p:tags r:id="rId5"/>
            </p:custDataLst>
          </p:nvPr>
        </p:nvSpPr>
        <p:spPr>
          <a:xfrm>
            <a:off x="10" y="0"/>
            <a:ext cx="3745177" cy="6858001"/>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6"/>
            </p:custDataLst>
          </p:nvPr>
        </p:nvSpPr>
        <p:spPr>
          <a:xfrm>
            <a:off x="1156852" y="637762"/>
            <a:ext cx="2190782" cy="5576770"/>
          </a:xfrm>
          <a:prstGeom prst="rect">
            <a:avLst/>
          </a:prstGeom>
        </p:spPr>
        <p:txBody>
          <a:bodyPr lIns="109728" tIns="109728" rIns="109728" bIns="91440" anchor="t">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sz="3600">
                <a:solidFill>
                  <a:schemeClr val="lt1"/>
                </a:solidFill>
                <a:latin typeface="微软雅黑" charset="0"/>
                <a:ea typeface="微软雅黑" charset="0"/>
              </a:rPr>
              <a:t>收益法程序</a:t>
            </a:r>
          </a:p>
        </p:txBody>
      </p:sp>
      <p:graphicFrame>
        <p:nvGraphicFramePr>
          <p:cNvPr id="17" name="图示 16"/>
          <p:cNvGraphicFramePr>
            <a:graphicFrameLocks noGrp="1"/>
          </p:cNvGraphicFramePr>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4" name="Rectangle 21"/>
          <p:cNvSpPr>
            <a:spLocks noGrp="1" noRot="1" noChangeAspect="1" noMove="1" noResize="1" noEditPoints="1" noAdjustHandles="1" noChangeArrowheads="1" noChangeShapeType="1" noTextEdit="1"/>
          </p:cNvSpPr>
          <p:nvPr>
            <p:custDataLst>
              <p:tags r:id="rId4"/>
            </p:custDataLst>
          </p:nvPr>
        </p:nvSpPr>
        <p:spPr>
          <a:xfrm>
            <a:off x="0" y="0"/>
            <a:ext cx="12192000" cy="6858000"/>
          </a:xfrm>
          <a:prstGeom prst="rect">
            <a:avLst/>
          </a:prstGeom>
          <a:solidFill>
            <a:srgbClr val="C34D68"/>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Rectangle 23"/>
          <p:cNvSpPr>
            <a:spLocks noGrp="1" noRot="1" noChangeAspect="1" noMove="1" noResize="1" noEditPoints="1" noAdjustHandles="1" noChangeArrowheads="1" noChangeShapeType="1" noTextEdit="1"/>
          </p:cNvSpPr>
          <p:nvPr>
            <p:custDataLst>
              <p:tags r:id="rId5"/>
            </p:custDataLst>
          </p:nvPr>
        </p:nvSpPr>
        <p:spPr>
          <a:xfrm>
            <a:off x="1" y="-7854"/>
            <a:ext cx="12192000" cy="6865854"/>
          </a:xfrm>
          <a:prstGeom prst="rect">
            <a:avLst/>
          </a:prstGeom>
          <a:solidFill>
            <a:srgbClr val="82766A">
              <a:alpha val="15000"/>
            </a:srgb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6"/>
            </p:custDataLst>
          </p:nvPr>
        </p:nvSpPr>
        <p:spPr>
          <a:xfrm>
            <a:off x="4572001" y="601744"/>
            <a:ext cx="6781800" cy="1338696"/>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a:solidFill>
                  <a:schemeClr val="lt1"/>
                </a:solidFill>
                <a:latin typeface="微软雅黑" charset="0"/>
                <a:ea typeface="微软雅黑" charset="0"/>
              </a:rPr>
              <a:t>收集相关资料</a:t>
            </a:r>
            <a:endParaRPr kumimoji="1" lang="zh-CN" altLang="en-US">
              <a:solidFill>
                <a:schemeClr val="lt1"/>
              </a:solidFill>
              <a:latin typeface="微软雅黑" charset="0"/>
              <a:ea typeface="微软雅黑" charset="0"/>
            </a:endParaRPr>
          </a:p>
        </p:txBody>
      </p:sp>
      <p:graphicFrame>
        <p:nvGraphicFramePr>
          <p:cNvPr id="17" name="图示 16"/>
          <p:cNvGraphicFramePr>
            <a:graphicFrameLocks noGrp="1"/>
          </p:cNvGraphicFramePr>
          <p:nvPr/>
        </p:nvGraphicFramePr>
        <p:xfrm>
          <a:off x="4572001" y="2201958"/>
          <a:ext cx="6781800" cy="39007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土地估价技术报告</a:t>
            </a:r>
            <a:endParaRPr kumimoji="1" lang="zh-CN" altLang="en-US" dirty="0"/>
          </a:p>
        </p:txBody>
      </p:sp>
      <p:graphicFrame>
        <p:nvGraphicFramePr>
          <p:cNvPr id="4" name="内容占位符 3"/>
          <p:cNvGraphicFramePr>
            <a:graphicFrameLocks noGrp="1"/>
          </p:cNvGraphicFramePr>
          <p:nvPr>
            <p:ph idx="1"/>
          </p:nvPr>
        </p:nvGraphicFramePr>
        <p:xfrm>
          <a:off x="669925" y="952500"/>
          <a:ext cx="10852150" cy="538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pic>
        <p:nvPicPr>
          <p:cNvPr id="14" name="Picture 5"/>
          <p:cNvPicPr>
            <a:picLocks noChangeAspect="1"/>
          </p:cNvPicPr>
          <p:nvPr/>
        </p:nvPicPr>
        <p:blipFill rotWithShape="1">
          <a:blip r:embed="rId7"/>
          <a:srcRect b="15730"/>
          <a:stretch>
            <a:fillRect/>
          </a:stretch>
        </p:blipFill>
        <p:spPr>
          <a:xfrm>
            <a:off x="20" y="10"/>
            <a:ext cx="12191980" cy="6857990"/>
          </a:xfrm>
          <a:prstGeom prst="rect">
            <a:avLst/>
          </a:prstGeom>
        </p:spPr>
      </p:pic>
      <p:sp>
        <p:nvSpPr>
          <p:cNvPr id="15" name="Rectangle 9"/>
          <p:cNvSpPr>
            <a:spLocks noGrp="1" noRot="1" noChangeAspect="1" noMove="1" noResize="1" noEditPoints="1" noAdjustHandles="1" noChangeArrowheads="1" noChangeShapeType="1" noTextEdit="1"/>
          </p:cNvSpPr>
          <p:nvPr>
            <p:custDataLst>
              <p:tags r:id="rId4"/>
            </p:custDataLst>
          </p:nvPr>
        </p:nvSpPr>
        <p:spPr>
          <a:xfrm>
            <a:off x="0" y="0"/>
            <a:ext cx="12196802" cy="6858000"/>
          </a:xfrm>
          <a:prstGeom prst="rect">
            <a:avLst/>
          </a:prstGeom>
          <a:gradFill flip="none" rotWithShape="1">
            <a:gsLst>
              <a:gs pos="28000">
                <a:schemeClr val="dk1">
                  <a:alpha val="84000"/>
                </a:schemeClr>
              </a:gs>
              <a:gs pos="74000">
                <a:schemeClr val="dk1"/>
              </a:gs>
            </a:gsLst>
            <a:path path="circle">
              <a:fillToRect l="100000" t="100000"/>
            </a:path>
            <a:tileRect r="-100000" b="-100000"/>
          </a:gra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charset="0"/>
              <a:ea typeface="微软雅黑" charset="0"/>
              <a:cs typeface="+mn-cs"/>
            </a:endParaRPr>
          </a:p>
        </p:txBody>
      </p:sp>
      <p:sp>
        <p:nvSpPr>
          <p:cNvPr id="16" name="标题 1"/>
          <p:cNvSpPr>
            <a:spLocks noGrp="1"/>
          </p:cNvSpPr>
          <p:nvPr>
            <p:custDataLst>
              <p:tags r:id="rId5"/>
            </p:custDataLst>
          </p:nvPr>
        </p:nvSpPr>
        <p:spPr>
          <a:xfrm>
            <a:off x="838200" y="365125"/>
            <a:ext cx="10515600" cy="1325563"/>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a:solidFill>
                  <a:schemeClr val="lt1"/>
                </a:solidFill>
                <a:latin typeface="微软雅黑" charset="0"/>
                <a:ea typeface="微软雅黑" charset="0"/>
              </a:rPr>
              <a:t>估算年总收益</a:t>
            </a:r>
            <a:endParaRPr kumimoji="1" lang="zh-CN" altLang="en-US" dirty="0">
              <a:solidFill>
                <a:schemeClr val="lt1"/>
              </a:solidFill>
              <a:latin typeface="微软雅黑" charset="0"/>
              <a:ea typeface="微软雅黑" charset="0"/>
            </a:endParaRPr>
          </a:p>
        </p:txBody>
      </p:sp>
      <p:graphicFrame>
        <p:nvGraphicFramePr>
          <p:cNvPr id="17" name="图示 16"/>
          <p:cNvGraphicFramePr>
            <a:graphicFrameLocks noGrp="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pic>
        <p:nvPicPr>
          <p:cNvPr id="14" name="Picture 5"/>
          <p:cNvPicPr>
            <a:picLocks noChangeAspect="1"/>
          </p:cNvPicPr>
          <p:nvPr/>
        </p:nvPicPr>
        <p:blipFill rotWithShape="1">
          <a:blip r:embed="rId7"/>
          <a:srcRect b="15730"/>
          <a:stretch>
            <a:fillRect/>
          </a:stretch>
        </p:blipFill>
        <p:spPr>
          <a:xfrm>
            <a:off x="20" y="10"/>
            <a:ext cx="12191980" cy="6857990"/>
          </a:xfrm>
          <a:prstGeom prst="rect">
            <a:avLst/>
          </a:prstGeom>
        </p:spPr>
      </p:pic>
      <p:sp>
        <p:nvSpPr>
          <p:cNvPr id="15" name="Rectangle 9"/>
          <p:cNvSpPr>
            <a:spLocks noGrp="1" noRot="1" noChangeAspect="1" noMove="1" noResize="1" noEditPoints="1" noAdjustHandles="1" noChangeArrowheads="1" noChangeShapeType="1" noTextEdit="1"/>
          </p:cNvSpPr>
          <p:nvPr>
            <p:custDataLst>
              <p:tags r:id="rId4"/>
            </p:custDataLst>
          </p:nvPr>
        </p:nvSpPr>
        <p:spPr>
          <a:xfrm>
            <a:off x="0" y="0"/>
            <a:ext cx="12196802" cy="6858000"/>
          </a:xfrm>
          <a:prstGeom prst="rect">
            <a:avLst/>
          </a:prstGeom>
          <a:gradFill flip="none" rotWithShape="1">
            <a:gsLst>
              <a:gs pos="28000">
                <a:schemeClr val="dk1">
                  <a:alpha val="84000"/>
                </a:schemeClr>
              </a:gs>
              <a:gs pos="74000">
                <a:schemeClr val="dk1"/>
              </a:gs>
            </a:gsLst>
            <a:path path="circle">
              <a:fillToRect l="100000" t="100000"/>
            </a:path>
            <a:tileRect r="-100000" b="-100000"/>
          </a:gra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charset="0"/>
              <a:ea typeface="微软雅黑" charset="0"/>
              <a:cs typeface="+mn-cs"/>
            </a:endParaRPr>
          </a:p>
        </p:txBody>
      </p:sp>
      <p:sp>
        <p:nvSpPr>
          <p:cNvPr id="16" name="标题 1"/>
          <p:cNvSpPr>
            <a:spLocks noGrp="1"/>
          </p:cNvSpPr>
          <p:nvPr>
            <p:custDataLst>
              <p:tags r:id="rId5"/>
            </p:custDataLst>
          </p:nvPr>
        </p:nvSpPr>
        <p:spPr>
          <a:xfrm>
            <a:off x="838200" y="365125"/>
            <a:ext cx="10515600" cy="1325563"/>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dirty="0">
                <a:solidFill>
                  <a:schemeClr val="lt1"/>
                </a:solidFill>
                <a:latin typeface="微软雅黑" charset="0"/>
                <a:ea typeface="微软雅黑" charset="0"/>
              </a:rPr>
              <a:t>确定年总费用</a:t>
            </a:r>
            <a:endParaRPr kumimoji="1" lang="zh-CN" altLang="en-US" dirty="0">
              <a:solidFill>
                <a:schemeClr val="lt1"/>
              </a:solidFill>
              <a:latin typeface="微软雅黑" charset="0"/>
              <a:ea typeface="微软雅黑" charset="0"/>
            </a:endParaRPr>
          </a:p>
        </p:txBody>
      </p:sp>
      <p:graphicFrame>
        <p:nvGraphicFramePr>
          <p:cNvPr id="17" name="图示 16"/>
          <p:cNvGraphicFramePr>
            <a:graphicFrameLocks noGrp="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4" name="Rectangle 8"/>
          <p:cNvSpPr>
            <a:spLocks noGrp="1" noRot="1" noChangeAspect="1" noMove="1" noResize="1" noEditPoints="1" noAdjustHandles="1" noChangeArrowheads="1" noChangeShapeType="1" noTextEdit="1"/>
          </p:cNvSpPr>
          <p:nvPr>
            <p:custDataLst>
              <p:tags r:id="rId4"/>
            </p:custDataLst>
          </p:nvPr>
        </p:nvSpPr>
        <p:spPr>
          <a:xfrm>
            <a:off x="0" y="0"/>
            <a:ext cx="12188952" cy="6858000"/>
          </a:xfrm>
          <a:prstGeom prst="rect">
            <a:avLst/>
          </a:prstGeom>
          <a:solidFill>
            <a:srgbClr val="C34D68"/>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标题 1"/>
          <p:cNvSpPr>
            <a:spLocks noGrp="1"/>
          </p:cNvSpPr>
          <p:nvPr>
            <p:custDataLst>
              <p:tags r:id="rId5"/>
            </p:custDataLst>
          </p:nvPr>
        </p:nvSpPr>
        <p:spPr>
          <a:xfrm>
            <a:off x="635000" y="640823"/>
            <a:ext cx="3418659" cy="5583148"/>
          </a:xfrm>
          <a:prstGeom prst="rect">
            <a:avLst/>
          </a:prstGeom>
        </p:spPr>
        <p:txBody>
          <a:bodyPr lIns="109728" tIns="109728" rIns="109728" bIns="91440" anchor="ctr">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sz="5400">
                <a:solidFill>
                  <a:schemeClr val="lt1"/>
                </a:solidFill>
                <a:latin typeface="微软雅黑" charset="0"/>
                <a:ea typeface="微软雅黑" charset="0"/>
                <a:cs typeface="微软雅黑" charset="0"/>
              </a:rPr>
              <a:t>几种主要用地方式中土地年总费用主要包括： </a:t>
            </a:r>
            <a:endParaRPr kumimoji="1" lang="zh-CN" altLang="en-US" sz="5400">
              <a:solidFill>
                <a:schemeClr val="lt1"/>
              </a:solidFill>
              <a:latin typeface="微软雅黑" charset="0"/>
              <a:ea typeface="微软雅黑" charset="0"/>
              <a:cs typeface="微软雅黑" charset="0"/>
            </a:endParaRPr>
          </a:p>
        </p:txBody>
      </p:sp>
      <p:sp>
        <p:nvSpPr>
          <p:cNvPr id="16" name="sketch line"/>
          <p:cNvSpPr>
            <a:spLocks noGrp="1" noRot="1" noChangeAspect="1" noMove="1" noResize="1" noEditPoints="1" noAdjustHandles="1" noChangeArrowheads="1" noChangeShapeType="1" noTextEdit="1"/>
          </p:cNvSpPr>
          <p:nvPr>
            <p:custDataLst>
              <p:tags r:id="rId6"/>
            </p:custData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lgn="ctr">
            <a:solidFill>
              <a:srgbClr val="B13B87"/>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graphicFrame>
        <p:nvGraphicFramePr>
          <p:cNvPr id="17" name="图示 16"/>
          <p:cNvGraphicFramePr>
            <a:graphicFrameLocks noGrp="1"/>
          </p:cNvGraphicFramePr>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lang="zh-CN" altLang="en-US" dirty="0">
                <a:solidFill>
                  <a:schemeClr val="dk1">
                    <a:lumMod val="75000"/>
                    <a:lumOff val="25000"/>
                  </a:schemeClr>
                </a:solidFill>
                <a:latin typeface="微软雅黑" charset="0"/>
                <a:ea typeface="微软雅黑" charset="0"/>
              </a:rPr>
              <a:t>确定土地纯收益</a:t>
            </a:r>
            <a:endParaRPr kumimoji="1" lang="zh-CN" altLang="en-US" dirty="0">
              <a:solidFill>
                <a:schemeClr val="dk1">
                  <a:lumMod val="75000"/>
                  <a:lumOff val="25000"/>
                </a:schemeClr>
              </a:solidFill>
              <a:latin typeface="微软雅黑" charset="0"/>
              <a:ea typeface="微软雅黑" charset="0"/>
            </a:endParaRP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4" name="Rectangle 8"/>
          <p:cNvSpPr>
            <a:spLocks noGrp="1" noRot="1" noChangeAspect="1" noMove="1" noResize="1" noEditPoints="1" noAdjustHandles="1" noChangeArrowheads="1" noChangeShapeType="1" noTextEdit="1"/>
          </p:cNvSpPr>
          <p:nvPr>
            <p:custDataLst>
              <p:tags r:id="rId4"/>
            </p:custDataLst>
          </p:nvPr>
        </p:nvSpPr>
        <p:spPr>
          <a:xfrm>
            <a:off x="3740383" y="0"/>
            <a:ext cx="8451607" cy="6858001"/>
          </a:xfrm>
          <a:prstGeom prst="rect">
            <a:avLst/>
          </a:prstGeom>
          <a:solidFill>
            <a:schemeClr val="lt1">
              <a:lumMod val="9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Rectangle 10"/>
          <p:cNvSpPr>
            <a:spLocks noGrp="1" noRot="1" noChangeAspect="1" noMove="1" noResize="1" noEditPoints="1" noAdjustHandles="1" noChangeArrowheads="1" noChangeShapeType="1" noTextEdit="1"/>
          </p:cNvSpPr>
          <p:nvPr>
            <p:custDataLst>
              <p:tags r:id="rId5"/>
            </p:custDataLst>
          </p:nvPr>
        </p:nvSpPr>
        <p:spPr>
          <a:xfrm>
            <a:off x="10" y="0"/>
            <a:ext cx="3745177" cy="6858001"/>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6"/>
            </p:custDataLst>
          </p:nvPr>
        </p:nvSpPr>
        <p:spPr>
          <a:xfrm>
            <a:off x="1156852" y="637762"/>
            <a:ext cx="2190782" cy="5576770"/>
          </a:xfrm>
          <a:prstGeom prst="rect">
            <a:avLst/>
          </a:prstGeom>
        </p:spPr>
        <p:txBody>
          <a:bodyPr lIns="109728" tIns="109728" rIns="109728" bIns="91440" anchor="t">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sz="3600">
                <a:solidFill>
                  <a:schemeClr val="lt1"/>
                </a:solidFill>
                <a:latin typeface="微软雅黑" charset="0"/>
                <a:ea typeface="微软雅黑" charset="0"/>
              </a:rPr>
              <a:t>确定还原利率</a:t>
            </a:r>
          </a:p>
        </p:txBody>
      </p:sp>
      <p:graphicFrame>
        <p:nvGraphicFramePr>
          <p:cNvPr id="17" name="图示 16"/>
          <p:cNvGraphicFramePr>
            <a:graphicFrameLocks noGrp="1"/>
          </p:cNvGraphicFramePr>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4" name="Rectangle 9"/>
          <p:cNvSpPr>
            <a:spLocks noGrp="1" noRot="1" noChangeAspect="1" noMove="1" noResize="1" noEditPoints="1" noAdjustHandles="1" noChangeArrowheads="1" noChangeShapeType="1" noTextEdit="1"/>
          </p:cNvSpPr>
          <p:nvPr>
            <p:custDataLst>
              <p:tags r:id="rId4"/>
            </p:custDataLst>
          </p:nvPr>
        </p:nvSpPr>
        <p:spPr>
          <a:xfrm>
            <a:off x="3740383" y="0"/>
            <a:ext cx="8451607" cy="6858001"/>
          </a:xfrm>
          <a:prstGeom prst="rect">
            <a:avLst/>
          </a:prstGeom>
          <a:solidFill>
            <a:schemeClr val="lt1">
              <a:lumMod val="9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Rectangle 11"/>
          <p:cNvSpPr>
            <a:spLocks noGrp="1" noRot="1" noChangeAspect="1" noMove="1" noResize="1" noEditPoints="1" noAdjustHandles="1" noChangeArrowheads="1" noChangeShapeType="1" noTextEdit="1"/>
          </p:cNvSpPr>
          <p:nvPr>
            <p:custDataLst>
              <p:tags r:id="rId5"/>
            </p:custDataLst>
          </p:nvPr>
        </p:nvSpPr>
        <p:spPr>
          <a:xfrm>
            <a:off x="10" y="0"/>
            <a:ext cx="3745177" cy="6858001"/>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6"/>
            </p:custDataLst>
          </p:nvPr>
        </p:nvSpPr>
        <p:spPr>
          <a:xfrm>
            <a:off x="1156852" y="637762"/>
            <a:ext cx="2190782" cy="5576770"/>
          </a:xfrm>
          <a:prstGeom prst="rect">
            <a:avLst/>
          </a:prstGeom>
        </p:spPr>
        <p:txBody>
          <a:bodyPr lIns="109728" tIns="109728" rIns="109728" bIns="91440" anchor="t">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sz="3600">
                <a:solidFill>
                  <a:schemeClr val="lt1"/>
                </a:solidFill>
                <a:latin typeface="微软雅黑" charset="0"/>
                <a:ea typeface="微软雅黑" charset="0"/>
              </a:rPr>
              <a:t>三、地价的确定</a:t>
            </a:r>
          </a:p>
        </p:txBody>
      </p:sp>
      <p:graphicFrame>
        <p:nvGraphicFramePr>
          <p:cNvPr id="17" name="图示 16"/>
          <p:cNvGraphicFramePr>
            <a:graphicFrameLocks noGrp="1"/>
          </p:cNvGraphicFramePr>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剩余法</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剩余法一：</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程序</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graphicFrame>
        <p:nvGraphicFramePr>
          <p:cNvPr id="11" name="图示 10"/>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封面</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剩余法二：</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程序</a:t>
            </a:r>
          </a:p>
        </p:txBody>
      </p:sp>
      <p:graphicFrame>
        <p:nvGraphicFramePr>
          <p:cNvPr id="13" name="图示 12"/>
          <p:cNvGraphicFramePr>
            <a:graphicFrameLocks noGrp="1"/>
          </p:cNvGraphicFramePr>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2" name="Rectangle 8"/>
          <p:cNvSpPr>
            <a:spLocks noGrp="1" noRot="1" noChangeAspect="1" noMove="1" noResize="1" noEditPoints="1" noAdjustHandles="1" noChangeArrowheads="1" noChangeShapeType="1" noTextEdit="1"/>
          </p:cNvSpPr>
          <p:nvPr>
            <p:custDataLst>
              <p:tags r:id="rId4"/>
            </p:custDataLst>
          </p:nvPr>
        </p:nvSpPr>
        <p:spPr>
          <a:xfrm>
            <a:off x="-1" y="0"/>
            <a:ext cx="12188952" cy="6858000"/>
          </a:xfrm>
          <a:prstGeom prst="rect">
            <a:avLst/>
          </a:prstGeom>
          <a:solidFill>
            <a:srgbClr val="C34D68"/>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graphicFrame>
        <p:nvGraphicFramePr>
          <p:cNvPr id="13" name="图示 12"/>
          <p:cNvGraphicFramePr>
            <a:graphicFrameLocks noGrp="1"/>
          </p:cNvGraphicFramePr>
          <p:nvPr/>
        </p:nvGraphicFramePr>
        <p:xfrm>
          <a:off x="673100" y="1333500"/>
          <a:ext cx="11036300" cy="52196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cs typeface="微软雅黑" charset="0"/>
              </a:rPr>
              <a:t>第四部分  附件</a:t>
            </a:r>
          </a:p>
        </p:txBody>
      </p:sp>
      <p:sp>
        <p:nvSpPr>
          <p:cNvPr id="13" name="内容占位符 2"/>
          <p:cNvSpPr>
            <a:spLocks noGrp="1"/>
          </p:cNvSpPr>
          <p:nvPr>
            <p:custDataLst>
              <p:tags r:id="rId5"/>
            </p:custDataLst>
          </p:nvPr>
        </p:nvSpPr>
        <p:spPr>
          <a:xfrm>
            <a:off x="1097280" y="2108201"/>
            <a:ext cx="10058400" cy="3760891"/>
          </a:xfrm>
          <a:prstGeom prst="rect">
            <a:avLst/>
          </a:prstGeom>
        </p:spPr>
        <p:txBody>
          <a:bodyPr lIns="109728" tIns="109728" rIns="109728" bIns="91440"/>
          <a:lstStyle>
            <a:lvl1pPr marL="91440" indent="-91440" algn="l" defTabSz="914400" rtl="0" eaLnBrk="1" latinLnBrk="0" hangingPunct="1">
              <a:lnSpc>
                <a:spcPct val="114000"/>
              </a:lnSpc>
              <a:spcBef>
                <a:spcPts val="1200"/>
              </a:spcBef>
              <a:spcAft>
                <a:spcPts val="200"/>
              </a:spcAft>
              <a:buClr>
                <a:schemeClr val="accent1"/>
              </a:buClr>
              <a:buSzPct val="100000"/>
              <a:buFont typeface="Calibri" panose="020F0502020204030204" pitchFamily="34" charset="0"/>
              <a:buChar char=" "/>
              <a:defRPr sz="2000" kern="1200" spc="100">
                <a:solidFill>
                  <a:schemeClr val="tx1">
                    <a:lumMod val="75000"/>
                    <a:lumOff val="25000"/>
                  </a:schemeClr>
                </a:solidFill>
                <a:latin typeface="+mn-lt"/>
                <a:ea typeface="+mn-ea"/>
                <a:cs typeface="+mn-cs"/>
              </a:defRPr>
            </a:lvl1pPr>
            <a:lvl2pPr marL="384175" indent="-182880" algn="l" defTabSz="914400" rtl="0" eaLnBrk="1" latinLnBrk="0" hangingPunct="1">
              <a:lnSpc>
                <a:spcPct val="114000"/>
              </a:lnSpc>
              <a:spcBef>
                <a:spcPts val="200"/>
              </a:spcBef>
              <a:spcAft>
                <a:spcPts val="400"/>
              </a:spcAft>
              <a:buClrTx/>
              <a:buFont typeface="Calibri" panose="020F0502020204030204" pitchFamily="34" charset="0"/>
              <a:buChar char="◦"/>
              <a:defRPr sz="1800" kern="1200" spc="100">
                <a:solidFill>
                  <a:schemeClr val="tx1">
                    <a:lumMod val="75000"/>
                    <a:lumOff val="25000"/>
                  </a:schemeClr>
                </a:solidFill>
                <a:latin typeface="+mn-lt"/>
                <a:ea typeface="+mn-ea"/>
                <a:cs typeface="+mn-cs"/>
              </a:defRPr>
            </a:lvl2pPr>
            <a:lvl3pPr marL="56705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3pPr>
            <a:lvl4pPr marL="74993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4pPr>
            <a:lvl5pPr marL="93281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kumimoji="1" lang="zh-CN" altLang="en-US" dirty="0">
                <a:solidFill>
                  <a:schemeClr val="dk1">
                    <a:lumMod val="75000"/>
                    <a:lumOff val="25000"/>
                  </a:schemeClr>
                </a:solidFill>
                <a:latin typeface="微软雅黑" charset="0"/>
                <a:ea typeface="微软雅黑" charset="0"/>
              </a:rPr>
              <a:t>同土地估价报告</a:t>
            </a:r>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5"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2"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排版要求</a:t>
            </a:r>
          </a:p>
        </p:txBody>
      </p:sp>
      <p:sp>
        <p:nvSpPr>
          <p:cNvPr id="13" name="内容占位符 2"/>
          <p:cNvSpPr>
            <a:spLocks noGrp="1"/>
          </p:cNvSpPr>
          <p:nvPr>
            <p:custDataLst>
              <p:tags r:id="rId5"/>
            </p:custDataLst>
          </p:nvPr>
        </p:nvSpPr>
        <p:spPr>
          <a:xfrm>
            <a:off x="1097280" y="2108201"/>
            <a:ext cx="10058400" cy="3760891"/>
          </a:xfrm>
          <a:prstGeom prst="rect">
            <a:avLst/>
          </a:prstGeom>
        </p:spPr>
        <p:txBody>
          <a:bodyPr lIns="109728" tIns="109728" rIns="109728" bIns="91440"/>
          <a:lstStyle>
            <a:lvl1pPr marL="91440" indent="-91440" algn="l" defTabSz="914400" rtl="0" eaLnBrk="1" latinLnBrk="0" hangingPunct="1">
              <a:lnSpc>
                <a:spcPct val="114000"/>
              </a:lnSpc>
              <a:spcBef>
                <a:spcPts val="1200"/>
              </a:spcBef>
              <a:spcAft>
                <a:spcPts val="200"/>
              </a:spcAft>
              <a:buClr>
                <a:schemeClr val="accent1"/>
              </a:buClr>
              <a:buSzPct val="100000"/>
              <a:buFont typeface="Calibri" panose="020F0502020204030204" pitchFamily="34" charset="0"/>
              <a:buChar char=" "/>
              <a:defRPr sz="2000" kern="1200" spc="100">
                <a:solidFill>
                  <a:schemeClr val="tx1">
                    <a:lumMod val="75000"/>
                    <a:lumOff val="25000"/>
                  </a:schemeClr>
                </a:solidFill>
                <a:latin typeface="+mn-lt"/>
                <a:ea typeface="+mn-ea"/>
                <a:cs typeface="+mn-cs"/>
              </a:defRPr>
            </a:lvl1pPr>
            <a:lvl2pPr marL="384175" indent="-182880" algn="l" defTabSz="914400" rtl="0" eaLnBrk="1" latinLnBrk="0" hangingPunct="1">
              <a:lnSpc>
                <a:spcPct val="114000"/>
              </a:lnSpc>
              <a:spcBef>
                <a:spcPts val="200"/>
              </a:spcBef>
              <a:spcAft>
                <a:spcPts val="400"/>
              </a:spcAft>
              <a:buClrTx/>
              <a:buFont typeface="Calibri" panose="020F0502020204030204" pitchFamily="34" charset="0"/>
              <a:buChar char="◦"/>
              <a:defRPr sz="1800" kern="1200" spc="100">
                <a:solidFill>
                  <a:schemeClr val="tx1">
                    <a:lumMod val="75000"/>
                    <a:lumOff val="25000"/>
                  </a:schemeClr>
                </a:solidFill>
                <a:latin typeface="+mn-lt"/>
                <a:ea typeface="+mn-ea"/>
                <a:cs typeface="+mn-cs"/>
              </a:defRPr>
            </a:lvl2pPr>
            <a:lvl3pPr marL="56705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3pPr>
            <a:lvl4pPr marL="74993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4pPr>
            <a:lvl5pPr marL="93281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dirty="0">
                <a:solidFill>
                  <a:schemeClr val="dk1">
                    <a:lumMod val="75000"/>
                    <a:lumOff val="25000"/>
                  </a:schemeClr>
                </a:solidFill>
                <a:latin typeface="微软雅黑" charset="0"/>
                <a:ea typeface="微软雅黑" charset="0"/>
                <a:cs typeface="微软雅黑" charset="0"/>
              </a:rPr>
              <a:t>一、纸张 。应采用幅面为 </a:t>
            </a:r>
            <a:r>
              <a:rPr lang="en-US" altLang="zh-CN" dirty="0">
                <a:solidFill>
                  <a:schemeClr val="dk1">
                    <a:lumMod val="75000"/>
                    <a:lumOff val="25000"/>
                  </a:schemeClr>
                </a:solidFill>
                <a:latin typeface="微软雅黑" charset="0"/>
                <a:ea typeface="微软雅黑" charset="0"/>
                <a:cs typeface="微软雅黑" charset="0"/>
              </a:rPr>
              <a:t>209×295 </a:t>
            </a:r>
            <a:r>
              <a:rPr lang="zh-CN" altLang="en-US" dirty="0">
                <a:solidFill>
                  <a:schemeClr val="dk1">
                    <a:lumMod val="75000"/>
                    <a:lumOff val="25000"/>
                  </a:schemeClr>
                </a:solidFill>
                <a:latin typeface="微软雅黑" charset="0"/>
                <a:ea typeface="微软雅黑" charset="0"/>
                <a:cs typeface="微软雅黑" charset="0"/>
              </a:rPr>
              <a:t>毫米规格的纸张（相当于 </a:t>
            </a:r>
            <a:r>
              <a:rPr lang="en-GB" altLang="zh-CN" dirty="0">
                <a:solidFill>
                  <a:schemeClr val="dk1">
                    <a:lumMod val="75000"/>
                    <a:lumOff val="25000"/>
                  </a:schemeClr>
                </a:solidFill>
                <a:latin typeface="微软雅黑" charset="0"/>
                <a:ea typeface="微软雅黑" charset="0"/>
                <a:cs typeface="微软雅黑" charset="0"/>
              </a:rPr>
              <a:t>A4 </a:t>
            </a:r>
            <a:r>
              <a:rPr lang="zh-CN" altLang="en-US" dirty="0">
                <a:solidFill>
                  <a:schemeClr val="dk1">
                    <a:lumMod val="75000"/>
                    <a:lumOff val="25000"/>
                  </a:schemeClr>
                </a:solidFill>
                <a:latin typeface="微软雅黑" charset="0"/>
                <a:ea typeface="微软雅黑" charset="0"/>
                <a:cs typeface="微软雅黑" charset="0"/>
              </a:rPr>
              <a:t>纸张规格） </a:t>
            </a:r>
          </a:p>
          <a:p>
            <a:r>
              <a:rPr lang="zh-CN" altLang="en-US" dirty="0">
                <a:solidFill>
                  <a:schemeClr val="dk1">
                    <a:lumMod val="75000"/>
                    <a:lumOff val="25000"/>
                  </a:schemeClr>
                </a:solidFill>
                <a:latin typeface="微软雅黑" charset="0"/>
                <a:ea typeface="微软雅黑" charset="0"/>
                <a:cs typeface="微软雅黑" charset="0"/>
              </a:rPr>
              <a:t>二、字体与字型号 </a:t>
            </a:r>
          </a:p>
          <a:p>
            <a:r>
              <a:rPr lang="zh-CN" altLang="en-US" dirty="0">
                <a:solidFill>
                  <a:schemeClr val="dk1">
                    <a:lumMod val="75000"/>
                    <a:lumOff val="25000"/>
                  </a:schemeClr>
                </a:solidFill>
                <a:latin typeface="微软雅黑" charset="0"/>
                <a:ea typeface="微软雅黑" charset="0"/>
                <a:cs typeface="微软雅黑" charset="0"/>
              </a:rPr>
              <a:t>（一）封面 </a:t>
            </a:r>
          </a:p>
          <a:p>
            <a:r>
              <a:rPr lang="en-US" altLang="zh-CN" dirty="0">
                <a:solidFill>
                  <a:schemeClr val="dk1">
                    <a:lumMod val="75000"/>
                    <a:lumOff val="25000"/>
                  </a:schemeClr>
                </a:solidFill>
                <a:latin typeface="微软雅黑" charset="0"/>
                <a:ea typeface="微软雅黑" charset="0"/>
                <a:cs typeface="微软雅黑" charset="0"/>
              </a:rPr>
              <a:t>1</a:t>
            </a:r>
            <a:r>
              <a:rPr lang="zh-CN" altLang="en-US" dirty="0">
                <a:solidFill>
                  <a:schemeClr val="dk1">
                    <a:lumMod val="75000"/>
                    <a:lumOff val="25000"/>
                  </a:schemeClr>
                </a:solidFill>
                <a:latin typeface="微软雅黑" charset="0"/>
                <a:ea typeface="微软雅黑" charset="0"/>
                <a:cs typeface="微软雅黑" charset="0"/>
              </a:rPr>
              <a:t>、“土地估价报告”、“土地价格技术报告（评估工作底稿）”字体应为二号标宋。 </a:t>
            </a:r>
          </a:p>
          <a:p>
            <a:r>
              <a:rPr lang="en-US" altLang="zh-CN" dirty="0">
                <a:solidFill>
                  <a:schemeClr val="dk1">
                    <a:lumMod val="75000"/>
                    <a:lumOff val="25000"/>
                  </a:schemeClr>
                </a:solidFill>
                <a:latin typeface="微软雅黑" charset="0"/>
                <a:ea typeface="微软雅黑" charset="0"/>
                <a:cs typeface="微软雅黑" charset="0"/>
              </a:rPr>
              <a:t>2</a:t>
            </a:r>
            <a:r>
              <a:rPr lang="zh-CN" altLang="en-US" dirty="0">
                <a:solidFill>
                  <a:schemeClr val="dk1">
                    <a:lumMod val="75000"/>
                    <a:lumOff val="25000"/>
                  </a:schemeClr>
                </a:solidFill>
                <a:latin typeface="微软雅黑" charset="0"/>
                <a:ea typeface="微软雅黑" charset="0"/>
                <a:cs typeface="微软雅黑" charset="0"/>
              </a:rPr>
              <a:t>、其他内容应为三号楷体。 </a:t>
            </a:r>
          </a:p>
          <a:p>
            <a:r>
              <a:rPr lang="en-US" altLang="zh-CN" dirty="0">
                <a:solidFill>
                  <a:schemeClr val="dk1">
                    <a:lumMod val="75000"/>
                    <a:lumOff val="25000"/>
                  </a:schemeClr>
                </a:solidFill>
                <a:latin typeface="微软雅黑" charset="0"/>
                <a:ea typeface="微软雅黑" charset="0"/>
                <a:cs typeface="微软雅黑" charset="0"/>
              </a:rPr>
              <a:t>3</a:t>
            </a:r>
            <a:r>
              <a:rPr lang="zh-CN" altLang="en-US" dirty="0">
                <a:solidFill>
                  <a:schemeClr val="dk1">
                    <a:lumMod val="75000"/>
                    <a:lumOff val="25000"/>
                  </a:schemeClr>
                </a:solidFill>
                <a:latin typeface="微软雅黑" charset="0"/>
                <a:ea typeface="微软雅黑" charset="0"/>
                <a:cs typeface="微软雅黑" charset="0"/>
              </a:rPr>
              <a:t>、“土地估价报告”和“土地价格技术报告（评估工作底稿）”应居中排列，其他内容左端对齐后居 中排列。 </a:t>
            </a: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1" name="内容占位符 2"/>
          <p:cNvSpPr>
            <a:spLocks noGrp="1"/>
          </p:cNvSpPr>
          <p:nvPr>
            <p:custDataLst>
              <p:tags r:id="rId4"/>
            </p:custDataLst>
          </p:nvPr>
        </p:nvSpPr>
        <p:spPr>
          <a:xfrm>
            <a:off x="1097280" y="2108201"/>
            <a:ext cx="10058400" cy="3760891"/>
          </a:xfrm>
          <a:prstGeom prst="rect">
            <a:avLst/>
          </a:prstGeom>
        </p:spPr>
        <p:txBody>
          <a:bodyPr lIns="109728" tIns="109728" rIns="109728" bIns="91440"/>
          <a:lstStyle>
            <a:lvl1pPr marL="91440" indent="-91440" algn="l" defTabSz="914400" rtl="0" eaLnBrk="1" latinLnBrk="0" hangingPunct="1">
              <a:lnSpc>
                <a:spcPct val="114000"/>
              </a:lnSpc>
              <a:spcBef>
                <a:spcPts val="1200"/>
              </a:spcBef>
              <a:spcAft>
                <a:spcPts val="200"/>
              </a:spcAft>
              <a:buClr>
                <a:schemeClr val="accent1"/>
              </a:buClr>
              <a:buSzPct val="100000"/>
              <a:buFont typeface="Calibri" panose="020F0502020204030204" pitchFamily="34" charset="0"/>
              <a:buChar char=" "/>
              <a:defRPr sz="2000" kern="1200" spc="100">
                <a:solidFill>
                  <a:schemeClr val="tx1">
                    <a:lumMod val="75000"/>
                    <a:lumOff val="25000"/>
                  </a:schemeClr>
                </a:solidFill>
                <a:latin typeface="+mn-lt"/>
                <a:ea typeface="+mn-ea"/>
                <a:cs typeface="+mn-cs"/>
              </a:defRPr>
            </a:lvl1pPr>
            <a:lvl2pPr marL="384175" indent="-182880" algn="l" defTabSz="914400" rtl="0" eaLnBrk="1" latinLnBrk="0" hangingPunct="1">
              <a:lnSpc>
                <a:spcPct val="114000"/>
              </a:lnSpc>
              <a:spcBef>
                <a:spcPts val="200"/>
              </a:spcBef>
              <a:spcAft>
                <a:spcPts val="400"/>
              </a:spcAft>
              <a:buClrTx/>
              <a:buFont typeface="Calibri" panose="020F0502020204030204" pitchFamily="34" charset="0"/>
              <a:buChar char="◦"/>
              <a:defRPr sz="1800" kern="1200" spc="100">
                <a:solidFill>
                  <a:schemeClr val="tx1">
                    <a:lumMod val="75000"/>
                    <a:lumOff val="25000"/>
                  </a:schemeClr>
                </a:solidFill>
                <a:latin typeface="+mn-lt"/>
                <a:ea typeface="+mn-ea"/>
                <a:cs typeface="+mn-cs"/>
              </a:defRPr>
            </a:lvl2pPr>
            <a:lvl3pPr marL="56705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3pPr>
            <a:lvl4pPr marL="74993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4pPr>
            <a:lvl5pPr marL="93281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dirty="0">
                <a:solidFill>
                  <a:schemeClr val="dk1">
                    <a:lumMod val="75000"/>
                    <a:lumOff val="25000"/>
                  </a:schemeClr>
                </a:solidFill>
                <a:latin typeface="微软雅黑" charset="0"/>
                <a:ea typeface="微软雅黑" charset="0"/>
                <a:cs typeface="微软雅黑" charset="0"/>
              </a:rPr>
              <a:t>（二）正文 </a:t>
            </a:r>
          </a:p>
          <a:p>
            <a:r>
              <a:rPr lang="en-US" altLang="zh-CN" dirty="0">
                <a:solidFill>
                  <a:schemeClr val="dk1">
                    <a:lumMod val="75000"/>
                    <a:lumOff val="25000"/>
                  </a:schemeClr>
                </a:solidFill>
                <a:latin typeface="微软雅黑" charset="0"/>
                <a:ea typeface="微软雅黑" charset="0"/>
                <a:cs typeface="微软雅黑" charset="0"/>
              </a:rPr>
              <a:t>1</a:t>
            </a:r>
            <a:r>
              <a:rPr lang="zh-CN" altLang="en-US" dirty="0">
                <a:solidFill>
                  <a:schemeClr val="dk1">
                    <a:lumMod val="75000"/>
                    <a:lumOff val="25000"/>
                  </a:schemeClr>
                </a:solidFill>
                <a:latin typeface="微软雅黑" charset="0"/>
                <a:ea typeface="微软雅黑" charset="0"/>
                <a:cs typeface="微软雅黑" charset="0"/>
              </a:rPr>
              <a:t>、“土地估价报告”、“土地价格技术报告（评估工作底稿）”及各部分标题字体应为三号标宋。 </a:t>
            </a:r>
          </a:p>
          <a:p>
            <a:r>
              <a:rPr lang="en-US" altLang="zh-CN" dirty="0">
                <a:solidFill>
                  <a:schemeClr val="dk1">
                    <a:lumMod val="75000"/>
                    <a:lumOff val="25000"/>
                  </a:schemeClr>
                </a:solidFill>
                <a:latin typeface="微软雅黑" charset="0"/>
                <a:ea typeface="微软雅黑" charset="0"/>
                <a:cs typeface="微软雅黑" charset="0"/>
              </a:rPr>
              <a:t>2</a:t>
            </a:r>
            <a:r>
              <a:rPr lang="zh-CN" altLang="en-US" dirty="0">
                <a:solidFill>
                  <a:schemeClr val="dk1">
                    <a:lumMod val="75000"/>
                    <a:lumOff val="25000"/>
                  </a:schemeClr>
                </a:solidFill>
                <a:latin typeface="微软雅黑" charset="0"/>
                <a:ea typeface="微软雅黑" charset="0"/>
                <a:cs typeface="微软雅黑" charset="0"/>
              </a:rPr>
              <a:t>、其他内容字体应为四号仿宋。 </a:t>
            </a:r>
          </a:p>
          <a:p>
            <a:r>
              <a:rPr lang="en-US" altLang="zh-CN" dirty="0">
                <a:solidFill>
                  <a:schemeClr val="dk1">
                    <a:lumMod val="75000"/>
                    <a:lumOff val="25000"/>
                  </a:schemeClr>
                </a:solidFill>
                <a:latin typeface="微软雅黑" charset="0"/>
                <a:ea typeface="微软雅黑" charset="0"/>
                <a:cs typeface="微软雅黑" charset="0"/>
              </a:rPr>
              <a:t>3</a:t>
            </a:r>
            <a:r>
              <a:rPr lang="zh-CN" altLang="en-US" dirty="0">
                <a:solidFill>
                  <a:schemeClr val="dk1">
                    <a:lumMod val="75000"/>
                    <a:lumOff val="25000"/>
                  </a:schemeClr>
                </a:solidFill>
                <a:latin typeface="微软雅黑" charset="0"/>
                <a:ea typeface="微软雅黑" charset="0"/>
                <a:cs typeface="微软雅黑" charset="0"/>
              </a:rPr>
              <a:t>、正文内容两端对齐后居中排列。 </a:t>
            </a: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1" name="内容占位符 2"/>
          <p:cNvSpPr>
            <a:spLocks noGrp="1"/>
          </p:cNvSpPr>
          <p:nvPr>
            <p:custDataLst>
              <p:tags r:id="rId4"/>
            </p:custDataLst>
          </p:nvPr>
        </p:nvSpPr>
        <p:spPr>
          <a:xfrm>
            <a:off x="313151" y="1929008"/>
            <a:ext cx="11636679" cy="4146115"/>
          </a:xfrm>
          <a:prstGeom prst="rect">
            <a:avLst/>
          </a:prstGeom>
        </p:spPr>
        <p:txBody>
          <a:bodyPr lIns="109728" tIns="109728" rIns="109728" bIns="91440"/>
          <a:lstStyle>
            <a:lvl1pPr marL="91440" indent="-91440" algn="l" defTabSz="914400" rtl="0" eaLnBrk="1" latinLnBrk="0" hangingPunct="1">
              <a:lnSpc>
                <a:spcPct val="114000"/>
              </a:lnSpc>
              <a:spcBef>
                <a:spcPts val="1200"/>
              </a:spcBef>
              <a:spcAft>
                <a:spcPts val="200"/>
              </a:spcAft>
              <a:buClr>
                <a:schemeClr val="accent1"/>
              </a:buClr>
              <a:buSzPct val="100000"/>
              <a:buFont typeface="Calibri" panose="020F0502020204030204" pitchFamily="34" charset="0"/>
              <a:buChar char=" "/>
              <a:defRPr sz="2000" kern="1200" spc="100">
                <a:solidFill>
                  <a:schemeClr val="tx1">
                    <a:lumMod val="75000"/>
                    <a:lumOff val="25000"/>
                  </a:schemeClr>
                </a:solidFill>
                <a:latin typeface="+mn-lt"/>
                <a:ea typeface="+mn-ea"/>
                <a:cs typeface="+mn-cs"/>
              </a:defRPr>
            </a:lvl1pPr>
            <a:lvl2pPr marL="384175" indent="-182880" algn="l" defTabSz="914400" rtl="0" eaLnBrk="1" latinLnBrk="0" hangingPunct="1">
              <a:lnSpc>
                <a:spcPct val="114000"/>
              </a:lnSpc>
              <a:spcBef>
                <a:spcPts val="200"/>
              </a:spcBef>
              <a:spcAft>
                <a:spcPts val="400"/>
              </a:spcAft>
              <a:buClrTx/>
              <a:buFont typeface="Calibri" panose="020F0502020204030204" pitchFamily="34" charset="0"/>
              <a:buChar char="◦"/>
              <a:defRPr sz="1800" kern="1200" spc="100">
                <a:solidFill>
                  <a:schemeClr val="tx1">
                    <a:lumMod val="75000"/>
                    <a:lumOff val="25000"/>
                  </a:schemeClr>
                </a:solidFill>
                <a:latin typeface="+mn-lt"/>
                <a:ea typeface="+mn-ea"/>
                <a:cs typeface="+mn-cs"/>
              </a:defRPr>
            </a:lvl2pPr>
            <a:lvl3pPr marL="56705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3pPr>
            <a:lvl4pPr marL="74993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4pPr>
            <a:lvl5pPr marL="93281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lang="zh-CN" altLang="en-US" sz="1800" dirty="0">
                <a:solidFill>
                  <a:schemeClr val="dk1">
                    <a:lumMod val="75000"/>
                    <a:lumOff val="25000"/>
                  </a:schemeClr>
                </a:solidFill>
                <a:latin typeface="微软雅黑" charset="0"/>
                <a:ea typeface="微软雅黑" charset="0"/>
                <a:cs typeface="微软雅黑" charset="0"/>
              </a:rPr>
              <a:t>三、土地估价报告的制作与出具 </a:t>
            </a:r>
          </a:p>
          <a:p>
            <a:r>
              <a:rPr lang="en-US" altLang="zh-CN" sz="1800" dirty="0">
                <a:solidFill>
                  <a:schemeClr val="dk1">
                    <a:lumMod val="75000"/>
                    <a:lumOff val="25000"/>
                  </a:schemeClr>
                </a:solidFill>
                <a:latin typeface="微软雅黑" charset="0"/>
                <a:ea typeface="微软雅黑" charset="0"/>
                <a:cs typeface="微软雅黑" charset="0"/>
              </a:rPr>
              <a:t>1</a:t>
            </a:r>
            <a:r>
              <a:rPr lang="zh-CN" altLang="en-US" sz="1800" dirty="0">
                <a:solidFill>
                  <a:schemeClr val="dk1">
                    <a:lumMod val="75000"/>
                    <a:lumOff val="25000"/>
                  </a:schemeClr>
                </a:solidFill>
                <a:latin typeface="微软雅黑" charset="0"/>
                <a:ea typeface="微软雅黑" charset="0"/>
                <a:cs typeface="微软雅黑" charset="0"/>
              </a:rPr>
              <a:t>、“土地估价报告”供估价机构提交给委托方使用，“土地价格技术报告（评估工作底稿）”供估价 机构提交土地管理部门进行审查用，“土地估价报告”可以采用文字式或表格式 ，土地价格技术报告（评 估工作底稿）应采用文字式； </a:t>
            </a:r>
          </a:p>
          <a:p>
            <a:r>
              <a:rPr lang="en-US" altLang="zh-CN" sz="1800" dirty="0">
                <a:solidFill>
                  <a:schemeClr val="dk1">
                    <a:lumMod val="75000"/>
                    <a:lumOff val="25000"/>
                  </a:schemeClr>
                </a:solidFill>
                <a:latin typeface="微软雅黑" charset="0"/>
                <a:ea typeface="微软雅黑" charset="0"/>
                <a:cs typeface="微软雅黑" charset="0"/>
              </a:rPr>
              <a:t>2</a:t>
            </a:r>
            <a:r>
              <a:rPr lang="zh-CN" altLang="en-US" sz="1800" dirty="0">
                <a:solidFill>
                  <a:schemeClr val="dk1">
                    <a:lumMod val="75000"/>
                    <a:lumOff val="25000"/>
                  </a:schemeClr>
                </a:solidFill>
                <a:latin typeface="微软雅黑" charset="0"/>
                <a:ea typeface="微软雅黑" charset="0"/>
                <a:cs typeface="微软雅黑" charset="0"/>
              </a:rPr>
              <a:t>、每个估价项目只能有一个“土地估价报告”，但可以有多个“土地价格技术报告（评估工作底稿）”。 当估价项目涉及多个市县时，应以各市或县为单位出具“土地价格技术报告（评估工作底稿）”； </a:t>
            </a:r>
          </a:p>
          <a:p>
            <a:r>
              <a:rPr lang="en-US" altLang="zh-CN" sz="1800" dirty="0">
                <a:solidFill>
                  <a:schemeClr val="dk1">
                    <a:lumMod val="75000"/>
                    <a:lumOff val="25000"/>
                  </a:schemeClr>
                </a:solidFill>
                <a:latin typeface="微软雅黑" charset="0"/>
                <a:ea typeface="微软雅黑" charset="0"/>
                <a:cs typeface="微软雅黑" charset="0"/>
              </a:rPr>
              <a:t>3</a:t>
            </a:r>
            <a:r>
              <a:rPr lang="zh-CN" altLang="en-US" sz="1800" dirty="0">
                <a:solidFill>
                  <a:schemeClr val="dk1">
                    <a:lumMod val="75000"/>
                    <a:lumOff val="25000"/>
                  </a:schemeClr>
                </a:solidFill>
                <a:latin typeface="微软雅黑" charset="0"/>
                <a:ea typeface="微软雅黑" charset="0"/>
                <a:cs typeface="微软雅黑" charset="0"/>
              </a:rPr>
              <a:t>、委托估价方在向土地行政主管部门申请对地价进行审核时，可提交““土地价格技术报告（评估 工作底稿）”，并可同时提交“土地估价报告”；报请国土资源部或省级土地行政主管部门进行备案时， 应同时提交“土地估价报告”和““土地价格技术报告（评估工作底稿）”。土地估价机构对估价过程中采 用的有关技术依据（如征地协议、征地标准文件、开发费用、基准地价成果、土地市场交易资料等）应 单独整理成册，供土地估价结果的确认机构备查。 </a:t>
            </a:r>
          </a:p>
          <a:p>
            <a:endParaRPr kumimoji="1" lang="zh-CN" altLang="en-US" sz="1800" dirty="0">
              <a:solidFill>
                <a:schemeClr val="dk1">
                  <a:lumMod val="75000"/>
                  <a:lumOff val="25000"/>
                </a:schemeClr>
              </a:solidFill>
              <a:latin typeface="微软雅黑" charset="0"/>
              <a:ea typeface="微软雅黑" charset="0"/>
              <a:cs typeface="微软雅黑" charset="0"/>
            </a:endParaRPr>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2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5" name="Rectangle 17"/>
          <p:cNvSpPr>
            <a:spLocks noGrp="1" noRot="1" noChangeAspect="1" noMove="1" noResize="1" noEditPoints="1" noAdjustHandles="1" noChangeArrowheads="1" noChangeShapeType="1" noTextEdit="1"/>
          </p:cNvSpPr>
          <p:nvPr>
            <p:custDataLst>
              <p:tags r:id="rId4"/>
            </p:custDataLst>
          </p:nvPr>
        </p:nvSpPr>
        <p:spPr>
          <a:xfrm>
            <a:off x="0" y="0"/>
            <a:ext cx="12192000" cy="6858000"/>
          </a:xfrm>
          <a:prstGeom prst="rect">
            <a:avLst/>
          </a:prstGeom>
          <a:solidFill>
            <a:srgbClr val="C34D68"/>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5"/>
            </p:custDataLst>
          </p:nvPr>
        </p:nvSpPr>
        <p:spPr>
          <a:xfrm>
            <a:off x="1097280" y="286603"/>
            <a:ext cx="10058400" cy="1450757"/>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lt1"/>
                </a:solidFill>
                <a:latin typeface="微软雅黑" charset="0"/>
                <a:ea typeface="微软雅黑" charset="0"/>
              </a:rPr>
              <a:t>土地估价报告内容</a:t>
            </a:r>
          </a:p>
        </p:txBody>
      </p:sp>
      <p:cxnSp>
        <p:nvCxnSpPr>
          <p:cNvPr id="17" name="Straight Connector 19"/>
          <p:cNvCxnSpPr>
            <a:cxnSpLocks noGrp="1" noRot="1" noChangeAspect="1" noMove="1" noResize="1" noEditPoints="1" noAdjustHandles="1" noChangeArrowheads="1" noChangeShapeType="1"/>
          </p:cNvCxnSpPr>
          <p:nvPr/>
        </p:nvCxnSpPr>
        <p:spPr>
          <a:xfrm>
            <a:off x="1193532" y="1897380"/>
            <a:ext cx="9966960" cy="0"/>
          </a:xfrm>
          <a:prstGeom prst="line">
            <a:avLst/>
          </a:prstGeom>
          <a:noFill/>
          <a:ln w="12700" cap="flat" cmpd="sng" algn="ctr">
            <a:solidFill>
              <a:srgbClr val="000000">
                <a:lumMod val="75000"/>
                <a:lumOff val="25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18" name="Rectangle 21"/>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图示 18"/>
          <p:cNvGraphicFramePr>
            <a:graphicFrameLocks noGrp="1"/>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17695102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2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5" name="Rectangle 8"/>
          <p:cNvSpPr>
            <a:spLocks noGrp="1" noRot="1" noChangeAspect="1" noMove="1" noResize="1" noEditPoints="1" noAdjustHandles="1" noChangeArrowheads="1" noChangeShapeType="1" noTextEdit="1"/>
          </p:cNvSpPr>
          <p:nvPr>
            <p:custDataLst>
              <p:tags r:id="rId4"/>
            </p:custDataLst>
          </p:nvPr>
        </p:nvSpPr>
        <p:spPr>
          <a:xfrm>
            <a:off x="0" y="0"/>
            <a:ext cx="12192000" cy="6858000"/>
          </a:xfrm>
          <a:prstGeom prst="rect">
            <a:avLst/>
          </a:prstGeom>
          <a:solidFill>
            <a:srgbClr val="C34D68"/>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5"/>
            </p:custDataLst>
          </p:nvPr>
        </p:nvSpPr>
        <p:spPr>
          <a:xfrm>
            <a:off x="1097280" y="286603"/>
            <a:ext cx="10058400" cy="1450757"/>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lt1"/>
                </a:solidFill>
                <a:latin typeface="微软雅黑" charset="0"/>
                <a:ea typeface="微软雅黑" charset="0"/>
              </a:rPr>
              <a:t>土地估价报告</a:t>
            </a:r>
          </a:p>
        </p:txBody>
      </p:sp>
      <p:cxnSp>
        <p:nvCxnSpPr>
          <p:cNvPr id="17" name="Straight Connector 10"/>
          <p:cNvCxnSpPr>
            <a:cxnSpLocks noGrp="1" noRot="1" noChangeAspect="1" noMove="1" noResize="1" noEditPoints="1" noAdjustHandles="1" noChangeArrowheads="1" noChangeShapeType="1"/>
          </p:cNvCxnSpPr>
          <p:nvPr/>
        </p:nvCxnSpPr>
        <p:spPr>
          <a:xfrm>
            <a:off x="1193532" y="1897380"/>
            <a:ext cx="9966960" cy="0"/>
          </a:xfrm>
          <a:prstGeom prst="line">
            <a:avLst/>
          </a:prstGeom>
          <a:noFill/>
          <a:ln w="12700" cap="flat" cmpd="sng" algn="ctr">
            <a:solidFill>
              <a:srgbClr val="000000">
                <a:lumMod val="75000"/>
                <a:lumOff val="25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18" name="Rectangle 12"/>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图示 18"/>
          <p:cNvGraphicFramePr>
            <a:graphicFrameLocks noGrp="1"/>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2258166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21"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5" name="Rectangle 8"/>
          <p:cNvSpPr>
            <a:spLocks noGrp="1" noRot="1" noChangeAspect="1" noMove="1" noResize="1" noEditPoints="1" noAdjustHandles="1" noChangeArrowheads="1" noChangeShapeType="1" noTextEdit="1"/>
          </p:cNvSpPr>
          <p:nvPr>
            <p:custDataLst>
              <p:tags r:id="rId4"/>
            </p:custDataLst>
          </p:nvPr>
        </p:nvSpPr>
        <p:spPr>
          <a:xfrm>
            <a:off x="0" y="0"/>
            <a:ext cx="12192000" cy="6858000"/>
          </a:xfrm>
          <a:prstGeom prst="rect">
            <a:avLst/>
          </a:prstGeom>
          <a:solidFill>
            <a:srgbClr val="C34D68"/>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6" name="标题 1"/>
          <p:cNvSpPr>
            <a:spLocks noGrp="1"/>
          </p:cNvSpPr>
          <p:nvPr>
            <p:custDataLst>
              <p:tags r:id="rId5"/>
            </p:custDataLst>
          </p:nvPr>
        </p:nvSpPr>
        <p:spPr>
          <a:xfrm>
            <a:off x="1097280" y="286603"/>
            <a:ext cx="10058400" cy="1450757"/>
          </a:xfrm>
          <a:prstGeom prst="rect">
            <a:avLst/>
          </a:prstGeom>
        </p:spPr>
        <p:txBody>
          <a:bodyPr lIns="109728" tIns="109728" rIns="109728" bIns="91440" anchor="b">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lt1"/>
                </a:solidFill>
                <a:latin typeface="微软雅黑" charset="0"/>
                <a:ea typeface="微软雅黑" charset="0"/>
              </a:rPr>
              <a:t>土地估价技术报告</a:t>
            </a:r>
          </a:p>
        </p:txBody>
      </p:sp>
      <p:cxnSp>
        <p:nvCxnSpPr>
          <p:cNvPr id="17" name="Straight Connector 10"/>
          <p:cNvCxnSpPr>
            <a:cxnSpLocks noGrp="1" noRot="1" noChangeAspect="1" noMove="1" noResize="1" noEditPoints="1" noAdjustHandles="1" noChangeArrowheads="1" noChangeShapeType="1"/>
          </p:cNvCxnSpPr>
          <p:nvPr/>
        </p:nvCxnSpPr>
        <p:spPr>
          <a:xfrm>
            <a:off x="1193532" y="1897380"/>
            <a:ext cx="9966960" cy="0"/>
          </a:xfrm>
          <a:prstGeom prst="line">
            <a:avLst/>
          </a:prstGeom>
          <a:noFill/>
          <a:ln w="12700" cap="flat" cmpd="sng" algn="ctr">
            <a:solidFill>
              <a:srgbClr val="000000">
                <a:lumMod val="75000"/>
                <a:lumOff val="25000"/>
              </a:srgbClr>
            </a:solidFill>
            <a:prstDash val="solid"/>
          </a:ln>
          <a:effectLst/>
        </p:spPr>
        <p:style>
          <a:lnRef idx="1">
            <a:schemeClr val="accent1"/>
          </a:lnRef>
          <a:fillRef idx="0">
            <a:schemeClr val="accent1"/>
          </a:fillRef>
          <a:effectRef idx="0">
            <a:schemeClr val="accent1"/>
          </a:effectRef>
          <a:fontRef idx="minor">
            <a:schemeClr val="tx1"/>
          </a:fontRef>
        </p:style>
      </p:cxnSp>
      <p:sp>
        <p:nvSpPr>
          <p:cNvPr id="18" name="Rectangle 12"/>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图示 18"/>
          <p:cNvGraphicFramePr>
            <a:graphicFrameLocks noGrp="1"/>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176681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9"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useBgFill="1">
        <p:nvSpPr>
          <p:cNvPr id="14" name="Rectangle 8"/>
          <p:cNvSpPr>
            <a:spLocks noGrp="1" noRot="1" noChangeAspect="1" noMove="1" noResize="1" noEditPoints="1" noAdjustHandles="1" noChangeArrowheads="1" noChangeShapeType="1" noTextEdit="1"/>
          </p:cNvSpPr>
          <p:nvPr>
            <p:custDataLst>
              <p:tags r:id="rId4"/>
            </p:custDataLst>
          </p:nvPr>
        </p:nvSpPr>
        <p:spPr>
          <a:xfrm>
            <a:off x="5685" y="0"/>
            <a:ext cx="12186315" cy="6858000"/>
          </a:xfrm>
          <a:prstGeom prst="rect">
            <a:avLst/>
          </a:prstGeom>
          <a:solidFill>
            <a:srgbClr val="FFFFFF"/>
          </a:solidFill>
          <a:ln w="15875" cap="flat" cmpd="sng" algn="ctr">
            <a:noFill/>
            <a:prstDash val="solid"/>
          </a:ln>
          <a:effectLst/>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solidFill>
                <a:schemeClr val="lt1"/>
              </a:solidFill>
              <a:latin typeface="微软雅黑" charset="0"/>
              <a:ea typeface="微软雅黑" charset="0"/>
            </a:endParaRPr>
          </a:p>
        </p:txBody>
      </p:sp>
      <p:sp>
        <p:nvSpPr>
          <p:cNvPr id="15" name="Rectangle 10"/>
          <p:cNvSpPr>
            <a:spLocks noGrp="1" noRot="1" noChangeAspect="1" noMove="1" noResize="1" noEditPoints="1" noAdjustHandles="1" noChangeArrowheads="1" noChangeShapeType="1" noTextEdit="1"/>
          </p:cNvSpPr>
          <p:nvPr>
            <p:custDataLst>
              <p:tags r:id="rId5"/>
            </p:custDataLst>
          </p:nvPr>
        </p:nvSpPr>
        <p:spPr>
          <a:xfrm>
            <a:off x="16" y="0"/>
            <a:ext cx="4050791" cy="6858000"/>
          </a:xfrm>
          <a:prstGeom prst="rect">
            <a:avLst/>
          </a:prstGeom>
          <a:solidFill>
            <a:schemeClr val="dk1">
              <a:lumMod val="85000"/>
              <a:lumOff val="15000"/>
            </a:schemeClr>
          </a:solid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sp>
      <p:sp>
        <p:nvSpPr>
          <p:cNvPr id="16" name="标题 1"/>
          <p:cNvSpPr>
            <a:spLocks noGrp="1"/>
          </p:cNvSpPr>
          <p:nvPr>
            <p:custDataLst>
              <p:tags r:id="rId6"/>
            </p:custDataLst>
          </p:nvPr>
        </p:nvSpPr>
        <p:spPr>
          <a:xfrm>
            <a:off x="492369" y="516835"/>
            <a:ext cx="2465143" cy="5772840"/>
          </a:xfrm>
          <a:prstGeom prst="rect">
            <a:avLst/>
          </a:prstGeom>
        </p:spPr>
        <p:txBody>
          <a:bodyPr lIns="109728" tIns="109728" rIns="109728" bIns="91440" anchor="ctr">
            <a:normAutofit/>
          </a:bodyPr>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sz="3600" dirty="0">
                <a:solidFill>
                  <a:schemeClr val="lt1"/>
                </a:solidFill>
                <a:latin typeface="微软雅黑" charset="0"/>
                <a:ea typeface="微软雅黑" charset="0"/>
                <a:cs typeface="微软雅黑" charset="0"/>
              </a:rPr>
              <a:t>第一部分  摘要</a:t>
            </a:r>
          </a:p>
        </p:txBody>
      </p:sp>
      <p:graphicFrame>
        <p:nvGraphicFramePr>
          <p:cNvPr id="17" name="图示 16"/>
          <p:cNvGraphicFramePr>
            <a:graphicFrameLocks noGrp="1"/>
          </p:cNvGraphicFramePr>
          <p:nvPr/>
        </p:nvGraphicFramePr>
        <p:xfrm>
          <a:off x="4063899" y="128588"/>
          <a:ext cx="7966176" cy="6543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4"/>
            <p:custDataLst>
              <p:tags r:id="rId2"/>
            </p:custDataLst>
          </p:nvPr>
        </p:nvSpPr>
        <p:spPr/>
        <p:txBody>
          <a:bodyPr/>
          <a:lstStyle/>
          <a:p>
            <a:r>
              <a:rPr lang="zh-CN" altLang="en-US">
                <a:solidFill>
                  <a:schemeClr val="dk1">
                    <a:lumMod val="85000"/>
                    <a:lumOff val="15000"/>
                  </a:schemeClr>
                </a:solidFill>
                <a:sym typeface="Arial" panose="020B0604020202090204" pitchFamily="34" charset="0"/>
              </a:rPr>
              <a:t>单击此处添加副标题内容</a:t>
            </a:r>
          </a:p>
        </p:txBody>
      </p:sp>
      <p:sp>
        <p:nvSpPr>
          <p:cNvPr id="3" name="标题 2"/>
          <p:cNvSpPr>
            <a:spLocks noGrp="1"/>
          </p:cNvSpPr>
          <p:nvPr>
            <p:ph type="title"/>
            <p:custDataLst>
              <p:tags r:id="rId3"/>
            </p:custDataLst>
          </p:nvPr>
        </p:nvSpPr>
        <p:spPr/>
        <p:txBody>
          <a:bodyPr/>
          <a:lstStyle/>
          <a:p>
            <a:pPr marL="0" indent="0" algn="l">
              <a:lnSpc>
                <a:spcPct val="100000"/>
              </a:lnSpc>
              <a:spcBef>
                <a:spcPts val="0"/>
              </a:spcBef>
              <a:spcAft>
                <a:spcPts val="0"/>
              </a:spcAft>
              <a:buSzPct val="100000"/>
              <a:buNone/>
            </a:pPr>
            <a:r>
              <a:rPr lang="zh-CN" altLang="en-US" sz="9600" dirty="0">
                <a:solidFill>
                  <a:schemeClr val="accent1"/>
                </a:solidFill>
              </a:rPr>
              <a:t>谢谢！</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7"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dk1">
                  <a:alpha val="10000"/>
                </a:schemeClr>
              </a:gs>
              <a:gs pos="100000">
                <a:schemeClr val="dk1">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latin typeface="微软雅黑" charset="0"/>
              <a:ea typeface="微软雅黑" charset="0"/>
            </a:endParaRPr>
          </a:p>
        </p:txBody>
      </p:sp>
      <p:sp>
        <p:nvSpPr>
          <p:cNvPr id="13" name="标题 1"/>
          <p:cNvSpPr>
            <a:spLocks noGrp="1"/>
          </p:cNvSpPr>
          <p:nvPr>
            <p:custDataLst>
              <p:tags r:id="rId4"/>
            </p:custDataLst>
          </p:nvPr>
        </p:nvSpPr>
        <p:spPr>
          <a:xfrm>
            <a:off x="1097280" y="286603"/>
            <a:ext cx="10058400" cy="1450757"/>
          </a:xfrm>
          <a:prstGeom prst="rect">
            <a:avLst/>
          </a:prstGeom>
        </p:spPr>
        <p:txBody>
          <a:bodyPr lIns="109728" tIns="109728" rIns="109728" bIns="91440" anchor="b"/>
          <a:lstStyle>
            <a:lvl1pPr algn="l" defTabSz="914400" rtl="0" eaLnBrk="1" latinLnBrk="0" hangingPunct="1">
              <a:lnSpc>
                <a:spcPct val="105000"/>
              </a:lnSpc>
              <a:spcBef>
                <a:spcPct val="0"/>
              </a:spcBef>
              <a:buNone/>
              <a:defRPr sz="4800" b="1" kern="1200" spc="130" baseline="0">
                <a:solidFill>
                  <a:schemeClr val="tx1">
                    <a:lumMod val="75000"/>
                    <a:lumOff val="25000"/>
                  </a:schemeClr>
                </a:solidFill>
                <a:latin typeface="+mj-lt"/>
                <a:ea typeface="+mj-ea"/>
                <a:cs typeface="+mj-cs"/>
              </a:defRPr>
            </a:lvl1pPr>
          </a:lstStyle>
          <a:p>
            <a:r>
              <a:rPr kumimoji="1" lang="zh-CN" altLang="en-US" dirty="0">
                <a:solidFill>
                  <a:schemeClr val="dk1">
                    <a:lumMod val="75000"/>
                    <a:lumOff val="25000"/>
                  </a:schemeClr>
                </a:solidFill>
                <a:latin typeface="微软雅黑" charset="0"/>
                <a:ea typeface="微软雅黑" charset="0"/>
              </a:rPr>
              <a:t>土地开发程度设定</a:t>
            </a:r>
          </a:p>
        </p:txBody>
      </p:sp>
      <p:sp>
        <p:nvSpPr>
          <p:cNvPr id="14" name="内容占位符 2"/>
          <p:cNvSpPr>
            <a:spLocks noGrp="1"/>
          </p:cNvSpPr>
          <p:nvPr>
            <p:custDataLst>
              <p:tags r:id="rId5"/>
            </p:custDataLst>
          </p:nvPr>
        </p:nvSpPr>
        <p:spPr>
          <a:xfrm>
            <a:off x="1097280" y="2108201"/>
            <a:ext cx="10058400" cy="1320799"/>
          </a:xfrm>
          <a:prstGeom prst="rect">
            <a:avLst/>
          </a:prstGeom>
        </p:spPr>
        <p:txBody>
          <a:bodyPr lIns="109728" tIns="109728" rIns="109728" bIns="91440"/>
          <a:lstStyle>
            <a:lvl1pPr marL="91440" indent="-91440" algn="l" defTabSz="914400" rtl="0" eaLnBrk="1" latinLnBrk="0" hangingPunct="1">
              <a:lnSpc>
                <a:spcPct val="114000"/>
              </a:lnSpc>
              <a:spcBef>
                <a:spcPts val="1200"/>
              </a:spcBef>
              <a:spcAft>
                <a:spcPts val="200"/>
              </a:spcAft>
              <a:buClr>
                <a:schemeClr val="accent1"/>
              </a:buClr>
              <a:buSzPct val="100000"/>
              <a:buFont typeface="Calibri" panose="020F0502020204030204" pitchFamily="34" charset="0"/>
              <a:buChar char=" "/>
              <a:defRPr sz="2000" kern="1200" spc="100">
                <a:solidFill>
                  <a:schemeClr val="tx1">
                    <a:lumMod val="75000"/>
                    <a:lumOff val="25000"/>
                  </a:schemeClr>
                </a:solidFill>
                <a:latin typeface="+mn-lt"/>
                <a:ea typeface="+mn-ea"/>
                <a:cs typeface="+mn-cs"/>
              </a:defRPr>
            </a:lvl1pPr>
            <a:lvl2pPr marL="384175" indent="-182880" algn="l" defTabSz="914400" rtl="0" eaLnBrk="1" latinLnBrk="0" hangingPunct="1">
              <a:lnSpc>
                <a:spcPct val="114000"/>
              </a:lnSpc>
              <a:spcBef>
                <a:spcPts val="200"/>
              </a:spcBef>
              <a:spcAft>
                <a:spcPts val="400"/>
              </a:spcAft>
              <a:buClrTx/>
              <a:buFont typeface="Calibri" panose="020F0502020204030204" pitchFamily="34" charset="0"/>
              <a:buChar char="◦"/>
              <a:defRPr sz="1800" kern="1200" spc="100">
                <a:solidFill>
                  <a:schemeClr val="tx1">
                    <a:lumMod val="75000"/>
                    <a:lumOff val="25000"/>
                  </a:schemeClr>
                </a:solidFill>
                <a:latin typeface="+mn-lt"/>
                <a:ea typeface="+mn-ea"/>
                <a:cs typeface="+mn-cs"/>
              </a:defRPr>
            </a:lvl2pPr>
            <a:lvl3pPr marL="56705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3pPr>
            <a:lvl4pPr marL="74993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4pPr>
            <a:lvl5pPr marL="93281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kumimoji="1" lang="zh-CN" altLang="en-US" dirty="0">
                <a:solidFill>
                  <a:schemeClr val="dk1">
                    <a:lumMod val="75000"/>
                    <a:lumOff val="25000"/>
                  </a:schemeClr>
                </a:solidFill>
                <a:latin typeface="微软雅黑" charset="0"/>
                <a:ea typeface="微软雅黑" charset="0"/>
                <a:cs typeface="微软雅黑" charset="0"/>
              </a:rPr>
              <a:t>土地开发程度设定应与估价对象土地利用特点和估价目的相一致，分别界定宗地外围或宗地内外“几通”（指通路、通电、供水、排水、通气、同暖、通讯等）和宗地内平整</a:t>
            </a:r>
          </a:p>
        </p:txBody>
      </p:sp>
      <p:sp>
        <p:nvSpPr>
          <p:cNvPr id="15" name="内容占位符 2"/>
          <p:cNvSpPr txBox="1"/>
          <p:nvPr>
            <p:custDataLst>
              <p:tags r:id="rId6"/>
            </p:custDataLst>
          </p:nvPr>
        </p:nvSpPr>
        <p:spPr>
          <a:xfrm>
            <a:off x="1097280" y="3429000"/>
            <a:ext cx="10058400" cy="1320799"/>
          </a:xfrm>
          <a:prstGeom prst="rect">
            <a:avLst/>
          </a:prstGeom>
        </p:spPr>
        <p:txBody>
          <a:bodyPr lIns="109728" tIns="109728" rIns="109728" bIns="91440"/>
          <a:lstStyle>
            <a:lvl1pPr marL="91440" indent="-91440" algn="l" defTabSz="914400" rtl="0" eaLnBrk="1" latinLnBrk="0" hangingPunct="1">
              <a:lnSpc>
                <a:spcPct val="114000"/>
              </a:lnSpc>
              <a:spcBef>
                <a:spcPts val="1200"/>
              </a:spcBef>
              <a:spcAft>
                <a:spcPts val="200"/>
              </a:spcAft>
              <a:buClr>
                <a:schemeClr val="accent1"/>
              </a:buClr>
              <a:buSzPct val="100000"/>
              <a:buFont typeface="Calibri" panose="020F0502020204030204" pitchFamily="34" charset="0"/>
              <a:buChar char=" "/>
              <a:defRPr sz="2000" kern="1200" spc="100">
                <a:solidFill>
                  <a:schemeClr val="tx1">
                    <a:lumMod val="75000"/>
                    <a:lumOff val="25000"/>
                  </a:schemeClr>
                </a:solidFill>
                <a:latin typeface="+mn-lt"/>
                <a:ea typeface="+mn-ea"/>
                <a:cs typeface="+mn-cs"/>
              </a:defRPr>
            </a:lvl1pPr>
            <a:lvl2pPr marL="384175" indent="-182880" algn="l" defTabSz="914400" rtl="0" eaLnBrk="1" latinLnBrk="0" hangingPunct="1">
              <a:lnSpc>
                <a:spcPct val="114000"/>
              </a:lnSpc>
              <a:spcBef>
                <a:spcPts val="200"/>
              </a:spcBef>
              <a:spcAft>
                <a:spcPts val="400"/>
              </a:spcAft>
              <a:buClrTx/>
              <a:buFont typeface="Calibri" panose="020F0502020204030204" pitchFamily="34" charset="0"/>
              <a:buChar char="◦"/>
              <a:defRPr sz="1800" kern="1200" spc="100">
                <a:solidFill>
                  <a:schemeClr val="tx1">
                    <a:lumMod val="75000"/>
                    <a:lumOff val="25000"/>
                  </a:schemeClr>
                </a:solidFill>
                <a:latin typeface="+mn-lt"/>
                <a:ea typeface="+mn-ea"/>
                <a:cs typeface="+mn-cs"/>
              </a:defRPr>
            </a:lvl2pPr>
            <a:lvl3pPr marL="56705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3pPr>
            <a:lvl4pPr marL="74993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4pPr>
            <a:lvl5pPr marL="932815" indent="-182880" algn="l" defTabSz="914400" rtl="0" eaLnBrk="1" latinLnBrk="0" hangingPunct="1">
              <a:lnSpc>
                <a:spcPct val="114000"/>
              </a:lnSpc>
              <a:spcBef>
                <a:spcPts val="200"/>
              </a:spcBef>
              <a:spcAft>
                <a:spcPts val="400"/>
              </a:spcAft>
              <a:buClrTx/>
              <a:buFont typeface="Calibri" panose="020F0502020204030204" pitchFamily="34" charset="0"/>
              <a:buChar char="◦"/>
              <a:defRPr sz="1400" kern="1200" spc="1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r>
              <a:rPr kumimoji="1" lang="zh-CN" altLang="en-US" dirty="0">
                <a:solidFill>
                  <a:schemeClr val="dk1">
                    <a:lumMod val="75000"/>
                    <a:lumOff val="25000"/>
                  </a:schemeClr>
                </a:solidFill>
                <a:latin typeface="微软雅黑" charset="0"/>
                <a:ea typeface="微软雅黑" charset="0"/>
              </a:rPr>
              <a:t>地价定义应注明所估地价内涵是指在公开市场（或特定市场）条件下，于估价期日、现状利用或规划利用条件下，设定的开发程度与用途、法定最高年限内一定年期的土地使用权（或包括其他内容）的价格。</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204528"/>
  <p:tag name="KSO_WM_TEMPLATE_SUBCATEGORY" val="0"/>
  <p:tag name="KSO_WM_TEMPLATE_MASTER_TYPE" val="1"/>
  <p:tag name="KSO_WM_TEMPLATE_COLOR_TYPE" val="1"/>
  <p:tag name="KSO_WM_TEMPLATE_MASTER_THUMB_INDEX" val="12"/>
  <p:tag name="KSO_WM_TEMPLATE_THUMBS_INDEX" val="1、4、7、9、12、13、18、21、22、24、25、28、30、33、36、37、3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TEMPLATE_SUBCATEGORY" val="0"/>
  <p:tag name="KSO_WM_SLIDE_ITEM_CNT" val="0"/>
  <p:tag name="KSO_WM_SLIDE_INDEX" val="1"/>
  <p:tag name="KSO_WM_TAG_VERSION" val="1.0"/>
  <p:tag name="KSO_WM_SLIDE_LAYOUT" val="a_b_f"/>
  <p:tag name="KSO_WM_SLIDE_LAYOUT_CNT" val="1_1_1"/>
  <p:tag name="KSO_WM_SLIDE_TYPE" val="title"/>
  <p:tag name="KSO_WM_SLIDE_SUBTYPE" val="pureTxt"/>
  <p:tag name="KSO_WM_TEMPLATE_MASTER_TYPE" val="1"/>
  <p:tag name="KSO_WM_TEMPLATE_COLOR_TYPE" val="1"/>
  <p:tag name="KSO_WM_TEMPLATE_CATEGORY" val="custom"/>
  <p:tag name="KSO_WM_TEMPLATE_INDEX" val="20206915"/>
  <p:tag name="KSO_WM_SLIDE_ID" val="custom20206915_1"/>
  <p:tag name="KSO_WM_TEMPLATE_MASTER_THUMB_INDEX" val="12"/>
  <p:tag name="KSO_WM_TEMPLATE_THUMBS_INDEX" val="1、4、7、8、10、11、12、13、15"/>
  <p:tag name="KSO_WM_SPECIAL_SOURCE" val="bdnull"/>
</p:tagLst>
</file>

<file path=ppt/tags/tag1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6915_1*a*1"/>
  <p:tag name="KSO_WM_TEMPLATE_CATEGORY" val="custom"/>
  <p:tag name="KSO_WM_TEMPLATE_INDEX" val="20206915"/>
  <p:tag name="KSO_WM_UNIT_LAYERLEVEL" val="1"/>
  <p:tag name="KSO_WM_TAG_VERSION" val="1.0"/>
  <p:tag name="KSO_WM_BEAUTIFY_FLAG" val="#wm#"/>
  <p:tag name="KSO_WM_UNIT_PRESET_TEXT" val="空白演示经典风格"/>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0"/>
  <p:tag name="KSO_WM_UNIT_HIGHLIGHT" val="0"/>
  <p:tag name="KSO_WM_UNIT_COMPATIBLE" val="0"/>
  <p:tag name="KSO_WM_UNIT_DIAGRAM_ISNUMVISUAL" val="0"/>
  <p:tag name="KSO_WM_UNIT_DIAGRAM_ISREFERUNIT" val="0"/>
  <p:tag name="KSO_WM_UNIT_TYPE" val="b"/>
  <p:tag name="KSO_WM_UNIT_INDEX" val="1"/>
  <p:tag name="KSO_WM_UNIT_ID" val="custom20206915_1*b*1"/>
  <p:tag name="KSO_WM_TEMPLATE_CATEGORY" val="custom"/>
  <p:tag name="KSO_WM_TEMPLATE_INDEX" val="20206915"/>
  <p:tag name="KSO_WM_UNIT_LAYERLEVEL" val="1"/>
  <p:tag name="KSO_WM_TAG_VERSION" val="1.0"/>
  <p:tag name="KSO_WM_BEAUTIFY_FLAG" val="#wm#"/>
  <p:tag name="KSO_WM_UNIT_PRESET_TEXT" val="单击此处添加副标题"/>
  <p:tag name="KSO_WM_UNIT_TEXT_FILL_FORE_SCHEMECOLOR_INDEX_BRIGHTNESS" val="0.25"/>
  <p:tag name="KSO_WM_UNIT_TEXT_FILL_FORE_SCHEMECOLOR_INDEX" val="13"/>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4fcd074-888a-12a5-b2b8-03624f768efd}"/>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0547510-4c59-26cf-b2b8-0362a5df6b5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aa71261-f7ee-63fc-b2b8-0362cdf4e4a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bcee43a-17cb-7a28-b2b8-0362347895e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42e2608-18bd-3b7f-b4b8-0362515718d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6e889b15-3479-4673-b4b8-03620022b5a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6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6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1823581-3a4e-9b54-b2b8-0362b10298f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b1f5572-6ae5-ce96-b2b8-03625471b8d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3b65d13-ba97-f7d5-b2b8-0362398b803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5cfcf95-c1d0-0957-b2b8-03624a8baf5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7fe32ba-875f-0d97-b2b8-0362a87cf05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7f6eba1-4f4f-b04c-b2b8-03621398285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652f2bcd-3b67-5c35-b3b8-03624651c7e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76a9ace-1312-9b4a-b3b8-03629b699a9f}"/>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dead426-373c-769f-b3b8-03626dc3c72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964a67a-7b6e-531a-b3b8-0362317be78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d1b912f-c82f-80cf-b3b8-036275002e9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64b1b5d9-d569-5a34-b3b8-03620657cdb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f356ec3-369d-72ec-b3b8-0362a1bba9b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61e1b95-f2bd-191f-b3b8-0362a3300c8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6d46e57-bd1f-dab5-b3b8-0362afca96b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cada148-6772-1950-b3b8-03623130ded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210.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97a19dc-f2ac-0025-b3b8-03629452b06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f913387-0f03-378d-b3b8-03626fc0bb8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a523136-e5ea-7339-b3b8-0362520e72e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290b724-b9be-3038-b3b8-0362be04491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1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49b041a-06ea-284c-b4b8-036261a09b4b}"/>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19fcda5-4323-2067-b4b8-0362fbfc5cf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c6c9a65-5726-5ded-b4b8-03620222f166}"/>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afbc121-a6fd-6ae4-b4b8-0362b78e666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5b87ce9-0ab5-1d46-b4b8-0362e9c734b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7e1f2a5-d862-25c0-b4b8-03626039481f}"/>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33.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cd7c46d-c2d5-b4d8-b4b8-0362ae561ee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d246bb2-1225-3a4a-b4b8-036283f222d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810a110-0646-a51d-b4b8-0362aea008b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26cf0d6-695e-2faf-b4b8-03620d28891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ed23c6a-c838-3410-b4b8-0362b5b3829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abb3bf0-4adb-c804-b4b8-03620b81a0b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42e2608-18bd-3b7f-b4b8-0362515718d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6e889b15-3479-4673-b4b8-03620022b5a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2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253.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0c355c8-1598-0d8d-b4b8-03621924c91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0de0272-0909-29af-b4b8-03625eb7722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8f21644-a84e-028c-b5b8-03621fe3d47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84054b8-91d6-bdf3-b5b8-03620d99bfd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2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5bab66d-2eaa-301c-b5b8-0362cbe7aad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81d5d2e-ddf0-88b0-b5b8-0362281e7f1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d0c8707-3c00-b4cd-b5b8-0362a03d9f3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05e9111-af13-a374-b5b8-0362b1013946}"/>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70.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d7a48fd-2f88-dfcc-b5b8-036246d86e1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2f6dd9f-595a-05a3-b5b8-03620dd5b3b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86af449-5160-379c-b5b8-03621f98ea7f}"/>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a7d3821-827c-eda9-b5b8-03625ee3b74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7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4a6938f-13f7-92a9-b5b8-036267b4f5b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753ecf2-00e2-0435-b5b8-03620a7cf8f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7bdf6af-310b-7dcf-b5b8-0362594375a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70b72c1-aa92-0626-b5b8-03627c877a9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86.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fb0edac-eb78-cd9d-b6b8-0362076eed1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715e26c-079c-0884-b6b8-0362f02729d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290.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23c761b-8dd6-1103-b6b8-0362494c8cbd}"/>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92f2198-fdd9-ccd4-b6b8-03628a761e8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9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2a0f67f-9c61-014a-b6b8-036202fa04c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5279fac-c80a-6d1e-b6b8-0362ed10a6a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29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1a0e156-7081-9c39-b6b8-036200a8be1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1*y*1"/>
  <p:tag name="KSO_WM_UNIT_TYPE" val="y"/>
  <p:tag name="KSO_WM_UNIT_INDEX" val="1"/>
  <p:tag name="KSO_WM_SLIDE_BACKGROUND_MASK_FLAG" val="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5239025-f887-4da8-b6b8-036298590c3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1.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b1a461b-d5a1-6b96-b6b8-03624982b28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893e477-d8f9-6de1-b6b8-03627314eaa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d67b363-ae1c-3f0c-b6b8-0362ec6a9bf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dab072e-42c2-d4cc-b6b8-036254042a5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11d942c-e050-f7e5-b6b8-0362ec37177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f5e8de9-bb3f-ed40-b6b8-0362ed20f1e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310.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a3d4087-972f-6688-b7b8-03629ff6bd26}"/>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dfca4d1-9640-f954-b7b8-03624964466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3.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4544551-8c58-5d00-b7b8-03624a1c132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0252b22-c172-6cd1-b7b8-0362a9d7d46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17.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18.xml><?xml version="1.0" encoding="utf-8"?>
<p:tagLst xmlns:a="http://schemas.openxmlformats.org/drawingml/2006/main" xmlns:r="http://schemas.openxmlformats.org/officeDocument/2006/relationships" xmlns:p="http://schemas.openxmlformats.org/presentationml/2006/main">
  <p:tag name="KSO_WM_UNIT_TABLE_BEAUTIFY" val="smartTable{8fc40735-7917-4009-bb83-3d3ffb667c0b}"/>
  <p:tag name="TABLE_ENDDRAG_ORIGIN_RECT" val="854*480"/>
  <p:tag name="TABLE_ENDDRAG_RECT" val="52*75*854*443"/>
</p:tagLst>
</file>

<file path=ppt/tags/tag31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320.xml><?xml version="1.0" encoding="utf-8"?>
<p:tagLst xmlns:a="http://schemas.openxmlformats.org/drawingml/2006/main" xmlns:r="http://schemas.openxmlformats.org/officeDocument/2006/relationships" xmlns:p="http://schemas.openxmlformats.org/presentationml/2006/main">
  <p:tag name="KSO_WM_UNIT_TABLE_BEAUTIFY" val="smartTable{8fc40735-7917-4009-bb83-3d3ffb667c0b}"/>
  <p:tag name="TABLE_ENDDRAG_ORIGIN_RECT" val="854*480"/>
  <p:tag name="TABLE_ENDDRAG_RECT" val="52*75*854*443"/>
</p:tagLst>
</file>

<file path=ppt/tags/tag321.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22.xml><?xml version="1.0" encoding="utf-8"?>
<p:tagLst xmlns:a="http://schemas.openxmlformats.org/drawingml/2006/main" xmlns:r="http://schemas.openxmlformats.org/officeDocument/2006/relationships" xmlns:p="http://schemas.openxmlformats.org/presentationml/2006/main">
  <p:tag name="KSO_WM_UNIT_TABLE_BEAUTIFY" val="smartTable{8fc40735-7917-4009-bb83-3d3ffb667c0b}"/>
  <p:tag name="TABLE_ENDDRAG_ORIGIN_RECT" val="854*480"/>
  <p:tag name="TABLE_ENDDRAG_RECT" val="52*75*854*443"/>
</p:tagLst>
</file>

<file path=ppt/tags/tag32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324.xml><?xml version="1.0" encoding="utf-8"?>
<p:tagLst xmlns:a="http://schemas.openxmlformats.org/drawingml/2006/main" xmlns:r="http://schemas.openxmlformats.org/officeDocument/2006/relationships" xmlns:p="http://schemas.openxmlformats.org/presentationml/2006/main">
  <p:tag name="KSO_WM_UNIT_TABLE_BEAUTIFY" val="smartTable{8fc40735-7917-4009-bb83-3d3ffb667c0b}"/>
  <p:tag name="TABLE_ENDDRAG_ORIGIN_RECT" val="854*487"/>
  <p:tag name="TABLE_ENDDRAG_RECT" val="52*75*854*482"/>
</p:tagLst>
</file>

<file path=ppt/tags/tag325.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a17a639-65e6-c208-b7b8-03629100429f}"/>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60c63294-4c30-ea64-b7b8-036219470b4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8.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29.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b01a91d-5c0e-372a-b7b8-03627405132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8764208-6334-4406-b7b8-0362ad9df05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33.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5"/>
  <p:tag name="KSO_WM_UNIT_FILL_TYPE" val="1"/>
</p:tagLst>
</file>

<file path=ppt/tags/tag334.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335.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6e5572fa-0561-cda2-b7b8-0362441ca39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a9f21af-caee-efb2-b7b8-0362852e357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3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39.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5"/>
  <p:tag name="KSO_WM_UNI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341.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ccd9731-0bab-c918-b7b8-0362464950b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657e775-fcf1-1571-b7b8-036233b5167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345.xml><?xml version="1.0" encoding="utf-8"?>
<p:tagLst xmlns:a="http://schemas.openxmlformats.org/drawingml/2006/main" xmlns:r="http://schemas.openxmlformats.org/officeDocument/2006/relationships" xmlns:p="http://schemas.openxmlformats.org/presentationml/2006/main">
  <p:tag name="KSO_WM_UNIT_FILL_FORE_SCHEMECOLOR_INDEX_BRIGHTNESS" val="-0.5"/>
  <p:tag name="KSO_WM_UNIT_FILL_FORE_SCHEMECOLOR_INDEX" val="5"/>
  <p:tag name="KSO_WM_UNIT_FILL_TYPE" val="1"/>
</p:tagLst>
</file>

<file path=ppt/tags/tag346.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5"/>
  <p:tag name="KSO_WM_UNIT_FILL_TYPE" val="1"/>
</p:tagLst>
</file>

<file path=ppt/tags/tag34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aa3c103-60bb-2306-b8b8-0362dc3aab5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457226e-9f43-a995-b8b8-0362931d937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51.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52.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1860995-49ca-8e7a-b8b8-0362426609e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48abd93-41e3-5507-b8b8-03620dc133f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5.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56.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5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67831528-717a-7be2-b8b8-0362646732e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e76a60d-b20d-ae78-b8b8-03624bd0984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TABLE_BEAUTIFY" val="smartTable{60a24bca-3084-4b59-b360-18fb90e84d8f}"/>
  <p:tag name="TABLE_ENDDRAG_ORIGIN_RECT" val="785*444"/>
  <p:tag name="TABLE_ENDDRAG_RECT" val="87*69*785*395"/>
</p:tagLst>
</file>

<file path=ppt/tags/tag361.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e319235-e206-9039-b8b8-0362971a939d}"/>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668462f-a661-cf7a-b8b8-03623871226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64.xml><?xml version="1.0" encoding="utf-8"?>
<p:tagLst xmlns:a="http://schemas.openxmlformats.org/drawingml/2006/main" xmlns:r="http://schemas.openxmlformats.org/officeDocument/2006/relationships" xmlns:p="http://schemas.openxmlformats.org/presentationml/2006/main">
  <p:tag name="KSO_WM_UNIT_TABLE_BEAUTIFY" val="smartTable{60a24bca-3084-4b59-b360-18fb90e84d8f}"/>
  <p:tag name="TABLE_ENDDRAG_ORIGIN_RECT" val="785*444"/>
  <p:tag name="TABLE_ENDDRAG_RECT" val="87*69*785*395"/>
</p:tagLst>
</file>

<file path=ppt/tags/tag365.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3be05c4-5fee-cd11-b8b8-0362fe0f6ce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c18b926-ac4c-1d5a-b8b8-036290e6548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68.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69.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371.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919f31c-58aa-0068-b8b8-03623234f70f}"/>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48f8b48-1bc0-0f92-b8b8-036272cb155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74.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75.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76.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c1d02f3-3221-9247-b9b8-036247c92f4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4b7e2b4-2d60-8ca0-b9b8-0362cae515d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79.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382.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4b3dacf-872f-4e39-b9b8-0362b7a5cc9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bfb2446-c970-0d4c-b9b8-0362751d23b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8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8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baab29e-5fcc-95a3-b9b8-036281fbfd0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21bc465-7316-4d27-b9b8-0362a343e19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1.xml><?xml version="1.0" encoding="utf-8"?>
<p:tagLst xmlns:a="http://schemas.openxmlformats.org/drawingml/2006/main" xmlns:r="http://schemas.openxmlformats.org/officeDocument/2006/relationships" xmlns:p="http://schemas.openxmlformats.org/presentationml/2006/main">
  <p:tag name="KSO_WM_UNIT_FILL_FORE_SCHEMECOLOR_INDEX_1_BRIGHTNESS" val="0"/>
  <p:tag name="KSO_WM_UNIT_FILL_FORE_SCHEMECOLOR_INDEX_1" val="16"/>
  <p:tag name="KSO_WM_UNIT_FILL_FORE_SCHEMECOLOR_INDEX_1_POS" val="0.28"/>
  <p:tag name="KSO_WM_UNIT_FILL_FORE_SCHEMECOLOR_INDEX_1_TRANS" val="0.16"/>
  <p:tag name="KSO_WM_UNIT_FILL_FORE_SCHEMECOLOR_INDEX_2_BRIGHTNESS" val="0"/>
  <p:tag name="KSO_WM_UNIT_FILL_FORE_SCHEMECOLOR_INDEX_2" val="14"/>
  <p:tag name="KSO_WM_UNIT_FILL_FORE_SCHEMECOLOR_INDEX_2_POS" val="0.74"/>
  <p:tag name="KSO_WM_UNIT_FILL_FORE_SCHEMECOLOR_INDEX_2_TRANS" val="0"/>
  <p:tag name="KSO_WM_UNIT_FILL_GRADIENT_TYPE" val="2"/>
  <p:tag name="KSO_WM_UNIT_FILL_GRADIENT_ANGLE" val="0"/>
  <p:tag name="KSO_WM_UNIT_FILL_GRADIENT_DIRECTION" val="8"/>
  <p:tag name="KSO_WM_UNIT_FILL_TYPE" val="3"/>
</p:tagLst>
</file>

<file path=ppt/tags/tag3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93.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a975853-e23e-57fa-b9b8-0362aa3d131b}"/>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f2f145f-afb6-831d-b9b8-0362a15ecd9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6.xml><?xml version="1.0" encoding="utf-8"?>
<p:tagLst xmlns:a="http://schemas.openxmlformats.org/drawingml/2006/main" xmlns:r="http://schemas.openxmlformats.org/officeDocument/2006/relationships" xmlns:p="http://schemas.openxmlformats.org/presentationml/2006/main">
  <p:tag name="KSO_WM_UNIT_FILL_FORE_SCHEMECOLOR_INDEX_1_BRIGHTNESS" val="0"/>
  <p:tag name="KSO_WM_UNIT_FILL_FORE_SCHEMECOLOR_INDEX_1" val="16"/>
  <p:tag name="KSO_WM_UNIT_FILL_FORE_SCHEMECOLOR_INDEX_1_POS" val="0.28"/>
  <p:tag name="KSO_WM_UNIT_FILL_FORE_SCHEMECOLOR_INDEX_1_TRANS" val="0.16"/>
  <p:tag name="KSO_WM_UNIT_FILL_FORE_SCHEMECOLOR_INDEX_2_BRIGHTNESS" val="0"/>
  <p:tag name="KSO_WM_UNIT_FILL_FORE_SCHEMECOLOR_INDEX_2" val="14"/>
  <p:tag name="KSO_WM_UNIT_FILL_FORE_SCHEMECOLOR_INDEX_2_POS" val="0.74"/>
  <p:tag name="KSO_WM_UNIT_FILL_FORE_SCHEMECOLOR_INDEX_2_TRANS" val="0"/>
  <p:tag name="KSO_WM_UNIT_FILL_GRADIENT_TYPE" val="2"/>
  <p:tag name="KSO_WM_UNIT_FILL_GRADIENT_ANGLE" val="0"/>
  <p:tag name="KSO_WM_UNIT_FILL_GRADIENT_DIRECTION" val="8"/>
  <p:tag name="KSO_WM_UNIT_FILL_TYPE" val="3"/>
</p:tagLst>
</file>

<file path=ppt/tags/tag3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39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e5e130f-7d18-d408-b9b8-0362d5bb2a2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a408056-d855-b72f-b9b8-0362ac2da78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0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0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1d7630f-a8b1-4781-bab8-036250db809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5348de7-223d-75fe-bab8-0362acd2c58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0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e7743b6-cc11-15bd-bab8-03627459d84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6d8a675e-81d2-6c03-bab8-036262ed0e8f}"/>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1.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12.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4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41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6b238cc9-c50f-a502-bab8-03620276ca7b}"/>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55fbb8e-cfe5-9529-bab8-0362c42bc5b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7.xml><?xml version="1.0" encoding="utf-8"?>
<p:tagLst xmlns:a="http://schemas.openxmlformats.org/drawingml/2006/main" xmlns:r="http://schemas.openxmlformats.org/officeDocument/2006/relationships"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18.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41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36acf30-eae5-54f4-bab8-036269196c2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8d03296-f9b9-a1a6-bab8-036248ffcc3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24.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8c05d2f-b1ac-bb32-bab8-03621a7aeb8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521eaf1-6704-59c8-bab8-03626488fbf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28.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1c7db6f-7fa2-c6ad-bbb8-0362c5949f1b}"/>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f90557e-c6e6-347d-bbb8-0362c93922c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3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32.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b0e82adf-f232-7ebc-bbb8-036227bc0fa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1aa0f7d-4083-3e5e-bbb8-036268a2da9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35.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dc23044-0190-ae22-bbb8-0362adb41b4b}"/>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a0fc24a-b9a1-c14b-bbb8-0362029c982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39.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13fbf54-8d9d-9935-bbb8-03623409792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d638cb1-d207-d9be-bbb8-0362321e63f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43.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bdde2c0-9f63-c71e-bbb8-0362fd087be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2abfa961-b83c-295a-bbb8-03628491988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4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4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aefd442-4b6d-993f-bbb8-0362166cbd90}"/>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c137e97-b83a-269a-bbb8-03627681d3bb}"/>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2.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aab6757-b2df-0583-bcb8-0362434d965b}"/>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e4d9f57-37c0-8d3e-bcb8-036248aaa1c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57.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d687425-189f-2c1e-bcb8-0362bb5bca6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b633dfd-a154-087e-bcb8-0362b78c7a4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61.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e4d4ee52-a963-af5b-bcb8-036229b5e93e}"/>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2d85e6b-02b8-5cfe-bcb8-0362c8ceb326}"/>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65.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a4fcd074-888a-12a5-b2b8-03624f768efd}"/>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30547510-4c59-26cf-b2b8-0362a5df6b5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6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aa71261-f7ee-63fc-b2b8-0362cdf4e4a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bcee43a-17cb-7a28-b2b8-0362347895e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75.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 name="KSO_WM_SPECIAL_SOURCE" val="bdnull"/>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042e2608-18bd-3b7f-b4b8-0362515718d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6e889b15-3479-4673-b4b8-03620022b5a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25"/>
  <p:tag name="KSO_WM_UNIT_TEXT_FILL_FORE_SCHEMECOLOR_INDEX" val="13"/>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15"/>
  <p:tag name="KSO_WM_TAG_VERSION" val="1.0"/>
  <p:tag name="KSO_WM_SLIDE_LAYOUT" val="a"/>
  <p:tag name="KSO_WM_SLIDE_LAYOUT_CNT" val="1"/>
  <p:tag name="KSO_WM_TEMPLATE_MASTER_TYPE" val="1"/>
  <p:tag name="KSO_WM_TEMPLATE_COLOR_TYPE" val="1"/>
  <p:tag name="KSO_WM_TEMPLATE_CATEGORY" val="custom"/>
  <p:tag name="KSO_WM_TEMPLATE_INDEX" val="20206915"/>
  <p:tag name="KSO_WM_SLIDE_ID" val="custom20206915_15"/>
  <p:tag name="KSO_WM_SPECIAL_SOURCE" val="bdnull"/>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b"/>
  <p:tag name="KSO_WM_UNIT_INDEX" val="1"/>
  <p:tag name="KSO_WM_UNIT_PRESET_TEXT" val="单击此处添加副标题内容"/>
  <p:tag name="KSO_WM_TEMPLATE_CATEGORY" val="custom"/>
  <p:tag name="KSO_WM_TEMPLATE_INDEX" val="20204528"/>
  <p:tag name="KSO_WM_UNIT_ID" val="custom20204528_38*b*1"/>
  <p:tag name="KSO_WM_UNIT_ISNUMDGMTITLE" val="0"/>
  <p:tag name="KSO_WM_UNIT_TEXT_FILL_FORE_SCHEMECOLOR_INDEX_BRIGHTNESS" val="0.15"/>
  <p:tag name="KSO_WM_UNIT_TEXT_FILL_FORE_SCHEMECOLOR_INDEX" val="13"/>
  <p:tag name="KSO_WM_UNIT_TEXT_FILL_TYPE" val="1"/>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6915_15*a*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 name="KSO_WM_UNIT_PRESET_TEXT" val="THANKS"/>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heme/theme1.xml><?xml version="1.0" encoding="utf-8"?>
<a:theme xmlns:a="http://schemas.openxmlformats.org/drawingml/2006/main" name="RetrospectVTI">
  <a:themeElements>
    <a:clrScheme name="AnalogousFromDarkSeedLeftStep">
      <a:dk1>
        <a:srgbClr val="000000"/>
      </a:dk1>
      <a:lt1>
        <a:srgbClr val="FFFFFF"/>
      </a:lt1>
      <a:dk2>
        <a:srgbClr val="1B2F30"/>
      </a:dk2>
      <a:lt2>
        <a:srgbClr val="F0F3F3"/>
      </a:lt2>
      <a:accent1>
        <a:srgbClr val="C34D68"/>
      </a:accent1>
      <a:accent2>
        <a:srgbClr val="B13B87"/>
      </a:accent2>
      <a:accent3>
        <a:srgbClr val="BC4DC3"/>
      </a:accent3>
      <a:accent4>
        <a:srgbClr val="7B3EB3"/>
      </a:accent4>
      <a:accent5>
        <a:srgbClr val="594DC3"/>
      </a:accent5>
      <a:accent6>
        <a:srgbClr val="3B60B1"/>
      </a:accent6>
      <a:hlink>
        <a:srgbClr val="623FBF"/>
      </a:hlink>
      <a:folHlink>
        <a:srgbClr val="7F7F7F"/>
      </a:folHlink>
    </a:clrScheme>
    <a:fontScheme name="Retrospect">
      <a:majorFont>
        <a:latin typeface="Microsoft YaHe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icrosoft YaHe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7717</Words>
  <Application>Microsoft Macintosh PowerPoint</Application>
  <PresentationFormat>宽屏</PresentationFormat>
  <Paragraphs>688</Paragraphs>
  <Slides>80</Slides>
  <Notes>5</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80</vt:i4>
      </vt:variant>
    </vt:vector>
  </HeadingPairs>
  <TitlesOfParts>
    <vt:vector size="86" baseType="lpstr">
      <vt:lpstr>Microsoft YaHei</vt:lpstr>
      <vt:lpstr>Microsoft YaHei</vt:lpstr>
      <vt:lpstr>Arial</vt:lpstr>
      <vt:lpstr>Calibri</vt:lpstr>
      <vt:lpstr>RetrospectVTI</vt:lpstr>
      <vt:lpstr>2_Office 主题​​</vt:lpstr>
      <vt:lpstr>土地估价报告编写</vt:lpstr>
      <vt:lpstr>PowerPoint 演示文稿</vt:lpstr>
      <vt:lpstr>PowerPoint 演示文稿</vt:lpstr>
      <vt:lpstr>PowerPoint 演示文稿</vt:lpstr>
      <vt:lpstr>土地估价报告</vt:lpstr>
      <vt:lpstr>土地估价技术报告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评估原则</vt:lpstr>
      <vt:lpstr>评估方法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土地估价技术报告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市场比较法表格</vt:lpstr>
      <vt:lpstr>市场比较法表格</vt:lpstr>
      <vt:lpstr>市场比较法表格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土地估价报告编写</dc:title>
  <dc:creator>Wang Xuefa</dc:creator>
  <cp:lastModifiedBy>Wang Xuefa</cp:lastModifiedBy>
  <cp:revision>29</cp:revision>
  <dcterms:created xsi:type="dcterms:W3CDTF">2022-02-11T02:10:28Z</dcterms:created>
  <dcterms:modified xsi:type="dcterms:W3CDTF">2022-04-09T00:23:03Z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2052-3.9.2.6301</vt:lpwstr>
  </property>
</Properties>
</file>