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0" r:id="rId17"/>
    <p:sldId id="273" r:id="rId18"/>
    <p:sldId id="271" r:id="rId19"/>
    <p:sldId id="274" r:id="rId20"/>
    <p:sldId id="275"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56"/>
    <p:restoredTop sz="95846"/>
  </p:normalViewPr>
  <p:slideViewPr>
    <p:cSldViewPr snapToGrid="0" snapToObjects="1">
      <p:cViewPr varScale="1">
        <p:scale>
          <a:sx n="108" d="100"/>
          <a:sy n="108" d="100"/>
        </p:scale>
        <p:origin x="4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2F88C8-3E73-4E43-B3A5-1A44718482B7}"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FCE810A9-CB67-EE4A-ADCE-247A16FFCC89}">
      <dgm:prSet phldrT="[文本]"/>
      <dgm:spPr/>
      <dgm:t>
        <a:bodyPr/>
        <a:lstStyle/>
        <a:p>
          <a:r>
            <a:rPr lang="en-US" altLang="zh-CN" b="0" i="0" u="none" dirty="0"/>
            <a:t>《</a:t>
          </a:r>
          <a:r>
            <a:rPr lang="zh-CN" altLang="en-US" b="0" i="0" u="none" dirty="0"/>
            <a:t>国有建设用地使用权出让地价评估技术规范</a:t>
          </a:r>
          <a:r>
            <a:rPr lang="en-US" altLang="zh-CN" b="0" i="0" u="none" dirty="0"/>
            <a:t>》【</a:t>
          </a:r>
          <a:r>
            <a:rPr lang="zh-CN" altLang="en-US" b="0" i="0" u="none" dirty="0"/>
            <a:t>国土资厅发</a:t>
          </a:r>
          <a:r>
            <a:rPr lang="en-US" altLang="zh-CN" b="0" i="0" u="none" dirty="0"/>
            <a:t>〔2018〕4</a:t>
          </a:r>
          <a:r>
            <a:rPr lang="zh-CN" altLang="en-US" b="0" i="0" u="none" dirty="0"/>
            <a:t>号 </a:t>
          </a:r>
          <a:r>
            <a:rPr lang="en-US" altLang="zh-CN" b="0" i="0" u="none" dirty="0"/>
            <a:t>】</a:t>
          </a:r>
          <a:endParaRPr lang="zh-CN" altLang="en-US" dirty="0"/>
        </a:p>
      </dgm:t>
    </dgm:pt>
    <dgm:pt modelId="{99BD2D50-F84A-D144-A299-50003813F306}" type="parTrans" cxnId="{CFCF1BDD-FF94-A647-964D-DF0E3408A673}">
      <dgm:prSet/>
      <dgm:spPr/>
      <dgm:t>
        <a:bodyPr/>
        <a:lstStyle/>
        <a:p>
          <a:endParaRPr lang="zh-CN" altLang="en-US"/>
        </a:p>
      </dgm:t>
    </dgm:pt>
    <dgm:pt modelId="{B3AD8973-C197-1347-8F1E-80EA04270FAA}" type="sibTrans" cxnId="{CFCF1BDD-FF94-A647-964D-DF0E3408A673}">
      <dgm:prSet/>
      <dgm:spPr/>
      <dgm:t>
        <a:bodyPr/>
        <a:lstStyle/>
        <a:p>
          <a:endParaRPr lang="zh-CN" altLang="en-US"/>
        </a:p>
      </dgm:t>
    </dgm:pt>
    <dgm:pt modelId="{60E994A4-F69C-FE45-B941-7307610314B3}">
      <dgm:prSet phldrT="[文本]" phldr="1"/>
      <dgm:spPr/>
      <dgm:t>
        <a:bodyPr/>
        <a:lstStyle/>
        <a:p>
          <a:endParaRPr lang="zh-CN" altLang="en-US"/>
        </a:p>
      </dgm:t>
    </dgm:pt>
    <dgm:pt modelId="{024711F8-430D-E049-B201-DCF1F98144E6}" type="parTrans" cxnId="{76242D71-7004-184F-BF69-A1B01AE9F343}">
      <dgm:prSet/>
      <dgm:spPr/>
      <dgm:t>
        <a:bodyPr/>
        <a:lstStyle/>
        <a:p>
          <a:endParaRPr lang="zh-CN" altLang="en-US"/>
        </a:p>
      </dgm:t>
    </dgm:pt>
    <dgm:pt modelId="{E04E5A00-4DDB-8C4C-A2E8-A72A332E390E}" type="sibTrans" cxnId="{76242D71-7004-184F-BF69-A1B01AE9F343}">
      <dgm:prSet/>
      <dgm:spPr/>
      <dgm:t>
        <a:bodyPr/>
        <a:lstStyle/>
        <a:p>
          <a:endParaRPr lang="zh-CN" altLang="en-US"/>
        </a:p>
      </dgm:t>
    </dgm:pt>
    <dgm:pt modelId="{1CC163AB-3694-2D42-87C6-7AF680E9774D}">
      <dgm:prSet/>
      <dgm:spPr/>
      <dgm:t>
        <a:bodyPr/>
        <a:lstStyle/>
        <a:p>
          <a:r>
            <a:rPr lang="en" b="0" i="0" u="none"/>
            <a:t>GB/T 18508-2014《</a:t>
          </a:r>
          <a:r>
            <a:rPr lang="zh-CN" altLang="en-US" b="0" i="0" u="none"/>
            <a:t>城镇土地估价规程</a:t>
          </a:r>
          <a:r>
            <a:rPr lang="en-US" altLang="zh-CN" b="0" i="0" u="none"/>
            <a:t>》</a:t>
          </a:r>
        </a:p>
      </dgm:t>
    </dgm:pt>
    <dgm:pt modelId="{415A49F2-8034-6143-BF43-F0E78276B46C}" type="parTrans" cxnId="{0D42D0F5-3AFD-E143-8465-CFC8BC8BCB1D}">
      <dgm:prSet/>
      <dgm:spPr/>
      <dgm:t>
        <a:bodyPr/>
        <a:lstStyle/>
        <a:p>
          <a:endParaRPr lang="zh-CN" altLang="en-US"/>
        </a:p>
      </dgm:t>
    </dgm:pt>
    <dgm:pt modelId="{108E9CE2-4707-0B4E-89EF-2234C4E7B8DE}" type="sibTrans" cxnId="{0D42D0F5-3AFD-E143-8465-CFC8BC8BCB1D}">
      <dgm:prSet/>
      <dgm:spPr/>
      <dgm:t>
        <a:bodyPr/>
        <a:lstStyle/>
        <a:p>
          <a:endParaRPr lang="zh-CN" altLang="en-US"/>
        </a:p>
      </dgm:t>
    </dgm:pt>
    <dgm:pt modelId="{01955BA1-8B25-A140-B6AE-F77A1EA9605B}">
      <dgm:prSet/>
      <dgm:spPr/>
      <dgm:t>
        <a:bodyPr/>
        <a:lstStyle/>
        <a:p>
          <a:r>
            <a:rPr lang="en" b="0" i="0" u="none"/>
            <a:t>GB/T 18507-2014《</a:t>
          </a:r>
          <a:r>
            <a:rPr lang="zh-CN" altLang="en-US" b="0" i="0" u="none"/>
            <a:t>城镇土地分等定级规程</a:t>
          </a:r>
          <a:r>
            <a:rPr lang="en-US" altLang="zh-CN" b="0" i="0" u="none"/>
            <a:t>》</a:t>
          </a:r>
        </a:p>
      </dgm:t>
    </dgm:pt>
    <dgm:pt modelId="{BB4B9C52-74D1-7D4D-B0B3-758DDC971343}" type="parTrans" cxnId="{E022C117-7615-FB4F-8BBC-592011E86D95}">
      <dgm:prSet/>
      <dgm:spPr/>
      <dgm:t>
        <a:bodyPr/>
        <a:lstStyle/>
        <a:p>
          <a:endParaRPr lang="zh-CN" altLang="en-US"/>
        </a:p>
      </dgm:t>
    </dgm:pt>
    <dgm:pt modelId="{935FC4C3-50AD-B547-96F4-0CD27BD8DC66}" type="sibTrans" cxnId="{E022C117-7615-FB4F-8BBC-592011E86D95}">
      <dgm:prSet/>
      <dgm:spPr/>
      <dgm:t>
        <a:bodyPr/>
        <a:lstStyle/>
        <a:p>
          <a:endParaRPr lang="zh-CN" altLang="en-US"/>
        </a:p>
      </dgm:t>
    </dgm:pt>
    <dgm:pt modelId="{1338116E-462D-274E-B0E0-564CE312F123}">
      <dgm:prSet/>
      <dgm:spPr/>
      <dgm:t>
        <a:bodyPr/>
        <a:lstStyle/>
        <a:p>
          <a:r>
            <a:rPr lang="en" b="0" i="0" u="none"/>
            <a:t>GB/T 21010-2017《</a:t>
          </a:r>
          <a:r>
            <a:rPr lang="zh-CN" altLang="en-US" b="0" i="0" u="none"/>
            <a:t>土地利用现状分类</a:t>
          </a:r>
          <a:r>
            <a:rPr lang="en-US" altLang="zh-CN" b="0" i="0" u="none"/>
            <a:t>》</a:t>
          </a:r>
        </a:p>
      </dgm:t>
    </dgm:pt>
    <dgm:pt modelId="{2ADC3AA4-B772-8946-A889-B65CE63F1055}" type="parTrans" cxnId="{B80618B1-99BB-FE4F-BDE4-FDFD19E9D61A}">
      <dgm:prSet/>
      <dgm:spPr/>
      <dgm:t>
        <a:bodyPr/>
        <a:lstStyle/>
        <a:p>
          <a:endParaRPr lang="zh-CN" altLang="en-US"/>
        </a:p>
      </dgm:t>
    </dgm:pt>
    <dgm:pt modelId="{1FE64C8C-5FE6-4240-AF7E-F5E223B03C06}" type="sibTrans" cxnId="{B80618B1-99BB-FE4F-BDE4-FDFD19E9D61A}">
      <dgm:prSet/>
      <dgm:spPr/>
      <dgm:t>
        <a:bodyPr/>
        <a:lstStyle/>
        <a:p>
          <a:endParaRPr lang="zh-CN" altLang="en-US"/>
        </a:p>
      </dgm:t>
    </dgm:pt>
    <dgm:pt modelId="{0C65ABA0-BA4D-6046-B853-B0A295D6EE98}">
      <dgm:prSet/>
      <dgm:spPr/>
      <dgm:t>
        <a:bodyPr/>
        <a:lstStyle/>
        <a:p>
          <a:r>
            <a:rPr lang="en" b="0" i="0" u="none"/>
            <a:t>GB/T 28406-2012《</a:t>
          </a:r>
          <a:r>
            <a:rPr lang="zh-CN" altLang="en-US" b="0" i="0" u="none"/>
            <a:t>农用地估价规程</a:t>
          </a:r>
          <a:r>
            <a:rPr lang="en-US" altLang="zh-CN" b="0" i="0" u="none"/>
            <a:t>》</a:t>
          </a:r>
        </a:p>
      </dgm:t>
    </dgm:pt>
    <dgm:pt modelId="{F1C80A53-86D8-FA4F-B125-F86672E22F19}" type="parTrans" cxnId="{D14C9441-6A5B-CE44-AC3F-F160932BFCE7}">
      <dgm:prSet/>
      <dgm:spPr/>
      <dgm:t>
        <a:bodyPr/>
        <a:lstStyle/>
        <a:p>
          <a:endParaRPr lang="zh-CN" altLang="en-US"/>
        </a:p>
      </dgm:t>
    </dgm:pt>
    <dgm:pt modelId="{F0232006-4D9E-EF4B-909E-F98DF55539B3}" type="sibTrans" cxnId="{D14C9441-6A5B-CE44-AC3F-F160932BFCE7}">
      <dgm:prSet/>
      <dgm:spPr/>
      <dgm:t>
        <a:bodyPr/>
        <a:lstStyle/>
        <a:p>
          <a:endParaRPr lang="zh-CN" altLang="en-US"/>
        </a:p>
      </dgm:t>
    </dgm:pt>
    <dgm:pt modelId="{64DE370A-107D-7746-A008-A8B29BF4F320}">
      <dgm:prSet/>
      <dgm:spPr/>
      <dgm:t>
        <a:bodyPr/>
        <a:lstStyle/>
        <a:p>
          <a:r>
            <a:rPr lang="en" b="0" i="0" u="none"/>
            <a:t>TD/T 1052-2017《</a:t>
          </a:r>
          <a:r>
            <a:rPr lang="zh-CN" altLang="en-US" b="0" i="0" u="none"/>
            <a:t>标定地价规程</a:t>
          </a:r>
          <a:r>
            <a:rPr lang="en-US" altLang="zh-CN" b="0" i="0" u="none"/>
            <a:t>》</a:t>
          </a:r>
        </a:p>
      </dgm:t>
    </dgm:pt>
    <dgm:pt modelId="{FD9E055A-9108-9547-AB2A-913C31823DD9}" type="parTrans" cxnId="{C753F0AE-03DE-4C46-8859-3D77CFEB32A3}">
      <dgm:prSet/>
      <dgm:spPr/>
      <dgm:t>
        <a:bodyPr/>
        <a:lstStyle/>
        <a:p>
          <a:endParaRPr lang="zh-CN" altLang="en-US"/>
        </a:p>
      </dgm:t>
    </dgm:pt>
    <dgm:pt modelId="{650A9975-2535-9343-8562-1EB3022907E4}" type="sibTrans" cxnId="{C753F0AE-03DE-4C46-8859-3D77CFEB32A3}">
      <dgm:prSet/>
      <dgm:spPr/>
      <dgm:t>
        <a:bodyPr/>
        <a:lstStyle/>
        <a:p>
          <a:endParaRPr lang="zh-CN" altLang="en-US"/>
        </a:p>
      </dgm:t>
    </dgm:pt>
    <dgm:pt modelId="{6AC05A39-F776-C547-951A-A8DA23853E6B}">
      <dgm:prSet/>
      <dgm:spPr/>
      <dgm:t>
        <a:bodyPr/>
        <a:lstStyle/>
        <a:p>
          <a:r>
            <a:rPr lang="en" b="0" i="0" u="none"/>
            <a:t>TD/T 1009-2007《</a:t>
          </a:r>
          <a:r>
            <a:rPr lang="zh-CN" altLang="en-US" b="0" i="0" u="none"/>
            <a:t>城市地价动态监测技术规范</a:t>
          </a:r>
          <a:r>
            <a:rPr lang="en-US" altLang="zh-CN" b="0" i="0" u="none"/>
            <a:t>》</a:t>
          </a:r>
        </a:p>
      </dgm:t>
    </dgm:pt>
    <dgm:pt modelId="{EF49E3B5-A290-884C-9BAE-60A6524D4562}" type="parTrans" cxnId="{5D45BC78-A712-404F-A83A-D9A009D6F2E9}">
      <dgm:prSet/>
      <dgm:spPr/>
      <dgm:t>
        <a:bodyPr/>
        <a:lstStyle/>
        <a:p>
          <a:endParaRPr lang="zh-CN" altLang="en-US"/>
        </a:p>
      </dgm:t>
    </dgm:pt>
    <dgm:pt modelId="{92955D10-6904-3C4B-B4F7-A28588DB3254}" type="sibTrans" cxnId="{5D45BC78-A712-404F-A83A-D9A009D6F2E9}">
      <dgm:prSet/>
      <dgm:spPr/>
      <dgm:t>
        <a:bodyPr/>
        <a:lstStyle/>
        <a:p>
          <a:endParaRPr lang="zh-CN" altLang="en-US"/>
        </a:p>
      </dgm:t>
    </dgm:pt>
    <dgm:pt modelId="{1FD5AB98-2B02-814D-87B0-0DD9B74FE9A0}" type="pres">
      <dgm:prSet presAssocID="{2C2F88C8-3E73-4E43-B3A5-1A44718482B7}" presName="vert0" presStyleCnt="0">
        <dgm:presLayoutVars>
          <dgm:dir/>
          <dgm:animOne val="branch"/>
          <dgm:animLvl val="lvl"/>
        </dgm:presLayoutVars>
      </dgm:prSet>
      <dgm:spPr/>
    </dgm:pt>
    <dgm:pt modelId="{74B0EC01-A4BA-C649-884E-6DB8317E5E5C}" type="pres">
      <dgm:prSet presAssocID="{FCE810A9-CB67-EE4A-ADCE-247A16FFCC89}" presName="thickLine" presStyleLbl="alignNode1" presStyleIdx="0" presStyleCnt="8"/>
      <dgm:spPr/>
    </dgm:pt>
    <dgm:pt modelId="{B2AC9481-C03C-EE46-B8AE-39397C31EF71}" type="pres">
      <dgm:prSet presAssocID="{FCE810A9-CB67-EE4A-ADCE-247A16FFCC89}" presName="horz1" presStyleCnt="0"/>
      <dgm:spPr/>
    </dgm:pt>
    <dgm:pt modelId="{B86BC68B-0D45-B44F-95ED-1E03F771988F}" type="pres">
      <dgm:prSet presAssocID="{FCE810A9-CB67-EE4A-ADCE-247A16FFCC89}" presName="tx1" presStyleLbl="revTx" presStyleIdx="0" presStyleCnt="8"/>
      <dgm:spPr/>
    </dgm:pt>
    <dgm:pt modelId="{B428F737-431E-5041-927E-A8312468A71D}" type="pres">
      <dgm:prSet presAssocID="{FCE810A9-CB67-EE4A-ADCE-247A16FFCC89}" presName="vert1" presStyleCnt="0"/>
      <dgm:spPr/>
    </dgm:pt>
    <dgm:pt modelId="{F07E3059-010F-A44E-854C-5B8131882B87}" type="pres">
      <dgm:prSet presAssocID="{1CC163AB-3694-2D42-87C6-7AF680E9774D}" presName="thickLine" presStyleLbl="alignNode1" presStyleIdx="1" presStyleCnt="8"/>
      <dgm:spPr/>
    </dgm:pt>
    <dgm:pt modelId="{B03618C3-6B66-834A-9AD5-BEA928D38298}" type="pres">
      <dgm:prSet presAssocID="{1CC163AB-3694-2D42-87C6-7AF680E9774D}" presName="horz1" presStyleCnt="0"/>
      <dgm:spPr/>
    </dgm:pt>
    <dgm:pt modelId="{EA129861-B879-FD44-8C46-A39E83AF5D0F}" type="pres">
      <dgm:prSet presAssocID="{1CC163AB-3694-2D42-87C6-7AF680E9774D}" presName="tx1" presStyleLbl="revTx" presStyleIdx="1" presStyleCnt="8"/>
      <dgm:spPr/>
    </dgm:pt>
    <dgm:pt modelId="{D896FAAD-C7BF-6043-B75F-FC535A27DBFF}" type="pres">
      <dgm:prSet presAssocID="{1CC163AB-3694-2D42-87C6-7AF680E9774D}" presName="vert1" presStyleCnt="0"/>
      <dgm:spPr/>
    </dgm:pt>
    <dgm:pt modelId="{C6C5884E-3E24-6B4E-ACA7-3322AC9AB952}" type="pres">
      <dgm:prSet presAssocID="{01955BA1-8B25-A140-B6AE-F77A1EA9605B}" presName="thickLine" presStyleLbl="alignNode1" presStyleIdx="2" presStyleCnt="8"/>
      <dgm:spPr/>
    </dgm:pt>
    <dgm:pt modelId="{338ED7EF-A360-5943-B8C4-AAC45AAA417D}" type="pres">
      <dgm:prSet presAssocID="{01955BA1-8B25-A140-B6AE-F77A1EA9605B}" presName="horz1" presStyleCnt="0"/>
      <dgm:spPr/>
    </dgm:pt>
    <dgm:pt modelId="{C447A1B4-3674-FC45-BD7A-5E22DC104BFD}" type="pres">
      <dgm:prSet presAssocID="{01955BA1-8B25-A140-B6AE-F77A1EA9605B}" presName="tx1" presStyleLbl="revTx" presStyleIdx="2" presStyleCnt="8"/>
      <dgm:spPr/>
    </dgm:pt>
    <dgm:pt modelId="{8B5401FA-8563-474B-A633-3345CA803C7A}" type="pres">
      <dgm:prSet presAssocID="{01955BA1-8B25-A140-B6AE-F77A1EA9605B}" presName="vert1" presStyleCnt="0"/>
      <dgm:spPr/>
    </dgm:pt>
    <dgm:pt modelId="{B811B504-7266-FD4E-9DAE-3D5522AB15F2}" type="pres">
      <dgm:prSet presAssocID="{1338116E-462D-274E-B0E0-564CE312F123}" presName="thickLine" presStyleLbl="alignNode1" presStyleIdx="3" presStyleCnt="8"/>
      <dgm:spPr/>
    </dgm:pt>
    <dgm:pt modelId="{7F2E67CA-464B-664F-A9C5-FB6F670C3323}" type="pres">
      <dgm:prSet presAssocID="{1338116E-462D-274E-B0E0-564CE312F123}" presName="horz1" presStyleCnt="0"/>
      <dgm:spPr/>
    </dgm:pt>
    <dgm:pt modelId="{415FDAA2-803E-524F-9B8C-3D773AB6A35B}" type="pres">
      <dgm:prSet presAssocID="{1338116E-462D-274E-B0E0-564CE312F123}" presName="tx1" presStyleLbl="revTx" presStyleIdx="3" presStyleCnt="8"/>
      <dgm:spPr/>
    </dgm:pt>
    <dgm:pt modelId="{3152A56C-CC4E-824D-A84B-A971CED7F6EC}" type="pres">
      <dgm:prSet presAssocID="{1338116E-462D-274E-B0E0-564CE312F123}" presName="vert1" presStyleCnt="0"/>
      <dgm:spPr/>
    </dgm:pt>
    <dgm:pt modelId="{34365E55-B8BB-8240-B51D-89EA9D7147F2}" type="pres">
      <dgm:prSet presAssocID="{0C65ABA0-BA4D-6046-B853-B0A295D6EE98}" presName="thickLine" presStyleLbl="alignNode1" presStyleIdx="4" presStyleCnt="8"/>
      <dgm:spPr/>
    </dgm:pt>
    <dgm:pt modelId="{1A1519ED-7B2E-FC4A-80F9-2A28D17BD599}" type="pres">
      <dgm:prSet presAssocID="{0C65ABA0-BA4D-6046-B853-B0A295D6EE98}" presName="horz1" presStyleCnt="0"/>
      <dgm:spPr/>
    </dgm:pt>
    <dgm:pt modelId="{76D4F760-88B9-6F44-A414-17CF18C0C3BA}" type="pres">
      <dgm:prSet presAssocID="{0C65ABA0-BA4D-6046-B853-B0A295D6EE98}" presName="tx1" presStyleLbl="revTx" presStyleIdx="4" presStyleCnt="8"/>
      <dgm:spPr/>
    </dgm:pt>
    <dgm:pt modelId="{2F83401F-980B-264D-BD1D-31FA1A57E9BA}" type="pres">
      <dgm:prSet presAssocID="{0C65ABA0-BA4D-6046-B853-B0A295D6EE98}" presName="vert1" presStyleCnt="0"/>
      <dgm:spPr/>
    </dgm:pt>
    <dgm:pt modelId="{99F3A96D-3948-0A42-BB17-2634FBFE5E70}" type="pres">
      <dgm:prSet presAssocID="{64DE370A-107D-7746-A008-A8B29BF4F320}" presName="thickLine" presStyleLbl="alignNode1" presStyleIdx="5" presStyleCnt="8"/>
      <dgm:spPr/>
    </dgm:pt>
    <dgm:pt modelId="{88E72B25-66CE-C34A-A369-8D79918CA8BA}" type="pres">
      <dgm:prSet presAssocID="{64DE370A-107D-7746-A008-A8B29BF4F320}" presName="horz1" presStyleCnt="0"/>
      <dgm:spPr/>
    </dgm:pt>
    <dgm:pt modelId="{FF596EEE-C803-7D4F-B253-874B59A3A302}" type="pres">
      <dgm:prSet presAssocID="{64DE370A-107D-7746-A008-A8B29BF4F320}" presName="tx1" presStyleLbl="revTx" presStyleIdx="5" presStyleCnt="8"/>
      <dgm:spPr/>
    </dgm:pt>
    <dgm:pt modelId="{47463825-EC1D-7846-8B0C-2BF9DB4ED786}" type="pres">
      <dgm:prSet presAssocID="{64DE370A-107D-7746-A008-A8B29BF4F320}" presName="vert1" presStyleCnt="0"/>
      <dgm:spPr/>
    </dgm:pt>
    <dgm:pt modelId="{4BD31798-F97A-4A45-B66A-AB105E007F21}" type="pres">
      <dgm:prSet presAssocID="{6AC05A39-F776-C547-951A-A8DA23853E6B}" presName="thickLine" presStyleLbl="alignNode1" presStyleIdx="6" presStyleCnt="8"/>
      <dgm:spPr/>
    </dgm:pt>
    <dgm:pt modelId="{BB470BA3-3A6D-D643-A93B-F077D48484D1}" type="pres">
      <dgm:prSet presAssocID="{6AC05A39-F776-C547-951A-A8DA23853E6B}" presName="horz1" presStyleCnt="0"/>
      <dgm:spPr/>
    </dgm:pt>
    <dgm:pt modelId="{C71708C2-4143-D441-86A6-434AACA958FE}" type="pres">
      <dgm:prSet presAssocID="{6AC05A39-F776-C547-951A-A8DA23853E6B}" presName="tx1" presStyleLbl="revTx" presStyleIdx="6" presStyleCnt="8"/>
      <dgm:spPr/>
    </dgm:pt>
    <dgm:pt modelId="{86774FC2-6160-A444-B5FA-F21A0DDE163F}" type="pres">
      <dgm:prSet presAssocID="{6AC05A39-F776-C547-951A-A8DA23853E6B}" presName="vert1" presStyleCnt="0"/>
      <dgm:spPr/>
    </dgm:pt>
    <dgm:pt modelId="{793FC452-3E34-6548-8DA0-253D8499EDC4}" type="pres">
      <dgm:prSet presAssocID="{60E994A4-F69C-FE45-B941-7307610314B3}" presName="thickLine" presStyleLbl="alignNode1" presStyleIdx="7" presStyleCnt="8"/>
      <dgm:spPr/>
    </dgm:pt>
    <dgm:pt modelId="{DC794712-9ADD-1F43-8FAE-3101DDB2AD5A}" type="pres">
      <dgm:prSet presAssocID="{60E994A4-F69C-FE45-B941-7307610314B3}" presName="horz1" presStyleCnt="0"/>
      <dgm:spPr/>
    </dgm:pt>
    <dgm:pt modelId="{009FE029-88C1-F34A-BCF1-D6CB133CA4F0}" type="pres">
      <dgm:prSet presAssocID="{60E994A4-F69C-FE45-B941-7307610314B3}" presName="tx1" presStyleLbl="revTx" presStyleIdx="7" presStyleCnt="8"/>
      <dgm:spPr/>
    </dgm:pt>
    <dgm:pt modelId="{08EB0DBC-FB1D-8149-B470-756A80CFA855}" type="pres">
      <dgm:prSet presAssocID="{60E994A4-F69C-FE45-B941-7307610314B3}" presName="vert1" presStyleCnt="0"/>
      <dgm:spPr/>
    </dgm:pt>
  </dgm:ptLst>
  <dgm:cxnLst>
    <dgm:cxn modelId="{65399807-CAAA-174E-866F-3662D5034EC5}" type="presOf" srcId="{64DE370A-107D-7746-A008-A8B29BF4F320}" destId="{FF596EEE-C803-7D4F-B253-874B59A3A302}" srcOrd="0" destOrd="0" presId="urn:microsoft.com/office/officeart/2008/layout/LinedList"/>
    <dgm:cxn modelId="{50AD1B13-296A-5C4D-A1D8-5C2827CB0E1E}" type="presOf" srcId="{60E994A4-F69C-FE45-B941-7307610314B3}" destId="{009FE029-88C1-F34A-BCF1-D6CB133CA4F0}" srcOrd="0" destOrd="0" presId="urn:microsoft.com/office/officeart/2008/layout/LinedList"/>
    <dgm:cxn modelId="{E022C117-7615-FB4F-8BBC-592011E86D95}" srcId="{2C2F88C8-3E73-4E43-B3A5-1A44718482B7}" destId="{01955BA1-8B25-A140-B6AE-F77A1EA9605B}" srcOrd="2" destOrd="0" parTransId="{BB4B9C52-74D1-7D4D-B0B3-758DDC971343}" sibTransId="{935FC4C3-50AD-B547-96F4-0CD27BD8DC66}"/>
    <dgm:cxn modelId="{D709EE2C-0181-9D45-9D95-0595F852CE7F}" type="presOf" srcId="{0C65ABA0-BA4D-6046-B853-B0A295D6EE98}" destId="{76D4F760-88B9-6F44-A414-17CF18C0C3BA}" srcOrd="0" destOrd="0" presId="urn:microsoft.com/office/officeart/2008/layout/LinedList"/>
    <dgm:cxn modelId="{51F77932-7BF5-B842-8E33-6CD14030051D}" type="presOf" srcId="{2C2F88C8-3E73-4E43-B3A5-1A44718482B7}" destId="{1FD5AB98-2B02-814D-87B0-0DD9B74FE9A0}" srcOrd="0" destOrd="0" presId="urn:microsoft.com/office/officeart/2008/layout/LinedList"/>
    <dgm:cxn modelId="{D14C9441-6A5B-CE44-AC3F-F160932BFCE7}" srcId="{2C2F88C8-3E73-4E43-B3A5-1A44718482B7}" destId="{0C65ABA0-BA4D-6046-B853-B0A295D6EE98}" srcOrd="4" destOrd="0" parTransId="{F1C80A53-86D8-FA4F-B125-F86672E22F19}" sibTransId="{F0232006-4D9E-EF4B-909E-F98DF55539B3}"/>
    <dgm:cxn modelId="{EBD20B4D-76F9-0044-A64F-40E3AEFFFE05}" type="presOf" srcId="{FCE810A9-CB67-EE4A-ADCE-247A16FFCC89}" destId="{B86BC68B-0D45-B44F-95ED-1E03F771988F}" srcOrd="0" destOrd="0" presId="urn:microsoft.com/office/officeart/2008/layout/LinedList"/>
    <dgm:cxn modelId="{F1CA4955-97F6-4148-AF20-0844EAE5A228}" type="presOf" srcId="{6AC05A39-F776-C547-951A-A8DA23853E6B}" destId="{C71708C2-4143-D441-86A6-434AACA958FE}" srcOrd="0" destOrd="0" presId="urn:microsoft.com/office/officeart/2008/layout/LinedList"/>
    <dgm:cxn modelId="{46F1F76B-131E-954B-9BC1-A622FAFE7607}" type="presOf" srcId="{1338116E-462D-274E-B0E0-564CE312F123}" destId="{415FDAA2-803E-524F-9B8C-3D773AB6A35B}" srcOrd="0" destOrd="0" presId="urn:microsoft.com/office/officeart/2008/layout/LinedList"/>
    <dgm:cxn modelId="{76242D71-7004-184F-BF69-A1B01AE9F343}" srcId="{2C2F88C8-3E73-4E43-B3A5-1A44718482B7}" destId="{60E994A4-F69C-FE45-B941-7307610314B3}" srcOrd="7" destOrd="0" parTransId="{024711F8-430D-E049-B201-DCF1F98144E6}" sibTransId="{E04E5A00-4DDB-8C4C-A2E8-A72A332E390E}"/>
    <dgm:cxn modelId="{5D45BC78-A712-404F-A83A-D9A009D6F2E9}" srcId="{2C2F88C8-3E73-4E43-B3A5-1A44718482B7}" destId="{6AC05A39-F776-C547-951A-A8DA23853E6B}" srcOrd="6" destOrd="0" parTransId="{EF49E3B5-A290-884C-9BAE-60A6524D4562}" sibTransId="{92955D10-6904-3C4B-B4F7-A28588DB3254}"/>
    <dgm:cxn modelId="{64BB877C-B197-B845-A408-5D05589FBCFC}" type="presOf" srcId="{1CC163AB-3694-2D42-87C6-7AF680E9774D}" destId="{EA129861-B879-FD44-8C46-A39E83AF5D0F}" srcOrd="0" destOrd="0" presId="urn:microsoft.com/office/officeart/2008/layout/LinedList"/>
    <dgm:cxn modelId="{C753F0AE-03DE-4C46-8859-3D77CFEB32A3}" srcId="{2C2F88C8-3E73-4E43-B3A5-1A44718482B7}" destId="{64DE370A-107D-7746-A008-A8B29BF4F320}" srcOrd="5" destOrd="0" parTransId="{FD9E055A-9108-9547-AB2A-913C31823DD9}" sibTransId="{650A9975-2535-9343-8562-1EB3022907E4}"/>
    <dgm:cxn modelId="{B80618B1-99BB-FE4F-BDE4-FDFD19E9D61A}" srcId="{2C2F88C8-3E73-4E43-B3A5-1A44718482B7}" destId="{1338116E-462D-274E-B0E0-564CE312F123}" srcOrd="3" destOrd="0" parTransId="{2ADC3AA4-B772-8946-A889-B65CE63F1055}" sibTransId="{1FE64C8C-5FE6-4240-AF7E-F5E223B03C06}"/>
    <dgm:cxn modelId="{09E156C0-1160-4C4B-AB04-1568A4A14F65}" type="presOf" srcId="{01955BA1-8B25-A140-B6AE-F77A1EA9605B}" destId="{C447A1B4-3674-FC45-BD7A-5E22DC104BFD}" srcOrd="0" destOrd="0" presId="urn:microsoft.com/office/officeart/2008/layout/LinedList"/>
    <dgm:cxn modelId="{CFCF1BDD-FF94-A647-964D-DF0E3408A673}" srcId="{2C2F88C8-3E73-4E43-B3A5-1A44718482B7}" destId="{FCE810A9-CB67-EE4A-ADCE-247A16FFCC89}" srcOrd="0" destOrd="0" parTransId="{99BD2D50-F84A-D144-A299-50003813F306}" sibTransId="{B3AD8973-C197-1347-8F1E-80EA04270FAA}"/>
    <dgm:cxn modelId="{0D42D0F5-3AFD-E143-8465-CFC8BC8BCB1D}" srcId="{2C2F88C8-3E73-4E43-B3A5-1A44718482B7}" destId="{1CC163AB-3694-2D42-87C6-7AF680E9774D}" srcOrd="1" destOrd="0" parTransId="{415A49F2-8034-6143-BF43-F0E78276B46C}" sibTransId="{108E9CE2-4707-0B4E-89EF-2234C4E7B8DE}"/>
    <dgm:cxn modelId="{5803C6D3-2BA2-A247-8E2D-29C8D36FC438}" type="presParOf" srcId="{1FD5AB98-2B02-814D-87B0-0DD9B74FE9A0}" destId="{74B0EC01-A4BA-C649-884E-6DB8317E5E5C}" srcOrd="0" destOrd="0" presId="urn:microsoft.com/office/officeart/2008/layout/LinedList"/>
    <dgm:cxn modelId="{54376167-33B5-A143-971E-9245A0FC95F8}" type="presParOf" srcId="{1FD5AB98-2B02-814D-87B0-0DD9B74FE9A0}" destId="{B2AC9481-C03C-EE46-B8AE-39397C31EF71}" srcOrd="1" destOrd="0" presId="urn:microsoft.com/office/officeart/2008/layout/LinedList"/>
    <dgm:cxn modelId="{22F0E93E-10A6-054F-AF61-9AF06DCD2CAD}" type="presParOf" srcId="{B2AC9481-C03C-EE46-B8AE-39397C31EF71}" destId="{B86BC68B-0D45-B44F-95ED-1E03F771988F}" srcOrd="0" destOrd="0" presId="urn:microsoft.com/office/officeart/2008/layout/LinedList"/>
    <dgm:cxn modelId="{77A5F66C-E7EE-6742-BC47-F8B10CC5ED60}" type="presParOf" srcId="{B2AC9481-C03C-EE46-B8AE-39397C31EF71}" destId="{B428F737-431E-5041-927E-A8312468A71D}" srcOrd="1" destOrd="0" presId="urn:microsoft.com/office/officeart/2008/layout/LinedList"/>
    <dgm:cxn modelId="{BA0604FD-209E-DD42-8D9A-D4726A493AEB}" type="presParOf" srcId="{1FD5AB98-2B02-814D-87B0-0DD9B74FE9A0}" destId="{F07E3059-010F-A44E-854C-5B8131882B87}" srcOrd="2" destOrd="0" presId="urn:microsoft.com/office/officeart/2008/layout/LinedList"/>
    <dgm:cxn modelId="{6F47EDD7-4834-BF45-9F20-04DD874EE897}" type="presParOf" srcId="{1FD5AB98-2B02-814D-87B0-0DD9B74FE9A0}" destId="{B03618C3-6B66-834A-9AD5-BEA928D38298}" srcOrd="3" destOrd="0" presId="urn:microsoft.com/office/officeart/2008/layout/LinedList"/>
    <dgm:cxn modelId="{B4E4E8B7-C4D2-3449-ABA7-BE3B3B402DBE}" type="presParOf" srcId="{B03618C3-6B66-834A-9AD5-BEA928D38298}" destId="{EA129861-B879-FD44-8C46-A39E83AF5D0F}" srcOrd="0" destOrd="0" presId="urn:microsoft.com/office/officeart/2008/layout/LinedList"/>
    <dgm:cxn modelId="{067DFC51-A7A3-DA42-AC38-C13262ED1AD8}" type="presParOf" srcId="{B03618C3-6B66-834A-9AD5-BEA928D38298}" destId="{D896FAAD-C7BF-6043-B75F-FC535A27DBFF}" srcOrd="1" destOrd="0" presId="urn:microsoft.com/office/officeart/2008/layout/LinedList"/>
    <dgm:cxn modelId="{733789F6-45E0-4A4D-8324-30026F88F1A3}" type="presParOf" srcId="{1FD5AB98-2B02-814D-87B0-0DD9B74FE9A0}" destId="{C6C5884E-3E24-6B4E-ACA7-3322AC9AB952}" srcOrd="4" destOrd="0" presId="urn:microsoft.com/office/officeart/2008/layout/LinedList"/>
    <dgm:cxn modelId="{DB8B8BC6-6D24-C645-972B-A2D56B40DB60}" type="presParOf" srcId="{1FD5AB98-2B02-814D-87B0-0DD9B74FE9A0}" destId="{338ED7EF-A360-5943-B8C4-AAC45AAA417D}" srcOrd="5" destOrd="0" presId="urn:microsoft.com/office/officeart/2008/layout/LinedList"/>
    <dgm:cxn modelId="{66C8EF50-EE3F-A144-A8B8-010E62B088D6}" type="presParOf" srcId="{338ED7EF-A360-5943-B8C4-AAC45AAA417D}" destId="{C447A1B4-3674-FC45-BD7A-5E22DC104BFD}" srcOrd="0" destOrd="0" presId="urn:microsoft.com/office/officeart/2008/layout/LinedList"/>
    <dgm:cxn modelId="{9E9EAF25-C16F-864B-B187-9A1B077169B4}" type="presParOf" srcId="{338ED7EF-A360-5943-B8C4-AAC45AAA417D}" destId="{8B5401FA-8563-474B-A633-3345CA803C7A}" srcOrd="1" destOrd="0" presId="urn:microsoft.com/office/officeart/2008/layout/LinedList"/>
    <dgm:cxn modelId="{C032BC4E-8DBE-3644-801C-603BE0EDDE06}" type="presParOf" srcId="{1FD5AB98-2B02-814D-87B0-0DD9B74FE9A0}" destId="{B811B504-7266-FD4E-9DAE-3D5522AB15F2}" srcOrd="6" destOrd="0" presId="urn:microsoft.com/office/officeart/2008/layout/LinedList"/>
    <dgm:cxn modelId="{8D1E1EBA-33DB-AB40-A53C-77DC38B20AC8}" type="presParOf" srcId="{1FD5AB98-2B02-814D-87B0-0DD9B74FE9A0}" destId="{7F2E67CA-464B-664F-A9C5-FB6F670C3323}" srcOrd="7" destOrd="0" presId="urn:microsoft.com/office/officeart/2008/layout/LinedList"/>
    <dgm:cxn modelId="{5D1BF275-46CC-5449-864A-01E7473B0254}" type="presParOf" srcId="{7F2E67CA-464B-664F-A9C5-FB6F670C3323}" destId="{415FDAA2-803E-524F-9B8C-3D773AB6A35B}" srcOrd="0" destOrd="0" presId="urn:microsoft.com/office/officeart/2008/layout/LinedList"/>
    <dgm:cxn modelId="{75DEA67F-7011-DA44-82A6-06D6DEB26FA2}" type="presParOf" srcId="{7F2E67CA-464B-664F-A9C5-FB6F670C3323}" destId="{3152A56C-CC4E-824D-A84B-A971CED7F6EC}" srcOrd="1" destOrd="0" presId="urn:microsoft.com/office/officeart/2008/layout/LinedList"/>
    <dgm:cxn modelId="{1B3CE7A6-0BEA-BA47-8C21-A191DDBC0E9D}" type="presParOf" srcId="{1FD5AB98-2B02-814D-87B0-0DD9B74FE9A0}" destId="{34365E55-B8BB-8240-B51D-89EA9D7147F2}" srcOrd="8" destOrd="0" presId="urn:microsoft.com/office/officeart/2008/layout/LinedList"/>
    <dgm:cxn modelId="{A16DCE80-8F98-F94B-BAFC-B5C56AEB64D3}" type="presParOf" srcId="{1FD5AB98-2B02-814D-87B0-0DD9B74FE9A0}" destId="{1A1519ED-7B2E-FC4A-80F9-2A28D17BD599}" srcOrd="9" destOrd="0" presId="urn:microsoft.com/office/officeart/2008/layout/LinedList"/>
    <dgm:cxn modelId="{7CD38647-1A6B-ED4F-8109-9148BF195453}" type="presParOf" srcId="{1A1519ED-7B2E-FC4A-80F9-2A28D17BD599}" destId="{76D4F760-88B9-6F44-A414-17CF18C0C3BA}" srcOrd="0" destOrd="0" presId="urn:microsoft.com/office/officeart/2008/layout/LinedList"/>
    <dgm:cxn modelId="{DD999BC6-569E-C04F-98B9-285C29D00E30}" type="presParOf" srcId="{1A1519ED-7B2E-FC4A-80F9-2A28D17BD599}" destId="{2F83401F-980B-264D-BD1D-31FA1A57E9BA}" srcOrd="1" destOrd="0" presId="urn:microsoft.com/office/officeart/2008/layout/LinedList"/>
    <dgm:cxn modelId="{EA963872-0367-284B-A547-6BBA2B2DB15E}" type="presParOf" srcId="{1FD5AB98-2B02-814D-87B0-0DD9B74FE9A0}" destId="{99F3A96D-3948-0A42-BB17-2634FBFE5E70}" srcOrd="10" destOrd="0" presId="urn:microsoft.com/office/officeart/2008/layout/LinedList"/>
    <dgm:cxn modelId="{42177BF0-DAE6-4042-AE19-76C59027DB44}" type="presParOf" srcId="{1FD5AB98-2B02-814D-87B0-0DD9B74FE9A0}" destId="{88E72B25-66CE-C34A-A369-8D79918CA8BA}" srcOrd="11" destOrd="0" presId="urn:microsoft.com/office/officeart/2008/layout/LinedList"/>
    <dgm:cxn modelId="{DAAD5CA2-B9A6-BC49-B353-B98C0412EF2F}" type="presParOf" srcId="{88E72B25-66CE-C34A-A369-8D79918CA8BA}" destId="{FF596EEE-C803-7D4F-B253-874B59A3A302}" srcOrd="0" destOrd="0" presId="urn:microsoft.com/office/officeart/2008/layout/LinedList"/>
    <dgm:cxn modelId="{5C696239-4B75-3D4D-91B6-FA637E908236}" type="presParOf" srcId="{88E72B25-66CE-C34A-A369-8D79918CA8BA}" destId="{47463825-EC1D-7846-8B0C-2BF9DB4ED786}" srcOrd="1" destOrd="0" presId="urn:microsoft.com/office/officeart/2008/layout/LinedList"/>
    <dgm:cxn modelId="{E8EE7B01-56C8-E845-A172-A55E4E2C9EFC}" type="presParOf" srcId="{1FD5AB98-2B02-814D-87B0-0DD9B74FE9A0}" destId="{4BD31798-F97A-4A45-B66A-AB105E007F21}" srcOrd="12" destOrd="0" presId="urn:microsoft.com/office/officeart/2008/layout/LinedList"/>
    <dgm:cxn modelId="{BA57FE06-548A-8D4A-A6E9-DC9616ECA7BF}" type="presParOf" srcId="{1FD5AB98-2B02-814D-87B0-0DD9B74FE9A0}" destId="{BB470BA3-3A6D-D643-A93B-F077D48484D1}" srcOrd="13" destOrd="0" presId="urn:microsoft.com/office/officeart/2008/layout/LinedList"/>
    <dgm:cxn modelId="{ABDC2B87-B3B9-1146-AC8C-F25B474C0F2A}" type="presParOf" srcId="{BB470BA3-3A6D-D643-A93B-F077D48484D1}" destId="{C71708C2-4143-D441-86A6-434AACA958FE}" srcOrd="0" destOrd="0" presId="urn:microsoft.com/office/officeart/2008/layout/LinedList"/>
    <dgm:cxn modelId="{2CE83C82-D005-C444-8F1B-8FD118E6F07A}" type="presParOf" srcId="{BB470BA3-3A6D-D643-A93B-F077D48484D1}" destId="{86774FC2-6160-A444-B5FA-F21A0DDE163F}" srcOrd="1" destOrd="0" presId="urn:microsoft.com/office/officeart/2008/layout/LinedList"/>
    <dgm:cxn modelId="{CC7DCE22-DAAC-8E4B-AB7A-D63EADCE2F6D}" type="presParOf" srcId="{1FD5AB98-2B02-814D-87B0-0DD9B74FE9A0}" destId="{793FC452-3E34-6548-8DA0-253D8499EDC4}" srcOrd="14" destOrd="0" presId="urn:microsoft.com/office/officeart/2008/layout/LinedList"/>
    <dgm:cxn modelId="{D9C4451F-B1B4-B84E-B838-29D1D4C8955F}" type="presParOf" srcId="{1FD5AB98-2B02-814D-87B0-0DD9B74FE9A0}" destId="{DC794712-9ADD-1F43-8FAE-3101DDB2AD5A}" srcOrd="15" destOrd="0" presId="urn:microsoft.com/office/officeart/2008/layout/LinedList"/>
    <dgm:cxn modelId="{A8387EA6-13C6-DA45-BF4E-5FFDB0B628FA}" type="presParOf" srcId="{DC794712-9ADD-1F43-8FAE-3101DDB2AD5A}" destId="{009FE029-88C1-F34A-BCF1-D6CB133CA4F0}" srcOrd="0" destOrd="0" presId="urn:microsoft.com/office/officeart/2008/layout/LinedList"/>
    <dgm:cxn modelId="{C3EB71C2-CE00-0241-B075-8764FB78C857}" type="presParOf" srcId="{DC794712-9ADD-1F43-8FAE-3101DDB2AD5A}" destId="{08EB0DBC-FB1D-8149-B470-756A80CFA85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B587320-0CD6-1340-93BA-C2544FCF9801}"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BB27F0BE-B285-304A-A14A-A430B751BE9E}">
      <dgm:prSet/>
      <dgm:spPr/>
      <dgm:t>
        <a:bodyPr/>
        <a:lstStyle/>
        <a:p>
          <a:r>
            <a:rPr lang="zh-CN" altLang="en-US" b="0" i="0" u="none"/>
            <a:t>除依照</a:t>
          </a:r>
          <a:r>
            <a:rPr lang="en-US" altLang="zh-CN" b="0" i="0" u="none"/>
            <a:t>《</a:t>
          </a:r>
          <a:r>
            <a:rPr lang="zh-CN" altLang="en-US" b="0" i="0" u="none"/>
            <a:t>城镇土地估价规程</a:t>
          </a:r>
          <a:r>
            <a:rPr lang="en-US" altLang="zh-CN" b="0" i="0" u="none"/>
            <a:t>》</a:t>
          </a:r>
          <a:r>
            <a:rPr lang="zh-CN" altLang="en-US" b="0" i="0" u="none"/>
            <a:t>的规定外，还需体现以下技术要求：</a:t>
          </a:r>
        </a:p>
      </dgm:t>
    </dgm:pt>
    <dgm:pt modelId="{FDD8D7E8-78C3-1F4B-B659-9A867352C8FE}" type="parTrans" cxnId="{01C0CC64-63BA-7047-911E-EEE7F4B51EBA}">
      <dgm:prSet/>
      <dgm:spPr/>
      <dgm:t>
        <a:bodyPr/>
        <a:lstStyle/>
        <a:p>
          <a:endParaRPr lang="zh-CN" altLang="en-US"/>
        </a:p>
      </dgm:t>
    </dgm:pt>
    <dgm:pt modelId="{B554DEA4-8275-8344-8435-DABEC9D941D4}" type="sibTrans" cxnId="{01C0CC64-63BA-7047-911E-EEE7F4B51EBA}">
      <dgm:prSet/>
      <dgm:spPr/>
      <dgm:t>
        <a:bodyPr/>
        <a:lstStyle/>
        <a:p>
          <a:endParaRPr lang="zh-CN" altLang="en-US"/>
        </a:p>
      </dgm:t>
    </dgm:pt>
    <dgm:pt modelId="{046A6436-A698-B54B-AAE0-9DDDBD134EF7}">
      <dgm:prSet/>
      <dgm:spPr/>
      <dgm:t>
        <a:bodyPr/>
        <a:lstStyle/>
        <a:p>
          <a:r>
            <a:rPr lang="zh-CN" altLang="en-US" b="0" i="0" u="none"/>
            <a:t>（</a:t>
          </a:r>
          <a:r>
            <a:rPr lang="en-US" altLang="zh-CN" b="0" i="0" u="none"/>
            <a:t>1</a:t>
          </a:r>
          <a:r>
            <a:rPr lang="zh-CN" altLang="en-US" b="0" i="0" u="none"/>
            <a:t>）国家或地方拟从土地出让收入或土地出让收益中计提</a:t>
          </a:r>
          <a:r>
            <a:rPr lang="en-US" altLang="zh-CN" b="0" i="0" u="none"/>
            <a:t>(</a:t>
          </a:r>
          <a:r>
            <a:rPr lang="zh-CN" altLang="en-US" b="0" i="0" u="none"/>
            <a:t>安排</a:t>
          </a:r>
          <a:r>
            <a:rPr lang="en-US" altLang="zh-CN" b="0" i="0" u="none"/>
            <a:t>)</a:t>
          </a:r>
          <a:r>
            <a:rPr lang="zh-CN" altLang="en-US" b="0" i="0" u="none"/>
            <a:t>的各类专项资金，包括农业土地开发资金、国有土地收益基金、农田水利建设资金、教育资金、保障性安居工程资金等，以及新增建设用地土地有偿使用费、新增耕地指标和城乡建设用地增减挂钩节余指标等指标流转费用，不得计入土地成本，也不得计入出让底价。</a:t>
          </a:r>
        </a:p>
      </dgm:t>
    </dgm:pt>
    <dgm:pt modelId="{EBA98E10-90FE-E44E-AD24-8CDF813A8369}" type="parTrans" cxnId="{9DB89675-0B72-BB45-92B8-D257D7811F6F}">
      <dgm:prSet/>
      <dgm:spPr/>
      <dgm:t>
        <a:bodyPr/>
        <a:lstStyle/>
        <a:p>
          <a:endParaRPr lang="zh-CN" altLang="en-US"/>
        </a:p>
      </dgm:t>
    </dgm:pt>
    <dgm:pt modelId="{D164735D-07B2-6346-A827-41C3ACAA49FA}" type="sibTrans" cxnId="{9DB89675-0B72-BB45-92B8-D257D7811F6F}">
      <dgm:prSet/>
      <dgm:spPr/>
      <dgm:t>
        <a:bodyPr/>
        <a:lstStyle/>
        <a:p>
          <a:endParaRPr lang="zh-CN" altLang="en-US"/>
        </a:p>
      </dgm:t>
    </dgm:pt>
    <dgm:pt modelId="{5F441F01-EA11-A84A-AB74-C9956746ECEB}">
      <dgm:prSet/>
      <dgm:spPr/>
      <dgm:t>
        <a:bodyPr/>
        <a:lstStyle/>
        <a:p>
          <a:r>
            <a:rPr lang="zh-CN" altLang="en-US" b="0" i="0" u="none"/>
            <a:t>（</a:t>
          </a:r>
          <a:r>
            <a:rPr lang="en-US" altLang="zh-CN" b="0" i="0" u="none"/>
            <a:t>2</a:t>
          </a:r>
          <a:r>
            <a:rPr lang="zh-CN" altLang="en-US" b="0" i="0" u="none"/>
            <a:t>）土地取得成本应通过调查当地正常情况下取得土地实际发生的客观费用水平确定，需注意与当地土地征收、房屋征收和安置补偿等标准的差异。</a:t>
          </a:r>
        </a:p>
      </dgm:t>
    </dgm:pt>
    <dgm:pt modelId="{1DE0E95A-57D3-024C-81AE-D1CF1519F647}" type="parTrans" cxnId="{7B2CCFA6-37DE-644C-AF42-8001CA89F589}">
      <dgm:prSet/>
      <dgm:spPr/>
      <dgm:t>
        <a:bodyPr/>
        <a:lstStyle/>
        <a:p>
          <a:endParaRPr lang="zh-CN" altLang="en-US"/>
        </a:p>
      </dgm:t>
    </dgm:pt>
    <dgm:pt modelId="{5894C0C6-98EC-FE48-B5A3-AD1C1A3DB51C}" type="sibTrans" cxnId="{7B2CCFA6-37DE-644C-AF42-8001CA89F589}">
      <dgm:prSet/>
      <dgm:spPr/>
      <dgm:t>
        <a:bodyPr/>
        <a:lstStyle/>
        <a:p>
          <a:endParaRPr lang="zh-CN" altLang="en-US"/>
        </a:p>
      </dgm:t>
    </dgm:pt>
    <dgm:pt modelId="{0A75B514-AEE8-A44C-9A1B-31A5A7371226}">
      <dgm:prSet/>
      <dgm:spPr/>
      <dgm:t>
        <a:bodyPr/>
        <a:lstStyle/>
        <a:p>
          <a:r>
            <a:rPr lang="zh-CN" altLang="en-US" b="0" i="0" u="none"/>
            <a:t>（</a:t>
          </a:r>
          <a:r>
            <a:rPr lang="en-US" altLang="zh-CN" b="0" i="0" u="none"/>
            <a:t>3</a:t>
          </a:r>
          <a:r>
            <a:rPr lang="zh-CN" altLang="en-US" b="0" i="0" u="none"/>
            <a:t>）土地开发成本应通过调查所在区域开发同类土地的客观费用水平确定。对拟出让宗地超出所在区域开发同类土地客观费用水平的个例性实际支出，不能纳入成本。</a:t>
          </a:r>
        </a:p>
      </dgm:t>
    </dgm:pt>
    <dgm:pt modelId="{06BB81E3-82BF-FF4F-AF6B-705252A38160}" type="parTrans" cxnId="{85ADAC69-8CA5-D94A-9BDC-2E97CE2B195D}">
      <dgm:prSet/>
      <dgm:spPr/>
      <dgm:t>
        <a:bodyPr/>
        <a:lstStyle/>
        <a:p>
          <a:endParaRPr lang="zh-CN" altLang="en-US"/>
        </a:p>
      </dgm:t>
    </dgm:pt>
    <dgm:pt modelId="{76A5E870-2164-8A43-BFDB-9039BCAA836B}" type="sibTrans" cxnId="{85ADAC69-8CA5-D94A-9BDC-2E97CE2B195D}">
      <dgm:prSet/>
      <dgm:spPr/>
      <dgm:t>
        <a:bodyPr/>
        <a:lstStyle/>
        <a:p>
          <a:endParaRPr lang="zh-CN" altLang="en-US"/>
        </a:p>
      </dgm:t>
    </dgm:pt>
    <dgm:pt modelId="{2C280C31-25C9-B64E-8AAB-13865FB0EDD9}">
      <dgm:prSet/>
      <dgm:spPr/>
      <dgm:t>
        <a:bodyPr/>
        <a:lstStyle/>
        <a:p>
          <a:r>
            <a:rPr lang="zh-CN" altLang="en-US" b="0" i="0" u="none"/>
            <a:t>（</a:t>
          </a:r>
          <a:r>
            <a:rPr lang="en-US" altLang="zh-CN" b="0" i="0" u="none"/>
            <a:t>4</a:t>
          </a:r>
          <a:r>
            <a:rPr lang="zh-CN" altLang="en-US" b="0" i="0" u="none"/>
            <a:t>）评估工业用地出让地价时，不得以当地工业用地出让最低价标准为基础，推算各项参数和取值后，评估出地价。</a:t>
          </a:r>
        </a:p>
      </dgm:t>
    </dgm:pt>
    <dgm:pt modelId="{EF57F0C2-F9CB-D341-ABB1-FE8A5F44738C}" type="parTrans" cxnId="{E8678724-8F9E-4940-BF8C-A59327AB5A41}">
      <dgm:prSet/>
      <dgm:spPr/>
      <dgm:t>
        <a:bodyPr/>
        <a:lstStyle/>
        <a:p>
          <a:endParaRPr lang="zh-CN" altLang="en-US"/>
        </a:p>
      </dgm:t>
    </dgm:pt>
    <dgm:pt modelId="{7FD8AFFF-D67A-A947-805B-E181BDC4E290}" type="sibTrans" cxnId="{E8678724-8F9E-4940-BF8C-A59327AB5A41}">
      <dgm:prSet/>
      <dgm:spPr/>
      <dgm:t>
        <a:bodyPr/>
        <a:lstStyle/>
        <a:p>
          <a:endParaRPr lang="zh-CN" altLang="en-US"/>
        </a:p>
      </dgm:t>
    </dgm:pt>
    <dgm:pt modelId="{FBACB8F2-CF9E-F548-B818-9CD2B0FB1D54}" type="pres">
      <dgm:prSet presAssocID="{DB587320-0CD6-1340-93BA-C2544FCF9801}" presName="vert0" presStyleCnt="0">
        <dgm:presLayoutVars>
          <dgm:dir/>
          <dgm:animOne val="branch"/>
          <dgm:animLvl val="lvl"/>
        </dgm:presLayoutVars>
      </dgm:prSet>
      <dgm:spPr/>
    </dgm:pt>
    <dgm:pt modelId="{A8ECF7B2-C273-3047-917D-AFFC619E884D}" type="pres">
      <dgm:prSet presAssocID="{BB27F0BE-B285-304A-A14A-A430B751BE9E}" presName="thickLine" presStyleLbl="alignNode1" presStyleIdx="0" presStyleCnt="5"/>
      <dgm:spPr/>
    </dgm:pt>
    <dgm:pt modelId="{329AACF9-01FF-CA42-8529-F66FE10802B8}" type="pres">
      <dgm:prSet presAssocID="{BB27F0BE-B285-304A-A14A-A430B751BE9E}" presName="horz1" presStyleCnt="0"/>
      <dgm:spPr/>
    </dgm:pt>
    <dgm:pt modelId="{83303B25-BAFD-D140-8677-5800F2E8CF29}" type="pres">
      <dgm:prSet presAssocID="{BB27F0BE-B285-304A-A14A-A430B751BE9E}" presName="tx1" presStyleLbl="revTx" presStyleIdx="0" presStyleCnt="5"/>
      <dgm:spPr/>
    </dgm:pt>
    <dgm:pt modelId="{8BF7D3DF-FF2A-3942-9B5A-7E977184695F}" type="pres">
      <dgm:prSet presAssocID="{BB27F0BE-B285-304A-A14A-A430B751BE9E}" presName="vert1" presStyleCnt="0"/>
      <dgm:spPr/>
    </dgm:pt>
    <dgm:pt modelId="{FD12EAA5-0724-A341-A68A-2BE52D076320}" type="pres">
      <dgm:prSet presAssocID="{046A6436-A698-B54B-AAE0-9DDDBD134EF7}" presName="thickLine" presStyleLbl="alignNode1" presStyleIdx="1" presStyleCnt="5"/>
      <dgm:spPr/>
    </dgm:pt>
    <dgm:pt modelId="{17B93FEE-00A8-DF48-8854-AA5E9679AF4E}" type="pres">
      <dgm:prSet presAssocID="{046A6436-A698-B54B-AAE0-9DDDBD134EF7}" presName="horz1" presStyleCnt="0"/>
      <dgm:spPr/>
    </dgm:pt>
    <dgm:pt modelId="{94DD1DF0-A21E-4E43-AABE-D3C44D17223E}" type="pres">
      <dgm:prSet presAssocID="{046A6436-A698-B54B-AAE0-9DDDBD134EF7}" presName="tx1" presStyleLbl="revTx" presStyleIdx="1" presStyleCnt="5"/>
      <dgm:spPr/>
    </dgm:pt>
    <dgm:pt modelId="{600BCB9F-A3DD-CC45-9CD5-34B7DC19A010}" type="pres">
      <dgm:prSet presAssocID="{046A6436-A698-B54B-AAE0-9DDDBD134EF7}" presName="vert1" presStyleCnt="0"/>
      <dgm:spPr/>
    </dgm:pt>
    <dgm:pt modelId="{9CBDD2C7-9D31-E749-BC8D-793B0B5E7B3E}" type="pres">
      <dgm:prSet presAssocID="{5F441F01-EA11-A84A-AB74-C9956746ECEB}" presName="thickLine" presStyleLbl="alignNode1" presStyleIdx="2" presStyleCnt="5"/>
      <dgm:spPr/>
    </dgm:pt>
    <dgm:pt modelId="{D5C38AE4-D00C-3C44-89E6-EBC7556983BB}" type="pres">
      <dgm:prSet presAssocID="{5F441F01-EA11-A84A-AB74-C9956746ECEB}" presName="horz1" presStyleCnt="0"/>
      <dgm:spPr/>
    </dgm:pt>
    <dgm:pt modelId="{3C42CEEC-6BFC-644C-9195-8BE140453977}" type="pres">
      <dgm:prSet presAssocID="{5F441F01-EA11-A84A-AB74-C9956746ECEB}" presName="tx1" presStyleLbl="revTx" presStyleIdx="2" presStyleCnt="5"/>
      <dgm:spPr/>
    </dgm:pt>
    <dgm:pt modelId="{FC933813-B62D-AE4B-B96A-60D31C03F43A}" type="pres">
      <dgm:prSet presAssocID="{5F441F01-EA11-A84A-AB74-C9956746ECEB}" presName="vert1" presStyleCnt="0"/>
      <dgm:spPr/>
    </dgm:pt>
    <dgm:pt modelId="{0D8A32A1-13CA-6A40-B701-1B3733DB6EA4}" type="pres">
      <dgm:prSet presAssocID="{0A75B514-AEE8-A44C-9A1B-31A5A7371226}" presName="thickLine" presStyleLbl="alignNode1" presStyleIdx="3" presStyleCnt="5"/>
      <dgm:spPr/>
    </dgm:pt>
    <dgm:pt modelId="{1BD59F69-116A-B147-A070-082DE2A3B45D}" type="pres">
      <dgm:prSet presAssocID="{0A75B514-AEE8-A44C-9A1B-31A5A7371226}" presName="horz1" presStyleCnt="0"/>
      <dgm:spPr/>
    </dgm:pt>
    <dgm:pt modelId="{1B7C1AEE-B225-7C4A-9326-72492549F0DC}" type="pres">
      <dgm:prSet presAssocID="{0A75B514-AEE8-A44C-9A1B-31A5A7371226}" presName="tx1" presStyleLbl="revTx" presStyleIdx="3" presStyleCnt="5"/>
      <dgm:spPr/>
    </dgm:pt>
    <dgm:pt modelId="{7CCCD337-AE32-784B-80D1-35283A2EC32A}" type="pres">
      <dgm:prSet presAssocID="{0A75B514-AEE8-A44C-9A1B-31A5A7371226}" presName="vert1" presStyleCnt="0"/>
      <dgm:spPr/>
    </dgm:pt>
    <dgm:pt modelId="{BEDFC14D-1A7B-534F-BBB5-310C873E8DBE}" type="pres">
      <dgm:prSet presAssocID="{2C280C31-25C9-B64E-8AAB-13865FB0EDD9}" presName="thickLine" presStyleLbl="alignNode1" presStyleIdx="4" presStyleCnt="5"/>
      <dgm:spPr/>
    </dgm:pt>
    <dgm:pt modelId="{343AE2C1-41F6-2847-8F52-4A23D7098F28}" type="pres">
      <dgm:prSet presAssocID="{2C280C31-25C9-B64E-8AAB-13865FB0EDD9}" presName="horz1" presStyleCnt="0"/>
      <dgm:spPr/>
    </dgm:pt>
    <dgm:pt modelId="{57A71AE1-F4EC-1E43-BA62-97FEF291C6D7}" type="pres">
      <dgm:prSet presAssocID="{2C280C31-25C9-B64E-8AAB-13865FB0EDD9}" presName="tx1" presStyleLbl="revTx" presStyleIdx="4" presStyleCnt="5"/>
      <dgm:spPr/>
    </dgm:pt>
    <dgm:pt modelId="{C7352B16-6386-E149-BAFA-73A5FF4D95E6}" type="pres">
      <dgm:prSet presAssocID="{2C280C31-25C9-B64E-8AAB-13865FB0EDD9}" presName="vert1" presStyleCnt="0"/>
      <dgm:spPr/>
    </dgm:pt>
  </dgm:ptLst>
  <dgm:cxnLst>
    <dgm:cxn modelId="{F9D6E013-E3BF-0D44-92FE-170BE15AE6A0}" type="presOf" srcId="{0A75B514-AEE8-A44C-9A1B-31A5A7371226}" destId="{1B7C1AEE-B225-7C4A-9326-72492549F0DC}" srcOrd="0" destOrd="0" presId="urn:microsoft.com/office/officeart/2008/layout/LinedList"/>
    <dgm:cxn modelId="{E8678724-8F9E-4940-BF8C-A59327AB5A41}" srcId="{DB587320-0CD6-1340-93BA-C2544FCF9801}" destId="{2C280C31-25C9-B64E-8AAB-13865FB0EDD9}" srcOrd="4" destOrd="0" parTransId="{EF57F0C2-F9CB-D341-ABB1-FE8A5F44738C}" sibTransId="{7FD8AFFF-D67A-A947-805B-E181BDC4E290}"/>
    <dgm:cxn modelId="{F9702F37-7FDA-9A46-A9AC-66350F945513}" type="presOf" srcId="{DB587320-0CD6-1340-93BA-C2544FCF9801}" destId="{FBACB8F2-CF9E-F548-B818-9CD2B0FB1D54}" srcOrd="0" destOrd="0" presId="urn:microsoft.com/office/officeart/2008/layout/LinedList"/>
    <dgm:cxn modelId="{01C0CC64-63BA-7047-911E-EEE7F4B51EBA}" srcId="{DB587320-0CD6-1340-93BA-C2544FCF9801}" destId="{BB27F0BE-B285-304A-A14A-A430B751BE9E}" srcOrd="0" destOrd="0" parTransId="{FDD8D7E8-78C3-1F4B-B659-9A867352C8FE}" sibTransId="{B554DEA4-8275-8344-8435-DABEC9D941D4}"/>
    <dgm:cxn modelId="{7B4DF065-4EE7-F643-BAC8-58D2FB3908DA}" type="presOf" srcId="{BB27F0BE-B285-304A-A14A-A430B751BE9E}" destId="{83303B25-BAFD-D140-8677-5800F2E8CF29}" srcOrd="0" destOrd="0" presId="urn:microsoft.com/office/officeart/2008/layout/LinedList"/>
    <dgm:cxn modelId="{85ADAC69-8CA5-D94A-9BDC-2E97CE2B195D}" srcId="{DB587320-0CD6-1340-93BA-C2544FCF9801}" destId="{0A75B514-AEE8-A44C-9A1B-31A5A7371226}" srcOrd="3" destOrd="0" parTransId="{06BB81E3-82BF-FF4F-AF6B-705252A38160}" sibTransId="{76A5E870-2164-8A43-BFDB-9039BCAA836B}"/>
    <dgm:cxn modelId="{9DB89675-0B72-BB45-92B8-D257D7811F6F}" srcId="{DB587320-0CD6-1340-93BA-C2544FCF9801}" destId="{046A6436-A698-B54B-AAE0-9DDDBD134EF7}" srcOrd="1" destOrd="0" parTransId="{EBA98E10-90FE-E44E-AD24-8CDF813A8369}" sibTransId="{D164735D-07B2-6346-A827-41C3ACAA49FA}"/>
    <dgm:cxn modelId="{916B777B-1D68-2045-8B06-ADA320850967}" type="presOf" srcId="{046A6436-A698-B54B-AAE0-9DDDBD134EF7}" destId="{94DD1DF0-A21E-4E43-AABE-D3C44D17223E}" srcOrd="0" destOrd="0" presId="urn:microsoft.com/office/officeart/2008/layout/LinedList"/>
    <dgm:cxn modelId="{ABC6C687-BCFC-9E44-8394-FE0C19D277DC}" type="presOf" srcId="{5F441F01-EA11-A84A-AB74-C9956746ECEB}" destId="{3C42CEEC-6BFC-644C-9195-8BE140453977}" srcOrd="0" destOrd="0" presId="urn:microsoft.com/office/officeart/2008/layout/LinedList"/>
    <dgm:cxn modelId="{7B2CCFA6-37DE-644C-AF42-8001CA89F589}" srcId="{DB587320-0CD6-1340-93BA-C2544FCF9801}" destId="{5F441F01-EA11-A84A-AB74-C9956746ECEB}" srcOrd="2" destOrd="0" parTransId="{1DE0E95A-57D3-024C-81AE-D1CF1519F647}" sibTransId="{5894C0C6-98EC-FE48-B5A3-AD1C1A3DB51C}"/>
    <dgm:cxn modelId="{B16A9BD6-140E-E643-9029-0A7CBF9607EA}" type="presOf" srcId="{2C280C31-25C9-B64E-8AAB-13865FB0EDD9}" destId="{57A71AE1-F4EC-1E43-BA62-97FEF291C6D7}" srcOrd="0" destOrd="0" presId="urn:microsoft.com/office/officeart/2008/layout/LinedList"/>
    <dgm:cxn modelId="{2EE54B5B-1343-B743-99EF-FEAAA59C751E}" type="presParOf" srcId="{FBACB8F2-CF9E-F548-B818-9CD2B0FB1D54}" destId="{A8ECF7B2-C273-3047-917D-AFFC619E884D}" srcOrd="0" destOrd="0" presId="urn:microsoft.com/office/officeart/2008/layout/LinedList"/>
    <dgm:cxn modelId="{2071F79F-0B05-B44C-8FAF-E6BAA0334994}" type="presParOf" srcId="{FBACB8F2-CF9E-F548-B818-9CD2B0FB1D54}" destId="{329AACF9-01FF-CA42-8529-F66FE10802B8}" srcOrd="1" destOrd="0" presId="urn:microsoft.com/office/officeart/2008/layout/LinedList"/>
    <dgm:cxn modelId="{7CD4E3BB-6159-3245-9C53-9C40AEF5B5E5}" type="presParOf" srcId="{329AACF9-01FF-CA42-8529-F66FE10802B8}" destId="{83303B25-BAFD-D140-8677-5800F2E8CF29}" srcOrd="0" destOrd="0" presId="urn:microsoft.com/office/officeart/2008/layout/LinedList"/>
    <dgm:cxn modelId="{DB4EC234-F858-FD47-A3FA-24FF7CB92B7C}" type="presParOf" srcId="{329AACF9-01FF-CA42-8529-F66FE10802B8}" destId="{8BF7D3DF-FF2A-3942-9B5A-7E977184695F}" srcOrd="1" destOrd="0" presId="urn:microsoft.com/office/officeart/2008/layout/LinedList"/>
    <dgm:cxn modelId="{8A540FF8-10D9-8340-A417-7813AEA4ADFD}" type="presParOf" srcId="{FBACB8F2-CF9E-F548-B818-9CD2B0FB1D54}" destId="{FD12EAA5-0724-A341-A68A-2BE52D076320}" srcOrd="2" destOrd="0" presId="urn:microsoft.com/office/officeart/2008/layout/LinedList"/>
    <dgm:cxn modelId="{3544DA13-D0A2-474D-BB48-13D3F133D4B8}" type="presParOf" srcId="{FBACB8F2-CF9E-F548-B818-9CD2B0FB1D54}" destId="{17B93FEE-00A8-DF48-8854-AA5E9679AF4E}" srcOrd="3" destOrd="0" presId="urn:microsoft.com/office/officeart/2008/layout/LinedList"/>
    <dgm:cxn modelId="{D2E13782-8A6E-A942-9557-03A5E2142016}" type="presParOf" srcId="{17B93FEE-00A8-DF48-8854-AA5E9679AF4E}" destId="{94DD1DF0-A21E-4E43-AABE-D3C44D17223E}" srcOrd="0" destOrd="0" presId="urn:microsoft.com/office/officeart/2008/layout/LinedList"/>
    <dgm:cxn modelId="{CBF463BD-32A7-D94D-8999-9AD2668FEF71}" type="presParOf" srcId="{17B93FEE-00A8-DF48-8854-AA5E9679AF4E}" destId="{600BCB9F-A3DD-CC45-9CD5-34B7DC19A010}" srcOrd="1" destOrd="0" presId="urn:microsoft.com/office/officeart/2008/layout/LinedList"/>
    <dgm:cxn modelId="{DFFDA317-CFDC-DF49-AE7C-840ACB20A532}" type="presParOf" srcId="{FBACB8F2-CF9E-F548-B818-9CD2B0FB1D54}" destId="{9CBDD2C7-9D31-E749-BC8D-793B0B5E7B3E}" srcOrd="4" destOrd="0" presId="urn:microsoft.com/office/officeart/2008/layout/LinedList"/>
    <dgm:cxn modelId="{FFE4549B-97E2-2D48-B2D8-C94EEF53B8A8}" type="presParOf" srcId="{FBACB8F2-CF9E-F548-B818-9CD2B0FB1D54}" destId="{D5C38AE4-D00C-3C44-89E6-EBC7556983BB}" srcOrd="5" destOrd="0" presId="urn:microsoft.com/office/officeart/2008/layout/LinedList"/>
    <dgm:cxn modelId="{E0CCB322-4B24-3340-8DFA-EBFB4A208FD5}" type="presParOf" srcId="{D5C38AE4-D00C-3C44-89E6-EBC7556983BB}" destId="{3C42CEEC-6BFC-644C-9195-8BE140453977}" srcOrd="0" destOrd="0" presId="urn:microsoft.com/office/officeart/2008/layout/LinedList"/>
    <dgm:cxn modelId="{21DDE820-A4C5-D445-82BB-1951F2975FD8}" type="presParOf" srcId="{D5C38AE4-D00C-3C44-89E6-EBC7556983BB}" destId="{FC933813-B62D-AE4B-B96A-60D31C03F43A}" srcOrd="1" destOrd="0" presId="urn:microsoft.com/office/officeart/2008/layout/LinedList"/>
    <dgm:cxn modelId="{0F8B3EBE-9685-FA4E-BD98-E55DC612971E}" type="presParOf" srcId="{FBACB8F2-CF9E-F548-B818-9CD2B0FB1D54}" destId="{0D8A32A1-13CA-6A40-B701-1B3733DB6EA4}" srcOrd="6" destOrd="0" presId="urn:microsoft.com/office/officeart/2008/layout/LinedList"/>
    <dgm:cxn modelId="{2EA16AC5-C785-A943-BA3A-2B4DB7B9A0C3}" type="presParOf" srcId="{FBACB8F2-CF9E-F548-B818-9CD2B0FB1D54}" destId="{1BD59F69-116A-B147-A070-082DE2A3B45D}" srcOrd="7" destOrd="0" presId="urn:microsoft.com/office/officeart/2008/layout/LinedList"/>
    <dgm:cxn modelId="{1C1DC577-50E5-1D46-B90B-FA8AA5FB5FDA}" type="presParOf" srcId="{1BD59F69-116A-B147-A070-082DE2A3B45D}" destId="{1B7C1AEE-B225-7C4A-9326-72492549F0DC}" srcOrd="0" destOrd="0" presId="urn:microsoft.com/office/officeart/2008/layout/LinedList"/>
    <dgm:cxn modelId="{B06E4B7A-4F01-3842-B521-12623222C05C}" type="presParOf" srcId="{1BD59F69-116A-B147-A070-082DE2A3B45D}" destId="{7CCCD337-AE32-784B-80D1-35283A2EC32A}" srcOrd="1" destOrd="0" presId="urn:microsoft.com/office/officeart/2008/layout/LinedList"/>
    <dgm:cxn modelId="{C879BFBB-4B75-F24F-BE8B-6B4FF3715F7A}" type="presParOf" srcId="{FBACB8F2-CF9E-F548-B818-9CD2B0FB1D54}" destId="{BEDFC14D-1A7B-534F-BBB5-310C873E8DBE}" srcOrd="8" destOrd="0" presId="urn:microsoft.com/office/officeart/2008/layout/LinedList"/>
    <dgm:cxn modelId="{C6B3D3E7-B91D-4142-95C7-C26754ADC709}" type="presParOf" srcId="{FBACB8F2-CF9E-F548-B818-9CD2B0FB1D54}" destId="{343AE2C1-41F6-2847-8F52-4A23D7098F28}" srcOrd="9" destOrd="0" presId="urn:microsoft.com/office/officeart/2008/layout/LinedList"/>
    <dgm:cxn modelId="{8066E223-571A-7A49-A565-6B814AA60AAF}" type="presParOf" srcId="{343AE2C1-41F6-2847-8F52-4A23D7098F28}" destId="{57A71AE1-F4EC-1E43-BA62-97FEF291C6D7}" srcOrd="0" destOrd="0" presId="urn:microsoft.com/office/officeart/2008/layout/LinedList"/>
    <dgm:cxn modelId="{DFC73AE4-3267-C243-8162-50E54F5CB7AE}" type="presParOf" srcId="{343AE2C1-41F6-2847-8F52-4A23D7098F28}" destId="{C7352B16-6386-E149-BAFA-73A5FF4D95E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1F43A27-9FBC-A44C-8731-E338D45598E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98F2383E-1AA9-FB47-99EA-91C4B7231C07}">
      <dgm:prSet/>
      <dgm:spPr/>
      <dgm:t>
        <a:bodyPr/>
        <a:lstStyle/>
        <a:p>
          <a:r>
            <a:rPr lang="zh-CN" altLang="en-US" b="0" i="0" u="none"/>
            <a:t>除依照</a:t>
          </a:r>
          <a:r>
            <a:rPr lang="en-US" altLang="zh-CN" b="0" i="0" u="none"/>
            <a:t>《</a:t>
          </a:r>
          <a:r>
            <a:rPr lang="zh-CN" altLang="en-US" b="0" i="0" u="none"/>
            <a:t>城镇土地估价规程</a:t>
          </a:r>
          <a:r>
            <a:rPr lang="en-US" altLang="zh-CN" b="0" i="0" u="none"/>
            <a:t>》</a:t>
          </a:r>
          <a:r>
            <a:rPr lang="zh-CN" altLang="en-US" b="0" i="0" u="none"/>
            <a:t>的规定外，还需体现以下技术要求：</a:t>
          </a:r>
        </a:p>
      </dgm:t>
    </dgm:pt>
    <dgm:pt modelId="{DD6122E6-CAC2-3941-88DF-03C8199D46E0}" type="parTrans" cxnId="{ED3AE876-8631-E047-9A3D-43A9749BFFE3}">
      <dgm:prSet/>
      <dgm:spPr/>
      <dgm:t>
        <a:bodyPr/>
        <a:lstStyle/>
        <a:p>
          <a:endParaRPr lang="zh-CN" altLang="en-US"/>
        </a:p>
      </dgm:t>
    </dgm:pt>
    <dgm:pt modelId="{8FFA47FC-4508-ED4E-9D69-41029178150A}" type="sibTrans" cxnId="{ED3AE876-8631-E047-9A3D-43A9749BFFE3}">
      <dgm:prSet/>
      <dgm:spPr/>
      <dgm:t>
        <a:bodyPr/>
        <a:lstStyle/>
        <a:p>
          <a:endParaRPr lang="zh-CN" altLang="en-US"/>
        </a:p>
      </dgm:t>
    </dgm:pt>
    <dgm:pt modelId="{5BA98844-67E2-B548-8829-57D0355E5983}">
      <dgm:prSet/>
      <dgm:spPr/>
      <dgm:t>
        <a:bodyPr/>
        <a:lstStyle/>
        <a:p>
          <a:r>
            <a:rPr lang="zh-CN" altLang="en-US" b="0" i="0" u="none"/>
            <a:t>（</a:t>
          </a:r>
          <a:r>
            <a:rPr lang="en-US" altLang="zh-CN" b="0" i="0" u="none"/>
            <a:t>1</a:t>
          </a:r>
          <a:r>
            <a:rPr lang="zh-CN" altLang="en-US" b="0" i="0" u="none"/>
            <a:t>）采用的基准地价，应当已向社会公布。采用已完成更新但尚未向社会公布的基准地价，需经市、县国土资源主管部门书面同意。</a:t>
          </a:r>
        </a:p>
      </dgm:t>
    </dgm:pt>
    <dgm:pt modelId="{2A5A71AC-9183-744E-96C7-6BEF89C4661E}" type="parTrans" cxnId="{C88CC8D6-204A-8D49-9BF2-613445B927CF}">
      <dgm:prSet/>
      <dgm:spPr/>
      <dgm:t>
        <a:bodyPr/>
        <a:lstStyle/>
        <a:p>
          <a:endParaRPr lang="zh-CN" altLang="en-US"/>
        </a:p>
      </dgm:t>
    </dgm:pt>
    <dgm:pt modelId="{3413ABE5-1BEE-DE4B-95D1-52A6FB723F26}" type="sibTrans" cxnId="{C88CC8D6-204A-8D49-9BF2-613445B927CF}">
      <dgm:prSet/>
      <dgm:spPr/>
      <dgm:t>
        <a:bodyPr/>
        <a:lstStyle/>
        <a:p>
          <a:endParaRPr lang="zh-CN" altLang="en-US"/>
        </a:p>
      </dgm:t>
    </dgm:pt>
    <dgm:pt modelId="{FF2FF3B2-8970-9C43-B14D-0E0705C6DB4D}">
      <dgm:prSet/>
      <dgm:spPr/>
      <dgm:t>
        <a:bodyPr/>
        <a:lstStyle/>
        <a:p>
          <a:r>
            <a:rPr lang="zh-CN" altLang="en-US" b="0" i="0" u="none"/>
            <a:t>（</a:t>
          </a:r>
          <a:r>
            <a:rPr lang="en-US" altLang="zh-CN" b="0" i="0" u="none"/>
            <a:t>2</a:t>
          </a:r>
          <a:r>
            <a:rPr lang="zh-CN" altLang="en-US" b="0" i="0" u="none"/>
            <a:t>）在已经开展标定地价公示的城市，可运用标定地价系数修正法进行评估。</a:t>
          </a:r>
        </a:p>
      </dgm:t>
    </dgm:pt>
    <dgm:pt modelId="{12D9A228-0FCA-1548-AF10-FBB03D0DF305}" type="parTrans" cxnId="{0551EB00-162A-2A4C-9B61-C0F7119A99C7}">
      <dgm:prSet/>
      <dgm:spPr/>
      <dgm:t>
        <a:bodyPr/>
        <a:lstStyle/>
        <a:p>
          <a:endParaRPr lang="zh-CN" altLang="en-US"/>
        </a:p>
      </dgm:t>
    </dgm:pt>
    <dgm:pt modelId="{2153F0BD-DABA-174D-85A0-1F6ECC90ABE9}" type="sibTrans" cxnId="{0551EB00-162A-2A4C-9B61-C0F7119A99C7}">
      <dgm:prSet/>
      <dgm:spPr/>
      <dgm:t>
        <a:bodyPr/>
        <a:lstStyle/>
        <a:p>
          <a:endParaRPr lang="zh-CN" altLang="en-US"/>
        </a:p>
      </dgm:t>
    </dgm:pt>
    <dgm:pt modelId="{2D1758F6-72BD-4C4D-978C-AFA395D8DF55}" type="pres">
      <dgm:prSet presAssocID="{61F43A27-9FBC-A44C-8731-E338D45598E6}" presName="vert0" presStyleCnt="0">
        <dgm:presLayoutVars>
          <dgm:dir/>
          <dgm:animOne val="branch"/>
          <dgm:animLvl val="lvl"/>
        </dgm:presLayoutVars>
      </dgm:prSet>
      <dgm:spPr/>
    </dgm:pt>
    <dgm:pt modelId="{94BE3A56-5EE3-104A-9D02-EF29A293AB46}" type="pres">
      <dgm:prSet presAssocID="{98F2383E-1AA9-FB47-99EA-91C4B7231C07}" presName="thickLine" presStyleLbl="alignNode1" presStyleIdx="0" presStyleCnt="3"/>
      <dgm:spPr/>
    </dgm:pt>
    <dgm:pt modelId="{541216A3-7305-4842-B32E-8B62BB3AC406}" type="pres">
      <dgm:prSet presAssocID="{98F2383E-1AA9-FB47-99EA-91C4B7231C07}" presName="horz1" presStyleCnt="0"/>
      <dgm:spPr/>
    </dgm:pt>
    <dgm:pt modelId="{22DD77D7-18BD-8542-9E0B-401865F968B9}" type="pres">
      <dgm:prSet presAssocID="{98F2383E-1AA9-FB47-99EA-91C4B7231C07}" presName="tx1" presStyleLbl="revTx" presStyleIdx="0" presStyleCnt="3"/>
      <dgm:spPr/>
    </dgm:pt>
    <dgm:pt modelId="{EDAA963A-96C3-9C46-A694-EDDD9B8A48B0}" type="pres">
      <dgm:prSet presAssocID="{98F2383E-1AA9-FB47-99EA-91C4B7231C07}" presName="vert1" presStyleCnt="0"/>
      <dgm:spPr/>
    </dgm:pt>
    <dgm:pt modelId="{1F9A4D57-DE21-9C43-B1E0-C9ADEBDBD637}" type="pres">
      <dgm:prSet presAssocID="{5BA98844-67E2-B548-8829-57D0355E5983}" presName="thickLine" presStyleLbl="alignNode1" presStyleIdx="1" presStyleCnt="3"/>
      <dgm:spPr/>
    </dgm:pt>
    <dgm:pt modelId="{4F2CEC09-B20E-974A-9580-834697B847DD}" type="pres">
      <dgm:prSet presAssocID="{5BA98844-67E2-B548-8829-57D0355E5983}" presName="horz1" presStyleCnt="0"/>
      <dgm:spPr/>
    </dgm:pt>
    <dgm:pt modelId="{63E71875-A029-7149-86C5-3A803E9FA9FC}" type="pres">
      <dgm:prSet presAssocID="{5BA98844-67E2-B548-8829-57D0355E5983}" presName="tx1" presStyleLbl="revTx" presStyleIdx="1" presStyleCnt="3"/>
      <dgm:spPr/>
    </dgm:pt>
    <dgm:pt modelId="{7FBEC1FB-1287-7240-BB91-9BC056AAC13D}" type="pres">
      <dgm:prSet presAssocID="{5BA98844-67E2-B548-8829-57D0355E5983}" presName="vert1" presStyleCnt="0"/>
      <dgm:spPr/>
    </dgm:pt>
    <dgm:pt modelId="{53E5308B-B1DA-AF47-B8FC-11566D68281B}" type="pres">
      <dgm:prSet presAssocID="{FF2FF3B2-8970-9C43-B14D-0E0705C6DB4D}" presName="thickLine" presStyleLbl="alignNode1" presStyleIdx="2" presStyleCnt="3"/>
      <dgm:spPr/>
    </dgm:pt>
    <dgm:pt modelId="{702D5C7E-1E77-A04F-8C0F-C7E3474CA88F}" type="pres">
      <dgm:prSet presAssocID="{FF2FF3B2-8970-9C43-B14D-0E0705C6DB4D}" presName="horz1" presStyleCnt="0"/>
      <dgm:spPr/>
    </dgm:pt>
    <dgm:pt modelId="{AB7AD025-78D3-5D44-BEBB-85757EEBEFD9}" type="pres">
      <dgm:prSet presAssocID="{FF2FF3B2-8970-9C43-B14D-0E0705C6DB4D}" presName="tx1" presStyleLbl="revTx" presStyleIdx="2" presStyleCnt="3"/>
      <dgm:spPr/>
    </dgm:pt>
    <dgm:pt modelId="{F6AFC335-B4B6-FE48-AC7B-BDDA568B3A5A}" type="pres">
      <dgm:prSet presAssocID="{FF2FF3B2-8970-9C43-B14D-0E0705C6DB4D}" presName="vert1" presStyleCnt="0"/>
      <dgm:spPr/>
    </dgm:pt>
  </dgm:ptLst>
  <dgm:cxnLst>
    <dgm:cxn modelId="{0551EB00-162A-2A4C-9B61-C0F7119A99C7}" srcId="{61F43A27-9FBC-A44C-8731-E338D45598E6}" destId="{FF2FF3B2-8970-9C43-B14D-0E0705C6DB4D}" srcOrd="2" destOrd="0" parTransId="{12D9A228-0FCA-1548-AF10-FBB03D0DF305}" sibTransId="{2153F0BD-DABA-174D-85A0-1F6ECC90ABE9}"/>
    <dgm:cxn modelId="{8A163353-6B06-4E4A-870C-5FA3E5F89FAA}" type="presOf" srcId="{61F43A27-9FBC-A44C-8731-E338D45598E6}" destId="{2D1758F6-72BD-4C4D-978C-AFA395D8DF55}" srcOrd="0" destOrd="0" presId="urn:microsoft.com/office/officeart/2008/layout/LinedList"/>
    <dgm:cxn modelId="{442A8653-BE6C-3B46-AA1E-066BFC59566B}" type="presOf" srcId="{98F2383E-1AA9-FB47-99EA-91C4B7231C07}" destId="{22DD77D7-18BD-8542-9E0B-401865F968B9}" srcOrd="0" destOrd="0" presId="urn:microsoft.com/office/officeart/2008/layout/LinedList"/>
    <dgm:cxn modelId="{ED3AE876-8631-E047-9A3D-43A9749BFFE3}" srcId="{61F43A27-9FBC-A44C-8731-E338D45598E6}" destId="{98F2383E-1AA9-FB47-99EA-91C4B7231C07}" srcOrd="0" destOrd="0" parTransId="{DD6122E6-CAC2-3941-88DF-03C8199D46E0}" sibTransId="{8FFA47FC-4508-ED4E-9D69-41029178150A}"/>
    <dgm:cxn modelId="{C88CC8D6-204A-8D49-9BF2-613445B927CF}" srcId="{61F43A27-9FBC-A44C-8731-E338D45598E6}" destId="{5BA98844-67E2-B548-8829-57D0355E5983}" srcOrd="1" destOrd="0" parTransId="{2A5A71AC-9183-744E-96C7-6BEF89C4661E}" sibTransId="{3413ABE5-1BEE-DE4B-95D1-52A6FB723F26}"/>
    <dgm:cxn modelId="{3A008DE7-4893-E440-8581-7331D96D1E15}" type="presOf" srcId="{5BA98844-67E2-B548-8829-57D0355E5983}" destId="{63E71875-A029-7149-86C5-3A803E9FA9FC}" srcOrd="0" destOrd="0" presId="urn:microsoft.com/office/officeart/2008/layout/LinedList"/>
    <dgm:cxn modelId="{8FB1EFF7-44CF-1643-A2F9-9C6EF1527BAE}" type="presOf" srcId="{FF2FF3B2-8970-9C43-B14D-0E0705C6DB4D}" destId="{AB7AD025-78D3-5D44-BEBB-85757EEBEFD9}" srcOrd="0" destOrd="0" presId="urn:microsoft.com/office/officeart/2008/layout/LinedList"/>
    <dgm:cxn modelId="{F2F29377-E1F0-6344-8725-A37A9EB816C6}" type="presParOf" srcId="{2D1758F6-72BD-4C4D-978C-AFA395D8DF55}" destId="{94BE3A56-5EE3-104A-9D02-EF29A293AB46}" srcOrd="0" destOrd="0" presId="urn:microsoft.com/office/officeart/2008/layout/LinedList"/>
    <dgm:cxn modelId="{558AF75C-536F-1840-9408-057E38BEC780}" type="presParOf" srcId="{2D1758F6-72BD-4C4D-978C-AFA395D8DF55}" destId="{541216A3-7305-4842-B32E-8B62BB3AC406}" srcOrd="1" destOrd="0" presId="urn:microsoft.com/office/officeart/2008/layout/LinedList"/>
    <dgm:cxn modelId="{AB8647CD-D21C-3648-97B9-E358835BDE67}" type="presParOf" srcId="{541216A3-7305-4842-B32E-8B62BB3AC406}" destId="{22DD77D7-18BD-8542-9E0B-401865F968B9}" srcOrd="0" destOrd="0" presId="urn:microsoft.com/office/officeart/2008/layout/LinedList"/>
    <dgm:cxn modelId="{F736ECC9-0D8C-D649-9C9D-CCB61B7B2A7B}" type="presParOf" srcId="{541216A3-7305-4842-B32E-8B62BB3AC406}" destId="{EDAA963A-96C3-9C46-A694-EDDD9B8A48B0}" srcOrd="1" destOrd="0" presId="urn:microsoft.com/office/officeart/2008/layout/LinedList"/>
    <dgm:cxn modelId="{D04FDDFF-4C38-2C42-B9BB-0D3513D60E6D}" type="presParOf" srcId="{2D1758F6-72BD-4C4D-978C-AFA395D8DF55}" destId="{1F9A4D57-DE21-9C43-B1E0-C9ADEBDBD637}" srcOrd="2" destOrd="0" presId="urn:microsoft.com/office/officeart/2008/layout/LinedList"/>
    <dgm:cxn modelId="{65E25C42-C623-8C4D-BC86-7F258EF5DF23}" type="presParOf" srcId="{2D1758F6-72BD-4C4D-978C-AFA395D8DF55}" destId="{4F2CEC09-B20E-974A-9580-834697B847DD}" srcOrd="3" destOrd="0" presId="urn:microsoft.com/office/officeart/2008/layout/LinedList"/>
    <dgm:cxn modelId="{6D247F0F-8DC5-AF42-BC51-74FC42F83B0F}" type="presParOf" srcId="{4F2CEC09-B20E-974A-9580-834697B847DD}" destId="{63E71875-A029-7149-86C5-3A803E9FA9FC}" srcOrd="0" destOrd="0" presId="urn:microsoft.com/office/officeart/2008/layout/LinedList"/>
    <dgm:cxn modelId="{9BB14CC7-55B1-384A-A642-7CED519F755A}" type="presParOf" srcId="{4F2CEC09-B20E-974A-9580-834697B847DD}" destId="{7FBEC1FB-1287-7240-BB91-9BC056AAC13D}" srcOrd="1" destOrd="0" presId="urn:microsoft.com/office/officeart/2008/layout/LinedList"/>
    <dgm:cxn modelId="{6153190D-6311-6C4A-AA75-56719FF22A25}" type="presParOf" srcId="{2D1758F6-72BD-4C4D-978C-AFA395D8DF55}" destId="{53E5308B-B1DA-AF47-B8FC-11566D68281B}" srcOrd="4" destOrd="0" presId="urn:microsoft.com/office/officeart/2008/layout/LinedList"/>
    <dgm:cxn modelId="{E7154C1F-25F5-D24D-A58C-1E99805BFB63}" type="presParOf" srcId="{2D1758F6-72BD-4C4D-978C-AFA395D8DF55}" destId="{702D5C7E-1E77-A04F-8C0F-C7E3474CA88F}" srcOrd="5" destOrd="0" presId="urn:microsoft.com/office/officeart/2008/layout/LinedList"/>
    <dgm:cxn modelId="{0532126F-464D-9E4A-A72F-F093EB709EA1}" type="presParOf" srcId="{702D5C7E-1E77-A04F-8C0F-C7E3474CA88F}" destId="{AB7AD025-78D3-5D44-BEBB-85757EEBEFD9}" srcOrd="0" destOrd="0" presId="urn:microsoft.com/office/officeart/2008/layout/LinedList"/>
    <dgm:cxn modelId="{B301D16A-401F-C04E-A55A-F1AF793D6FB9}" type="presParOf" srcId="{702D5C7E-1E77-A04F-8C0F-C7E3474CA88F}" destId="{F6AFC335-B4B6-FE48-AC7B-BDDA568B3A5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65A4854-1366-8844-8D04-3C6BCE417F49}"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07A81659-03F9-6240-A38A-424BD497FFC4}">
      <dgm:prSet/>
      <dgm:spPr/>
      <dgm:t>
        <a:bodyPr/>
        <a:lstStyle/>
        <a:p>
          <a:r>
            <a:rPr lang="zh-CN" altLang="en-US" b="0" i="0" u="none"/>
            <a:t>（</a:t>
          </a:r>
          <a:r>
            <a:rPr lang="en-US" altLang="zh-CN" b="0" i="0" u="none"/>
            <a:t>1</a:t>
          </a:r>
          <a:r>
            <a:rPr lang="zh-CN" altLang="en-US" b="0" i="0" u="none"/>
            <a:t>）土地开发程度不足。土地开发程度未达到当地正常水平的，先评估当地正常开发程序下的熟地地价，再根据当地各项通平开发所需的客观费用水平，逐项减价修正。</a:t>
          </a:r>
        </a:p>
      </dgm:t>
    </dgm:pt>
    <dgm:pt modelId="{8BE706A8-8B11-C04D-AB86-73E23CEC9CC1}" type="parTrans" cxnId="{7369F7B4-C5EF-2E41-94B9-8EA85E7BA647}">
      <dgm:prSet/>
      <dgm:spPr/>
      <dgm:t>
        <a:bodyPr/>
        <a:lstStyle/>
        <a:p>
          <a:endParaRPr lang="zh-CN" altLang="en-US"/>
        </a:p>
      </dgm:t>
    </dgm:pt>
    <dgm:pt modelId="{D3AF5289-AD7D-B34F-BC7F-A7609856B7CA}" type="sibTrans" cxnId="{7369F7B4-C5EF-2E41-94B9-8EA85E7BA647}">
      <dgm:prSet/>
      <dgm:spPr/>
      <dgm:t>
        <a:bodyPr/>
        <a:lstStyle/>
        <a:p>
          <a:endParaRPr lang="zh-CN" altLang="en-US"/>
        </a:p>
      </dgm:t>
    </dgm:pt>
    <dgm:pt modelId="{693E939A-AC59-384C-BE4D-874E0C277134}">
      <dgm:prSet/>
      <dgm:spPr/>
      <dgm:t>
        <a:bodyPr/>
        <a:lstStyle/>
        <a:p>
          <a:r>
            <a:rPr lang="zh-CN" altLang="en-US" b="0" i="0" u="none"/>
            <a:t>（</a:t>
          </a:r>
          <a:r>
            <a:rPr lang="en-US" altLang="zh-CN" b="0" i="0" u="none"/>
            <a:t>2</a:t>
          </a:r>
          <a:r>
            <a:rPr lang="zh-CN" altLang="en-US" b="0" i="0" u="none"/>
            <a:t>）有地上建筑物的土地出让评估。对土地连同建筑物或构筑物整体一并出让的，出让评估按出让时的规划建设条件进行。</a:t>
          </a:r>
        </a:p>
      </dgm:t>
    </dgm:pt>
    <dgm:pt modelId="{53C453F7-B84A-9143-A20B-C545605502B2}" type="parTrans" cxnId="{59E914CC-5789-6141-B8F7-5461DC52CD90}">
      <dgm:prSet/>
      <dgm:spPr/>
      <dgm:t>
        <a:bodyPr/>
        <a:lstStyle/>
        <a:p>
          <a:endParaRPr lang="zh-CN" altLang="en-US"/>
        </a:p>
      </dgm:t>
    </dgm:pt>
    <dgm:pt modelId="{E43ADE17-AA5D-4C47-A99A-FA02572B3C91}" type="sibTrans" cxnId="{59E914CC-5789-6141-B8F7-5461DC52CD90}">
      <dgm:prSet/>
      <dgm:spPr/>
      <dgm:t>
        <a:bodyPr/>
        <a:lstStyle/>
        <a:p>
          <a:endParaRPr lang="zh-CN" altLang="en-US"/>
        </a:p>
      </dgm:t>
    </dgm:pt>
    <dgm:pt modelId="{B40D68BE-FFCD-9F45-B38E-BF185E1912EF}">
      <dgm:prSet/>
      <dgm:spPr/>
      <dgm:t>
        <a:bodyPr/>
        <a:lstStyle/>
        <a:p>
          <a:r>
            <a:rPr lang="zh-CN" altLang="en-US" b="0" i="0" u="none"/>
            <a:t>当出让时以及出让后不改变现状、不重新设定规划建设条件的，评估结果等于净地价加地上建筑物重置价减去折旧；当出让时重新设定规划建设条件的，评估结果等于新设定规划建设条件下的净地价减去场内拆平工作费用。</a:t>
          </a:r>
        </a:p>
      </dgm:t>
    </dgm:pt>
    <dgm:pt modelId="{7F529AEE-2860-D146-9761-47FC0AD2C1E0}" type="parTrans" cxnId="{F40B6A49-9B6A-7747-B6BF-078A8F8012C4}">
      <dgm:prSet/>
      <dgm:spPr/>
      <dgm:t>
        <a:bodyPr/>
        <a:lstStyle/>
        <a:p>
          <a:endParaRPr lang="zh-CN" altLang="en-US"/>
        </a:p>
      </dgm:t>
    </dgm:pt>
    <dgm:pt modelId="{5004EFFB-EBCD-CB4D-B2C9-A08CAD8CC9BD}" type="sibTrans" cxnId="{F40B6A49-9B6A-7747-B6BF-078A8F8012C4}">
      <dgm:prSet/>
      <dgm:spPr/>
      <dgm:t>
        <a:bodyPr/>
        <a:lstStyle/>
        <a:p>
          <a:endParaRPr lang="zh-CN" altLang="en-US"/>
        </a:p>
      </dgm:t>
    </dgm:pt>
    <dgm:pt modelId="{C45B6EC4-8057-FD46-8B4D-60E5B058EA89}">
      <dgm:prSet/>
      <dgm:spPr/>
      <dgm:t>
        <a:bodyPr/>
        <a:lstStyle/>
        <a:p>
          <a:r>
            <a:rPr lang="zh-CN" altLang="en-US" b="0" i="0" u="none"/>
            <a:t>作为整体出让的土地连同地上建筑物或构筑物，权属应为国有且无争议。</a:t>
          </a:r>
        </a:p>
      </dgm:t>
    </dgm:pt>
    <dgm:pt modelId="{862EB526-371E-AA47-90A3-ACA2BC2496C1}" type="parTrans" cxnId="{1B05F60D-A524-7A47-AC44-BB2602BF2939}">
      <dgm:prSet/>
      <dgm:spPr/>
      <dgm:t>
        <a:bodyPr/>
        <a:lstStyle/>
        <a:p>
          <a:endParaRPr lang="zh-CN" altLang="en-US"/>
        </a:p>
      </dgm:t>
    </dgm:pt>
    <dgm:pt modelId="{C089B641-8899-2147-B180-B7460EEA3B78}" type="sibTrans" cxnId="{1B05F60D-A524-7A47-AC44-BB2602BF2939}">
      <dgm:prSet/>
      <dgm:spPr/>
      <dgm:t>
        <a:bodyPr/>
        <a:lstStyle/>
        <a:p>
          <a:endParaRPr lang="zh-CN" altLang="en-US"/>
        </a:p>
      </dgm:t>
    </dgm:pt>
    <dgm:pt modelId="{5479364F-A8CB-7B4E-9266-680E3AD375C4}" type="pres">
      <dgm:prSet presAssocID="{965A4854-1366-8844-8D04-3C6BCE417F49}" presName="vert0" presStyleCnt="0">
        <dgm:presLayoutVars>
          <dgm:dir/>
          <dgm:animOne val="branch"/>
          <dgm:animLvl val="lvl"/>
        </dgm:presLayoutVars>
      </dgm:prSet>
      <dgm:spPr/>
    </dgm:pt>
    <dgm:pt modelId="{20DBE570-239E-2C40-8C78-FCF6C50992A6}" type="pres">
      <dgm:prSet presAssocID="{07A81659-03F9-6240-A38A-424BD497FFC4}" presName="thickLine" presStyleLbl="alignNode1" presStyleIdx="0" presStyleCnt="4"/>
      <dgm:spPr/>
    </dgm:pt>
    <dgm:pt modelId="{51BD8F33-23D4-F443-B01E-2B5A3D74260B}" type="pres">
      <dgm:prSet presAssocID="{07A81659-03F9-6240-A38A-424BD497FFC4}" presName="horz1" presStyleCnt="0"/>
      <dgm:spPr/>
    </dgm:pt>
    <dgm:pt modelId="{22459294-1570-9146-807E-0A64E1C92672}" type="pres">
      <dgm:prSet presAssocID="{07A81659-03F9-6240-A38A-424BD497FFC4}" presName="tx1" presStyleLbl="revTx" presStyleIdx="0" presStyleCnt="4"/>
      <dgm:spPr/>
    </dgm:pt>
    <dgm:pt modelId="{C0D035A1-B4F9-6240-AD4C-9D55755DAA77}" type="pres">
      <dgm:prSet presAssocID="{07A81659-03F9-6240-A38A-424BD497FFC4}" presName="vert1" presStyleCnt="0"/>
      <dgm:spPr/>
    </dgm:pt>
    <dgm:pt modelId="{9FE60D89-916D-B146-A4FA-62CFF75CD03C}" type="pres">
      <dgm:prSet presAssocID="{693E939A-AC59-384C-BE4D-874E0C277134}" presName="thickLine" presStyleLbl="alignNode1" presStyleIdx="1" presStyleCnt="4"/>
      <dgm:spPr/>
    </dgm:pt>
    <dgm:pt modelId="{D1830AC4-68FB-DC44-AA6B-CFEAAE446E1D}" type="pres">
      <dgm:prSet presAssocID="{693E939A-AC59-384C-BE4D-874E0C277134}" presName="horz1" presStyleCnt="0"/>
      <dgm:spPr/>
    </dgm:pt>
    <dgm:pt modelId="{AE9800FC-97D6-0D47-818A-5A6133A16C4B}" type="pres">
      <dgm:prSet presAssocID="{693E939A-AC59-384C-BE4D-874E0C277134}" presName="tx1" presStyleLbl="revTx" presStyleIdx="1" presStyleCnt="4"/>
      <dgm:spPr/>
    </dgm:pt>
    <dgm:pt modelId="{2039ECF4-E13D-8643-BA5C-2D0E211D1AA5}" type="pres">
      <dgm:prSet presAssocID="{693E939A-AC59-384C-BE4D-874E0C277134}" presName="vert1" presStyleCnt="0"/>
      <dgm:spPr/>
    </dgm:pt>
    <dgm:pt modelId="{28B7446F-23BF-4747-B67B-C2216FFA5B49}" type="pres">
      <dgm:prSet presAssocID="{B40D68BE-FFCD-9F45-B38E-BF185E1912EF}" presName="thickLine" presStyleLbl="alignNode1" presStyleIdx="2" presStyleCnt="4"/>
      <dgm:spPr/>
    </dgm:pt>
    <dgm:pt modelId="{B0086601-53C8-4642-93BA-9076E0ADDEF8}" type="pres">
      <dgm:prSet presAssocID="{B40D68BE-FFCD-9F45-B38E-BF185E1912EF}" presName="horz1" presStyleCnt="0"/>
      <dgm:spPr/>
    </dgm:pt>
    <dgm:pt modelId="{7CEAFDA6-2734-744E-A29E-C3EBB0476EDD}" type="pres">
      <dgm:prSet presAssocID="{B40D68BE-FFCD-9F45-B38E-BF185E1912EF}" presName="tx1" presStyleLbl="revTx" presStyleIdx="2" presStyleCnt="4"/>
      <dgm:spPr/>
    </dgm:pt>
    <dgm:pt modelId="{2C283198-2AD0-544D-A00D-4502E036A02F}" type="pres">
      <dgm:prSet presAssocID="{B40D68BE-FFCD-9F45-B38E-BF185E1912EF}" presName="vert1" presStyleCnt="0"/>
      <dgm:spPr/>
    </dgm:pt>
    <dgm:pt modelId="{B3C9C37C-EF93-AC46-A9B7-3C93C7A40FEB}" type="pres">
      <dgm:prSet presAssocID="{C45B6EC4-8057-FD46-8B4D-60E5B058EA89}" presName="thickLine" presStyleLbl="alignNode1" presStyleIdx="3" presStyleCnt="4"/>
      <dgm:spPr/>
    </dgm:pt>
    <dgm:pt modelId="{D5AFC3B1-86C1-E548-AD49-F7C19E93E003}" type="pres">
      <dgm:prSet presAssocID="{C45B6EC4-8057-FD46-8B4D-60E5B058EA89}" presName="horz1" presStyleCnt="0"/>
      <dgm:spPr/>
    </dgm:pt>
    <dgm:pt modelId="{CBCB0612-7877-BE41-993A-F592C3B84381}" type="pres">
      <dgm:prSet presAssocID="{C45B6EC4-8057-FD46-8B4D-60E5B058EA89}" presName="tx1" presStyleLbl="revTx" presStyleIdx="3" presStyleCnt="4"/>
      <dgm:spPr/>
    </dgm:pt>
    <dgm:pt modelId="{A50C2F81-3BCD-0741-9098-CB55EAC9689A}" type="pres">
      <dgm:prSet presAssocID="{C45B6EC4-8057-FD46-8B4D-60E5B058EA89}" presName="vert1" presStyleCnt="0"/>
      <dgm:spPr/>
    </dgm:pt>
  </dgm:ptLst>
  <dgm:cxnLst>
    <dgm:cxn modelId="{1B05F60D-A524-7A47-AC44-BB2602BF2939}" srcId="{965A4854-1366-8844-8D04-3C6BCE417F49}" destId="{C45B6EC4-8057-FD46-8B4D-60E5B058EA89}" srcOrd="3" destOrd="0" parTransId="{862EB526-371E-AA47-90A3-ACA2BC2496C1}" sibTransId="{C089B641-8899-2147-B180-B7460EEA3B78}"/>
    <dgm:cxn modelId="{E825EA25-2A12-8D42-AF06-5748B90D9EFF}" type="presOf" srcId="{C45B6EC4-8057-FD46-8B4D-60E5B058EA89}" destId="{CBCB0612-7877-BE41-993A-F592C3B84381}" srcOrd="0" destOrd="0" presId="urn:microsoft.com/office/officeart/2008/layout/LinedList"/>
    <dgm:cxn modelId="{11622D2A-1B4A-5345-A333-A7AF770C5403}" type="presOf" srcId="{07A81659-03F9-6240-A38A-424BD497FFC4}" destId="{22459294-1570-9146-807E-0A64E1C92672}" srcOrd="0" destOrd="0" presId="urn:microsoft.com/office/officeart/2008/layout/LinedList"/>
    <dgm:cxn modelId="{F40B6A49-9B6A-7747-B6BF-078A8F8012C4}" srcId="{965A4854-1366-8844-8D04-3C6BCE417F49}" destId="{B40D68BE-FFCD-9F45-B38E-BF185E1912EF}" srcOrd="2" destOrd="0" parTransId="{7F529AEE-2860-D146-9761-47FC0AD2C1E0}" sibTransId="{5004EFFB-EBCD-CB4D-B2C9-A08CAD8CC9BD}"/>
    <dgm:cxn modelId="{CB21687B-62E4-A74A-991A-E8DF89EB4DF9}" type="presOf" srcId="{B40D68BE-FFCD-9F45-B38E-BF185E1912EF}" destId="{7CEAFDA6-2734-744E-A29E-C3EBB0476EDD}" srcOrd="0" destOrd="0" presId="urn:microsoft.com/office/officeart/2008/layout/LinedList"/>
    <dgm:cxn modelId="{16E312A3-0505-8E48-8279-408857C77F7D}" type="presOf" srcId="{965A4854-1366-8844-8D04-3C6BCE417F49}" destId="{5479364F-A8CB-7B4E-9266-680E3AD375C4}" srcOrd="0" destOrd="0" presId="urn:microsoft.com/office/officeart/2008/layout/LinedList"/>
    <dgm:cxn modelId="{7369F7B4-C5EF-2E41-94B9-8EA85E7BA647}" srcId="{965A4854-1366-8844-8D04-3C6BCE417F49}" destId="{07A81659-03F9-6240-A38A-424BD497FFC4}" srcOrd="0" destOrd="0" parTransId="{8BE706A8-8B11-C04D-AB86-73E23CEC9CC1}" sibTransId="{D3AF5289-AD7D-B34F-BC7F-A7609856B7CA}"/>
    <dgm:cxn modelId="{59E914CC-5789-6141-B8F7-5461DC52CD90}" srcId="{965A4854-1366-8844-8D04-3C6BCE417F49}" destId="{693E939A-AC59-384C-BE4D-874E0C277134}" srcOrd="1" destOrd="0" parTransId="{53C453F7-B84A-9143-A20B-C545605502B2}" sibTransId="{E43ADE17-AA5D-4C47-A99A-FA02572B3C91}"/>
    <dgm:cxn modelId="{78E2D4E6-22EE-C742-86C1-4E4CD907E03C}" type="presOf" srcId="{693E939A-AC59-384C-BE4D-874E0C277134}" destId="{AE9800FC-97D6-0D47-818A-5A6133A16C4B}" srcOrd="0" destOrd="0" presId="urn:microsoft.com/office/officeart/2008/layout/LinedList"/>
    <dgm:cxn modelId="{FA6041E0-D4D8-C743-8E9F-39710567538F}" type="presParOf" srcId="{5479364F-A8CB-7B4E-9266-680E3AD375C4}" destId="{20DBE570-239E-2C40-8C78-FCF6C50992A6}" srcOrd="0" destOrd="0" presId="urn:microsoft.com/office/officeart/2008/layout/LinedList"/>
    <dgm:cxn modelId="{AE0B95BB-35C7-6743-944F-A729AA5DE809}" type="presParOf" srcId="{5479364F-A8CB-7B4E-9266-680E3AD375C4}" destId="{51BD8F33-23D4-F443-B01E-2B5A3D74260B}" srcOrd="1" destOrd="0" presId="urn:microsoft.com/office/officeart/2008/layout/LinedList"/>
    <dgm:cxn modelId="{4FDB9DEA-0AB6-984C-AB29-C734508640F9}" type="presParOf" srcId="{51BD8F33-23D4-F443-B01E-2B5A3D74260B}" destId="{22459294-1570-9146-807E-0A64E1C92672}" srcOrd="0" destOrd="0" presId="urn:microsoft.com/office/officeart/2008/layout/LinedList"/>
    <dgm:cxn modelId="{A76F3D4C-AA5E-D649-A6E4-CE512B101C14}" type="presParOf" srcId="{51BD8F33-23D4-F443-B01E-2B5A3D74260B}" destId="{C0D035A1-B4F9-6240-AD4C-9D55755DAA77}" srcOrd="1" destOrd="0" presId="urn:microsoft.com/office/officeart/2008/layout/LinedList"/>
    <dgm:cxn modelId="{DEC35B5F-163B-2740-85F3-24129DF56935}" type="presParOf" srcId="{5479364F-A8CB-7B4E-9266-680E3AD375C4}" destId="{9FE60D89-916D-B146-A4FA-62CFF75CD03C}" srcOrd="2" destOrd="0" presId="urn:microsoft.com/office/officeart/2008/layout/LinedList"/>
    <dgm:cxn modelId="{92C83AE7-7248-8B47-9AD7-07DC25F730CD}" type="presParOf" srcId="{5479364F-A8CB-7B4E-9266-680E3AD375C4}" destId="{D1830AC4-68FB-DC44-AA6B-CFEAAE446E1D}" srcOrd="3" destOrd="0" presId="urn:microsoft.com/office/officeart/2008/layout/LinedList"/>
    <dgm:cxn modelId="{EAB23A42-C817-B947-B9A5-F8D5BC78B75A}" type="presParOf" srcId="{D1830AC4-68FB-DC44-AA6B-CFEAAE446E1D}" destId="{AE9800FC-97D6-0D47-818A-5A6133A16C4B}" srcOrd="0" destOrd="0" presId="urn:microsoft.com/office/officeart/2008/layout/LinedList"/>
    <dgm:cxn modelId="{8DB7C37A-525C-7D42-A494-3A4D87B99E3D}" type="presParOf" srcId="{D1830AC4-68FB-DC44-AA6B-CFEAAE446E1D}" destId="{2039ECF4-E13D-8643-BA5C-2D0E211D1AA5}" srcOrd="1" destOrd="0" presId="urn:microsoft.com/office/officeart/2008/layout/LinedList"/>
    <dgm:cxn modelId="{265CBD15-6D32-044A-89A8-CDB1C1890F12}" type="presParOf" srcId="{5479364F-A8CB-7B4E-9266-680E3AD375C4}" destId="{28B7446F-23BF-4747-B67B-C2216FFA5B49}" srcOrd="4" destOrd="0" presId="urn:microsoft.com/office/officeart/2008/layout/LinedList"/>
    <dgm:cxn modelId="{62FAF4F3-5D39-4446-BCF0-51EA261D717B}" type="presParOf" srcId="{5479364F-A8CB-7B4E-9266-680E3AD375C4}" destId="{B0086601-53C8-4642-93BA-9076E0ADDEF8}" srcOrd="5" destOrd="0" presId="urn:microsoft.com/office/officeart/2008/layout/LinedList"/>
    <dgm:cxn modelId="{84B25232-3F60-B343-87ED-D2E212B5002D}" type="presParOf" srcId="{B0086601-53C8-4642-93BA-9076E0ADDEF8}" destId="{7CEAFDA6-2734-744E-A29E-C3EBB0476EDD}" srcOrd="0" destOrd="0" presId="urn:microsoft.com/office/officeart/2008/layout/LinedList"/>
    <dgm:cxn modelId="{89C303E5-D40B-2B40-B91D-13777E4FC4FC}" type="presParOf" srcId="{B0086601-53C8-4642-93BA-9076E0ADDEF8}" destId="{2C283198-2AD0-544D-A00D-4502E036A02F}" srcOrd="1" destOrd="0" presId="urn:microsoft.com/office/officeart/2008/layout/LinedList"/>
    <dgm:cxn modelId="{46A4A14F-F1B6-D04A-A101-C6A5F6568C23}" type="presParOf" srcId="{5479364F-A8CB-7B4E-9266-680E3AD375C4}" destId="{B3C9C37C-EF93-AC46-A9B7-3C93C7A40FEB}" srcOrd="6" destOrd="0" presId="urn:microsoft.com/office/officeart/2008/layout/LinedList"/>
    <dgm:cxn modelId="{59FA8A3E-58EC-6943-8B65-BE35265F93B9}" type="presParOf" srcId="{5479364F-A8CB-7B4E-9266-680E3AD375C4}" destId="{D5AFC3B1-86C1-E548-AD49-F7C19E93E003}" srcOrd="7" destOrd="0" presId="urn:microsoft.com/office/officeart/2008/layout/LinedList"/>
    <dgm:cxn modelId="{92F1FFB4-E923-9148-919D-D84F89E40888}" type="presParOf" srcId="{D5AFC3B1-86C1-E548-AD49-F7C19E93E003}" destId="{CBCB0612-7877-BE41-993A-F592C3B84381}" srcOrd="0" destOrd="0" presId="urn:microsoft.com/office/officeart/2008/layout/LinedList"/>
    <dgm:cxn modelId="{25E78FFC-B71B-ED42-B160-558758980237}" type="presParOf" srcId="{D5AFC3B1-86C1-E548-AD49-F7C19E93E003}" destId="{A50C2F81-3BCD-0741-9098-CB55EAC9689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D385089-848D-824B-B707-50106DD37B0F}"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CD3C6338-3E92-1F4B-9A69-575D528C0336}">
      <dgm:prSet/>
      <dgm:spPr/>
      <dgm:t>
        <a:bodyPr/>
        <a:lstStyle/>
        <a:p>
          <a:r>
            <a:rPr lang="zh-CN" altLang="en-US" b="0" i="0" u="none"/>
            <a:t>（</a:t>
          </a:r>
          <a:r>
            <a:rPr lang="en-US" altLang="zh-CN" b="0" i="0" u="none"/>
            <a:t>1</a:t>
          </a:r>
          <a:r>
            <a:rPr lang="zh-CN" altLang="en-US" b="0" i="0" u="none"/>
            <a:t>）限地价、竞配建（或竞房价、竞自持面积等）。采用“限地价、竞房价（或竞自持面积）”方式出让的，在评估时应按本规范，评估出正常市场条件下的土地价格。</a:t>
          </a:r>
        </a:p>
      </dgm:t>
    </dgm:pt>
    <dgm:pt modelId="{8665DEF4-09FA-C241-8261-426576FB0B97}" type="parTrans" cxnId="{72448B45-441C-A742-968D-4F1BE49B32E0}">
      <dgm:prSet/>
      <dgm:spPr/>
      <dgm:t>
        <a:bodyPr/>
        <a:lstStyle/>
        <a:p>
          <a:endParaRPr lang="zh-CN" altLang="en-US"/>
        </a:p>
      </dgm:t>
    </dgm:pt>
    <dgm:pt modelId="{CEA0E6B8-DEE3-BB4B-8A49-25CE8DFB216F}" type="sibTrans" cxnId="{72448B45-441C-A742-968D-4F1BE49B32E0}">
      <dgm:prSet/>
      <dgm:spPr/>
      <dgm:t>
        <a:bodyPr/>
        <a:lstStyle/>
        <a:p>
          <a:endParaRPr lang="zh-CN" altLang="en-US"/>
        </a:p>
      </dgm:t>
    </dgm:pt>
    <dgm:pt modelId="{855827B3-0E3E-C24A-9E48-F1B8E9C301FC}">
      <dgm:prSet/>
      <dgm:spPr/>
      <dgm:t>
        <a:bodyPr/>
        <a:lstStyle/>
        <a:p>
          <a:r>
            <a:rPr lang="zh-CN" altLang="en-US" b="0" i="0" u="none"/>
            <a:t>采用“限地价、竞配建”方式的，土地估价报告中应评估出正常市场条件下的土地价格，给出底价建议，以及根据市场情况建议采用的地价上限，并提出建议的起始价或起拍价，一般情况下应符合：起始价≤出让底价≤地价上限。当起始价≤地价上限≤出让底价时，地价上限与出让底价之间的差额，应按配建方式和配建成本，折算最低应配建的建筑面积，并在土地估价报告中明示。</a:t>
          </a:r>
        </a:p>
      </dgm:t>
    </dgm:pt>
    <dgm:pt modelId="{2D4D8F04-72A0-284E-AF99-6520FE272D36}" type="parTrans" cxnId="{6ABC8EDF-3A7F-1040-B33A-AE110AC8DB7D}">
      <dgm:prSet/>
      <dgm:spPr/>
      <dgm:t>
        <a:bodyPr/>
        <a:lstStyle/>
        <a:p>
          <a:endParaRPr lang="zh-CN" altLang="en-US"/>
        </a:p>
      </dgm:t>
    </dgm:pt>
    <dgm:pt modelId="{6448E013-07CB-404C-A97C-5A48121DC40A}" type="sibTrans" cxnId="{6ABC8EDF-3A7F-1040-B33A-AE110AC8DB7D}">
      <dgm:prSet/>
      <dgm:spPr/>
      <dgm:t>
        <a:bodyPr/>
        <a:lstStyle/>
        <a:p>
          <a:endParaRPr lang="zh-CN" altLang="en-US"/>
        </a:p>
      </dgm:t>
    </dgm:pt>
    <dgm:pt modelId="{41EF3A9F-C46B-FB40-ACE3-3A1D034CA871}" type="pres">
      <dgm:prSet presAssocID="{ED385089-848D-824B-B707-50106DD37B0F}" presName="vert0" presStyleCnt="0">
        <dgm:presLayoutVars>
          <dgm:dir/>
          <dgm:animOne val="branch"/>
          <dgm:animLvl val="lvl"/>
        </dgm:presLayoutVars>
      </dgm:prSet>
      <dgm:spPr/>
    </dgm:pt>
    <dgm:pt modelId="{E6BDB3EE-607D-E849-94A4-ED9A492DE1A7}" type="pres">
      <dgm:prSet presAssocID="{CD3C6338-3E92-1F4B-9A69-575D528C0336}" presName="thickLine" presStyleLbl="alignNode1" presStyleIdx="0" presStyleCnt="2"/>
      <dgm:spPr/>
    </dgm:pt>
    <dgm:pt modelId="{E2DA8E90-EE31-2F47-97FB-21F8DF01C1C8}" type="pres">
      <dgm:prSet presAssocID="{CD3C6338-3E92-1F4B-9A69-575D528C0336}" presName="horz1" presStyleCnt="0"/>
      <dgm:spPr/>
    </dgm:pt>
    <dgm:pt modelId="{F85878BF-DB2E-7F49-B0F1-F8666018DF7D}" type="pres">
      <dgm:prSet presAssocID="{CD3C6338-3E92-1F4B-9A69-575D528C0336}" presName="tx1" presStyleLbl="revTx" presStyleIdx="0" presStyleCnt="2"/>
      <dgm:spPr/>
    </dgm:pt>
    <dgm:pt modelId="{B9F5898D-285C-3D4B-B3DD-F6E41136F369}" type="pres">
      <dgm:prSet presAssocID="{CD3C6338-3E92-1F4B-9A69-575D528C0336}" presName="vert1" presStyleCnt="0"/>
      <dgm:spPr/>
    </dgm:pt>
    <dgm:pt modelId="{5C825E1C-1DA7-674B-AFA9-6F1A8620F07F}" type="pres">
      <dgm:prSet presAssocID="{855827B3-0E3E-C24A-9E48-F1B8E9C301FC}" presName="thickLine" presStyleLbl="alignNode1" presStyleIdx="1" presStyleCnt="2"/>
      <dgm:spPr/>
    </dgm:pt>
    <dgm:pt modelId="{0AC0634D-FB3D-3041-B594-E1170C0172F5}" type="pres">
      <dgm:prSet presAssocID="{855827B3-0E3E-C24A-9E48-F1B8E9C301FC}" presName="horz1" presStyleCnt="0"/>
      <dgm:spPr/>
    </dgm:pt>
    <dgm:pt modelId="{C216EE56-888B-8544-8F0A-64BE92EC8E17}" type="pres">
      <dgm:prSet presAssocID="{855827B3-0E3E-C24A-9E48-F1B8E9C301FC}" presName="tx1" presStyleLbl="revTx" presStyleIdx="1" presStyleCnt="2"/>
      <dgm:spPr/>
    </dgm:pt>
    <dgm:pt modelId="{9F657AD1-2B6A-F941-8519-0F24AB0EE318}" type="pres">
      <dgm:prSet presAssocID="{855827B3-0E3E-C24A-9E48-F1B8E9C301FC}" presName="vert1" presStyleCnt="0"/>
      <dgm:spPr/>
    </dgm:pt>
  </dgm:ptLst>
  <dgm:cxnLst>
    <dgm:cxn modelId="{98B6731B-FA25-2B45-9326-03F1D475A070}" type="presOf" srcId="{CD3C6338-3E92-1F4B-9A69-575D528C0336}" destId="{F85878BF-DB2E-7F49-B0F1-F8666018DF7D}" srcOrd="0" destOrd="0" presId="urn:microsoft.com/office/officeart/2008/layout/LinedList"/>
    <dgm:cxn modelId="{D6D3C41E-7CB3-674D-8C85-66303D4D9AEA}" type="presOf" srcId="{ED385089-848D-824B-B707-50106DD37B0F}" destId="{41EF3A9F-C46B-FB40-ACE3-3A1D034CA871}" srcOrd="0" destOrd="0" presId="urn:microsoft.com/office/officeart/2008/layout/LinedList"/>
    <dgm:cxn modelId="{72448B45-441C-A742-968D-4F1BE49B32E0}" srcId="{ED385089-848D-824B-B707-50106DD37B0F}" destId="{CD3C6338-3E92-1F4B-9A69-575D528C0336}" srcOrd="0" destOrd="0" parTransId="{8665DEF4-09FA-C241-8261-426576FB0B97}" sibTransId="{CEA0E6B8-DEE3-BB4B-8A49-25CE8DFB216F}"/>
    <dgm:cxn modelId="{6ABC8EDF-3A7F-1040-B33A-AE110AC8DB7D}" srcId="{ED385089-848D-824B-B707-50106DD37B0F}" destId="{855827B3-0E3E-C24A-9E48-F1B8E9C301FC}" srcOrd="1" destOrd="0" parTransId="{2D4D8F04-72A0-284E-AF99-6520FE272D36}" sibTransId="{6448E013-07CB-404C-A97C-5A48121DC40A}"/>
    <dgm:cxn modelId="{1601E5EB-6EF7-1143-8B5E-9EAC2421CE4B}" type="presOf" srcId="{855827B3-0E3E-C24A-9E48-F1B8E9C301FC}" destId="{C216EE56-888B-8544-8F0A-64BE92EC8E17}" srcOrd="0" destOrd="0" presId="urn:microsoft.com/office/officeart/2008/layout/LinedList"/>
    <dgm:cxn modelId="{D657FAC0-91BF-4D44-B983-7FB625F52481}" type="presParOf" srcId="{41EF3A9F-C46B-FB40-ACE3-3A1D034CA871}" destId="{E6BDB3EE-607D-E849-94A4-ED9A492DE1A7}" srcOrd="0" destOrd="0" presId="urn:microsoft.com/office/officeart/2008/layout/LinedList"/>
    <dgm:cxn modelId="{54C35926-64B6-9442-9332-9957075C9BFE}" type="presParOf" srcId="{41EF3A9F-C46B-FB40-ACE3-3A1D034CA871}" destId="{E2DA8E90-EE31-2F47-97FB-21F8DF01C1C8}" srcOrd="1" destOrd="0" presId="urn:microsoft.com/office/officeart/2008/layout/LinedList"/>
    <dgm:cxn modelId="{38C6CFA4-6FCC-454E-A09F-69C7F3E37319}" type="presParOf" srcId="{E2DA8E90-EE31-2F47-97FB-21F8DF01C1C8}" destId="{F85878BF-DB2E-7F49-B0F1-F8666018DF7D}" srcOrd="0" destOrd="0" presId="urn:microsoft.com/office/officeart/2008/layout/LinedList"/>
    <dgm:cxn modelId="{4F9B0EA6-10ED-EB4B-B836-FFEC0A0CA7F9}" type="presParOf" srcId="{E2DA8E90-EE31-2F47-97FB-21F8DF01C1C8}" destId="{B9F5898D-285C-3D4B-B3DD-F6E41136F369}" srcOrd="1" destOrd="0" presId="urn:microsoft.com/office/officeart/2008/layout/LinedList"/>
    <dgm:cxn modelId="{3AA7FAD7-AA3A-9A49-A08A-0A92CD8AE2B6}" type="presParOf" srcId="{41EF3A9F-C46B-FB40-ACE3-3A1D034CA871}" destId="{5C825E1C-1DA7-674B-AFA9-6F1A8620F07F}" srcOrd="2" destOrd="0" presId="urn:microsoft.com/office/officeart/2008/layout/LinedList"/>
    <dgm:cxn modelId="{D4096246-606A-1046-9CF2-3625F4F18CE3}" type="presParOf" srcId="{41EF3A9F-C46B-FB40-ACE3-3A1D034CA871}" destId="{0AC0634D-FB3D-3041-B594-E1170C0172F5}" srcOrd="3" destOrd="0" presId="urn:microsoft.com/office/officeart/2008/layout/LinedList"/>
    <dgm:cxn modelId="{569B4B58-8703-974C-BA77-F5181A30E426}" type="presParOf" srcId="{0AC0634D-FB3D-3041-B594-E1170C0172F5}" destId="{C216EE56-888B-8544-8F0A-64BE92EC8E17}" srcOrd="0" destOrd="0" presId="urn:microsoft.com/office/officeart/2008/layout/LinedList"/>
    <dgm:cxn modelId="{6179D761-E413-3943-875F-E2F0F925C948}" type="presParOf" srcId="{0AC0634D-FB3D-3041-B594-E1170C0172F5}" destId="{9F657AD1-2B6A-F941-8519-0F24AB0EE31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06A7625-BFBB-8841-93AA-F103B170BD23}"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zh-CN" altLang="en-US"/>
        </a:p>
      </dgm:t>
    </dgm:pt>
    <dgm:pt modelId="{69C7394A-E2CC-3847-B550-68365F48FA5D}">
      <dgm:prSet/>
      <dgm:spPr/>
      <dgm:t>
        <a:bodyPr/>
        <a:lstStyle/>
        <a:p>
          <a:r>
            <a:rPr lang="zh-CN" altLang="en-US" b="0" i="0" u="none"/>
            <a:t>（</a:t>
          </a:r>
          <a:r>
            <a:rPr lang="en-US" altLang="zh-CN" b="0" i="0" u="none"/>
            <a:t>2</a:t>
          </a:r>
          <a:r>
            <a:rPr lang="zh-CN" altLang="en-US" b="0" i="0" u="none"/>
            <a:t>）限房价、竞地价。采用“限房价、竞地价”方式出让的土地，在出让评估时，应充分考虑建成房屋首次售出后是否可上市流转。对不能上市流转，或只能由政府定价回购，或上市前需补缴土地收益的限价房开发项目，在采用剩余法评估时，按限定的房价取值。</a:t>
          </a:r>
        </a:p>
      </dgm:t>
    </dgm:pt>
    <dgm:pt modelId="{5CF2A08F-4717-BD45-95DE-E1B1E7318E20}" type="parTrans" cxnId="{21B388BB-6395-6B42-AC29-05865BE63142}">
      <dgm:prSet/>
      <dgm:spPr/>
      <dgm:t>
        <a:bodyPr/>
        <a:lstStyle/>
        <a:p>
          <a:endParaRPr lang="zh-CN" altLang="en-US"/>
        </a:p>
      </dgm:t>
    </dgm:pt>
    <dgm:pt modelId="{CC58C50F-8A9B-A941-8435-039881CEB3F0}" type="sibTrans" cxnId="{21B388BB-6395-6B42-AC29-05865BE63142}">
      <dgm:prSet/>
      <dgm:spPr/>
      <dgm:t>
        <a:bodyPr/>
        <a:lstStyle/>
        <a:p>
          <a:endParaRPr lang="zh-CN" altLang="en-US"/>
        </a:p>
      </dgm:t>
    </dgm:pt>
    <dgm:pt modelId="{13FE3685-FB27-954E-BC7A-2879C4681172}">
      <dgm:prSet/>
      <dgm:spPr/>
      <dgm:t>
        <a:bodyPr/>
        <a:lstStyle/>
        <a:p>
          <a:r>
            <a:rPr lang="zh-CN" altLang="en-US" b="0" i="0" u="none"/>
            <a:t>（</a:t>
          </a:r>
          <a:r>
            <a:rPr lang="en-US" altLang="zh-CN" b="0" i="0" u="none"/>
            <a:t>3</a:t>
          </a:r>
          <a:r>
            <a:rPr lang="zh-CN" altLang="en-US" b="0" i="0" u="none"/>
            <a:t>）出让时约定租赁住宅面积比例。约定一定比例的，采用剩余法时，以市场正常租金水平为依据测算相应比例的不动产价值。纯租赁住宅用地出让，有租赁住宅用地可比实例的，优先采用市场比较法，实例不足的，应采用收益还原法。</a:t>
          </a:r>
        </a:p>
      </dgm:t>
    </dgm:pt>
    <dgm:pt modelId="{8AE94C67-6DFE-2249-9F90-4FC2DC1B6E7E}" type="parTrans" cxnId="{BB22C920-09DA-BE45-BCD6-F84F9A4E8A98}">
      <dgm:prSet/>
      <dgm:spPr/>
      <dgm:t>
        <a:bodyPr/>
        <a:lstStyle/>
        <a:p>
          <a:endParaRPr lang="zh-CN" altLang="en-US"/>
        </a:p>
      </dgm:t>
    </dgm:pt>
    <dgm:pt modelId="{829CA72C-01F7-5C42-B4FB-12E11ACFD2FD}" type="sibTrans" cxnId="{BB22C920-09DA-BE45-BCD6-F84F9A4E8A98}">
      <dgm:prSet/>
      <dgm:spPr/>
      <dgm:t>
        <a:bodyPr/>
        <a:lstStyle/>
        <a:p>
          <a:endParaRPr lang="zh-CN" altLang="en-US"/>
        </a:p>
      </dgm:t>
    </dgm:pt>
    <dgm:pt modelId="{4C6DAB85-3534-C74F-B454-5B0FD9861241}" type="pres">
      <dgm:prSet presAssocID="{706A7625-BFBB-8841-93AA-F103B170BD23}" presName="vert0" presStyleCnt="0">
        <dgm:presLayoutVars>
          <dgm:dir/>
          <dgm:animOne val="branch"/>
          <dgm:animLvl val="lvl"/>
        </dgm:presLayoutVars>
      </dgm:prSet>
      <dgm:spPr/>
    </dgm:pt>
    <dgm:pt modelId="{79670085-446B-514D-85BE-F3C19A43DF40}" type="pres">
      <dgm:prSet presAssocID="{69C7394A-E2CC-3847-B550-68365F48FA5D}" presName="thickLine" presStyleLbl="alignNode1" presStyleIdx="0" presStyleCnt="2"/>
      <dgm:spPr/>
    </dgm:pt>
    <dgm:pt modelId="{B1D44D63-203C-8247-B8B7-7C0AED64A9DF}" type="pres">
      <dgm:prSet presAssocID="{69C7394A-E2CC-3847-B550-68365F48FA5D}" presName="horz1" presStyleCnt="0"/>
      <dgm:spPr/>
    </dgm:pt>
    <dgm:pt modelId="{6232D997-9A04-1848-8E4A-3AC1A0B14B72}" type="pres">
      <dgm:prSet presAssocID="{69C7394A-E2CC-3847-B550-68365F48FA5D}" presName="tx1" presStyleLbl="revTx" presStyleIdx="0" presStyleCnt="2"/>
      <dgm:spPr/>
    </dgm:pt>
    <dgm:pt modelId="{37432E2D-758E-F649-89D0-225BCDF07EB3}" type="pres">
      <dgm:prSet presAssocID="{69C7394A-E2CC-3847-B550-68365F48FA5D}" presName="vert1" presStyleCnt="0"/>
      <dgm:spPr/>
    </dgm:pt>
    <dgm:pt modelId="{CCA79CDF-B358-6F45-89FA-0043193DA9E3}" type="pres">
      <dgm:prSet presAssocID="{13FE3685-FB27-954E-BC7A-2879C4681172}" presName="thickLine" presStyleLbl="alignNode1" presStyleIdx="1" presStyleCnt="2"/>
      <dgm:spPr/>
    </dgm:pt>
    <dgm:pt modelId="{368494B5-9D54-1C45-A828-A0D0D49AB346}" type="pres">
      <dgm:prSet presAssocID="{13FE3685-FB27-954E-BC7A-2879C4681172}" presName="horz1" presStyleCnt="0"/>
      <dgm:spPr/>
    </dgm:pt>
    <dgm:pt modelId="{47FB003E-2FFB-2745-98C2-26D25E5CAEAF}" type="pres">
      <dgm:prSet presAssocID="{13FE3685-FB27-954E-BC7A-2879C4681172}" presName="tx1" presStyleLbl="revTx" presStyleIdx="1" presStyleCnt="2"/>
      <dgm:spPr/>
    </dgm:pt>
    <dgm:pt modelId="{3F237A0F-DD45-594E-A98A-CD34E0A10D0A}" type="pres">
      <dgm:prSet presAssocID="{13FE3685-FB27-954E-BC7A-2879C4681172}" presName="vert1" presStyleCnt="0"/>
      <dgm:spPr/>
    </dgm:pt>
  </dgm:ptLst>
  <dgm:cxnLst>
    <dgm:cxn modelId="{BB22C920-09DA-BE45-BCD6-F84F9A4E8A98}" srcId="{706A7625-BFBB-8841-93AA-F103B170BD23}" destId="{13FE3685-FB27-954E-BC7A-2879C4681172}" srcOrd="1" destOrd="0" parTransId="{8AE94C67-6DFE-2249-9F90-4FC2DC1B6E7E}" sibTransId="{829CA72C-01F7-5C42-B4FB-12E11ACFD2FD}"/>
    <dgm:cxn modelId="{AF10A459-64DD-784E-BFA9-17F54C1698D4}" type="presOf" srcId="{706A7625-BFBB-8841-93AA-F103B170BD23}" destId="{4C6DAB85-3534-C74F-B454-5B0FD9861241}" srcOrd="0" destOrd="0" presId="urn:microsoft.com/office/officeart/2008/layout/LinedList"/>
    <dgm:cxn modelId="{BD73C979-53FE-2D49-845C-C75C550CA2D0}" type="presOf" srcId="{69C7394A-E2CC-3847-B550-68365F48FA5D}" destId="{6232D997-9A04-1848-8E4A-3AC1A0B14B72}" srcOrd="0" destOrd="0" presId="urn:microsoft.com/office/officeart/2008/layout/LinedList"/>
    <dgm:cxn modelId="{21B388BB-6395-6B42-AC29-05865BE63142}" srcId="{706A7625-BFBB-8841-93AA-F103B170BD23}" destId="{69C7394A-E2CC-3847-B550-68365F48FA5D}" srcOrd="0" destOrd="0" parTransId="{5CF2A08F-4717-BD45-95DE-E1B1E7318E20}" sibTransId="{CC58C50F-8A9B-A941-8435-039881CEB3F0}"/>
    <dgm:cxn modelId="{649F05D2-23FC-BF4A-AB0B-D74A5E390ACA}" type="presOf" srcId="{13FE3685-FB27-954E-BC7A-2879C4681172}" destId="{47FB003E-2FFB-2745-98C2-26D25E5CAEAF}" srcOrd="0" destOrd="0" presId="urn:microsoft.com/office/officeart/2008/layout/LinedList"/>
    <dgm:cxn modelId="{6B7D5206-7500-D547-89BE-B2BA082FF655}" type="presParOf" srcId="{4C6DAB85-3534-C74F-B454-5B0FD9861241}" destId="{79670085-446B-514D-85BE-F3C19A43DF40}" srcOrd="0" destOrd="0" presId="urn:microsoft.com/office/officeart/2008/layout/LinedList"/>
    <dgm:cxn modelId="{5B08597B-839F-334F-81F0-0945FAC115C0}" type="presParOf" srcId="{4C6DAB85-3534-C74F-B454-5B0FD9861241}" destId="{B1D44D63-203C-8247-B8B7-7C0AED64A9DF}" srcOrd="1" destOrd="0" presId="urn:microsoft.com/office/officeart/2008/layout/LinedList"/>
    <dgm:cxn modelId="{21AD918A-7C64-9C41-A62F-7758B89CE2C1}" type="presParOf" srcId="{B1D44D63-203C-8247-B8B7-7C0AED64A9DF}" destId="{6232D997-9A04-1848-8E4A-3AC1A0B14B72}" srcOrd="0" destOrd="0" presId="urn:microsoft.com/office/officeart/2008/layout/LinedList"/>
    <dgm:cxn modelId="{162673F1-87ED-494B-8DF1-975CDD652E2E}" type="presParOf" srcId="{B1D44D63-203C-8247-B8B7-7C0AED64A9DF}" destId="{37432E2D-758E-F649-89D0-225BCDF07EB3}" srcOrd="1" destOrd="0" presId="urn:microsoft.com/office/officeart/2008/layout/LinedList"/>
    <dgm:cxn modelId="{B60C2F37-5E8B-B545-B2D2-B01D3FA9955D}" type="presParOf" srcId="{4C6DAB85-3534-C74F-B454-5B0FD9861241}" destId="{CCA79CDF-B358-6F45-89FA-0043193DA9E3}" srcOrd="2" destOrd="0" presId="urn:microsoft.com/office/officeart/2008/layout/LinedList"/>
    <dgm:cxn modelId="{C583CB17-1A26-E344-AD56-2EAE2695E424}" type="presParOf" srcId="{4C6DAB85-3534-C74F-B454-5B0FD9861241}" destId="{368494B5-9D54-1C45-A828-A0D0D49AB346}" srcOrd="3" destOrd="0" presId="urn:microsoft.com/office/officeart/2008/layout/LinedList"/>
    <dgm:cxn modelId="{AB9BB23C-E23E-FF42-815C-54BFF020562E}" type="presParOf" srcId="{368494B5-9D54-1C45-A828-A0D0D49AB346}" destId="{47FB003E-2FFB-2745-98C2-26D25E5CAEAF}" srcOrd="0" destOrd="0" presId="urn:microsoft.com/office/officeart/2008/layout/LinedList"/>
    <dgm:cxn modelId="{928601DF-9143-2340-91BC-519A11A86D7A}" type="presParOf" srcId="{368494B5-9D54-1C45-A828-A0D0D49AB346}" destId="{3F237A0F-DD45-594E-A98A-CD34E0A10D0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FBD5C33-39B5-BD41-9007-CECDE27C58E4}"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3803FF85-1065-4A46-A8F9-F9494AA3A1A8}">
      <dgm:prSet/>
      <dgm:spPr/>
      <dgm:t>
        <a:bodyPr/>
        <a:lstStyle/>
        <a:p>
          <a:r>
            <a:rPr lang="zh-CN" altLang="en-US" b="0" i="0" u="none"/>
            <a:t>（</a:t>
          </a:r>
          <a:r>
            <a:rPr lang="en-US" altLang="zh-CN" b="0" i="0" u="none"/>
            <a:t>1</a:t>
          </a:r>
          <a:r>
            <a:rPr lang="zh-CN" altLang="en-US" b="0" i="0" u="none"/>
            <a:t>）对应当实行有偿使用，且可以不采用招标拍卖挂牌方式出让的。应按本规范评估其在设定开发建设条件下的正常市场价格，并提出建议的出让底价。同时，还应在土地估价报告中测算并对比说明该建议出让底价是否符合当地的协议出让最低价标准。</a:t>
          </a:r>
        </a:p>
      </dgm:t>
    </dgm:pt>
    <dgm:pt modelId="{85C2EA3B-A248-124F-A6A9-41441D04E49D}" type="parTrans" cxnId="{1DB7D69D-6579-4544-A02E-8A19DE9CD549}">
      <dgm:prSet/>
      <dgm:spPr/>
      <dgm:t>
        <a:bodyPr/>
        <a:lstStyle/>
        <a:p>
          <a:endParaRPr lang="zh-CN" altLang="en-US"/>
        </a:p>
      </dgm:t>
    </dgm:pt>
    <dgm:pt modelId="{C9153A70-AA44-6042-9644-52071CAF3197}" type="sibTrans" cxnId="{1DB7D69D-6579-4544-A02E-8A19DE9CD549}">
      <dgm:prSet/>
      <dgm:spPr/>
      <dgm:t>
        <a:bodyPr/>
        <a:lstStyle/>
        <a:p>
          <a:endParaRPr lang="zh-CN" altLang="en-US"/>
        </a:p>
      </dgm:t>
    </dgm:pt>
    <dgm:pt modelId="{8E69BCF3-94CB-BF4D-8A1A-63D91F715EB0}">
      <dgm:prSet/>
      <dgm:spPr/>
      <dgm:t>
        <a:bodyPr/>
        <a:lstStyle/>
        <a:p>
          <a:r>
            <a:rPr lang="zh-CN" altLang="en-US" b="0" i="0" u="none"/>
            <a:t>当地未公布协议出让最低价标准的，按拟出让土地所在级别基准地价的</a:t>
          </a:r>
          <a:r>
            <a:rPr lang="en-US" altLang="zh-CN" b="0" i="0" u="none"/>
            <a:t>70</a:t>
          </a:r>
          <a:r>
            <a:rPr lang="zh-CN" altLang="en-US" b="0" i="0" u="none"/>
            <a:t>％测算对比；拟出让土地在基准地价覆盖范围外的，按照本规范成本法的要求，与土地取得的各项成本费用之和进行对比。</a:t>
          </a:r>
        </a:p>
      </dgm:t>
    </dgm:pt>
    <dgm:pt modelId="{AFB77F27-A0D3-E34F-8F48-6EFED5F88E10}" type="parTrans" cxnId="{3434FE22-D1CE-3444-9919-06D6F0AFEA1D}">
      <dgm:prSet/>
      <dgm:spPr/>
      <dgm:t>
        <a:bodyPr/>
        <a:lstStyle/>
        <a:p>
          <a:endParaRPr lang="zh-CN" altLang="en-US"/>
        </a:p>
      </dgm:t>
    </dgm:pt>
    <dgm:pt modelId="{CDC40A1A-CFF2-164F-B47E-93F13A8B7999}" type="sibTrans" cxnId="{3434FE22-D1CE-3444-9919-06D6F0AFEA1D}">
      <dgm:prSet/>
      <dgm:spPr/>
      <dgm:t>
        <a:bodyPr/>
        <a:lstStyle/>
        <a:p>
          <a:endParaRPr lang="zh-CN" altLang="en-US"/>
        </a:p>
      </dgm:t>
    </dgm:pt>
    <dgm:pt modelId="{6C1C7CD5-C12D-6A42-A850-A0976BCA9F50}">
      <dgm:prSet/>
      <dgm:spPr/>
      <dgm:t>
        <a:bodyPr/>
        <a:lstStyle/>
        <a:p>
          <a:r>
            <a:rPr lang="zh-CN" altLang="en-US" b="0" i="0" u="none"/>
            <a:t>评估结果低于协议出让最低价标准的，应在土地估价报告中有明确提示。</a:t>
          </a:r>
        </a:p>
      </dgm:t>
    </dgm:pt>
    <dgm:pt modelId="{9D0EDCA9-B443-C441-AB05-DBE0009C03D0}" type="parTrans" cxnId="{D35736DC-7AF2-AD40-80B5-D9AAE0A383E8}">
      <dgm:prSet/>
      <dgm:spPr/>
      <dgm:t>
        <a:bodyPr/>
        <a:lstStyle/>
        <a:p>
          <a:endParaRPr lang="zh-CN" altLang="en-US"/>
        </a:p>
      </dgm:t>
    </dgm:pt>
    <dgm:pt modelId="{AC5D7D1F-C512-694F-ABEE-250CA5A5770B}" type="sibTrans" cxnId="{D35736DC-7AF2-AD40-80B5-D9AAE0A383E8}">
      <dgm:prSet/>
      <dgm:spPr/>
      <dgm:t>
        <a:bodyPr/>
        <a:lstStyle/>
        <a:p>
          <a:endParaRPr lang="zh-CN" altLang="en-US"/>
        </a:p>
      </dgm:t>
    </dgm:pt>
    <dgm:pt modelId="{C2D3B426-D3D2-4345-A9D1-75DC05687579}" type="pres">
      <dgm:prSet presAssocID="{4FBD5C33-39B5-BD41-9007-CECDE27C58E4}" presName="vert0" presStyleCnt="0">
        <dgm:presLayoutVars>
          <dgm:dir/>
          <dgm:animOne val="branch"/>
          <dgm:animLvl val="lvl"/>
        </dgm:presLayoutVars>
      </dgm:prSet>
      <dgm:spPr/>
    </dgm:pt>
    <dgm:pt modelId="{E0983A3C-88CD-EB49-A855-CAB2A9937678}" type="pres">
      <dgm:prSet presAssocID="{3803FF85-1065-4A46-A8F9-F9494AA3A1A8}" presName="thickLine" presStyleLbl="alignNode1" presStyleIdx="0" presStyleCnt="3"/>
      <dgm:spPr/>
    </dgm:pt>
    <dgm:pt modelId="{9DF890BB-5B4B-2840-9FE9-9A16BF739678}" type="pres">
      <dgm:prSet presAssocID="{3803FF85-1065-4A46-A8F9-F9494AA3A1A8}" presName="horz1" presStyleCnt="0"/>
      <dgm:spPr/>
    </dgm:pt>
    <dgm:pt modelId="{3C4A6A1F-8273-2448-AB1A-F1722249B8C1}" type="pres">
      <dgm:prSet presAssocID="{3803FF85-1065-4A46-A8F9-F9494AA3A1A8}" presName="tx1" presStyleLbl="revTx" presStyleIdx="0" presStyleCnt="3"/>
      <dgm:spPr/>
    </dgm:pt>
    <dgm:pt modelId="{40EB9B1E-5F37-0649-B715-34C6664562FA}" type="pres">
      <dgm:prSet presAssocID="{3803FF85-1065-4A46-A8F9-F9494AA3A1A8}" presName="vert1" presStyleCnt="0"/>
      <dgm:spPr/>
    </dgm:pt>
    <dgm:pt modelId="{54CA1CB6-AC6B-6A40-BE5C-E316D234DFB5}" type="pres">
      <dgm:prSet presAssocID="{8E69BCF3-94CB-BF4D-8A1A-63D91F715EB0}" presName="thickLine" presStyleLbl="alignNode1" presStyleIdx="1" presStyleCnt="3"/>
      <dgm:spPr/>
    </dgm:pt>
    <dgm:pt modelId="{B1C8B5D2-631F-C944-BE90-2F3B30717338}" type="pres">
      <dgm:prSet presAssocID="{8E69BCF3-94CB-BF4D-8A1A-63D91F715EB0}" presName="horz1" presStyleCnt="0"/>
      <dgm:spPr/>
    </dgm:pt>
    <dgm:pt modelId="{87C17855-C996-5F41-B9B6-B6D0992D6AC8}" type="pres">
      <dgm:prSet presAssocID="{8E69BCF3-94CB-BF4D-8A1A-63D91F715EB0}" presName="tx1" presStyleLbl="revTx" presStyleIdx="1" presStyleCnt="3"/>
      <dgm:spPr/>
    </dgm:pt>
    <dgm:pt modelId="{93E9914A-E568-934C-9305-B1B225D22FCB}" type="pres">
      <dgm:prSet presAssocID="{8E69BCF3-94CB-BF4D-8A1A-63D91F715EB0}" presName="vert1" presStyleCnt="0"/>
      <dgm:spPr/>
    </dgm:pt>
    <dgm:pt modelId="{E3441610-FF83-6D40-910C-EEBCC11744F9}" type="pres">
      <dgm:prSet presAssocID="{6C1C7CD5-C12D-6A42-A850-A0976BCA9F50}" presName="thickLine" presStyleLbl="alignNode1" presStyleIdx="2" presStyleCnt="3"/>
      <dgm:spPr/>
    </dgm:pt>
    <dgm:pt modelId="{B61BA55E-AFC1-564C-ACDD-E6DEC7E6BBA5}" type="pres">
      <dgm:prSet presAssocID="{6C1C7CD5-C12D-6A42-A850-A0976BCA9F50}" presName="horz1" presStyleCnt="0"/>
      <dgm:spPr/>
    </dgm:pt>
    <dgm:pt modelId="{546F2D5A-18D0-2F46-8617-B795033A9665}" type="pres">
      <dgm:prSet presAssocID="{6C1C7CD5-C12D-6A42-A850-A0976BCA9F50}" presName="tx1" presStyleLbl="revTx" presStyleIdx="2" presStyleCnt="3"/>
      <dgm:spPr/>
    </dgm:pt>
    <dgm:pt modelId="{50F52FD9-415C-5F46-A410-F045EF932972}" type="pres">
      <dgm:prSet presAssocID="{6C1C7CD5-C12D-6A42-A850-A0976BCA9F50}" presName="vert1" presStyleCnt="0"/>
      <dgm:spPr/>
    </dgm:pt>
  </dgm:ptLst>
  <dgm:cxnLst>
    <dgm:cxn modelId="{DE194704-8F90-D14A-8AE0-F3DFBF88B382}" type="presOf" srcId="{8E69BCF3-94CB-BF4D-8A1A-63D91F715EB0}" destId="{87C17855-C996-5F41-B9B6-B6D0992D6AC8}" srcOrd="0" destOrd="0" presId="urn:microsoft.com/office/officeart/2008/layout/LinedList"/>
    <dgm:cxn modelId="{3434FE22-D1CE-3444-9919-06D6F0AFEA1D}" srcId="{4FBD5C33-39B5-BD41-9007-CECDE27C58E4}" destId="{8E69BCF3-94CB-BF4D-8A1A-63D91F715EB0}" srcOrd="1" destOrd="0" parTransId="{AFB77F27-A0D3-E34F-8F48-6EFED5F88E10}" sibTransId="{CDC40A1A-CFF2-164F-B47E-93F13A8B7999}"/>
    <dgm:cxn modelId="{B516F184-E73E-EA41-B2A3-3DA29E8D2975}" type="presOf" srcId="{4FBD5C33-39B5-BD41-9007-CECDE27C58E4}" destId="{C2D3B426-D3D2-4345-A9D1-75DC05687579}" srcOrd="0" destOrd="0" presId="urn:microsoft.com/office/officeart/2008/layout/LinedList"/>
    <dgm:cxn modelId="{6412688D-D7E6-E049-A696-FD5A71A30187}" type="presOf" srcId="{6C1C7CD5-C12D-6A42-A850-A0976BCA9F50}" destId="{546F2D5A-18D0-2F46-8617-B795033A9665}" srcOrd="0" destOrd="0" presId="urn:microsoft.com/office/officeart/2008/layout/LinedList"/>
    <dgm:cxn modelId="{1DB7D69D-6579-4544-A02E-8A19DE9CD549}" srcId="{4FBD5C33-39B5-BD41-9007-CECDE27C58E4}" destId="{3803FF85-1065-4A46-A8F9-F9494AA3A1A8}" srcOrd="0" destOrd="0" parTransId="{85C2EA3B-A248-124F-A6A9-41441D04E49D}" sibTransId="{C9153A70-AA44-6042-9644-52071CAF3197}"/>
    <dgm:cxn modelId="{D35736DC-7AF2-AD40-80B5-D9AAE0A383E8}" srcId="{4FBD5C33-39B5-BD41-9007-CECDE27C58E4}" destId="{6C1C7CD5-C12D-6A42-A850-A0976BCA9F50}" srcOrd="2" destOrd="0" parTransId="{9D0EDCA9-B443-C441-AB05-DBE0009C03D0}" sibTransId="{AC5D7D1F-C512-694F-ABEE-250CA5A5770B}"/>
    <dgm:cxn modelId="{B563A1EC-B4E8-A449-A61F-1B0E634091AF}" type="presOf" srcId="{3803FF85-1065-4A46-A8F9-F9494AA3A1A8}" destId="{3C4A6A1F-8273-2448-AB1A-F1722249B8C1}" srcOrd="0" destOrd="0" presId="urn:microsoft.com/office/officeart/2008/layout/LinedList"/>
    <dgm:cxn modelId="{491B946C-0825-7149-B749-9689E5BA2B58}" type="presParOf" srcId="{C2D3B426-D3D2-4345-A9D1-75DC05687579}" destId="{E0983A3C-88CD-EB49-A855-CAB2A9937678}" srcOrd="0" destOrd="0" presId="urn:microsoft.com/office/officeart/2008/layout/LinedList"/>
    <dgm:cxn modelId="{0E81AD5A-32F1-0C44-8840-D8DFB99F6DA6}" type="presParOf" srcId="{C2D3B426-D3D2-4345-A9D1-75DC05687579}" destId="{9DF890BB-5B4B-2840-9FE9-9A16BF739678}" srcOrd="1" destOrd="0" presId="urn:microsoft.com/office/officeart/2008/layout/LinedList"/>
    <dgm:cxn modelId="{3DB4D8F5-5907-EE47-8BBF-DF99A2E4ADF5}" type="presParOf" srcId="{9DF890BB-5B4B-2840-9FE9-9A16BF739678}" destId="{3C4A6A1F-8273-2448-AB1A-F1722249B8C1}" srcOrd="0" destOrd="0" presId="urn:microsoft.com/office/officeart/2008/layout/LinedList"/>
    <dgm:cxn modelId="{E9F1E202-2C2D-CB47-B992-9DC1EF3730DA}" type="presParOf" srcId="{9DF890BB-5B4B-2840-9FE9-9A16BF739678}" destId="{40EB9B1E-5F37-0649-B715-34C6664562FA}" srcOrd="1" destOrd="0" presId="urn:microsoft.com/office/officeart/2008/layout/LinedList"/>
    <dgm:cxn modelId="{129AE987-A9B9-7D47-A41F-13EBD340B934}" type="presParOf" srcId="{C2D3B426-D3D2-4345-A9D1-75DC05687579}" destId="{54CA1CB6-AC6B-6A40-BE5C-E316D234DFB5}" srcOrd="2" destOrd="0" presId="urn:microsoft.com/office/officeart/2008/layout/LinedList"/>
    <dgm:cxn modelId="{F43F5C69-9BAE-EF4B-8CB8-93BBC06D5162}" type="presParOf" srcId="{C2D3B426-D3D2-4345-A9D1-75DC05687579}" destId="{B1C8B5D2-631F-C944-BE90-2F3B30717338}" srcOrd="3" destOrd="0" presId="urn:microsoft.com/office/officeart/2008/layout/LinedList"/>
    <dgm:cxn modelId="{CCD6FB89-40C7-8348-A379-EB7753B95F0F}" type="presParOf" srcId="{B1C8B5D2-631F-C944-BE90-2F3B30717338}" destId="{87C17855-C996-5F41-B9B6-B6D0992D6AC8}" srcOrd="0" destOrd="0" presId="urn:microsoft.com/office/officeart/2008/layout/LinedList"/>
    <dgm:cxn modelId="{26CE78D8-3F73-2945-84D9-DA860A115D4F}" type="presParOf" srcId="{B1C8B5D2-631F-C944-BE90-2F3B30717338}" destId="{93E9914A-E568-934C-9305-B1B225D22FCB}" srcOrd="1" destOrd="0" presId="urn:microsoft.com/office/officeart/2008/layout/LinedList"/>
    <dgm:cxn modelId="{E6270A5B-C2FA-A545-9F05-F5C57DC1927D}" type="presParOf" srcId="{C2D3B426-D3D2-4345-A9D1-75DC05687579}" destId="{E3441610-FF83-6D40-910C-EEBCC11744F9}" srcOrd="4" destOrd="0" presId="urn:microsoft.com/office/officeart/2008/layout/LinedList"/>
    <dgm:cxn modelId="{249A6120-BB73-1145-A696-0DE8AB212136}" type="presParOf" srcId="{C2D3B426-D3D2-4345-A9D1-75DC05687579}" destId="{B61BA55E-AFC1-564C-ACDD-E6DEC7E6BBA5}" srcOrd="5" destOrd="0" presId="urn:microsoft.com/office/officeart/2008/layout/LinedList"/>
    <dgm:cxn modelId="{EDA8460E-E3CD-EB46-8E1E-221A5EA4488F}" type="presParOf" srcId="{B61BA55E-AFC1-564C-ACDD-E6DEC7E6BBA5}" destId="{546F2D5A-18D0-2F46-8617-B795033A9665}" srcOrd="0" destOrd="0" presId="urn:microsoft.com/office/officeart/2008/layout/LinedList"/>
    <dgm:cxn modelId="{1D66AB15-11A0-3240-8E43-84B9501A939C}" type="presParOf" srcId="{B61BA55E-AFC1-564C-ACDD-E6DEC7E6BBA5}" destId="{50F52FD9-415C-5F46-A410-F045EF93297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74C7B13-EF64-C140-B763-8D1370B3D42E}"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DD2E6554-8AD7-4C4B-B0E6-235E1870EFCA}">
      <dgm:prSet/>
      <dgm:spPr/>
      <dgm:t>
        <a:bodyPr/>
        <a:lstStyle/>
        <a:p>
          <a:r>
            <a:rPr lang="zh-CN" altLang="en-US" b="0" i="0" u="none"/>
            <a:t>（</a:t>
          </a:r>
          <a:r>
            <a:rPr lang="en-US" altLang="zh-CN" b="0" i="0" u="none"/>
            <a:t>2</a:t>
          </a:r>
          <a:r>
            <a:rPr lang="zh-CN" altLang="en-US" b="0" i="0" u="none"/>
            <a:t>）划拨土地办理协议出让。使用权人申请以协议出让方式办理出让，出让时不改变土地及建筑物、构筑物现状的，应按本规范评估在现状使用条件下的出让土地使用权正常市场价格，减去划拨土地使用权价格，作为评估结果，并提出底价建议。出让时重新设定规划建设条件的，应按本规范评估在新设定规划建设条件下的出让土地使用权正常市场价格，减去现状使用条件下的划拨土地使用权价格，作为评估结果，并提出底价建议。</a:t>
          </a:r>
        </a:p>
      </dgm:t>
    </dgm:pt>
    <dgm:pt modelId="{0FB828AF-C6E0-0E49-AD9D-FA235E7B5A64}" type="parTrans" cxnId="{ADAEF197-4C5F-CF4B-8A12-EEE7FCF6E091}">
      <dgm:prSet/>
      <dgm:spPr/>
      <dgm:t>
        <a:bodyPr/>
        <a:lstStyle/>
        <a:p>
          <a:endParaRPr lang="zh-CN" altLang="en-US"/>
        </a:p>
      </dgm:t>
    </dgm:pt>
    <dgm:pt modelId="{6C55D7D9-7180-714C-A50E-8545E86CEE12}" type="sibTrans" cxnId="{ADAEF197-4C5F-CF4B-8A12-EEE7FCF6E091}">
      <dgm:prSet/>
      <dgm:spPr/>
      <dgm:t>
        <a:bodyPr/>
        <a:lstStyle/>
        <a:p>
          <a:endParaRPr lang="zh-CN" altLang="en-US"/>
        </a:p>
      </dgm:t>
    </dgm:pt>
    <dgm:pt modelId="{E2E06546-D2D3-1049-8283-4E8F1EAAA678}">
      <dgm:prSet/>
      <dgm:spPr/>
      <dgm:t>
        <a:bodyPr/>
        <a:lstStyle/>
        <a:p>
          <a:r>
            <a:rPr lang="zh-CN" altLang="en-US" b="0" i="0" u="none"/>
            <a:t>当地对划拨土地使用权补办出让手续应缴土地收益有明确规定的，应与评估结果进行对比，在土地估价报告中明确提示对比结果，合理确定应缴土地收益。</a:t>
          </a:r>
        </a:p>
      </dgm:t>
    </dgm:pt>
    <dgm:pt modelId="{714B4552-2095-CE4C-8D5E-E6316C7C38B9}" type="parTrans" cxnId="{9F637ED0-094E-534E-A309-A16919D843EA}">
      <dgm:prSet/>
      <dgm:spPr/>
      <dgm:t>
        <a:bodyPr/>
        <a:lstStyle/>
        <a:p>
          <a:endParaRPr lang="zh-CN" altLang="en-US"/>
        </a:p>
      </dgm:t>
    </dgm:pt>
    <dgm:pt modelId="{FDEFC468-05CE-4944-A0DD-0AA7B5706773}" type="sibTrans" cxnId="{9F637ED0-094E-534E-A309-A16919D843EA}">
      <dgm:prSet/>
      <dgm:spPr/>
      <dgm:t>
        <a:bodyPr/>
        <a:lstStyle/>
        <a:p>
          <a:endParaRPr lang="zh-CN" altLang="en-US"/>
        </a:p>
      </dgm:t>
    </dgm:pt>
    <dgm:pt modelId="{7B327D9E-67C5-8346-94D6-0CBCF7252A10}" type="pres">
      <dgm:prSet presAssocID="{474C7B13-EF64-C140-B763-8D1370B3D42E}" presName="vert0" presStyleCnt="0">
        <dgm:presLayoutVars>
          <dgm:dir/>
          <dgm:animOne val="branch"/>
          <dgm:animLvl val="lvl"/>
        </dgm:presLayoutVars>
      </dgm:prSet>
      <dgm:spPr/>
    </dgm:pt>
    <dgm:pt modelId="{77868260-55AE-4C4C-8BC5-4B10B3F166E0}" type="pres">
      <dgm:prSet presAssocID="{DD2E6554-8AD7-4C4B-B0E6-235E1870EFCA}" presName="thickLine" presStyleLbl="alignNode1" presStyleIdx="0" presStyleCnt="2"/>
      <dgm:spPr/>
    </dgm:pt>
    <dgm:pt modelId="{CE0AB553-9354-FB47-8A99-0519DA6EC938}" type="pres">
      <dgm:prSet presAssocID="{DD2E6554-8AD7-4C4B-B0E6-235E1870EFCA}" presName="horz1" presStyleCnt="0"/>
      <dgm:spPr/>
    </dgm:pt>
    <dgm:pt modelId="{207305F7-DE99-8E46-87A7-E96FAFC8CBAD}" type="pres">
      <dgm:prSet presAssocID="{DD2E6554-8AD7-4C4B-B0E6-235E1870EFCA}" presName="tx1" presStyleLbl="revTx" presStyleIdx="0" presStyleCnt="2"/>
      <dgm:spPr/>
    </dgm:pt>
    <dgm:pt modelId="{F1614A93-05A4-BC45-8A33-96D35ED154F5}" type="pres">
      <dgm:prSet presAssocID="{DD2E6554-8AD7-4C4B-B0E6-235E1870EFCA}" presName="vert1" presStyleCnt="0"/>
      <dgm:spPr/>
    </dgm:pt>
    <dgm:pt modelId="{992D11E1-3080-714F-8B7D-5B36858E0051}" type="pres">
      <dgm:prSet presAssocID="{E2E06546-D2D3-1049-8283-4E8F1EAAA678}" presName="thickLine" presStyleLbl="alignNode1" presStyleIdx="1" presStyleCnt="2"/>
      <dgm:spPr/>
    </dgm:pt>
    <dgm:pt modelId="{8174A72E-901F-E942-B2E2-74202E2F6330}" type="pres">
      <dgm:prSet presAssocID="{E2E06546-D2D3-1049-8283-4E8F1EAAA678}" presName="horz1" presStyleCnt="0"/>
      <dgm:spPr/>
    </dgm:pt>
    <dgm:pt modelId="{71B5774F-19D6-2F47-88F9-74782221614A}" type="pres">
      <dgm:prSet presAssocID="{E2E06546-D2D3-1049-8283-4E8F1EAAA678}" presName="tx1" presStyleLbl="revTx" presStyleIdx="1" presStyleCnt="2"/>
      <dgm:spPr/>
    </dgm:pt>
    <dgm:pt modelId="{E273C47E-F990-F846-9050-90D979FF30A0}" type="pres">
      <dgm:prSet presAssocID="{E2E06546-D2D3-1049-8283-4E8F1EAAA678}" presName="vert1" presStyleCnt="0"/>
      <dgm:spPr/>
    </dgm:pt>
  </dgm:ptLst>
  <dgm:cxnLst>
    <dgm:cxn modelId="{8560514A-DEBC-524D-9BB6-FFB331E8A765}" type="presOf" srcId="{E2E06546-D2D3-1049-8283-4E8F1EAAA678}" destId="{71B5774F-19D6-2F47-88F9-74782221614A}" srcOrd="0" destOrd="0" presId="urn:microsoft.com/office/officeart/2008/layout/LinedList"/>
    <dgm:cxn modelId="{ADAEF197-4C5F-CF4B-8A12-EEE7FCF6E091}" srcId="{474C7B13-EF64-C140-B763-8D1370B3D42E}" destId="{DD2E6554-8AD7-4C4B-B0E6-235E1870EFCA}" srcOrd="0" destOrd="0" parTransId="{0FB828AF-C6E0-0E49-AD9D-FA235E7B5A64}" sibTransId="{6C55D7D9-7180-714C-A50E-8545E86CEE12}"/>
    <dgm:cxn modelId="{AA230CA2-32C6-C84F-9D12-4E28EB835B39}" type="presOf" srcId="{474C7B13-EF64-C140-B763-8D1370B3D42E}" destId="{7B327D9E-67C5-8346-94D6-0CBCF7252A10}" srcOrd="0" destOrd="0" presId="urn:microsoft.com/office/officeart/2008/layout/LinedList"/>
    <dgm:cxn modelId="{9F637ED0-094E-534E-A309-A16919D843EA}" srcId="{474C7B13-EF64-C140-B763-8D1370B3D42E}" destId="{E2E06546-D2D3-1049-8283-4E8F1EAAA678}" srcOrd="1" destOrd="0" parTransId="{714B4552-2095-CE4C-8D5E-E6316C7C38B9}" sibTransId="{FDEFC468-05CE-4944-A0DD-0AA7B5706773}"/>
    <dgm:cxn modelId="{CB01A0F9-38C6-774E-A2E4-47BD2C6B7E73}" type="presOf" srcId="{DD2E6554-8AD7-4C4B-B0E6-235E1870EFCA}" destId="{207305F7-DE99-8E46-87A7-E96FAFC8CBAD}" srcOrd="0" destOrd="0" presId="urn:microsoft.com/office/officeart/2008/layout/LinedList"/>
    <dgm:cxn modelId="{39FD2291-58E9-BD46-853E-D408AC3408CB}" type="presParOf" srcId="{7B327D9E-67C5-8346-94D6-0CBCF7252A10}" destId="{77868260-55AE-4C4C-8BC5-4B10B3F166E0}" srcOrd="0" destOrd="0" presId="urn:microsoft.com/office/officeart/2008/layout/LinedList"/>
    <dgm:cxn modelId="{CC70A586-91E5-A549-BD34-643C6CCFF4DB}" type="presParOf" srcId="{7B327D9E-67C5-8346-94D6-0CBCF7252A10}" destId="{CE0AB553-9354-FB47-8A99-0519DA6EC938}" srcOrd="1" destOrd="0" presId="urn:microsoft.com/office/officeart/2008/layout/LinedList"/>
    <dgm:cxn modelId="{978978E1-BF28-7740-A18A-2B9A35FD9435}" type="presParOf" srcId="{CE0AB553-9354-FB47-8A99-0519DA6EC938}" destId="{207305F7-DE99-8E46-87A7-E96FAFC8CBAD}" srcOrd="0" destOrd="0" presId="urn:microsoft.com/office/officeart/2008/layout/LinedList"/>
    <dgm:cxn modelId="{76E188C6-D339-5247-8763-DBBF787827DE}" type="presParOf" srcId="{CE0AB553-9354-FB47-8A99-0519DA6EC938}" destId="{F1614A93-05A4-BC45-8A33-96D35ED154F5}" srcOrd="1" destOrd="0" presId="urn:microsoft.com/office/officeart/2008/layout/LinedList"/>
    <dgm:cxn modelId="{C1717DA8-33C9-8E49-95C5-F1BFCEB6FCE4}" type="presParOf" srcId="{7B327D9E-67C5-8346-94D6-0CBCF7252A10}" destId="{992D11E1-3080-714F-8B7D-5B36858E0051}" srcOrd="2" destOrd="0" presId="urn:microsoft.com/office/officeart/2008/layout/LinedList"/>
    <dgm:cxn modelId="{531FC7C9-024C-8745-B5E7-7E8E34CF1732}" type="presParOf" srcId="{7B327D9E-67C5-8346-94D6-0CBCF7252A10}" destId="{8174A72E-901F-E942-B2E2-74202E2F6330}" srcOrd="3" destOrd="0" presId="urn:microsoft.com/office/officeart/2008/layout/LinedList"/>
    <dgm:cxn modelId="{C12C3FC4-7042-2340-AC31-D5B625F7DD12}" type="presParOf" srcId="{8174A72E-901F-E942-B2E2-74202E2F6330}" destId="{71B5774F-19D6-2F47-88F9-74782221614A}" srcOrd="0" destOrd="0" presId="urn:microsoft.com/office/officeart/2008/layout/LinedList"/>
    <dgm:cxn modelId="{1DF9A1B8-08C9-6842-BE6F-DB905BCB1335}" type="presParOf" srcId="{8174A72E-901F-E942-B2E2-74202E2F6330}" destId="{E273C47E-F990-F846-9050-90D979FF30A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208B9F4-28F4-2E46-A7BB-149F7229882D}"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E3C066C2-93E1-C940-9A14-4816E495444C}">
      <dgm:prSet/>
      <dgm:spPr/>
      <dgm:t>
        <a:bodyPr/>
        <a:lstStyle/>
        <a:p>
          <a:r>
            <a:rPr lang="zh-CN" altLang="en-US" b="0" i="0" u="none"/>
            <a:t>（</a:t>
          </a:r>
          <a:r>
            <a:rPr lang="en-US" altLang="zh-CN" b="0" i="0" u="none"/>
            <a:t>2</a:t>
          </a:r>
          <a:r>
            <a:rPr lang="zh-CN" altLang="en-US" b="0" i="0" u="none"/>
            <a:t>）调整容积率补缴地价。调整容积率的，需补缴地价款等于楼面地价乘以新增建筑面积，楼面地价按新容积率规划条件下估价期日的楼面地价确定。</a:t>
          </a:r>
        </a:p>
      </dgm:t>
    </dgm:pt>
    <dgm:pt modelId="{3525EB1F-4479-6E49-BA21-FF3C13BEAE23}" type="parTrans" cxnId="{3354F021-07F1-0B49-ADFE-B62325AB4EF8}">
      <dgm:prSet/>
      <dgm:spPr/>
      <dgm:t>
        <a:bodyPr/>
        <a:lstStyle/>
        <a:p>
          <a:endParaRPr lang="zh-CN" altLang="en-US"/>
        </a:p>
      </dgm:t>
    </dgm:pt>
    <dgm:pt modelId="{9177C82F-8FF6-DF4D-AAA0-B4CCDAFF9D58}" type="sibTrans" cxnId="{3354F021-07F1-0B49-ADFE-B62325AB4EF8}">
      <dgm:prSet/>
      <dgm:spPr/>
      <dgm:t>
        <a:bodyPr/>
        <a:lstStyle/>
        <a:p>
          <a:endParaRPr lang="zh-CN" altLang="en-US"/>
        </a:p>
      </dgm:t>
    </dgm:pt>
    <dgm:pt modelId="{42F8B1BE-E00A-C348-8B9D-32D46DF5AE32}">
      <dgm:prSet/>
      <dgm:spPr/>
      <dgm:t>
        <a:bodyPr/>
        <a:lstStyle/>
        <a:p>
          <a:r>
            <a:rPr lang="zh-CN" altLang="en-US" b="0" i="0" u="none"/>
            <a:t>核定新增建筑面积，可以相关部门批准变更规划条件所新增的建筑面积为准，或竣工验收时实测的新增建筑面积为准。</a:t>
          </a:r>
        </a:p>
      </dgm:t>
    </dgm:pt>
    <dgm:pt modelId="{82D159B7-E3DE-A14B-9F8B-CFA7525B84B5}" type="parTrans" cxnId="{5E7095FA-5BE7-F643-964B-F19B8C35F9B3}">
      <dgm:prSet/>
      <dgm:spPr/>
      <dgm:t>
        <a:bodyPr/>
        <a:lstStyle/>
        <a:p>
          <a:endParaRPr lang="zh-CN" altLang="en-US"/>
        </a:p>
      </dgm:t>
    </dgm:pt>
    <dgm:pt modelId="{0107942D-A95B-E84F-89ED-2D780244E005}" type="sibTrans" cxnId="{5E7095FA-5BE7-F643-964B-F19B8C35F9B3}">
      <dgm:prSet/>
      <dgm:spPr/>
      <dgm:t>
        <a:bodyPr/>
        <a:lstStyle/>
        <a:p>
          <a:endParaRPr lang="zh-CN" altLang="en-US"/>
        </a:p>
      </dgm:t>
    </dgm:pt>
    <dgm:pt modelId="{044D2CC9-2BB2-E74D-AA43-A7BFEACE9118}">
      <dgm:prSet/>
      <dgm:spPr/>
      <dgm:t>
        <a:bodyPr/>
        <a:lstStyle/>
        <a:p>
          <a:r>
            <a:rPr lang="zh-CN" altLang="en-US" b="0" i="0" u="none"/>
            <a:t>因调低容积率造成地价增值的，补缴地价款可按估价期日新旧容积率规划条件下总地价的差额确定。</a:t>
          </a:r>
        </a:p>
      </dgm:t>
    </dgm:pt>
    <dgm:pt modelId="{77FDFA5E-359C-D04C-B2FC-A07710226AB9}" type="parTrans" cxnId="{2114A6BF-4ADB-FE49-85E0-1A610D59106E}">
      <dgm:prSet/>
      <dgm:spPr/>
      <dgm:t>
        <a:bodyPr/>
        <a:lstStyle/>
        <a:p>
          <a:endParaRPr lang="zh-CN" altLang="en-US"/>
        </a:p>
      </dgm:t>
    </dgm:pt>
    <dgm:pt modelId="{D6AE1EB3-69CD-2B40-B299-33DD53F5C6D3}" type="sibTrans" cxnId="{2114A6BF-4ADB-FE49-85E0-1A610D59106E}">
      <dgm:prSet/>
      <dgm:spPr/>
      <dgm:t>
        <a:bodyPr/>
        <a:lstStyle/>
        <a:p>
          <a:endParaRPr lang="zh-CN" altLang="en-US"/>
        </a:p>
      </dgm:t>
    </dgm:pt>
    <dgm:pt modelId="{BB65C690-C921-644C-B2A5-870EC18F89BC}">
      <dgm:prSet/>
      <dgm:spPr/>
      <dgm:t>
        <a:bodyPr/>
        <a:lstStyle/>
        <a:p>
          <a:r>
            <a:rPr lang="zh-CN" altLang="en-US" b="0" i="0" u="none"/>
            <a:t>容积率调整前后均低于</a:t>
          </a:r>
          <a:r>
            <a:rPr lang="en-US" altLang="zh-CN" b="0" i="0" u="none"/>
            <a:t>1</a:t>
          </a:r>
          <a:r>
            <a:rPr lang="zh-CN" altLang="en-US" b="0" i="0" u="none"/>
            <a:t>的，按容积率为</a:t>
          </a:r>
          <a:r>
            <a:rPr lang="en-US" altLang="zh-CN" b="0" i="0" u="none"/>
            <a:t>1</a:t>
          </a:r>
          <a:r>
            <a:rPr lang="zh-CN" altLang="en-US" b="0" i="0" u="none"/>
            <a:t>核算楼面地价。</a:t>
          </a:r>
        </a:p>
      </dgm:t>
    </dgm:pt>
    <dgm:pt modelId="{FACE3B4A-E7E1-DC4C-8C14-5E81472001A3}" type="parTrans" cxnId="{54C48E19-D08A-4340-9C6F-5CAADEC808AA}">
      <dgm:prSet/>
      <dgm:spPr/>
      <dgm:t>
        <a:bodyPr/>
        <a:lstStyle/>
        <a:p>
          <a:endParaRPr lang="zh-CN" altLang="en-US"/>
        </a:p>
      </dgm:t>
    </dgm:pt>
    <dgm:pt modelId="{102C77CF-1B52-4B46-907B-E74304E7167B}" type="sibTrans" cxnId="{54C48E19-D08A-4340-9C6F-5CAADEC808AA}">
      <dgm:prSet/>
      <dgm:spPr/>
      <dgm:t>
        <a:bodyPr/>
        <a:lstStyle/>
        <a:p>
          <a:endParaRPr lang="zh-CN" altLang="en-US"/>
        </a:p>
      </dgm:t>
    </dgm:pt>
    <dgm:pt modelId="{0C061456-2E65-2044-BFDA-997012B84C61}">
      <dgm:prSet/>
      <dgm:spPr/>
      <dgm:t>
        <a:bodyPr/>
        <a:lstStyle/>
        <a:p>
          <a:r>
            <a:rPr lang="zh-CN" altLang="en-US" b="0" i="0" u="none"/>
            <a:t>（</a:t>
          </a:r>
          <a:r>
            <a:rPr lang="en-US" altLang="zh-CN" b="0" i="0" u="none"/>
            <a:t>3</a:t>
          </a:r>
          <a:r>
            <a:rPr lang="zh-CN" altLang="en-US" b="0" i="0" u="none"/>
            <a:t>）调整用途补缴地价。调整用途的，需补缴地价款等于新、旧用途楼面地价之差乘以建筑面积。新、旧用途楼面地价均为估价期日的正常市场价格。</a:t>
          </a:r>
        </a:p>
      </dgm:t>
    </dgm:pt>
    <dgm:pt modelId="{0A15C916-3CDA-254F-BC53-EFE3C80B70DC}" type="parTrans" cxnId="{29F9FECA-9866-8543-B66D-A4A571528B10}">
      <dgm:prSet/>
      <dgm:spPr/>
      <dgm:t>
        <a:bodyPr/>
        <a:lstStyle/>
        <a:p>
          <a:endParaRPr lang="zh-CN" altLang="en-US"/>
        </a:p>
      </dgm:t>
    </dgm:pt>
    <dgm:pt modelId="{28E495A2-BD3A-5F4A-9FF0-3F8BDB65E72E}" type="sibTrans" cxnId="{29F9FECA-9866-8543-B66D-A4A571528B10}">
      <dgm:prSet/>
      <dgm:spPr/>
      <dgm:t>
        <a:bodyPr/>
        <a:lstStyle/>
        <a:p>
          <a:endParaRPr lang="zh-CN" altLang="en-US"/>
        </a:p>
      </dgm:t>
    </dgm:pt>
    <dgm:pt modelId="{CE6FEB81-A07B-2949-9F9B-0318C864DED8}">
      <dgm:prSet/>
      <dgm:spPr/>
      <dgm:t>
        <a:bodyPr/>
        <a:lstStyle/>
        <a:p>
          <a:r>
            <a:rPr lang="zh-CN" altLang="en-US" b="0" i="0" u="none"/>
            <a:t>用地结构调整的，分别核算各用途建筑面积变化带来的地价增减额，合并计算应补缴地价款。各用途的楼面地价按调整结构后确定。</a:t>
          </a:r>
        </a:p>
      </dgm:t>
    </dgm:pt>
    <dgm:pt modelId="{479782EA-7B10-A84F-B733-A916E7BE869A}" type="parTrans" cxnId="{CDACA4B7-FC19-D340-8287-2C723D8F232A}">
      <dgm:prSet/>
      <dgm:spPr/>
      <dgm:t>
        <a:bodyPr/>
        <a:lstStyle/>
        <a:p>
          <a:endParaRPr lang="zh-CN" altLang="en-US"/>
        </a:p>
      </dgm:t>
    </dgm:pt>
    <dgm:pt modelId="{92C47085-C708-4C4F-9AE4-F5200CB59E9B}" type="sibTrans" cxnId="{CDACA4B7-FC19-D340-8287-2C723D8F232A}">
      <dgm:prSet/>
      <dgm:spPr/>
      <dgm:t>
        <a:bodyPr/>
        <a:lstStyle/>
        <a:p>
          <a:endParaRPr lang="zh-CN" altLang="en-US"/>
        </a:p>
      </dgm:t>
    </dgm:pt>
    <dgm:pt modelId="{60230060-B250-9241-8844-F37560B8C6B5}">
      <dgm:prSet/>
      <dgm:spPr/>
      <dgm:t>
        <a:bodyPr/>
        <a:lstStyle/>
        <a:p>
          <a:r>
            <a:rPr lang="zh-CN" altLang="en-US" b="0" i="0" u="none"/>
            <a:t>工业用地调整用途的，需补缴地价款等于新用途楼面地价乘以新用途建筑面积，减去现状工业用地价格。</a:t>
          </a:r>
        </a:p>
      </dgm:t>
    </dgm:pt>
    <dgm:pt modelId="{D4509C3B-04D3-834C-B4F1-CB5CB7C46CD9}" type="parTrans" cxnId="{203011C6-8101-6841-93ED-A1697329B321}">
      <dgm:prSet/>
      <dgm:spPr/>
      <dgm:t>
        <a:bodyPr/>
        <a:lstStyle/>
        <a:p>
          <a:endParaRPr lang="zh-CN" altLang="en-US"/>
        </a:p>
      </dgm:t>
    </dgm:pt>
    <dgm:pt modelId="{EDB51F2B-7A7B-4644-89D9-81C7A722F31D}" type="sibTrans" cxnId="{203011C6-8101-6841-93ED-A1697329B321}">
      <dgm:prSet/>
      <dgm:spPr/>
      <dgm:t>
        <a:bodyPr/>
        <a:lstStyle/>
        <a:p>
          <a:endParaRPr lang="zh-CN" altLang="en-US"/>
        </a:p>
      </dgm:t>
    </dgm:pt>
    <dgm:pt modelId="{10A325F1-A0CB-E640-997D-2CDB68DF480A}" type="pres">
      <dgm:prSet presAssocID="{6208B9F4-28F4-2E46-A7BB-149F7229882D}" presName="vert0" presStyleCnt="0">
        <dgm:presLayoutVars>
          <dgm:dir/>
          <dgm:animOne val="branch"/>
          <dgm:animLvl val="lvl"/>
        </dgm:presLayoutVars>
      </dgm:prSet>
      <dgm:spPr/>
    </dgm:pt>
    <dgm:pt modelId="{6512DB27-0BA3-664C-81FD-517AF250D96C}" type="pres">
      <dgm:prSet presAssocID="{E3C066C2-93E1-C940-9A14-4816E495444C}" presName="thickLine" presStyleLbl="alignNode1" presStyleIdx="0" presStyleCnt="7"/>
      <dgm:spPr/>
    </dgm:pt>
    <dgm:pt modelId="{B56B9622-FAD7-1E40-935C-6B49B420FEC8}" type="pres">
      <dgm:prSet presAssocID="{E3C066C2-93E1-C940-9A14-4816E495444C}" presName="horz1" presStyleCnt="0"/>
      <dgm:spPr/>
    </dgm:pt>
    <dgm:pt modelId="{0BDAA87C-701F-464B-AA90-2FFE9C71BCEB}" type="pres">
      <dgm:prSet presAssocID="{E3C066C2-93E1-C940-9A14-4816E495444C}" presName="tx1" presStyleLbl="revTx" presStyleIdx="0" presStyleCnt="7"/>
      <dgm:spPr/>
    </dgm:pt>
    <dgm:pt modelId="{66D8418E-7622-FB41-A3BA-4527DA59212C}" type="pres">
      <dgm:prSet presAssocID="{E3C066C2-93E1-C940-9A14-4816E495444C}" presName="vert1" presStyleCnt="0"/>
      <dgm:spPr/>
    </dgm:pt>
    <dgm:pt modelId="{083F8B95-034B-7F4F-B59D-7308B9B704F6}" type="pres">
      <dgm:prSet presAssocID="{42F8B1BE-E00A-C348-8B9D-32D46DF5AE32}" presName="thickLine" presStyleLbl="alignNode1" presStyleIdx="1" presStyleCnt="7"/>
      <dgm:spPr/>
    </dgm:pt>
    <dgm:pt modelId="{AAC0DE5F-BA2C-784E-8E2D-AEA34918A4E6}" type="pres">
      <dgm:prSet presAssocID="{42F8B1BE-E00A-C348-8B9D-32D46DF5AE32}" presName="horz1" presStyleCnt="0"/>
      <dgm:spPr/>
    </dgm:pt>
    <dgm:pt modelId="{EAF33BD9-8B6B-674C-9BE0-A95D50285668}" type="pres">
      <dgm:prSet presAssocID="{42F8B1BE-E00A-C348-8B9D-32D46DF5AE32}" presName="tx1" presStyleLbl="revTx" presStyleIdx="1" presStyleCnt="7"/>
      <dgm:spPr/>
    </dgm:pt>
    <dgm:pt modelId="{0DDA359B-5203-3B4C-91F1-8C1BCF94895A}" type="pres">
      <dgm:prSet presAssocID="{42F8B1BE-E00A-C348-8B9D-32D46DF5AE32}" presName="vert1" presStyleCnt="0"/>
      <dgm:spPr/>
    </dgm:pt>
    <dgm:pt modelId="{1F51D427-EFC7-1247-B865-0AC035EC3E3C}" type="pres">
      <dgm:prSet presAssocID="{044D2CC9-2BB2-E74D-AA43-A7BFEACE9118}" presName="thickLine" presStyleLbl="alignNode1" presStyleIdx="2" presStyleCnt="7"/>
      <dgm:spPr/>
    </dgm:pt>
    <dgm:pt modelId="{168B6543-2F1F-E641-880C-10405F0456A9}" type="pres">
      <dgm:prSet presAssocID="{044D2CC9-2BB2-E74D-AA43-A7BFEACE9118}" presName="horz1" presStyleCnt="0"/>
      <dgm:spPr/>
    </dgm:pt>
    <dgm:pt modelId="{19DFEA4E-9C76-064D-8FF1-E5DD27F9403B}" type="pres">
      <dgm:prSet presAssocID="{044D2CC9-2BB2-E74D-AA43-A7BFEACE9118}" presName="tx1" presStyleLbl="revTx" presStyleIdx="2" presStyleCnt="7"/>
      <dgm:spPr/>
    </dgm:pt>
    <dgm:pt modelId="{23EB1384-FEA2-8C45-BC23-54B8803FE81A}" type="pres">
      <dgm:prSet presAssocID="{044D2CC9-2BB2-E74D-AA43-A7BFEACE9118}" presName="vert1" presStyleCnt="0"/>
      <dgm:spPr/>
    </dgm:pt>
    <dgm:pt modelId="{25C28855-3189-9145-A51B-1C526990A6F4}" type="pres">
      <dgm:prSet presAssocID="{BB65C690-C921-644C-B2A5-870EC18F89BC}" presName="thickLine" presStyleLbl="alignNode1" presStyleIdx="3" presStyleCnt="7"/>
      <dgm:spPr/>
    </dgm:pt>
    <dgm:pt modelId="{F9A48B2D-84F2-6947-9D6B-DE6058333539}" type="pres">
      <dgm:prSet presAssocID="{BB65C690-C921-644C-B2A5-870EC18F89BC}" presName="horz1" presStyleCnt="0"/>
      <dgm:spPr/>
    </dgm:pt>
    <dgm:pt modelId="{1D4C9155-5D08-E345-A591-0F828DB66C53}" type="pres">
      <dgm:prSet presAssocID="{BB65C690-C921-644C-B2A5-870EC18F89BC}" presName="tx1" presStyleLbl="revTx" presStyleIdx="3" presStyleCnt="7"/>
      <dgm:spPr/>
    </dgm:pt>
    <dgm:pt modelId="{48306E5F-250B-BA43-A5E6-D05A645D9071}" type="pres">
      <dgm:prSet presAssocID="{BB65C690-C921-644C-B2A5-870EC18F89BC}" presName="vert1" presStyleCnt="0"/>
      <dgm:spPr/>
    </dgm:pt>
    <dgm:pt modelId="{E0FC5B4D-0725-D043-9770-BEBEA2EDEE09}" type="pres">
      <dgm:prSet presAssocID="{0C061456-2E65-2044-BFDA-997012B84C61}" presName="thickLine" presStyleLbl="alignNode1" presStyleIdx="4" presStyleCnt="7"/>
      <dgm:spPr/>
    </dgm:pt>
    <dgm:pt modelId="{2FC46DE6-1BDB-A143-AACC-3F2E869E743D}" type="pres">
      <dgm:prSet presAssocID="{0C061456-2E65-2044-BFDA-997012B84C61}" presName="horz1" presStyleCnt="0"/>
      <dgm:spPr/>
    </dgm:pt>
    <dgm:pt modelId="{6EE11297-1BB0-8341-BA93-F96B34B9EFE5}" type="pres">
      <dgm:prSet presAssocID="{0C061456-2E65-2044-BFDA-997012B84C61}" presName="tx1" presStyleLbl="revTx" presStyleIdx="4" presStyleCnt="7"/>
      <dgm:spPr/>
    </dgm:pt>
    <dgm:pt modelId="{852011F2-F05F-2A46-8253-0009A4941A0D}" type="pres">
      <dgm:prSet presAssocID="{0C061456-2E65-2044-BFDA-997012B84C61}" presName="vert1" presStyleCnt="0"/>
      <dgm:spPr/>
    </dgm:pt>
    <dgm:pt modelId="{54D70F2A-57DD-DF46-9C29-92C57294B070}" type="pres">
      <dgm:prSet presAssocID="{CE6FEB81-A07B-2949-9F9B-0318C864DED8}" presName="thickLine" presStyleLbl="alignNode1" presStyleIdx="5" presStyleCnt="7"/>
      <dgm:spPr/>
    </dgm:pt>
    <dgm:pt modelId="{DF8F5790-4FCD-244D-8DF2-E294DE40BAD1}" type="pres">
      <dgm:prSet presAssocID="{CE6FEB81-A07B-2949-9F9B-0318C864DED8}" presName="horz1" presStyleCnt="0"/>
      <dgm:spPr/>
    </dgm:pt>
    <dgm:pt modelId="{0A5C08AC-F4B0-4C48-8811-7B507F7D1B2E}" type="pres">
      <dgm:prSet presAssocID="{CE6FEB81-A07B-2949-9F9B-0318C864DED8}" presName="tx1" presStyleLbl="revTx" presStyleIdx="5" presStyleCnt="7"/>
      <dgm:spPr/>
    </dgm:pt>
    <dgm:pt modelId="{EE699A6A-1F96-284C-9CB5-1D55206EAA0E}" type="pres">
      <dgm:prSet presAssocID="{CE6FEB81-A07B-2949-9F9B-0318C864DED8}" presName="vert1" presStyleCnt="0"/>
      <dgm:spPr/>
    </dgm:pt>
    <dgm:pt modelId="{A440B96C-4BF5-B04B-A4EC-4CEA009EDCAF}" type="pres">
      <dgm:prSet presAssocID="{60230060-B250-9241-8844-F37560B8C6B5}" presName="thickLine" presStyleLbl="alignNode1" presStyleIdx="6" presStyleCnt="7"/>
      <dgm:spPr/>
    </dgm:pt>
    <dgm:pt modelId="{E600BFC3-D7AD-884E-8732-85ACB08D194A}" type="pres">
      <dgm:prSet presAssocID="{60230060-B250-9241-8844-F37560B8C6B5}" presName="horz1" presStyleCnt="0"/>
      <dgm:spPr/>
    </dgm:pt>
    <dgm:pt modelId="{E569F1E0-3C31-904D-A47F-FBD6F5B9F123}" type="pres">
      <dgm:prSet presAssocID="{60230060-B250-9241-8844-F37560B8C6B5}" presName="tx1" presStyleLbl="revTx" presStyleIdx="6" presStyleCnt="7"/>
      <dgm:spPr/>
    </dgm:pt>
    <dgm:pt modelId="{C00304D1-D007-BE4E-A050-2D60FC9EF871}" type="pres">
      <dgm:prSet presAssocID="{60230060-B250-9241-8844-F37560B8C6B5}" presName="vert1" presStyleCnt="0"/>
      <dgm:spPr/>
    </dgm:pt>
  </dgm:ptLst>
  <dgm:cxnLst>
    <dgm:cxn modelId="{54C48E19-D08A-4340-9C6F-5CAADEC808AA}" srcId="{6208B9F4-28F4-2E46-A7BB-149F7229882D}" destId="{BB65C690-C921-644C-B2A5-870EC18F89BC}" srcOrd="3" destOrd="0" parTransId="{FACE3B4A-E7E1-DC4C-8C14-5E81472001A3}" sibTransId="{102C77CF-1B52-4B46-907B-E74304E7167B}"/>
    <dgm:cxn modelId="{3354F021-07F1-0B49-ADFE-B62325AB4EF8}" srcId="{6208B9F4-28F4-2E46-A7BB-149F7229882D}" destId="{E3C066C2-93E1-C940-9A14-4816E495444C}" srcOrd="0" destOrd="0" parTransId="{3525EB1F-4479-6E49-BA21-FF3C13BEAE23}" sibTransId="{9177C82F-8FF6-DF4D-AAA0-B4CCDAFF9D58}"/>
    <dgm:cxn modelId="{CE9E993F-9C0C-6E4F-8AB3-46C33872F8AD}" type="presOf" srcId="{E3C066C2-93E1-C940-9A14-4816E495444C}" destId="{0BDAA87C-701F-464B-AA90-2FFE9C71BCEB}" srcOrd="0" destOrd="0" presId="urn:microsoft.com/office/officeart/2008/layout/LinedList"/>
    <dgm:cxn modelId="{6ED4407F-4F0D-9B40-9C37-32D4E50F53E0}" type="presOf" srcId="{42F8B1BE-E00A-C348-8B9D-32D46DF5AE32}" destId="{EAF33BD9-8B6B-674C-9BE0-A95D50285668}" srcOrd="0" destOrd="0" presId="urn:microsoft.com/office/officeart/2008/layout/LinedList"/>
    <dgm:cxn modelId="{0BA295A3-4A3B-B240-A6DE-26819A49C398}" type="presOf" srcId="{0C061456-2E65-2044-BFDA-997012B84C61}" destId="{6EE11297-1BB0-8341-BA93-F96B34B9EFE5}" srcOrd="0" destOrd="0" presId="urn:microsoft.com/office/officeart/2008/layout/LinedList"/>
    <dgm:cxn modelId="{CA97D2AB-7389-604C-ACCC-BB28D280061F}" type="presOf" srcId="{60230060-B250-9241-8844-F37560B8C6B5}" destId="{E569F1E0-3C31-904D-A47F-FBD6F5B9F123}" srcOrd="0" destOrd="0" presId="urn:microsoft.com/office/officeart/2008/layout/LinedList"/>
    <dgm:cxn modelId="{CDACA4B7-FC19-D340-8287-2C723D8F232A}" srcId="{6208B9F4-28F4-2E46-A7BB-149F7229882D}" destId="{CE6FEB81-A07B-2949-9F9B-0318C864DED8}" srcOrd="5" destOrd="0" parTransId="{479782EA-7B10-A84F-B733-A916E7BE869A}" sibTransId="{92C47085-C708-4C4F-9AE4-F5200CB59E9B}"/>
    <dgm:cxn modelId="{740F80BF-4A3D-FD48-B372-00CD1C7CE132}" type="presOf" srcId="{BB65C690-C921-644C-B2A5-870EC18F89BC}" destId="{1D4C9155-5D08-E345-A591-0F828DB66C53}" srcOrd="0" destOrd="0" presId="urn:microsoft.com/office/officeart/2008/layout/LinedList"/>
    <dgm:cxn modelId="{2114A6BF-4ADB-FE49-85E0-1A610D59106E}" srcId="{6208B9F4-28F4-2E46-A7BB-149F7229882D}" destId="{044D2CC9-2BB2-E74D-AA43-A7BFEACE9118}" srcOrd="2" destOrd="0" parTransId="{77FDFA5E-359C-D04C-B2FC-A07710226AB9}" sibTransId="{D6AE1EB3-69CD-2B40-B299-33DD53F5C6D3}"/>
    <dgm:cxn modelId="{203011C6-8101-6841-93ED-A1697329B321}" srcId="{6208B9F4-28F4-2E46-A7BB-149F7229882D}" destId="{60230060-B250-9241-8844-F37560B8C6B5}" srcOrd="6" destOrd="0" parTransId="{D4509C3B-04D3-834C-B4F1-CB5CB7C46CD9}" sibTransId="{EDB51F2B-7A7B-4644-89D9-81C7A722F31D}"/>
    <dgm:cxn modelId="{29F9FECA-9866-8543-B66D-A4A571528B10}" srcId="{6208B9F4-28F4-2E46-A7BB-149F7229882D}" destId="{0C061456-2E65-2044-BFDA-997012B84C61}" srcOrd="4" destOrd="0" parTransId="{0A15C916-3CDA-254F-BC53-EFE3C80B70DC}" sibTransId="{28E495A2-BD3A-5F4A-9FF0-3F8BDB65E72E}"/>
    <dgm:cxn modelId="{30795CD3-A294-FA4C-986D-7DAC846FF418}" type="presOf" srcId="{CE6FEB81-A07B-2949-9F9B-0318C864DED8}" destId="{0A5C08AC-F4B0-4C48-8811-7B507F7D1B2E}" srcOrd="0" destOrd="0" presId="urn:microsoft.com/office/officeart/2008/layout/LinedList"/>
    <dgm:cxn modelId="{E42AB2DE-AFB7-5E49-9467-479253D8857D}" type="presOf" srcId="{6208B9F4-28F4-2E46-A7BB-149F7229882D}" destId="{10A325F1-A0CB-E640-997D-2CDB68DF480A}" srcOrd="0" destOrd="0" presId="urn:microsoft.com/office/officeart/2008/layout/LinedList"/>
    <dgm:cxn modelId="{2EBAE9DE-2A66-0047-B147-D8414E732D56}" type="presOf" srcId="{044D2CC9-2BB2-E74D-AA43-A7BFEACE9118}" destId="{19DFEA4E-9C76-064D-8FF1-E5DD27F9403B}" srcOrd="0" destOrd="0" presId="urn:microsoft.com/office/officeart/2008/layout/LinedList"/>
    <dgm:cxn modelId="{5E7095FA-5BE7-F643-964B-F19B8C35F9B3}" srcId="{6208B9F4-28F4-2E46-A7BB-149F7229882D}" destId="{42F8B1BE-E00A-C348-8B9D-32D46DF5AE32}" srcOrd="1" destOrd="0" parTransId="{82D159B7-E3DE-A14B-9F8B-CFA7525B84B5}" sibTransId="{0107942D-A95B-E84F-89ED-2D780244E005}"/>
    <dgm:cxn modelId="{6DB8D4E3-42A3-6A47-BC55-7E30ABB66ECB}" type="presParOf" srcId="{10A325F1-A0CB-E640-997D-2CDB68DF480A}" destId="{6512DB27-0BA3-664C-81FD-517AF250D96C}" srcOrd="0" destOrd="0" presId="urn:microsoft.com/office/officeart/2008/layout/LinedList"/>
    <dgm:cxn modelId="{8DBC493E-6EAA-864C-8299-F661FB84FD3A}" type="presParOf" srcId="{10A325F1-A0CB-E640-997D-2CDB68DF480A}" destId="{B56B9622-FAD7-1E40-935C-6B49B420FEC8}" srcOrd="1" destOrd="0" presId="urn:microsoft.com/office/officeart/2008/layout/LinedList"/>
    <dgm:cxn modelId="{3FB0A5A2-6968-C044-9109-761C9929B044}" type="presParOf" srcId="{B56B9622-FAD7-1E40-935C-6B49B420FEC8}" destId="{0BDAA87C-701F-464B-AA90-2FFE9C71BCEB}" srcOrd="0" destOrd="0" presId="urn:microsoft.com/office/officeart/2008/layout/LinedList"/>
    <dgm:cxn modelId="{B928DD8C-476D-0E42-B4BF-B3498C3CB15B}" type="presParOf" srcId="{B56B9622-FAD7-1E40-935C-6B49B420FEC8}" destId="{66D8418E-7622-FB41-A3BA-4527DA59212C}" srcOrd="1" destOrd="0" presId="urn:microsoft.com/office/officeart/2008/layout/LinedList"/>
    <dgm:cxn modelId="{7871A996-003F-5147-8DA1-7D5ABBB96A39}" type="presParOf" srcId="{10A325F1-A0CB-E640-997D-2CDB68DF480A}" destId="{083F8B95-034B-7F4F-B59D-7308B9B704F6}" srcOrd="2" destOrd="0" presId="urn:microsoft.com/office/officeart/2008/layout/LinedList"/>
    <dgm:cxn modelId="{AAF3B9DF-5369-EA46-A672-3A0CC295D033}" type="presParOf" srcId="{10A325F1-A0CB-E640-997D-2CDB68DF480A}" destId="{AAC0DE5F-BA2C-784E-8E2D-AEA34918A4E6}" srcOrd="3" destOrd="0" presId="urn:microsoft.com/office/officeart/2008/layout/LinedList"/>
    <dgm:cxn modelId="{AFF80C66-F741-654E-8958-3C1D3A70A3D8}" type="presParOf" srcId="{AAC0DE5F-BA2C-784E-8E2D-AEA34918A4E6}" destId="{EAF33BD9-8B6B-674C-9BE0-A95D50285668}" srcOrd="0" destOrd="0" presId="urn:microsoft.com/office/officeart/2008/layout/LinedList"/>
    <dgm:cxn modelId="{996F77B5-B81A-E447-B8A6-DD142DE4C464}" type="presParOf" srcId="{AAC0DE5F-BA2C-784E-8E2D-AEA34918A4E6}" destId="{0DDA359B-5203-3B4C-91F1-8C1BCF94895A}" srcOrd="1" destOrd="0" presId="urn:microsoft.com/office/officeart/2008/layout/LinedList"/>
    <dgm:cxn modelId="{2767AE07-D210-6D41-97C4-D26EEF692F4F}" type="presParOf" srcId="{10A325F1-A0CB-E640-997D-2CDB68DF480A}" destId="{1F51D427-EFC7-1247-B865-0AC035EC3E3C}" srcOrd="4" destOrd="0" presId="urn:microsoft.com/office/officeart/2008/layout/LinedList"/>
    <dgm:cxn modelId="{D9B0EEC2-6907-5545-A68A-62004C7C3209}" type="presParOf" srcId="{10A325F1-A0CB-E640-997D-2CDB68DF480A}" destId="{168B6543-2F1F-E641-880C-10405F0456A9}" srcOrd="5" destOrd="0" presId="urn:microsoft.com/office/officeart/2008/layout/LinedList"/>
    <dgm:cxn modelId="{9E682466-8CF3-E94A-9539-23E6EE05C341}" type="presParOf" srcId="{168B6543-2F1F-E641-880C-10405F0456A9}" destId="{19DFEA4E-9C76-064D-8FF1-E5DD27F9403B}" srcOrd="0" destOrd="0" presId="urn:microsoft.com/office/officeart/2008/layout/LinedList"/>
    <dgm:cxn modelId="{54A02DEC-6416-F745-B411-98BCAF894FCE}" type="presParOf" srcId="{168B6543-2F1F-E641-880C-10405F0456A9}" destId="{23EB1384-FEA2-8C45-BC23-54B8803FE81A}" srcOrd="1" destOrd="0" presId="urn:microsoft.com/office/officeart/2008/layout/LinedList"/>
    <dgm:cxn modelId="{64581CA4-2C20-CD47-82FD-904AED9C27A8}" type="presParOf" srcId="{10A325F1-A0CB-E640-997D-2CDB68DF480A}" destId="{25C28855-3189-9145-A51B-1C526990A6F4}" srcOrd="6" destOrd="0" presId="urn:microsoft.com/office/officeart/2008/layout/LinedList"/>
    <dgm:cxn modelId="{8C12E041-9203-F84A-8F76-6A6A68F44DDB}" type="presParOf" srcId="{10A325F1-A0CB-E640-997D-2CDB68DF480A}" destId="{F9A48B2D-84F2-6947-9D6B-DE6058333539}" srcOrd="7" destOrd="0" presId="urn:microsoft.com/office/officeart/2008/layout/LinedList"/>
    <dgm:cxn modelId="{9E6DE701-08A5-5740-9DB1-1B7645E63D6F}" type="presParOf" srcId="{F9A48B2D-84F2-6947-9D6B-DE6058333539}" destId="{1D4C9155-5D08-E345-A591-0F828DB66C53}" srcOrd="0" destOrd="0" presId="urn:microsoft.com/office/officeart/2008/layout/LinedList"/>
    <dgm:cxn modelId="{0F137DF7-4D82-F04E-A21F-BC83D2F9680E}" type="presParOf" srcId="{F9A48B2D-84F2-6947-9D6B-DE6058333539}" destId="{48306E5F-250B-BA43-A5E6-D05A645D9071}" srcOrd="1" destOrd="0" presId="urn:microsoft.com/office/officeart/2008/layout/LinedList"/>
    <dgm:cxn modelId="{2884CCDE-3C1B-5145-8D87-B9C5FB80F4A7}" type="presParOf" srcId="{10A325F1-A0CB-E640-997D-2CDB68DF480A}" destId="{E0FC5B4D-0725-D043-9770-BEBEA2EDEE09}" srcOrd="8" destOrd="0" presId="urn:microsoft.com/office/officeart/2008/layout/LinedList"/>
    <dgm:cxn modelId="{14C78FF1-19AD-1446-9365-60D109372548}" type="presParOf" srcId="{10A325F1-A0CB-E640-997D-2CDB68DF480A}" destId="{2FC46DE6-1BDB-A143-AACC-3F2E869E743D}" srcOrd="9" destOrd="0" presId="urn:microsoft.com/office/officeart/2008/layout/LinedList"/>
    <dgm:cxn modelId="{6D576D86-F612-314F-A238-D37A6799DFCB}" type="presParOf" srcId="{2FC46DE6-1BDB-A143-AACC-3F2E869E743D}" destId="{6EE11297-1BB0-8341-BA93-F96B34B9EFE5}" srcOrd="0" destOrd="0" presId="urn:microsoft.com/office/officeart/2008/layout/LinedList"/>
    <dgm:cxn modelId="{3033958A-4189-E943-967D-0B9374BF06AB}" type="presParOf" srcId="{2FC46DE6-1BDB-A143-AACC-3F2E869E743D}" destId="{852011F2-F05F-2A46-8253-0009A4941A0D}" srcOrd="1" destOrd="0" presId="urn:microsoft.com/office/officeart/2008/layout/LinedList"/>
    <dgm:cxn modelId="{6AFC68B4-6FF3-1F49-97F2-2E7714DC2684}" type="presParOf" srcId="{10A325F1-A0CB-E640-997D-2CDB68DF480A}" destId="{54D70F2A-57DD-DF46-9C29-92C57294B070}" srcOrd="10" destOrd="0" presId="urn:microsoft.com/office/officeart/2008/layout/LinedList"/>
    <dgm:cxn modelId="{432A3A94-118C-FF40-8035-0CE5AD5371EB}" type="presParOf" srcId="{10A325F1-A0CB-E640-997D-2CDB68DF480A}" destId="{DF8F5790-4FCD-244D-8DF2-E294DE40BAD1}" srcOrd="11" destOrd="0" presId="urn:microsoft.com/office/officeart/2008/layout/LinedList"/>
    <dgm:cxn modelId="{A5863314-9F0D-2E45-A52C-E21C091FEE46}" type="presParOf" srcId="{DF8F5790-4FCD-244D-8DF2-E294DE40BAD1}" destId="{0A5C08AC-F4B0-4C48-8811-7B507F7D1B2E}" srcOrd="0" destOrd="0" presId="urn:microsoft.com/office/officeart/2008/layout/LinedList"/>
    <dgm:cxn modelId="{3ACBA088-298F-664E-907E-5A0ACC35C6D6}" type="presParOf" srcId="{DF8F5790-4FCD-244D-8DF2-E294DE40BAD1}" destId="{EE699A6A-1F96-284C-9CB5-1D55206EAA0E}" srcOrd="1" destOrd="0" presId="urn:microsoft.com/office/officeart/2008/layout/LinedList"/>
    <dgm:cxn modelId="{C4C79170-1C65-1040-9E29-B05C24BC20FA}" type="presParOf" srcId="{10A325F1-A0CB-E640-997D-2CDB68DF480A}" destId="{A440B96C-4BF5-B04B-A4EC-4CEA009EDCAF}" srcOrd="12" destOrd="0" presId="urn:microsoft.com/office/officeart/2008/layout/LinedList"/>
    <dgm:cxn modelId="{37A00011-E546-FF4A-B624-271B223D962E}" type="presParOf" srcId="{10A325F1-A0CB-E640-997D-2CDB68DF480A}" destId="{E600BFC3-D7AD-884E-8732-85ACB08D194A}" srcOrd="13" destOrd="0" presId="urn:microsoft.com/office/officeart/2008/layout/LinedList"/>
    <dgm:cxn modelId="{1F079E6E-7C86-C741-86C1-D5A54DDEC483}" type="presParOf" srcId="{E600BFC3-D7AD-884E-8732-85ACB08D194A}" destId="{E569F1E0-3C31-904D-A47F-FBD6F5B9F123}" srcOrd="0" destOrd="0" presId="urn:microsoft.com/office/officeart/2008/layout/LinedList"/>
    <dgm:cxn modelId="{98CDC710-027F-B548-B0DC-426BE09C98A5}" type="presParOf" srcId="{E600BFC3-D7AD-884E-8732-85ACB08D194A}" destId="{C00304D1-D007-BE4E-A050-2D60FC9EF87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9A5D670-9437-D34D-ACE1-EE1462CF0798}"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280555D1-041A-E640-A0E0-7FA09600BA85}">
      <dgm:prSet/>
      <dgm:spPr/>
      <dgm:t>
        <a:bodyPr/>
        <a:lstStyle/>
        <a:p>
          <a:r>
            <a:rPr lang="zh-CN" altLang="en-US" b="0" i="0" u="none"/>
            <a:t>（</a:t>
          </a:r>
          <a:r>
            <a:rPr lang="en-US" altLang="zh-CN" b="0" i="0" u="none"/>
            <a:t>4</a:t>
          </a:r>
          <a:r>
            <a:rPr lang="zh-CN" altLang="en-US" b="0" i="0" u="none"/>
            <a:t>）多项条件同时调整。多项用地条件同时调整的，应分别核算各项条件调整带来的地价增减额，合并计算应补缴地价款。</a:t>
          </a:r>
        </a:p>
      </dgm:t>
    </dgm:pt>
    <dgm:pt modelId="{11A702F4-A1BC-5142-894A-3335EC2EB0F3}" type="parTrans" cxnId="{87C842CC-B1DF-5647-B421-20C2D93881BB}">
      <dgm:prSet/>
      <dgm:spPr/>
      <dgm:t>
        <a:bodyPr/>
        <a:lstStyle/>
        <a:p>
          <a:endParaRPr lang="zh-CN" altLang="en-US"/>
        </a:p>
      </dgm:t>
    </dgm:pt>
    <dgm:pt modelId="{58135BFF-8447-A342-A42A-6BC65D6A3F8D}" type="sibTrans" cxnId="{87C842CC-B1DF-5647-B421-20C2D93881BB}">
      <dgm:prSet/>
      <dgm:spPr/>
      <dgm:t>
        <a:bodyPr/>
        <a:lstStyle/>
        <a:p>
          <a:endParaRPr lang="zh-CN" altLang="en-US"/>
        </a:p>
      </dgm:t>
    </dgm:pt>
    <dgm:pt modelId="{C2EE9AD1-13B6-F040-AEC5-70985716D824}">
      <dgm:prSet/>
      <dgm:spPr/>
      <dgm:t>
        <a:bodyPr/>
        <a:lstStyle/>
        <a:p>
          <a:r>
            <a:rPr lang="zh-CN" altLang="en-US" b="0" i="0" u="none"/>
            <a:t>用途与容积率同时调整的。需补缴地价款等于新用途楼面地价乘以新增建筑面积，加上新、旧用途楼面地价之差乘以原建筑总面积。新用途楼面地价按新容积率、新用途规划条件的正常市场楼面地价确定，旧用途楼面地价按原容积率规划条件下的正常市场楼面地价确定。</a:t>
          </a:r>
        </a:p>
      </dgm:t>
    </dgm:pt>
    <dgm:pt modelId="{E44ADD6C-F444-8F4D-BD6D-C3CC90D167CD}" type="parTrans" cxnId="{E8E051A4-536E-CC40-A7B6-42E21E95BBE2}">
      <dgm:prSet/>
      <dgm:spPr/>
      <dgm:t>
        <a:bodyPr/>
        <a:lstStyle/>
        <a:p>
          <a:endParaRPr lang="zh-CN" altLang="en-US"/>
        </a:p>
      </dgm:t>
    </dgm:pt>
    <dgm:pt modelId="{F234C4AA-D49A-9641-ACEE-200E8E35F995}" type="sibTrans" cxnId="{E8E051A4-536E-CC40-A7B6-42E21E95BBE2}">
      <dgm:prSet/>
      <dgm:spPr/>
      <dgm:t>
        <a:bodyPr/>
        <a:lstStyle/>
        <a:p>
          <a:endParaRPr lang="zh-CN" altLang="en-US"/>
        </a:p>
      </dgm:t>
    </dgm:pt>
    <dgm:pt modelId="{DF181062-001B-6443-84F6-5FFD67B4A066}">
      <dgm:prSet/>
      <dgm:spPr/>
      <dgm:t>
        <a:bodyPr/>
        <a:lstStyle/>
        <a:p>
          <a:r>
            <a:rPr lang="zh-CN" altLang="en-US" b="0" i="0" u="none"/>
            <a:t>因其他土地利用条件调整需补缴地价款的，参照上述技术思路评估。</a:t>
          </a:r>
        </a:p>
      </dgm:t>
    </dgm:pt>
    <dgm:pt modelId="{1747A4BC-08F1-D44E-A0A0-5DFBE2332C22}" type="parTrans" cxnId="{786AFA19-3205-2F47-A978-C789904FC862}">
      <dgm:prSet/>
      <dgm:spPr/>
      <dgm:t>
        <a:bodyPr/>
        <a:lstStyle/>
        <a:p>
          <a:endParaRPr lang="zh-CN" altLang="en-US"/>
        </a:p>
      </dgm:t>
    </dgm:pt>
    <dgm:pt modelId="{D4FEE20E-3CC9-7E47-BD53-F4D6EE53B849}" type="sibTrans" cxnId="{786AFA19-3205-2F47-A978-C789904FC862}">
      <dgm:prSet/>
      <dgm:spPr/>
      <dgm:t>
        <a:bodyPr/>
        <a:lstStyle/>
        <a:p>
          <a:endParaRPr lang="zh-CN" altLang="en-US"/>
        </a:p>
      </dgm:t>
    </dgm:pt>
    <dgm:pt modelId="{1E259C1E-C2D1-C54E-A7F9-CCCB8F4CFE26}">
      <dgm:prSet/>
      <dgm:spPr/>
      <dgm:t>
        <a:bodyPr/>
        <a:lstStyle/>
        <a:p>
          <a:r>
            <a:rPr lang="zh-CN" altLang="en-US" b="0" i="0" u="none"/>
            <a:t>核定需补缴地价款时，不能以土地出让金、土地增值收益或土地纯收益代替。</a:t>
          </a:r>
        </a:p>
      </dgm:t>
    </dgm:pt>
    <dgm:pt modelId="{60BD1CA4-34D1-A840-B2BB-782E7BF6B2B8}" type="parTrans" cxnId="{B9131307-E2B4-5A41-A540-6A6B5506514F}">
      <dgm:prSet/>
      <dgm:spPr/>
      <dgm:t>
        <a:bodyPr/>
        <a:lstStyle/>
        <a:p>
          <a:endParaRPr lang="zh-CN" altLang="en-US"/>
        </a:p>
      </dgm:t>
    </dgm:pt>
    <dgm:pt modelId="{A524A126-1DB6-8A4A-9D14-E365CBACEB1B}" type="sibTrans" cxnId="{B9131307-E2B4-5A41-A540-6A6B5506514F}">
      <dgm:prSet/>
      <dgm:spPr/>
      <dgm:t>
        <a:bodyPr/>
        <a:lstStyle/>
        <a:p>
          <a:endParaRPr lang="zh-CN" altLang="en-US"/>
        </a:p>
      </dgm:t>
    </dgm:pt>
    <dgm:pt modelId="{B0FF3B1B-C555-C243-B783-085FC7396281}" type="pres">
      <dgm:prSet presAssocID="{E9A5D670-9437-D34D-ACE1-EE1462CF0798}" presName="vert0" presStyleCnt="0">
        <dgm:presLayoutVars>
          <dgm:dir/>
          <dgm:animOne val="branch"/>
          <dgm:animLvl val="lvl"/>
        </dgm:presLayoutVars>
      </dgm:prSet>
      <dgm:spPr/>
    </dgm:pt>
    <dgm:pt modelId="{C34BCC4F-5482-004B-8156-FE83DD4042AC}" type="pres">
      <dgm:prSet presAssocID="{280555D1-041A-E640-A0E0-7FA09600BA85}" presName="thickLine" presStyleLbl="alignNode1" presStyleIdx="0" presStyleCnt="4"/>
      <dgm:spPr/>
    </dgm:pt>
    <dgm:pt modelId="{6C99055C-3DEE-3A48-A40E-9FFE8ED4B8DE}" type="pres">
      <dgm:prSet presAssocID="{280555D1-041A-E640-A0E0-7FA09600BA85}" presName="horz1" presStyleCnt="0"/>
      <dgm:spPr/>
    </dgm:pt>
    <dgm:pt modelId="{B241CFC9-1E9E-DA43-898F-75DD37AFC597}" type="pres">
      <dgm:prSet presAssocID="{280555D1-041A-E640-A0E0-7FA09600BA85}" presName="tx1" presStyleLbl="revTx" presStyleIdx="0" presStyleCnt="4"/>
      <dgm:spPr/>
    </dgm:pt>
    <dgm:pt modelId="{BB27FEC5-5BD6-364F-BF5F-191703EB55C2}" type="pres">
      <dgm:prSet presAssocID="{280555D1-041A-E640-A0E0-7FA09600BA85}" presName="vert1" presStyleCnt="0"/>
      <dgm:spPr/>
    </dgm:pt>
    <dgm:pt modelId="{3D2853E3-0F39-3546-A977-CE2B7E92B0E1}" type="pres">
      <dgm:prSet presAssocID="{C2EE9AD1-13B6-F040-AEC5-70985716D824}" presName="thickLine" presStyleLbl="alignNode1" presStyleIdx="1" presStyleCnt="4"/>
      <dgm:spPr/>
    </dgm:pt>
    <dgm:pt modelId="{D98D9463-9C1F-474C-BBF9-76AE4283F04E}" type="pres">
      <dgm:prSet presAssocID="{C2EE9AD1-13B6-F040-AEC5-70985716D824}" presName="horz1" presStyleCnt="0"/>
      <dgm:spPr/>
    </dgm:pt>
    <dgm:pt modelId="{24A624BD-8A7D-3349-A22E-698FA7E6E379}" type="pres">
      <dgm:prSet presAssocID="{C2EE9AD1-13B6-F040-AEC5-70985716D824}" presName="tx1" presStyleLbl="revTx" presStyleIdx="1" presStyleCnt="4"/>
      <dgm:spPr/>
    </dgm:pt>
    <dgm:pt modelId="{C0A441FC-CC0A-5143-B525-F82943E35F21}" type="pres">
      <dgm:prSet presAssocID="{C2EE9AD1-13B6-F040-AEC5-70985716D824}" presName="vert1" presStyleCnt="0"/>
      <dgm:spPr/>
    </dgm:pt>
    <dgm:pt modelId="{B2B91D2B-C72E-A642-B7AD-3B43F76EB2A7}" type="pres">
      <dgm:prSet presAssocID="{DF181062-001B-6443-84F6-5FFD67B4A066}" presName="thickLine" presStyleLbl="alignNode1" presStyleIdx="2" presStyleCnt="4"/>
      <dgm:spPr/>
    </dgm:pt>
    <dgm:pt modelId="{E4443F18-E548-604A-BF10-927013195A46}" type="pres">
      <dgm:prSet presAssocID="{DF181062-001B-6443-84F6-5FFD67B4A066}" presName="horz1" presStyleCnt="0"/>
      <dgm:spPr/>
    </dgm:pt>
    <dgm:pt modelId="{8109447D-4983-184E-81CD-ADA5061B8BB6}" type="pres">
      <dgm:prSet presAssocID="{DF181062-001B-6443-84F6-5FFD67B4A066}" presName="tx1" presStyleLbl="revTx" presStyleIdx="2" presStyleCnt="4"/>
      <dgm:spPr/>
    </dgm:pt>
    <dgm:pt modelId="{CB2A356A-E526-B242-8C59-65BAC8AE7010}" type="pres">
      <dgm:prSet presAssocID="{DF181062-001B-6443-84F6-5FFD67B4A066}" presName="vert1" presStyleCnt="0"/>
      <dgm:spPr/>
    </dgm:pt>
    <dgm:pt modelId="{B5C912A2-5A4E-2148-8745-8957A74FC5DA}" type="pres">
      <dgm:prSet presAssocID="{1E259C1E-C2D1-C54E-A7F9-CCCB8F4CFE26}" presName="thickLine" presStyleLbl="alignNode1" presStyleIdx="3" presStyleCnt="4"/>
      <dgm:spPr/>
    </dgm:pt>
    <dgm:pt modelId="{C0A50BB8-0ED5-7543-BE7D-4DDF0B0BE7C3}" type="pres">
      <dgm:prSet presAssocID="{1E259C1E-C2D1-C54E-A7F9-CCCB8F4CFE26}" presName="horz1" presStyleCnt="0"/>
      <dgm:spPr/>
    </dgm:pt>
    <dgm:pt modelId="{92406F1C-7E51-5345-9D19-2243B8F419AF}" type="pres">
      <dgm:prSet presAssocID="{1E259C1E-C2D1-C54E-A7F9-CCCB8F4CFE26}" presName="tx1" presStyleLbl="revTx" presStyleIdx="3" presStyleCnt="4"/>
      <dgm:spPr/>
    </dgm:pt>
    <dgm:pt modelId="{479E7966-F2AA-4646-8376-E650C2E1F500}" type="pres">
      <dgm:prSet presAssocID="{1E259C1E-C2D1-C54E-A7F9-CCCB8F4CFE26}" presName="vert1" presStyleCnt="0"/>
      <dgm:spPr/>
    </dgm:pt>
  </dgm:ptLst>
  <dgm:cxnLst>
    <dgm:cxn modelId="{B9131307-E2B4-5A41-A540-6A6B5506514F}" srcId="{E9A5D670-9437-D34D-ACE1-EE1462CF0798}" destId="{1E259C1E-C2D1-C54E-A7F9-CCCB8F4CFE26}" srcOrd="3" destOrd="0" parTransId="{60BD1CA4-34D1-A840-B2BB-782E7BF6B2B8}" sibTransId="{A524A126-1DB6-8A4A-9D14-E365CBACEB1B}"/>
    <dgm:cxn modelId="{786AFA19-3205-2F47-A978-C789904FC862}" srcId="{E9A5D670-9437-D34D-ACE1-EE1462CF0798}" destId="{DF181062-001B-6443-84F6-5FFD67B4A066}" srcOrd="2" destOrd="0" parTransId="{1747A4BC-08F1-D44E-A0A0-5DFBE2332C22}" sibTransId="{D4FEE20E-3CC9-7E47-BD53-F4D6EE53B849}"/>
    <dgm:cxn modelId="{8D76BC2D-ECDF-5049-87FC-F924F26FDB20}" type="presOf" srcId="{E9A5D670-9437-D34D-ACE1-EE1462CF0798}" destId="{B0FF3B1B-C555-C243-B783-085FC7396281}" srcOrd="0" destOrd="0" presId="urn:microsoft.com/office/officeart/2008/layout/LinedList"/>
    <dgm:cxn modelId="{1DACDE6D-F802-E442-99A0-F91B8E92FB26}" type="presOf" srcId="{C2EE9AD1-13B6-F040-AEC5-70985716D824}" destId="{24A624BD-8A7D-3349-A22E-698FA7E6E379}" srcOrd="0" destOrd="0" presId="urn:microsoft.com/office/officeart/2008/layout/LinedList"/>
    <dgm:cxn modelId="{70884076-69A6-EB46-A715-813B7B3B8919}" type="presOf" srcId="{DF181062-001B-6443-84F6-5FFD67B4A066}" destId="{8109447D-4983-184E-81CD-ADA5061B8BB6}" srcOrd="0" destOrd="0" presId="urn:microsoft.com/office/officeart/2008/layout/LinedList"/>
    <dgm:cxn modelId="{E8E051A4-536E-CC40-A7B6-42E21E95BBE2}" srcId="{E9A5D670-9437-D34D-ACE1-EE1462CF0798}" destId="{C2EE9AD1-13B6-F040-AEC5-70985716D824}" srcOrd="1" destOrd="0" parTransId="{E44ADD6C-F444-8F4D-BD6D-C3CC90D167CD}" sibTransId="{F234C4AA-D49A-9641-ACEE-200E8E35F995}"/>
    <dgm:cxn modelId="{4AB945AB-1680-9546-A42A-67446B37CB47}" type="presOf" srcId="{280555D1-041A-E640-A0E0-7FA09600BA85}" destId="{B241CFC9-1E9E-DA43-898F-75DD37AFC597}" srcOrd="0" destOrd="0" presId="urn:microsoft.com/office/officeart/2008/layout/LinedList"/>
    <dgm:cxn modelId="{87C842CC-B1DF-5647-B421-20C2D93881BB}" srcId="{E9A5D670-9437-D34D-ACE1-EE1462CF0798}" destId="{280555D1-041A-E640-A0E0-7FA09600BA85}" srcOrd="0" destOrd="0" parTransId="{11A702F4-A1BC-5142-894A-3335EC2EB0F3}" sibTransId="{58135BFF-8447-A342-A42A-6BC65D6A3F8D}"/>
    <dgm:cxn modelId="{C04370D9-49BC-2B4E-8FBC-A879751F0549}" type="presOf" srcId="{1E259C1E-C2D1-C54E-A7F9-CCCB8F4CFE26}" destId="{92406F1C-7E51-5345-9D19-2243B8F419AF}" srcOrd="0" destOrd="0" presId="urn:microsoft.com/office/officeart/2008/layout/LinedList"/>
    <dgm:cxn modelId="{109F506F-E50B-2448-AF32-E3617825A559}" type="presParOf" srcId="{B0FF3B1B-C555-C243-B783-085FC7396281}" destId="{C34BCC4F-5482-004B-8156-FE83DD4042AC}" srcOrd="0" destOrd="0" presId="urn:microsoft.com/office/officeart/2008/layout/LinedList"/>
    <dgm:cxn modelId="{8C7A3B28-3DE1-E040-8F30-1D823FBED981}" type="presParOf" srcId="{B0FF3B1B-C555-C243-B783-085FC7396281}" destId="{6C99055C-3DEE-3A48-A40E-9FFE8ED4B8DE}" srcOrd="1" destOrd="0" presId="urn:microsoft.com/office/officeart/2008/layout/LinedList"/>
    <dgm:cxn modelId="{797A31D1-C612-1C40-B068-9FE68FAE0922}" type="presParOf" srcId="{6C99055C-3DEE-3A48-A40E-9FFE8ED4B8DE}" destId="{B241CFC9-1E9E-DA43-898F-75DD37AFC597}" srcOrd="0" destOrd="0" presId="urn:microsoft.com/office/officeart/2008/layout/LinedList"/>
    <dgm:cxn modelId="{39A46A05-861A-4A48-92B7-8712ABAB2544}" type="presParOf" srcId="{6C99055C-3DEE-3A48-A40E-9FFE8ED4B8DE}" destId="{BB27FEC5-5BD6-364F-BF5F-191703EB55C2}" srcOrd="1" destOrd="0" presId="urn:microsoft.com/office/officeart/2008/layout/LinedList"/>
    <dgm:cxn modelId="{7DA1644A-4BBE-E142-B96F-65EEEDB6DAC0}" type="presParOf" srcId="{B0FF3B1B-C555-C243-B783-085FC7396281}" destId="{3D2853E3-0F39-3546-A977-CE2B7E92B0E1}" srcOrd="2" destOrd="0" presId="urn:microsoft.com/office/officeart/2008/layout/LinedList"/>
    <dgm:cxn modelId="{8314A728-CC24-BB4B-B710-681E5AF3F100}" type="presParOf" srcId="{B0FF3B1B-C555-C243-B783-085FC7396281}" destId="{D98D9463-9C1F-474C-BBF9-76AE4283F04E}" srcOrd="3" destOrd="0" presId="urn:microsoft.com/office/officeart/2008/layout/LinedList"/>
    <dgm:cxn modelId="{5E0E063B-0585-7B4E-9CA0-B4971E619B22}" type="presParOf" srcId="{D98D9463-9C1F-474C-BBF9-76AE4283F04E}" destId="{24A624BD-8A7D-3349-A22E-698FA7E6E379}" srcOrd="0" destOrd="0" presId="urn:microsoft.com/office/officeart/2008/layout/LinedList"/>
    <dgm:cxn modelId="{82F63B9B-F7AB-2940-A530-072D5C5359B7}" type="presParOf" srcId="{D98D9463-9C1F-474C-BBF9-76AE4283F04E}" destId="{C0A441FC-CC0A-5143-B525-F82943E35F21}" srcOrd="1" destOrd="0" presId="urn:microsoft.com/office/officeart/2008/layout/LinedList"/>
    <dgm:cxn modelId="{F43C288E-0879-924D-B17D-A67809AEF955}" type="presParOf" srcId="{B0FF3B1B-C555-C243-B783-085FC7396281}" destId="{B2B91D2B-C72E-A642-B7AD-3B43F76EB2A7}" srcOrd="4" destOrd="0" presId="urn:microsoft.com/office/officeart/2008/layout/LinedList"/>
    <dgm:cxn modelId="{83FFEE40-7B38-9143-A75C-452C255C2224}" type="presParOf" srcId="{B0FF3B1B-C555-C243-B783-085FC7396281}" destId="{E4443F18-E548-604A-BF10-927013195A46}" srcOrd="5" destOrd="0" presId="urn:microsoft.com/office/officeart/2008/layout/LinedList"/>
    <dgm:cxn modelId="{D86F8D24-8B5A-5B45-82C9-2CA73304E721}" type="presParOf" srcId="{E4443F18-E548-604A-BF10-927013195A46}" destId="{8109447D-4983-184E-81CD-ADA5061B8BB6}" srcOrd="0" destOrd="0" presId="urn:microsoft.com/office/officeart/2008/layout/LinedList"/>
    <dgm:cxn modelId="{ABA0660B-24C1-8C46-8728-6ADA25A3B662}" type="presParOf" srcId="{E4443F18-E548-604A-BF10-927013195A46}" destId="{CB2A356A-E526-B242-8C59-65BAC8AE7010}" srcOrd="1" destOrd="0" presId="urn:microsoft.com/office/officeart/2008/layout/LinedList"/>
    <dgm:cxn modelId="{7448DE34-55BA-2344-AE19-DD7B6241DC9B}" type="presParOf" srcId="{B0FF3B1B-C555-C243-B783-085FC7396281}" destId="{B5C912A2-5A4E-2148-8745-8957A74FC5DA}" srcOrd="6" destOrd="0" presId="urn:microsoft.com/office/officeart/2008/layout/LinedList"/>
    <dgm:cxn modelId="{8C43AD9D-3418-CD45-8FB1-A917310BA5EE}" type="presParOf" srcId="{B0FF3B1B-C555-C243-B783-085FC7396281}" destId="{C0A50BB8-0ED5-7543-BE7D-4DDF0B0BE7C3}" srcOrd="7" destOrd="0" presId="urn:microsoft.com/office/officeart/2008/layout/LinedList"/>
    <dgm:cxn modelId="{B38E08F5-5DDA-F944-9752-35AF0F27DB0C}" type="presParOf" srcId="{C0A50BB8-0ED5-7543-BE7D-4DDF0B0BE7C3}" destId="{92406F1C-7E51-5345-9D19-2243B8F419AF}" srcOrd="0" destOrd="0" presId="urn:microsoft.com/office/officeart/2008/layout/LinedList"/>
    <dgm:cxn modelId="{60E80FB0-9685-3746-8E61-C8E82E1BB7CF}" type="presParOf" srcId="{C0A50BB8-0ED5-7543-BE7D-4DDF0B0BE7C3}" destId="{479E7966-F2AA-4646-8376-E650C2E1F50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85AE4DC-6351-A440-BB31-F2002F553D0F}"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2445C592-DAFD-F143-BB38-D708D4FB451E}">
      <dgm:prSet custT="1"/>
      <dgm:spPr/>
      <dgm:t>
        <a:bodyPr/>
        <a:lstStyle/>
        <a:p>
          <a:r>
            <a:rPr lang="zh-CN" altLang="en-US" sz="1600" b="0" i="0" u="none" dirty="0"/>
            <a:t>除需符合</a:t>
          </a:r>
          <a:r>
            <a:rPr lang="en-US" altLang="zh-CN" sz="1600" b="0" i="0" u="none" dirty="0"/>
            <a:t>《</a:t>
          </a:r>
          <a:r>
            <a:rPr lang="zh-CN" altLang="en-US" sz="1600" b="0" i="0" u="none" dirty="0"/>
            <a:t>城镇土地估价规程</a:t>
          </a:r>
          <a:r>
            <a:rPr lang="en-US" altLang="zh-CN" sz="1600" b="0" i="0" u="none" dirty="0"/>
            <a:t>》</a:t>
          </a:r>
          <a:r>
            <a:rPr lang="zh-CN" altLang="en-US" sz="1600" b="0" i="0" u="none" dirty="0"/>
            <a:t>规定的报告内容和格式外，出让地价的土地估价报告还应符合下列要求：</a:t>
          </a:r>
        </a:p>
      </dgm:t>
    </dgm:pt>
    <dgm:pt modelId="{D6E809AC-49A4-0440-8E7E-66E2A3FD78AB}" type="parTrans" cxnId="{6477EFA1-4311-3E44-92F0-F1B459F54B1F}">
      <dgm:prSet/>
      <dgm:spPr/>
      <dgm:t>
        <a:bodyPr/>
        <a:lstStyle/>
        <a:p>
          <a:endParaRPr lang="zh-CN" altLang="en-US" sz="1600"/>
        </a:p>
      </dgm:t>
    </dgm:pt>
    <dgm:pt modelId="{94966ACE-1939-074F-B06E-812489950288}" type="sibTrans" cxnId="{6477EFA1-4311-3E44-92F0-F1B459F54B1F}">
      <dgm:prSet/>
      <dgm:spPr/>
      <dgm:t>
        <a:bodyPr/>
        <a:lstStyle/>
        <a:p>
          <a:endParaRPr lang="zh-CN" altLang="en-US" sz="1600"/>
        </a:p>
      </dgm:t>
    </dgm:pt>
    <dgm:pt modelId="{92241705-638A-BA44-BFE7-B9CDB9E82F08}">
      <dgm:prSet custT="1"/>
      <dgm:spPr/>
      <dgm:t>
        <a:bodyPr/>
        <a:lstStyle/>
        <a:p>
          <a:r>
            <a:rPr lang="en-US" altLang="zh-CN" sz="1600" b="1" i="0" u="none" dirty="0"/>
            <a:t>1.</a:t>
          </a:r>
          <a:r>
            <a:rPr lang="zh-CN" altLang="en-US" sz="1600" b="1" i="0" u="none" dirty="0"/>
            <a:t>估价结果</a:t>
          </a:r>
          <a:r>
            <a:rPr lang="zh-CN" altLang="en-US" sz="1600" b="0" i="0" u="none" dirty="0"/>
            <a:t>。涉及协议出让最低价标准、工业用地出让最低价标准等最低限价的，在土地估价报告的“估价结果”部分，应同时列出评估结果，以及相应最低限价标准。</a:t>
          </a:r>
        </a:p>
      </dgm:t>
    </dgm:pt>
    <dgm:pt modelId="{B2ABD24C-BF43-5245-8CBB-4492DF2AE70A}" type="parTrans" cxnId="{BFB0AB5F-C962-4E4C-B86F-94250A537346}">
      <dgm:prSet/>
      <dgm:spPr/>
      <dgm:t>
        <a:bodyPr/>
        <a:lstStyle/>
        <a:p>
          <a:endParaRPr lang="zh-CN" altLang="en-US" sz="1600"/>
        </a:p>
      </dgm:t>
    </dgm:pt>
    <dgm:pt modelId="{E8716E17-D429-8448-8D5C-3F780925C33B}" type="sibTrans" cxnId="{BFB0AB5F-C962-4E4C-B86F-94250A537346}">
      <dgm:prSet/>
      <dgm:spPr/>
      <dgm:t>
        <a:bodyPr/>
        <a:lstStyle/>
        <a:p>
          <a:endParaRPr lang="zh-CN" altLang="en-US" sz="1600"/>
        </a:p>
      </dgm:t>
    </dgm:pt>
    <dgm:pt modelId="{062B2743-CF0D-4548-8EB8-1C5AF2C056FA}">
      <dgm:prSet custT="1"/>
      <dgm:spPr/>
      <dgm:t>
        <a:bodyPr/>
        <a:lstStyle/>
        <a:p>
          <a:r>
            <a:rPr lang="zh-CN" altLang="en-US" sz="1600" b="0" i="0" u="none"/>
            <a:t>在土地估价报告的“估价结果”部分，应有明确的底价决策建议及理由。</a:t>
          </a:r>
        </a:p>
      </dgm:t>
    </dgm:pt>
    <dgm:pt modelId="{D3391637-8694-4343-A450-A8B96C13D299}" type="parTrans" cxnId="{15EF52B9-3D0D-9C4B-929A-7ED5F3BF8489}">
      <dgm:prSet/>
      <dgm:spPr/>
      <dgm:t>
        <a:bodyPr/>
        <a:lstStyle/>
        <a:p>
          <a:endParaRPr lang="zh-CN" altLang="en-US" sz="1600"/>
        </a:p>
      </dgm:t>
    </dgm:pt>
    <dgm:pt modelId="{E742B5AC-755A-8842-A086-CAC3579D108F}" type="sibTrans" cxnId="{15EF52B9-3D0D-9C4B-929A-7ED5F3BF8489}">
      <dgm:prSet/>
      <dgm:spPr/>
      <dgm:t>
        <a:bodyPr/>
        <a:lstStyle/>
        <a:p>
          <a:endParaRPr lang="zh-CN" altLang="en-US" sz="1600"/>
        </a:p>
      </dgm:t>
    </dgm:pt>
    <dgm:pt modelId="{DF1203F2-7E56-7B4C-A1A8-EA22FFC749AD}">
      <dgm:prSet custT="1"/>
      <dgm:spPr/>
      <dgm:t>
        <a:bodyPr/>
        <a:lstStyle/>
        <a:p>
          <a:r>
            <a:rPr lang="en-US" altLang="zh-CN" sz="1600" b="1" i="0" u="none" dirty="0"/>
            <a:t>2.</a:t>
          </a:r>
          <a:r>
            <a:rPr lang="zh-CN" altLang="en-US" sz="1600" b="1" i="0" u="none" dirty="0"/>
            <a:t>报告组成要件</a:t>
          </a:r>
          <a:r>
            <a:rPr lang="zh-CN" altLang="en-US" sz="1600" b="0" i="0" u="none" dirty="0"/>
            <a:t>。除</a:t>
          </a:r>
          <a:r>
            <a:rPr lang="en-US" altLang="zh-CN" sz="1600" b="0" i="0" u="none" dirty="0"/>
            <a:t>《</a:t>
          </a:r>
          <a:r>
            <a:rPr lang="zh-CN" altLang="en-US" sz="1600" b="0" i="0" u="none" dirty="0"/>
            <a:t>城镇土地估价规程</a:t>
          </a:r>
          <a:r>
            <a:rPr lang="en-US" altLang="zh-CN" sz="1600" b="0" i="0" u="none" dirty="0"/>
            <a:t>》</a:t>
          </a:r>
          <a:r>
            <a:rPr lang="zh-CN" altLang="en-US" sz="1600" b="0" i="0" u="none" dirty="0"/>
            <a:t>规定的附件内容外</a:t>
          </a:r>
          <a:r>
            <a:rPr lang="en-US" altLang="zh-CN" sz="1600" b="0" i="0" u="none" dirty="0"/>
            <a:t>(</a:t>
          </a:r>
          <a:r>
            <a:rPr lang="zh-CN" altLang="en-US" sz="1600" b="0" i="0" u="none" dirty="0"/>
            <a:t>机构依法备案的有关证明为必备要件</a:t>
          </a:r>
          <a:r>
            <a:rPr lang="en-US" altLang="zh-CN" sz="1600" b="0" i="0" u="none" dirty="0"/>
            <a:t>)</a:t>
          </a:r>
          <a:r>
            <a:rPr lang="zh-CN" altLang="en-US" sz="1600" b="0" i="0" u="none" dirty="0"/>
            <a:t>，应视委托方提供材料情况，在土地估价报告后附具：</a:t>
          </a:r>
        </a:p>
      </dgm:t>
    </dgm:pt>
    <dgm:pt modelId="{26D27D16-949D-4B46-9407-0C880375F3A5}" type="parTrans" cxnId="{6A39EDA6-800F-C042-868C-78C172AF644F}">
      <dgm:prSet/>
      <dgm:spPr/>
      <dgm:t>
        <a:bodyPr/>
        <a:lstStyle/>
        <a:p>
          <a:endParaRPr lang="zh-CN" altLang="en-US" sz="1600"/>
        </a:p>
      </dgm:t>
    </dgm:pt>
    <dgm:pt modelId="{9CCCC58F-F0C7-C549-A626-BBA7B9343953}" type="sibTrans" cxnId="{6A39EDA6-800F-C042-868C-78C172AF644F}">
      <dgm:prSet/>
      <dgm:spPr/>
      <dgm:t>
        <a:bodyPr/>
        <a:lstStyle/>
        <a:p>
          <a:endParaRPr lang="zh-CN" altLang="en-US" sz="1600"/>
        </a:p>
      </dgm:t>
    </dgm:pt>
    <dgm:pt modelId="{98DA2C91-9F75-7141-A56D-89C12CF16EE0}">
      <dgm:prSet custT="1"/>
      <dgm:spPr/>
      <dgm:t>
        <a:bodyPr/>
        <a:lstStyle/>
        <a:p>
          <a:r>
            <a:rPr lang="zh-CN" altLang="en-US" sz="1600" b="0" i="0" u="none"/>
            <a:t>（</a:t>
          </a:r>
          <a:r>
            <a:rPr lang="en-US" altLang="zh-CN" sz="1600" b="0" i="0" u="none"/>
            <a:t>1</a:t>
          </a:r>
          <a:r>
            <a:rPr lang="zh-CN" altLang="en-US" sz="1600" b="0" i="0" u="none"/>
            <a:t>）涉及土地取得成本的相关文件、标准，以及委托方提供的征地拆迁补偿和安置协议等资料；</a:t>
          </a:r>
        </a:p>
      </dgm:t>
    </dgm:pt>
    <dgm:pt modelId="{E9C1F54C-5779-3748-A8ED-6E5FAAA0F4B2}" type="parTrans" cxnId="{7B31BEC9-1C51-8D49-891D-C15686C3AAB0}">
      <dgm:prSet/>
      <dgm:spPr/>
      <dgm:t>
        <a:bodyPr/>
        <a:lstStyle/>
        <a:p>
          <a:endParaRPr lang="zh-CN" altLang="en-US" sz="1600"/>
        </a:p>
      </dgm:t>
    </dgm:pt>
    <dgm:pt modelId="{659679B9-0B1C-1D4E-98B0-474575C32800}" type="sibTrans" cxnId="{7B31BEC9-1C51-8D49-891D-C15686C3AAB0}">
      <dgm:prSet/>
      <dgm:spPr/>
      <dgm:t>
        <a:bodyPr/>
        <a:lstStyle/>
        <a:p>
          <a:endParaRPr lang="zh-CN" altLang="en-US" sz="1600"/>
        </a:p>
      </dgm:t>
    </dgm:pt>
    <dgm:pt modelId="{5ABDC5EF-B310-D24E-86F1-A3E21888F99D}">
      <dgm:prSet custT="1"/>
      <dgm:spPr/>
      <dgm:t>
        <a:bodyPr/>
        <a:lstStyle/>
        <a:p>
          <a:r>
            <a:rPr lang="zh-CN" altLang="en-US" sz="1600" b="0" i="0" u="none"/>
            <a:t>（</a:t>
          </a:r>
          <a:r>
            <a:rPr lang="en-US" altLang="zh-CN" sz="1600" b="0" i="0" u="none"/>
            <a:t>2</a:t>
          </a:r>
          <a:r>
            <a:rPr lang="zh-CN" altLang="en-US" sz="1600" b="0" i="0" u="none"/>
            <a:t>）已形成土地出让方案的，应附方案；</a:t>
          </a:r>
        </a:p>
      </dgm:t>
    </dgm:pt>
    <dgm:pt modelId="{F243EEB9-5FE7-DB4B-B5FF-9FC2AE433FC4}" type="parTrans" cxnId="{1C89E2A5-49E4-4743-8882-26525CAF7C17}">
      <dgm:prSet/>
      <dgm:spPr/>
      <dgm:t>
        <a:bodyPr/>
        <a:lstStyle/>
        <a:p>
          <a:endParaRPr lang="zh-CN" altLang="en-US" sz="1600"/>
        </a:p>
      </dgm:t>
    </dgm:pt>
    <dgm:pt modelId="{DEC254DF-83E4-554D-8E5F-31C0BD4727F2}" type="sibTrans" cxnId="{1C89E2A5-49E4-4743-8882-26525CAF7C17}">
      <dgm:prSet/>
      <dgm:spPr/>
      <dgm:t>
        <a:bodyPr/>
        <a:lstStyle/>
        <a:p>
          <a:endParaRPr lang="zh-CN" altLang="en-US" sz="1600"/>
        </a:p>
      </dgm:t>
    </dgm:pt>
    <dgm:pt modelId="{8B243435-CB97-9D4D-BA87-9489AB2A904F}">
      <dgm:prSet custT="1"/>
      <dgm:spPr/>
      <dgm:t>
        <a:bodyPr/>
        <a:lstStyle/>
        <a:p>
          <a:r>
            <a:rPr lang="zh-CN" altLang="en-US" sz="1600" b="0" i="0" u="none"/>
            <a:t>（</a:t>
          </a:r>
          <a:r>
            <a:rPr lang="en-US" altLang="zh-CN" sz="1600" b="0" i="0" u="none"/>
            <a:t>3</a:t>
          </a:r>
          <a:r>
            <a:rPr lang="zh-CN" altLang="en-US" sz="1600" b="0" i="0" u="none"/>
            <a:t>）报告中采用的相关实例的详细资料（包括照片）；</a:t>
          </a:r>
        </a:p>
      </dgm:t>
    </dgm:pt>
    <dgm:pt modelId="{3D9174D2-D59E-DA4D-A79E-28CF0F23197E}" type="parTrans" cxnId="{395CC7B2-3E8C-D44D-A072-03CBF885249E}">
      <dgm:prSet/>
      <dgm:spPr/>
      <dgm:t>
        <a:bodyPr/>
        <a:lstStyle/>
        <a:p>
          <a:endParaRPr lang="zh-CN" altLang="en-US" sz="1600"/>
        </a:p>
      </dgm:t>
    </dgm:pt>
    <dgm:pt modelId="{3CEAAA0B-B03B-B34F-97A5-66A45F8D54D5}" type="sibTrans" cxnId="{395CC7B2-3E8C-D44D-A072-03CBF885249E}">
      <dgm:prSet/>
      <dgm:spPr/>
      <dgm:t>
        <a:bodyPr/>
        <a:lstStyle/>
        <a:p>
          <a:endParaRPr lang="zh-CN" altLang="en-US" sz="1600"/>
        </a:p>
      </dgm:t>
    </dgm:pt>
    <dgm:pt modelId="{B5408998-ACFD-3D42-9323-A639B8F35F6B}">
      <dgm:prSet custT="1"/>
      <dgm:spPr/>
      <dgm:t>
        <a:bodyPr/>
        <a:lstStyle/>
        <a:p>
          <a:r>
            <a:rPr lang="zh-CN" altLang="en-US" sz="1600" b="0" i="0" u="none"/>
            <a:t>（</a:t>
          </a:r>
          <a:r>
            <a:rPr lang="en-US" altLang="zh-CN" sz="1600" b="0" i="0" u="none"/>
            <a:t>4</a:t>
          </a:r>
          <a:r>
            <a:rPr lang="zh-CN" altLang="en-US" sz="1600" b="0" i="0" u="none"/>
            <a:t>）设定规划建设条件的相关文件依据。</a:t>
          </a:r>
        </a:p>
      </dgm:t>
    </dgm:pt>
    <dgm:pt modelId="{0D1AC387-C3C0-F141-97CD-D5463ACE25C0}" type="parTrans" cxnId="{1E2FA376-8126-3B43-AAB4-E448F57EFB2A}">
      <dgm:prSet/>
      <dgm:spPr/>
      <dgm:t>
        <a:bodyPr/>
        <a:lstStyle/>
        <a:p>
          <a:endParaRPr lang="zh-CN" altLang="en-US" sz="1600"/>
        </a:p>
      </dgm:t>
    </dgm:pt>
    <dgm:pt modelId="{1A3C304C-8BF7-734E-B5B2-8E47D2422AA2}" type="sibTrans" cxnId="{1E2FA376-8126-3B43-AAB4-E448F57EFB2A}">
      <dgm:prSet/>
      <dgm:spPr/>
      <dgm:t>
        <a:bodyPr/>
        <a:lstStyle/>
        <a:p>
          <a:endParaRPr lang="zh-CN" altLang="en-US" sz="1600"/>
        </a:p>
      </dgm:t>
    </dgm:pt>
    <dgm:pt modelId="{A8EE6B57-4F6C-5E4D-8A63-2F4280FD4F37}" type="pres">
      <dgm:prSet presAssocID="{185AE4DC-6351-A440-BB31-F2002F553D0F}" presName="vert0" presStyleCnt="0">
        <dgm:presLayoutVars>
          <dgm:dir/>
          <dgm:animOne val="branch"/>
          <dgm:animLvl val="lvl"/>
        </dgm:presLayoutVars>
      </dgm:prSet>
      <dgm:spPr/>
    </dgm:pt>
    <dgm:pt modelId="{9250B6BB-AD80-0C4A-B825-CF7811CFE983}" type="pres">
      <dgm:prSet presAssocID="{2445C592-DAFD-F143-BB38-D708D4FB451E}" presName="thickLine" presStyleLbl="alignNode1" presStyleIdx="0" presStyleCnt="8"/>
      <dgm:spPr/>
    </dgm:pt>
    <dgm:pt modelId="{624C89F3-B8D1-1442-9D2F-99DB31822FDD}" type="pres">
      <dgm:prSet presAssocID="{2445C592-DAFD-F143-BB38-D708D4FB451E}" presName="horz1" presStyleCnt="0"/>
      <dgm:spPr/>
    </dgm:pt>
    <dgm:pt modelId="{24339DF3-CF07-9A46-97D0-77A6099C1641}" type="pres">
      <dgm:prSet presAssocID="{2445C592-DAFD-F143-BB38-D708D4FB451E}" presName="tx1" presStyleLbl="revTx" presStyleIdx="0" presStyleCnt="8"/>
      <dgm:spPr/>
    </dgm:pt>
    <dgm:pt modelId="{0FD7E1ED-1B1F-0A40-B882-9AF3961B8B05}" type="pres">
      <dgm:prSet presAssocID="{2445C592-DAFD-F143-BB38-D708D4FB451E}" presName="vert1" presStyleCnt="0"/>
      <dgm:spPr/>
    </dgm:pt>
    <dgm:pt modelId="{1FAE21FC-B961-1F4F-942D-379089E1459A}" type="pres">
      <dgm:prSet presAssocID="{92241705-638A-BA44-BFE7-B9CDB9E82F08}" presName="thickLine" presStyleLbl="alignNode1" presStyleIdx="1" presStyleCnt="8"/>
      <dgm:spPr/>
    </dgm:pt>
    <dgm:pt modelId="{FD88AE8B-18FE-9047-B6FD-CF7FE3BC1DF7}" type="pres">
      <dgm:prSet presAssocID="{92241705-638A-BA44-BFE7-B9CDB9E82F08}" presName="horz1" presStyleCnt="0"/>
      <dgm:spPr/>
    </dgm:pt>
    <dgm:pt modelId="{CFA2B1E8-0524-7B4B-BEE1-A2C4AE1A928E}" type="pres">
      <dgm:prSet presAssocID="{92241705-638A-BA44-BFE7-B9CDB9E82F08}" presName="tx1" presStyleLbl="revTx" presStyleIdx="1" presStyleCnt="8" custScaleY="194592"/>
      <dgm:spPr/>
    </dgm:pt>
    <dgm:pt modelId="{6CB58E34-DD0B-DB48-9F20-DD948D959176}" type="pres">
      <dgm:prSet presAssocID="{92241705-638A-BA44-BFE7-B9CDB9E82F08}" presName="vert1" presStyleCnt="0"/>
      <dgm:spPr/>
    </dgm:pt>
    <dgm:pt modelId="{8EA35E69-9C77-B64E-8069-AD84D75E28CA}" type="pres">
      <dgm:prSet presAssocID="{062B2743-CF0D-4548-8EB8-1C5AF2C056FA}" presName="thickLine" presStyleLbl="alignNode1" presStyleIdx="2" presStyleCnt="8"/>
      <dgm:spPr/>
    </dgm:pt>
    <dgm:pt modelId="{2B6D466D-A88F-BA47-A4A0-99E47D776E99}" type="pres">
      <dgm:prSet presAssocID="{062B2743-CF0D-4548-8EB8-1C5AF2C056FA}" presName="horz1" presStyleCnt="0"/>
      <dgm:spPr/>
    </dgm:pt>
    <dgm:pt modelId="{93B60FF8-D7FB-6E43-8D20-21246A72FEDB}" type="pres">
      <dgm:prSet presAssocID="{062B2743-CF0D-4548-8EB8-1C5AF2C056FA}" presName="tx1" presStyleLbl="revTx" presStyleIdx="2" presStyleCnt="8"/>
      <dgm:spPr/>
    </dgm:pt>
    <dgm:pt modelId="{17E25E17-436D-9A47-BD42-07B83B06D396}" type="pres">
      <dgm:prSet presAssocID="{062B2743-CF0D-4548-8EB8-1C5AF2C056FA}" presName="vert1" presStyleCnt="0"/>
      <dgm:spPr/>
    </dgm:pt>
    <dgm:pt modelId="{19375209-00D7-D245-ADBF-F64FFF24BB0A}" type="pres">
      <dgm:prSet presAssocID="{DF1203F2-7E56-7B4C-A1A8-EA22FFC749AD}" presName="thickLine" presStyleLbl="alignNode1" presStyleIdx="3" presStyleCnt="8"/>
      <dgm:spPr/>
    </dgm:pt>
    <dgm:pt modelId="{E18EBCE1-A9D2-B142-95B4-0E47B53837CD}" type="pres">
      <dgm:prSet presAssocID="{DF1203F2-7E56-7B4C-A1A8-EA22FFC749AD}" presName="horz1" presStyleCnt="0"/>
      <dgm:spPr/>
    </dgm:pt>
    <dgm:pt modelId="{6B78721C-82CD-9947-9B66-F4728F58D7C9}" type="pres">
      <dgm:prSet presAssocID="{DF1203F2-7E56-7B4C-A1A8-EA22FFC749AD}" presName="tx1" presStyleLbl="revTx" presStyleIdx="3" presStyleCnt="8" custScaleY="194833"/>
      <dgm:spPr/>
    </dgm:pt>
    <dgm:pt modelId="{C655AF26-4C5C-444B-9BF3-F08E28C35510}" type="pres">
      <dgm:prSet presAssocID="{DF1203F2-7E56-7B4C-A1A8-EA22FFC749AD}" presName="vert1" presStyleCnt="0"/>
      <dgm:spPr/>
    </dgm:pt>
    <dgm:pt modelId="{00D83A71-E67E-234B-95B1-AE4C8B660B51}" type="pres">
      <dgm:prSet presAssocID="{98DA2C91-9F75-7141-A56D-89C12CF16EE0}" presName="thickLine" presStyleLbl="alignNode1" presStyleIdx="4" presStyleCnt="8"/>
      <dgm:spPr/>
    </dgm:pt>
    <dgm:pt modelId="{01D673E0-7102-B04D-9E20-CB397B51B52D}" type="pres">
      <dgm:prSet presAssocID="{98DA2C91-9F75-7141-A56D-89C12CF16EE0}" presName="horz1" presStyleCnt="0"/>
      <dgm:spPr/>
    </dgm:pt>
    <dgm:pt modelId="{532109AF-1C37-2D41-B9D8-01043190215C}" type="pres">
      <dgm:prSet presAssocID="{98DA2C91-9F75-7141-A56D-89C12CF16EE0}" presName="tx1" presStyleLbl="revTx" presStyleIdx="4" presStyleCnt="8"/>
      <dgm:spPr/>
    </dgm:pt>
    <dgm:pt modelId="{16639F94-4197-BF4D-AD05-10120888746D}" type="pres">
      <dgm:prSet presAssocID="{98DA2C91-9F75-7141-A56D-89C12CF16EE0}" presName="vert1" presStyleCnt="0"/>
      <dgm:spPr/>
    </dgm:pt>
    <dgm:pt modelId="{87F8CD63-19BF-3B47-939B-8112641D33ED}" type="pres">
      <dgm:prSet presAssocID="{5ABDC5EF-B310-D24E-86F1-A3E21888F99D}" presName="thickLine" presStyleLbl="alignNode1" presStyleIdx="5" presStyleCnt="8"/>
      <dgm:spPr/>
    </dgm:pt>
    <dgm:pt modelId="{B1C58931-B03C-1646-926B-19F3753A1E63}" type="pres">
      <dgm:prSet presAssocID="{5ABDC5EF-B310-D24E-86F1-A3E21888F99D}" presName="horz1" presStyleCnt="0"/>
      <dgm:spPr/>
    </dgm:pt>
    <dgm:pt modelId="{26287212-5614-DD40-9905-32A19A891E7E}" type="pres">
      <dgm:prSet presAssocID="{5ABDC5EF-B310-D24E-86F1-A3E21888F99D}" presName="tx1" presStyleLbl="revTx" presStyleIdx="5" presStyleCnt="8"/>
      <dgm:spPr/>
    </dgm:pt>
    <dgm:pt modelId="{6AA7C32A-1EAD-184E-9A37-86EEDDD73ADD}" type="pres">
      <dgm:prSet presAssocID="{5ABDC5EF-B310-D24E-86F1-A3E21888F99D}" presName="vert1" presStyleCnt="0"/>
      <dgm:spPr/>
    </dgm:pt>
    <dgm:pt modelId="{76F3DC0A-B80D-EE49-930F-957F88D7D447}" type="pres">
      <dgm:prSet presAssocID="{8B243435-CB97-9D4D-BA87-9489AB2A904F}" presName="thickLine" presStyleLbl="alignNode1" presStyleIdx="6" presStyleCnt="8"/>
      <dgm:spPr/>
    </dgm:pt>
    <dgm:pt modelId="{AD17BBD9-1DF4-5B4A-9456-6168DE164E16}" type="pres">
      <dgm:prSet presAssocID="{8B243435-CB97-9D4D-BA87-9489AB2A904F}" presName="horz1" presStyleCnt="0"/>
      <dgm:spPr/>
    </dgm:pt>
    <dgm:pt modelId="{BF5CFDD7-5050-E640-B107-4565968ADE2F}" type="pres">
      <dgm:prSet presAssocID="{8B243435-CB97-9D4D-BA87-9489AB2A904F}" presName="tx1" presStyleLbl="revTx" presStyleIdx="6" presStyleCnt="8"/>
      <dgm:spPr/>
    </dgm:pt>
    <dgm:pt modelId="{9405A1FF-2E91-8744-8851-21ED1605623E}" type="pres">
      <dgm:prSet presAssocID="{8B243435-CB97-9D4D-BA87-9489AB2A904F}" presName="vert1" presStyleCnt="0"/>
      <dgm:spPr/>
    </dgm:pt>
    <dgm:pt modelId="{D60D9EAD-E2FD-844C-A6F0-C53B2E871E4D}" type="pres">
      <dgm:prSet presAssocID="{B5408998-ACFD-3D42-9323-A639B8F35F6B}" presName="thickLine" presStyleLbl="alignNode1" presStyleIdx="7" presStyleCnt="8"/>
      <dgm:spPr/>
    </dgm:pt>
    <dgm:pt modelId="{98A8C12A-CA06-5543-8CEC-EC9ACFCE3BBD}" type="pres">
      <dgm:prSet presAssocID="{B5408998-ACFD-3D42-9323-A639B8F35F6B}" presName="horz1" presStyleCnt="0"/>
      <dgm:spPr/>
    </dgm:pt>
    <dgm:pt modelId="{36382AB4-C63D-554B-B719-06B9FAE886DC}" type="pres">
      <dgm:prSet presAssocID="{B5408998-ACFD-3D42-9323-A639B8F35F6B}" presName="tx1" presStyleLbl="revTx" presStyleIdx="7" presStyleCnt="8"/>
      <dgm:spPr/>
    </dgm:pt>
    <dgm:pt modelId="{6DED38F6-5C09-5748-A2D0-2DC49D5DCDAE}" type="pres">
      <dgm:prSet presAssocID="{B5408998-ACFD-3D42-9323-A639B8F35F6B}" presName="vert1" presStyleCnt="0"/>
      <dgm:spPr/>
    </dgm:pt>
  </dgm:ptLst>
  <dgm:cxnLst>
    <dgm:cxn modelId="{EA56A901-0200-E541-9F6F-DCC761B5B6B2}" type="presOf" srcId="{98DA2C91-9F75-7141-A56D-89C12CF16EE0}" destId="{532109AF-1C37-2D41-B9D8-01043190215C}" srcOrd="0" destOrd="0" presId="urn:microsoft.com/office/officeart/2008/layout/LinedList"/>
    <dgm:cxn modelId="{6649FE11-C8E3-0641-9B70-29126A7F75D7}" type="presOf" srcId="{B5408998-ACFD-3D42-9323-A639B8F35F6B}" destId="{36382AB4-C63D-554B-B719-06B9FAE886DC}" srcOrd="0" destOrd="0" presId="urn:microsoft.com/office/officeart/2008/layout/LinedList"/>
    <dgm:cxn modelId="{CA06CB44-3E63-2C45-B23A-57DE472D37E4}" type="presOf" srcId="{185AE4DC-6351-A440-BB31-F2002F553D0F}" destId="{A8EE6B57-4F6C-5E4D-8A63-2F4280FD4F37}" srcOrd="0" destOrd="0" presId="urn:microsoft.com/office/officeart/2008/layout/LinedList"/>
    <dgm:cxn modelId="{EC41B04E-28FA-E541-900A-076FBDAB6D22}" type="presOf" srcId="{DF1203F2-7E56-7B4C-A1A8-EA22FFC749AD}" destId="{6B78721C-82CD-9947-9B66-F4728F58D7C9}" srcOrd="0" destOrd="0" presId="urn:microsoft.com/office/officeart/2008/layout/LinedList"/>
    <dgm:cxn modelId="{BFB0AB5F-C962-4E4C-B86F-94250A537346}" srcId="{185AE4DC-6351-A440-BB31-F2002F553D0F}" destId="{92241705-638A-BA44-BFE7-B9CDB9E82F08}" srcOrd="1" destOrd="0" parTransId="{B2ABD24C-BF43-5245-8CBB-4492DF2AE70A}" sibTransId="{E8716E17-D429-8448-8D5C-3F780925C33B}"/>
    <dgm:cxn modelId="{D952946D-F289-104C-BFED-CAFE634EA801}" type="presOf" srcId="{8B243435-CB97-9D4D-BA87-9489AB2A904F}" destId="{BF5CFDD7-5050-E640-B107-4565968ADE2F}" srcOrd="0" destOrd="0" presId="urn:microsoft.com/office/officeart/2008/layout/LinedList"/>
    <dgm:cxn modelId="{1E2FA376-8126-3B43-AAB4-E448F57EFB2A}" srcId="{185AE4DC-6351-A440-BB31-F2002F553D0F}" destId="{B5408998-ACFD-3D42-9323-A639B8F35F6B}" srcOrd="7" destOrd="0" parTransId="{0D1AC387-C3C0-F141-97CD-D5463ACE25C0}" sibTransId="{1A3C304C-8BF7-734E-B5B2-8E47D2422AA2}"/>
    <dgm:cxn modelId="{6477EFA1-4311-3E44-92F0-F1B459F54B1F}" srcId="{185AE4DC-6351-A440-BB31-F2002F553D0F}" destId="{2445C592-DAFD-F143-BB38-D708D4FB451E}" srcOrd="0" destOrd="0" parTransId="{D6E809AC-49A4-0440-8E7E-66E2A3FD78AB}" sibTransId="{94966ACE-1939-074F-B06E-812489950288}"/>
    <dgm:cxn modelId="{1C89E2A5-49E4-4743-8882-26525CAF7C17}" srcId="{185AE4DC-6351-A440-BB31-F2002F553D0F}" destId="{5ABDC5EF-B310-D24E-86F1-A3E21888F99D}" srcOrd="5" destOrd="0" parTransId="{F243EEB9-5FE7-DB4B-B5FF-9FC2AE433FC4}" sibTransId="{DEC254DF-83E4-554D-8E5F-31C0BD4727F2}"/>
    <dgm:cxn modelId="{6A39EDA6-800F-C042-868C-78C172AF644F}" srcId="{185AE4DC-6351-A440-BB31-F2002F553D0F}" destId="{DF1203F2-7E56-7B4C-A1A8-EA22FFC749AD}" srcOrd="3" destOrd="0" parTransId="{26D27D16-949D-4B46-9407-0C880375F3A5}" sibTransId="{9CCCC58F-F0C7-C549-A626-BBA7B9343953}"/>
    <dgm:cxn modelId="{A6C2E8A9-CBA9-B441-B448-B7F442AA4609}" type="presOf" srcId="{2445C592-DAFD-F143-BB38-D708D4FB451E}" destId="{24339DF3-CF07-9A46-97D0-77A6099C1641}" srcOrd="0" destOrd="0" presId="urn:microsoft.com/office/officeart/2008/layout/LinedList"/>
    <dgm:cxn modelId="{395CC7B2-3E8C-D44D-A072-03CBF885249E}" srcId="{185AE4DC-6351-A440-BB31-F2002F553D0F}" destId="{8B243435-CB97-9D4D-BA87-9489AB2A904F}" srcOrd="6" destOrd="0" parTransId="{3D9174D2-D59E-DA4D-A79E-28CF0F23197E}" sibTransId="{3CEAAA0B-B03B-B34F-97A5-66A45F8D54D5}"/>
    <dgm:cxn modelId="{3C8157B8-F114-FB4E-B92B-071F4FA2DB62}" type="presOf" srcId="{062B2743-CF0D-4548-8EB8-1C5AF2C056FA}" destId="{93B60FF8-D7FB-6E43-8D20-21246A72FEDB}" srcOrd="0" destOrd="0" presId="urn:microsoft.com/office/officeart/2008/layout/LinedList"/>
    <dgm:cxn modelId="{15EF52B9-3D0D-9C4B-929A-7ED5F3BF8489}" srcId="{185AE4DC-6351-A440-BB31-F2002F553D0F}" destId="{062B2743-CF0D-4548-8EB8-1C5AF2C056FA}" srcOrd="2" destOrd="0" parTransId="{D3391637-8694-4343-A450-A8B96C13D299}" sibTransId="{E742B5AC-755A-8842-A086-CAC3579D108F}"/>
    <dgm:cxn modelId="{7B31BEC9-1C51-8D49-891D-C15686C3AAB0}" srcId="{185AE4DC-6351-A440-BB31-F2002F553D0F}" destId="{98DA2C91-9F75-7141-A56D-89C12CF16EE0}" srcOrd="4" destOrd="0" parTransId="{E9C1F54C-5779-3748-A8ED-6E5FAAA0F4B2}" sibTransId="{659679B9-0B1C-1D4E-98B0-474575C32800}"/>
    <dgm:cxn modelId="{5133E0DE-C740-864D-848E-3A2D1DD0D7C6}" type="presOf" srcId="{5ABDC5EF-B310-D24E-86F1-A3E21888F99D}" destId="{26287212-5614-DD40-9905-32A19A891E7E}" srcOrd="0" destOrd="0" presId="urn:microsoft.com/office/officeart/2008/layout/LinedList"/>
    <dgm:cxn modelId="{114ABDFF-EE89-F643-BA8E-51DFC21CF33B}" type="presOf" srcId="{92241705-638A-BA44-BFE7-B9CDB9E82F08}" destId="{CFA2B1E8-0524-7B4B-BEE1-A2C4AE1A928E}" srcOrd="0" destOrd="0" presId="urn:microsoft.com/office/officeart/2008/layout/LinedList"/>
    <dgm:cxn modelId="{ED937C4E-14D1-4445-B656-4A973908CE33}" type="presParOf" srcId="{A8EE6B57-4F6C-5E4D-8A63-2F4280FD4F37}" destId="{9250B6BB-AD80-0C4A-B825-CF7811CFE983}" srcOrd="0" destOrd="0" presId="urn:microsoft.com/office/officeart/2008/layout/LinedList"/>
    <dgm:cxn modelId="{4AE308AF-EE17-4D44-88B3-ABBE8B311105}" type="presParOf" srcId="{A8EE6B57-4F6C-5E4D-8A63-2F4280FD4F37}" destId="{624C89F3-B8D1-1442-9D2F-99DB31822FDD}" srcOrd="1" destOrd="0" presId="urn:microsoft.com/office/officeart/2008/layout/LinedList"/>
    <dgm:cxn modelId="{8C8A0828-C7E4-C54A-98F8-08397062BBCB}" type="presParOf" srcId="{624C89F3-B8D1-1442-9D2F-99DB31822FDD}" destId="{24339DF3-CF07-9A46-97D0-77A6099C1641}" srcOrd="0" destOrd="0" presId="urn:microsoft.com/office/officeart/2008/layout/LinedList"/>
    <dgm:cxn modelId="{BCF9CF95-E582-4A40-9DB4-0E6DD02EA36B}" type="presParOf" srcId="{624C89F3-B8D1-1442-9D2F-99DB31822FDD}" destId="{0FD7E1ED-1B1F-0A40-B882-9AF3961B8B05}" srcOrd="1" destOrd="0" presId="urn:microsoft.com/office/officeart/2008/layout/LinedList"/>
    <dgm:cxn modelId="{05183AE7-B620-754C-8641-0B0BF7D67E9C}" type="presParOf" srcId="{A8EE6B57-4F6C-5E4D-8A63-2F4280FD4F37}" destId="{1FAE21FC-B961-1F4F-942D-379089E1459A}" srcOrd="2" destOrd="0" presId="urn:microsoft.com/office/officeart/2008/layout/LinedList"/>
    <dgm:cxn modelId="{93CA4522-7B08-8445-9DCF-D640AF438CA7}" type="presParOf" srcId="{A8EE6B57-4F6C-5E4D-8A63-2F4280FD4F37}" destId="{FD88AE8B-18FE-9047-B6FD-CF7FE3BC1DF7}" srcOrd="3" destOrd="0" presId="urn:microsoft.com/office/officeart/2008/layout/LinedList"/>
    <dgm:cxn modelId="{42056B92-1BA7-8A4C-8F7B-7657256F15F6}" type="presParOf" srcId="{FD88AE8B-18FE-9047-B6FD-CF7FE3BC1DF7}" destId="{CFA2B1E8-0524-7B4B-BEE1-A2C4AE1A928E}" srcOrd="0" destOrd="0" presId="urn:microsoft.com/office/officeart/2008/layout/LinedList"/>
    <dgm:cxn modelId="{09E5B7A6-95D7-ED40-B312-606EEBA99EE8}" type="presParOf" srcId="{FD88AE8B-18FE-9047-B6FD-CF7FE3BC1DF7}" destId="{6CB58E34-DD0B-DB48-9F20-DD948D959176}" srcOrd="1" destOrd="0" presId="urn:microsoft.com/office/officeart/2008/layout/LinedList"/>
    <dgm:cxn modelId="{D780DEA3-1185-854B-87FC-6686369F2229}" type="presParOf" srcId="{A8EE6B57-4F6C-5E4D-8A63-2F4280FD4F37}" destId="{8EA35E69-9C77-B64E-8069-AD84D75E28CA}" srcOrd="4" destOrd="0" presId="urn:microsoft.com/office/officeart/2008/layout/LinedList"/>
    <dgm:cxn modelId="{B840E71B-48B7-C646-8D4F-31C3C440F77E}" type="presParOf" srcId="{A8EE6B57-4F6C-5E4D-8A63-2F4280FD4F37}" destId="{2B6D466D-A88F-BA47-A4A0-99E47D776E99}" srcOrd="5" destOrd="0" presId="urn:microsoft.com/office/officeart/2008/layout/LinedList"/>
    <dgm:cxn modelId="{3D3C8295-DD4F-F645-85AD-72C681CAC6A4}" type="presParOf" srcId="{2B6D466D-A88F-BA47-A4A0-99E47D776E99}" destId="{93B60FF8-D7FB-6E43-8D20-21246A72FEDB}" srcOrd="0" destOrd="0" presId="urn:microsoft.com/office/officeart/2008/layout/LinedList"/>
    <dgm:cxn modelId="{1C05DAFC-4305-4443-ACE9-704468BBCE0B}" type="presParOf" srcId="{2B6D466D-A88F-BA47-A4A0-99E47D776E99}" destId="{17E25E17-436D-9A47-BD42-07B83B06D396}" srcOrd="1" destOrd="0" presId="urn:microsoft.com/office/officeart/2008/layout/LinedList"/>
    <dgm:cxn modelId="{A0132B63-B478-EB4C-BB3A-2FDB60B8AA4B}" type="presParOf" srcId="{A8EE6B57-4F6C-5E4D-8A63-2F4280FD4F37}" destId="{19375209-00D7-D245-ADBF-F64FFF24BB0A}" srcOrd="6" destOrd="0" presId="urn:microsoft.com/office/officeart/2008/layout/LinedList"/>
    <dgm:cxn modelId="{4151EE16-E347-4D43-ADA2-C802443D8094}" type="presParOf" srcId="{A8EE6B57-4F6C-5E4D-8A63-2F4280FD4F37}" destId="{E18EBCE1-A9D2-B142-95B4-0E47B53837CD}" srcOrd="7" destOrd="0" presId="urn:microsoft.com/office/officeart/2008/layout/LinedList"/>
    <dgm:cxn modelId="{49E38864-E9F1-5A4C-938D-25A61DABA155}" type="presParOf" srcId="{E18EBCE1-A9D2-B142-95B4-0E47B53837CD}" destId="{6B78721C-82CD-9947-9B66-F4728F58D7C9}" srcOrd="0" destOrd="0" presId="urn:microsoft.com/office/officeart/2008/layout/LinedList"/>
    <dgm:cxn modelId="{BBF34CB2-AE5A-514D-803A-33EDCC50209C}" type="presParOf" srcId="{E18EBCE1-A9D2-B142-95B4-0E47B53837CD}" destId="{C655AF26-4C5C-444B-9BF3-F08E28C35510}" srcOrd="1" destOrd="0" presId="urn:microsoft.com/office/officeart/2008/layout/LinedList"/>
    <dgm:cxn modelId="{35FF2641-A3AC-A24F-831A-902895FAD0F9}" type="presParOf" srcId="{A8EE6B57-4F6C-5E4D-8A63-2F4280FD4F37}" destId="{00D83A71-E67E-234B-95B1-AE4C8B660B51}" srcOrd="8" destOrd="0" presId="urn:microsoft.com/office/officeart/2008/layout/LinedList"/>
    <dgm:cxn modelId="{BF5197AE-41FC-D947-A89D-31280095C57F}" type="presParOf" srcId="{A8EE6B57-4F6C-5E4D-8A63-2F4280FD4F37}" destId="{01D673E0-7102-B04D-9E20-CB397B51B52D}" srcOrd="9" destOrd="0" presId="urn:microsoft.com/office/officeart/2008/layout/LinedList"/>
    <dgm:cxn modelId="{310356BE-9532-2942-B3A4-CE0FE603884E}" type="presParOf" srcId="{01D673E0-7102-B04D-9E20-CB397B51B52D}" destId="{532109AF-1C37-2D41-B9D8-01043190215C}" srcOrd="0" destOrd="0" presId="urn:microsoft.com/office/officeart/2008/layout/LinedList"/>
    <dgm:cxn modelId="{A0ACF8AA-ED93-974D-832E-B78A38D14B8B}" type="presParOf" srcId="{01D673E0-7102-B04D-9E20-CB397B51B52D}" destId="{16639F94-4197-BF4D-AD05-10120888746D}" srcOrd="1" destOrd="0" presId="urn:microsoft.com/office/officeart/2008/layout/LinedList"/>
    <dgm:cxn modelId="{39EBF1DF-27FE-0F44-9866-3B656CF454E7}" type="presParOf" srcId="{A8EE6B57-4F6C-5E4D-8A63-2F4280FD4F37}" destId="{87F8CD63-19BF-3B47-939B-8112641D33ED}" srcOrd="10" destOrd="0" presId="urn:microsoft.com/office/officeart/2008/layout/LinedList"/>
    <dgm:cxn modelId="{388966D7-238F-C440-A73E-BB600DAFD77B}" type="presParOf" srcId="{A8EE6B57-4F6C-5E4D-8A63-2F4280FD4F37}" destId="{B1C58931-B03C-1646-926B-19F3753A1E63}" srcOrd="11" destOrd="0" presId="urn:microsoft.com/office/officeart/2008/layout/LinedList"/>
    <dgm:cxn modelId="{0B0EBBD5-7AEB-FD43-8C08-971E380F4BC5}" type="presParOf" srcId="{B1C58931-B03C-1646-926B-19F3753A1E63}" destId="{26287212-5614-DD40-9905-32A19A891E7E}" srcOrd="0" destOrd="0" presId="urn:microsoft.com/office/officeart/2008/layout/LinedList"/>
    <dgm:cxn modelId="{1023B12E-D4BF-3641-B75F-DAE27FDE9F7C}" type="presParOf" srcId="{B1C58931-B03C-1646-926B-19F3753A1E63}" destId="{6AA7C32A-1EAD-184E-9A37-86EEDDD73ADD}" srcOrd="1" destOrd="0" presId="urn:microsoft.com/office/officeart/2008/layout/LinedList"/>
    <dgm:cxn modelId="{A92D8B84-B005-DC41-B38F-99BA87B4CD6C}" type="presParOf" srcId="{A8EE6B57-4F6C-5E4D-8A63-2F4280FD4F37}" destId="{76F3DC0A-B80D-EE49-930F-957F88D7D447}" srcOrd="12" destOrd="0" presId="urn:microsoft.com/office/officeart/2008/layout/LinedList"/>
    <dgm:cxn modelId="{54A02333-8C88-4749-9ACB-070916600982}" type="presParOf" srcId="{A8EE6B57-4F6C-5E4D-8A63-2F4280FD4F37}" destId="{AD17BBD9-1DF4-5B4A-9456-6168DE164E16}" srcOrd="13" destOrd="0" presId="urn:microsoft.com/office/officeart/2008/layout/LinedList"/>
    <dgm:cxn modelId="{260CD90E-CB26-B241-AEED-88C896D6D690}" type="presParOf" srcId="{AD17BBD9-1DF4-5B4A-9456-6168DE164E16}" destId="{BF5CFDD7-5050-E640-B107-4565968ADE2F}" srcOrd="0" destOrd="0" presId="urn:microsoft.com/office/officeart/2008/layout/LinedList"/>
    <dgm:cxn modelId="{848F017E-9E1D-5E40-B497-A3CB8D1255E0}" type="presParOf" srcId="{AD17BBD9-1DF4-5B4A-9456-6168DE164E16}" destId="{9405A1FF-2E91-8744-8851-21ED1605623E}" srcOrd="1" destOrd="0" presId="urn:microsoft.com/office/officeart/2008/layout/LinedList"/>
    <dgm:cxn modelId="{DE0B29EA-196F-B046-A6E2-1A5981D25E11}" type="presParOf" srcId="{A8EE6B57-4F6C-5E4D-8A63-2F4280FD4F37}" destId="{D60D9EAD-E2FD-844C-A6F0-C53B2E871E4D}" srcOrd="14" destOrd="0" presId="urn:microsoft.com/office/officeart/2008/layout/LinedList"/>
    <dgm:cxn modelId="{3215EE1F-E736-2449-9904-465695376F3F}" type="presParOf" srcId="{A8EE6B57-4F6C-5E4D-8A63-2F4280FD4F37}" destId="{98A8C12A-CA06-5543-8CEC-EC9ACFCE3BBD}" srcOrd="15" destOrd="0" presId="urn:microsoft.com/office/officeart/2008/layout/LinedList"/>
    <dgm:cxn modelId="{87E31270-85DD-854B-8588-3A9082D141BF}" type="presParOf" srcId="{98A8C12A-CA06-5543-8CEC-EC9ACFCE3BBD}" destId="{36382AB4-C63D-554B-B719-06B9FAE886DC}" srcOrd="0" destOrd="0" presId="urn:microsoft.com/office/officeart/2008/layout/LinedList"/>
    <dgm:cxn modelId="{E6B2D87C-8CA4-CA4C-A107-30E13B40BDA3}" type="presParOf" srcId="{98A8C12A-CA06-5543-8CEC-EC9ACFCE3BBD}" destId="{6DED38F6-5C09-5748-A2D0-2DC49D5DCDA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724ED9-B208-3047-AC99-1C05148918E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328FAB85-7037-1C40-8C99-82B659DC88E5}">
      <dgm:prSet/>
      <dgm:spPr/>
      <dgm:t>
        <a:bodyPr/>
        <a:lstStyle/>
        <a:p>
          <a:r>
            <a:rPr lang="zh-CN" altLang="en-US" b="0" i="0" u="none"/>
            <a:t>（</a:t>
          </a:r>
          <a:r>
            <a:rPr lang="en-US" altLang="zh-CN" b="0" i="0" u="none"/>
            <a:t>1</a:t>
          </a:r>
          <a:r>
            <a:rPr lang="zh-CN" altLang="en-US" b="0" i="0" u="none"/>
            <a:t>）</a:t>
          </a:r>
          <a:r>
            <a:rPr lang="en-US" altLang="zh-CN" b="0" i="0" u="none"/>
            <a:t>《</a:t>
          </a:r>
          <a:r>
            <a:rPr lang="zh-CN" altLang="en-US" b="0" i="0" u="none"/>
            <a:t>中华人民共和国物权法</a:t>
          </a:r>
          <a:r>
            <a:rPr lang="en-US" altLang="zh-CN" b="0" i="0" u="none"/>
            <a:t>》</a:t>
          </a:r>
        </a:p>
      </dgm:t>
    </dgm:pt>
    <dgm:pt modelId="{C8C3C1F9-A69D-EC42-8EF0-2DD8913D17E8}" type="parTrans" cxnId="{C81712B6-8123-9D4F-B07D-602F77B9F2B9}">
      <dgm:prSet/>
      <dgm:spPr/>
      <dgm:t>
        <a:bodyPr/>
        <a:lstStyle/>
        <a:p>
          <a:endParaRPr lang="zh-CN" altLang="en-US"/>
        </a:p>
      </dgm:t>
    </dgm:pt>
    <dgm:pt modelId="{E2794A92-A652-864A-96FB-187685D455A2}" type="sibTrans" cxnId="{C81712B6-8123-9D4F-B07D-602F77B9F2B9}">
      <dgm:prSet/>
      <dgm:spPr/>
      <dgm:t>
        <a:bodyPr/>
        <a:lstStyle/>
        <a:p>
          <a:endParaRPr lang="zh-CN" altLang="en-US"/>
        </a:p>
      </dgm:t>
    </dgm:pt>
    <dgm:pt modelId="{7BB7E759-54F8-8643-BCC8-91E2A3FD2583}">
      <dgm:prSet/>
      <dgm:spPr/>
      <dgm:t>
        <a:bodyPr/>
        <a:lstStyle/>
        <a:p>
          <a:r>
            <a:rPr lang="zh-CN" altLang="en-US" b="0" i="0" u="none"/>
            <a:t>（</a:t>
          </a:r>
          <a:r>
            <a:rPr lang="en-US" altLang="zh-CN" b="0" i="0" u="none"/>
            <a:t>2</a:t>
          </a:r>
          <a:r>
            <a:rPr lang="zh-CN" altLang="en-US" b="0" i="0" u="none"/>
            <a:t>）</a:t>
          </a:r>
          <a:r>
            <a:rPr lang="en-US" altLang="zh-CN" b="0" i="0" u="none"/>
            <a:t>《</a:t>
          </a:r>
          <a:r>
            <a:rPr lang="zh-CN" altLang="en-US" b="0" i="0" u="none"/>
            <a:t>中华人民共和国土地管理法</a:t>
          </a:r>
          <a:r>
            <a:rPr lang="en-US" altLang="zh-CN" b="0" i="0" u="none"/>
            <a:t>》</a:t>
          </a:r>
        </a:p>
      </dgm:t>
    </dgm:pt>
    <dgm:pt modelId="{84009D11-1F45-8C42-AFA2-79AEF1E67A56}" type="parTrans" cxnId="{F33BA3AD-F4D2-D544-B95A-DB3A310E828C}">
      <dgm:prSet/>
      <dgm:spPr/>
      <dgm:t>
        <a:bodyPr/>
        <a:lstStyle/>
        <a:p>
          <a:endParaRPr lang="zh-CN" altLang="en-US"/>
        </a:p>
      </dgm:t>
    </dgm:pt>
    <dgm:pt modelId="{7D26CED3-2B34-954D-AE28-C1D55231B334}" type="sibTrans" cxnId="{F33BA3AD-F4D2-D544-B95A-DB3A310E828C}">
      <dgm:prSet/>
      <dgm:spPr/>
      <dgm:t>
        <a:bodyPr/>
        <a:lstStyle/>
        <a:p>
          <a:endParaRPr lang="zh-CN" altLang="en-US"/>
        </a:p>
      </dgm:t>
    </dgm:pt>
    <dgm:pt modelId="{DEDF10FE-0444-A343-9120-5BD66604C530}">
      <dgm:prSet/>
      <dgm:spPr/>
      <dgm:t>
        <a:bodyPr/>
        <a:lstStyle/>
        <a:p>
          <a:r>
            <a:rPr lang="zh-CN" altLang="en-US" b="0" i="0" u="none"/>
            <a:t>（</a:t>
          </a:r>
          <a:r>
            <a:rPr lang="en-US" altLang="zh-CN" b="0" i="0" u="none"/>
            <a:t>3</a:t>
          </a:r>
          <a:r>
            <a:rPr lang="zh-CN" altLang="en-US" b="0" i="0" u="none"/>
            <a:t>）</a:t>
          </a:r>
          <a:r>
            <a:rPr lang="en-US" altLang="zh-CN" b="0" i="0" u="none"/>
            <a:t>《</a:t>
          </a:r>
          <a:r>
            <a:rPr lang="zh-CN" altLang="en-US" b="0" i="0" u="none"/>
            <a:t>中华人民共和国城市房地产管理法</a:t>
          </a:r>
          <a:r>
            <a:rPr lang="en-US" altLang="zh-CN" b="0" i="0" u="none"/>
            <a:t>》</a:t>
          </a:r>
        </a:p>
      </dgm:t>
    </dgm:pt>
    <dgm:pt modelId="{A3254F09-EDA6-0C46-8A79-8F5A9DFD8F95}" type="parTrans" cxnId="{0630927F-6CDB-4D42-98D7-516027CFE231}">
      <dgm:prSet/>
      <dgm:spPr/>
      <dgm:t>
        <a:bodyPr/>
        <a:lstStyle/>
        <a:p>
          <a:endParaRPr lang="zh-CN" altLang="en-US"/>
        </a:p>
      </dgm:t>
    </dgm:pt>
    <dgm:pt modelId="{DD9C5273-81F8-9941-B867-988474BFD94D}" type="sibTrans" cxnId="{0630927F-6CDB-4D42-98D7-516027CFE231}">
      <dgm:prSet/>
      <dgm:spPr/>
      <dgm:t>
        <a:bodyPr/>
        <a:lstStyle/>
        <a:p>
          <a:endParaRPr lang="zh-CN" altLang="en-US"/>
        </a:p>
      </dgm:t>
    </dgm:pt>
    <dgm:pt modelId="{E122DD0F-51ED-DA47-A09C-8E2DA1F5CEAE}">
      <dgm:prSet/>
      <dgm:spPr/>
      <dgm:t>
        <a:bodyPr/>
        <a:lstStyle/>
        <a:p>
          <a:r>
            <a:rPr lang="zh-CN" altLang="en-US" b="0" i="0" u="none"/>
            <a:t>（</a:t>
          </a:r>
          <a:r>
            <a:rPr lang="en-US" altLang="zh-CN" b="0" i="0" u="none"/>
            <a:t>4</a:t>
          </a:r>
          <a:r>
            <a:rPr lang="zh-CN" altLang="en-US" b="0" i="0" u="none"/>
            <a:t>）</a:t>
          </a:r>
          <a:r>
            <a:rPr lang="en-US" altLang="zh-CN" b="0" i="0" u="none"/>
            <a:t>《</a:t>
          </a:r>
          <a:r>
            <a:rPr lang="zh-CN" altLang="en-US" b="0" i="0" u="none"/>
            <a:t>中华人民共和国资产评估法</a:t>
          </a:r>
          <a:r>
            <a:rPr lang="en-US" altLang="zh-CN" b="0" i="0" u="none"/>
            <a:t>》</a:t>
          </a:r>
        </a:p>
      </dgm:t>
    </dgm:pt>
    <dgm:pt modelId="{5A6AEDD9-AB01-8142-80E7-FF01AEBDBBFB}" type="parTrans" cxnId="{62FF9489-6D79-4249-BE26-383F229E7DA2}">
      <dgm:prSet/>
      <dgm:spPr/>
      <dgm:t>
        <a:bodyPr/>
        <a:lstStyle/>
        <a:p>
          <a:endParaRPr lang="zh-CN" altLang="en-US"/>
        </a:p>
      </dgm:t>
    </dgm:pt>
    <dgm:pt modelId="{0E6EDA97-C9C9-7749-967F-01133D6F209A}" type="sibTrans" cxnId="{62FF9489-6D79-4249-BE26-383F229E7DA2}">
      <dgm:prSet/>
      <dgm:spPr/>
      <dgm:t>
        <a:bodyPr/>
        <a:lstStyle/>
        <a:p>
          <a:endParaRPr lang="zh-CN" altLang="en-US"/>
        </a:p>
      </dgm:t>
    </dgm:pt>
    <dgm:pt modelId="{4F15A04A-55B7-4E46-94AB-F9BDE2572B23}">
      <dgm:prSet/>
      <dgm:spPr/>
      <dgm:t>
        <a:bodyPr/>
        <a:lstStyle/>
        <a:p>
          <a:r>
            <a:rPr lang="zh-CN" altLang="en-US" b="0" i="0" u="none"/>
            <a:t>（</a:t>
          </a:r>
          <a:r>
            <a:rPr lang="en-US" altLang="zh-CN" b="0" i="0" u="none"/>
            <a:t>5</a:t>
          </a:r>
          <a:r>
            <a:rPr lang="zh-CN" altLang="en-US" b="0" i="0" u="none"/>
            <a:t>）</a:t>
          </a:r>
          <a:r>
            <a:rPr lang="en-US" altLang="zh-CN" b="0" i="0" u="none"/>
            <a:t>《</a:t>
          </a:r>
          <a:r>
            <a:rPr lang="zh-CN" altLang="en-US" b="0" i="0" u="none"/>
            <a:t>中华人民共和国城镇国有土地使用权出让和转让暂行条例</a:t>
          </a:r>
          <a:r>
            <a:rPr lang="en-US" altLang="zh-CN" b="0" i="0" u="none"/>
            <a:t>》</a:t>
          </a:r>
          <a:r>
            <a:rPr lang="zh-CN" altLang="en-US" b="0" i="0" u="none"/>
            <a:t>（国务院令第</a:t>
          </a:r>
          <a:r>
            <a:rPr lang="en-US" altLang="zh-CN" b="0" i="0" u="none"/>
            <a:t>55</a:t>
          </a:r>
          <a:r>
            <a:rPr lang="zh-CN" altLang="en-US" b="0" i="0" u="none"/>
            <a:t>号）</a:t>
          </a:r>
        </a:p>
      </dgm:t>
    </dgm:pt>
    <dgm:pt modelId="{A932D380-E1D3-C447-BB9D-A9511AC8EBAC}" type="parTrans" cxnId="{A8794DFD-F0C8-EE4C-B8A1-64EFA300D930}">
      <dgm:prSet/>
      <dgm:spPr/>
      <dgm:t>
        <a:bodyPr/>
        <a:lstStyle/>
        <a:p>
          <a:endParaRPr lang="zh-CN" altLang="en-US"/>
        </a:p>
      </dgm:t>
    </dgm:pt>
    <dgm:pt modelId="{7BCECE11-7C27-BC49-8B11-C4E5029C256E}" type="sibTrans" cxnId="{A8794DFD-F0C8-EE4C-B8A1-64EFA300D930}">
      <dgm:prSet/>
      <dgm:spPr/>
      <dgm:t>
        <a:bodyPr/>
        <a:lstStyle/>
        <a:p>
          <a:endParaRPr lang="zh-CN" altLang="en-US"/>
        </a:p>
      </dgm:t>
    </dgm:pt>
    <dgm:pt modelId="{4615C571-B88B-654D-89D1-B20679DF891F}">
      <dgm:prSet/>
      <dgm:spPr/>
      <dgm:t>
        <a:bodyPr/>
        <a:lstStyle/>
        <a:p>
          <a:r>
            <a:rPr lang="zh-CN" altLang="en-US" b="0" i="0" u="none"/>
            <a:t>（</a:t>
          </a:r>
          <a:r>
            <a:rPr lang="en-US" altLang="zh-CN" b="0" i="0" u="none"/>
            <a:t>6</a:t>
          </a:r>
          <a:r>
            <a:rPr lang="zh-CN" altLang="en-US" b="0" i="0" u="none"/>
            <a:t>）</a:t>
          </a:r>
          <a:r>
            <a:rPr lang="en-US" altLang="zh-CN" b="0" i="0" u="none"/>
            <a:t>《</a:t>
          </a:r>
          <a:r>
            <a:rPr lang="zh-CN" altLang="en-US" b="0" i="0" u="none"/>
            <a:t>招标拍卖挂牌出让国有建设用地使用权规定</a:t>
          </a:r>
          <a:r>
            <a:rPr lang="en-US" altLang="zh-CN" b="0" i="0" u="none"/>
            <a:t>》</a:t>
          </a:r>
          <a:r>
            <a:rPr lang="zh-CN" altLang="en-US" b="0" i="0" u="none"/>
            <a:t>（国土资源部令第</a:t>
          </a:r>
          <a:r>
            <a:rPr lang="en-US" altLang="zh-CN" b="0" i="0" u="none"/>
            <a:t>39</a:t>
          </a:r>
          <a:r>
            <a:rPr lang="zh-CN" altLang="en-US" b="0" i="0" u="none"/>
            <a:t>号）</a:t>
          </a:r>
        </a:p>
      </dgm:t>
    </dgm:pt>
    <dgm:pt modelId="{69D9A428-338B-8645-92CC-C1EFA473D82C}" type="parTrans" cxnId="{1A7A8DFB-BCF2-424B-ACDA-B80D61CF4103}">
      <dgm:prSet/>
      <dgm:spPr/>
      <dgm:t>
        <a:bodyPr/>
        <a:lstStyle/>
        <a:p>
          <a:endParaRPr lang="zh-CN" altLang="en-US"/>
        </a:p>
      </dgm:t>
    </dgm:pt>
    <dgm:pt modelId="{ECD0F845-ED53-0B46-8899-A9458009279C}" type="sibTrans" cxnId="{1A7A8DFB-BCF2-424B-ACDA-B80D61CF4103}">
      <dgm:prSet/>
      <dgm:spPr/>
      <dgm:t>
        <a:bodyPr/>
        <a:lstStyle/>
        <a:p>
          <a:endParaRPr lang="zh-CN" altLang="en-US"/>
        </a:p>
      </dgm:t>
    </dgm:pt>
    <dgm:pt modelId="{B7598A06-711E-3E46-8F6D-8D7C35507282}">
      <dgm:prSet/>
      <dgm:spPr/>
      <dgm:t>
        <a:bodyPr/>
        <a:lstStyle/>
        <a:p>
          <a:r>
            <a:rPr lang="zh-CN" altLang="en-US" b="0" i="0" u="none"/>
            <a:t>（</a:t>
          </a:r>
          <a:r>
            <a:rPr lang="en-US" altLang="zh-CN" b="0" i="0" u="none"/>
            <a:t>7</a:t>
          </a:r>
          <a:r>
            <a:rPr lang="zh-CN" altLang="en-US" b="0" i="0" u="none"/>
            <a:t>）</a:t>
          </a:r>
          <a:r>
            <a:rPr lang="en-US" altLang="zh-CN" b="0" i="0" u="none"/>
            <a:t>《</a:t>
          </a:r>
          <a:r>
            <a:rPr lang="zh-CN" altLang="en-US" b="0" i="0" u="none"/>
            <a:t>协议出让国有土地使用权规定</a:t>
          </a:r>
          <a:r>
            <a:rPr lang="en-US" altLang="zh-CN" b="0" i="0" u="none"/>
            <a:t>》</a:t>
          </a:r>
          <a:r>
            <a:rPr lang="zh-CN" altLang="en-US" b="0" i="0" u="none"/>
            <a:t>（国土资源部令第</a:t>
          </a:r>
          <a:r>
            <a:rPr lang="en-US" altLang="zh-CN" b="0" i="0" u="none"/>
            <a:t>21</a:t>
          </a:r>
          <a:r>
            <a:rPr lang="zh-CN" altLang="en-US" b="0" i="0" u="none"/>
            <a:t>号）</a:t>
          </a:r>
        </a:p>
      </dgm:t>
    </dgm:pt>
    <dgm:pt modelId="{F19C2A7A-3BB3-4B4B-B4F3-718EEC23DE5F}" type="parTrans" cxnId="{92E02DA2-025D-E645-B48D-BC1F759BAE06}">
      <dgm:prSet/>
      <dgm:spPr/>
      <dgm:t>
        <a:bodyPr/>
        <a:lstStyle/>
        <a:p>
          <a:endParaRPr lang="zh-CN" altLang="en-US"/>
        </a:p>
      </dgm:t>
    </dgm:pt>
    <dgm:pt modelId="{652354E3-CD96-E545-AF19-E8CCC3DF92FB}" type="sibTrans" cxnId="{92E02DA2-025D-E645-B48D-BC1F759BAE06}">
      <dgm:prSet/>
      <dgm:spPr/>
      <dgm:t>
        <a:bodyPr/>
        <a:lstStyle/>
        <a:p>
          <a:endParaRPr lang="zh-CN" altLang="en-US"/>
        </a:p>
      </dgm:t>
    </dgm:pt>
    <dgm:pt modelId="{41152C18-3F5E-9E49-B549-97E9554B9B99}">
      <dgm:prSet/>
      <dgm:spPr/>
      <dgm:t>
        <a:bodyPr/>
        <a:lstStyle/>
        <a:p>
          <a:r>
            <a:rPr lang="zh-CN" altLang="en-US" b="0" i="0" u="none"/>
            <a:t>（</a:t>
          </a:r>
          <a:r>
            <a:rPr lang="en-US" altLang="zh-CN" b="0" i="0" u="none"/>
            <a:t>8</a:t>
          </a:r>
          <a:r>
            <a:rPr lang="zh-CN" altLang="en-US" b="0" i="0" u="none"/>
            <a:t>）</a:t>
          </a:r>
          <a:r>
            <a:rPr lang="en-US" altLang="zh-CN" b="0" i="0" u="none"/>
            <a:t>《</a:t>
          </a:r>
          <a:r>
            <a:rPr lang="zh-CN" altLang="en-US" b="0" i="0" u="none"/>
            <a:t>节约集约利用土地规定</a:t>
          </a:r>
          <a:r>
            <a:rPr lang="en-US" altLang="zh-CN" b="0" i="0" u="none"/>
            <a:t>》</a:t>
          </a:r>
          <a:r>
            <a:rPr lang="zh-CN" altLang="en-US" b="0" i="0" u="none"/>
            <a:t>（国土资源部令第</a:t>
          </a:r>
          <a:r>
            <a:rPr lang="en-US" altLang="zh-CN" b="0" i="0" u="none"/>
            <a:t>61</a:t>
          </a:r>
          <a:r>
            <a:rPr lang="zh-CN" altLang="en-US" b="0" i="0" u="none"/>
            <a:t>号）</a:t>
          </a:r>
        </a:p>
      </dgm:t>
    </dgm:pt>
    <dgm:pt modelId="{845E0D59-CE49-BE45-8510-66C54D72C993}" type="parTrans" cxnId="{0AD82648-3F49-204C-BA8F-3C46E7E475F8}">
      <dgm:prSet/>
      <dgm:spPr/>
      <dgm:t>
        <a:bodyPr/>
        <a:lstStyle/>
        <a:p>
          <a:endParaRPr lang="zh-CN" altLang="en-US"/>
        </a:p>
      </dgm:t>
    </dgm:pt>
    <dgm:pt modelId="{F0595B13-0B73-904C-BCE2-1E0A98065839}" type="sibTrans" cxnId="{0AD82648-3F49-204C-BA8F-3C46E7E475F8}">
      <dgm:prSet/>
      <dgm:spPr/>
      <dgm:t>
        <a:bodyPr/>
        <a:lstStyle/>
        <a:p>
          <a:endParaRPr lang="zh-CN" altLang="en-US"/>
        </a:p>
      </dgm:t>
    </dgm:pt>
    <dgm:pt modelId="{5281066F-25EE-2E42-A499-558349FF2AFD}">
      <dgm:prSet/>
      <dgm:spPr/>
      <dgm:t>
        <a:bodyPr/>
        <a:lstStyle/>
        <a:p>
          <a:r>
            <a:rPr lang="zh-CN" altLang="en-US" b="0" i="0" u="none"/>
            <a:t>（</a:t>
          </a:r>
          <a:r>
            <a:rPr lang="en-US" altLang="zh-CN" b="0" i="0" u="none"/>
            <a:t>9</a:t>
          </a:r>
          <a:r>
            <a:rPr lang="zh-CN" altLang="en-US" b="0" i="0" u="none"/>
            <a:t>）</a:t>
          </a:r>
          <a:r>
            <a:rPr lang="en-US" altLang="zh-CN" b="0" i="0" u="none"/>
            <a:t>《</a:t>
          </a:r>
          <a:r>
            <a:rPr lang="zh-CN" altLang="en-US" b="0" i="0" u="none"/>
            <a:t>国务院关于加强国有土地资产管理的通知</a:t>
          </a:r>
          <a:r>
            <a:rPr lang="en-US" altLang="zh-CN" b="0" i="0" u="none"/>
            <a:t>》</a:t>
          </a:r>
          <a:r>
            <a:rPr lang="zh-CN" altLang="en-US" b="0" i="0" u="none"/>
            <a:t>（国发</a:t>
          </a:r>
          <a:r>
            <a:rPr lang="en-US" altLang="zh-CN" b="0" i="0" u="none"/>
            <a:t>〔2001〕15</a:t>
          </a:r>
          <a:r>
            <a:rPr lang="zh-CN" altLang="en-US" b="0" i="0" u="none"/>
            <a:t>号）</a:t>
          </a:r>
        </a:p>
      </dgm:t>
    </dgm:pt>
    <dgm:pt modelId="{E5FA4704-6EEA-5741-AEBA-80952F8CAF2F}" type="parTrans" cxnId="{8E273A14-DA62-EF4F-A918-E12CE05763BC}">
      <dgm:prSet/>
      <dgm:spPr/>
      <dgm:t>
        <a:bodyPr/>
        <a:lstStyle/>
        <a:p>
          <a:endParaRPr lang="zh-CN" altLang="en-US"/>
        </a:p>
      </dgm:t>
    </dgm:pt>
    <dgm:pt modelId="{980D45D9-724F-D14C-AAB6-1177BFEC7358}" type="sibTrans" cxnId="{8E273A14-DA62-EF4F-A918-E12CE05763BC}">
      <dgm:prSet/>
      <dgm:spPr/>
      <dgm:t>
        <a:bodyPr/>
        <a:lstStyle/>
        <a:p>
          <a:endParaRPr lang="zh-CN" altLang="en-US"/>
        </a:p>
      </dgm:t>
    </dgm:pt>
    <dgm:pt modelId="{7D98B7B0-4A77-5C4F-8A14-79A0B86D5117}">
      <dgm:prSet/>
      <dgm:spPr/>
      <dgm:t>
        <a:bodyPr/>
        <a:lstStyle/>
        <a:p>
          <a:r>
            <a:rPr lang="zh-CN" altLang="en-US" b="0" i="0" u="none"/>
            <a:t>（</a:t>
          </a:r>
          <a:r>
            <a:rPr lang="en-US" altLang="zh-CN" b="0" i="0" u="none"/>
            <a:t>10</a:t>
          </a:r>
          <a:r>
            <a:rPr lang="zh-CN" altLang="en-US" b="0" i="0" u="none"/>
            <a:t>）</a:t>
          </a:r>
          <a:r>
            <a:rPr lang="en-US" altLang="zh-CN" b="0" i="0" u="none"/>
            <a:t>《</a:t>
          </a:r>
          <a:r>
            <a:rPr lang="zh-CN" altLang="en-US" b="0" i="0" u="none"/>
            <a:t>国务院关于深化改革严格土地管理的决定</a:t>
          </a:r>
          <a:r>
            <a:rPr lang="en-US" altLang="zh-CN" b="0" i="0" u="none"/>
            <a:t>》</a:t>
          </a:r>
          <a:r>
            <a:rPr lang="zh-CN" altLang="en-US" b="0" i="0" u="none"/>
            <a:t>（国发</a:t>
          </a:r>
          <a:r>
            <a:rPr lang="en-US" altLang="zh-CN" b="0" i="0" u="none"/>
            <a:t>〔2004〕28</a:t>
          </a:r>
          <a:r>
            <a:rPr lang="zh-CN" altLang="en-US" b="0" i="0" u="none"/>
            <a:t>号）</a:t>
          </a:r>
        </a:p>
      </dgm:t>
    </dgm:pt>
    <dgm:pt modelId="{094A6136-2F91-D74B-BC21-DBA73FAE1F48}" type="parTrans" cxnId="{BC0F64FF-2237-2A4B-B366-4E4769C7AE19}">
      <dgm:prSet/>
      <dgm:spPr/>
      <dgm:t>
        <a:bodyPr/>
        <a:lstStyle/>
        <a:p>
          <a:endParaRPr lang="zh-CN" altLang="en-US"/>
        </a:p>
      </dgm:t>
    </dgm:pt>
    <dgm:pt modelId="{AFF571ED-5120-B142-8B9F-2455F19B6F1B}" type="sibTrans" cxnId="{BC0F64FF-2237-2A4B-B366-4E4769C7AE19}">
      <dgm:prSet/>
      <dgm:spPr/>
      <dgm:t>
        <a:bodyPr/>
        <a:lstStyle/>
        <a:p>
          <a:endParaRPr lang="zh-CN" altLang="en-US"/>
        </a:p>
      </dgm:t>
    </dgm:pt>
    <dgm:pt modelId="{3DB5E4EE-C346-9B47-8163-15C22A506BE3}" type="pres">
      <dgm:prSet presAssocID="{0A724ED9-B208-3047-AC99-1C05148918EE}" presName="vert0" presStyleCnt="0">
        <dgm:presLayoutVars>
          <dgm:dir/>
          <dgm:animOne val="branch"/>
          <dgm:animLvl val="lvl"/>
        </dgm:presLayoutVars>
      </dgm:prSet>
      <dgm:spPr/>
    </dgm:pt>
    <dgm:pt modelId="{23856CAF-3E20-0146-AA37-AF1D1035CB4A}" type="pres">
      <dgm:prSet presAssocID="{328FAB85-7037-1C40-8C99-82B659DC88E5}" presName="thickLine" presStyleLbl="alignNode1" presStyleIdx="0" presStyleCnt="10"/>
      <dgm:spPr/>
    </dgm:pt>
    <dgm:pt modelId="{0CB32B04-0509-F84E-B72E-50721CE22E64}" type="pres">
      <dgm:prSet presAssocID="{328FAB85-7037-1C40-8C99-82B659DC88E5}" presName="horz1" presStyleCnt="0"/>
      <dgm:spPr/>
    </dgm:pt>
    <dgm:pt modelId="{CDF6FE9B-6FB3-8D41-B066-7C2C3BC1DAD8}" type="pres">
      <dgm:prSet presAssocID="{328FAB85-7037-1C40-8C99-82B659DC88E5}" presName="tx1" presStyleLbl="revTx" presStyleIdx="0" presStyleCnt="10"/>
      <dgm:spPr/>
    </dgm:pt>
    <dgm:pt modelId="{FA5CD368-A559-754A-8D19-F8E79F07B8C9}" type="pres">
      <dgm:prSet presAssocID="{328FAB85-7037-1C40-8C99-82B659DC88E5}" presName="vert1" presStyleCnt="0"/>
      <dgm:spPr/>
    </dgm:pt>
    <dgm:pt modelId="{77106391-8EE5-294A-8047-DF3247AA781E}" type="pres">
      <dgm:prSet presAssocID="{7BB7E759-54F8-8643-BCC8-91E2A3FD2583}" presName="thickLine" presStyleLbl="alignNode1" presStyleIdx="1" presStyleCnt="10"/>
      <dgm:spPr/>
    </dgm:pt>
    <dgm:pt modelId="{8EC3ABCB-DD47-B748-AA0A-92C8F334895C}" type="pres">
      <dgm:prSet presAssocID="{7BB7E759-54F8-8643-BCC8-91E2A3FD2583}" presName="horz1" presStyleCnt="0"/>
      <dgm:spPr/>
    </dgm:pt>
    <dgm:pt modelId="{E3488405-9C86-EB43-A5A7-38F055823923}" type="pres">
      <dgm:prSet presAssocID="{7BB7E759-54F8-8643-BCC8-91E2A3FD2583}" presName="tx1" presStyleLbl="revTx" presStyleIdx="1" presStyleCnt="10"/>
      <dgm:spPr/>
    </dgm:pt>
    <dgm:pt modelId="{05134E9B-0919-6D4D-B801-BD152693D701}" type="pres">
      <dgm:prSet presAssocID="{7BB7E759-54F8-8643-BCC8-91E2A3FD2583}" presName="vert1" presStyleCnt="0"/>
      <dgm:spPr/>
    </dgm:pt>
    <dgm:pt modelId="{D31F0771-CF75-3640-A481-6C1276F4B7AB}" type="pres">
      <dgm:prSet presAssocID="{DEDF10FE-0444-A343-9120-5BD66604C530}" presName="thickLine" presStyleLbl="alignNode1" presStyleIdx="2" presStyleCnt="10"/>
      <dgm:spPr/>
    </dgm:pt>
    <dgm:pt modelId="{380E06FA-D667-AB49-BDEC-9A43497CE002}" type="pres">
      <dgm:prSet presAssocID="{DEDF10FE-0444-A343-9120-5BD66604C530}" presName="horz1" presStyleCnt="0"/>
      <dgm:spPr/>
    </dgm:pt>
    <dgm:pt modelId="{0135945B-4472-4444-ADEE-CE7A74991772}" type="pres">
      <dgm:prSet presAssocID="{DEDF10FE-0444-A343-9120-5BD66604C530}" presName="tx1" presStyleLbl="revTx" presStyleIdx="2" presStyleCnt="10"/>
      <dgm:spPr/>
    </dgm:pt>
    <dgm:pt modelId="{6A89179B-4068-FD4B-92F4-C233B0C9385C}" type="pres">
      <dgm:prSet presAssocID="{DEDF10FE-0444-A343-9120-5BD66604C530}" presName="vert1" presStyleCnt="0"/>
      <dgm:spPr/>
    </dgm:pt>
    <dgm:pt modelId="{593FE0C7-76D4-9F42-B166-0810A016B6EF}" type="pres">
      <dgm:prSet presAssocID="{E122DD0F-51ED-DA47-A09C-8E2DA1F5CEAE}" presName="thickLine" presStyleLbl="alignNode1" presStyleIdx="3" presStyleCnt="10"/>
      <dgm:spPr/>
    </dgm:pt>
    <dgm:pt modelId="{F45F2CF3-E4A4-894C-A509-322F5E6C3E35}" type="pres">
      <dgm:prSet presAssocID="{E122DD0F-51ED-DA47-A09C-8E2DA1F5CEAE}" presName="horz1" presStyleCnt="0"/>
      <dgm:spPr/>
    </dgm:pt>
    <dgm:pt modelId="{DCE35FBF-BC78-3E48-89B6-4227E84C0493}" type="pres">
      <dgm:prSet presAssocID="{E122DD0F-51ED-DA47-A09C-8E2DA1F5CEAE}" presName="tx1" presStyleLbl="revTx" presStyleIdx="3" presStyleCnt="10"/>
      <dgm:spPr/>
    </dgm:pt>
    <dgm:pt modelId="{A70EB207-690A-BC44-8820-AE480FD61685}" type="pres">
      <dgm:prSet presAssocID="{E122DD0F-51ED-DA47-A09C-8E2DA1F5CEAE}" presName="vert1" presStyleCnt="0"/>
      <dgm:spPr/>
    </dgm:pt>
    <dgm:pt modelId="{2B89664B-A763-A242-BD80-3933350B12D2}" type="pres">
      <dgm:prSet presAssocID="{4F15A04A-55B7-4E46-94AB-F9BDE2572B23}" presName="thickLine" presStyleLbl="alignNode1" presStyleIdx="4" presStyleCnt="10"/>
      <dgm:spPr/>
    </dgm:pt>
    <dgm:pt modelId="{C6D444F6-45BF-604C-8B61-4370E71FBBD9}" type="pres">
      <dgm:prSet presAssocID="{4F15A04A-55B7-4E46-94AB-F9BDE2572B23}" presName="horz1" presStyleCnt="0"/>
      <dgm:spPr/>
    </dgm:pt>
    <dgm:pt modelId="{D0D8ECE0-EA2E-BF4F-A077-A22319CC2C1D}" type="pres">
      <dgm:prSet presAssocID="{4F15A04A-55B7-4E46-94AB-F9BDE2572B23}" presName="tx1" presStyleLbl="revTx" presStyleIdx="4" presStyleCnt="10"/>
      <dgm:spPr/>
    </dgm:pt>
    <dgm:pt modelId="{9DB14203-2179-C44D-B72E-18EC91D5EBEA}" type="pres">
      <dgm:prSet presAssocID="{4F15A04A-55B7-4E46-94AB-F9BDE2572B23}" presName="vert1" presStyleCnt="0"/>
      <dgm:spPr/>
    </dgm:pt>
    <dgm:pt modelId="{0100CD92-0A12-334E-9D42-B17D3B68E7F2}" type="pres">
      <dgm:prSet presAssocID="{4615C571-B88B-654D-89D1-B20679DF891F}" presName="thickLine" presStyleLbl="alignNode1" presStyleIdx="5" presStyleCnt="10"/>
      <dgm:spPr/>
    </dgm:pt>
    <dgm:pt modelId="{E460118E-CC2C-CE49-916F-9F0A1C8C6169}" type="pres">
      <dgm:prSet presAssocID="{4615C571-B88B-654D-89D1-B20679DF891F}" presName="horz1" presStyleCnt="0"/>
      <dgm:spPr/>
    </dgm:pt>
    <dgm:pt modelId="{99921CFD-5535-344B-BCA8-498DFA682112}" type="pres">
      <dgm:prSet presAssocID="{4615C571-B88B-654D-89D1-B20679DF891F}" presName="tx1" presStyleLbl="revTx" presStyleIdx="5" presStyleCnt="10"/>
      <dgm:spPr/>
    </dgm:pt>
    <dgm:pt modelId="{56C11615-B6BF-4948-BE57-6F1D37571955}" type="pres">
      <dgm:prSet presAssocID="{4615C571-B88B-654D-89D1-B20679DF891F}" presName="vert1" presStyleCnt="0"/>
      <dgm:spPr/>
    </dgm:pt>
    <dgm:pt modelId="{734FF26F-5ED1-1F48-A8E0-B0D7D609A7A1}" type="pres">
      <dgm:prSet presAssocID="{B7598A06-711E-3E46-8F6D-8D7C35507282}" presName="thickLine" presStyleLbl="alignNode1" presStyleIdx="6" presStyleCnt="10"/>
      <dgm:spPr/>
    </dgm:pt>
    <dgm:pt modelId="{95AA21CF-E8CE-DB4B-A343-D94C41FF2A4E}" type="pres">
      <dgm:prSet presAssocID="{B7598A06-711E-3E46-8F6D-8D7C35507282}" presName="horz1" presStyleCnt="0"/>
      <dgm:spPr/>
    </dgm:pt>
    <dgm:pt modelId="{B53A114E-01BD-CF46-A3CD-D6E4FAD242B4}" type="pres">
      <dgm:prSet presAssocID="{B7598A06-711E-3E46-8F6D-8D7C35507282}" presName="tx1" presStyleLbl="revTx" presStyleIdx="6" presStyleCnt="10"/>
      <dgm:spPr/>
    </dgm:pt>
    <dgm:pt modelId="{D8CF93B3-DD9E-5B4C-B67F-441FD2E834EF}" type="pres">
      <dgm:prSet presAssocID="{B7598A06-711E-3E46-8F6D-8D7C35507282}" presName="vert1" presStyleCnt="0"/>
      <dgm:spPr/>
    </dgm:pt>
    <dgm:pt modelId="{C99F2934-BA4F-E040-8861-B4AA8AA4AAEB}" type="pres">
      <dgm:prSet presAssocID="{41152C18-3F5E-9E49-B549-97E9554B9B99}" presName="thickLine" presStyleLbl="alignNode1" presStyleIdx="7" presStyleCnt="10"/>
      <dgm:spPr/>
    </dgm:pt>
    <dgm:pt modelId="{8BCB31AA-8D67-B447-B8A9-AB505D5DCD26}" type="pres">
      <dgm:prSet presAssocID="{41152C18-3F5E-9E49-B549-97E9554B9B99}" presName="horz1" presStyleCnt="0"/>
      <dgm:spPr/>
    </dgm:pt>
    <dgm:pt modelId="{399C67EE-7BC2-DA43-90CB-1226C41D5371}" type="pres">
      <dgm:prSet presAssocID="{41152C18-3F5E-9E49-B549-97E9554B9B99}" presName="tx1" presStyleLbl="revTx" presStyleIdx="7" presStyleCnt="10"/>
      <dgm:spPr/>
    </dgm:pt>
    <dgm:pt modelId="{5F5F1B23-31F8-5A41-8CFF-082C449B8352}" type="pres">
      <dgm:prSet presAssocID="{41152C18-3F5E-9E49-B549-97E9554B9B99}" presName="vert1" presStyleCnt="0"/>
      <dgm:spPr/>
    </dgm:pt>
    <dgm:pt modelId="{9C6C819F-119F-D64D-9E20-BC01525040A5}" type="pres">
      <dgm:prSet presAssocID="{5281066F-25EE-2E42-A499-558349FF2AFD}" presName="thickLine" presStyleLbl="alignNode1" presStyleIdx="8" presStyleCnt="10"/>
      <dgm:spPr/>
    </dgm:pt>
    <dgm:pt modelId="{0690F513-3EB5-454B-A95F-7DE5B1738FF0}" type="pres">
      <dgm:prSet presAssocID="{5281066F-25EE-2E42-A499-558349FF2AFD}" presName="horz1" presStyleCnt="0"/>
      <dgm:spPr/>
    </dgm:pt>
    <dgm:pt modelId="{55EAE50F-69E7-374D-9FC4-405375F54C19}" type="pres">
      <dgm:prSet presAssocID="{5281066F-25EE-2E42-A499-558349FF2AFD}" presName="tx1" presStyleLbl="revTx" presStyleIdx="8" presStyleCnt="10"/>
      <dgm:spPr/>
    </dgm:pt>
    <dgm:pt modelId="{E11BE953-32E6-3D46-B7C6-15662C02358D}" type="pres">
      <dgm:prSet presAssocID="{5281066F-25EE-2E42-A499-558349FF2AFD}" presName="vert1" presStyleCnt="0"/>
      <dgm:spPr/>
    </dgm:pt>
    <dgm:pt modelId="{47562801-390F-FF47-BDDE-AAB5AD093B93}" type="pres">
      <dgm:prSet presAssocID="{7D98B7B0-4A77-5C4F-8A14-79A0B86D5117}" presName="thickLine" presStyleLbl="alignNode1" presStyleIdx="9" presStyleCnt="10"/>
      <dgm:spPr/>
    </dgm:pt>
    <dgm:pt modelId="{407FF22C-E79A-2745-B17C-24772EA4F377}" type="pres">
      <dgm:prSet presAssocID="{7D98B7B0-4A77-5C4F-8A14-79A0B86D5117}" presName="horz1" presStyleCnt="0"/>
      <dgm:spPr/>
    </dgm:pt>
    <dgm:pt modelId="{BAFFD28B-8A6B-9E4B-9932-AC5496466B87}" type="pres">
      <dgm:prSet presAssocID="{7D98B7B0-4A77-5C4F-8A14-79A0B86D5117}" presName="tx1" presStyleLbl="revTx" presStyleIdx="9" presStyleCnt="10"/>
      <dgm:spPr/>
    </dgm:pt>
    <dgm:pt modelId="{C121CD29-DB20-5647-854F-29B0552629D5}" type="pres">
      <dgm:prSet presAssocID="{7D98B7B0-4A77-5C4F-8A14-79A0B86D5117}" presName="vert1" presStyleCnt="0"/>
      <dgm:spPr/>
    </dgm:pt>
  </dgm:ptLst>
  <dgm:cxnLst>
    <dgm:cxn modelId="{8E273A14-DA62-EF4F-A918-E12CE05763BC}" srcId="{0A724ED9-B208-3047-AC99-1C05148918EE}" destId="{5281066F-25EE-2E42-A499-558349FF2AFD}" srcOrd="8" destOrd="0" parTransId="{E5FA4704-6EEA-5741-AEBA-80952F8CAF2F}" sibTransId="{980D45D9-724F-D14C-AAB6-1177BFEC7358}"/>
    <dgm:cxn modelId="{20377218-4E4B-0A48-BBB9-B96418DE76FE}" type="presOf" srcId="{DEDF10FE-0444-A343-9120-5BD66604C530}" destId="{0135945B-4472-4444-ADEE-CE7A74991772}" srcOrd="0" destOrd="0" presId="urn:microsoft.com/office/officeart/2008/layout/LinedList"/>
    <dgm:cxn modelId="{3A6B833E-188E-5740-9A46-90900C0BCBDE}" type="presOf" srcId="{7D98B7B0-4A77-5C4F-8A14-79A0B86D5117}" destId="{BAFFD28B-8A6B-9E4B-9932-AC5496466B87}" srcOrd="0" destOrd="0" presId="urn:microsoft.com/office/officeart/2008/layout/LinedList"/>
    <dgm:cxn modelId="{0AD82648-3F49-204C-BA8F-3C46E7E475F8}" srcId="{0A724ED9-B208-3047-AC99-1C05148918EE}" destId="{41152C18-3F5E-9E49-B549-97E9554B9B99}" srcOrd="7" destOrd="0" parTransId="{845E0D59-CE49-BE45-8510-66C54D72C993}" sibTransId="{F0595B13-0B73-904C-BCE2-1E0A98065839}"/>
    <dgm:cxn modelId="{CD2E3065-FBAE-8D40-9E9B-B9537E849C19}" type="presOf" srcId="{5281066F-25EE-2E42-A499-558349FF2AFD}" destId="{55EAE50F-69E7-374D-9FC4-405375F54C19}" srcOrd="0" destOrd="0" presId="urn:microsoft.com/office/officeart/2008/layout/LinedList"/>
    <dgm:cxn modelId="{5D9D1B6F-3262-6046-A1A7-F6D89470EA12}" type="presOf" srcId="{0A724ED9-B208-3047-AC99-1C05148918EE}" destId="{3DB5E4EE-C346-9B47-8163-15C22A506BE3}" srcOrd="0" destOrd="0" presId="urn:microsoft.com/office/officeart/2008/layout/LinedList"/>
    <dgm:cxn modelId="{989DD37C-E635-ED4F-9C65-D7116D616B19}" type="presOf" srcId="{4F15A04A-55B7-4E46-94AB-F9BDE2572B23}" destId="{D0D8ECE0-EA2E-BF4F-A077-A22319CC2C1D}" srcOrd="0" destOrd="0" presId="urn:microsoft.com/office/officeart/2008/layout/LinedList"/>
    <dgm:cxn modelId="{0630927F-6CDB-4D42-98D7-516027CFE231}" srcId="{0A724ED9-B208-3047-AC99-1C05148918EE}" destId="{DEDF10FE-0444-A343-9120-5BD66604C530}" srcOrd="2" destOrd="0" parTransId="{A3254F09-EDA6-0C46-8A79-8F5A9DFD8F95}" sibTransId="{DD9C5273-81F8-9941-B867-988474BFD94D}"/>
    <dgm:cxn modelId="{981DD584-570A-6A42-BF46-2C14637FEBC2}" type="presOf" srcId="{E122DD0F-51ED-DA47-A09C-8E2DA1F5CEAE}" destId="{DCE35FBF-BC78-3E48-89B6-4227E84C0493}" srcOrd="0" destOrd="0" presId="urn:microsoft.com/office/officeart/2008/layout/LinedList"/>
    <dgm:cxn modelId="{62FF9489-6D79-4249-BE26-383F229E7DA2}" srcId="{0A724ED9-B208-3047-AC99-1C05148918EE}" destId="{E122DD0F-51ED-DA47-A09C-8E2DA1F5CEAE}" srcOrd="3" destOrd="0" parTransId="{5A6AEDD9-AB01-8142-80E7-FF01AEBDBBFB}" sibTransId="{0E6EDA97-C9C9-7749-967F-01133D6F209A}"/>
    <dgm:cxn modelId="{87AAA290-F716-F740-B42F-5B342B3ADF52}" type="presOf" srcId="{7BB7E759-54F8-8643-BCC8-91E2A3FD2583}" destId="{E3488405-9C86-EB43-A5A7-38F055823923}" srcOrd="0" destOrd="0" presId="urn:microsoft.com/office/officeart/2008/layout/LinedList"/>
    <dgm:cxn modelId="{DA172798-C2DB-AF4F-96DF-D25E405394C6}" type="presOf" srcId="{B7598A06-711E-3E46-8F6D-8D7C35507282}" destId="{B53A114E-01BD-CF46-A3CD-D6E4FAD242B4}" srcOrd="0" destOrd="0" presId="urn:microsoft.com/office/officeart/2008/layout/LinedList"/>
    <dgm:cxn modelId="{92E02DA2-025D-E645-B48D-BC1F759BAE06}" srcId="{0A724ED9-B208-3047-AC99-1C05148918EE}" destId="{B7598A06-711E-3E46-8F6D-8D7C35507282}" srcOrd="6" destOrd="0" parTransId="{F19C2A7A-3BB3-4B4B-B4F3-718EEC23DE5F}" sibTransId="{652354E3-CD96-E545-AF19-E8CCC3DF92FB}"/>
    <dgm:cxn modelId="{F33BA3AD-F4D2-D544-B95A-DB3A310E828C}" srcId="{0A724ED9-B208-3047-AC99-1C05148918EE}" destId="{7BB7E759-54F8-8643-BCC8-91E2A3FD2583}" srcOrd="1" destOrd="0" parTransId="{84009D11-1F45-8C42-AFA2-79AEF1E67A56}" sibTransId="{7D26CED3-2B34-954D-AE28-C1D55231B334}"/>
    <dgm:cxn modelId="{C81712B6-8123-9D4F-B07D-602F77B9F2B9}" srcId="{0A724ED9-B208-3047-AC99-1C05148918EE}" destId="{328FAB85-7037-1C40-8C99-82B659DC88E5}" srcOrd="0" destOrd="0" parTransId="{C8C3C1F9-A69D-EC42-8EF0-2DD8913D17E8}" sibTransId="{E2794A92-A652-864A-96FB-187685D455A2}"/>
    <dgm:cxn modelId="{58B0F0DC-794F-2444-8497-D21E40A78F41}" type="presOf" srcId="{328FAB85-7037-1C40-8C99-82B659DC88E5}" destId="{CDF6FE9B-6FB3-8D41-B066-7C2C3BC1DAD8}" srcOrd="0" destOrd="0" presId="urn:microsoft.com/office/officeart/2008/layout/LinedList"/>
    <dgm:cxn modelId="{A6EDF9DC-2AD5-0341-9C00-B317DD8E20F7}" type="presOf" srcId="{41152C18-3F5E-9E49-B549-97E9554B9B99}" destId="{399C67EE-7BC2-DA43-90CB-1226C41D5371}" srcOrd="0" destOrd="0" presId="urn:microsoft.com/office/officeart/2008/layout/LinedList"/>
    <dgm:cxn modelId="{041F49E5-A092-1247-A79A-3C12BFC430C0}" type="presOf" srcId="{4615C571-B88B-654D-89D1-B20679DF891F}" destId="{99921CFD-5535-344B-BCA8-498DFA682112}" srcOrd="0" destOrd="0" presId="urn:microsoft.com/office/officeart/2008/layout/LinedList"/>
    <dgm:cxn modelId="{1A7A8DFB-BCF2-424B-ACDA-B80D61CF4103}" srcId="{0A724ED9-B208-3047-AC99-1C05148918EE}" destId="{4615C571-B88B-654D-89D1-B20679DF891F}" srcOrd="5" destOrd="0" parTransId="{69D9A428-338B-8645-92CC-C1EFA473D82C}" sibTransId="{ECD0F845-ED53-0B46-8899-A9458009279C}"/>
    <dgm:cxn modelId="{A8794DFD-F0C8-EE4C-B8A1-64EFA300D930}" srcId="{0A724ED9-B208-3047-AC99-1C05148918EE}" destId="{4F15A04A-55B7-4E46-94AB-F9BDE2572B23}" srcOrd="4" destOrd="0" parTransId="{A932D380-E1D3-C447-BB9D-A9511AC8EBAC}" sibTransId="{7BCECE11-7C27-BC49-8B11-C4E5029C256E}"/>
    <dgm:cxn modelId="{BC0F64FF-2237-2A4B-B366-4E4769C7AE19}" srcId="{0A724ED9-B208-3047-AC99-1C05148918EE}" destId="{7D98B7B0-4A77-5C4F-8A14-79A0B86D5117}" srcOrd="9" destOrd="0" parTransId="{094A6136-2F91-D74B-BC21-DBA73FAE1F48}" sibTransId="{AFF571ED-5120-B142-8B9F-2455F19B6F1B}"/>
    <dgm:cxn modelId="{731044F1-1D30-4349-A9AE-ED9858741404}" type="presParOf" srcId="{3DB5E4EE-C346-9B47-8163-15C22A506BE3}" destId="{23856CAF-3E20-0146-AA37-AF1D1035CB4A}" srcOrd="0" destOrd="0" presId="urn:microsoft.com/office/officeart/2008/layout/LinedList"/>
    <dgm:cxn modelId="{C58D176E-23A7-4245-88FD-3EDED8D37E26}" type="presParOf" srcId="{3DB5E4EE-C346-9B47-8163-15C22A506BE3}" destId="{0CB32B04-0509-F84E-B72E-50721CE22E64}" srcOrd="1" destOrd="0" presId="urn:microsoft.com/office/officeart/2008/layout/LinedList"/>
    <dgm:cxn modelId="{0762A2B6-F70E-3741-A0DB-A599092B43EF}" type="presParOf" srcId="{0CB32B04-0509-F84E-B72E-50721CE22E64}" destId="{CDF6FE9B-6FB3-8D41-B066-7C2C3BC1DAD8}" srcOrd="0" destOrd="0" presId="urn:microsoft.com/office/officeart/2008/layout/LinedList"/>
    <dgm:cxn modelId="{C564F1C7-6C77-6E41-BED5-D415520D29CF}" type="presParOf" srcId="{0CB32B04-0509-F84E-B72E-50721CE22E64}" destId="{FA5CD368-A559-754A-8D19-F8E79F07B8C9}" srcOrd="1" destOrd="0" presId="urn:microsoft.com/office/officeart/2008/layout/LinedList"/>
    <dgm:cxn modelId="{123C4C7D-B50A-954A-8484-1C67DC166864}" type="presParOf" srcId="{3DB5E4EE-C346-9B47-8163-15C22A506BE3}" destId="{77106391-8EE5-294A-8047-DF3247AA781E}" srcOrd="2" destOrd="0" presId="urn:microsoft.com/office/officeart/2008/layout/LinedList"/>
    <dgm:cxn modelId="{9675480A-CF91-2440-8873-50CE4D538359}" type="presParOf" srcId="{3DB5E4EE-C346-9B47-8163-15C22A506BE3}" destId="{8EC3ABCB-DD47-B748-AA0A-92C8F334895C}" srcOrd="3" destOrd="0" presId="urn:microsoft.com/office/officeart/2008/layout/LinedList"/>
    <dgm:cxn modelId="{9CCA51E3-F129-184D-98AB-498DE5BA36C8}" type="presParOf" srcId="{8EC3ABCB-DD47-B748-AA0A-92C8F334895C}" destId="{E3488405-9C86-EB43-A5A7-38F055823923}" srcOrd="0" destOrd="0" presId="urn:microsoft.com/office/officeart/2008/layout/LinedList"/>
    <dgm:cxn modelId="{F5BC51C6-AA38-D347-8CA5-C191E3ADF90A}" type="presParOf" srcId="{8EC3ABCB-DD47-B748-AA0A-92C8F334895C}" destId="{05134E9B-0919-6D4D-B801-BD152693D701}" srcOrd="1" destOrd="0" presId="urn:microsoft.com/office/officeart/2008/layout/LinedList"/>
    <dgm:cxn modelId="{D57C7519-C2C4-8342-9A20-8B371C55CDA8}" type="presParOf" srcId="{3DB5E4EE-C346-9B47-8163-15C22A506BE3}" destId="{D31F0771-CF75-3640-A481-6C1276F4B7AB}" srcOrd="4" destOrd="0" presId="urn:microsoft.com/office/officeart/2008/layout/LinedList"/>
    <dgm:cxn modelId="{C35A44C3-A81B-F148-BDA8-1CE1F336CC6E}" type="presParOf" srcId="{3DB5E4EE-C346-9B47-8163-15C22A506BE3}" destId="{380E06FA-D667-AB49-BDEC-9A43497CE002}" srcOrd="5" destOrd="0" presId="urn:microsoft.com/office/officeart/2008/layout/LinedList"/>
    <dgm:cxn modelId="{05E913AA-9300-C64D-A90E-C9D9D610255E}" type="presParOf" srcId="{380E06FA-D667-AB49-BDEC-9A43497CE002}" destId="{0135945B-4472-4444-ADEE-CE7A74991772}" srcOrd="0" destOrd="0" presId="urn:microsoft.com/office/officeart/2008/layout/LinedList"/>
    <dgm:cxn modelId="{FC208C97-E3AF-3B4B-9A50-78B4B2CB9E1A}" type="presParOf" srcId="{380E06FA-D667-AB49-BDEC-9A43497CE002}" destId="{6A89179B-4068-FD4B-92F4-C233B0C9385C}" srcOrd="1" destOrd="0" presId="urn:microsoft.com/office/officeart/2008/layout/LinedList"/>
    <dgm:cxn modelId="{1F5F632B-AD3F-6542-BA68-F6F147A94ED3}" type="presParOf" srcId="{3DB5E4EE-C346-9B47-8163-15C22A506BE3}" destId="{593FE0C7-76D4-9F42-B166-0810A016B6EF}" srcOrd="6" destOrd="0" presId="urn:microsoft.com/office/officeart/2008/layout/LinedList"/>
    <dgm:cxn modelId="{A4808DB0-C891-D846-89D0-92ED254183E8}" type="presParOf" srcId="{3DB5E4EE-C346-9B47-8163-15C22A506BE3}" destId="{F45F2CF3-E4A4-894C-A509-322F5E6C3E35}" srcOrd="7" destOrd="0" presId="urn:microsoft.com/office/officeart/2008/layout/LinedList"/>
    <dgm:cxn modelId="{5DA12CB1-27D0-854A-82E0-3737827C3F83}" type="presParOf" srcId="{F45F2CF3-E4A4-894C-A509-322F5E6C3E35}" destId="{DCE35FBF-BC78-3E48-89B6-4227E84C0493}" srcOrd="0" destOrd="0" presId="urn:microsoft.com/office/officeart/2008/layout/LinedList"/>
    <dgm:cxn modelId="{6FE21489-A479-5E47-A52E-9F8A4E8082A9}" type="presParOf" srcId="{F45F2CF3-E4A4-894C-A509-322F5E6C3E35}" destId="{A70EB207-690A-BC44-8820-AE480FD61685}" srcOrd="1" destOrd="0" presId="urn:microsoft.com/office/officeart/2008/layout/LinedList"/>
    <dgm:cxn modelId="{3E6E76B4-E960-274D-AF2E-789097915387}" type="presParOf" srcId="{3DB5E4EE-C346-9B47-8163-15C22A506BE3}" destId="{2B89664B-A763-A242-BD80-3933350B12D2}" srcOrd="8" destOrd="0" presId="urn:microsoft.com/office/officeart/2008/layout/LinedList"/>
    <dgm:cxn modelId="{30AD07E1-C185-3044-B6F4-192342505C9A}" type="presParOf" srcId="{3DB5E4EE-C346-9B47-8163-15C22A506BE3}" destId="{C6D444F6-45BF-604C-8B61-4370E71FBBD9}" srcOrd="9" destOrd="0" presId="urn:microsoft.com/office/officeart/2008/layout/LinedList"/>
    <dgm:cxn modelId="{66324CA0-AEF9-3E49-964C-FDB7C6866733}" type="presParOf" srcId="{C6D444F6-45BF-604C-8B61-4370E71FBBD9}" destId="{D0D8ECE0-EA2E-BF4F-A077-A22319CC2C1D}" srcOrd="0" destOrd="0" presId="urn:microsoft.com/office/officeart/2008/layout/LinedList"/>
    <dgm:cxn modelId="{8C3F9AB5-DFB2-4645-87DF-CE60014BE73A}" type="presParOf" srcId="{C6D444F6-45BF-604C-8B61-4370E71FBBD9}" destId="{9DB14203-2179-C44D-B72E-18EC91D5EBEA}" srcOrd="1" destOrd="0" presId="urn:microsoft.com/office/officeart/2008/layout/LinedList"/>
    <dgm:cxn modelId="{07AECB43-3756-DC4F-A038-894319D15666}" type="presParOf" srcId="{3DB5E4EE-C346-9B47-8163-15C22A506BE3}" destId="{0100CD92-0A12-334E-9D42-B17D3B68E7F2}" srcOrd="10" destOrd="0" presId="urn:microsoft.com/office/officeart/2008/layout/LinedList"/>
    <dgm:cxn modelId="{10FF816E-3C5A-2849-8B7C-CF06651427E5}" type="presParOf" srcId="{3DB5E4EE-C346-9B47-8163-15C22A506BE3}" destId="{E460118E-CC2C-CE49-916F-9F0A1C8C6169}" srcOrd="11" destOrd="0" presId="urn:microsoft.com/office/officeart/2008/layout/LinedList"/>
    <dgm:cxn modelId="{B3188103-0324-4246-A0DA-37D4D26FD196}" type="presParOf" srcId="{E460118E-CC2C-CE49-916F-9F0A1C8C6169}" destId="{99921CFD-5535-344B-BCA8-498DFA682112}" srcOrd="0" destOrd="0" presId="urn:microsoft.com/office/officeart/2008/layout/LinedList"/>
    <dgm:cxn modelId="{A70ED7D9-BD6C-3F43-8F73-2BA8DCD73198}" type="presParOf" srcId="{E460118E-CC2C-CE49-916F-9F0A1C8C6169}" destId="{56C11615-B6BF-4948-BE57-6F1D37571955}" srcOrd="1" destOrd="0" presId="urn:microsoft.com/office/officeart/2008/layout/LinedList"/>
    <dgm:cxn modelId="{226EC6EF-FB7F-7746-9E7B-0A298E107091}" type="presParOf" srcId="{3DB5E4EE-C346-9B47-8163-15C22A506BE3}" destId="{734FF26F-5ED1-1F48-A8E0-B0D7D609A7A1}" srcOrd="12" destOrd="0" presId="urn:microsoft.com/office/officeart/2008/layout/LinedList"/>
    <dgm:cxn modelId="{1B6D68F5-B57B-6745-8348-631E9DB7A77F}" type="presParOf" srcId="{3DB5E4EE-C346-9B47-8163-15C22A506BE3}" destId="{95AA21CF-E8CE-DB4B-A343-D94C41FF2A4E}" srcOrd="13" destOrd="0" presId="urn:microsoft.com/office/officeart/2008/layout/LinedList"/>
    <dgm:cxn modelId="{A57A6175-2D28-024F-AD43-85B1E90180B5}" type="presParOf" srcId="{95AA21CF-E8CE-DB4B-A343-D94C41FF2A4E}" destId="{B53A114E-01BD-CF46-A3CD-D6E4FAD242B4}" srcOrd="0" destOrd="0" presId="urn:microsoft.com/office/officeart/2008/layout/LinedList"/>
    <dgm:cxn modelId="{3C025EA0-C439-7647-BD1F-063036D47D9D}" type="presParOf" srcId="{95AA21CF-E8CE-DB4B-A343-D94C41FF2A4E}" destId="{D8CF93B3-DD9E-5B4C-B67F-441FD2E834EF}" srcOrd="1" destOrd="0" presId="urn:microsoft.com/office/officeart/2008/layout/LinedList"/>
    <dgm:cxn modelId="{D8F0B7FD-4287-B042-852E-5BB35BEFE5E3}" type="presParOf" srcId="{3DB5E4EE-C346-9B47-8163-15C22A506BE3}" destId="{C99F2934-BA4F-E040-8861-B4AA8AA4AAEB}" srcOrd="14" destOrd="0" presId="urn:microsoft.com/office/officeart/2008/layout/LinedList"/>
    <dgm:cxn modelId="{B4C6517F-D558-DE42-9C6C-5594FA71BA53}" type="presParOf" srcId="{3DB5E4EE-C346-9B47-8163-15C22A506BE3}" destId="{8BCB31AA-8D67-B447-B8A9-AB505D5DCD26}" srcOrd="15" destOrd="0" presId="urn:microsoft.com/office/officeart/2008/layout/LinedList"/>
    <dgm:cxn modelId="{C82B9684-6C1F-2941-B033-F96D5AF27578}" type="presParOf" srcId="{8BCB31AA-8D67-B447-B8A9-AB505D5DCD26}" destId="{399C67EE-7BC2-DA43-90CB-1226C41D5371}" srcOrd="0" destOrd="0" presId="urn:microsoft.com/office/officeart/2008/layout/LinedList"/>
    <dgm:cxn modelId="{854FDF6F-F746-2E46-9A71-3C3AD4906ED9}" type="presParOf" srcId="{8BCB31AA-8D67-B447-B8A9-AB505D5DCD26}" destId="{5F5F1B23-31F8-5A41-8CFF-082C449B8352}" srcOrd="1" destOrd="0" presId="urn:microsoft.com/office/officeart/2008/layout/LinedList"/>
    <dgm:cxn modelId="{1A3125A1-3FA5-C347-80F3-126C62ABDD7E}" type="presParOf" srcId="{3DB5E4EE-C346-9B47-8163-15C22A506BE3}" destId="{9C6C819F-119F-D64D-9E20-BC01525040A5}" srcOrd="16" destOrd="0" presId="urn:microsoft.com/office/officeart/2008/layout/LinedList"/>
    <dgm:cxn modelId="{DF9C4737-8C87-9842-8EC7-8A1912B49A54}" type="presParOf" srcId="{3DB5E4EE-C346-9B47-8163-15C22A506BE3}" destId="{0690F513-3EB5-454B-A95F-7DE5B1738FF0}" srcOrd="17" destOrd="0" presId="urn:microsoft.com/office/officeart/2008/layout/LinedList"/>
    <dgm:cxn modelId="{D5B1F220-943F-6941-91B7-9C12B6E2B464}" type="presParOf" srcId="{0690F513-3EB5-454B-A95F-7DE5B1738FF0}" destId="{55EAE50F-69E7-374D-9FC4-405375F54C19}" srcOrd="0" destOrd="0" presId="urn:microsoft.com/office/officeart/2008/layout/LinedList"/>
    <dgm:cxn modelId="{F26CBE32-8330-8A4E-819B-0BCE92DA1C21}" type="presParOf" srcId="{0690F513-3EB5-454B-A95F-7DE5B1738FF0}" destId="{E11BE953-32E6-3D46-B7C6-15662C02358D}" srcOrd="1" destOrd="0" presId="urn:microsoft.com/office/officeart/2008/layout/LinedList"/>
    <dgm:cxn modelId="{980CC32B-6718-E648-BFFB-82EC2832DBEA}" type="presParOf" srcId="{3DB5E4EE-C346-9B47-8163-15C22A506BE3}" destId="{47562801-390F-FF47-BDDE-AAB5AD093B93}" srcOrd="18" destOrd="0" presId="urn:microsoft.com/office/officeart/2008/layout/LinedList"/>
    <dgm:cxn modelId="{92B001A1-B630-EB4A-8A9F-BAEA86A3C3FE}" type="presParOf" srcId="{3DB5E4EE-C346-9B47-8163-15C22A506BE3}" destId="{407FF22C-E79A-2745-B17C-24772EA4F377}" srcOrd="19" destOrd="0" presId="urn:microsoft.com/office/officeart/2008/layout/LinedList"/>
    <dgm:cxn modelId="{7B01999A-12DB-A74F-A508-BA1DFFCDBCC2}" type="presParOf" srcId="{407FF22C-E79A-2745-B17C-24772EA4F377}" destId="{BAFFD28B-8A6B-9E4B-9932-AC5496466B87}" srcOrd="0" destOrd="0" presId="urn:microsoft.com/office/officeart/2008/layout/LinedList"/>
    <dgm:cxn modelId="{1091846C-0CF3-B742-AF65-B560679E3319}" type="presParOf" srcId="{407FF22C-E79A-2745-B17C-24772EA4F377}" destId="{C121CD29-DB20-5647-854F-29B0552629D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0967E2-D4D1-3147-8449-B88418A9D621}"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0F40090F-8939-8045-8416-865697F034D6}">
      <dgm:prSet phldrT="[文本]"/>
      <dgm:spPr/>
      <dgm:t>
        <a:bodyPr/>
        <a:lstStyle/>
        <a:p>
          <a:r>
            <a:rPr lang="zh-CN" altLang="en-US" b="0" i="0" u="none" dirty="0"/>
            <a:t>开展土地使用权出让地价评估，目的是为出让方通过集体决策确定土地出让底价提供参考依据</a:t>
          </a:r>
          <a:endParaRPr lang="zh-CN" altLang="en-US" dirty="0"/>
        </a:p>
      </dgm:t>
    </dgm:pt>
    <dgm:pt modelId="{47556E71-92BA-2D46-B531-BBABC3496AB4}" type="parTrans" cxnId="{71BF1AB8-BE51-8249-9876-DCA463EFD155}">
      <dgm:prSet/>
      <dgm:spPr/>
      <dgm:t>
        <a:bodyPr/>
        <a:lstStyle/>
        <a:p>
          <a:endParaRPr lang="zh-CN" altLang="en-US"/>
        </a:p>
      </dgm:t>
    </dgm:pt>
    <dgm:pt modelId="{4F6225DA-538D-AF4A-B2CC-698E6D5B4F60}" type="sibTrans" cxnId="{71BF1AB8-BE51-8249-9876-DCA463EFD155}">
      <dgm:prSet/>
      <dgm:spPr/>
      <dgm:t>
        <a:bodyPr/>
        <a:lstStyle/>
        <a:p>
          <a:endParaRPr lang="zh-CN" altLang="en-US"/>
        </a:p>
      </dgm:t>
    </dgm:pt>
    <dgm:pt modelId="{235CBCDA-3236-9940-84C8-B66C2D03F883}">
      <dgm:prSet phldrT="[文本]"/>
      <dgm:spPr/>
      <dgm:t>
        <a:bodyPr/>
        <a:lstStyle/>
        <a:p>
          <a:r>
            <a:rPr lang="zh-CN" altLang="en-US" b="0" i="0" u="none" dirty="0"/>
            <a:t>开展土地使用权出让地价评估，目的是为核定应该补缴的地价款提供参考依据</a:t>
          </a:r>
          <a:endParaRPr lang="zh-CN" altLang="en-US" dirty="0"/>
        </a:p>
      </dgm:t>
    </dgm:pt>
    <dgm:pt modelId="{AC00A607-F265-D945-8F09-27EC70FDB7C7}" type="parTrans" cxnId="{1D0E7D8F-1F4A-9143-8956-95D2955996AC}">
      <dgm:prSet/>
      <dgm:spPr/>
      <dgm:t>
        <a:bodyPr/>
        <a:lstStyle/>
        <a:p>
          <a:endParaRPr lang="zh-CN" altLang="en-US"/>
        </a:p>
      </dgm:t>
    </dgm:pt>
    <dgm:pt modelId="{6A66EB8D-D8B6-3249-A5C6-B7DF4C4388A8}" type="sibTrans" cxnId="{1D0E7D8F-1F4A-9143-8956-95D2955996AC}">
      <dgm:prSet/>
      <dgm:spPr/>
      <dgm:t>
        <a:bodyPr/>
        <a:lstStyle/>
        <a:p>
          <a:endParaRPr lang="zh-CN" altLang="en-US"/>
        </a:p>
      </dgm:t>
    </dgm:pt>
    <dgm:pt modelId="{FF9F2BBE-81DA-4747-8BE6-6BC9EC084604}" type="pres">
      <dgm:prSet presAssocID="{D40967E2-D4D1-3147-8449-B88418A9D621}" presName="vert0" presStyleCnt="0">
        <dgm:presLayoutVars>
          <dgm:dir/>
          <dgm:animOne val="branch"/>
          <dgm:animLvl val="lvl"/>
        </dgm:presLayoutVars>
      </dgm:prSet>
      <dgm:spPr/>
    </dgm:pt>
    <dgm:pt modelId="{7355E4E8-E1FC-5740-BCF2-DB29B389778D}" type="pres">
      <dgm:prSet presAssocID="{0F40090F-8939-8045-8416-865697F034D6}" presName="thickLine" presStyleLbl="alignNode1" presStyleIdx="0" presStyleCnt="2"/>
      <dgm:spPr/>
    </dgm:pt>
    <dgm:pt modelId="{9EC99EC0-A62C-5341-AC25-7D8F7E995676}" type="pres">
      <dgm:prSet presAssocID="{0F40090F-8939-8045-8416-865697F034D6}" presName="horz1" presStyleCnt="0"/>
      <dgm:spPr/>
    </dgm:pt>
    <dgm:pt modelId="{F346ADA6-5A5B-B541-BC50-7C0B54B82E84}" type="pres">
      <dgm:prSet presAssocID="{0F40090F-8939-8045-8416-865697F034D6}" presName="tx1" presStyleLbl="revTx" presStyleIdx="0" presStyleCnt="2"/>
      <dgm:spPr/>
    </dgm:pt>
    <dgm:pt modelId="{6981BE12-CBC4-C149-B20B-CE57F2997B9B}" type="pres">
      <dgm:prSet presAssocID="{0F40090F-8939-8045-8416-865697F034D6}" presName="vert1" presStyleCnt="0"/>
      <dgm:spPr/>
    </dgm:pt>
    <dgm:pt modelId="{D83001DC-09DB-A546-AA9B-A0AC07A48FBF}" type="pres">
      <dgm:prSet presAssocID="{235CBCDA-3236-9940-84C8-B66C2D03F883}" presName="thickLine" presStyleLbl="alignNode1" presStyleIdx="1" presStyleCnt="2"/>
      <dgm:spPr/>
    </dgm:pt>
    <dgm:pt modelId="{60755D0D-7B95-204D-9432-F4BA7C2F932E}" type="pres">
      <dgm:prSet presAssocID="{235CBCDA-3236-9940-84C8-B66C2D03F883}" presName="horz1" presStyleCnt="0"/>
      <dgm:spPr/>
    </dgm:pt>
    <dgm:pt modelId="{6BFE35B7-ED90-8A4A-9E1E-2E97F61FAC66}" type="pres">
      <dgm:prSet presAssocID="{235CBCDA-3236-9940-84C8-B66C2D03F883}" presName="tx1" presStyleLbl="revTx" presStyleIdx="1" presStyleCnt="2"/>
      <dgm:spPr/>
    </dgm:pt>
    <dgm:pt modelId="{810E4F4C-7639-B341-9CD3-53CCF6778459}" type="pres">
      <dgm:prSet presAssocID="{235CBCDA-3236-9940-84C8-B66C2D03F883}" presName="vert1" presStyleCnt="0"/>
      <dgm:spPr/>
    </dgm:pt>
  </dgm:ptLst>
  <dgm:cxnLst>
    <dgm:cxn modelId="{E8582A86-EC37-4349-A520-237D2562257E}" type="presOf" srcId="{0F40090F-8939-8045-8416-865697F034D6}" destId="{F346ADA6-5A5B-B541-BC50-7C0B54B82E84}" srcOrd="0" destOrd="0" presId="urn:microsoft.com/office/officeart/2008/layout/LinedList"/>
    <dgm:cxn modelId="{1D0E7D8F-1F4A-9143-8956-95D2955996AC}" srcId="{D40967E2-D4D1-3147-8449-B88418A9D621}" destId="{235CBCDA-3236-9940-84C8-B66C2D03F883}" srcOrd="1" destOrd="0" parTransId="{AC00A607-F265-D945-8F09-27EC70FDB7C7}" sibTransId="{6A66EB8D-D8B6-3249-A5C6-B7DF4C4388A8}"/>
    <dgm:cxn modelId="{71BF1AB8-BE51-8249-9876-DCA463EFD155}" srcId="{D40967E2-D4D1-3147-8449-B88418A9D621}" destId="{0F40090F-8939-8045-8416-865697F034D6}" srcOrd="0" destOrd="0" parTransId="{47556E71-92BA-2D46-B531-BBABC3496AB4}" sibTransId="{4F6225DA-538D-AF4A-B2CC-698E6D5B4F60}"/>
    <dgm:cxn modelId="{A645F2CA-9198-4545-828C-EC26435E4C62}" type="presOf" srcId="{235CBCDA-3236-9940-84C8-B66C2D03F883}" destId="{6BFE35B7-ED90-8A4A-9E1E-2E97F61FAC66}" srcOrd="0" destOrd="0" presId="urn:microsoft.com/office/officeart/2008/layout/LinedList"/>
    <dgm:cxn modelId="{59BE06F6-49E9-414E-80CF-CDC332785D1A}" type="presOf" srcId="{D40967E2-D4D1-3147-8449-B88418A9D621}" destId="{FF9F2BBE-81DA-4747-8BE6-6BC9EC084604}" srcOrd="0" destOrd="0" presId="urn:microsoft.com/office/officeart/2008/layout/LinedList"/>
    <dgm:cxn modelId="{82E07CA8-DC16-2844-8A64-1E2195176D66}" type="presParOf" srcId="{FF9F2BBE-81DA-4747-8BE6-6BC9EC084604}" destId="{7355E4E8-E1FC-5740-BCF2-DB29B389778D}" srcOrd="0" destOrd="0" presId="urn:microsoft.com/office/officeart/2008/layout/LinedList"/>
    <dgm:cxn modelId="{6EF16BAC-1E66-E54B-9AB5-E12AF10EFDE8}" type="presParOf" srcId="{FF9F2BBE-81DA-4747-8BE6-6BC9EC084604}" destId="{9EC99EC0-A62C-5341-AC25-7D8F7E995676}" srcOrd="1" destOrd="0" presId="urn:microsoft.com/office/officeart/2008/layout/LinedList"/>
    <dgm:cxn modelId="{16426F7C-B683-9840-8F03-AC789DD55DE3}" type="presParOf" srcId="{9EC99EC0-A62C-5341-AC25-7D8F7E995676}" destId="{F346ADA6-5A5B-B541-BC50-7C0B54B82E84}" srcOrd="0" destOrd="0" presId="urn:microsoft.com/office/officeart/2008/layout/LinedList"/>
    <dgm:cxn modelId="{85B480AD-78F7-5045-9563-B2E9BA1F9D52}" type="presParOf" srcId="{9EC99EC0-A62C-5341-AC25-7D8F7E995676}" destId="{6981BE12-CBC4-C149-B20B-CE57F2997B9B}" srcOrd="1" destOrd="0" presId="urn:microsoft.com/office/officeart/2008/layout/LinedList"/>
    <dgm:cxn modelId="{528DF4C0-D3A2-ED42-88E2-7F4FDBDC8060}" type="presParOf" srcId="{FF9F2BBE-81DA-4747-8BE6-6BC9EC084604}" destId="{D83001DC-09DB-A546-AA9B-A0AC07A48FBF}" srcOrd="2" destOrd="0" presId="urn:microsoft.com/office/officeart/2008/layout/LinedList"/>
    <dgm:cxn modelId="{7B9F5CDA-2555-3A4E-B135-583588074431}" type="presParOf" srcId="{FF9F2BBE-81DA-4747-8BE6-6BC9EC084604}" destId="{60755D0D-7B95-204D-9432-F4BA7C2F932E}" srcOrd="3" destOrd="0" presId="urn:microsoft.com/office/officeart/2008/layout/LinedList"/>
    <dgm:cxn modelId="{E07CC252-348B-304F-8126-B2E87E292512}" type="presParOf" srcId="{60755D0D-7B95-204D-9432-F4BA7C2F932E}" destId="{6BFE35B7-ED90-8A4A-9E1E-2E97F61FAC66}" srcOrd="0" destOrd="0" presId="urn:microsoft.com/office/officeart/2008/layout/LinedList"/>
    <dgm:cxn modelId="{FC7AC08A-2F1C-E648-A0DA-34B508D9197E}" type="presParOf" srcId="{60755D0D-7B95-204D-9432-F4BA7C2F932E}" destId="{810E4F4C-7639-B341-9CD3-53CCF677845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7F54E3-5F12-094B-8E2B-7E3F6913B245}"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C4F4BF7E-F826-D24B-A1E6-2CD4D737F2F5}">
      <dgm:prSet phldrT="[文本]"/>
      <dgm:spPr/>
      <dgm:t>
        <a:bodyPr/>
        <a:lstStyle/>
        <a:p>
          <a:r>
            <a:rPr lang="en-US" altLang="zh-CN" b="0" i="0" u="none" dirty="0"/>
            <a:t>《</a:t>
          </a:r>
          <a:r>
            <a:rPr lang="zh-CN" altLang="en-US" b="0" i="0" u="none" dirty="0"/>
            <a:t>城镇土地估价规程</a:t>
          </a:r>
          <a:r>
            <a:rPr lang="en-US" altLang="zh-CN" b="0" i="0" u="none" dirty="0"/>
            <a:t>》</a:t>
          </a:r>
          <a:r>
            <a:rPr lang="zh-CN" altLang="en-US" b="0" i="0" u="none" dirty="0"/>
            <a:t>规定的土地估价基本原则</a:t>
          </a:r>
          <a:endParaRPr lang="zh-CN" altLang="en-US" dirty="0"/>
        </a:p>
      </dgm:t>
    </dgm:pt>
    <dgm:pt modelId="{042B59AA-C370-FD40-BF0E-33624EB805AC}" type="parTrans" cxnId="{69004BF5-7714-6742-94E7-653F53CB374F}">
      <dgm:prSet/>
      <dgm:spPr/>
      <dgm:t>
        <a:bodyPr/>
        <a:lstStyle/>
        <a:p>
          <a:endParaRPr lang="zh-CN" altLang="en-US"/>
        </a:p>
      </dgm:t>
    </dgm:pt>
    <dgm:pt modelId="{E55F1D64-7B4E-3545-BBAB-D24FFA5170C7}" type="sibTrans" cxnId="{69004BF5-7714-6742-94E7-653F53CB374F}">
      <dgm:prSet/>
      <dgm:spPr/>
      <dgm:t>
        <a:bodyPr/>
        <a:lstStyle/>
        <a:p>
          <a:endParaRPr lang="zh-CN" altLang="en-US"/>
        </a:p>
      </dgm:t>
    </dgm:pt>
    <dgm:pt modelId="{5D7A56C2-36E5-B74E-A4DD-E4478259428B}">
      <dgm:prSet phldrT="[文本]"/>
      <dgm:spPr/>
      <dgm:t>
        <a:bodyPr/>
        <a:lstStyle/>
        <a:p>
          <a:r>
            <a:rPr lang="zh-CN" altLang="en-US" b="0" i="0" u="none" dirty="0"/>
            <a:t>价值主导原则：土地综合质量优劣是对地价产生影响的主要因素。</a:t>
          </a:r>
          <a:endParaRPr lang="zh-CN" altLang="en-US" dirty="0"/>
        </a:p>
      </dgm:t>
    </dgm:pt>
    <dgm:pt modelId="{F31FB629-3391-4F4D-B62E-AA626C578855}" type="parTrans" cxnId="{21F814B0-DCAE-AB4C-8F94-099781188875}">
      <dgm:prSet/>
      <dgm:spPr/>
      <dgm:t>
        <a:bodyPr/>
        <a:lstStyle/>
        <a:p>
          <a:endParaRPr lang="zh-CN" altLang="en-US"/>
        </a:p>
      </dgm:t>
    </dgm:pt>
    <dgm:pt modelId="{9A1731CD-2C69-2947-AA4F-70FA89620A18}" type="sibTrans" cxnId="{21F814B0-DCAE-AB4C-8F94-099781188875}">
      <dgm:prSet/>
      <dgm:spPr/>
      <dgm:t>
        <a:bodyPr/>
        <a:lstStyle/>
        <a:p>
          <a:endParaRPr lang="zh-CN" altLang="en-US"/>
        </a:p>
      </dgm:t>
    </dgm:pt>
    <dgm:pt modelId="{5F47EEB8-3541-454D-B52D-EE0B7D2664BF}">
      <dgm:prSet phldrT="[文本]"/>
      <dgm:spPr/>
      <dgm:t>
        <a:bodyPr/>
        <a:lstStyle/>
        <a:p>
          <a:r>
            <a:rPr lang="zh-CN" altLang="en-US" b="0" i="0" u="none" dirty="0"/>
            <a:t>审慎原则：在评估中确定相关参数和结果时，应分析并充分考虑土地市场运行状况、有关行业发展状况，以及存在的风险。</a:t>
          </a:r>
          <a:endParaRPr lang="zh-CN" altLang="en-US" dirty="0"/>
        </a:p>
      </dgm:t>
    </dgm:pt>
    <dgm:pt modelId="{5916F4C5-3229-994B-AB2C-9A24C07461CD}" type="parTrans" cxnId="{0770CBC9-E206-1C4E-8D22-9D91E651B3DE}">
      <dgm:prSet/>
      <dgm:spPr/>
      <dgm:t>
        <a:bodyPr/>
        <a:lstStyle/>
        <a:p>
          <a:endParaRPr lang="zh-CN" altLang="en-US"/>
        </a:p>
      </dgm:t>
    </dgm:pt>
    <dgm:pt modelId="{370EDE67-643A-6D45-BAA1-C337A2E6C5E3}" type="sibTrans" cxnId="{0770CBC9-E206-1C4E-8D22-9D91E651B3DE}">
      <dgm:prSet/>
      <dgm:spPr/>
      <dgm:t>
        <a:bodyPr/>
        <a:lstStyle/>
        <a:p>
          <a:endParaRPr lang="zh-CN" altLang="en-US"/>
        </a:p>
      </dgm:t>
    </dgm:pt>
    <dgm:pt modelId="{0175CAD9-E62E-7948-83DA-8B54C223FF7E}">
      <dgm:prSet/>
      <dgm:spPr/>
      <dgm:t>
        <a:bodyPr/>
        <a:lstStyle/>
        <a:p>
          <a:r>
            <a:rPr lang="zh-CN" altLang="en-US" b="0" i="0" u="none"/>
            <a:t>公开市场原则：评估结果在公平、公正、公开的土地市场上可实现。</a:t>
          </a:r>
          <a:endParaRPr lang="zh-CN" altLang="en-US"/>
        </a:p>
      </dgm:t>
    </dgm:pt>
    <dgm:pt modelId="{49F340EA-A629-8E42-851A-4EFF48FC0F1D}" type="parTrans" cxnId="{4AFBC9D0-4D3F-764C-A15D-584E1CE92CE0}">
      <dgm:prSet/>
      <dgm:spPr/>
      <dgm:t>
        <a:bodyPr/>
        <a:lstStyle/>
        <a:p>
          <a:endParaRPr lang="zh-CN" altLang="en-US"/>
        </a:p>
      </dgm:t>
    </dgm:pt>
    <dgm:pt modelId="{43287315-DDDA-FE42-8E94-3EA4C379D01B}" type="sibTrans" cxnId="{4AFBC9D0-4D3F-764C-A15D-584E1CE92CE0}">
      <dgm:prSet/>
      <dgm:spPr/>
      <dgm:t>
        <a:bodyPr/>
        <a:lstStyle/>
        <a:p>
          <a:endParaRPr lang="zh-CN" altLang="en-US"/>
        </a:p>
      </dgm:t>
    </dgm:pt>
    <dgm:pt modelId="{BC729632-AAA9-5F4D-B12A-C283DE856755}" type="pres">
      <dgm:prSet presAssocID="{707F54E3-5F12-094B-8E2B-7E3F6913B245}" presName="vert0" presStyleCnt="0">
        <dgm:presLayoutVars>
          <dgm:dir/>
          <dgm:animOne val="branch"/>
          <dgm:animLvl val="lvl"/>
        </dgm:presLayoutVars>
      </dgm:prSet>
      <dgm:spPr/>
    </dgm:pt>
    <dgm:pt modelId="{ABA53C37-2C21-554F-BEB1-469E4F0BA8EA}" type="pres">
      <dgm:prSet presAssocID="{C4F4BF7E-F826-D24B-A1E6-2CD4D737F2F5}" presName="thickLine" presStyleLbl="alignNode1" presStyleIdx="0" presStyleCnt="4"/>
      <dgm:spPr/>
    </dgm:pt>
    <dgm:pt modelId="{07FA3C9B-FA70-BA4C-8C83-AA3EDECE52B7}" type="pres">
      <dgm:prSet presAssocID="{C4F4BF7E-F826-D24B-A1E6-2CD4D737F2F5}" presName="horz1" presStyleCnt="0"/>
      <dgm:spPr/>
    </dgm:pt>
    <dgm:pt modelId="{1FFFD289-8525-2C49-A50E-7BA783E853F8}" type="pres">
      <dgm:prSet presAssocID="{C4F4BF7E-F826-D24B-A1E6-2CD4D737F2F5}" presName="tx1" presStyleLbl="revTx" presStyleIdx="0" presStyleCnt="4"/>
      <dgm:spPr/>
    </dgm:pt>
    <dgm:pt modelId="{1C637382-A162-6044-856F-AA2398623232}" type="pres">
      <dgm:prSet presAssocID="{C4F4BF7E-F826-D24B-A1E6-2CD4D737F2F5}" presName="vert1" presStyleCnt="0"/>
      <dgm:spPr/>
    </dgm:pt>
    <dgm:pt modelId="{3C813CD4-DCED-4249-AA8C-31AB2BB2333F}" type="pres">
      <dgm:prSet presAssocID="{5D7A56C2-36E5-B74E-A4DD-E4478259428B}" presName="thickLine" presStyleLbl="alignNode1" presStyleIdx="1" presStyleCnt="4"/>
      <dgm:spPr/>
    </dgm:pt>
    <dgm:pt modelId="{4706A639-DB38-AE43-BD00-39354EC22128}" type="pres">
      <dgm:prSet presAssocID="{5D7A56C2-36E5-B74E-A4DD-E4478259428B}" presName="horz1" presStyleCnt="0"/>
      <dgm:spPr/>
    </dgm:pt>
    <dgm:pt modelId="{81C82153-7458-C84E-A61D-39B43625417F}" type="pres">
      <dgm:prSet presAssocID="{5D7A56C2-36E5-B74E-A4DD-E4478259428B}" presName="tx1" presStyleLbl="revTx" presStyleIdx="1" presStyleCnt="4"/>
      <dgm:spPr/>
    </dgm:pt>
    <dgm:pt modelId="{7ABF0029-23FE-C541-8149-2A5AAE08E74E}" type="pres">
      <dgm:prSet presAssocID="{5D7A56C2-36E5-B74E-A4DD-E4478259428B}" presName="vert1" presStyleCnt="0"/>
      <dgm:spPr/>
    </dgm:pt>
    <dgm:pt modelId="{6818DCDE-BB95-FC4A-9DAA-7D536D0F7D4D}" type="pres">
      <dgm:prSet presAssocID="{5F47EEB8-3541-454D-B52D-EE0B7D2664BF}" presName="thickLine" presStyleLbl="alignNode1" presStyleIdx="2" presStyleCnt="4"/>
      <dgm:spPr/>
    </dgm:pt>
    <dgm:pt modelId="{BCA180CB-E751-E642-BB52-533872BD59F3}" type="pres">
      <dgm:prSet presAssocID="{5F47EEB8-3541-454D-B52D-EE0B7D2664BF}" presName="horz1" presStyleCnt="0"/>
      <dgm:spPr/>
    </dgm:pt>
    <dgm:pt modelId="{269FA986-F7D8-F440-9BAC-33CFAA671C6A}" type="pres">
      <dgm:prSet presAssocID="{5F47EEB8-3541-454D-B52D-EE0B7D2664BF}" presName="tx1" presStyleLbl="revTx" presStyleIdx="2" presStyleCnt="4"/>
      <dgm:spPr/>
    </dgm:pt>
    <dgm:pt modelId="{6D692A28-2C03-2845-9A21-9853584B79DE}" type="pres">
      <dgm:prSet presAssocID="{5F47EEB8-3541-454D-B52D-EE0B7D2664BF}" presName="vert1" presStyleCnt="0"/>
      <dgm:spPr/>
    </dgm:pt>
    <dgm:pt modelId="{2D58E2BA-B737-AF43-8150-1797B9651ECD}" type="pres">
      <dgm:prSet presAssocID="{0175CAD9-E62E-7948-83DA-8B54C223FF7E}" presName="thickLine" presStyleLbl="alignNode1" presStyleIdx="3" presStyleCnt="4"/>
      <dgm:spPr/>
    </dgm:pt>
    <dgm:pt modelId="{7C6B2B82-5F8E-3146-A920-DE0E2ACC60E1}" type="pres">
      <dgm:prSet presAssocID="{0175CAD9-E62E-7948-83DA-8B54C223FF7E}" presName="horz1" presStyleCnt="0"/>
      <dgm:spPr/>
    </dgm:pt>
    <dgm:pt modelId="{7AF085E6-7FCE-A749-B9A8-974EE1BFCCCB}" type="pres">
      <dgm:prSet presAssocID="{0175CAD9-E62E-7948-83DA-8B54C223FF7E}" presName="tx1" presStyleLbl="revTx" presStyleIdx="3" presStyleCnt="4"/>
      <dgm:spPr/>
    </dgm:pt>
    <dgm:pt modelId="{000447DB-92BD-A548-8954-0A2AC9CE5940}" type="pres">
      <dgm:prSet presAssocID="{0175CAD9-E62E-7948-83DA-8B54C223FF7E}" presName="vert1" presStyleCnt="0"/>
      <dgm:spPr/>
    </dgm:pt>
  </dgm:ptLst>
  <dgm:cxnLst>
    <dgm:cxn modelId="{3C3C8420-C514-D844-BA11-6C50D5BEED67}" type="presOf" srcId="{C4F4BF7E-F826-D24B-A1E6-2CD4D737F2F5}" destId="{1FFFD289-8525-2C49-A50E-7BA783E853F8}" srcOrd="0" destOrd="0" presId="urn:microsoft.com/office/officeart/2008/layout/LinedList"/>
    <dgm:cxn modelId="{13741148-B943-3E42-A373-B94B01C50DD2}" type="presOf" srcId="{707F54E3-5F12-094B-8E2B-7E3F6913B245}" destId="{BC729632-AAA9-5F4D-B12A-C283DE856755}" srcOrd="0" destOrd="0" presId="urn:microsoft.com/office/officeart/2008/layout/LinedList"/>
    <dgm:cxn modelId="{B62E6E5E-B825-FE46-89F9-B2CB81C68EDF}" type="presOf" srcId="{0175CAD9-E62E-7948-83DA-8B54C223FF7E}" destId="{7AF085E6-7FCE-A749-B9A8-974EE1BFCCCB}" srcOrd="0" destOrd="0" presId="urn:microsoft.com/office/officeart/2008/layout/LinedList"/>
    <dgm:cxn modelId="{DADA7B7F-AD5E-F743-A9C5-5D2D497C5F37}" type="presOf" srcId="{5D7A56C2-36E5-B74E-A4DD-E4478259428B}" destId="{81C82153-7458-C84E-A61D-39B43625417F}" srcOrd="0" destOrd="0" presId="urn:microsoft.com/office/officeart/2008/layout/LinedList"/>
    <dgm:cxn modelId="{21F814B0-DCAE-AB4C-8F94-099781188875}" srcId="{707F54E3-5F12-094B-8E2B-7E3F6913B245}" destId="{5D7A56C2-36E5-B74E-A4DD-E4478259428B}" srcOrd="1" destOrd="0" parTransId="{F31FB629-3391-4F4D-B62E-AA626C578855}" sibTransId="{9A1731CD-2C69-2947-AA4F-70FA89620A18}"/>
    <dgm:cxn modelId="{B97BEDBA-C529-0E42-AA10-1AB7611E309A}" type="presOf" srcId="{5F47EEB8-3541-454D-B52D-EE0B7D2664BF}" destId="{269FA986-F7D8-F440-9BAC-33CFAA671C6A}" srcOrd="0" destOrd="0" presId="urn:microsoft.com/office/officeart/2008/layout/LinedList"/>
    <dgm:cxn modelId="{0770CBC9-E206-1C4E-8D22-9D91E651B3DE}" srcId="{707F54E3-5F12-094B-8E2B-7E3F6913B245}" destId="{5F47EEB8-3541-454D-B52D-EE0B7D2664BF}" srcOrd="2" destOrd="0" parTransId="{5916F4C5-3229-994B-AB2C-9A24C07461CD}" sibTransId="{370EDE67-643A-6D45-BAA1-C337A2E6C5E3}"/>
    <dgm:cxn modelId="{4AFBC9D0-4D3F-764C-A15D-584E1CE92CE0}" srcId="{707F54E3-5F12-094B-8E2B-7E3F6913B245}" destId="{0175CAD9-E62E-7948-83DA-8B54C223FF7E}" srcOrd="3" destOrd="0" parTransId="{49F340EA-A629-8E42-851A-4EFF48FC0F1D}" sibTransId="{43287315-DDDA-FE42-8E94-3EA4C379D01B}"/>
    <dgm:cxn modelId="{69004BF5-7714-6742-94E7-653F53CB374F}" srcId="{707F54E3-5F12-094B-8E2B-7E3F6913B245}" destId="{C4F4BF7E-F826-D24B-A1E6-2CD4D737F2F5}" srcOrd="0" destOrd="0" parTransId="{042B59AA-C370-FD40-BF0E-33624EB805AC}" sibTransId="{E55F1D64-7B4E-3545-BBAB-D24FFA5170C7}"/>
    <dgm:cxn modelId="{EA0D5296-3015-1746-A18B-2FAF5816BD3C}" type="presParOf" srcId="{BC729632-AAA9-5F4D-B12A-C283DE856755}" destId="{ABA53C37-2C21-554F-BEB1-469E4F0BA8EA}" srcOrd="0" destOrd="0" presId="urn:microsoft.com/office/officeart/2008/layout/LinedList"/>
    <dgm:cxn modelId="{37B6EBF2-433B-884B-B0F0-2A2D6C1A2D08}" type="presParOf" srcId="{BC729632-AAA9-5F4D-B12A-C283DE856755}" destId="{07FA3C9B-FA70-BA4C-8C83-AA3EDECE52B7}" srcOrd="1" destOrd="0" presId="urn:microsoft.com/office/officeart/2008/layout/LinedList"/>
    <dgm:cxn modelId="{4A0C3B74-8A7C-AF4D-96B1-5B11FFAF4ED6}" type="presParOf" srcId="{07FA3C9B-FA70-BA4C-8C83-AA3EDECE52B7}" destId="{1FFFD289-8525-2C49-A50E-7BA783E853F8}" srcOrd="0" destOrd="0" presId="urn:microsoft.com/office/officeart/2008/layout/LinedList"/>
    <dgm:cxn modelId="{32AB56D8-8C1A-3047-BA2E-729BEA336583}" type="presParOf" srcId="{07FA3C9B-FA70-BA4C-8C83-AA3EDECE52B7}" destId="{1C637382-A162-6044-856F-AA2398623232}" srcOrd="1" destOrd="0" presId="urn:microsoft.com/office/officeart/2008/layout/LinedList"/>
    <dgm:cxn modelId="{8AE5B99B-62F7-2D4A-AE59-FA8BE871F987}" type="presParOf" srcId="{BC729632-AAA9-5F4D-B12A-C283DE856755}" destId="{3C813CD4-DCED-4249-AA8C-31AB2BB2333F}" srcOrd="2" destOrd="0" presId="urn:microsoft.com/office/officeart/2008/layout/LinedList"/>
    <dgm:cxn modelId="{7E27344E-EC88-D741-B749-ACF0FC702361}" type="presParOf" srcId="{BC729632-AAA9-5F4D-B12A-C283DE856755}" destId="{4706A639-DB38-AE43-BD00-39354EC22128}" srcOrd="3" destOrd="0" presId="urn:microsoft.com/office/officeart/2008/layout/LinedList"/>
    <dgm:cxn modelId="{F19A7205-E521-C044-B8DE-DD07E8B0693A}" type="presParOf" srcId="{4706A639-DB38-AE43-BD00-39354EC22128}" destId="{81C82153-7458-C84E-A61D-39B43625417F}" srcOrd="0" destOrd="0" presId="urn:microsoft.com/office/officeart/2008/layout/LinedList"/>
    <dgm:cxn modelId="{6CDD4CF8-CEF6-CB4E-8C6A-56163579CA37}" type="presParOf" srcId="{4706A639-DB38-AE43-BD00-39354EC22128}" destId="{7ABF0029-23FE-C541-8149-2A5AAE08E74E}" srcOrd="1" destOrd="0" presId="urn:microsoft.com/office/officeart/2008/layout/LinedList"/>
    <dgm:cxn modelId="{37BD401A-F334-644E-B72B-4E685248121F}" type="presParOf" srcId="{BC729632-AAA9-5F4D-B12A-C283DE856755}" destId="{6818DCDE-BB95-FC4A-9DAA-7D536D0F7D4D}" srcOrd="4" destOrd="0" presId="urn:microsoft.com/office/officeart/2008/layout/LinedList"/>
    <dgm:cxn modelId="{3ECD8737-DFA0-3B40-A92E-775283F416E2}" type="presParOf" srcId="{BC729632-AAA9-5F4D-B12A-C283DE856755}" destId="{BCA180CB-E751-E642-BB52-533872BD59F3}" srcOrd="5" destOrd="0" presId="urn:microsoft.com/office/officeart/2008/layout/LinedList"/>
    <dgm:cxn modelId="{3A636127-DD7A-6041-8A0F-8856DF2D6EB8}" type="presParOf" srcId="{BCA180CB-E751-E642-BB52-533872BD59F3}" destId="{269FA986-F7D8-F440-9BAC-33CFAA671C6A}" srcOrd="0" destOrd="0" presId="urn:microsoft.com/office/officeart/2008/layout/LinedList"/>
    <dgm:cxn modelId="{B115D9E1-7A1F-184D-8EFB-CE8CC1D766EC}" type="presParOf" srcId="{BCA180CB-E751-E642-BB52-533872BD59F3}" destId="{6D692A28-2C03-2845-9A21-9853584B79DE}" srcOrd="1" destOrd="0" presId="urn:microsoft.com/office/officeart/2008/layout/LinedList"/>
    <dgm:cxn modelId="{81115DB1-31E4-B246-BBCF-7F4B3D46A0B7}" type="presParOf" srcId="{BC729632-AAA9-5F4D-B12A-C283DE856755}" destId="{2D58E2BA-B737-AF43-8150-1797B9651ECD}" srcOrd="6" destOrd="0" presId="urn:microsoft.com/office/officeart/2008/layout/LinedList"/>
    <dgm:cxn modelId="{A31FDBF9-B9F5-924B-8F20-DFA8B44F46BF}" type="presParOf" srcId="{BC729632-AAA9-5F4D-B12A-C283DE856755}" destId="{7C6B2B82-5F8E-3146-A920-DE0E2ACC60E1}" srcOrd="7" destOrd="0" presId="urn:microsoft.com/office/officeart/2008/layout/LinedList"/>
    <dgm:cxn modelId="{887888E3-5D3E-DA4D-8947-B555F38C2DAB}" type="presParOf" srcId="{7C6B2B82-5F8E-3146-A920-DE0E2ACC60E1}" destId="{7AF085E6-7FCE-A749-B9A8-974EE1BFCCCB}" srcOrd="0" destOrd="0" presId="urn:microsoft.com/office/officeart/2008/layout/LinedList"/>
    <dgm:cxn modelId="{FC284962-020C-C24F-946B-E27CE3D2D85F}" type="presParOf" srcId="{7C6B2B82-5F8E-3146-A920-DE0E2ACC60E1}" destId="{000447DB-92BD-A548-8954-0A2AC9CE594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003A78A-3DDE-CB40-A3D7-DFA2725F22BA}"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774A6255-5F0C-384F-9F47-0E9DAFD50E95}">
      <dgm:prSet/>
      <dgm:spPr/>
      <dgm:t>
        <a:bodyPr/>
        <a:lstStyle/>
        <a:p>
          <a:r>
            <a:rPr lang="zh-CN" altLang="en-US" b="0" i="0" u="none"/>
            <a:t>（</a:t>
          </a:r>
          <a:r>
            <a:rPr lang="en-US" altLang="zh-CN" b="0" i="0" u="none"/>
            <a:t>1</a:t>
          </a:r>
          <a:r>
            <a:rPr lang="zh-CN" altLang="en-US" b="0" i="0" u="none"/>
            <a:t>）收益还原法</a:t>
          </a:r>
        </a:p>
      </dgm:t>
    </dgm:pt>
    <dgm:pt modelId="{0F32454C-EB89-0547-8BC8-A40499A172A0}" type="parTrans" cxnId="{2E995CA2-5064-0641-9551-4DB8339930CF}">
      <dgm:prSet/>
      <dgm:spPr/>
      <dgm:t>
        <a:bodyPr/>
        <a:lstStyle/>
        <a:p>
          <a:endParaRPr lang="zh-CN" altLang="en-US"/>
        </a:p>
      </dgm:t>
    </dgm:pt>
    <dgm:pt modelId="{FC0DDC6B-585C-8E48-A20D-62D6CE34D8A7}" type="sibTrans" cxnId="{2E995CA2-5064-0641-9551-4DB8339930CF}">
      <dgm:prSet/>
      <dgm:spPr/>
      <dgm:t>
        <a:bodyPr/>
        <a:lstStyle/>
        <a:p>
          <a:endParaRPr lang="zh-CN" altLang="en-US"/>
        </a:p>
      </dgm:t>
    </dgm:pt>
    <dgm:pt modelId="{6B14BD39-A114-C843-96E7-F790A9283F44}">
      <dgm:prSet/>
      <dgm:spPr/>
      <dgm:t>
        <a:bodyPr/>
        <a:lstStyle/>
        <a:p>
          <a:r>
            <a:rPr lang="zh-CN" altLang="en-US" b="0" i="0" u="none"/>
            <a:t>（</a:t>
          </a:r>
          <a:r>
            <a:rPr lang="en-US" altLang="zh-CN" b="0" i="0" u="none"/>
            <a:t>2</a:t>
          </a:r>
          <a:r>
            <a:rPr lang="zh-CN" altLang="en-US" b="0" i="0" u="none"/>
            <a:t>）市场比较法</a:t>
          </a:r>
        </a:p>
      </dgm:t>
    </dgm:pt>
    <dgm:pt modelId="{217E9883-2F01-4F4E-843E-A0B70C8E31DC}" type="parTrans" cxnId="{4A19CC93-089A-B346-8185-EB7D2B36097E}">
      <dgm:prSet/>
      <dgm:spPr/>
      <dgm:t>
        <a:bodyPr/>
        <a:lstStyle/>
        <a:p>
          <a:endParaRPr lang="zh-CN" altLang="en-US"/>
        </a:p>
      </dgm:t>
    </dgm:pt>
    <dgm:pt modelId="{07A5581C-064B-AD48-96FB-A15BE62F7379}" type="sibTrans" cxnId="{4A19CC93-089A-B346-8185-EB7D2B36097E}">
      <dgm:prSet/>
      <dgm:spPr/>
      <dgm:t>
        <a:bodyPr/>
        <a:lstStyle/>
        <a:p>
          <a:endParaRPr lang="zh-CN" altLang="en-US"/>
        </a:p>
      </dgm:t>
    </dgm:pt>
    <dgm:pt modelId="{5CF74BD6-0210-6546-9096-F748F04389B0}">
      <dgm:prSet/>
      <dgm:spPr/>
      <dgm:t>
        <a:bodyPr/>
        <a:lstStyle/>
        <a:p>
          <a:r>
            <a:rPr lang="zh-CN" altLang="en-US" b="0" i="0" u="none"/>
            <a:t>（</a:t>
          </a:r>
          <a:r>
            <a:rPr lang="en-US" altLang="zh-CN" b="0" i="0" u="none"/>
            <a:t>3</a:t>
          </a:r>
          <a:r>
            <a:rPr lang="zh-CN" altLang="en-US" b="0" i="0" u="none"/>
            <a:t>）剩余法</a:t>
          </a:r>
        </a:p>
      </dgm:t>
    </dgm:pt>
    <dgm:pt modelId="{0F2C3ACA-F6BF-BF49-B0A3-567518FFFEA9}" type="parTrans" cxnId="{1319C7F4-D2E2-C34A-91EF-6C61930816F4}">
      <dgm:prSet/>
      <dgm:spPr/>
      <dgm:t>
        <a:bodyPr/>
        <a:lstStyle/>
        <a:p>
          <a:endParaRPr lang="zh-CN" altLang="en-US"/>
        </a:p>
      </dgm:t>
    </dgm:pt>
    <dgm:pt modelId="{0751B241-B054-0E47-9CAD-25871F299BDC}" type="sibTrans" cxnId="{1319C7F4-D2E2-C34A-91EF-6C61930816F4}">
      <dgm:prSet/>
      <dgm:spPr/>
      <dgm:t>
        <a:bodyPr/>
        <a:lstStyle/>
        <a:p>
          <a:endParaRPr lang="zh-CN" altLang="en-US"/>
        </a:p>
      </dgm:t>
    </dgm:pt>
    <dgm:pt modelId="{7DC2298F-9BEE-E943-B5A2-90CDD326494C}">
      <dgm:prSet/>
      <dgm:spPr/>
      <dgm:t>
        <a:bodyPr/>
        <a:lstStyle/>
        <a:p>
          <a:r>
            <a:rPr lang="zh-CN" altLang="en-US" b="0" i="0" u="none"/>
            <a:t>（</a:t>
          </a:r>
          <a:r>
            <a:rPr lang="en-US" altLang="zh-CN" b="0" i="0" u="none"/>
            <a:t>4</a:t>
          </a:r>
          <a:r>
            <a:rPr lang="zh-CN" altLang="en-US" b="0" i="0" u="none"/>
            <a:t>）成本逼近法</a:t>
          </a:r>
        </a:p>
      </dgm:t>
    </dgm:pt>
    <dgm:pt modelId="{94C3D5E7-B639-1A40-A6A3-908E95F9F9BB}" type="parTrans" cxnId="{34893E84-A42C-024D-8C05-2E9BCB7C880A}">
      <dgm:prSet/>
      <dgm:spPr/>
      <dgm:t>
        <a:bodyPr/>
        <a:lstStyle/>
        <a:p>
          <a:endParaRPr lang="zh-CN" altLang="en-US"/>
        </a:p>
      </dgm:t>
    </dgm:pt>
    <dgm:pt modelId="{5D55D145-1408-224C-98A5-C9D9633097C4}" type="sibTrans" cxnId="{34893E84-A42C-024D-8C05-2E9BCB7C880A}">
      <dgm:prSet/>
      <dgm:spPr/>
      <dgm:t>
        <a:bodyPr/>
        <a:lstStyle/>
        <a:p>
          <a:endParaRPr lang="zh-CN" altLang="en-US"/>
        </a:p>
      </dgm:t>
    </dgm:pt>
    <dgm:pt modelId="{FE94FBFA-8DFD-3044-BC16-CACA5BD4154E}">
      <dgm:prSet/>
      <dgm:spPr/>
      <dgm:t>
        <a:bodyPr/>
        <a:lstStyle/>
        <a:p>
          <a:r>
            <a:rPr lang="zh-CN" altLang="en-US" b="0" i="0" u="none"/>
            <a:t>（</a:t>
          </a:r>
          <a:r>
            <a:rPr lang="en-US" altLang="zh-CN" b="0" i="0" u="none"/>
            <a:t>5</a:t>
          </a:r>
          <a:r>
            <a:rPr lang="zh-CN" altLang="en-US" b="0" i="0" u="none"/>
            <a:t>）公示地价系数修正法</a:t>
          </a:r>
        </a:p>
      </dgm:t>
    </dgm:pt>
    <dgm:pt modelId="{EABB9060-84A8-F44C-9B8F-1EA1BB9D38BE}" type="parTrans" cxnId="{1525C620-4A04-6740-8CC4-F81A81EECDE2}">
      <dgm:prSet/>
      <dgm:spPr/>
      <dgm:t>
        <a:bodyPr/>
        <a:lstStyle/>
        <a:p>
          <a:endParaRPr lang="zh-CN" altLang="en-US"/>
        </a:p>
      </dgm:t>
    </dgm:pt>
    <dgm:pt modelId="{90FF5AAB-1F97-0D42-A2ED-6F48942437CA}" type="sibTrans" cxnId="{1525C620-4A04-6740-8CC4-F81A81EECDE2}">
      <dgm:prSet/>
      <dgm:spPr/>
      <dgm:t>
        <a:bodyPr/>
        <a:lstStyle/>
        <a:p>
          <a:endParaRPr lang="zh-CN" altLang="en-US"/>
        </a:p>
      </dgm:t>
    </dgm:pt>
    <dgm:pt modelId="{0FB71DD1-88E9-3042-847D-55E79F470D97}">
      <dgm:prSet/>
      <dgm:spPr/>
      <dgm:t>
        <a:bodyPr/>
        <a:lstStyle/>
        <a:p>
          <a:r>
            <a:rPr lang="zh-CN" altLang="en-US" b="0" i="0" u="none" dirty="0"/>
            <a:t>出让地价评估，应至少采用两种评估方法，包括（</a:t>
          </a:r>
          <a:r>
            <a:rPr lang="en-US" altLang="zh-CN" b="0" i="0" u="none" dirty="0"/>
            <a:t>1</a:t>
          </a:r>
          <a:r>
            <a:rPr lang="zh-CN" altLang="en-US" b="0" i="0" u="none" dirty="0"/>
            <a:t>）、（</a:t>
          </a:r>
          <a:r>
            <a:rPr lang="en-US" altLang="zh-CN" b="0" i="0" u="none" dirty="0"/>
            <a:t>2</a:t>
          </a:r>
          <a:r>
            <a:rPr lang="zh-CN" altLang="en-US" b="0" i="0" u="none" dirty="0"/>
            <a:t>）、（</a:t>
          </a:r>
          <a:r>
            <a:rPr lang="en-US" altLang="zh-CN" b="0" i="0" u="none" dirty="0"/>
            <a:t>3</a:t>
          </a:r>
          <a:r>
            <a:rPr lang="zh-CN" altLang="en-US" b="0" i="0" u="none" dirty="0"/>
            <a:t>）之一，以及（</a:t>
          </a:r>
          <a:r>
            <a:rPr lang="en-US" altLang="zh-CN" b="0" i="0" u="none" dirty="0"/>
            <a:t>4</a:t>
          </a:r>
          <a:r>
            <a:rPr lang="zh-CN" altLang="en-US" b="0" i="0" u="none" dirty="0"/>
            <a:t>）或（</a:t>
          </a:r>
          <a:r>
            <a:rPr lang="en-US" altLang="zh-CN" b="0" i="0" u="none" dirty="0"/>
            <a:t>5</a:t>
          </a:r>
          <a:r>
            <a:rPr lang="zh-CN" altLang="en-US" b="0" i="0" u="none" dirty="0"/>
            <a:t>）。因土地市场不发育等原因，无法满足上述要求的，应有详细的市场调查情况说明。</a:t>
          </a:r>
        </a:p>
      </dgm:t>
    </dgm:pt>
    <dgm:pt modelId="{2B596006-AA29-EB4D-B3C6-7FCBB38D60C4}" type="parTrans" cxnId="{3D337CC1-45DC-B04E-806D-720D6CFE44B9}">
      <dgm:prSet/>
      <dgm:spPr/>
      <dgm:t>
        <a:bodyPr/>
        <a:lstStyle/>
        <a:p>
          <a:endParaRPr lang="zh-CN" altLang="en-US"/>
        </a:p>
      </dgm:t>
    </dgm:pt>
    <dgm:pt modelId="{FA75A182-62E5-234E-9CE2-D4D16E281402}" type="sibTrans" cxnId="{3D337CC1-45DC-B04E-806D-720D6CFE44B9}">
      <dgm:prSet/>
      <dgm:spPr/>
      <dgm:t>
        <a:bodyPr/>
        <a:lstStyle/>
        <a:p>
          <a:endParaRPr lang="zh-CN" altLang="en-US"/>
        </a:p>
      </dgm:t>
    </dgm:pt>
    <dgm:pt modelId="{60C217D2-C4FF-2A43-9751-68F7D027049A}" type="pres">
      <dgm:prSet presAssocID="{8003A78A-3DDE-CB40-A3D7-DFA2725F22BA}" presName="vert0" presStyleCnt="0">
        <dgm:presLayoutVars>
          <dgm:dir/>
          <dgm:animOne val="branch"/>
          <dgm:animLvl val="lvl"/>
        </dgm:presLayoutVars>
      </dgm:prSet>
      <dgm:spPr/>
    </dgm:pt>
    <dgm:pt modelId="{E5FA83B9-3851-2B47-91B5-319651D3F6FD}" type="pres">
      <dgm:prSet presAssocID="{774A6255-5F0C-384F-9F47-0E9DAFD50E95}" presName="thickLine" presStyleLbl="alignNode1" presStyleIdx="0" presStyleCnt="6"/>
      <dgm:spPr/>
    </dgm:pt>
    <dgm:pt modelId="{8B98ADF5-F3B3-DE4D-85FE-4993A213D0B4}" type="pres">
      <dgm:prSet presAssocID="{774A6255-5F0C-384F-9F47-0E9DAFD50E95}" presName="horz1" presStyleCnt="0"/>
      <dgm:spPr/>
    </dgm:pt>
    <dgm:pt modelId="{EBE28FF7-E1D7-A74E-BE18-68C92413DF90}" type="pres">
      <dgm:prSet presAssocID="{774A6255-5F0C-384F-9F47-0E9DAFD50E95}" presName="tx1" presStyleLbl="revTx" presStyleIdx="0" presStyleCnt="6"/>
      <dgm:spPr/>
    </dgm:pt>
    <dgm:pt modelId="{C509BED5-EE46-8546-9FD7-D8A299EAED57}" type="pres">
      <dgm:prSet presAssocID="{774A6255-5F0C-384F-9F47-0E9DAFD50E95}" presName="vert1" presStyleCnt="0"/>
      <dgm:spPr/>
    </dgm:pt>
    <dgm:pt modelId="{C6372917-85CE-DE48-ABF4-64E8ED4C3EFA}" type="pres">
      <dgm:prSet presAssocID="{6B14BD39-A114-C843-96E7-F790A9283F44}" presName="thickLine" presStyleLbl="alignNode1" presStyleIdx="1" presStyleCnt="6"/>
      <dgm:spPr/>
    </dgm:pt>
    <dgm:pt modelId="{D3C9E514-A0D7-CC49-BFEF-9187F549C7AF}" type="pres">
      <dgm:prSet presAssocID="{6B14BD39-A114-C843-96E7-F790A9283F44}" presName="horz1" presStyleCnt="0"/>
      <dgm:spPr/>
    </dgm:pt>
    <dgm:pt modelId="{5E83AC9D-AC25-7040-B240-D705D1138433}" type="pres">
      <dgm:prSet presAssocID="{6B14BD39-A114-C843-96E7-F790A9283F44}" presName="tx1" presStyleLbl="revTx" presStyleIdx="1" presStyleCnt="6"/>
      <dgm:spPr/>
    </dgm:pt>
    <dgm:pt modelId="{6E2DD3AF-F3C7-284F-B5A1-59C37925A2EA}" type="pres">
      <dgm:prSet presAssocID="{6B14BD39-A114-C843-96E7-F790A9283F44}" presName="vert1" presStyleCnt="0"/>
      <dgm:spPr/>
    </dgm:pt>
    <dgm:pt modelId="{BEA4DA2E-4C8A-8E40-910B-373CECD6A61D}" type="pres">
      <dgm:prSet presAssocID="{5CF74BD6-0210-6546-9096-F748F04389B0}" presName="thickLine" presStyleLbl="alignNode1" presStyleIdx="2" presStyleCnt="6"/>
      <dgm:spPr/>
    </dgm:pt>
    <dgm:pt modelId="{CF5297B1-7117-3A42-9382-443ED1140A5B}" type="pres">
      <dgm:prSet presAssocID="{5CF74BD6-0210-6546-9096-F748F04389B0}" presName="horz1" presStyleCnt="0"/>
      <dgm:spPr/>
    </dgm:pt>
    <dgm:pt modelId="{5D3E0B24-8DBF-0740-B8D8-22D50FDFFD1E}" type="pres">
      <dgm:prSet presAssocID="{5CF74BD6-0210-6546-9096-F748F04389B0}" presName="tx1" presStyleLbl="revTx" presStyleIdx="2" presStyleCnt="6"/>
      <dgm:spPr/>
    </dgm:pt>
    <dgm:pt modelId="{F96C93D4-EC52-164B-B667-EC1DFE343D3B}" type="pres">
      <dgm:prSet presAssocID="{5CF74BD6-0210-6546-9096-F748F04389B0}" presName="vert1" presStyleCnt="0"/>
      <dgm:spPr/>
    </dgm:pt>
    <dgm:pt modelId="{A2B5E1FC-5663-FB46-BA56-B3345451C319}" type="pres">
      <dgm:prSet presAssocID="{7DC2298F-9BEE-E943-B5A2-90CDD326494C}" presName="thickLine" presStyleLbl="alignNode1" presStyleIdx="3" presStyleCnt="6"/>
      <dgm:spPr/>
    </dgm:pt>
    <dgm:pt modelId="{4212021B-F8BE-4E4A-95CE-29999C7E8377}" type="pres">
      <dgm:prSet presAssocID="{7DC2298F-9BEE-E943-B5A2-90CDD326494C}" presName="horz1" presStyleCnt="0"/>
      <dgm:spPr/>
    </dgm:pt>
    <dgm:pt modelId="{9302C454-D54B-B64F-AD86-C85229DCC8BB}" type="pres">
      <dgm:prSet presAssocID="{7DC2298F-9BEE-E943-B5A2-90CDD326494C}" presName="tx1" presStyleLbl="revTx" presStyleIdx="3" presStyleCnt="6"/>
      <dgm:spPr/>
    </dgm:pt>
    <dgm:pt modelId="{9F41A6E7-EB6A-0742-84C8-5C89805289D4}" type="pres">
      <dgm:prSet presAssocID="{7DC2298F-9BEE-E943-B5A2-90CDD326494C}" presName="vert1" presStyleCnt="0"/>
      <dgm:spPr/>
    </dgm:pt>
    <dgm:pt modelId="{39C0C0F6-6089-8240-9754-C7FF09541F55}" type="pres">
      <dgm:prSet presAssocID="{FE94FBFA-8DFD-3044-BC16-CACA5BD4154E}" presName="thickLine" presStyleLbl="alignNode1" presStyleIdx="4" presStyleCnt="6"/>
      <dgm:spPr/>
    </dgm:pt>
    <dgm:pt modelId="{8443375E-9945-7545-8222-8DF94238C543}" type="pres">
      <dgm:prSet presAssocID="{FE94FBFA-8DFD-3044-BC16-CACA5BD4154E}" presName="horz1" presStyleCnt="0"/>
      <dgm:spPr/>
    </dgm:pt>
    <dgm:pt modelId="{979EA18B-FDE2-A74C-9F91-C35F6BA30FC2}" type="pres">
      <dgm:prSet presAssocID="{FE94FBFA-8DFD-3044-BC16-CACA5BD4154E}" presName="tx1" presStyleLbl="revTx" presStyleIdx="4" presStyleCnt="6"/>
      <dgm:spPr/>
    </dgm:pt>
    <dgm:pt modelId="{87724DFA-1795-854A-959A-421DEB2260F8}" type="pres">
      <dgm:prSet presAssocID="{FE94FBFA-8DFD-3044-BC16-CACA5BD4154E}" presName="vert1" presStyleCnt="0"/>
      <dgm:spPr/>
    </dgm:pt>
    <dgm:pt modelId="{DFBF6D49-5206-0341-92D5-8138F1CA6F07}" type="pres">
      <dgm:prSet presAssocID="{0FB71DD1-88E9-3042-847D-55E79F470D97}" presName="thickLine" presStyleLbl="alignNode1" presStyleIdx="5" presStyleCnt="6"/>
      <dgm:spPr/>
    </dgm:pt>
    <dgm:pt modelId="{31D7E838-A8FD-D44B-92E3-1B3143F8F99E}" type="pres">
      <dgm:prSet presAssocID="{0FB71DD1-88E9-3042-847D-55E79F470D97}" presName="horz1" presStyleCnt="0"/>
      <dgm:spPr/>
    </dgm:pt>
    <dgm:pt modelId="{1D00BD8C-A59A-374A-8401-B7723D2ACBAD}" type="pres">
      <dgm:prSet presAssocID="{0FB71DD1-88E9-3042-847D-55E79F470D97}" presName="tx1" presStyleLbl="revTx" presStyleIdx="5" presStyleCnt="6" custScaleY="168788"/>
      <dgm:spPr/>
    </dgm:pt>
    <dgm:pt modelId="{D766D91D-CA9D-DE4C-89D6-A4E346FBA852}" type="pres">
      <dgm:prSet presAssocID="{0FB71DD1-88E9-3042-847D-55E79F470D97}" presName="vert1" presStyleCnt="0"/>
      <dgm:spPr/>
    </dgm:pt>
  </dgm:ptLst>
  <dgm:cxnLst>
    <dgm:cxn modelId="{52648E07-73B3-1541-9725-E0E3B740C58B}" type="presOf" srcId="{8003A78A-3DDE-CB40-A3D7-DFA2725F22BA}" destId="{60C217D2-C4FF-2A43-9751-68F7D027049A}" srcOrd="0" destOrd="0" presId="urn:microsoft.com/office/officeart/2008/layout/LinedList"/>
    <dgm:cxn modelId="{1525C620-4A04-6740-8CC4-F81A81EECDE2}" srcId="{8003A78A-3DDE-CB40-A3D7-DFA2725F22BA}" destId="{FE94FBFA-8DFD-3044-BC16-CACA5BD4154E}" srcOrd="4" destOrd="0" parTransId="{EABB9060-84A8-F44C-9B8F-1EA1BB9D38BE}" sibTransId="{90FF5AAB-1F97-0D42-A2ED-6F48942437CA}"/>
    <dgm:cxn modelId="{C809B026-B16F-C243-8972-FE14CD9CA777}" type="presOf" srcId="{774A6255-5F0C-384F-9F47-0E9DAFD50E95}" destId="{EBE28FF7-E1D7-A74E-BE18-68C92413DF90}" srcOrd="0" destOrd="0" presId="urn:microsoft.com/office/officeart/2008/layout/LinedList"/>
    <dgm:cxn modelId="{6883F544-7E59-7E4C-A88A-5957984D0C0B}" type="presOf" srcId="{7DC2298F-9BEE-E943-B5A2-90CDD326494C}" destId="{9302C454-D54B-B64F-AD86-C85229DCC8BB}" srcOrd="0" destOrd="0" presId="urn:microsoft.com/office/officeart/2008/layout/LinedList"/>
    <dgm:cxn modelId="{C045654D-F351-D242-B645-1B6459BB2027}" type="presOf" srcId="{5CF74BD6-0210-6546-9096-F748F04389B0}" destId="{5D3E0B24-8DBF-0740-B8D8-22D50FDFFD1E}" srcOrd="0" destOrd="0" presId="urn:microsoft.com/office/officeart/2008/layout/LinedList"/>
    <dgm:cxn modelId="{B269FF61-2930-C047-BC7B-0AB9990500B9}" type="presOf" srcId="{FE94FBFA-8DFD-3044-BC16-CACA5BD4154E}" destId="{979EA18B-FDE2-A74C-9F91-C35F6BA30FC2}" srcOrd="0" destOrd="0" presId="urn:microsoft.com/office/officeart/2008/layout/LinedList"/>
    <dgm:cxn modelId="{34893E84-A42C-024D-8C05-2E9BCB7C880A}" srcId="{8003A78A-3DDE-CB40-A3D7-DFA2725F22BA}" destId="{7DC2298F-9BEE-E943-B5A2-90CDD326494C}" srcOrd="3" destOrd="0" parTransId="{94C3D5E7-B639-1A40-A6A3-908E95F9F9BB}" sibTransId="{5D55D145-1408-224C-98A5-C9D9633097C4}"/>
    <dgm:cxn modelId="{4A19CC93-089A-B346-8185-EB7D2B36097E}" srcId="{8003A78A-3DDE-CB40-A3D7-DFA2725F22BA}" destId="{6B14BD39-A114-C843-96E7-F790A9283F44}" srcOrd="1" destOrd="0" parTransId="{217E9883-2F01-4F4E-843E-A0B70C8E31DC}" sibTransId="{07A5581C-064B-AD48-96FB-A15BE62F7379}"/>
    <dgm:cxn modelId="{2E995CA2-5064-0641-9551-4DB8339930CF}" srcId="{8003A78A-3DDE-CB40-A3D7-DFA2725F22BA}" destId="{774A6255-5F0C-384F-9F47-0E9DAFD50E95}" srcOrd="0" destOrd="0" parTransId="{0F32454C-EB89-0547-8BC8-A40499A172A0}" sibTransId="{FC0DDC6B-585C-8E48-A20D-62D6CE34D8A7}"/>
    <dgm:cxn modelId="{4BED99BA-FC50-AB46-A0FE-1081DA8FD87F}" type="presOf" srcId="{0FB71DD1-88E9-3042-847D-55E79F470D97}" destId="{1D00BD8C-A59A-374A-8401-B7723D2ACBAD}" srcOrd="0" destOrd="0" presId="urn:microsoft.com/office/officeart/2008/layout/LinedList"/>
    <dgm:cxn modelId="{0177B0BE-C88E-8241-84CC-38D5DDE620A0}" type="presOf" srcId="{6B14BD39-A114-C843-96E7-F790A9283F44}" destId="{5E83AC9D-AC25-7040-B240-D705D1138433}" srcOrd="0" destOrd="0" presId="urn:microsoft.com/office/officeart/2008/layout/LinedList"/>
    <dgm:cxn modelId="{3D337CC1-45DC-B04E-806D-720D6CFE44B9}" srcId="{8003A78A-3DDE-CB40-A3D7-DFA2725F22BA}" destId="{0FB71DD1-88E9-3042-847D-55E79F470D97}" srcOrd="5" destOrd="0" parTransId="{2B596006-AA29-EB4D-B3C6-7FCBB38D60C4}" sibTransId="{FA75A182-62E5-234E-9CE2-D4D16E281402}"/>
    <dgm:cxn modelId="{1319C7F4-D2E2-C34A-91EF-6C61930816F4}" srcId="{8003A78A-3DDE-CB40-A3D7-DFA2725F22BA}" destId="{5CF74BD6-0210-6546-9096-F748F04389B0}" srcOrd="2" destOrd="0" parTransId="{0F2C3ACA-F6BF-BF49-B0A3-567518FFFEA9}" sibTransId="{0751B241-B054-0E47-9CAD-25871F299BDC}"/>
    <dgm:cxn modelId="{A8165AF8-83F1-334A-A297-A19874DC9F39}" type="presParOf" srcId="{60C217D2-C4FF-2A43-9751-68F7D027049A}" destId="{E5FA83B9-3851-2B47-91B5-319651D3F6FD}" srcOrd="0" destOrd="0" presId="urn:microsoft.com/office/officeart/2008/layout/LinedList"/>
    <dgm:cxn modelId="{547421A1-3F4E-014E-804B-F05D215BF297}" type="presParOf" srcId="{60C217D2-C4FF-2A43-9751-68F7D027049A}" destId="{8B98ADF5-F3B3-DE4D-85FE-4993A213D0B4}" srcOrd="1" destOrd="0" presId="urn:microsoft.com/office/officeart/2008/layout/LinedList"/>
    <dgm:cxn modelId="{4DB16467-1A4A-9041-9C39-CC580E27311F}" type="presParOf" srcId="{8B98ADF5-F3B3-DE4D-85FE-4993A213D0B4}" destId="{EBE28FF7-E1D7-A74E-BE18-68C92413DF90}" srcOrd="0" destOrd="0" presId="urn:microsoft.com/office/officeart/2008/layout/LinedList"/>
    <dgm:cxn modelId="{3F3CC126-AFAA-6947-97FC-5AE2BF0ABBA2}" type="presParOf" srcId="{8B98ADF5-F3B3-DE4D-85FE-4993A213D0B4}" destId="{C509BED5-EE46-8546-9FD7-D8A299EAED57}" srcOrd="1" destOrd="0" presId="urn:microsoft.com/office/officeart/2008/layout/LinedList"/>
    <dgm:cxn modelId="{DA4F76FF-2549-AD43-B0AB-DECB265D45C8}" type="presParOf" srcId="{60C217D2-C4FF-2A43-9751-68F7D027049A}" destId="{C6372917-85CE-DE48-ABF4-64E8ED4C3EFA}" srcOrd="2" destOrd="0" presId="urn:microsoft.com/office/officeart/2008/layout/LinedList"/>
    <dgm:cxn modelId="{30FB788B-AC0D-4248-BD22-AFD844AF0D06}" type="presParOf" srcId="{60C217D2-C4FF-2A43-9751-68F7D027049A}" destId="{D3C9E514-A0D7-CC49-BFEF-9187F549C7AF}" srcOrd="3" destOrd="0" presId="urn:microsoft.com/office/officeart/2008/layout/LinedList"/>
    <dgm:cxn modelId="{D08B6B36-E661-AE45-AF81-EFD5E2E868A7}" type="presParOf" srcId="{D3C9E514-A0D7-CC49-BFEF-9187F549C7AF}" destId="{5E83AC9D-AC25-7040-B240-D705D1138433}" srcOrd="0" destOrd="0" presId="urn:microsoft.com/office/officeart/2008/layout/LinedList"/>
    <dgm:cxn modelId="{E51771F2-4C8C-504F-8494-388C57CA0F2B}" type="presParOf" srcId="{D3C9E514-A0D7-CC49-BFEF-9187F549C7AF}" destId="{6E2DD3AF-F3C7-284F-B5A1-59C37925A2EA}" srcOrd="1" destOrd="0" presId="urn:microsoft.com/office/officeart/2008/layout/LinedList"/>
    <dgm:cxn modelId="{87E0D64A-768B-C245-A4FB-2DF7C8831617}" type="presParOf" srcId="{60C217D2-C4FF-2A43-9751-68F7D027049A}" destId="{BEA4DA2E-4C8A-8E40-910B-373CECD6A61D}" srcOrd="4" destOrd="0" presId="urn:microsoft.com/office/officeart/2008/layout/LinedList"/>
    <dgm:cxn modelId="{C50A45B8-1D07-2541-B4B4-6667A3E016CC}" type="presParOf" srcId="{60C217D2-C4FF-2A43-9751-68F7D027049A}" destId="{CF5297B1-7117-3A42-9382-443ED1140A5B}" srcOrd="5" destOrd="0" presId="urn:microsoft.com/office/officeart/2008/layout/LinedList"/>
    <dgm:cxn modelId="{C444F725-44D5-9941-9451-B8A4302FE147}" type="presParOf" srcId="{CF5297B1-7117-3A42-9382-443ED1140A5B}" destId="{5D3E0B24-8DBF-0740-B8D8-22D50FDFFD1E}" srcOrd="0" destOrd="0" presId="urn:microsoft.com/office/officeart/2008/layout/LinedList"/>
    <dgm:cxn modelId="{69B7C6EF-620F-6049-AFA4-B797A735F265}" type="presParOf" srcId="{CF5297B1-7117-3A42-9382-443ED1140A5B}" destId="{F96C93D4-EC52-164B-B667-EC1DFE343D3B}" srcOrd="1" destOrd="0" presId="urn:microsoft.com/office/officeart/2008/layout/LinedList"/>
    <dgm:cxn modelId="{1E4F45A2-2E97-DB46-8774-60BB10FE39AB}" type="presParOf" srcId="{60C217D2-C4FF-2A43-9751-68F7D027049A}" destId="{A2B5E1FC-5663-FB46-BA56-B3345451C319}" srcOrd="6" destOrd="0" presId="urn:microsoft.com/office/officeart/2008/layout/LinedList"/>
    <dgm:cxn modelId="{AA7D606A-A721-D84C-98E5-8D1A12D00806}" type="presParOf" srcId="{60C217D2-C4FF-2A43-9751-68F7D027049A}" destId="{4212021B-F8BE-4E4A-95CE-29999C7E8377}" srcOrd="7" destOrd="0" presId="urn:microsoft.com/office/officeart/2008/layout/LinedList"/>
    <dgm:cxn modelId="{88BA2CF6-6589-AD42-B754-BB45A65C9C28}" type="presParOf" srcId="{4212021B-F8BE-4E4A-95CE-29999C7E8377}" destId="{9302C454-D54B-B64F-AD86-C85229DCC8BB}" srcOrd="0" destOrd="0" presId="urn:microsoft.com/office/officeart/2008/layout/LinedList"/>
    <dgm:cxn modelId="{F83FA791-9BD1-D04A-95EE-609B7B64AA4E}" type="presParOf" srcId="{4212021B-F8BE-4E4A-95CE-29999C7E8377}" destId="{9F41A6E7-EB6A-0742-84C8-5C89805289D4}" srcOrd="1" destOrd="0" presId="urn:microsoft.com/office/officeart/2008/layout/LinedList"/>
    <dgm:cxn modelId="{C7A4758F-A736-054F-93AC-2E33A74511DB}" type="presParOf" srcId="{60C217D2-C4FF-2A43-9751-68F7D027049A}" destId="{39C0C0F6-6089-8240-9754-C7FF09541F55}" srcOrd="8" destOrd="0" presId="urn:microsoft.com/office/officeart/2008/layout/LinedList"/>
    <dgm:cxn modelId="{F43865FA-6162-7749-918B-8754F118C05A}" type="presParOf" srcId="{60C217D2-C4FF-2A43-9751-68F7D027049A}" destId="{8443375E-9945-7545-8222-8DF94238C543}" srcOrd="9" destOrd="0" presId="urn:microsoft.com/office/officeart/2008/layout/LinedList"/>
    <dgm:cxn modelId="{1DD42C6D-1E61-CE47-9613-6260760FF789}" type="presParOf" srcId="{8443375E-9945-7545-8222-8DF94238C543}" destId="{979EA18B-FDE2-A74C-9F91-C35F6BA30FC2}" srcOrd="0" destOrd="0" presId="urn:microsoft.com/office/officeart/2008/layout/LinedList"/>
    <dgm:cxn modelId="{46585810-EC7D-3444-8E40-CD19ABFA11D4}" type="presParOf" srcId="{8443375E-9945-7545-8222-8DF94238C543}" destId="{87724DFA-1795-854A-959A-421DEB2260F8}" srcOrd="1" destOrd="0" presId="urn:microsoft.com/office/officeart/2008/layout/LinedList"/>
    <dgm:cxn modelId="{F88667D2-C580-2644-89C9-6F17D0C73A09}" type="presParOf" srcId="{60C217D2-C4FF-2A43-9751-68F7D027049A}" destId="{DFBF6D49-5206-0341-92D5-8138F1CA6F07}" srcOrd="10" destOrd="0" presId="urn:microsoft.com/office/officeart/2008/layout/LinedList"/>
    <dgm:cxn modelId="{002C5C52-AF2A-CF4D-9C42-E2731BEAC43C}" type="presParOf" srcId="{60C217D2-C4FF-2A43-9751-68F7D027049A}" destId="{31D7E838-A8FD-D44B-92E3-1B3143F8F99E}" srcOrd="11" destOrd="0" presId="urn:microsoft.com/office/officeart/2008/layout/LinedList"/>
    <dgm:cxn modelId="{8978ED21-B575-8D44-A882-E1479F3DE6CC}" type="presParOf" srcId="{31D7E838-A8FD-D44B-92E3-1B3143F8F99E}" destId="{1D00BD8C-A59A-374A-8401-B7723D2ACBAD}" srcOrd="0" destOrd="0" presId="urn:microsoft.com/office/officeart/2008/layout/LinedList"/>
    <dgm:cxn modelId="{D2C62AD0-66A3-9149-ADFF-8A55FD477B7F}" type="presParOf" srcId="{31D7E838-A8FD-D44B-92E3-1B3143F8F99E}" destId="{D766D91D-CA9D-DE4C-89D6-A4E346FBA85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A4D409B-93EC-994B-AAEF-73168B3D05C0}"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F88D92D3-524B-2A4D-8C78-81A409CE0E49}">
      <dgm:prSet/>
      <dgm:spPr/>
      <dgm:t>
        <a:bodyPr/>
        <a:lstStyle/>
        <a:p>
          <a:r>
            <a:rPr lang="zh-CN" altLang="en-US" b="0" i="0" u="none"/>
            <a:t>（</a:t>
          </a:r>
          <a:r>
            <a:rPr lang="en-US" altLang="zh-CN" b="0" i="0" u="none"/>
            <a:t>1</a:t>
          </a:r>
          <a:r>
            <a:rPr lang="zh-CN" altLang="en-US" b="0" i="0" u="none"/>
            <a:t>）土地估价机构接受国土资源主管部门（或出让方）委托，明确估价目的等基本事项；</a:t>
          </a:r>
        </a:p>
      </dgm:t>
    </dgm:pt>
    <dgm:pt modelId="{8C22AA02-65AE-E04B-B912-79E86F78E507}" type="parTrans" cxnId="{A0F579BD-16EB-7A46-8074-1DCD50A32CBD}">
      <dgm:prSet/>
      <dgm:spPr/>
      <dgm:t>
        <a:bodyPr/>
        <a:lstStyle/>
        <a:p>
          <a:endParaRPr lang="zh-CN" altLang="en-US"/>
        </a:p>
      </dgm:t>
    </dgm:pt>
    <dgm:pt modelId="{E4050284-6553-1043-B566-108F20D2A584}" type="sibTrans" cxnId="{A0F579BD-16EB-7A46-8074-1DCD50A32CBD}">
      <dgm:prSet/>
      <dgm:spPr/>
      <dgm:t>
        <a:bodyPr/>
        <a:lstStyle/>
        <a:p>
          <a:endParaRPr lang="zh-CN" altLang="en-US"/>
        </a:p>
      </dgm:t>
    </dgm:pt>
    <dgm:pt modelId="{FA7D5058-1C0F-5043-8BC5-6D65259B3CEF}">
      <dgm:prSet/>
      <dgm:spPr/>
      <dgm:t>
        <a:bodyPr/>
        <a:lstStyle/>
        <a:p>
          <a:r>
            <a:rPr lang="zh-CN" altLang="en-US" b="0" i="0" u="none"/>
            <a:t>（</a:t>
          </a:r>
          <a:r>
            <a:rPr lang="en-US" altLang="zh-CN" b="0" i="0" u="none"/>
            <a:t>2</a:t>
          </a:r>
          <a:r>
            <a:rPr lang="zh-CN" altLang="en-US" b="0" i="0" u="none"/>
            <a:t>）拟订估价工作方案，收集所需背景资料；</a:t>
          </a:r>
        </a:p>
      </dgm:t>
    </dgm:pt>
    <dgm:pt modelId="{31B38240-FCBD-5B4F-8E79-7EE9E559B900}" type="parTrans" cxnId="{F0497FCE-8938-F24F-B56D-3CCEE657118A}">
      <dgm:prSet/>
      <dgm:spPr/>
      <dgm:t>
        <a:bodyPr/>
        <a:lstStyle/>
        <a:p>
          <a:endParaRPr lang="zh-CN" altLang="en-US"/>
        </a:p>
      </dgm:t>
    </dgm:pt>
    <dgm:pt modelId="{4C85E82F-386A-EC45-AC44-4E1D3BAE3C98}" type="sibTrans" cxnId="{F0497FCE-8938-F24F-B56D-3CCEE657118A}">
      <dgm:prSet/>
      <dgm:spPr/>
      <dgm:t>
        <a:bodyPr/>
        <a:lstStyle/>
        <a:p>
          <a:endParaRPr lang="zh-CN" altLang="en-US"/>
        </a:p>
      </dgm:t>
    </dgm:pt>
    <dgm:pt modelId="{C966FE4C-2FE0-DC48-8578-C1360253BBC3}">
      <dgm:prSet/>
      <dgm:spPr/>
      <dgm:t>
        <a:bodyPr/>
        <a:lstStyle/>
        <a:p>
          <a:r>
            <a:rPr lang="zh-CN" altLang="en-US" b="0" i="0" u="none"/>
            <a:t>（</a:t>
          </a:r>
          <a:r>
            <a:rPr lang="en-US" altLang="zh-CN" b="0" i="0" u="none"/>
            <a:t>3</a:t>
          </a:r>
          <a:r>
            <a:rPr lang="zh-CN" altLang="en-US" b="0" i="0" u="none"/>
            <a:t>）实地查勘；</a:t>
          </a:r>
        </a:p>
      </dgm:t>
    </dgm:pt>
    <dgm:pt modelId="{298C949C-7480-0641-A751-0257A84638FC}" type="parTrans" cxnId="{68C69246-E904-CF43-9A83-12EDB64CE9C0}">
      <dgm:prSet/>
      <dgm:spPr/>
      <dgm:t>
        <a:bodyPr/>
        <a:lstStyle/>
        <a:p>
          <a:endParaRPr lang="zh-CN" altLang="en-US"/>
        </a:p>
      </dgm:t>
    </dgm:pt>
    <dgm:pt modelId="{EA56DF7A-4B7F-5B48-B295-B8E5FFF6D16A}" type="sibTrans" cxnId="{68C69246-E904-CF43-9A83-12EDB64CE9C0}">
      <dgm:prSet/>
      <dgm:spPr/>
      <dgm:t>
        <a:bodyPr/>
        <a:lstStyle/>
        <a:p>
          <a:endParaRPr lang="zh-CN" altLang="en-US"/>
        </a:p>
      </dgm:t>
    </dgm:pt>
    <dgm:pt modelId="{A9BE1309-9B1F-6348-A615-B1C7777BBA65}">
      <dgm:prSet/>
      <dgm:spPr/>
      <dgm:t>
        <a:bodyPr/>
        <a:lstStyle/>
        <a:p>
          <a:r>
            <a:rPr lang="zh-CN" altLang="en-US" b="0" i="0" u="none"/>
            <a:t>（</a:t>
          </a:r>
          <a:r>
            <a:rPr lang="en-US" altLang="zh-CN" b="0" i="0" u="none"/>
            <a:t>4</a:t>
          </a:r>
          <a:r>
            <a:rPr lang="zh-CN" altLang="en-US" b="0" i="0" u="none"/>
            <a:t>）选定估价方法进行评估；</a:t>
          </a:r>
        </a:p>
      </dgm:t>
    </dgm:pt>
    <dgm:pt modelId="{9F12BBC0-7669-AB47-8636-A4FDA353C11D}" type="parTrans" cxnId="{9413A266-178A-B04F-A287-87D8E017098D}">
      <dgm:prSet/>
      <dgm:spPr/>
      <dgm:t>
        <a:bodyPr/>
        <a:lstStyle/>
        <a:p>
          <a:endParaRPr lang="zh-CN" altLang="en-US"/>
        </a:p>
      </dgm:t>
    </dgm:pt>
    <dgm:pt modelId="{2D0B024D-7CD8-CC4B-A4B8-EFFA8A321604}" type="sibTrans" cxnId="{9413A266-178A-B04F-A287-87D8E017098D}">
      <dgm:prSet/>
      <dgm:spPr/>
      <dgm:t>
        <a:bodyPr/>
        <a:lstStyle/>
        <a:p>
          <a:endParaRPr lang="zh-CN" altLang="en-US"/>
        </a:p>
      </dgm:t>
    </dgm:pt>
    <dgm:pt modelId="{FEB2F439-8BCB-CB4B-B32B-035C4E508E96}">
      <dgm:prSet/>
      <dgm:spPr/>
      <dgm:t>
        <a:bodyPr/>
        <a:lstStyle/>
        <a:p>
          <a:r>
            <a:rPr lang="zh-CN" altLang="en-US" b="0" i="0" u="none"/>
            <a:t>（</a:t>
          </a:r>
          <a:r>
            <a:rPr lang="en-US" altLang="zh-CN" b="0" i="0" u="none"/>
            <a:t>5</a:t>
          </a:r>
          <a:r>
            <a:rPr lang="zh-CN" altLang="en-US" b="0" i="0" u="none"/>
            <a:t>）确定估价结果，并根据当地市场情况、有关法律法规和政策规定，给出底价决策建议；</a:t>
          </a:r>
        </a:p>
      </dgm:t>
    </dgm:pt>
    <dgm:pt modelId="{22C2DB12-4F59-0E45-9512-1B3B48E3A725}" type="parTrans" cxnId="{C6C562E8-D74C-EB4F-BA7B-DD642B520392}">
      <dgm:prSet/>
      <dgm:spPr/>
      <dgm:t>
        <a:bodyPr/>
        <a:lstStyle/>
        <a:p>
          <a:endParaRPr lang="zh-CN" altLang="en-US"/>
        </a:p>
      </dgm:t>
    </dgm:pt>
    <dgm:pt modelId="{C4B0C5E4-960C-254D-830B-33EE8C09718B}" type="sibTrans" cxnId="{C6C562E8-D74C-EB4F-BA7B-DD642B520392}">
      <dgm:prSet/>
      <dgm:spPr/>
      <dgm:t>
        <a:bodyPr/>
        <a:lstStyle/>
        <a:p>
          <a:endParaRPr lang="zh-CN" altLang="en-US"/>
        </a:p>
      </dgm:t>
    </dgm:pt>
    <dgm:pt modelId="{A1DF908F-95D3-D445-AB1B-9802E711D002}">
      <dgm:prSet/>
      <dgm:spPr/>
      <dgm:t>
        <a:bodyPr/>
        <a:lstStyle/>
        <a:p>
          <a:r>
            <a:rPr lang="zh-CN" altLang="en-US" b="0" i="0" u="none"/>
            <a:t>（</a:t>
          </a:r>
          <a:r>
            <a:rPr lang="en-US" altLang="zh-CN" b="0" i="0" u="none"/>
            <a:t>6</a:t>
          </a:r>
          <a:r>
            <a:rPr lang="zh-CN" altLang="en-US" b="0" i="0" u="none"/>
            <a:t>）撰写估价报告并由两名土地估价专业评估师签署，履行土地估价报告备案程序，取得电子备案号；</a:t>
          </a:r>
        </a:p>
      </dgm:t>
    </dgm:pt>
    <dgm:pt modelId="{36C23B46-7322-C943-9A79-F01E42E36615}" type="parTrans" cxnId="{EC31E195-7FB1-AD4B-9F59-2CCD27CA89B7}">
      <dgm:prSet/>
      <dgm:spPr/>
      <dgm:t>
        <a:bodyPr/>
        <a:lstStyle/>
        <a:p>
          <a:endParaRPr lang="zh-CN" altLang="en-US"/>
        </a:p>
      </dgm:t>
    </dgm:pt>
    <dgm:pt modelId="{925090F9-FBF4-5E45-A8FA-5642D279A92E}" type="sibTrans" cxnId="{EC31E195-7FB1-AD4B-9F59-2CCD27CA89B7}">
      <dgm:prSet/>
      <dgm:spPr/>
      <dgm:t>
        <a:bodyPr/>
        <a:lstStyle/>
        <a:p>
          <a:endParaRPr lang="zh-CN" altLang="en-US"/>
        </a:p>
      </dgm:t>
    </dgm:pt>
    <dgm:pt modelId="{09903B8A-406A-3A45-99E7-16E2618C8E53}">
      <dgm:prSet/>
      <dgm:spPr/>
      <dgm:t>
        <a:bodyPr/>
        <a:lstStyle/>
        <a:p>
          <a:r>
            <a:rPr lang="zh-CN" altLang="en-US" b="0" i="0" u="none"/>
            <a:t>（</a:t>
          </a:r>
          <a:r>
            <a:rPr lang="en-US" altLang="zh-CN" b="0" i="0" u="none"/>
            <a:t>7</a:t>
          </a:r>
          <a:r>
            <a:rPr lang="zh-CN" altLang="en-US" b="0" i="0" u="none"/>
            <a:t>）提交估价报告；</a:t>
          </a:r>
        </a:p>
      </dgm:t>
    </dgm:pt>
    <dgm:pt modelId="{FE67D865-A143-EA4F-A2AC-8CAF9D71150E}" type="parTrans" cxnId="{DB35D380-3FC8-2044-A436-C21594697453}">
      <dgm:prSet/>
      <dgm:spPr/>
      <dgm:t>
        <a:bodyPr/>
        <a:lstStyle/>
        <a:p>
          <a:endParaRPr lang="zh-CN" altLang="en-US"/>
        </a:p>
      </dgm:t>
    </dgm:pt>
    <dgm:pt modelId="{8D033340-F3C5-F346-9FA6-ED85CBA5ED1E}" type="sibTrans" cxnId="{DB35D380-3FC8-2044-A436-C21594697453}">
      <dgm:prSet/>
      <dgm:spPr/>
      <dgm:t>
        <a:bodyPr/>
        <a:lstStyle/>
        <a:p>
          <a:endParaRPr lang="zh-CN" altLang="en-US"/>
        </a:p>
      </dgm:t>
    </dgm:pt>
    <dgm:pt modelId="{23F32267-AF5D-0E44-8048-891545A6227E}">
      <dgm:prSet/>
      <dgm:spPr/>
      <dgm:t>
        <a:bodyPr/>
        <a:lstStyle/>
        <a:p>
          <a:r>
            <a:rPr lang="zh-CN" altLang="en-US" b="0" i="0" u="none"/>
            <a:t>（</a:t>
          </a:r>
          <a:r>
            <a:rPr lang="en-US" altLang="zh-CN" b="0" i="0" u="none"/>
            <a:t>8</a:t>
          </a:r>
          <a:r>
            <a:rPr lang="zh-CN" altLang="en-US" b="0" i="0" u="none"/>
            <a:t>）估价资料归档。</a:t>
          </a:r>
        </a:p>
      </dgm:t>
    </dgm:pt>
    <dgm:pt modelId="{014BCABF-B4DF-8347-9503-FA3F02556314}" type="parTrans" cxnId="{6B155D4E-BFAA-0745-94C2-B6D7A0AD5975}">
      <dgm:prSet/>
      <dgm:spPr/>
      <dgm:t>
        <a:bodyPr/>
        <a:lstStyle/>
        <a:p>
          <a:endParaRPr lang="zh-CN" altLang="en-US"/>
        </a:p>
      </dgm:t>
    </dgm:pt>
    <dgm:pt modelId="{CAC2F4A6-62CB-9D46-9066-59773A70DD88}" type="sibTrans" cxnId="{6B155D4E-BFAA-0745-94C2-B6D7A0AD5975}">
      <dgm:prSet/>
      <dgm:spPr/>
      <dgm:t>
        <a:bodyPr/>
        <a:lstStyle/>
        <a:p>
          <a:endParaRPr lang="zh-CN" altLang="en-US"/>
        </a:p>
      </dgm:t>
    </dgm:pt>
    <dgm:pt modelId="{D15F98A2-0B15-4D4C-8175-FE91C2C933D4}" type="pres">
      <dgm:prSet presAssocID="{3A4D409B-93EC-994B-AAEF-73168B3D05C0}" presName="vert0" presStyleCnt="0">
        <dgm:presLayoutVars>
          <dgm:dir/>
          <dgm:animOne val="branch"/>
          <dgm:animLvl val="lvl"/>
        </dgm:presLayoutVars>
      </dgm:prSet>
      <dgm:spPr/>
    </dgm:pt>
    <dgm:pt modelId="{064CCF77-82F0-E244-B059-2A5D74B1D95C}" type="pres">
      <dgm:prSet presAssocID="{F88D92D3-524B-2A4D-8C78-81A409CE0E49}" presName="thickLine" presStyleLbl="alignNode1" presStyleIdx="0" presStyleCnt="8"/>
      <dgm:spPr/>
    </dgm:pt>
    <dgm:pt modelId="{E98E4CFD-BB19-1649-96A6-6B723DB871A0}" type="pres">
      <dgm:prSet presAssocID="{F88D92D3-524B-2A4D-8C78-81A409CE0E49}" presName="horz1" presStyleCnt="0"/>
      <dgm:spPr/>
    </dgm:pt>
    <dgm:pt modelId="{785E930A-1560-364C-A291-E371131EEA45}" type="pres">
      <dgm:prSet presAssocID="{F88D92D3-524B-2A4D-8C78-81A409CE0E49}" presName="tx1" presStyleLbl="revTx" presStyleIdx="0" presStyleCnt="8"/>
      <dgm:spPr/>
    </dgm:pt>
    <dgm:pt modelId="{3B87A6E3-293C-1640-8070-4E68A5AF209E}" type="pres">
      <dgm:prSet presAssocID="{F88D92D3-524B-2A4D-8C78-81A409CE0E49}" presName="vert1" presStyleCnt="0"/>
      <dgm:spPr/>
    </dgm:pt>
    <dgm:pt modelId="{216051D5-5E31-3B45-97BE-EB243BB11ECC}" type="pres">
      <dgm:prSet presAssocID="{FA7D5058-1C0F-5043-8BC5-6D65259B3CEF}" presName="thickLine" presStyleLbl="alignNode1" presStyleIdx="1" presStyleCnt="8"/>
      <dgm:spPr/>
    </dgm:pt>
    <dgm:pt modelId="{47498BC1-4CD4-EA48-8717-3D48FA8B3249}" type="pres">
      <dgm:prSet presAssocID="{FA7D5058-1C0F-5043-8BC5-6D65259B3CEF}" presName="horz1" presStyleCnt="0"/>
      <dgm:spPr/>
    </dgm:pt>
    <dgm:pt modelId="{24D198D2-A8B8-944F-92E6-15C56E7B28EE}" type="pres">
      <dgm:prSet presAssocID="{FA7D5058-1C0F-5043-8BC5-6D65259B3CEF}" presName="tx1" presStyleLbl="revTx" presStyleIdx="1" presStyleCnt="8"/>
      <dgm:spPr/>
    </dgm:pt>
    <dgm:pt modelId="{057E54E1-9D5E-674C-8BD3-83ADF65D519A}" type="pres">
      <dgm:prSet presAssocID="{FA7D5058-1C0F-5043-8BC5-6D65259B3CEF}" presName="vert1" presStyleCnt="0"/>
      <dgm:spPr/>
    </dgm:pt>
    <dgm:pt modelId="{E6A654E4-DB18-3C41-9C3D-5653BAC07EF6}" type="pres">
      <dgm:prSet presAssocID="{C966FE4C-2FE0-DC48-8578-C1360253BBC3}" presName="thickLine" presStyleLbl="alignNode1" presStyleIdx="2" presStyleCnt="8"/>
      <dgm:spPr/>
    </dgm:pt>
    <dgm:pt modelId="{D01E57EE-453D-1A4B-9B26-04789F3102D9}" type="pres">
      <dgm:prSet presAssocID="{C966FE4C-2FE0-DC48-8578-C1360253BBC3}" presName="horz1" presStyleCnt="0"/>
      <dgm:spPr/>
    </dgm:pt>
    <dgm:pt modelId="{71635159-A69F-DC47-B17F-E91695F6CD3E}" type="pres">
      <dgm:prSet presAssocID="{C966FE4C-2FE0-DC48-8578-C1360253BBC3}" presName="tx1" presStyleLbl="revTx" presStyleIdx="2" presStyleCnt="8"/>
      <dgm:spPr/>
    </dgm:pt>
    <dgm:pt modelId="{AD82B7AF-4535-D341-B550-7EB5F57B4121}" type="pres">
      <dgm:prSet presAssocID="{C966FE4C-2FE0-DC48-8578-C1360253BBC3}" presName="vert1" presStyleCnt="0"/>
      <dgm:spPr/>
    </dgm:pt>
    <dgm:pt modelId="{CED9C2D8-C11D-4C4F-95D8-0DCC84F3565D}" type="pres">
      <dgm:prSet presAssocID="{A9BE1309-9B1F-6348-A615-B1C7777BBA65}" presName="thickLine" presStyleLbl="alignNode1" presStyleIdx="3" presStyleCnt="8"/>
      <dgm:spPr/>
    </dgm:pt>
    <dgm:pt modelId="{0A148E8F-9C1E-F148-ADFD-B4351375A598}" type="pres">
      <dgm:prSet presAssocID="{A9BE1309-9B1F-6348-A615-B1C7777BBA65}" presName="horz1" presStyleCnt="0"/>
      <dgm:spPr/>
    </dgm:pt>
    <dgm:pt modelId="{6882E470-7EB3-0044-9A2B-FE760430CE3B}" type="pres">
      <dgm:prSet presAssocID="{A9BE1309-9B1F-6348-A615-B1C7777BBA65}" presName="tx1" presStyleLbl="revTx" presStyleIdx="3" presStyleCnt="8"/>
      <dgm:spPr/>
    </dgm:pt>
    <dgm:pt modelId="{AED00C0A-D88C-5A45-811F-4190E5918C5E}" type="pres">
      <dgm:prSet presAssocID="{A9BE1309-9B1F-6348-A615-B1C7777BBA65}" presName="vert1" presStyleCnt="0"/>
      <dgm:spPr/>
    </dgm:pt>
    <dgm:pt modelId="{FBAEE348-F923-0449-80C2-86E16363ACC0}" type="pres">
      <dgm:prSet presAssocID="{FEB2F439-8BCB-CB4B-B32B-035C4E508E96}" presName="thickLine" presStyleLbl="alignNode1" presStyleIdx="4" presStyleCnt="8"/>
      <dgm:spPr/>
    </dgm:pt>
    <dgm:pt modelId="{220E6116-95B5-FD42-A2CA-53DA988C1ACD}" type="pres">
      <dgm:prSet presAssocID="{FEB2F439-8BCB-CB4B-B32B-035C4E508E96}" presName="horz1" presStyleCnt="0"/>
      <dgm:spPr/>
    </dgm:pt>
    <dgm:pt modelId="{041C9C2A-C863-7146-B4DF-8C25F771991D}" type="pres">
      <dgm:prSet presAssocID="{FEB2F439-8BCB-CB4B-B32B-035C4E508E96}" presName="tx1" presStyleLbl="revTx" presStyleIdx="4" presStyleCnt="8"/>
      <dgm:spPr/>
    </dgm:pt>
    <dgm:pt modelId="{D52EE978-A03A-CC46-8829-FE36C21AAA99}" type="pres">
      <dgm:prSet presAssocID="{FEB2F439-8BCB-CB4B-B32B-035C4E508E96}" presName="vert1" presStyleCnt="0"/>
      <dgm:spPr/>
    </dgm:pt>
    <dgm:pt modelId="{68D049BC-E69F-FF42-A0DC-906F661A07D7}" type="pres">
      <dgm:prSet presAssocID="{A1DF908F-95D3-D445-AB1B-9802E711D002}" presName="thickLine" presStyleLbl="alignNode1" presStyleIdx="5" presStyleCnt="8"/>
      <dgm:spPr/>
    </dgm:pt>
    <dgm:pt modelId="{1C1C5D22-7E81-7A44-AD8E-1F1F3205CEF3}" type="pres">
      <dgm:prSet presAssocID="{A1DF908F-95D3-D445-AB1B-9802E711D002}" presName="horz1" presStyleCnt="0"/>
      <dgm:spPr/>
    </dgm:pt>
    <dgm:pt modelId="{FC5A1BD9-2211-E04F-89D8-7C94338EDA1D}" type="pres">
      <dgm:prSet presAssocID="{A1DF908F-95D3-D445-AB1B-9802E711D002}" presName="tx1" presStyleLbl="revTx" presStyleIdx="5" presStyleCnt="8"/>
      <dgm:spPr/>
    </dgm:pt>
    <dgm:pt modelId="{4FB9F368-2B38-264A-8999-3C07EAF6B47B}" type="pres">
      <dgm:prSet presAssocID="{A1DF908F-95D3-D445-AB1B-9802E711D002}" presName="vert1" presStyleCnt="0"/>
      <dgm:spPr/>
    </dgm:pt>
    <dgm:pt modelId="{E76CD283-E9B3-4345-85EC-FA89559BF63D}" type="pres">
      <dgm:prSet presAssocID="{09903B8A-406A-3A45-99E7-16E2618C8E53}" presName="thickLine" presStyleLbl="alignNode1" presStyleIdx="6" presStyleCnt="8"/>
      <dgm:spPr/>
    </dgm:pt>
    <dgm:pt modelId="{E1C7743E-1E3B-464D-96A8-85F723DA80D2}" type="pres">
      <dgm:prSet presAssocID="{09903B8A-406A-3A45-99E7-16E2618C8E53}" presName="horz1" presStyleCnt="0"/>
      <dgm:spPr/>
    </dgm:pt>
    <dgm:pt modelId="{40D1A98C-914E-6F40-B5BD-AF7968C05AE2}" type="pres">
      <dgm:prSet presAssocID="{09903B8A-406A-3A45-99E7-16E2618C8E53}" presName="tx1" presStyleLbl="revTx" presStyleIdx="6" presStyleCnt="8"/>
      <dgm:spPr/>
    </dgm:pt>
    <dgm:pt modelId="{75D8E02D-98B9-334E-BBD4-B728E9A98F44}" type="pres">
      <dgm:prSet presAssocID="{09903B8A-406A-3A45-99E7-16E2618C8E53}" presName="vert1" presStyleCnt="0"/>
      <dgm:spPr/>
    </dgm:pt>
    <dgm:pt modelId="{878A32C0-E553-2342-A5D5-EEE42D2AEFD2}" type="pres">
      <dgm:prSet presAssocID="{23F32267-AF5D-0E44-8048-891545A6227E}" presName="thickLine" presStyleLbl="alignNode1" presStyleIdx="7" presStyleCnt="8"/>
      <dgm:spPr/>
    </dgm:pt>
    <dgm:pt modelId="{86E0AB22-512D-9B4D-97E0-F4FD08DF2A2B}" type="pres">
      <dgm:prSet presAssocID="{23F32267-AF5D-0E44-8048-891545A6227E}" presName="horz1" presStyleCnt="0"/>
      <dgm:spPr/>
    </dgm:pt>
    <dgm:pt modelId="{F08089A5-11B9-FB4A-B08A-E3B5826A5FEB}" type="pres">
      <dgm:prSet presAssocID="{23F32267-AF5D-0E44-8048-891545A6227E}" presName="tx1" presStyleLbl="revTx" presStyleIdx="7" presStyleCnt="8"/>
      <dgm:spPr/>
    </dgm:pt>
    <dgm:pt modelId="{576A0918-A5EE-B04A-BF57-9B1BBE584418}" type="pres">
      <dgm:prSet presAssocID="{23F32267-AF5D-0E44-8048-891545A6227E}" presName="vert1" presStyleCnt="0"/>
      <dgm:spPr/>
    </dgm:pt>
  </dgm:ptLst>
  <dgm:cxnLst>
    <dgm:cxn modelId="{AB005F01-64EE-6A47-9967-5658541F1242}" type="presOf" srcId="{C966FE4C-2FE0-DC48-8578-C1360253BBC3}" destId="{71635159-A69F-DC47-B17F-E91695F6CD3E}" srcOrd="0" destOrd="0" presId="urn:microsoft.com/office/officeart/2008/layout/LinedList"/>
    <dgm:cxn modelId="{2871C809-56A3-A04E-80ED-65EC322792A2}" type="presOf" srcId="{09903B8A-406A-3A45-99E7-16E2618C8E53}" destId="{40D1A98C-914E-6F40-B5BD-AF7968C05AE2}" srcOrd="0" destOrd="0" presId="urn:microsoft.com/office/officeart/2008/layout/LinedList"/>
    <dgm:cxn modelId="{9623771E-1456-2F43-822F-F8BF880D0FE8}" type="presOf" srcId="{A1DF908F-95D3-D445-AB1B-9802E711D002}" destId="{FC5A1BD9-2211-E04F-89D8-7C94338EDA1D}" srcOrd="0" destOrd="0" presId="urn:microsoft.com/office/officeart/2008/layout/LinedList"/>
    <dgm:cxn modelId="{68C69246-E904-CF43-9A83-12EDB64CE9C0}" srcId="{3A4D409B-93EC-994B-AAEF-73168B3D05C0}" destId="{C966FE4C-2FE0-DC48-8578-C1360253BBC3}" srcOrd="2" destOrd="0" parTransId="{298C949C-7480-0641-A751-0257A84638FC}" sibTransId="{EA56DF7A-4B7F-5B48-B295-B8E5FFF6D16A}"/>
    <dgm:cxn modelId="{6B155D4E-BFAA-0745-94C2-B6D7A0AD5975}" srcId="{3A4D409B-93EC-994B-AAEF-73168B3D05C0}" destId="{23F32267-AF5D-0E44-8048-891545A6227E}" srcOrd="7" destOrd="0" parTransId="{014BCABF-B4DF-8347-9503-FA3F02556314}" sibTransId="{CAC2F4A6-62CB-9D46-9066-59773A70DD88}"/>
    <dgm:cxn modelId="{0464A461-FB94-5F4B-A472-A62DFB2FA8ED}" type="presOf" srcId="{F88D92D3-524B-2A4D-8C78-81A409CE0E49}" destId="{785E930A-1560-364C-A291-E371131EEA45}" srcOrd="0" destOrd="0" presId="urn:microsoft.com/office/officeart/2008/layout/LinedList"/>
    <dgm:cxn modelId="{9413A266-178A-B04F-A287-87D8E017098D}" srcId="{3A4D409B-93EC-994B-AAEF-73168B3D05C0}" destId="{A9BE1309-9B1F-6348-A615-B1C7777BBA65}" srcOrd="3" destOrd="0" parTransId="{9F12BBC0-7669-AB47-8636-A4FDA353C11D}" sibTransId="{2D0B024D-7CD8-CC4B-A4B8-EFFA8A321604}"/>
    <dgm:cxn modelId="{DB35D380-3FC8-2044-A436-C21594697453}" srcId="{3A4D409B-93EC-994B-AAEF-73168B3D05C0}" destId="{09903B8A-406A-3A45-99E7-16E2618C8E53}" srcOrd="6" destOrd="0" parTransId="{FE67D865-A143-EA4F-A2AC-8CAF9D71150E}" sibTransId="{8D033340-F3C5-F346-9FA6-ED85CBA5ED1E}"/>
    <dgm:cxn modelId="{EC31E195-7FB1-AD4B-9F59-2CCD27CA89B7}" srcId="{3A4D409B-93EC-994B-AAEF-73168B3D05C0}" destId="{A1DF908F-95D3-D445-AB1B-9802E711D002}" srcOrd="5" destOrd="0" parTransId="{36C23B46-7322-C943-9A79-F01E42E36615}" sibTransId="{925090F9-FBF4-5E45-A8FA-5642D279A92E}"/>
    <dgm:cxn modelId="{8FF52CA9-42EB-CA40-A32E-184D1AFA64FB}" type="presOf" srcId="{FA7D5058-1C0F-5043-8BC5-6D65259B3CEF}" destId="{24D198D2-A8B8-944F-92E6-15C56E7B28EE}" srcOrd="0" destOrd="0" presId="urn:microsoft.com/office/officeart/2008/layout/LinedList"/>
    <dgm:cxn modelId="{A0F579BD-16EB-7A46-8074-1DCD50A32CBD}" srcId="{3A4D409B-93EC-994B-AAEF-73168B3D05C0}" destId="{F88D92D3-524B-2A4D-8C78-81A409CE0E49}" srcOrd="0" destOrd="0" parTransId="{8C22AA02-65AE-E04B-B912-79E86F78E507}" sibTransId="{E4050284-6553-1043-B566-108F20D2A584}"/>
    <dgm:cxn modelId="{F0497FCE-8938-F24F-B56D-3CCEE657118A}" srcId="{3A4D409B-93EC-994B-AAEF-73168B3D05C0}" destId="{FA7D5058-1C0F-5043-8BC5-6D65259B3CEF}" srcOrd="1" destOrd="0" parTransId="{31B38240-FCBD-5B4F-8E79-7EE9E559B900}" sibTransId="{4C85E82F-386A-EC45-AC44-4E1D3BAE3C98}"/>
    <dgm:cxn modelId="{CF7E7AD0-12CE-BA4E-A4B5-BD197564A1B0}" type="presOf" srcId="{23F32267-AF5D-0E44-8048-891545A6227E}" destId="{F08089A5-11B9-FB4A-B08A-E3B5826A5FEB}" srcOrd="0" destOrd="0" presId="urn:microsoft.com/office/officeart/2008/layout/LinedList"/>
    <dgm:cxn modelId="{C01D74DC-5B23-4C42-AE42-11AA7D9152C3}" type="presOf" srcId="{A9BE1309-9B1F-6348-A615-B1C7777BBA65}" destId="{6882E470-7EB3-0044-9A2B-FE760430CE3B}" srcOrd="0" destOrd="0" presId="urn:microsoft.com/office/officeart/2008/layout/LinedList"/>
    <dgm:cxn modelId="{2FFD34E2-A1E0-084B-BC11-C34088479F45}" type="presOf" srcId="{3A4D409B-93EC-994B-AAEF-73168B3D05C0}" destId="{D15F98A2-0B15-4D4C-8175-FE91C2C933D4}" srcOrd="0" destOrd="0" presId="urn:microsoft.com/office/officeart/2008/layout/LinedList"/>
    <dgm:cxn modelId="{C6C562E8-D74C-EB4F-BA7B-DD642B520392}" srcId="{3A4D409B-93EC-994B-AAEF-73168B3D05C0}" destId="{FEB2F439-8BCB-CB4B-B32B-035C4E508E96}" srcOrd="4" destOrd="0" parTransId="{22C2DB12-4F59-0E45-9512-1B3B48E3A725}" sibTransId="{C4B0C5E4-960C-254D-830B-33EE8C09718B}"/>
    <dgm:cxn modelId="{C1CD00FA-548A-FA4D-ACCC-1D9B761BE03B}" type="presOf" srcId="{FEB2F439-8BCB-CB4B-B32B-035C4E508E96}" destId="{041C9C2A-C863-7146-B4DF-8C25F771991D}" srcOrd="0" destOrd="0" presId="urn:microsoft.com/office/officeart/2008/layout/LinedList"/>
    <dgm:cxn modelId="{3D27FA3E-8AC1-714C-8F43-FF181107D77C}" type="presParOf" srcId="{D15F98A2-0B15-4D4C-8175-FE91C2C933D4}" destId="{064CCF77-82F0-E244-B059-2A5D74B1D95C}" srcOrd="0" destOrd="0" presId="urn:microsoft.com/office/officeart/2008/layout/LinedList"/>
    <dgm:cxn modelId="{50671D28-8A10-464F-9657-CA179E7A8304}" type="presParOf" srcId="{D15F98A2-0B15-4D4C-8175-FE91C2C933D4}" destId="{E98E4CFD-BB19-1649-96A6-6B723DB871A0}" srcOrd="1" destOrd="0" presId="urn:microsoft.com/office/officeart/2008/layout/LinedList"/>
    <dgm:cxn modelId="{49EC311E-5742-DA4C-BC19-47C3026D3FB3}" type="presParOf" srcId="{E98E4CFD-BB19-1649-96A6-6B723DB871A0}" destId="{785E930A-1560-364C-A291-E371131EEA45}" srcOrd="0" destOrd="0" presId="urn:microsoft.com/office/officeart/2008/layout/LinedList"/>
    <dgm:cxn modelId="{696DF536-92DF-9144-8BEB-FBE87316B71D}" type="presParOf" srcId="{E98E4CFD-BB19-1649-96A6-6B723DB871A0}" destId="{3B87A6E3-293C-1640-8070-4E68A5AF209E}" srcOrd="1" destOrd="0" presId="urn:microsoft.com/office/officeart/2008/layout/LinedList"/>
    <dgm:cxn modelId="{DBCBE572-88A3-C84F-8B8C-06330C8E21B5}" type="presParOf" srcId="{D15F98A2-0B15-4D4C-8175-FE91C2C933D4}" destId="{216051D5-5E31-3B45-97BE-EB243BB11ECC}" srcOrd="2" destOrd="0" presId="urn:microsoft.com/office/officeart/2008/layout/LinedList"/>
    <dgm:cxn modelId="{3A1EF420-2BEA-7846-81EC-51919CB4342F}" type="presParOf" srcId="{D15F98A2-0B15-4D4C-8175-FE91C2C933D4}" destId="{47498BC1-4CD4-EA48-8717-3D48FA8B3249}" srcOrd="3" destOrd="0" presId="urn:microsoft.com/office/officeart/2008/layout/LinedList"/>
    <dgm:cxn modelId="{D100A43B-A938-384F-A935-B129824574F5}" type="presParOf" srcId="{47498BC1-4CD4-EA48-8717-3D48FA8B3249}" destId="{24D198D2-A8B8-944F-92E6-15C56E7B28EE}" srcOrd="0" destOrd="0" presId="urn:microsoft.com/office/officeart/2008/layout/LinedList"/>
    <dgm:cxn modelId="{C943F055-5EDE-D840-ABC9-20C1F0245C07}" type="presParOf" srcId="{47498BC1-4CD4-EA48-8717-3D48FA8B3249}" destId="{057E54E1-9D5E-674C-8BD3-83ADF65D519A}" srcOrd="1" destOrd="0" presId="urn:microsoft.com/office/officeart/2008/layout/LinedList"/>
    <dgm:cxn modelId="{7A34E1D5-00BB-3E46-9C5D-8485EA80C429}" type="presParOf" srcId="{D15F98A2-0B15-4D4C-8175-FE91C2C933D4}" destId="{E6A654E4-DB18-3C41-9C3D-5653BAC07EF6}" srcOrd="4" destOrd="0" presId="urn:microsoft.com/office/officeart/2008/layout/LinedList"/>
    <dgm:cxn modelId="{1509367B-61E1-A84D-A900-00AACB9BB0FD}" type="presParOf" srcId="{D15F98A2-0B15-4D4C-8175-FE91C2C933D4}" destId="{D01E57EE-453D-1A4B-9B26-04789F3102D9}" srcOrd="5" destOrd="0" presId="urn:microsoft.com/office/officeart/2008/layout/LinedList"/>
    <dgm:cxn modelId="{7D7A2829-7959-6A4A-B97E-6425456CDAE6}" type="presParOf" srcId="{D01E57EE-453D-1A4B-9B26-04789F3102D9}" destId="{71635159-A69F-DC47-B17F-E91695F6CD3E}" srcOrd="0" destOrd="0" presId="urn:microsoft.com/office/officeart/2008/layout/LinedList"/>
    <dgm:cxn modelId="{EAD5576B-5E9A-BA44-8CAD-30CDB28736E7}" type="presParOf" srcId="{D01E57EE-453D-1A4B-9B26-04789F3102D9}" destId="{AD82B7AF-4535-D341-B550-7EB5F57B4121}" srcOrd="1" destOrd="0" presId="urn:microsoft.com/office/officeart/2008/layout/LinedList"/>
    <dgm:cxn modelId="{9D1CD7D4-B3A4-434A-A70F-299002DCD82D}" type="presParOf" srcId="{D15F98A2-0B15-4D4C-8175-FE91C2C933D4}" destId="{CED9C2D8-C11D-4C4F-95D8-0DCC84F3565D}" srcOrd="6" destOrd="0" presId="urn:microsoft.com/office/officeart/2008/layout/LinedList"/>
    <dgm:cxn modelId="{C3F8C8FB-7DEA-644F-B156-F0C54AC0FD98}" type="presParOf" srcId="{D15F98A2-0B15-4D4C-8175-FE91C2C933D4}" destId="{0A148E8F-9C1E-F148-ADFD-B4351375A598}" srcOrd="7" destOrd="0" presId="urn:microsoft.com/office/officeart/2008/layout/LinedList"/>
    <dgm:cxn modelId="{6E9C6C66-DA99-3248-8725-8395AB05F3FE}" type="presParOf" srcId="{0A148E8F-9C1E-F148-ADFD-B4351375A598}" destId="{6882E470-7EB3-0044-9A2B-FE760430CE3B}" srcOrd="0" destOrd="0" presId="urn:microsoft.com/office/officeart/2008/layout/LinedList"/>
    <dgm:cxn modelId="{B1E33587-B715-F14A-AB7F-2A075FB39014}" type="presParOf" srcId="{0A148E8F-9C1E-F148-ADFD-B4351375A598}" destId="{AED00C0A-D88C-5A45-811F-4190E5918C5E}" srcOrd="1" destOrd="0" presId="urn:microsoft.com/office/officeart/2008/layout/LinedList"/>
    <dgm:cxn modelId="{A94DA67F-601F-5E43-B666-A1741B10F35D}" type="presParOf" srcId="{D15F98A2-0B15-4D4C-8175-FE91C2C933D4}" destId="{FBAEE348-F923-0449-80C2-86E16363ACC0}" srcOrd="8" destOrd="0" presId="urn:microsoft.com/office/officeart/2008/layout/LinedList"/>
    <dgm:cxn modelId="{EDCCD383-1EA5-B149-A464-29653383D95A}" type="presParOf" srcId="{D15F98A2-0B15-4D4C-8175-FE91C2C933D4}" destId="{220E6116-95B5-FD42-A2CA-53DA988C1ACD}" srcOrd="9" destOrd="0" presId="urn:microsoft.com/office/officeart/2008/layout/LinedList"/>
    <dgm:cxn modelId="{531DDD61-BCC2-9E4B-953F-567558F97424}" type="presParOf" srcId="{220E6116-95B5-FD42-A2CA-53DA988C1ACD}" destId="{041C9C2A-C863-7146-B4DF-8C25F771991D}" srcOrd="0" destOrd="0" presId="urn:microsoft.com/office/officeart/2008/layout/LinedList"/>
    <dgm:cxn modelId="{CEB2CA25-5436-C34C-AA0E-AA141F44197E}" type="presParOf" srcId="{220E6116-95B5-FD42-A2CA-53DA988C1ACD}" destId="{D52EE978-A03A-CC46-8829-FE36C21AAA99}" srcOrd="1" destOrd="0" presId="urn:microsoft.com/office/officeart/2008/layout/LinedList"/>
    <dgm:cxn modelId="{8BA7BD1B-097F-8944-948E-2CBB47734A38}" type="presParOf" srcId="{D15F98A2-0B15-4D4C-8175-FE91C2C933D4}" destId="{68D049BC-E69F-FF42-A0DC-906F661A07D7}" srcOrd="10" destOrd="0" presId="urn:microsoft.com/office/officeart/2008/layout/LinedList"/>
    <dgm:cxn modelId="{AEEF59A2-0C2E-284F-A226-50CD5866E49C}" type="presParOf" srcId="{D15F98A2-0B15-4D4C-8175-FE91C2C933D4}" destId="{1C1C5D22-7E81-7A44-AD8E-1F1F3205CEF3}" srcOrd="11" destOrd="0" presId="urn:microsoft.com/office/officeart/2008/layout/LinedList"/>
    <dgm:cxn modelId="{871E106C-37A7-E84D-8E4A-D732BE7A0D95}" type="presParOf" srcId="{1C1C5D22-7E81-7A44-AD8E-1F1F3205CEF3}" destId="{FC5A1BD9-2211-E04F-89D8-7C94338EDA1D}" srcOrd="0" destOrd="0" presId="urn:microsoft.com/office/officeart/2008/layout/LinedList"/>
    <dgm:cxn modelId="{C01D91B8-2D3C-A840-A25C-B03C9B61E701}" type="presParOf" srcId="{1C1C5D22-7E81-7A44-AD8E-1F1F3205CEF3}" destId="{4FB9F368-2B38-264A-8999-3C07EAF6B47B}" srcOrd="1" destOrd="0" presId="urn:microsoft.com/office/officeart/2008/layout/LinedList"/>
    <dgm:cxn modelId="{61907D28-DD59-6547-9E68-9D2C6000D057}" type="presParOf" srcId="{D15F98A2-0B15-4D4C-8175-FE91C2C933D4}" destId="{E76CD283-E9B3-4345-85EC-FA89559BF63D}" srcOrd="12" destOrd="0" presId="urn:microsoft.com/office/officeart/2008/layout/LinedList"/>
    <dgm:cxn modelId="{606752DD-1068-4149-9F6E-BD477CAA20E6}" type="presParOf" srcId="{D15F98A2-0B15-4D4C-8175-FE91C2C933D4}" destId="{E1C7743E-1E3B-464D-96A8-85F723DA80D2}" srcOrd="13" destOrd="0" presId="urn:microsoft.com/office/officeart/2008/layout/LinedList"/>
    <dgm:cxn modelId="{3DC2A36F-85D3-F04A-B412-F401CDDF9FF9}" type="presParOf" srcId="{E1C7743E-1E3B-464D-96A8-85F723DA80D2}" destId="{40D1A98C-914E-6F40-B5BD-AF7968C05AE2}" srcOrd="0" destOrd="0" presId="urn:microsoft.com/office/officeart/2008/layout/LinedList"/>
    <dgm:cxn modelId="{B03B2EA3-3A6C-214E-80D2-6835A0C4FCA4}" type="presParOf" srcId="{E1C7743E-1E3B-464D-96A8-85F723DA80D2}" destId="{75D8E02D-98B9-334E-BBD4-B728E9A98F44}" srcOrd="1" destOrd="0" presId="urn:microsoft.com/office/officeart/2008/layout/LinedList"/>
    <dgm:cxn modelId="{9618BCC4-9D0F-D044-A8EE-EAC210840E17}" type="presParOf" srcId="{D15F98A2-0B15-4D4C-8175-FE91C2C933D4}" destId="{878A32C0-E553-2342-A5D5-EEE42D2AEFD2}" srcOrd="14" destOrd="0" presId="urn:microsoft.com/office/officeart/2008/layout/LinedList"/>
    <dgm:cxn modelId="{026AE42E-C311-7143-B17C-D07AF6BDB4E9}" type="presParOf" srcId="{D15F98A2-0B15-4D4C-8175-FE91C2C933D4}" destId="{86E0AB22-512D-9B4D-97E0-F4FD08DF2A2B}" srcOrd="15" destOrd="0" presId="urn:microsoft.com/office/officeart/2008/layout/LinedList"/>
    <dgm:cxn modelId="{A4719F90-15B8-AC47-AA03-321DC95727B0}" type="presParOf" srcId="{86E0AB22-512D-9B4D-97E0-F4FD08DF2A2B}" destId="{F08089A5-11B9-FB4A-B08A-E3B5826A5FEB}" srcOrd="0" destOrd="0" presId="urn:microsoft.com/office/officeart/2008/layout/LinedList"/>
    <dgm:cxn modelId="{98DF5599-78AE-4A42-9F57-5A5E01694A8B}" type="presParOf" srcId="{86E0AB22-512D-9B4D-97E0-F4FD08DF2A2B}" destId="{576A0918-A5EE-B04A-BF57-9B1BBE58441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1E5DCA-89B4-BD4A-808F-C82FB6DAE2F1}"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3195AB41-84D3-F644-A1D8-073A1F51B77B}">
      <dgm:prSet/>
      <dgm:spPr/>
      <dgm:t>
        <a:bodyPr/>
        <a:lstStyle/>
        <a:p>
          <a:r>
            <a:rPr lang="zh-CN" altLang="en-US" b="0" i="0" u="none"/>
            <a:t>除依照</a:t>
          </a:r>
          <a:r>
            <a:rPr lang="en-US" altLang="zh-CN" b="0" i="0" u="none"/>
            <a:t>《</a:t>
          </a:r>
          <a:r>
            <a:rPr lang="zh-CN" altLang="en-US" b="0" i="0" u="none"/>
            <a:t>城镇土地估价规程</a:t>
          </a:r>
          <a:r>
            <a:rPr lang="en-US" altLang="zh-CN" b="0" i="0" u="none"/>
            <a:t>》</a:t>
          </a:r>
          <a:r>
            <a:rPr lang="zh-CN" altLang="en-US" b="0" i="0" u="none"/>
            <a:t>的规定外，还需体现以下技术要求：</a:t>
          </a:r>
        </a:p>
      </dgm:t>
    </dgm:pt>
    <dgm:pt modelId="{851533B3-0B26-7E4A-98EB-BFDD2D1A2B82}" type="parTrans" cxnId="{7EB2699D-DFB8-F740-8B55-C7C2EF0B40F6}">
      <dgm:prSet/>
      <dgm:spPr/>
      <dgm:t>
        <a:bodyPr/>
        <a:lstStyle/>
        <a:p>
          <a:endParaRPr lang="zh-CN" altLang="en-US"/>
        </a:p>
      </dgm:t>
    </dgm:pt>
    <dgm:pt modelId="{E78819C4-FA23-1C4D-9710-5932D4D79878}" type="sibTrans" cxnId="{7EB2699D-DFB8-F740-8B55-C7C2EF0B40F6}">
      <dgm:prSet/>
      <dgm:spPr/>
      <dgm:t>
        <a:bodyPr/>
        <a:lstStyle/>
        <a:p>
          <a:endParaRPr lang="zh-CN" altLang="en-US"/>
        </a:p>
      </dgm:t>
    </dgm:pt>
    <dgm:pt modelId="{CE5860FA-131D-7140-A728-4455A4DB481A}">
      <dgm:prSet/>
      <dgm:spPr/>
      <dgm:t>
        <a:bodyPr/>
        <a:lstStyle/>
        <a:p>
          <a:r>
            <a:rPr lang="zh-CN" altLang="en-US" b="0" i="0" u="none"/>
            <a:t>（</a:t>
          </a:r>
          <a:r>
            <a:rPr lang="en-US" altLang="zh-CN" b="0" i="0" u="none"/>
            <a:t>1</a:t>
          </a:r>
          <a:r>
            <a:rPr lang="zh-CN" altLang="en-US" b="0" i="0" u="none"/>
            <a:t>）确定土地收益，应通过调查市场实例进行比较后得出，符合当前市场的正常客观收益水平，并假设该收益水平在出让年期内保持稳定。对于待建、在建的土地，按规划建设条件选用可比较实例。用于测算收益水平的比较实例应不少于</a:t>
          </a:r>
          <a:r>
            <a:rPr lang="en-US" altLang="zh-CN" b="0" i="0" u="none"/>
            <a:t>3</a:t>
          </a:r>
          <a:r>
            <a:rPr lang="zh-CN" altLang="en-US" b="0" i="0" u="none"/>
            <a:t>个。</a:t>
          </a:r>
        </a:p>
      </dgm:t>
    </dgm:pt>
    <dgm:pt modelId="{D4204D69-C7C5-B84B-B1F2-12B073CE3F54}" type="parTrans" cxnId="{E5966B17-5CA9-5140-BAE4-6FBECBC88B77}">
      <dgm:prSet/>
      <dgm:spPr/>
      <dgm:t>
        <a:bodyPr/>
        <a:lstStyle/>
        <a:p>
          <a:endParaRPr lang="zh-CN" altLang="en-US"/>
        </a:p>
      </dgm:t>
    </dgm:pt>
    <dgm:pt modelId="{DF1DF627-4005-874B-868C-D43886587408}" type="sibTrans" cxnId="{E5966B17-5CA9-5140-BAE4-6FBECBC88B77}">
      <dgm:prSet/>
      <dgm:spPr/>
      <dgm:t>
        <a:bodyPr/>
        <a:lstStyle/>
        <a:p>
          <a:endParaRPr lang="zh-CN" altLang="en-US"/>
        </a:p>
      </dgm:t>
    </dgm:pt>
    <dgm:pt modelId="{B8A7D914-6984-7D49-BA59-517F1F91BD05}">
      <dgm:prSet/>
      <dgm:spPr/>
      <dgm:t>
        <a:bodyPr/>
        <a:lstStyle/>
        <a:p>
          <a:r>
            <a:rPr lang="zh-CN" altLang="en-US" b="0" i="0" u="none"/>
            <a:t>（</a:t>
          </a:r>
          <a:r>
            <a:rPr lang="en-US" altLang="zh-CN" b="0" i="0" u="none"/>
            <a:t>2</a:t>
          </a:r>
          <a:r>
            <a:rPr lang="zh-CN" altLang="en-US" b="0" i="0" u="none"/>
            <a:t>）确定各项费用时，应采用当前市场的客观费用。</a:t>
          </a:r>
        </a:p>
      </dgm:t>
    </dgm:pt>
    <dgm:pt modelId="{400B9F19-991C-5749-8B94-B4E28DE8EEB7}" type="parTrans" cxnId="{EDEEA769-8F87-034D-9793-97063054AB78}">
      <dgm:prSet/>
      <dgm:spPr/>
      <dgm:t>
        <a:bodyPr/>
        <a:lstStyle/>
        <a:p>
          <a:endParaRPr lang="zh-CN" altLang="en-US"/>
        </a:p>
      </dgm:t>
    </dgm:pt>
    <dgm:pt modelId="{55D685AD-8D49-8B42-9A70-7814E48EDDC3}" type="sibTrans" cxnId="{EDEEA769-8F87-034D-9793-97063054AB78}">
      <dgm:prSet/>
      <dgm:spPr/>
      <dgm:t>
        <a:bodyPr/>
        <a:lstStyle/>
        <a:p>
          <a:endParaRPr lang="zh-CN" altLang="en-US"/>
        </a:p>
      </dgm:t>
    </dgm:pt>
    <dgm:pt modelId="{8453C6A7-87E1-CE44-ADE2-42B31A86265D}">
      <dgm:prSet/>
      <dgm:spPr/>
      <dgm:t>
        <a:bodyPr/>
        <a:lstStyle/>
        <a:p>
          <a:r>
            <a:rPr lang="zh-CN" altLang="en-US" b="0" i="0" u="none"/>
            <a:t>（</a:t>
          </a:r>
          <a:r>
            <a:rPr lang="en-US" altLang="zh-CN" b="0" i="0" u="none"/>
            <a:t>3</a:t>
          </a:r>
          <a:r>
            <a:rPr lang="zh-CN" altLang="en-US" b="0" i="0" u="none"/>
            <a:t>）确定还原率时应详细说明确定的方法和依据，应充分考虑投资年期与收益风险之间的关系。</a:t>
          </a:r>
        </a:p>
      </dgm:t>
    </dgm:pt>
    <dgm:pt modelId="{2DED5E14-D21F-1C4B-BDCA-114F809A6F20}" type="parTrans" cxnId="{8ADB32D2-EB9F-EE4F-94C7-0BE83709092C}">
      <dgm:prSet/>
      <dgm:spPr/>
      <dgm:t>
        <a:bodyPr/>
        <a:lstStyle/>
        <a:p>
          <a:endParaRPr lang="zh-CN" altLang="en-US"/>
        </a:p>
      </dgm:t>
    </dgm:pt>
    <dgm:pt modelId="{EB816D5D-4B12-BF4C-BE98-EF528C08EC65}" type="sibTrans" cxnId="{8ADB32D2-EB9F-EE4F-94C7-0BE83709092C}">
      <dgm:prSet/>
      <dgm:spPr/>
      <dgm:t>
        <a:bodyPr/>
        <a:lstStyle/>
        <a:p>
          <a:endParaRPr lang="zh-CN" altLang="en-US"/>
        </a:p>
      </dgm:t>
    </dgm:pt>
    <dgm:pt modelId="{6A1600D6-D1CA-7947-9823-E60CEB173370}" type="pres">
      <dgm:prSet presAssocID="{B21E5DCA-89B4-BD4A-808F-C82FB6DAE2F1}" presName="vert0" presStyleCnt="0">
        <dgm:presLayoutVars>
          <dgm:dir/>
          <dgm:animOne val="branch"/>
          <dgm:animLvl val="lvl"/>
        </dgm:presLayoutVars>
      </dgm:prSet>
      <dgm:spPr/>
    </dgm:pt>
    <dgm:pt modelId="{8B29BDC4-DB64-3B4E-A339-252457C6BF89}" type="pres">
      <dgm:prSet presAssocID="{3195AB41-84D3-F644-A1D8-073A1F51B77B}" presName="thickLine" presStyleLbl="alignNode1" presStyleIdx="0" presStyleCnt="4"/>
      <dgm:spPr/>
    </dgm:pt>
    <dgm:pt modelId="{FBB6C3BA-1D9F-3F4E-A2EB-FE319342F32B}" type="pres">
      <dgm:prSet presAssocID="{3195AB41-84D3-F644-A1D8-073A1F51B77B}" presName="horz1" presStyleCnt="0"/>
      <dgm:spPr/>
    </dgm:pt>
    <dgm:pt modelId="{B4D633B7-7273-F74F-9A39-65EE7BD4045B}" type="pres">
      <dgm:prSet presAssocID="{3195AB41-84D3-F644-A1D8-073A1F51B77B}" presName="tx1" presStyleLbl="revTx" presStyleIdx="0" presStyleCnt="4"/>
      <dgm:spPr/>
    </dgm:pt>
    <dgm:pt modelId="{6F290D84-35A4-EC45-A6EF-12D16A83EB19}" type="pres">
      <dgm:prSet presAssocID="{3195AB41-84D3-F644-A1D8-073A1F51B77B}" presName="vert1" presStyleCnt="0"/>
      <dgm:spPr/>
    </dgm:pt>
    <dgm:pt modelId="{D8B7A472-5AD1-7246-86F2-A1C59154293B}" type="pres">
      <dgm:prSet presAssocID="{CE5860FA-131D-7140-A728-4455A4DB481A}" presName="thickLine" presStyleLbl="alignNode1" presStyleIdx="1" presStyleCnt="4"/>
      <dgm:spPr/>
    </dgm:pt>
    <dgm:pt modelId="{7800B128-5E6B-B245-9293-111C4D7CA60F}" type="pres">
      <dgm:prSet presAssocID="{CE5860FA-131D-7140-A728-4455A4DB481A}" presName="horz1" presStyleCnt="0"/>
      <dgm:spPr/>
    </dgm:pt>
    <dgm:pt modelId="{D210BA3B-4930-7540-A308-AF454188A075}" type="pres">
      <dgm:prSet presAssocID="{CE5860FA-131D-7140-A728-4455A4DB481A}" presName="tx1" presStyleLbl="revTx" presStyleIdx="1" presStyleCnt="4"/>
      <dgm:spPr/>
    </dgm:pt>
    <dgm:pt modelId="{4F1DF0CB-B67F-B64A-9AD8-3A95F8658580}" type="pres">
      <dgm:prSet presAssocID="{CE5860FA-131D-7140-A728-4455A4DB481A}" presName="vert1" presStyleCnt="0"/>
      <dgm:spPr/>
    </dgm:pt>
    <dgm:pt modelId="{249D814E-E0B9-E445-ABD2-87E86AAF5188}" type="pres">
      <dgm:prSet presAssocID="{B8A7D914-6984-7D49-BA59-517F1F91BD05}" presName="thickLine" presStyleLbl="alignNode1" presStyleIdx="2" presStyleCnt="4"/>
      <dgm:spPr/>
    </dgm:pt>
    <dgm:pt modelId="{76503569-191F-9E4C-BCAD-7A67FCD4487B}" type="pres">
      <dgm:prSet presAssocID="{B8A7D914-6984-7D49-BA59-517F1F91BD05}" presName="horz1" presStyleCnt="0"/>
      <dgm:spPr/>
    </dgm:pt>
    <dgm:pt modelId="{8C4C5CAA-0418-264E-816C-6641352CB293}" type="pres">
      <dgm:prSet presAssocID="{B8A7D914-6984-7D49-BA59-517F1F91BD05}" presName="tx1" presStyleLbl="revTx" presStyleIdx="2" presStyleCnt="4"/>
      <dgm:spPr/>
    </dgm:pt>
    <dgm:pt modelId="{E467E769-B9BF-5A46-A445-167106491845}" type="pres">
      <dgm:prSet presAssocID="{B8A7D914-6984-7D49-BA59-517F1F91BD05}" presName="vert1" presStyleCnt="0"/>
      <dgm:spPr/>
    </dgm:pt>
    <dgm:pt modelId="{F7C9183B-863C-B24C-9CF3-5E50251E0287}" type="pres">
      <dgm:prSet presAssocID="{8453C6A7-87E1-CE44-ADE2-42B31A86265D}" presName="thickLine" presStyleLbl="alignNode1" presStyleIdx="3" presStyleCnt="4"/>
      <dgm:spPr/>
    </dgm:pt>
    <dgm:pt modelId="{EF68E6F6-1325-7947-9A4C-F11F2BA89F2C}" type="pres">
      <dgm:prSet presAssocID="{8453C6A7-87E1-CE44-ADE2-42B31A86265D}" presName="horz1" presStyleCnt="0"/>
      <dgm:spPr/>
    </dgm:pt>
    <dgm:pt modelId="{5552870E-29EE-D64E-B8BB-32341B453D5A}" type="pres">
      <dgm:prSet presAssocID="{8453C6A7-87E1-CE44-ADE2-42B31A86265D}" presName="tx1" presStyleLbl="revTx" presStyleIdx="3" presStyleCnt="4"/>
      <dgm:spPr/>
    </dgm:pt>
    <dgm:pt modelId="{344AC0B6-0E0C-5540-9978-3D7FFB4C212F}" type="pres">
      <dgm:prSet presAssocID="{8453C6A7-87E1-CE44-ADE2-42B31A86265D}" presName="vert1" presStyleCnt="0"/>
      <dgm:spPr/>
    </dgm:pt>
  </dgm:ptLst>
  <dgm:cxnLst>
    <dgm:cxn modelId="{E5966B17-5CA9-5140-BAE4-6FBECBC88B77}" srcId="{B21E5DCA-89B4-BD4A-808F-C82FB6DAE2F1}" destId="{CE5860FA-131D-7140-A728-4455A4DB481A}" srcOrd="1" destOrd="0" parTransId="{D4204D69-C7C5-B84B-B1F2-12B073CE3F54}" sibTransId="{DF1DF627-4005-874B-868C-D43886587408}"/>
    <dgm:cxn modelId="{B6DDB827-9D0D-2D4C-9645-09A03B6DDB38}" type="presOf" srcId="{CE5860FA-131D-7140-A728-4455A4DB481A}" destId="{D210BA3B-4930-7540-A308-AF454188A075}" srcOrd="0" destOrd="0" presId="urn:microsoft.com/office/officeart/2008/layout/LinedList"/>
    <dgm:cxn modelId="{35367047-F033-7048-A657-85F2EED3EFDE}" type="presOf" srcId="{B8A7D914-6984-7D49-BA59-517F1F91BD05}" destId="{8C4C5CAA-0418-264E-816C-6641352CB293}" srcOrd="0" destOrd="0" presId="urn:microsoft.com/office/officeart/2008/layout/LinedList"/>
    <dgm:cxn modelId="{A79A8B47-B4FB-024C-9ACA-92C378354BA3}" type="presOf" srcId="{B21E5DCA-89B4-BD4A-808F-C82FB6DAE2F1}" destId="{6A1600D6-D1CA-7947-9823-E60CEB173370}" srcOrd="0" destOrd="0" presId="urn:microsoft.com/office/officeart/2008/layout/LinedList"/>
    <dgm:cxn modelId="{EDEEA769-8F87-034D-9793-97063054AB78}" srcId="{B21E5DCA-89B4-BD4A-808F-C82FB6DAE2F1}" destId="{B8A7D914-6984-7D49-BA59-517F1F91BD05}" srcOrd="2" destOrd="0" parTransId="{400B9F19-991C-5749-8B94-B4E28DE8EEB7}" sibTransId="{55D685AD-8D49-8B42-9A70-7814E48EDDC3}"/>
    <dgm:cxn modelId="{F493EE9A-2034-454F-92A9-189349B658D5}" type="presOf" srcId="{3195AB41-84D3-F644-A1D8-073A1F51B77B}" destId="{B4D633B7-7273-F74F-9A39-65EE7BD4045B}" srcOrd="0" destOrd="0" presId="urn:microsoft.com/office/officeart/2008/layout/LinedList"/>
    <dgm:cxn modelId="{7EB2699D-DFB8-F740-8B55-C7C2EF0B40F6}" srcId="{B21E5DCA-89B4-BD4A-808F-C82FB6DAE2F1}" destId="{3195AB41-84D3-F644-A1D8-073A1F51B77B}" srcOrd="0" destOrd="0" parTransId="{851533B3-0B26-7E4A-98EB-BFDD2D1A2B82}" sibTransId="{E78819C4-FA23-1C4D-9710-5932D4D79878}"/>
    <dgm:cxn modelId="{C0BA2BB7-A120-4D48-847A-2E0A7F5812A8}" type="presOf" srcId="{8453C6A7-87E1-CE44-ADE2-42B31A86265D}" destId="{5552870E-29EE-D64E-B8BB-32341B453D5A}" srcOrd="0" destOrd="0" presId="urn:microsoft.com/office/officeart/2008/layout/LinedList"/>
    <dgm:cxn modelId="{8ADB32D2-EB9F-EE4F-94C7-0BE83709092C}" srcId="{B21E5DCA-89B4-BD4A-808F-C82FB6DAE2F1}" destId="{8453C6A7-87E1-CE44-ADE2-42B31A86265D}" srcOrd="3" destOrd="0" parTransId="{2DED5E14-D21F-1C4B-BDCA-114F809A6F20}" sibTransId="{EB816D5D-4B12-BF4C-BE98-EF528C08EC65}"/>
    <dgm:cxn modelId="{BE1E2D09-7EA4-FE4C-9972-B228AAA88298}" type="presParOf" srcId="{6A1600D6-D1CA-7947-9823-E60CEB173370}" destId="{8B29BDC4-DB64-3B4E-A339-252457C6BF89}" srcOrd="0" destOrd="0" presId="urn:microsoft.com/office/officeart/2008/layout/LinedList"/>
    <dgm:cxn modelId="{4FF3ED80-D383-2A48-90FA-B7600503FA81}" type="presParOf" srcId="{6A1600D6-D1CA-7947-9823-E60CEB173370}" destId="{FBB6C3BA-1D9F-3F4E-A2EB-FE319342F32B}" srcOrd="1" destOrd="0" presId="urn:microsoft.com/office/officeart/2008/layout/LinedList"/>
    <dgm:cxn modelId="{2283BBEA-0FEE-624D-A9EE-59ACE95250C5}" type="presParOf" srcId="{FBB6C3BA-1D9F-3F4E-A2EB-FE319342F32B}" destId="{B4D633B7-7273-F74F-9A39-65EE7BD4045B}" srcOrd="0" destOrd="0" presId="urn:microsoft.com/office/officeart/2008/layout/LinedList"/>
    <dgm:cxn modelId="{5B7DE901-7D95-3E4E-B395-D96626C5B709}" type="presParOf" srcId="{FBB6C3BA-1D9F-3F4E-A2EB-FE319342F32B}" destId="{6F290D84-35A4-EC45-A6EF-12D16A83EB19}" srcOrd="1" destOrd="0" presId="urn:microsoft.com/office/officeart/2008/layout/LinedList"/>
    <dgm:cxn modelId="{54885D78-1938-5541-9DF4-ED05724CA895}" type="presParOf" srcId="{6A1600D6-D1CA-7947-9823-E60CEB173370}" destId="{D8B7A472-5AD1-7246-86F2-A1C59154293B}" srcOrd="2" destOrd="0" presId="urn:microsoft.com/office/officeart/2008/layout/LinedList"/>
    <dgm:cxn modelId="{5DBB9EF5-21F3-4E45-ABD6-39C03269D26D}" type="presParOf" srcId="{6A1600D6-D1CA-7947-9823-E60CEB173370}" destId="{7800B128-5E6B-B245-9293-111C4D7CA60F}" srcOrd="3" destOrd="0" presId="urn:microsoft.com/office/officeart/2008/layout/LinedList"/>
    <dgm:cxn modelId="{35F06633-EF21-4D46-A2A9-17BCEC679872}" type="presParOf" srcId="{7800B128-5E6B-B245-9293-111C4D7CA60F}" destId="{D210BA3B-4930-7540-A308-AF454188A075}" srcOrd="0" destOrd="0" presId="urn:microsoft.com/office/officeart/2008/layout/LinedList"/>
    <dgm:cxn modelId="{2278CBE1-91F5-644E-AB08-49DAF6702D53}" type="presParOf" srcId="{7800B128-5E6B-B245-9293-111C4D7CA60F}" destId="{4F1DF0CB-B67F-B64A-9AD8-3A95F8658580}" srcOrd="1" destOrd="0" presId="urn:microsoft.com/office/officeart/2008/layout/LinedList"/>
    <dgm:cxn modelId="{79EDF356-3308-ED49-BA9C-07F640308FD0}" type="presParOf" srcId="{6A1600D6-D1CA-7947-9823-E60CEB173370}" destId="{249D814E-E0B9-E445-ABD2-87E86AAF5188}" srcOrd="4" destOrd="0" presId="urn:microsoft.com/office/officeart/2008/layout/LinedList"/>
    <dgm:cxn modelId="{C0350F8B-ECA4-6D4A-A023-57BA63B0496F}" type="presParOf" srcId="{6A1600D6-D1CA-7947-9823-E60CEB173370}" destId="{76503569-191F-9E4C-BCAD-7A67FCD4487B}" srcOrd="5" destOrd="0" presId="urn:microsoft.com/office/officeart/2008/layout/LinedList"/>
    <dgm:cxn modelId="{B9F61FC8-90D4-D145-874C-5C62532CD1C5}" type="presParOf" srcId="{76503569-191F-9E4C-BCAD-7A67FCD4487B}" destId="{8C4C5CAA-0418-264E-816C-6641352CB293}" srcOrd="0" destOrd="0" presId="urn:microsoft.com/office/officeart/2008/layout/LinedList"/>
    <dgm:cxn modelId="{A7EA5FB2-6D1B-9542-8518-97D1E86C053B}" type="presParOf" srcId="{76503569-191F-9E4C-BCAD-7A67FCD4487B}" destId="{E467E769-B9BF-5A46-A445-167106491845}" srcOrd="1" destOrd="0" presId="urn:microsoft.com/office/officeart/2008/layout/LinedList"/>
    <dgm:cxn modelId="{4B2F5D13-AE6D-1042-A770-C9270FF6654A}" type="presParOf" srcId="{6A1600D6-D1CA-7947-9823-E60CEB173370}" destId="{F7C9183B-863C-B24C-9CF3-5E50251E0287}" srcOrd="6" destOrd="0" presId="urn:microsoft.com/office/officeart/2008/layout/LinedList"/>
    <dgm:cxn modelId="{9C90E5F1-365E-A548-9088-4DAD377509FB}" type="presParOf" srcId="{6A1600D6-D1CA-7947-9823-E60CEB173370}" destId="{EF68E6F6-1325-7947-9A4C-F11F2BA89F2C}" srcOrd="7" destOrd="0" presId="urn:microsoft.com/office/officeart/2008/layout/LinedList"/>
    <dgm:cxn modelId="{A453AA43-547A-4C42-B84B-0D177765E059}" type="presParOf" srcId="{EF68E6F6-1325-7947-9A4C-F11F2BA89F2C}" destId="{5552870E-29EE-D64E-B8BB-32341B453D5A}" srcOrd="0" destOrd="0" presId="urn:microsoft.com/office/officeart/2008/layout/LinedList"/>
    <dgm:cxn modelId="{AA2DFD29-43ED-A245-BB47-025C96926731}" type="presParOf" srcId="{EF68E6F6-1325-7947-9A4C-F11F2BA89F2C}" destId="{344AC0B6-0E0C-5540-9978-3D7FFB4C212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5A029F3-A829-C143-B1AE-E26A89431F7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E2AB5575-3CC3-884C-9F6C-5C1EB661CA75}">
      <dgm:prSet/>
      <dgm:spPr/>
      <dgm:t>
        <a:bodyPr/>
        <a:lstStyle/>
        <a:p>
          <a:r>
            <a:rPr lang="zh-CN" altLang="en-US" b="0" i="0" u="none"/>
            <a:t>除依照</a:t>
          </a:r>
          <a:r>
            <a:rPr lang="en-US" altLang="zh-CN" b="0" i="0" u="none"/>
            <a:t>《</a:t>
          </a:r>
          <a:r>
            <a:rPr lang="zh-CN" altLang="en-US" b="0" i="0" u="none"/>
            <a:t>城镇土地估价规程</a:t>
          </a:r>
          <a:r>
            <a:rPr lang="en-US" altLang="zh-CN" b="0" i="0" u="none"/>
            <a:t>》</a:t>
          </a:r>
          <a:r>
            <a:rPr lang="zh-CN" altLang="en-US" b="0" i="0" u="none"/>
            <a:t>的规定外，还需体现以下技术要求：</a:t>
          </a:r>
        </a:p>
      </dgm:t>
    </dgm:pt>
    <dgm:pt modelId="{1F115873-FE55-A742-8251-D403AF905AD4}" type="parTrans" cxnId="{C0065B6C-2685-B94E-9BF2-694EAEB55806}">
      <dgm:prSet/>
      <dgm:spPr/>
      <dgm:t>
        <a:bodyPr/>
        <a:lstStyle/>
        <a:p>
          <a:endParaRPr lang="zh-CN" altLang="en-US"/>
        </a:p>
      </dgm:t>
    </dgm:pt>
    <dgm:pt modelId="{DB049E00-3717-8843-8ED8-8E00AA488C92}" type="sibTrans" cxnId="{C0065B6C-2685-B94E-9BF2-694EAEB55806}">
      <dgm:prSet/>
      <dgm:spPr/>
      <dgm:t>
        <a:bodyPr/>
        <a:lstStyle/>
        <a:p>
          <a:endParaRPr lang="zh-CN" altLang="en-US"/>
        </a:p>
      </dgm:t>
    </dgm:pt>
    <dgm:pt modelId="{37A2F468-EBB3-E54F-A9E9-D42AA7A115BD}">
      <dgm:prSet/>
      <dgm:spPr/>
      <dgm:t>
        <a:bodyPr/>
        <a:lstStyle/>
        <a:p>
          <a:r>
            <a:rPr lang="zh-CN" altLang="en-US" b="0" i="0" u="none"/>
            <a:t>（</a:t>
          </a:r>
          <a:r>
            <a:rPr lang="en-US" altLang="zh-CN" b="0" i="0" u="none"/>
            <a:t>1</a:t>
          </a:r>
          <a:r>
            <a:rPr lang="zh-CN" altLang="en-US" b="0" i="0" u="none"/>
            <a:t>）在综合分析当地土地市场近三年交易实例的基础上，优先选用正常市场环境下的交易实例。原则上不采用竞价轮次较多、溢价率较高的交易实例；不能采用楼面地价历史最高或最低水平的交易实例。近三年内所在或相似区域的交易实例不足</a:t>
          </a:r>
          <a:r>
            <a:rPr lang="en-US" altLang="zh-CN" b="0" i="0" u="none"/>
            <a:t>3</a:t>
          </a:r>
          <a:r>
            <a:rPr lang="zh-CN" altLang="en-US" b="0" i="0" u="none"/>
            <a:t>个的，原则上不应选用市场比较法。</a:t>
          </a:r>
        </a:p>
      </dgm:t>
    </dgm:pt>
    <dgm:pt modelId="{23FCBCE6-A91E-2E4C-B8F3-D80550E53D0D}" type="parTrans" cxnId="{0EB9E7EC-9432-CA48-9E10-76C4644632C0}">
      <dgm:prSet/>
      <dgm:spPr/>
      <dgm:t>
        <a:bodyPr/>
        <a:lstStyle/>
        <a:p>
          <a:endParaRPr lang="zh-CN" altLang="en-US"/>
        </a:p>
      </dgm:t>
    </dgm:pt>
    <dgm:pt modelId="{53B60A9F-E046-0444-948D-FDF15F126681}" type="sibTrans" cxnId="{0EB9E7EC-9432-CA48-9E10-76C4644632C0}">
      <dgm:prSet/>
      <dgm:spPr/>
      <dgm:t>
        <a:bodyPr/>
        <a:lstStyle/>
        <a:p>
          <a:endParaRPr lang="zh-CN" altLang="en-US"/>
        </a:p>
      </dgm:t>
    </dgm:pt>
    <dgm:pt modelId="{645DF668-54B1-FC4E-A97D-A1DBEA6AAE9C}">
      <dgm:prSet/>
      <dgm:spPr/>
      <dgm:t>
        <a:bodyPr/>
        <a:lstStyle/>
        <a:p>
          <a:r>
            <a:rPr lang="zh-CN" altLang="en-US" b="0" i="0" u="none"/>
            <a:t>（</a:t>
          </a:r>
          <a:r>
            <a:rPr lang="en-US" altLang="zh-CN" b="0" i="0" u="none"/>
            <a:t>2</a:t>
          </a:r>
          <a:r>
            <a:rPr lang="zh-CN" altLang="en-US" b="0" i="0" u="none"/>
            <a:t>）比较实例的修正幅度不能超过</a:t>
          </a:r>
          <a:r>
            <a:rPr lang="en-US" altLang="zh-CN" b="0" i="0" u="none"/>
            <a:t>30</a:t>
          </a:r>
          <a:r>
            <a:rPr lang="zh-CN" altLang="en-US" b="0" i="0" u="none"/>
            <a:t>％，即：（实例修正后的比准价格</a:t>
          </a:r>
          <a:r>
            <a:rPr lang="en-US" altLang="zh-CN" b="0" i="0" u="none"/>
            <a:t>-</a:t>
          </a:r>
          <a:r>
            <a:rPr lang="zh-CN" altLang="en-US" b="0" i="0" u="none"/>
            <a:t>实例价格）／实例价格≤</a:t>
          </a:r>
          <a:r>
            <a:rPr lang="en-US" altLang="zh-CN" b="0" i="0" u="none"/>
            <a:t>30</a:t>
          </a:r>
          <a:r>
            <a:rPr lang="zh-CN" altLang="en-US" b="0" i="0" u="none"/>
            <a:t>％。</a:t>
          </a:r>
        </a:p>
      </dgm:t>
    </dgm:pt>
    <dgm:pt modelId="{309F8D7C-F055-FF4C-A652-70D6D2AFE25B}" type="parTrans" cxnId="{D26A5CA0-BCC6-614A-94DA-4D54D7A7CE6B}">
      <dgm:prSet/>
      <dgm:spPr/>
      <dgm:t>
        <a:bodyPr/>
        <a:lstStyle/>
        <a:p>
          <a:endParaRPr lang="zh-CN" altLang="en-US"/>
        </a:p>
      </dgm:t>
    </dgm:pt>
    <dgm:pt modelId="{387200D3-2BF9-1341-B6BF-50A9ABBB0650}" type="sibTrans" cxnId="{D26A5CA0-BCC6-614A-94DA-4D54D7A7CE6B}">
      <dgm:prSet/>
      <dgm:spPr/>
      <dgm:t>
        <a:bodyPr/>
        <a:lstStyle/>
        <a:p>
          <a:endParaRPr lang="zh-CN" altLang="en-US"/>
        </a:p>
      </dgm:t>
    </dgm:pt>
    <dgm:pt modelId="{04C5D909-B3B8-E74B-98A3-9585B6CC8F33}">
      <dgm:prSet/>
      <dgm:spPr/>
      <dgm:t>
        <a:bodyPr/>
        <a:lstStyle/>
        <a:p>
          <a:r>
            <a:rPr lang="zh-CN" altLang="en-US" b="0" i="0" u="none"/>
            <a:t>（</a:t>
          </a:r>
          <a:r>
            <a:rPr lang="en-US" altLang="zh-CN" b="0" i="0" u="none"/>
            <a:t>3</a:t>
          </a:r>
          <a:r>
            <a:rPr lang="zh-CN" altLang="en-US" b="0" i="0" u="none"/>
            <a:t>）各比较实例修正后的比准价格之间相差不能超过</a:t>
          </a:r>
          <a:r>
            <a:rPr lang="en-US" altLang="zh-CN" b="0" i="0" u="none"/>
            <a:t>40</a:t>
          </a:r>
          <a:r>
            <a:rPr lang="zh-CN" altLang="en-US" b="0" i="0" u="none"/>
            <a:t>％。即（高比准价格</a:t>
          </a:r>
          <a:r>
            <a:rPr lang="en-US" altLang="zh-CN" b="0" i="0" u="none"/>
            <a:t>-</a:t>
          </a:r>
          <a:r>
            <a:rPr lang="zh-CN" altLang="en-US" b="0" i="0" u="none"/>
            <a:t>低比准价格）／低比准价格≤</a:t>
          </a:r>
          <a:r>
            <a:rPr lang="en-US" altLang="zh-CN" b="0" i="0" u="none"/>
            <a:t>40</a:t>
          </a:r>
          <a:r>
            <a:rPr lang="zh-CN" altLang="en-US" b="0" i="0" u="none"/>
            <a:t>％，对超过</a:t>
          </a:r>
          <a:r>
            <a:rPr lang="en-US" altLang="zh-CN" b="0" i="0" u="none"/>
            <a:t>40</a:t>
          </a:r>
          <a:r>
            <a:rPr lang="zh-CN" altLang="en-US" b="0" i="0" u="none"/>
            <a:t>％的，应另选实例予以替换。实例不足无法替换的，应对各实例进行可比性分析，并作为确定取值权重考虑因素之一。</a:t>
          </a:r>
        </a:p>
      </dgm:t>
    </dgm:pt>
    <dgm:pt modelId="{442D930F-4984-A34A-A1B4-A694871D75C7}" type="parTrans" cxnId="{DF205869-8216-8B44-9E3A-B10C4A5AF336}">
      <dgm:prSet/>
      <dgm:spPr/>
      <dgm:t>
        <a:bodyPr/>
        <a:lstStyle/>
        <a:p>
          <a:endParaRPr lang="zh-CN" altLang="en-US"/>
        </a:p>
      </dgm:t>
    </dgm:pt>
    <dgm:pt modelId="{3483D9FC-E827-2C47-A713-30D45AFB6B85}" type="sibTrans" cxnId="{DF205869-8216-8B44-9E3A-B10C4A5AF336}">
      <dgm:prSet/>
      <dgm:spPr/>
      <dgm:t>
        <a:bodyPr/>
        <a:lstStyle/>
        <a:p>
          <a:endParaRPr lang="zh-CN" altLang="en-US"/>
        </a:p>
      </dgm:t>
    </dgm:pt>
    <dgm:pt modelId="{5CE0FF70-3D5C-8D43-B6A0-9E19C3A881CF}" type="pres">
      <dgm:prSet presAssocID="{C5A029F3-A829-C143-B1AE-E26A89431F76}" presName="vert0" presStyleCnt="0">
        <dgm:presLayoutVars>
          <dgm:dir/>
          <dgm:animOne val="branch"/>
          <dgm:animLvl val="lvl"/>
        </dgm:presLayoutVars>
      </dgm:prSet>
      <dgm:spPr/>
    </dgm:pt>
    <dgm:pt modelId="{06882871-10F0-734B-94F9-CB649D9A3282}" type="pres">
      <dgm:prSet presAssocID="{E2AB5575-3CC3-884C-9F6C-5C1EB661CA75}" presName="thickLine" presStyleLbl="alignNode1" presStyleIdx="0" presStyleCnt="4"/>
      <dgm:spPr/>
    </dgm:pt>
    <dgm:pt modelId="{21DD8EEC-2836-A046-BD5D-1E818FD992A8}" type="pres">
      <dgm:prSet presAssocID="{E2AB5575-3CC3-884C-9F6C-5C1EB661CA75}" presName="horz1" presStyleCnt="0"/>
      <dgm:spPr/>
    </dgm:pt>
    <dgm:pt modelId="{49333FEA-9A89-AD43-8F36-3905F529D863}" type="pres">
      <dgm:prSet presAssocID="{E2AB5575-3CC3-884C-9F6C-5C1EB661CA75}" presName="tx1" presStyleLbl="revTx" presStyleIdx="0" presStyleCnt="4"/>
      <dgm:spPr/>
    </dgm:pt>
    <dgm:pt modelId="{107AFFB2-BDAD-E148-8B20-5DB75858E3E9}" type="pres">
      <dgm:prSet presAssocID="{E2AB5575-3CC3-884C-9F6C-5C1EB661CA75}" presName="vert1" presStyleCnt="0"/>
      <dgm:spPr/>
    </dgm:pt>
    <dgm:pt modelId="{C1BB9F59-5175-D944-A3D5-45C2D45DF476}" type="pres">
      <dgm:prSet presAssocID="{37A2F468-EBB3-E54F-A9E9-D42AA7A115BD}" presName="thickLine" presStyleLbl="alignNode1" presStyleIdx="1" presStyleCnt="4"/>
      <dgm:spPr/>
    </dgm:pt>
    <dgm:pt modelId="{B9E0808E-871B-ED4C-8218-8BE99EBF86E5}" type="pres">
      <dgm:prSet presAssocID="{37A2F468-EBB3-E54F-A9E9-D42AA7A115BD}" presName="horz1" presStyleCnt="0"/>
      <dgm:spPr/>
    </dgm:pt>
    <dgm:pt modelId="{F0D520AE-A91C-974F-9C8B-B06E1FE6FAA5}" type="pres">
      <dgm:prSet presAssocID="{37A2F468-EBB3-E54F-A9E9-D42AA7A115BD}" presName="tx1" presStyleLbl="revTx" presStyleIdx="1" presStyleCnt="4"/>
      <dgm:spPr/>
    </dgm:pt>
    <dgm:pt modelId="{8F5FC391-C367-4744-A39E-3374C544FE32}" type="pres">
      <dgm:prSet presAssocID="{37A2F468-EBB3-E54F-A9E9-D42AA7A115BD}" presName="vert1" presStyleCnt="0"/>
      <dgm:spPr/>
    </dgm:pt>
    <dgm:pt modelId="{DADFA645-23CC-A443-9F05-EAF0579621DA}" type="pres">
      <dgm:prSet presAssocID="{645DF668-54B1-FC4E-A97D-A1DBEA6AAE9C}" presName="thickLine" presStyleLbl="alignNode1" presStyleIdx="2" presStyleCnt="4"/>
      <dgm:spPr/>
    </dgm:pt>
    <dgm:pt modelId="{500EF739-B0C7-334D-88F7-0649B49691B6}" type="pres">
      <dgm:prSet presAssocID="{645DF668-54B1-FC4E-A97D-A1DBEA6AAE9C}" presName="horz1" presStyleCnt="0"/>
      <dgm:spPr/>
    </dgm:pt>
    <dgm:pt modelId="{C571AA17-415A-0946-83DC-02CAC315FFAE}" type="pres">
      <dgm:prSet presAssocID="{645DF668-54B1-FC4E-A97D-A1DBEA6AAE9C}" presName="tx1" presStyleLbl="revTx" presStyleIdx="2" presStyleCnt="4"/>
      <dgm:spPr/>
    </dgm:pt>
    <dgm:pt modelId="{D5E442DB-29CC-7648-A102-EC6F2D0FAFA6}" type="pres">
      <dgm:prSet presAssocID="{645DF668-54B1-FC4E-A97D-A1DBEA6AAE9C}" presName="vert1" presStyleCnt="0"/>
      <dgm:spPr/>
    </dgm:pt>
    <dgm:pt modelId="{D0D32D98-E5AC-6848-9EE0-8B6B9907EF0F}" type="pres">
      <dgm:prSet presAssocID="{04C5D909-B3B8-E74B-98A3-9585B6CC8F33}" presName="thickLine" presStyleLbl="alignNode1" presStyleIdx="3" presStyleCnt="4"/>
      <dgm:spPr/>
    </dgm:pt>
    <dgm:pt modelId="{994AF008-2A4C-0649-90D2-276001A70B81}" type="pres">
      <dgm:prSet presAssocID="{04C5D909-B3B8-E74B-98A3-9585B6CC8F33}" presName="horz1" presStyleCnt="0"/>
      <dgm:spPr/>
    </dgm:pt>
    <dgm:pt modelId="{4855B663-5DC8-3940-B9A5-483DA4D2266E}" type="pres">
      <dgm:prSet presAssocID="{04C5D909-B3B8-E74B-98A3-9585B6CC8F33}" presName="tx1" presStyleLbl="revTx" presStyleIdx="3" presStyleCnt="4"/>
      <dgm:spPr/>
    </dgm:pt>
    <dgm:pt modelId="{315B45C1-1BD1-8A41-8DF3-3A50CB20A910}" type="pres">
      <dgm:prSet presAssocID="{04C5D909-B3B8-E74B-98A3-9585B6CC8F33}" presName="vert1" presStyleCnt="0"/>
      <dgm:spPr/>
    </dgm:pt>
  </dgm:ptLst>
  <dgm:cxnLst>
    <dgm:cxn modelId="{AA61BE27-762A-974A-9B34-59C5465BE681}" type="presOf" srcId="{E2AB5575-3CC3-884C-9F6C-5C1EB661CA75}" destId="{49333FEA-9A89-AD43-8F36-3905F529D863}" srcOrd="0" destOrd="0" presId="urn:microsoft.com/office/officeart/2008/layout/LinedList"/>
    <dgm:cxn modelId="{DF205869-8216-8B44-9E3A-B10C4A5AF336}" srcId="{C5A029F3-A829-C143-B1AE-E26A89431F76}" destId="{04C5D909-B3B8-E74B-98A3-9585B6CC8F33}" srcOrd="3" destOrd="0" parTransId="{442D930F-4984-A34A-A1B4-A694871D75C7}" sibTransId="{3483D9FC-E827-2C47-A713-30D45AFB6B85}"/>
    <dgm:cxn modelId="{C0065B6C-2685-B94E-9BF2-694EAEB55806}" srcId="{C5A029F3-A829-C143-B1AE-E26A89431F76}" destId="{E2AB5575-3CC3-884C-9F6C-5C1EB661CA75}" srcOrd="0" destOrd="0" parTransId="{1F115873-FE55-A742-8251-D403AF905AD4}" sibTransId="{DB049E00-3717-8843-8ED8-8E00AA488C92}"/>
    <dgm:cxn modelId="{D26A5CA0-BCC6-614A-94DA-4D54D7A7CE6B}" srcId="{C5A029F3-A829-C143-B1AE-E26A89431F76}" destId="{645DF668-54B1-FC4E-A97D-A1DBEA6AAE9C}" srcOrd="2" destOrd="0" parTransId="{309F8D7C-F055-FF4C-A652-70D6D2AFE25B}" sibTransId="{387200D3-2BF9-1341-B6BF-50A9ABBB0650}"/>
    <dgm:cxn modelId="{F1EB38AF-CAAC-ED4C-AABB-E41F5D11D3BD}" type="presOf" srcId="{37A2F468-EBB3-E54F-A9E9-D42AA7A115BD}" destId="{F0D520AE-A91C-974F-9C8B-B06E1FE6FAA5}" srcOrd="0" destOrd="0" presId="urn:microsoft.com/office/officeart/2008/layout/LinedList"/>
    <dgm:cxn modelId="{381650D5-C767-E84F-949A-627C03943ACB}" type="presOf" srcId="{C5A029F3-A829-C143-B1AE-E26A89431F76}" destId="{5CE0FF70-3D5C-8D43-B6A0-9E19C3A881CF}" srcOrd="0" destOrd="0" presId="urn:microsoft.com/office/officeart/2008/layout/LinedList"/>
    <dgm:cxn modelId="{58D3C6EA-5AD1-C641-8962-284C4E069572}" type="presOf" srcId="{04C5D909-B3B8-E74B-98A3-9585B6CC8F33}" destId="{4855B663-5DC8-3940-B9A5-483DA4D2266E}" srcOrd="0" destOrd="0" presId="urn:microsoft.com/office/officeart/2008/layout/LinedList"/>
    <dgm:cxn modelId="{0EB9E7EC-9432-CA48-9E10-76C4644632C0}" srcId="{C5A029F3-A829-C143-B1AE-E26A89431F76}" destId="{37A2F468-EBB3-E54F-A9E9-D42AA7A115BD}" srcOrd="1" destOrd="0" parTransId="{23FCBCE6-A91E-2E4C-B8F3-D80550E53D0D}" sibTransId="{53B60A9F-E046-0444-948D-FDF15F126681}"/>
    <dgm:cxn modelId="{3FCECBFA-DB29-3F48-BAFF-9CF62FC4BAFA}" type="presOf" srcId="{645DF668-54B1-FC4E-A97D-A1DBEA6AAE9C}" destId="{C571AA17-415A-0946-83DC-02CAC315FFAE}" srcOrd="0" destOrd="0" presId="urn:microsoft.com/office/officeart/2008/layout/LinedList"/>
    <dgm:cxn modelId="{EFD54C72-E9DC-574A-B552-EAE8B74C47D9}" type="presParOf" srcId="{5CE0FF70-3D5C-8D43-B6A0-9E19C3A881CF}" destId="{06882871-10F0-734B-94F9-CB649D9A3282}" srcOrd="0" destOrd="0" presId="urn:microsoft.com/office/officeart/2008/layout/LinedList"/>
    <dgm:cxn modelId="{676D2FF0-F684-B640-BA0F-17F604C10637}" type="presParOf" srcId="{5CE0FF70-3D5C-8D43-B6A0-9E19C3A881CF}" destId="{21DD8EEC-2836-A046-BD5D-1E818FD992A8}" srcOrd="1" destOrd="0" presId="urn:microsoft.com/office/officeart/2008/layout/LinedList"/>
    <dgm:cxn modelId="{5908A050-8E77-D945-A03F-4EC6C37451AA}" type="presParOf" srcId="{21DD8EEC-2836-A046-BD5D-1E818FD992A8}" destId="{49333FEA-9A89-AD43-8F36-3905F529D863}" srcOrd="0" destOrd="0" presId="urn:microsoft.com/office/officeart/2008/layout/LinedList"/>
    <dgm:cxn modelId="{01989273-DCAC-E741-A9C5-B916A72E2632}" type="presParOf" srcId="{21DD8EEC-2836-A046-BD5D-1E818FD992A8}" destId="{107AFFB2-BDAD-E148-8B20-5DB75858E3E9}" srcOrd="1" destOrd="0" presId="urn:microsoft.com/office/officeart/2008/layout/LinedList"/>
    <dgm:cxn modelId="{6D5C0F62-943A-0D4B-93E0-A87F1B7617BF}" type="presParOf" srcId="{5CE0FF70-3D5C-8D43-B6A0-9E19C3A881CF}" destId="{C1BB9F59-5175-D944-A3D5-45C2D45DF476}" srcOrd="2" destOrd="0" presId="urn:microsoft.com/office/officeart/2008/layout/LinedList"/>
    <dgm:cxn modelId="{646FC272-C678-A644-9362-7157308FDD8D}" type="presParOf" srcId="{5CE0FF70-3D5C-8D43-B6A0-9E19C3A881CF}" destId="{B9E0808E-871B-ED4C-8218-8BE99EBF86E5}" srcOrd="3" destOrd="0" presId="urn:microsoft.com/office/officeart/2008/layout/LinedList"/>
    <dgm:cxn modelId="{30B13FDC-8CC7-B04F-B56E-2B5AA7D29354}" type="presParOf" srcId="{B9E0808E-871B-ED4C-8218-8BE99EBF86E5}" destId="{F0D520AE-A91C-974F-9C8B-B06E1FE6FAA5}" srcOrd="0" destOrd="0" presId="urn:microsoft.com/office/officeart/2008/layout/LinedList"/>
    <dgm:cxn modelId="{E1928E1D-285E-CA4E-95C0-F6CBEE9756DD}" type="presParOf" srcId="{B9E0808E-871B-ED4C-8218-8BE99EBF86E5}" destId="{8F5FC391-C367-4744-A39E-3374C544FE32}" srcOrd="1" destOrd="0" presId="urn:microsoft.com/office/officeart/2008/layout/LinedList"/>
    <dgm:cxn modelId="{91BCE4F5-90F6-5246-ADD2-E62AC508B754}" type="presParOf" srcId="{5CE0FF70-3D5C-8D43-B6A0-9E19C3A881CF}" destId="{DADFA645-23CC-A443-9F05-EAF0579621DA}" srcOrd="4" destOrd="0" presId="urn:microsoft.com/office/officeart/2008/layout/LinedList"/>
    <dgm:cxn modelId="{06D2431B-4BA1-A144-A180-C70407F6E9ED}" type="presParOf" srcId="{5CE0FF70-3D5C-8D43-B6A0-9E19C3A881CF}" destId="{500EF739-B0C7-334D-88F7-0649B49691B6}" srcOrd="5" destOrd="0" presId="urn:microsoft.com/office/officeart/2008/layout/LinedList"/>
    <dgm:cxn modelId="{0A2CF570-A17D-3243-90A2-29E39CA2BF4B}" type="presParOf" srcId="{500EF739-B0C7-334D-88F7-0649B49691B6}" destId="{C571AA17-415A-0946-83DC-02CAC315FFAE}" srcOrd="0" destOrd="0" presId="urn:microsoft.com/office/officeart/2008/layout/LinedList"/>
    <dgm:cxn modelId="{2B71BE44-1EEE-1F44-9CAA-6BC40C128439}" type="presParOf" srcId="{500EF739-B0C7-334D-88F7-0649B49691B6}" destId="{D5E442DB-29CC-7648-A102-EC6F2D0FAFA6}" srcOrd="1" destOrd="0" presId="urn:microsoft.com/office/officeart/2008/layout/LinedList"/>
    <dgm:cxn modelId="{4CFF4EBF-B908-1C47-AD50-E256B6BB375F}" type="presParOf" srcId="{5CE0FF70-3D5C-8D43-B6A0-9E19C3A881CF}" destId="{D0D32D98-E5AC-6848-9EE0-8B6B9907EF0F}" srcOrd="6" destOrd="0" presId="urn:microsoft.com/office/officeart/2008/layout/LinedList"/>
    <dgm:cxn modelId="{9C5D089A-F474-394C-A084-BAC499333948}" type="presParOf" srcId="{5CE0FF70-3D5C-8D43-B6A0-9E19C3A881CF}" destId="{994AF008-2A4C-0649-90D2-276001A70B81}" srcOrd="7" destOrd="0" presId="urn:microsoft.com/office/officeart/2008/layout/LinedList"/>
    <dgm:cxn modelId="{5FD4F561-935D-C64C-AE06-2E5299B2746B}" type="presParOf" srcId="{994AF008-2A4C-0649-90D2-276001A70B81}" destId="{4855B663-5DC8-3940-B9A5-483DA4D2266E}" srcOrd="0" destOrd="0" presId="urn:microsoft.com/office/officeart/2008/layout/LinedList"/>
    <dgm:cxn modelId="{36572161-4F86-7F42-AF01-1E3A40589147}" type="presParOf" srcId="{994AF008-2A4C-0649-90D2-276001A70B81}" destId="{315B45C1-1BD1-8A41-8DF3-3A50CB20A91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C4DB4A-F9E3-BE4B-A336-7309DA88CC5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C4A66364-A8EA-6144-AB52-AA210F545F01}">
      <dgm:prSet/>
      <dgm:spPr/>
      <dgm:t>
        <a:bodyPr/>
        <a:lstStyle/>
        <a:p>
          <a:r>
            <a:rPr lang="zh-CN" altLang="en-US" b="0" i="0" u="none"/>
            <a:t>除依照</a:t>
          </a:r>
          <a:r>
            <a:rPr lang="en-US" altLang="zh-CN" b="0" i="0" u="none"/>
            <a:t>《</a:t>
          </a:r>
          <a:r>
            <a:rPr lang="zh-CN" altLang="en-US" b="0" i="0" u="none"/>
            <a:t>城镇土地估价规程</a:t>
          </a:r>
          <a:r>
            <a:rPr lang="en-US" altLang="zh-CN" b="0" i="0" u="none"/>
            <a:t>》</a:t>
          </a:r>
          <a:r>
            <a:rPr lang="zh-CN" altLang="en-US" b="0" i="0" u="none"/>
            <a:t>的规定外，还需体现以下技术要求：</a:t>
          </a:r>
        </a:p>
      </dgm:t>
    </dgm:pt>
    <dgm:pt modelId="{F7C6BF85-D70D-6C4D-992C-AF1C2E64E0E0}" type="parTrans" cxnId="{CE1A606C-107F-2444-9C53-1337ED60A980}">
      <dgm:prSet/>
      <dgm:spPr/>
      <dgm:t>
        <a:bodyPr/>
        <a:lstStyle/>
        <a:p>
          <a:endParaRPr lang="zh-CN" altLang="en-US"/>
        </a:p>
      </dgm:t>
    </dgm:pt>
    <dgm:pt modelId="{E006F185-C643-A24E-B9FD-2B6BBC1903AC}" type="sibTrans" cxnId="{CE1A606C-107F-2444-9C53-1337ED60A980}">
      <dgm:prSet/>
      <dgm:spPr/>
      <dgm:t>
        <a:bodyPr/>
        <a:lstStyle/>
        <a:p>
          <a:endParaRPr lang="zh-CN" altLang="en-US"/>
        </a:p>
      </dgm:t>
    </dgm:pt>
    <dgm:pt modelId="{6C57E8BB-ED16-B34E-AB4D-B4557D417DA7}">
      <dgm:prSet/>
      <dgm:spPr/>
      <dgm:t>
        <a:bodyPr/>
        <a:lstStyle/>
        <a:p>
          <a:r>
            <a:rPr lang="zh-CN" altLang="en-US" b="0" i="0" u="none"/>
            <a:t>（</a:t>
          </a:r>
          <a:r>
            <a:rPr lang="en-US" altLang="zh-CN" b="0" i="0" u="none"/>
            <a:t>1</a:t>
          </a:r>
          <a:r>
            <a:rPr lang="zh-CN" altLang="en-US" b="0" i="0" u="none"/>
            <a:t>）在假设项目开发情况时，按规划建设条件评估；容积率、绿地率等规划建设指标是区间值的，在区间上限、下限值中按最有效利用原则择一进行评估。</a:t>
          </a:r>
        </a:p>
      </dgm:t>
    </dgm:pt>
    <dgm:pt modelId="{FDE53227-5497-E941-B793-0A0F3CA33774}" type="parTrans" cxnId="{4302AFDB-B3C3-3947-9362-132807903EFC}">
      <dgm:prSet/>
      <dgm:spPr/>
      <dgm:t>
        <a:bodyPr/>
        <a:lstStyle/>
        <a:p>
          <a:endParaRPr lang="zh-CN" altLang="en-US"/>
        </a:p>
      </dgm:t>
    </dgm:pt>
    <dgm:pt modelId="{8E1F3225-85B1-534F-9061-DCECA8A18CE3}" type="sibTrans" cxnId="{4302AFDB-B3C3-3947-9362-132807903EFC}">
      <dgm:prSet/>
      <dgm:spPr/>
      <dgm:t>
        <a:bodyPr/>
        <a:lstStyle/>
        <a:p>
          <a:endParaRPr lang="zh-CN" altLang="en-US"/>
        </a:p>
      </dgm:t>
    </dgm:pt>
    <dgm:pt modelId="{776A3ECD-EDC4-9B42-8C91-35E109E84AE1}">
      <dgm:prSet/>
      <dgm:spPr/>
      <dgm:t>
        <a:bodyPr/>
        <a:lstStyle/>
        <a:p>
          <a:r>
            <a:rPr lang="zh-CN" altLang="en-US" b="0" i="0" u="none"/>
            <a:t>（</a:t>
          </a:r>
          <a:r>
            <a:rPr lang="en-US" altLang="zh-CN" b="0" i="0" u="none"/>
            <a:t>2</a:t>
          </a:r>
          <a:r>
            <a:rPr lang="zh-CN" altLang="en-US" b="0" i="0" u="none"/>
            <a:t>）假设的项目开发周期一般不超过</a:t>
          </a:r>
          <a:r>
            <a:rPr lang="en-US" altLang="zh-CN" b="0" i="0" u="none"/>
            <a:t>3</a:t>
          </a:r>
          <a:r>
            <a:rPr lang="zh-CN" altLang="en-US" b="0" i="0" u="none"/>
            <a:t>年。</a:t>
          </a:r>
        </a:p>
      </dgm:t>
    </dgm:pt>
    <dgm:pt modelId="{885A7727-87BC-3F41-96C3-2B251E120392}" type="parTrans" cxnId="{F7898DB7-AC89-AB4F-9AFB-E6AE0D383082}">
      <dgm:prSet/>
      <dgm:spPr/>
      <dgm:t>
        <a:bodyPr/>
        <a:lstStyle/>
        <a:p>
          <a:endParaRPr lang="zh-CN" altLang="en-US"/>
        </a:p>
      </dgm:t>
    </dgm:pt>
    <dgm:pt modelId="{7D2FD43E-CCD3-2D42-B761-74FBFA9DF079}" type="sibTrans" cxnId="{F7898DB7-AC89-AB4F-9AFB-E6AE0D383082}">
      <dgm:prSet/>
      <dgm:spPr/>
      <dgm:t>
        <a:bodyPr/>
        <a:lstStyle/>
        <a:p>
          <a:endParaRPr lang="zh-CN" altLang="en-US"/>
        </a:p>
      </dgm:t>
    </dgm:pt>
    <dgm:pt modelId="{27384F5C-E2BE-AF4B-BD1B-AF4C750BD8B6}">
      <dgm:prSet/>
      <dgm:spPr/>
      <dgm:t>
        <a:bodyPr/>
        <a:lstStyle/>
        <a:p>
          <a:r>
            <a:rPr lang="zh-CN" altLang="en-US" b="0" i="0" u="none"/>
            <a:t>（</a:t>
          </a:r>
          <a:r>
            <a:rPr lang="en-US" altLang="zh-CN" b="0" i="0" u="none"/>
            <a:t>3</a:t>
          </a:r>
          <a:r>
            <a:rPr lang="zh-CN" altLang="en-US" b="0" i="0" u="none"/>
            <a:t>）对于开发完成后拟用于出售的项目，售价取出让时当地市场同类不动产正常价格水平，不能采用估算的未来售价。</a:t>
          </a:r>
        </a:p>
      </dgm:t>
    </dgm:pt>
    <dgm:pt modelId="{699B7075-98ED-4A4D-8353-1C8A2646CD98}" type="parTrans" cxnId="{3D4EE9CE-0E71-BC47-A0BC-228820CF6761}">
      <dgm:prSet/>
      <dgm:spPr/>
      <dgm:t>
        <a:bodyPr/>
        <a:lstStyle/>
        <a:p>
          <a:endParaRPr lang="zh-CN" altLang="en-US"/>
        </a:p>
      </dgm:t>
    </dgm:pt>
    <dgm:pt modelId="{F657AA71-9868-944B-BCD5-92C7FF97AE8E}" type="sibTrans" cxnId="{3D4EE9CE-0E71-BC47-A0BC-228820CF6761}">
      <dgm:prSet/>
      <dgm:spPr/>
      <dgm:t>
        <a:bodyPr/>
        <a:lstStyle/>
        <a:p>
          <a:endParaRPr lang="zh-CN" altLang="en-US"/>
        </a:p>
      </dgm:t>
    </dgm:pt>
    <dgm:pt modelId="{25089E10-F2F3-C442-A2B9-9E90F7903599}">
      <dgm:prSet/>
      <dgm:spPr/>
      <dgm:t>
        <a:bodyPr/>
        <a:lstStyle/>
        <a:p>
          <a:r>
            <a:rPr lang="zh-CN" altLang="en-US" b="0" i="0" u="none"/>
            <a:t>（</a:t>
          </a:r>
          <a:r>
            <a:rPr lang="en-US" altLang="zh-CN" b="0" i="0" u="none"/>
            <a:t>4</a:t>
          </a:r>
          <a:r>
            <a:rPr lang="zh-CN" altLang="en-US" b="0" i="0" u="none"/>
            <a:t>）开发完成后用于出租或自营的项目，按照本规范收益还原法的有关技术要求评估。</a:t>
          </a:r>
        </a:p>
      </dgm:t>
    </dgm:pt>
    <dgm:pt modelId="{9580F99D-DF5F-ED45-B41C-2C0656EC23FF}" type="parTrans" cxnId="{B04C9A95-EC83-B841-9C06-5051BABEC553}">
      <dgm:prSet/>
      <dgm:spPr/>
      <dgm:t>
        <a:bodyPr/>
        <a:lstStyle/>
        <a:p>
          <a:endParaRPr lang="zh-CN" altLang="en-US"/>
        </a:p>
      </dgm:t>
    </dgm:pt>
    <dgm:pt modelId="{11F9A622-9156-FC46-A5C0-11283A829420}" type="sibTrans" cxnId="{B04C9A95-EC83-B841-9C06-5051BABEC553}">
      <dgm:prSet/>
      <dgm:spPr/>
      <dgm:t>
        <a:bodyPr/>
        <a:lstStyle/>
        <a:p>
          <a:endParaRPr lang="zh-CN" altLang="en-US"/>
        </a:p>
      </dgm:t>
    </dgm:pt>
    <dgm:pt modelId="{5C1359B7-E0D7-C54D-85BA-B82F9998D9A9}">
      <dgm:prSet/>
      <dgm:spPr/>
      <dgm:t>
        <a:bodyPr/>
        <a:lstStyle/>
        <a:p>
          <a:r>
            <a:rPr lang="zh-CN" altLang="en-US" b="0" i="0" u="none"/>
            <a:t>（</a:t>
          </a:r>
          <a:r>
            <a:rPr lang="en-US" altLang="zh-CN" b="0" i="0" u="none"/>
            <a:t>5</a:t>
          </a:r>
          <a:r>
            <a:rPr lang="zh-CN" altLang="en-US" b="0" i="0" u="none"/>
            <a:t>）利润率宜采用同一市场上类似不动产开发项目的平均利润率。利润率的取值应有客观、明确的依据，能够反映当地不动产开发行业平均利润水平。</a:t>
          </a:r>
        </a:p>
      </dgm:t>
    </dgm:pt>
    <dgm:pt modelId="{03110C53-69AA-5742-9C1F-7C49DF5ACD50}" type="parTrans" cxnId="{7BE65C08-3DA7-3C4D-9977-3F831E7232EA}">
      <dgm:prSet/>
      <dgm:spPr/>
      <dgm:t>
        <a:bodyPr/>
        <a:lstStyle/>
        <a:p>
          <a:endParaRPr lang="zh-CN" altLang="en-US"/>
        </a:p>
      </dgm:t>
    </dgm:pt>
    <dgm:pt modelId="{863E9260-13C5-1B4F-B8CB-E2DB714F06DD}" type="sibTrans" cxnId="{7BE65C08-3DA7-3C4D-9977-3F831E7232EA}">
      <dgm:prSet/>
      <dgm:spPr/>
      <dgm:t>
        <a:bodyPr/>
        <a:lstStyle/>
        <a:p>
          <a:endParaRPr lang="zh-CN" altLang="en-US"/>
        </a:p>
      </dgm:t>
    </dgm:pt>
    <dgm:pt modelId="{C0C5E6CF-42ED-B341-AFA2-5E08CBFD5940}" type="pres">
      <dgm:prSet presAssocID="{8BC4DB4A-F9E3-BE4B-A336-7309DA88CC56}" presName="vert0" presStyleCnt="0">
        <dgm:presLayoutVars>
          <dgm:dir/>
          <dgm:animOne val="branch"/>
          <dgm:animLvl val="lvl"/>
        </dgm:presLayoutVars>
      </dgm:prSet>
      <dgm:spPr/>
    </dgm:pt>
    <dgm:pt modelId="{BC89BA76-061D-054F-9226-00780CA3FC01}" type="pres">
      <dgm:prSet presAssocID="{C4A66364-A8EA-6144-AB52-AA210F545F01}" presName="thickLine" presStyleLbl="alignNode1" presStyleIdx="0" presStyleCnt="6"/>
      <dgm:spPr/>
    </dgm:pt>
    <dgm:pt modelId="{0572AD2F-B330-A44F-BD1C-AA2FA762D2CD}" type="pres">
      <dgm:prSet presAssocID="{C4A66364-A8EA-6144-AB52-AA210F545F01}" presName="horz1" presStyleCnt="0"/>
      <dgm:spPr/>
    </dgm:pt>
    <dgm:pt modelId="{CCCB5706-8555-B040-B8E2-5D89AA2BB39C}" type="pres">
      <dgm:prSet presAssocID="{C4A66364-A8EA-6144-AB52-AA210F545F01}" presName="tx1" presStyleLbl="revTx" presStyleIdx="0" presStyleCnt="6"/>
      <dgm:spPr/>
    </dgm:pt>
    <dgm:pt modelId="{4AED62CC-E782-D245-B20D-F31DC4561952}" type="pres">
      <dgm:prSet presAssocID="{C4A66364-A8EA-6144-AB52-AA210F545F01}" presName="vert1" presStyleCnt="0"/>
      <dgm:spPr/>
    </dgm:pt>
    <dgm:pt modelId="{DE79616F-25C1-C14E-B69D-3134A98CFC40}" type="pres">
      <dgm:prSet presAssocID="{6C57E8BB-ED16-B34E-AB4D-B4557D417DA7}" presName="thickLine" presStyleLbl="alignNode1" presStyleIdx="1" presStyleCnt="6"/>
      <dgm:spPr/>
    </dgm:pt>
    <dgm:pt modelId="{777A771C-E76C-B64F-863C-F4B7A8FE9EAC}" type="pres">
      <dgm:prSet presAssocID="{6C57E8BB-ED16-B34E-AB4D-B4557D417DA7}" presName="horz1" presStyleCnt="0"/>
      <dgm:spPr/>
    </dgm:pt>
    <dgm:pt modelId="{B9761D34-2563-9744-819C-42549EF56D2B}" type="pres">
      <dgm:prSet presAssocID="{6C57E8BB-ED16-B34E-AB4D-B4557D417DA7}" presName="tx1" presStyleLbl="revTx" presStyleIdx="1" presStyleCnt="6"/>
      <dgm:spPr/>
    </dgm:pt>
    <dgm:pt modelId="{222F9376-4E51-5246-8123-EBAC07CA5133}" type="pres">
      <dgm:prSet presAssocID="{6C57E8BB-ED16-B34E-AB4D-B4557D417DA7}" presName="vert1" presStyleCnt="0"/>
      <dgm:spPr/>
    </dgm:pt>
    <dgm:pt modelId="{680B23F5-B2F9-CC46-867E-0C2661801AFE}" type="pres">
      <dgm:prSet presAssocID="{776A3ECD-EDC4-9B42-8C91-35E109E84AE1}" presName="thickLine" presStyleLbl="alignNode1" presStyleIdx="2" presStyleCnt="6"/>
      <dgm:spPr/>
    </dgm:pt>
    <dgm:pt modelId="{88EAF6C5-5E74-F046-ABFB-EAE93A0E6783}" type="pres">
      <dgm:prSet presAssocID="{776A3ECD-EDC4-9B42-8C91-35E109E84AE1}" presName="horz1" presStyleCnt="0"/>
      <dgm:spPr/>
    </dgm:pt>
    <dgm:pt modelId="{0076427B-2C1D-B645-B185-1936E85E9198}" type="pres">
      <dgm:prSet presAssocID="{776A3ECD-EDC4-9B42-8C91-35E109E84AE1}" presName="tx1" presStyleLbl="revTx" presStyleIdx="2" presStyleCnt="6"/>
      <dgm:spPr/>
    </dgm:pt>
    <dgm:pt modelId="{A5E1EF23-BA75-2F4F-815F-A7790164BF1E}" type="pres">
      <dgm:prSet presAssocID="{776A3ECD-EDC4-9B42-8C91-35E109E84AE1}" presName="vert1" presStyleCnt="0"/>
      <dgm:spPr/>
    </dgm:pt>
    <dgm:pt modelId="{8785D478-CDB5-E14A-A8D1-80ACDB96A6A0}" type="pres">
      <dgm:prSet presAssocID="{27384F5C-E2BE-AF4B-BD1B-AF4C750BD8B6}" presName="thickLine" presStyleLbl="alignNode1" presStyleIdx="3" presStyleCnt="6"/>
      <dgm:spPr/>
    </dgm:pt>
    <dgm:pt modelId="{EDFF656C-CA0F-4146-80B6-A597A8A21531}" type="pres">
      <dgm:prSet presAssocID="{27384F5C-E2BE-AF4B-BD1B-AF4C750BD8B6}" presName="horz1" presStyleCnt="0"/>
      <dgm:spPr/>
    </dgm:pt>
    <dgm:pt modelId="{16E8FAD7-D49C-7640-B2FA-D7C6F0842DBA}" type="pres">
      <dgm:prSet presAssocID="{27384F5C-E2BE-AF4B-BD1B-AF4C750BD8B6}" presName="tx1" presStyleLbl="revTx" presStyleIdx="3" presStyleCnt="6"/>
      <dgm:spPr/>
    </dgm:pt>
    <dgm:pt modelId="{85887AA0-CB12-784B-BC1E-FC98120E7F9F}" type="pres">
      <dgm:prSet presAssocID="{27384F5C-E2BE-AF4B-BD1B-AF4C750BD8B6}" presName="vert1" presStyleCnt="0"/>
      <dgm:spPr/>
    </dgm:pt>
    <dgm:pt modelId="{5617AFC4-6CF7-8C43-BEC0-1A739FB25B37}" type="pres">
      <dgm:prSet presAssocID="{25089E10-F2F3-C442-A2B9-9E90F7903599}" presName="thickLine" presStyleLbl="alignNode1" presStyleIdx="4" presStyleCnt="6"/>
      <dgm:spPr/>
    </dgm:pt>
    <dgm:pt modelId="{2362B1AB-F336-AB42-BA7E-15EC4F320F34}" type="pres">
      <dgm:prSet presAssocID="{25089E10-F2F3-C442-A2B9-9E90F7903599}" presName="horz1" presStyleCnt="0"/>
      <dgm:spPr/>
    </dgm:pt>
    <dgm:pt modelId="{AC0DBA0A-A4A8-A44F-92CA-184790EFBD76}" type="pres">
      <dgm:prSet presAssocID="{25089E10-F2F3-C442-A2B9-9E90F7903599}" presName="tx1" presStyleLbl="revTx" presStyleIdx="4" presStyleCnt="6"/>
      <dgm:spPr/>
    </dgm:pt>
    <dgm:pt modelId="{2057AEE4-A698-BB40-AB58-B87786EE5F8D}" type="pres">
      <dgm:prSet presAssocID="{25089E10-F2F3-C442-A2B9-9E90F7903599}" presName="vert1" presStyleCnt="0"/>
      <dgm:spPr/>
    </dgm:pt>
    <dgm:pt modelId="{A9EB0F71-0661-6349-A474-3B5FFA5B5CB0}" type="pres">
      <dgm:prSet presAssocID="{5C1359B7-E0D7-C54D-85BA-B82F9998D9A9}" presName="thickLine" presStyleLbl="alignNode1" presStyleIdx="5" presStyleCnt="6"/>
      <dgm:spPr/>
    </dgm:pt>
    <dgm:pt modelId="{F0C9E0AA-78A1-E04D-AB88-63C5148DC3E6}" type="pres">
      <dgm:prSet presAssocID="{5C1359B7-E0D7-C54D-85BA-B82F9998D9A9}" presName="horz1" presStyleCnt="0"/>
      <dgm:spPr/>
    </dgm:pt>
    <dgm:pt modelId="{36FF195B-81B7-1F4B-843B-274432ED270D}" type="pres">
      <dgm:prSet presAssocID="{5C1359B7-E0D7-C54D-85BA-B82F9998D9A9}" presName="tx1" presStyleLbl="revTx" presStyleIdx="5" presStyleCnt="6"/>
      <dgm:spPr/>
    </dgm:pt>
    <dgm:pt modelId="{182ED6A7-E53A-E94E-BB28-4977E5D5822F}" type="pres">
      <dgm:prSet presAssocID="{5C1359B7-E0D7-C54D-85BA-B82F9998D9A9}" presName="vert1" presStyleCnt="0"/>
      <dgm:spPr/>
    </dgm:pt>
  </dgm:ptLst>
  <dgm:cxnLst>
    <dgm:cxn modelId="{7BE65C08-3DA7-3C4D-9977-3F831E7232EA}" srcId="{8BC4DB4A-F9E3-BE4B-A336-7309DA88CC56}" destId="{5C1359B7-E0D7-C54D-85BA-B82F9998D9A9}" srcOrd="5" destOrd="0" parTransId="{03110C53-69AA-5742-9C1F-7C49DF5ACD50}" sibTransId="{863E9260-13C5-1B4F-B8CB-E2DB714F06DD}"/>
    <dgm:cxn modelId="{145CF761-F18F-8B4D-84DA-3038035D7529}" type="presOf" srcId="{27384F5C-E2BE-AF4B-BD1B-AF4C750BD8B6}" destId="{16E8FAD7-D49C-7640-B2FA-D7C6F0842DBA}" srcOrd="0" destOrd="0" presId="urn:microsoft.com/office/officeart/2008/layout/LinedList"/>
    <dgm:cxn modelId="{CE1A606C-107F-2444-9C53-1337ED60A980}" srcId="{8BC4DB4A-F9E3-BE4B-A336-7309DA88CC56}" destId="{C4A66364-A8EA-6144-AB52-AA210F545F01}" srcOrd="0" destOrd="0" parTransId="{F7C6BF85-D70D-6C4D-992C-AF1C2E64E0E0}" sibTransId="{E006F185-C643-A24E-B9FD-2B6BBC1903AC}"/>
    <dgm:cxn modelId="{B04C9A95-EC83-B841-9C06-5051BABEC553}" srcId="{8BC4DB4A-F9E3-BE4B-A336-7309DA88CC56}" destId="{25089E10-F2F3-C442-A2B9-9E90F7903599}" srcOrd="4" destOrd="0" parTransId="{9580F99D-DF5F-ED45-B41C-2C0656EC23FF}" sibTransId="{11F9A622-9156-FC46-A5C0-11283A829420}"/>
    <dgm:cxn modelId="{EC72FC9E-ADC9-5D48-8065-4A57E3E968F5}" type="presOf" srcId="{C4A66364-A8EA-6144-AB52-AA210F545F01}" destId="{CCCB5706-8555-B040-B8E2-5D89AA2BB39C}" srcOrd="0" destOrd="0" presId="urn:microsoft.com/office/officeart/2008/layout/LinedList"/>
    <dgm:cxn modelId="{4B7739B5-C1AB-9F42-9EC0-D6DADAFF781C}" type="presOf" srcId="{776A3ECD-EDC4-9B42-8C91-35E109E84AE1}" destId="{0076427B-2C1D-B645-B185-1936E85E9198}" srcOrd="0" destOrd="0" presId="urn:microsoft.com/office/officeart/2008/layout/LinedList"/>
    <dgm:cxn modelId="{2FB843B6-6E6A-8C4F-92BA-0514D155FAAD}" type="presOf" srcId="{6C57E8BB-ED16-B34E-AB4D-B4557D417DA7}" destId="{B9761D34-2563-9744-819C-42549EF56D2B}" srcOrd="0" destOrd="0" presId="urn:microsoft.com/office/officeart/2008/layout/LinedList"/>
    <dgm:cxn modelId="{F7898DB7-AC89-AB4F-9AFB-E6AE0D383082}" srcId="{8BC4DB4A-F9E3-BE4B-A336-7309DA88CC56}" destId="{776A3ECD-EDC4-9B42-8C91-35E109E84AE1}" srcOrd="2" destOrd="0" parTransId="{885A7727-87BC-3F41-96C3-2B251E120392}" sibTransId="{7D2FD43E-CCD3-2D42-B761-74FBFA9DF079}"/>
    <dgm:cxn modelId="{3D4EE9CE-0E71-BC47-A0BC-228820CF6761}" srcId="{8BC4DB4A-F9E3-BE4B-A336-7309DA88CC56}" destId="{27384F5C-E2BE-AF4B-BD1B-AF4C750BD8B6}" srcOrd="3" destOrd="0" parTransId="{699B7075-98ED-4A4D-8353-1C8A2646CD98}" sibTransId="{F657AA71-9868-944B-BCD5-92C7FF97AE8E}"/>
    <dgm:cxn modelId="{4302AFDB-B3C3-3947-9362-132807903EFC}" srcId="{8BC4DB4A-F9E3-BE4B-A336-7309DA88CC56}" destId="{6C57E8BB-ED16-B34E-AB4D-B4557D417DA7}" srcOrd="1" destOrd="0" parTransId="{FDE53227-5497-E941-B793-0A0F3CA33774}" sibTransId="{8E1F3225-85B1-534F-9061-DCECA8A18CE3}"/>
    <dgm:cxn modelId="{1D02FCE0-7F0D-B241-A160-9E201B546740}" type="presOf" srcId="{8BC4DB4A-F9E3-BE4B-A336-7309DA88CC56}" destId="{C0C5E6CF-42ED-B341-AFA2-5E08CBFD5940}" srcOrd="0" destOrd="0" presId="urn:microsoft.com/office/officeart/2008/layout/LinedList"/>
    <dgm:cxn modelId="{721DE0E3-6902-E54E-A9AE-8C3CF49015A0}" type="presOf" srcId="{5C1359B7-E0D7-C54D-85BA-B82F9998D9A9}" destId="{36FF195B-81B7-1F4B-843B-274432ED270D}" srcOrd="0" destOrd="0" presId="urn:microsoft.com/office/officeart/2008/layout/LinedList"/>
    <dgm:cxn modelId="{72744AEF-6AE8-BA4E-835D-A2C397A25068}" type="presOf" srcId="{25089E10-F2F3-C442-A2B9-9E90F7903599}" destId="{AC0DBA0A-A4A8-A44F-92CA-184790EFBD76}" srcOrd="0" destOrd="0" presId="urn:microsoft.com/office/officeart/2008/layout/LinedList"/>
    <dgm:cxn modelId="{B19EFC46-8B2E-C04D-8606-D8FEC0D098BA}" type="presParOf" srcId="{C0C5E6CF-42ED-B341-AFA2-5E08CBFD5940}" destId="{BC89BA76-061D-054F-9226-00780CA3FC01}" srcOrd="0" destOrd="0" presId="urn:microsoft.com/office/officeart/2008/layout/LinedList"/>
    <dgm:cxn modelId="{C36D1520-199C-0647-B1E8-B8A7DBCFBD2D}" type="presParOf" srcId="{C0C5E6CF-42ED-B341-AFA2-5E08CBFD5940}" destId="{0572AD2F-B330-A44F-BD1C-AA2FA762D2CD}" srcOrd="1" destOrd="0" presId="urn:microsoft.com/office/officeart/2008/layout/LinedList"/>
    <dgm:cxn modelId="{ED4CD00F-C173-884A-8C47-CFA882F287D7}" type="presParOf" srcId="{0572AD2F-B330-A44F-BD1C-AA2FA762D2CD}" destId="{CCCB5706-8555-B040-B8E2-5D89AA2BB39C}" srcOrd="0" destOrd="0" presId="urn:microsoft.com/office/officeart/2008/layout/LinedList"/>
    <dgm:cxn modelId="{E20AA67A-EE44-4A44-9A2D-C9FB1B4A39E0}" type="presParOf" srcId="{0572AD2F-B330-A44F-BD1C-AA2FA762D2CD}" destId="{4AED62CC-E782-D245-B20D-F31DC4561952}" srcOrd="1" destOrd="0" presId="urn:microsoft.com/office/officeart/2008/layout/LinedList"/>
    <dgm:cxn modelId="{B73F4BED-15C6-8E4B-86CF-BEB9B1AF0D8D}" type="presParOf" srcId="{C0C5E6CF-42ED-B341-AFA2-5E08CBFD5940}" destId="{DE79616F-25C1-C14E-B69D-3134A98CFC40}" srcOrd="2" destOrd="0" presId="urn:microsoft.com/office/officeart/2008/layout/LinedList"/>
    <dgm:cxn modelId="{D65B1BE4-EFD0-5C4E-BF21-69958384AE91}" type="presParOf" srcId="{C0C5E6CF-42ED-B341-AFA2-5E08CBFD5940}" destId="{777A771C-E76C-B64F-863C-F4B7A8FE9EAC}" srcOrd="3" destOrd="0" presId="urn:microsoft.com/office/officeart/2008/layout/LinedList"/>
    <dgm:cxn modelId="{9A0DF654-E7BD-A542-B5B2-E5F87CB49ED3}" type="presParOf" srcId="{777A771C-E76C-B64F-863C-F4B7A8FE9EAC}" destId="{B9761D34-2563-9744-819C-42549EF56D2B}" srcOrd="0" destOrd="0" presId="urn:microsoft.com/office/officeart/2008/layout/LinedList"/>
    <dgm:cxn modelId="{692CD533-5CAD-F046-8D12-813A142076AE}" type="presParOf" srcId="{777A771C-E76C-B64F-863C-F4B7A8FE9EAC}" destId="{222F9376-4E51-5246-8123-EBAC07CA5133}" srcOrd="1" destOrd="0" presId="urn:microsoft.com/office/officeart/2008/layout/LinedList"/>
    <dgm:cxn modelId="{0CEF3EB1-35F0-FC48-A950-ECC04C899471}" type="presParOf" srcId="{C0C5E6CF-42ED-B341-AFA2-5E08CBFD5940}" destId="{680B23F5-B2F9-CC46-867E-0C2661801AFE}" srcOrd="4" destOrd="0" presId="urn:microsoft.com/office/officeart/2008/layout/LinedList"/>
    <dgm:cxn modelId="{FE8A3BEA-CB22-9646-80DE-E452C5D5B868}" type="presParOf" srcId="{C0C5E6CF-42ED-B341-AFA2-5E08CBFD5940}" destId="{88EAF6C5-5E74-F046-ABFB-EAE93A0E6783}" srcOrd="5" destOrd="0" presId="urn:microsoft.com/office/officeart/2008/layout/LinedList"/>
    <dgm:cxn modelId="{D6ABF21C-226E-FD42-A54D-3B73CC76F06E}" type="presParOf" srcId="{88EAF6C5-5E74-F046-ABFB-EAE93A0E6783}" destId="{0076427B-2C1D-B645-B185-1936E85E9198}" srcOrd="0" destOrd="0" presId="urn:microsoft.com/office/officeart/2008/layout/LinedList"/>
    <dgm:cxn modelId="{58FACD4B-08BF-7F4E-9EBA-3276075E8653}" type="presParOf" srcId="{88EAF6C5-5E74-F046-ABFB-EAE93A0E6783}" destId="{A5E1EF23-BA75-2F4F-815F-A7790164BF1E}" srcOrd="1" destOrd="0" presId="urn:microsoft.com/office/officeart/2008/layout/LinedList"/>
    <dgm:cxn modelId="{227B3E7E-E07E-6D47-B5FD-7ACCD65DCC0B}" type="presParOf" srcId="{C0C5E6CF-42ED-B341-AFA2-5E08CBFD5940}" destId="{8785D478-CDB5-E14A-A8D1-80ACDB96A6A0}" srcOrd="6" destOrd="0" presId="urn:microsoft.com/office/officeart/2008/layout/LinedList"/>
    <dgm:cxn modelId="{C3B0DBE7-721C-1741-933F-176B1AEFC016}" type="presParOf" srcId="{C0C5E6CF-42ED-B341-AFA2-5E08CBFD5940}" destId="{EDFF656C-CA0F-4146-80B6-A597A8A21531}" srcOrd="7" destOrd="0" presId="urn:microsoft.com/office/officeart/2008/layout/LinedList"/>
    <dgm:cxn modelId="{58B3ED1F-F935-8E47-B44A-5376A022B640}" type="presParOf" srcId="{EDFF656C-CA0F-4146-80B6-A597A8A21531}" destId="{16E8FAD7-D49C-7640-B2FA-D7C6F0842DBA}" srcOrd="0" destOrd="0" presId="urn:microsoft.com/office/officeart/2008/layout/LinedList"/>
    <dgm:cxn modelId="{BB0714E7-1E47-974A-923B-199601040559}" type="presParOf" srcId="{EDFF656C-CA0F-4146-80B6-A597A8A21531}" destId="{85887AA0-CB12-784B-BC1E-FC98120E7F9F}" srcOrd="1" destOrd="0" presId="urn:microsoft.com/office/officeart/2008/layout/LinedList"/>
    <dgm:cxn modelId="{592AF188-E8A6-6242-AF85-A051C6532109}" type="presParOf" srcId="{C0C5E6CF-42ED-B341-AFA2-5E08CBFD5940}" destId="{5617AFC4-6CF7-8C43-BEC0-1A739FB25B37}" srcOrd="8" destOrd="0" presId="urn:microsoft.com/office/officeart/2008/layout/LinedList"/>
    <dgm:cxn modelId="{2B47C79D-D749-C845-8542-961F02B39257}" type="presParOf" srcId="{C0C5E6CF-42ED-B341-AFA2-5E08CBFD5940}" destId="{2362B1AB-F336-AB42-BA7E-15EC4F320F34}" srcOrd="9" destOrd="0" presId="urn:microsoft.com/office/officeart/2008/layout/LinedList"/>
    <dgm:cxn modelId="{C127982B-7E2C-D94F-A6AD-D4C5E156147E}" type="presParOf" srcId="{2362B1AB-F336-AB42-BA7E-15EC4F320F34}" destId="{AC0DBA0A-A4A8-A44F-92CA-184790EFBD76}" srcOrd="0" destOrd="0" presId="urn:microsoft.com/office/officeart/2008/layout/LinedList"/>
    <dgm:cxn modelId="{7F738A84-32F9-0F41-B60A-1DAA29E9A299}" type="presParOf" srcId="{2362B1AB-F336-AB42-BA7E-15EC4F320F34}" destId="{2057AEE4-A698-BB40-AB58-B87786EE5F8D}" srcOrd="1" destOrd="0" presId="urn:microsoft.com/office/officeart/2008/layout/LinedList"/>
    <dgm:cxn modelId="{2DBD3F27-C696-A04E-B257-EB88EA633EA1}" type="presParOf" srcId="{C0C5E6CF-42ED-B341-AFA2-5E08CBFD5940}" destId="{A9EB0F71-0661-6349-A474-3B5FFA5B5CB0}" srcOrd="10" destOrd="0" presId="urn:microsoft.com/office/officeart/2008/layout/LinedList"/>
    <dgm:cxn modelId="{6EFB3AD4-CF31-E146-8648-25B457E22B0D}" type="presParOf" srcId="{C0C5E6CF-42ED-B341-AFA2-5E08CBFD5940}" destId="{F0C9E0AA-78A1-E04D-AB88-63C5148DC3E6}" srcOrd="11" destOrd="0" presId="urn:microsoft.com/office/officeart/2008/layout/LinedList"/>
    <dgm:cxn modelId="{1FE73723-5903-8640-B7C5-7BB18884AE85}" type="presParOf" srcId="{F0C9E0AA-78A1-E04D-AB88-63C5148DC3E6}" destId="{36FF195B-81B7-1F4B-843B-274432ED270D}" srcOrd="0" destOrd="0" presId="urn:microsoft.com/office/officeart/2008/layout/LinedList"/>
    <dgm:cxn modelId="{ECC1D53C-021D-944B-92A3-D9F43BBB8DB4}" type="presParOf" srcId="{F0C9E0AA-78A1-E04D-AB88-63C5148DC3E6}" destId="{182ED6A7-E53A-E94E-BB28-4977E5D5822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B0EC01-A4BA-C649-884E-6DB8317E5E5C}">
      <dsp:nvSpPr>
        <dsp:cNvPr id="0" name=""/>
        <dsp:cNvSpPr/>
      </dsp:nvSpPr>
      <dsp:spPr>
        <a:xfrm>
          <a:off x="0" y="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6BC68B-0D45-B44F-95ED-1E03F771988F}">
      <dsp:nvSpPr>
        <dsp:cNvPr id="0" name=""/>
        <dsp:cNvSpPr/>
      </dsp:nvSpPr>
      <dsp:spPr>
        <a:xfrm>
          <a:off x="0" y="0"/>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altLang="zh-CN" sz="1700" b="0" i="0" u="none" kern="1200" dirty="0"/>
            <a:t>《</a:t>
          </a:r>
          <a:r>
            <a:rPr lang="zh-CN" altLang="en-US" sz="1700" b="0" i="0" u="none" kern="1200" dirty="0"/>
            <a:t>国有建设用地使用权出让地价评估技术规范</a:t>
          </a:r>
          <a:r>
            <a:rPr lang="en-US" altLang="zh-CN" sz="1700" b="0" i="0" u="none" kern="1200" dirty="0"/>
            <a:t>》【</a:t>
          </a:r>
          <a:r>
            <a:rPr lang="zh-CN" altLang="en-US" sz="1700" b="0" i="0" u="none" kern="1200" dirty="0"/>
            <a:t>国土资厅发</a:t>
          </a:r>
          <a:r>
            <a:rPr lang="en-US" altLang="zh-CN" sz="1700" b="0" i="0" u="none" kern="1200" dirty="0"/>
            <a:t>〔2018〕4</a:t>
          </a:r>
          <a:r>
            <a:rPr lang="zh-CN" altLang="en-US" sz="1700" b="0" i="0" u="none" kern="1200" dirty="0"/>
            <a:t>号 </a:t>
          </a:r>
          <a:r>
            <a:rPr lang="en-US" altLang="zh-CN" sz="1700" b="0" i="0" u="none" kern="1200" dirty="0"/>
            <a:t>】</a:t>
          </a:r>
          <a:endParaRPr lang="zh-CN" altLang="en-US" sz="1700" kern="1200" dirty="0"/>
        </a:p>
      </dsp:txBody>
      <dsp:txXfrm>
        <a:off x="0" y="0"/>
        <a:ext cx="6396484" cy="697096"/>
      </dsp:txXfrm>
    </dsp:sp>
    <dsp:sp modelId="{F07E3059-010F-A44E-854C-5B8131882B87}">
      <dsp:nvSpPr>
        <dsp:cNvPr id="0" name=""/>
        <dsp:cNvSpPr/>
      </dsp:nvSpPr>
      <dsp:spPr>
        <a:xfrm>
          <a:off x="0" y="697096"/>
          <a:ext cx="6396484" cy="0"/>
        </a:xfrm>
        <a:prstGeom prst="line">
          <a:avLst/>
        </a:prstGeom>
        <a:solidFill>
          <a:schemeClr val="accent2">
            <a:hueOff val="-207909"/>
            <a:satOff val="-11990"/>
            <a:lumOff val="1233"/>
            <a:alphaOff val="0"/>
          </a:schemeClr>
        </a:solidFill>
        <a:ln w="12700" cap="flat" cmpd="sng" algn="ctr">
          <a:solidFill>
            <a:schemeClr val="accent2">
              <a:hueOff val="-207909"/>
              <a:satOff val="-11990"/>
              <a:lumOff val="12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129861-B879-FD44-8C46-A39E83AF5D0F}">
      <dsp:nvSpPr>
        <dsp:cNvPr id="0" name=""/>
        <dsp:cNvSpPr/>
      </dsp:nvSpPr>
      <dsp:spPr>
        <a:xfrm>
          <a:off x="0" y="697096"/>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 sz="1700" b="0" i="0" u="none" kern="1200"/>
            <a:t>GB/T 18508-2014《</a:t>
          </a:r>
          <a:r>
            <a:rPr lang="zh-CN" altLang="en-US" sz="1700" b="0" i="0" u="none" kern="1200"/>
            <a:t>城镇土地估价规程</a:t>
          </a:r>
          <a:r>
            <a:rPr lang="en-US" altLang="zh-CN" sz="1700" b="0" i="0" u="none" kern="1200"/>
            <a:t>》</a:t>
          </a:r>
        </a:p>
      </dsp:txBody>
      <dsp:txXfrm>
        <a:off x="0" y="697096"/>
        <a:ext cx="6396484" cy="697096"/>
      </dsp:txXfrm>
    </dsp:sp>
    <dsp:sp modelId="{C6C5884E-3E24-6B4E-ACA7-3322AC9AB952}">
      <dsp:nvSpPr>
        <dsp:cNvPr id="0" name=""/>
        <dsp:cNvSpPr/>
      </dsp:nvSpPr>
      <dsp:spPr>
        <a:xfrm>
          <a:off x="0" y="1394192"/>
          <a:ext cx="6396484" cy="0"/>
        </a:xfrm>
        <a:prstGeom prst="line">
          <a:avLst/>
        </a:prstGeom>
        <a:solidFill>
          <a:schemeClr val="accent2">
            <a:hueOff val="-415818"/>
            <a:satOff val="-23979"/>
            <a:lumOff val="2465"/>
            <a:alphaOff val="0"/>
          </a:schemeClr>
        </a:solidFill>
        <a:ln w="12700" cap="flat" cmpd="sng" algn="ctr">
          <a:solidFill>
            <a:schemeClr val="accent2">
              <a:hueOff val="-415818"/>
              <a:satOff val="-23979"/>
              <a:lumOff val="24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47A1B4-3674-FC45-BD7A-5E22DC104BFD}">
      <dsp:nvSpPr>
        <dsp:cNvPr id="0" name=""/>
        <dsp:cNvSpPr/>
      </dsp:nvSpPr>
      <dsp:spPr>
        <a:xfrm>
          <a:off x="0" y="1394192"/>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 sz="1700" b="0" i="0" u="none" kern="1200"/>
            <a:t>GB/T 18507-2014《</a:t>
          </a:r>
          <a:r>
            <a:rPr lang="zh-CN" altLang="en-US" sz="1700" b="0" i="0" u="none" kern="1200"/>
            <a:t>城镇土地分等定级规程</a:t>
          </a:r>
          <a:r>
            <a:rPr lang="en-US" altLang="zh-CN" sz="1700" b="0" i="0" u="none" kern="1200"/>
            <a:t>》</a:t>
          </a:r>
        </a:p>
      </dsp:txBody>
      <dsp:txXfrm>
        <a:off x="0" y="1394192"/>
        <a:ext cx="6396484" cy="697096"/>
      </dsp:txXfrm>
    </dsp:sp>
    <dsp:sp modelId="{B811B504-7266-FD4E-9DAE-3D5522AB15F2}">
      <dsp:nvSpPr>
        <dsp:cNvPr id="0" name=""/>
        <dsp:cNvSpPr/>
      </dsp:nvSpPr>
      <dsp:spPr>
        <a:xfrm>
          <a:off x="0" y="2091288"/>
          <a:ext cx="6396484" cy="0"/>
        </a:xfrm>
        <a:prstGeom prst="line">
          <a:avLst/>
        </a:prstGeom>
        <a:solidFill>
          <a:schemeClr val="accent2">
            <a:hueOff val="-623727"/>
            <a:satOff val="-35969"/>
            <a:lumOff val="3698"/>
            <a:alphaOff val="0"/>
          </a:schemeClr>
        </a:solidFill>
        <a:ln w="12700" cap="flat" cmpd="sng" algn="ctr">
          <a:solidFill>
            <a:schemeClr val="accent2">
              <a:hueOff val="-623727"/>
              <a:satOff val="-35969"/>
              <a:lumOff val="369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5FDAA2-803E-524F-9B8C-3D773AB6A35B}">
      <dsp:nvSpPr>
        <dsp:cNvPr id="0" name=""/>
        <dsp:cNvSpPr/>
      </dsp:nvSpPr>
      <dsp:spPr>
        <a:xfrm>
          <a:off x="0" y="2091288"/>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 sz="1700" b="0" i="0" u="none" kern="1200"/>
            <a:t>GB/T 21010-2017《</a:t>
          </a:r>
          <a:r>
            <a:rPr lang="zh-CN" altLang="en-US" sz="1700" b="0" i="0" u="none" kern="1200"/>
            <a:t>土地利用现状分类</a:t>
          </a:r>
          <a:r>
            <a:rPr lang="en-US" altLang="zh-CN" sz="1700" b="0" i="0" u="none" kern="1200"/>
            <a:t>》</a:t>
          </a:r>
        </a:p>
      </dsp:txBody>
      <dsp:txXfrm>
        <a:off x="0" y="2091288"/>
        <a:ext cx="6396484" cy="697096"/>
      </dsp:txXfrm>
    </dsp:sp>
    <dsp:sp modelId="{34365E55-B8BB-8240-B51D-89EA9D7147F2}">
      <dsp:nvSpPr>
        <dsp:cNvPr id="0" name=""/>
        <dsp:cNvSpPr/>
      </dsp:nvSpPr>
      <dsp:spPr>
        <a:xfrm>
          <a:off x="0" y="2788384"/>
          <a:ext cx="6396484" cy="0"/>
        </a:xfrm>
        <a:prstGeom prst="line">
          <a:avLst/>
        </a:prstGeom>
        <a:solidFill>
          <a:schemeClr val="accent2">
            <a:hueOff val="-831636"/>
            <a:satOff val="-47959"/>
            <a:lumOff val="4930"/>
            <a:alphaOff val="0"/>
          </a:schemeClr>
        </a:solidFill>
        <a:ln w="12700" cap="flat" cmpd="sng" algn="ctr">
          <a:solidFill>
            <a:schemeClr val="accent2">
              <a:hueOff val="-831636"/>
              <a:satOff val="-47959"/>
              <a:lumOff val="49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D4F760-88B9-6F44-A414-17CF18C0C3BA}">
      <dsp:nvSpPr>
        <dsp:cNvPr id="0" name=""/>
        <dsp:cNvSpPr/>
      </dsp:nvSpPr>
      <dsp:spPr>
        <a:xfrm>
          <a:off x="0" y="2788384"/>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 sz="1700" b="0" i="0" u="none" kern="1200"/>
            <a:t>GB/T 28406-2012《</a:t>
          </a:r>
          <a:r>
            <a:rPr lang="zh-CN" altLang="en-US" sz="1700" b="0" i="0" u="none" kern="1200"/>
            <a:t>农用地估价规程</a:t>
          </a:r>
          <a:r>
            <a:rPr lang="en-US" altLang="zh-CN" sz="1700" b="0" i="0" u="none" kern="1200"/>
            <a:t>》</a:t>
          </a:r>
        </a:p>
      </dsp:txBody>
      <dsp:txXfrm>
        <a:off x="0" y="2788384"/>
        <a:ext cx="6396484" cy="697096"/>
      </dsp:txXfrm>
    </dsp:sp>
    <dsp:sp modelId="{99F3A96D-3948-0A42-BB17-2634FBFE5E70}">
      <dsp:nvSpPr>
        <dsp:cNvPr id="0" name=""/>
        <dsp:cNvSpPr/>
      </dsp:nvSpPr>
      <dsp:spPr>
        <a:xfrm>
          <a:off x="0" y="3485481"/>
          <a:ext cx="6396484" cy="0"/>
        </a:xfrm>
        <a:prstGeom prst="line">
          <a:avLst/>
        </a:prstGeom>
        <a:solidFill>
          <a:schemeClr val="accent2">
            <a:hueOff val="-1039545"/>
            <a:satOff val="-59949"/>
            <a:lumOff val="6163"/>
            <a:alphaOff val="0"/>
          </a:schemeClr>
        </a:solidFill>
        <a:ln w="12700" cap="flat" cmpd="sng" algn="ctr">
          <a:solidFill>
            <a:schemeClr val="accent2">
              <a:hueOff val="-1039545"/>
              <a:satOff val="-59949"/>
              <a:lumOff val="61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596EEE-C803-7D4F-B253-874B59A3A302}">
      <dsp:nvSpPr>
        <dsp:cNvPr id="0" name=""/>
        <dsp:cNvSpPr/>
      </dsp:nvSpPr>
      <dsp:spPr>
        <a:xfrm>
          <a:off x="0" y="3485481"/>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 sz="1700" b="0" i="0" u="none" kern="1200"/>
            <a:t>TD/T 1052-2017《</a:t>
          </a:r>
          <a:r>
            <a:rPr lang="zh-CN" altLang="en-US" sz="1700" b="0" i="0" u="none" kern="1200"/>
            <a:t>标定地价规程</a:t>
          </a:r>
          <a:r>
            <a:rPr lang="en-US" altLang="zh-CN" sz="1700" b="0" i="0" u="none" kern="1200"/>
            <a:t>》</a:t>
          </a:r>
        </a:p>
      </dsp:txBody>
      <dsp:txXfrm>
        <a:off x="0" y="3485481"/>
        <a:ext cx="6396484" cy="697096"/>
      </dsp:txXfrm>
    </dsp:sp>
    <dsp:sp modelId="{4BD31798-F97A-4A45-B66A-AB105E007F21}">
      <dsp:nvSpPr>
        <dsp:cNvPr id="0" name=""/>
        <dsp:cNvSpPr/>
      </dsp:nvSpPr>
      <dsp:spPr>
        <a:xfrm>
          <a:off x="0" y="4182577"/>
          <a:ext cx="6396484" cy="0"/>
        </a:xfrm>
        <a:prstGeom prst="line">
          <a:avLst/>
        </a:prstGeom>
        <a:solidFill>
          <a:schemeClr val="accent2">
            <a:hueOff val="-1247454"/>
            <a:satOff val="-71938"/>
            <a:lumOff val="7395"/>
            <a:alphaOff val="0"/>
          </a:schemeClr>
        </a:solidFill>
        <a:ln w="12700" cap="flat" cmpd="sng" algn="ctr">
          <a:solidFill>
            <a:schemeClr val="accent2">
              <a:hueOff val="-1247454"/>
              <a:satOff val="-71938"/>
              <a:lumOff val="73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1708C2-4143-D441-86A6-434AACA958FE}">
      <dsp:nvSpPr>
        <dsp:cNvPr id="0" name=""/>
        <dsp:cNvSpPr/>
      </dsp:nvSpPr>
      <dsp:spPr>
        <a:xfrm>
          <a:off x="0" y="4182577"/>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 sz="1700" b="0" i="0" u="none" kern="1200"/>
            <a:t>TD/T 1009-2007《</a:t>
          </a:r>
          <a:r>
            <a:rPr lang="zh-CN" altLang="en-US" sz="1700" b="0" i="0" u="none" kern="1200"/>
            <a:t>城市地价动态监测技术规范</a:t>
          </a:r>
          <a:r>
            <a:rPr lang="en-US" altLang="zh-CN" sz="1700" b="0" i="0" u="none" kern="1200"/>
            <a:t>》</a:t>
          </a:r>
        </a:p>
      </dsp:txBody>
      <dsp:txXfrm>
        <a:off x="0" y="4182577"/>
        <a:ext cx="6396484" cy="697096"/>
      </dsp:txXfrm>
    </dsp:sp>
    <dsp:sp modelId="{793FC452-3E34-6548-8DA0-253D8499EDC4}">
      <dsp:nvSpPr>
        <dsp:cNvPr id="0" name=""/>
        <dsp:cNvSpPr/>
      </dsp:nvSpPr>
      <dsp:spPr>
        <a:xfrm>
          <a:off x="0" y="4879673"/>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9FE029-88C1-F34A-BCF1-D6CB133CA4F0}">
      <dsp:nvSpPr>
        <dsp:cNvPr id="0" name=""/>
        <dsp:cNvSpPr/>
      </dsp:nvSpPr>
      <dsp:spPr>
        <a:xfrm>
          <a:off x="0" y="4879673"/>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endParaRPr lang="zh-CN" altLang="en-US" sz="1700" kern="1200"/>
        </a:p>
      </dsp:txBody>
      <dsp:txXfrm>
        <a:off x="0" y="4879673"/>
        <a:ext cx="6396484" cy="69709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ECF7B2-C273-3047-917D-AFFC619E884D}">
      <dsp:nvSpPr>
        <dsp:cNvPr id="0" name=""/>
        <dsp:cNvSpPr/>
      </dsp:nvSpPr>
      <dsp:spPr>
        <a:xfrm>
          <a:off x="0" y="68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303B25-BAFD-D140-8677-5800F2E8CF29}">
      <dsp:nvSpPr>
        <dsp:cNvPr id="0" name=""/>
        <dsp:cNvSpPr/>
      </dsp:nvSpPr>
      <dsp:spPr>
        <a:xfrm>
          <a:off x="0" y="680"/>
          <a:ext cx="6396484" cy="111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除依照</a:t>
          </a:r>
          <a:r>
            <a:rPr lang="en-US" altLang="zh-CN" sz="1300" b="0" i="0" u="none" kern="1200"/>
            <a:t>《</a:t>
          </a:r>
          <a:r>
            <a:rPr lang="zh-CN" altLang="en-US" sz="1300" b="0" i="0" u="none" kern="1200"/>
            <a:t>城镇土地估价规程</a:t>
          </a:r>
          <a:r>
            <a:rPr lang="en-US" altLang="zh-CN" sz="1300" b="0" i="0" u="none" kern="1200"/>
            <a:t>》</a:t>
          </a:r>
          <a:r>
            <a:rPr lang="zh-CN" altLang="en-US" sz="1300" b="0" i="0" u="none" kern="1200"/>
            <a:t>的规定外，还需体现以下技术要求：</a:t>
          </a:r>
        </a:p>
      </dsp:txBody>
      <dsp:txXfrm>
        <a:off x="0" y="680"/>
        <a:ext cx="6396484" cy="1115081"/>
      </dsp:txXfrm>
    </dsp:sp>
    <dsp:sp modelId="{FD12EAA5-0724-A341-A68A-2BE52D076320}">
      <dsp:nvSpPr>
        <dsp:cNvPr id="0" name=""/>
        <dsp:cNvSpPr/>
      </dsp:nvSpPr>
      <dsp:spPr>
        <a:xfrm>
          <a:off x="0" y="1115762"/>
          <a:ext cx="6396484"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DD1DF0-A21E-4E43-AABE-D3C44D17223E}">
      <dsp:nvSpPr>
        <dsp:cNvPr id="0" name=""/>
        <dsp:cNvSpPr/>
      </dsp:nvSpPr>
      <dsp:spPr>
        <a:xfrm>
          <a:off x="0" y="1115762"/>
          <a:ext cx="6396484" cy="111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a:t>
          </a:r>
          <a:r>
            <a:rPr lang="en-US" altLang="zh-CN" sz="1300" b="0" i="0" u="none" kern="1200"/>
            <a:t>1</a:t>
          </a:r>
          <a:r>
            <a:rPr lang="zh-CN" altLang="en-US" sz="1300" b="0" i="0" u="none" kern="1200"/>
            <a:t>）国家或地方拟从土地出让收入或土地出让收益中计提</a:t>
          </a:r>
          <a:r>
            <a:rPr lang="en-US" altLang="zh-CN" sz="1300" b="0" i="0" u="none" kern="1200"/>
            <a:t>(</a:t>
          </a:r>
          <a:r>
            <a:rPr lang="zh-CN" altLang="en-US" sz="1300" b="0" i="0" u="none" kern="1200"/>
            <a:t>安排</a:t>
          </a:r>
          <a:r>
            <a:rPr lang="en-US" altLang="zh-CN" sz="1300" b="0" i="0" u="none" kern="1200"/>
            <a:t>)</a:t>
          </a:r>
          <a:r>
            <a:rPr lang="zh-CN" altLang="en-US" sz="1300" b="0" i="0" u="none" kern="1200"/>
            <a:t>的各类专项资金，包括农业土地开发资金、国有土地收益基金、农田水利建设资金、教育资金、保障性安居工程资金等，以及新增建设用地土地有偿使用费、新增耕地指标和城乡建设用地增减挂钩节余指标等指标流转费用，不得计入土地成本，也不得计入出让底价。</a:t>
          </a:r>
        </a:p>
      </dsp:txBody>
      <dsp:txXfrm>
        <a:off x="0" y="1115762"/>
        <a:ext cx="6396484" cy="1115081"/>
      </dsp:txXfrm>
    </dsp:sp>
    <dsp:sp modelId="{9CBDD2C7-9D31-E749-BC8D-793B0B5E7B3E}">
      <dsp:nvSpPr>
        <dsp:cNvPr id="0" name=""/>
        <dsp:cNvSpPr/>
      </dsp:nvSpPr>
      <dsp:spPr>
        <a:xfrm>
          <a:off x="0" y="2230844"/>
          <a:ext cx="6396484"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42CEEC-6BFC-644C-9195-8BE140453977}">
      <dsp:nvSpPr>
        <dsp:cNvPr id="0" name=""/>
        <dsp:cNvSpPr/>
      </dsp:nvSpPr>
      <dsp:spPr>
        <a:xfrm>
          <a:off x="0" y="2230844"/>
          <a:ext cx="6396484" cy="111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a:t>
          </a:r>
          <a:r>
            <a:rPr lang="en-US" altLang="zh-CN" sz="1300" b="0" i="0" u="none" kern="1200"/>
            <a:t>2</a:t>
          </a:r>
          <a:r>
            <a:rPr lang="zh-CN" altLang="en-US" sz="1300" b="0" i="0" u="none" kern="1200"/>
            <a:t>）土地取得成本应通过调查当地正常情况下取得土地实际发生的客观费用水平确定，需注意与当地土地征收、房屋征收和安置补偿等标准的差异。</a:t>
          </a:r>
        </a:p>
      </dsp:txBody>
      <dsp:txXfrm>
        <a:off x="0" y="2230844"/>
        <a:ext cx="6396484" cy="1115081"/>
      </dsp:txXfrm>
    </dsp:sp>
    <dsp:sp modelId="{0D8A32A1-13CA-6A40-B701-1B3733DB6EA4}">
      <dsp:nvSpPr>
        <dsp:cNvPr id="0" name=""/>
        <dsp:cNvSpPr/>
      </dsp:nvSpPr>
      <dsp:spPr>
        <a:xfrm>
          <a:off x="0" y="3345925"/>
          <a:ext cx="6396484"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7C1AEE-B225-7C4A-9326-72492549F0DC}">
      <dsp:nvSpPr>
        <dsp:cNvPr id="0" name=""/>
        <dsp:cNvSpPr/>
      </dsp:nvSpPr>
      <dsp:spPr>
        <a:xfrm>
          <a:off x="0" y="3345925"/>
          <a:ext cx="6396484" cy="111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a:t>
          </a:r>
          <a:r>
            <a:rPr lang="en-US" altLang="zh-CN" sz="1300" b="0" i="0" u="none" kern="1200"/>
            <a:t>3</a:t>
          </a:r>
          <a:r>
            <a:rPr lang="zh-CN" altLang="en-US" sz="1300" b="0" i="0" u="none" kern="1200"/>
            <a:t>）土地开发成本应通过调查所在区域开发同类土地的客观费用水平确定。对拟出让宗地超出所在区域开发同类土地客观费用水平的个例性实际支出，不能纳入成本。</a:t>
          </a:r>
        </a:p>
      </dsp:txBody>
      <dsp:txXfrm>
        <a:off x="0" y="3345925"/>
        <a:ext cx="6396484" cy="1115081"/>
      </dsp:txXfrm>
    </dsp:sp>
    <dsp:sp modelId="{BEDFC14D-1A7B-534F-BBB5-310C873E8DBE}">
      <dsp:nvSpPr>
        <dsp:cNvPr id="0" name=""/>
        <dsp:cNvSpPr/>
      </dsp:nvSpPr>
      <dsp:spPr>
        <a:xfrm>
          <a:off x="0" y="4461007"/>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A71AE1-F4EC-1E43-BA62-97FEF291C6D7}">
      <dsp:nvSpPr>
        <dsp:cNvPr id="0" name=""/>
        <dsp:cNvSpPr/>
      </dsp:nvSpPr>
      <dsp:spPr>
        <a:xfrm>
          <a:off x="0" y="4461007"/>
          <a:ext cx="6396484" cy="11150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zh-CN" altLang="en-US" sz="1300" b="0" i="0" u="none" kern="1200"/>
            <a:t>（</a:t>
          </a:r>
          <a:r>
            <a:rPr lang="en-US" altLang="zh-CN" sz="1300" b="0" i="0" u="none" kern="1200"/>
            <a:t>4</a:t>
          </a:r>
          <a:r>
            <a:rPr lang="zh-CN" altLang="en-US" sz="1300" b="0" i="0" u="none" kern="1200"/>
            <a:t>）评估工业用地出让地价时，不得以当地工业用地出让最低价标准为基础，推算各项参数和取值后，评估出地价。</a:t>
          </a:r>
        </a:p>
      </dsp:txBody>
      <dsp:txXfrm>
        <a:off x="0" y="4461007"/>
        <a:ext cx="6396484" cy="111508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E3A56-5EE3-104A-9D02-EF29A293AB46}">
      <dsp:nvSpPr>
        <dsp:cNvPr id="0" name=""/>
        <dsp:cNvSpPr/>
      </dsp:nvSpPr>
      <dsp:spPr>
        <a:xfrm>
          <a:off x="0" y="2723"/>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DD77D7-18BD-8542-9E0B-401865F968B9}">
      <dsp:nvSpPr>
        <dsp:cNvPr id="0" name=""/>
        <dsp:cNvSpPr/>
      </dsp:nvSpPr>
      <dsp:spPr>
        <a:xfrm>
          <a:off x="0" y="2723"/>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除依照</a:t>
          </a:r>
          <a:r>
            <a:rPr lang="en-US" altLang="zh-CN" sz="2600" b="0" i="0" u="none" kern="1200"/>
            <a:t>《</a:t>
          </a:r>
          <a:r>
            <a:rPr lang="zh-CN" altLang="en-US" sz="2600" b="0" i="0" u="none" kern="1200"/>
            <a:t>城镇土地估价规程</a:t>
          </a:r>
          <a:r>
            <a:rPr lang="en-US" altLang="zh-CN" sz="2600" b="0" i="0" u="none" kern="1200"/>
            <a:t>》</a:t>
          </a:r>
          <a:r>
            <a:rPr lang="zh-CN" altLang="en-US" sz="2600" b="0" i="0" u="none" kern="1200"/>
            <a:t>的规定外，还需体现以下技术要求：</a:t>
          </a:r>
        </a:p>
      </dsp:txBody>
      <dsp:txXfrm>
        <a:off x="0" y="2723"/>
        <a:ext cx="6396484" cy="1857107"/>
      </dsp:txXfrm>
    </dsp:sp>
    <dsp:sp modelId="{1F9A4D57-DE21-9C43-B1E0-C9ADEBDBD637}">
      <dsp:nvSpPr>
        <dsp:cNvPr id="0" name=""/>
        <dsp:cNvSpPr/>
      </dsp:nvSpPr>
      <dsp:spPr>
        <a:xfrm>
          <a:off x="0" y="1859831"/>
          <a:ext cx="6396484"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E71875-A029-7149-86C5-3A803E9FA9FC}">
      <dsp:nvSpPr>
        <dsp:cNvPr id="0" name=""/>
        <dsp:cNvSpPr/>
      </dsp:nvSpPr>
      <dsp:spPr>
        <a:xfrm>
          <a:off x="0" y="1859831"/>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a:t>
          </a:r>
          <a:r>
            <a:rPr lang="en-US" altLang="zh-CN" sz="2600" b="0" i="0" u="none" kern="1200"/>
            <a:t>1</a:t>
          </a:r>
          <a:r>
            <a:rPr lang="zh-CN" altLang="en-US" sz="2600" b="0" i="0" u="none" kern="1200"/>
            <a:t>）采用的基准地价，应当已向社会公布。采用已完成更新但尚未向社会公布的基准地价，需经市、县国土资源主管部门书面同意。</a:t>
          </a:r>
        </a:p>
      </dsp:txBody>
      <dsp:txXfrm>
        <a:off x="0" y="1859831"/>
        <a:ext cx="6396484" cy="1857107"/>
      </dsp:txXfrm>
    </dsp:sp>
    <dsp:sp modelId="{53E5308B-B1DA-AF47-B8FC-11566D68281B}">
      <dsp:nvSpPr>
        <dsp:cNvPr id="0" name=""/>
        <dsp:cNvSpPr/>
      </dsp:nvSpPr>
      <dsp:spPr>
        <a:xfrm>
          <a:off x="0" y="3716938"/>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7AD025-78D3-5D44-BEBB-85757EEBEFD9}">
      <dsp:nvSpPr>
        <dsp:cNvPr id="0" name=""/>
        <dsp:cNvSpPr/>
      </dsp:nvSpPr>
      <dsp:spPr>
        <a:xfrm>
          <a:off x="0" y="3716938"/>
          <a:ext cx="6396484" cy="18571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a:t>
          </a:r>
          <a:r>
            <a:rPr lang="en-US" altLang="zh-CN" sz="2600" b="0" i="0" u="none" kern="1200"/>
            <a:t>2</a:t>
          </a:r>
          <a:r>
            <a:rPr lang="zh-CN" altLang="en-US" sz="2600" b="0" i="0" u="none" kern="1200"/>
            <a:t>）在已经开展标定地价公示的城市，可运用标定地价系数修正法进行评估。</a:t>
          </a:r>
        </a:p>
      </dsp:txBody>
      <dsp:txXfrm>
        <a:off x="0" y="3716938"/>
        <a:ext cx="6396484" cy="185710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BE570-239E-2C40-8C78-FCF6C50992A6}">
      <dsp:nvSpPr>
        <dsp:cNvPr id="0" name=""/>
        <dsp:cNvSpPr/>
      </dsp:nvSpPr>
      <dsp:spPr>
        <a:xfrm>
          <a:off x="0" y="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459294-1570-9146-807E-0A64E1C92672}">
      <dsp:nvSpPr>
        <dsp:cNvPr id="0" name=""/>
        <dsp:cNvSpPr/>
      </dsp:nvSpPr>
      <dsp:spPr>
        <a:xfrm>
          <a:off x="0" y="0"/>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a:t>
          </a:r>
          <a:r>
            <a:rPr lang="en-US" altLang="zh-CN" sz="1900" b="0" i="0" u="none" kern="1200"/>
            <a:t>1</a:t>
          </a:r>
          <a:r>
            <a:rPr lang="zh-CN" altLang="en-US" sz="1900" b="0" i="0" u="none" kern="1200"/>
            <a:t>）土地开发程度不足。土地开发程度未达到当地正常水平的，先评估当地正常开发程序下的熟地地价，再根据当地各项通平开发所需的客观费用水平，逐项减价修正。</a:t>
          </a:r>
        </a:p>
      </dsp:txBody>
      <dsp:txXfrm>
        <a:off x="0" y="0"/>
        <a:ext cx="6396484" cy="1394192"/>
      </dsp:txXfrm>
    </dsp:sp>
    <dsp:sp modelId="{9FE60D89-916D-B146-A4FA-62CFF75CD03C}">
      <dsp:nvSpPr>
        <dsp:cNvPr id="0" name=""/>
        <dsp:cNvSpPr/>
      </dsp:nvSpPr>
      <dsp:spPr>
        <a:xfrm>
          <a:off x="0" y="1394192"/>
          <a:ext cx="6396484"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9800FC-97D6-0D47-818A-5A6133A16C4B}">
      <dsp:nvSpPr>
        <dsp:cNvPr id="0" name=""/>
        <dsp:cNvSpPr/>
      </dsp:nvSpPr>
      <dsp:spPr>
        <a:xfrm>
          <a:off x="0" y="1394192"/>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a:t>
          </a:r>
          <a:r>
            <a:rPr lang="en-US" altLang="zh-CN" sz="1900" b="0" i="0" u="none" kern="1200"/>
            <a:t>2</a:t>
          </a:r>
          <a:r>
            <a:rPr lang="zh-CN" altLang="en-US" sz="1900" b="0" i="0" u="none" kern="1200"/>
            <a:t>）有地上建筑物的土地出让评估。对土地连同建筑物或构筑物整体一并出让的，出让评估按出让时的规划建设条件进行。</a:t>
          </a:r>
        </a:p>
      </dsp:txBody>
      <dsp:txXfrm>
        <a:off x="0" y="1394192"/>
        <a:ext cx="6396484" cy="1394192"/>
      </dsp:txXfrm>
    </dsp:sp>
    <dsp:sp modelId="{28B7446F-23BF-4747-B67B-C2216FFA5B49}">
      <dsp:nvSpPr>
        <dsp:cNvPr id="0" name=""/>
        <dsp:cNvSpPr/>
      </dsp:nvSpPr>
      <dsp:spPr>
        <a:xfrm>
          <a:off x="0" y="2788384"/>
          <a:ext cx="6396484"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EAFDA6-2734-744E-A29E-C3EBB0476EDD}">
      <dsp:nvSpPr>
        <dsp:cNvPr id="0" name=""/>
        <dsp:cNvSpPr/>
      </dsp:nvSpPr>
      <dsp:spPr>
        <a:xfrm>
          <a:off x="0" y="2788384"/>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当出让时以及出让后不改变现状、不重新设定规划建设条件的，评估结果等于净地价加地上建筑物重置价减去折旧；当出让时重新设定规划建设条件的，评估结果等于新设定规划建设条件下的净地价减去场内拆平工作费用。</a:t>
          </a:r>
        </a:p>
      </dsp:txBody>
      <dsp:txXfrm>
        <a:off x="0" y="2788384"/>
        <a:ext cx="6396484" cy="1394192"/>
      </dsp:txXfrm>
    </dsp:sp>
    <dsp:sp modelId="{B3C9C37C-EF93-AC46-A9B7-3C93C7A40FEB}">
      <dsp:nvSpPr>
        <dsp:cNvPr id="0" name=""/>
        <dsp:cNvSpPr/>
      </dsp:nvSpPr>
      <dsp:spPr>
        <a:xfrm>
          <a:off x="0" y="4182577"/>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CB0612-7877-BE41-993A-F592C3B84381}">
      <dsp:nvSpPr>
        <dsp:cNvPr id="0" name=""/>
        <dsp:cNvSpPr/>
      </dsp:nvSpPr>
      <dsp:spPr>
        <a:xfrm>
          <a:off x="0" y="4182577"/>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作为整体出让的土地连同地上建筑物或构筑物，权属应为国有且无争议。</a:t>
          </a:r>
        </a:p>
      </dsp:txBody>
      <dsp:txXfrm>
        <a:off x="0" y="4182577"/>
        <a:ext cx="6396484" cy="139419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BDB3EE-607D-E849-94A4-ED9A492DE1A7}">
      <dsp:nvSpPr>
        <dsp:cNvPr id="0" name=""/>
        <dsp:cNvSpPr/>
      </dsp:nvSpPr>
      <dsp:spPr>
        <a:xfrm>
          <a:off x="0" y="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5878BF-DB2E-7F49-B0F1-F8666018DF7D}">
      <dsp:nvSpPr>
        <dsp:cNvPr id="0" name=""/>
        <dsp:cNvSpPr/>
      </dsp:nvSpPr>
      <dsp:spPr>
        <a:xfrm>
          <a:off x="0" y="0"/>
          <a:ext cx="6396484" cy="2788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a:t>
          </a:r>
          <a:r>
            <a:rPr lang="en-US" altLang="zh-CN" sz="2100" b="0" i="0" u="none" kern="1200"/>
            <a:t>1</a:t>
          </a:r>
          <a:r>
            <a:rPr lang="zh-CN" altLang="en-US" sz="2100" b="0" i="0" u="none" kern="1200"/>
            <a:t>）限地价、竞配建（或竞房价、竞自持面积等）。采用“限地价、竞房价（或竞自持面积）”方式出让的，在评估时应按本规范，评估出正常市场条件下的土地价格。</a:t>
          </a:r>
        </a:p>
      </dsp:txBody>
      <dsp:txXfrm>
        <a:off x="0" y="0"/>
        <a:ext cx="6396484" cy="2788384"/>
      </dsp:txXfrm>
    </dsp:sp>
    <dsp:sp modelId="{5C825E1C-1DA7-674B-AFA9-6F1A8620F07F}">
      <dsp:nvSpPr>
        <dsp:cNvPr id="0" name=""/>
        <dsp:cNvSpPr/>
      </dsp:nvSpPr>
      <dsp:spPr>
        <a:xfrm>
          <a:off x="0" y="2788384"/>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16EE56-888B-8544-8F0A-64BE92EC8E17}">
      <dsp:nvSpPr>
        <dsp:cNvPr id="0" name=""/>
        <dsp:cNvSpPr/>
      </dsp:nvSpPr>
      <dsp:spPr>
        <a:xfrm>
          <a:off x="0" y="2788384"/>
          <a:ext cx="6396484" cy="2788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采用“限地价、竞配建”方式的，土地估价报告中应评估出正常市场条件下的土地价格，给出底价建议，以及根据市场情况建议采用的地价上限，并提出建议的起始价或起拍价，一般情况下应符合：起始价≤出让底价≤地价上限。当起始价≤地价上限≤出让底价时，地价上限与出让底价之间的差额，应按配建方式和配建成本，折算最低应配建的建筑面积，并在土地估价报告中明示。</a:t>
          </a:r>
        </a:p>
      </dsp:txBody>
      <dsp:txXfrm>
        <a:off x="0" y="2788384"/>
        <a:ext cx="6396484" cy="278838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670085-446B-514D-85BE-F3C19A43DF40}">
      <dsp:nvSpPr>
        <dsp:cNvPr id="0" name=""/>
        <dsp:cNvSpPr/>
      </dsp:nvSpPr>
      <dsp:spPr>
        <a:xfrm>
          <a:off x="0" y="0"/>
          <a:ext cx="63964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32D997-9A04-1848-8E4A-3AC1A0B14B72}">
      <dsp:nvSpPr>
        <dsp:cNvPr id="0" name=""/>
        <dsp:cNvSpPr/>
      </dsp:nvSpPr>
      <dsp:spPr>
        <a:xfrm>
          <a:off x="0" y="0"/>
          <a:ext cx="6396484" cy="2788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a:t>
          </a:r>
          <a:r>
            <a:rPr lang="en-US" altLang="zh-CN" sz="2500" b="0" i="0" u="none" kern="1200"/>
            <a:t>2</a:t>
          </a:r>
          <a:r>
            <a:rPr lang="zh-CN" altLang="en-US" sz="2500" b="0" i="0" u="none" kern="1200"/>
            <a:t>）限房价、竞地价。采用“限房价、竞地价”方式出让的土地，在出让评估时，应充分考虑建成房屋首次售出后是否可上市流转。对不能上市流转，或只能由政府定价回购，或上市前需补缴土地收益的限价房开发项目，在采用剩余法评估时，按限定的房价取值。</a:t>
          </a:r>
        </a:p>
      </dsp:txBody>
      <dsp:txXfrm>
        <a:off x="0" y="0"/>
        <a:ext cx="6396484" cy="2788384"/>
      </dsp:txXfrm>
    </dsp:sp>
    <dsp:sp modelId="{CCA79CDF-B358-6F45-89FA-0043193DA9E3}">
      <dsp:nvSpPr>
        <dsp:cNvPr id="0" name=""/>
        <dsp:cNvSpPr/>
      </dsp:nvSpPr>
      <dsp:spPr>
        <a:xfrm>
          <a:off x="0" y="2788384"/>
          <a:ext cx="63964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FB003E-2FFB-2745-98C2-26D25E5CAEAF}">
      <dsp:nvSpPr>
        <dsp:cNvPr id="0" name=""/>
        <dsp:cNvSpPr/>
      </dsp:nvSpPr>
      <dsp:spPr>
        <a:xfrm>
          <a:off x="0" y="2788384"/>
          <a:ext cx="6396484" cy="2788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a:t>
          </a:r>
          <a:r>
            <a:rPr lang="en-US" altLang="zh-CN" sz="2500" b="0" i="0" u="none" kern="1200"/>
            <a:t>3</a:t>
          </a:r>
          <a:r>
            <a:rPr lang="zh-CN" altLang="en-US" sz="2500" b="0" i="0" u="none" kern="1200"/>
            <a:t>）出让时约定租赁住宅面积比例。约定一定比例的，采用剩余法时，以市场正常租金水平为依据测算相应比例的不动产价值。纯租赁住宅用地出让，有租赁住宅用地可比实例的，优先采用市场比较法，实例不足的，应采用收益还原法。</a:t>
          </a:r>
        </a:p>
      </dsp:txBody>
      <dsp:txXfrm>
        <a:off x="0" y="2788384"/>
        <a:ext cx="6396484" cy="278838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983A3C-88CD-EB49-A855-CAB2A9937678}">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4A6A1F-8273-2448-AB1A-F1722249B8C1}">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a:t>
          </a:r>
          <a:r>
            <a:rPr lang="en-US" altLang="zh-CN" sz="1900" b="0" i="0" u="none" kern="1200"/>
            <a:t>1</a:t>
          </a:r>
          <a:r>
            <a:rPr lang="zh-CN" altLang="en-US" sz="1900" b="0" i="0" u="none" kern="1200"/>
            <a:t>）对应当实行有偿使用，且可以不采用招标拍卖挂牌方式出让的。应按本规范评估其在设定开发建设条件下的正常市场价格，并提出建议的出让底价。同时，还应在土地估价报告中测算并对比说明该建议出让底价是否符合当地的协议出让最低价标准。</a:t>
          </a:r>
        </a:p>
      </dsp:txBody>
      <dsp:txXfrm>
        <a:off x="0" y="2492"/>
        <a:ext cx="6492875" cy="1700138"/>
      </dsp:txXfrm>
    </dsp:sp>
    <dsp:sp modelId="{54CA1CB6-AC6B-6A40-BE5C-E316D234DFB5}">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C17855-C996-5F41-B9B6-B6D0992D6AC8}">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当地未公布协议出让最低价标准的，按拟出让土地所在级别基准地价的</a:t>
          </a:r>
          <a:r>
            <a:rPr lang="en-US" altLang="zh-CN" sz="1900" b="0" i="0" u="none" kern="1200"/>
            <a:t>70</a:t>
          </a:r>
          <a:r>
            <a:rPr lang="zh-CN" altLang="en-US" sz="1900" b="0" i="0" u="none" kern="1200"/>
            <a:t>％测算对比；拟出让土地在基准地价覆盖范围外的，按照本规范成本法的要求，与土地取得的各项成本费用之和进行对比。</a:t>
          </a:r>
        </a:p>
      </dsp:txBody>
      <dsp:txXfrm>
        <a:off x="0" y="1702630"/>
        <a:ext cx="6492875" cy="1700138"/>
      </dsp:txXfrm>
    </dsp:sp>
    <dsp:sp modelId="{E3441610-FF83-6D40-910C-EEBCC11744F9}">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6F2D5A-18D0-2F46-8617-B795033A9665}">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b="0" i="0" u="none" kern="1200"/>
            <a:t>评估结果低于协议出让最低价标准的，应在土地估价报告中有明确提示。</a:t>
          </a:r>
        </a:p>
      </dsp:txBody>
      <dsp:txXfrm>
        <a:off x="0" y="3402769"/>
        <a:ext cx="6492875" cy="170013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68260-55AE-4C4C-8BC5-4B10B3F166E0}">
      <dsp:nvSpPr>
        <dsp:cNvPr id="0" name=""/>
        <dsp:cNvSpPr/>
      </dsp:nvSpPr>
      <dsp:spPr>
        <a:xfrm>
          <a:off x="0" y="0"/>
          <a:ext cx="532923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7305F7-DE99-8E46-87A7-E96FAFC8CBAD}">
      <dsp:nvSpPr>
        <dsp:cNvPr id="0" name=""/>
        <dsp:cNvSpPr/>
      </dsp:nvSpPr>
      <dsp:spPr>
        <a:xfrm>
          <a:off x="0" y="0"/>
          <a:ext cx="5329236" cy="2028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a:t>
          </a:r>
          <a:r>
            <a:rPr lang="en-US" altLang="zh-CN" sz="1500" b="0" i="0" u="none" kern="1200"/>
            <a:t>2</a:t>
          </a:r>
          <a:r>
            <a:rPr lang="zh-CN" altLang="en-US" sz="1500" b="0" i="0" u="none" kern="1200"/>
            <a:t>）划拨土地办理协议出让。使用权人申请以协议出让方式办理出让，出让时不改变土地及建筑物、构筑物现状的，应按本规范评估在现状使用条件下的出让土地使用权正常市场价格，减去划拨土地使用权价格，作为评估结果，并提出底价建议。出让时重新设定规划建设条件的，应按本规范评估在新设定规划建设条件下的出让土地使用权正常市场价格，减去现状使用条件下的划拨土地使用权价格，作为评估结果，并提出底价建议。</a:t>
          </a:r>
        </a:p>
      </dsp:txBody>
      <dsp:txXfrm>
        <a:off x="0" y="0"/>
        <a:ext cx="5329236" cy="2028825"/>
      </dsp:txXfrm>
    </dsp:sp>
    <dsp:sp modelId="{992D11E1-3080-714F-8B7D-5B36858E0051}">
      <dsp:nvSpPr>
        <dsp:cNvPr id="0" name=""/>
        <dsp:cNvSpPr/>
      </dsp:nvSpPr>
      <dsp:spPr>
        <a:xfrm>
          <a:off x="0" y="2028825"/>
          <a:ext cx="5329236"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B5774F-19D6-2F47-88F9-74782221614A}">
      <dsp:nvSpPr>
        <dsp:cNvPr id="0" name=""/>
        <dsp:cNvSpPr/>
      </dsp:nvSpPr>
      <dsp:spPr>
        <a:xfrm>
          <a:off x="0" y="2028825"/>
          <a:ext cx="5329236" cy="2028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当地对划拨土地使用权补办出让手续应缴土地收益有明确规定的，应与评估结果进行对比，在土地估价报告中明确提示对比结果，合理确定应缴土地收益。</a:t>
          </a:r>
        </a:p>
      </dsp:txBody>
      <dsp:txXfrm>
        <a:off x="0" y="2028825"/>
        <a:ext cx="5329236" cy="202882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2DB27-0BA3-664C-81FD-517AF250D96C}">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DAA87C-701F-464B-AA90-2FFE9C71BCEB}">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a:t>
          </a:r>
          <a:r>
            <a:rPr lang="en-US" altLang="zh-CN" sz="1500" b="0" i="0" u="none" kern="1200"/>
            <a:t>2</a:t>
          </a:r>
          <a:r>
            <a:rPr lang="zh-CN" altLang="en-US" sz="1500" b="0" i="0" u="none" kern="1200"/>
            <a:t>）调整容积率补缴地价。调整容积率的，需补缴地价款等于楼面地价乘以新增建筑面积，楼面地价按新容积率规划条件下估价期日的楼面地价确定。</a:t>
          </a:r>
        </a:p>
      </dsp:txBody>
      <dsp:txXfrm>
        <a:off x="0" y="623"/>
        <a:ext cx="6492875" cy="729164"/>
      </dsp:txXfrm>
    </dsp:sp>
    <dsp:sp modelId="{083F8B95-034B-7F4F-B59D-7308B9B704F6}">
      <dsp:nvSpPr>
        <dsp:cNvPr id="0" name=""/>
        <dsp:cNvSpPr/>
      </dsp:nvSpPr>
      <dsp:spPr>
        <a:xfrm>
          <a:off x="0" y="729788"/>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F33BD9-8B6B-674C-9BE0-A95D50285668}">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核定新增建筑面积，可以相关部门批准变更规划条件所新增的建筑面积为准，或竣工验收时实测的新增建筑面积为准。</a:t>
          </a:r>
        </a:p>
      </dsp:txBody>
      <dsp:txXfrm>
        <a:off x="0" y="729788"/>
        <a:ext cx="6492875" cy="729164"/>
      </dsp:txXfrm>
    </dsp:sp>
    <dsp:sp modelId="{1F51D427-EFC7-1247-B865-0AC035EC3E3C}">
      <dsp:nvSpPr>
        <dsp:cNvPr id="0" name=""/>
        <dsp:cNvSpPr/>
      </dsp:nvSpPr>
      <dsp:spPr>
        <a:xfrm>
          <a:off x="0" y="1458952"/>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DFEA4E-9C76-064D-8FF1-E5DD27F9403B}">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因调低容积率造成地价增值的，补缴地价款可按估价期日新旧容积率规划条件下总地价的差额确定。</a:t>
          </a:r>
        </a:p>
      </dsp:txBody>
      <dsp:txXfrm>
        <a:off x="0" y="1458952"/>
        <a:ext cx="6492875" cy="729164"/>
      </dsp:txXfrm>
    </dsp:sp>
    <dsp:sp modelId="{25C28855-3189-9145-A51B-1C526990A6F4}">
      <dsp:nvSpPr>
        <dsp:cNvPr id="0" name=""/>
        <dsp:cNvSpPr/>
      </dsp:nvSpPr>
      <dsp:spPr>
        <a:xfrm>
          <a:off x="0" y="2188117"/>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4C9155-5D08-E345-A591-0F828DB66C53}">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容积率调整前后均低于</a:t>
          </a:r>
          <a:r>
            <a:rPr lang="en-US" altLang="zh-CN" sz="1500" b="0" i="0" u="none" kern="1200"/>
            <a:t>1</a:t>
          </a:r>
          <a:r>
            <a:rPr lang="zh-CN" altLang="en-US" sz="1500" b="0" i="0" u="none" kern="1200"/>
            <a:t>的，按容积率为</a:t>
          </a:r>
          <a:r>
            <a:rPr lang="en-US" altLang="zh-CN" sz="1500" b="0" i="0" u="none" kern="1200"/>
            <a:t>1</a:t>
          </a:r>
          <a:r>
            <a:rPr lang="zh-CN" altLang="en-US" sz="1500" b="0" i="0" u="none" kern="1200"/>
            <a:t>核算楼面地价。</a:t>
          </a:r>
        </a:p>
      </dsp:txBody>
      <dsp:txXfrm>
        <a:off x="0" y="2188117"/>
        <a:ext cx="6492875" cy="729164"/>
      </dsp:txXfrm>
    </dsp:sp>
    <dsp:sp modelId="{E0FC5B4D-0725-D043-9770-BEBEA2EDEE09}">
      <dsp:nvSpPr>
        <dsp:cNvPr id="0" name=""/>
        <dsp:cNvSpPr/>
      </dsp:nvSpPr>
      <dsp:spPr>
        <a:xfrm>
          <a:off x="0" y="2917282"/>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E11297-1BB0-8341-BA93-F96B34B9EFE5}">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a:t>
          </a:r>
          <a:r>
            <a:rPr lang="en-US" altLang="zh-CN" sz="1500" b="0" i="0" u="none" kern="1200"/>
            <a:t>3</a:t>
          </a:r>
          <a:r>
            <a:rPr lang="zh-CN" altLang="en-US" sz="1500" b="0" i="0" u="none" kern="1200"/>
            <a:t>）调整用途补缴地价。调整用途的，需补缴地价款等于新、旧用途楼面地价之差乘以建筑面积。新、旧用途楼面地价均为估价期日的正常市场价格。</a:t>
          </a:r>
        </a:p>
      </dsp:txBody>
      <dsp:txXfrm>
        <a:off x="0" y="2917282"/>
        <a:ext cx="6492875" cy="729164"/>
      </dsp:txXfrm>
    </dsp:sp>
    <dsp:sp modelId="{54D70F2A-57DD-DF46-9C29-92C57294B070}">
      <dsp:nvSpPr>
        <dsp:cNvPr id="0" name=""/>
        <dsp:cNvSpPr/>
      </dsp:nvSpPr>
      <dsp:spPr>
        <a:xfrm>
          <a:off x="0" y="3646447"/>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C08AC-F4B0-4C48-8811-7B507F7D1B2E}">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用地结构调整的，分别核算各用途建筑面积变化带来的地价增减额，合并计算应补缴地价款。各用途的楼面地价按调整结构后确定。</a:t>
          </a:r>
        </a:p>
      </dsp:txBody>
      <dsp:txXfrm>
        <a:off x="0" y="3646447"/>
        <a:ext cx="6492875" cy="729164"/>
      </dsp:txXfrm>
    </dsp:sp>
    <dsp:sp modelId="{A440B96C-4BF5-B04B-A4EC-4CEA009EDCAF}">
      <dsp:nvSpPr>
        <dsp:cNvPr id="0" name=""/>
        <dsp:cNvSpPr/>
      </dsp:nvSpPr>
      <dsp:spPr>
        <a:xfrm>
          <a:off x="0" y="4375611"/>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69F1E0-3C31-904D-A47F-FBD6F5B9F123}">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zh-CN" altLang="en-US" sz="1500" b="0" i="0" u="none" kern="1200"/>
            <a:t>工业用地调整用途的，需补缴地价款等于新用途楼面地价乘以新用途建筑面积，减去现状工业用地价格。</a:t>
          </a:r>
        </a:p>
      </dsp:txBody>
      <dsp:txXfrm>
        <a:off x="0" y="4375611"/>
        <a:ext cx="6492875" cy="72916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4BCC4F-5482-004B-8156-FE83DD4042AC}">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41CFC9-1E9E-DA43-898F-75DD37AFC597}">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4</a:t>
          </a:r>
          <a:r>
            <a:rPr lang="zh-CN" altLang="en-US" sz="1600" b="0" i="0" u="none" kern="1200"/>
            <a:t>）多项条件同时调整。多项用地条件同时调整的，应分别核算各项条件调整带来的地价增减额，合并计算应补缴地价款。</a:t>
          </a:r>
        </a:p>
      </dsp:txBody>
      <dsp:txXfrm>
        <a:off x="0" y="0"/>
        <a:ext cx="6492875" cy="1276350"/>
      </dsp:txXfrm>
    </dsp:sp>
    <dsp:sp modelId="{3D2853E3-0F39-3546-A977-CE2B7E92B0E1}">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A624BD-8A7D-3349-A22E-698FA7E6E379}">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用途与容积率同时调整的。需补缴地价款等于新用途楼面地价乘以新增建筑面积，加上新、旧用途楼面地价之差乘以原建筑总面积。新用途楼面地价按新容积率、新用途规划条件的正常市场楼面地价确定，旧用途楼面地价按原容积率规划条件下的正常市场楼面地价确定。</a:t>
          </a:r>
        </a:p>
      </dsp:txBody>
      <dsp:txXfrm>
        <a:off x="0" y="1276350"/>
        <a:ext cx="6492875" cy="1276350"/>
      </dsp:txXfrm>
    </dsp:sp>
    <dsp:sp modelId="{B2B91D2B-C72E-A642-B7AD-3B43F76EB2A7}">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09447D-4983-184E-81CD-ADA5061B8BB6}">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因其他土地利用条件调整需补缴地价款的，参照上述技术思路评估。</a:t>
          </a:r>
        </a:p>
      </dsp:txBody>
      <dsp:txXfrm>
        <a:off x="0" y="2552700"/>
        <a:ext cx="6492875" cy="1276350"/>
      </dsp:txXfrm>
    </dsp:sp>
    <dsp:sp modelId="{B5C912A2-5A4E-2148-8745-8957A74FC5DA}">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406F1C-7E51-5345-9D19-2243B8F419AF}">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核定需补缴地价款时，不能以土地出让金、土地增值收益或土地纯收益代替。</a:t>
          </a:r>
        </a:p>
      </dsp:txBody>
      <dsp:txXfrm>
        <a:off x="0" y="3829050"/>
        <a:ext cx="6492875" cy="127635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50B6BB-AD80-0C4A-B825-CF7811CFE983}">
      <dsp:nvSpPr>
        <dsp:cNvPr id="0" name=""/>
        <dsp:cNvSpPr/>
      </dsp:nvSpPr>
      <dsp:spPr>
        <a:xfrm>
          <a:off x="0" y="3356"/>
          <a:ext cx="680447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339DF3-CF07-9A46-97D0-77A6099C1641}">
      <dsp:nvSpPr>
        <dsp:cNvPr id="0" name=""/>
        <dsp:cNvSpPr/>
      </dsp:nvSpPr>
      <dsp:spPr>
        <a:xfrm>
          <a:off x="0" y="3356"/>
          <a:ext cx="6804479" cy="587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dirty="0"/>
            <a:t>除需符合</a:t>
          </a:r>
          <a:r>
            <a:rPr lang="en-US" altLang="zh-CN" sz="1600" b="0" i="0" u="none" kern="1200" dirty="0"/>
            <a:t>《</a:t>
          </a:r>
          <a:r>
            <a:rPr lang="zh-CN" altLang="en-US" sz="1600" b="0" i="0" u="none" kern="1200" dirty="0"/>
            <a:t>城镇土地估价规程</a:t>
          </a:r>
          <a:r>
            <a:rPr lang="en-US" altLang="zh-CN" sz="1600" b="0" i="0" u="none" kern="1200" dirty="0"/>
            <a:t>》</a:t>
          </a:r>
          <a:r>
            <a:rPr lang="zh-CN" altLang="en-US" sz="1600" b="0" i="0" u="none" kern="1200" dirty="0"/>
            <a:t>规定的报告内容和格式外，出让地价的土地估价报告还应符合下列要求：</a:t>
          </a:r>
        </a:p>
      </dsp:txBody>
      <dsp:txXfrm>
        <a:off x="0" y="3356"/>
        <a:ext cx="6804479" cy="587198"/>
      </dsp:txXfrm>
    </dsp:sp>
    <dsp:sp modelId="{1FAE21FC-B961-1F4F-942D-379089E1459A}">
      <dsp:nvSpPr>
        <dsp:cNvPr id="0" name=""/>
        <dsp:cNvSpPr/>
      </dsp:nvSpPr>
      <dsp:spPr>
        <a:xfrm>
          <a:off x="0" y="590555"/>
          <a:ext cx="6804479"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A2B1E8-0524-7B4B-BEE1-A2C4AE1A928E}">
      <dsp:nvSpPr>
        <dsp:cNvPr id="0" name=""/>
        <dsp:cNvSpPr/>
      </dsp:nvSpPr>
      <dsp:spPr>
        <a:xfrm>
          <a:off x="0" y="590555"/>
          <a:ext cx="6797834" cy="114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altLang="zh-CN" sz="1600" b="1" i="0" u="none" kern="1200" dirty="0"/>
            <a:t>1.</a:t>
          </a:r>
          <a:r>
            <a:rPr lang="zh-CN" altLang="en-US" sz="1600" b="1" i="0" u="none" kern="1200" dirty="0"/>
            <a:t>估价结果</a:t>
          </a:r>
          <a:r>
            <a:rPr lang="zh-CN" altLang="en-US" sz="1600" b="0" i="0" u="none" kern="1200" dirty="0"/>
            <a:t>。涉及协议出让最低价标准、工业用地出让最低价标准等最低限价的，在土地估价报告的“估价结果”部分，应同时列出评估结果，以及相应最低限价标准。</a:t>
          </a:r>
        </a:p>
      </dsp:txBody>
      <dsp:txXfrm>
        <a:off x="0" y="590555"/>
        <a:ext cx="6797834" cy="1142640"/>
      </dsp:txXfrm>
    </dsp:sp>
    <dsp:sp modelId="{8EA35E69-9C77-B64E-8069-AD84D75E28CA}">
      <dsp:nvSpPr>
        <dsp:cNvPr id="0" name=""/>
        <dsp:cNvSpPr/>
      </dsp:nvSpPr>
      <dsp:spPr>
        <a:xfrm>
          <a:off x="0" y="1733195"/>
          <a:ext cx="6804479"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B60FF8-D7FB-6E43-8D20-21246A72FEDB}">
      <dsp:nvSpPr>
        <dsp:cNvPr id="0" name=""/>
        <dsp:cNvSpPr/>
      </dsp:nvSpPr>
      <dsp:spPr>
        <a:xfrm>
          <a:off x="0" y="1733195"/>
          <a:ext cx="6804479" cy="587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在土地估价报告的“估价结果”部分，应有明确的底价决策建议及理由。</a:t>
          </a:r>
        </a:p>
      </dsp:txBody>
      <dsp:txXfrm>
        <a:off x="0" y="1733195"/>
        <a:ext cx="6804479" cy="587198"/>
      </dsp:txXfrm>
    </dsp:sp>
    <dsp:sp modelId="{19375209-00D7-D245-ADBF-F64FFF24BB0A}">
      <dsp:nvSpPr>
        <dsp:cNvPr id="0" name=""/>
        <dsp:cNvSpPr/>
      </dsp:nvSpPr>
      <dsp:spPr>
        <a:xfrm>
          <a:off x="0" y="2320394"/>
          <a:ext cx="680447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78721C-82CD-9947-9B66-F4728F58D7C9}">
      <dsp:nvSpPr>
        <dsp:cNvPr id="0" name=""/>
        <dsp:cNvSpPr/>
      </dsp:nvSpPr>
      <dsp:spPr>
        <a:xfrm>
          <a:off x="0" y="2320394"/>
          <a:ext cx="6797834" cy="1144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altLang="zh-CN" sz="1600" b="1" i="0" u="none" kern="1200" dirty="0"/>
            <a:t>2.</a:t>
          </a:r>
          <a:r>
            <a:rPr lang="zh-CN" altLang="en-US" sz="1600" b="1" i="0" u="none" kern="1200" dirty="0"/>
            <a:t>报告组成要件</a:t>
          </a:r>
          <a:r>
            <a:rPr lang="zh-CN" altLang="en-US" sz="1600" b="0" i="0" u="none" kern="1200" dirty="0"/>
            <a:t>。除</a:t>
          </a:r>
          <a:r>
            <a:rPr lang="en-US" altLang="zh-CN" sz="1600" b="0" i="0" u="none" kern="1200" dirty="0"/>
            <a:t>《</a:t>
          </a:r>
          <a:r>
            <a:rPr lang="zh-CN" altLang="en-US" sz="1600" b="0" i="0" u="none" kern="1200" dirty="0"/>
            <a:t>城镇土地估价规程</a:t>
          </a:r>
          <a:r>
            <a:rPr lang="en-US" altLang="zh-CN" sz="1600" b="0" i="0" u="none" kern="1200" dirty="0"/>
            <a:t>》</a:t>
          </a:r>
          <a:r>
            <a:rPr lang="zh-CN" altLang="en-US" sz="1600" b="0" i="0" u="none" kern="1200" dirty="0"/>
            <a:t>规定的附件内容外</a:t>
          </a:r>
          <a:r>
            <a:rPr lang="en-US" altLang="zh-CN" sz="1600" b="0" i="0" u="none" kern="1200" dirty="0"/>
            <a:t>(</a:t>
          </a:r>
          <a:r>
            <a:rPr lang="zh-CN" altLang="en-US" sz="1600" b="0" i="0" u="none" kern="1200" dirty="0"/>
            <a:t>机构依法备案的有关证明为必备要件</a:t>
          </a:r>
          <a:r>
            <a:rPr lang="en-US" altLang="zh-CN" sz="1600" b="0" i="0" u="none" kern="1200" dirty="0"/>
            <a:t>)</a:t>
          </a:r>
          <a:r>
            <a:rPr lang="zh-CN" altLang="en-US" sz="1600" b="0" i="0" u="none" kern="1200" dirty="0"/>
            <a:t>，应视委托方提供材料情况，在土地估价报告后附具：</a:t>
          </a:r>
        </a:p>
      </dsp:txBody>
      <dsp:txXfrm>
        <a:off x="0" y="2320394"/>
        <a:ext cx="6797834" cy="1144055"/>
      </dsp:txXfrm>
    </dsp:sp>
    <dsp:sp modelId="{00D83A71-E67E-234B-95B1-AE4C8B660B51}">
      <dsp:nvSpPr>
        <dsp:cNvPr id="0" name=""/>
        <dsp:cNvSpPr/>
      </dsp:nvSpPr>
      <dsp:spPr>
        <a:xfrm>
          <a:off x="0" y="3464450"/>
          <a:ext cx="6804479"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2109AF-1C37-2D41-B9D8-01043190215C}">
      <dsp:nvSpPr>
        <dsp:cNvPr id="0" name=""/>
        <dsp:cNvSpPr/>
      </dsp:nvSpPr>
      <dsp:spPr>
        <a:xfrm>
          <a:off x="0" y="3464450"/>
          <a:ext cx="6804479" cy="587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1</a:t>
          </a:r>
          <a:r>
            <a:rPr lang="zh-CN" altLang="en-US" sz="1600" b="0" i="0" u="none" kern="1200"/>
            <a:t>）涉及土地取得成本的相关文件、标准，以及委托方提供的征地拆迁补偿和安置协议等资料；</a:t>
          </a:r>
        </a:p>
      </dsp:txBody>
      <dsp:txXfrm>
        <a:off x="0" y="3464450"/>
        <a:ext cx="6804479" cy="587198"/>
      </dsp:txXfrm>
    </dsp:sp>
    <dsp:sp modelId="{87F8CD63-19BF-3B47-939B-8112641D33ED}">
      <dsp:nvSpPr>
        <dsp:cNvPr id="0" name=""/>
        <dsp:cNvSpPr/>
      </dsp:nvSpPr>
      <dsp:spPr>
        <a:xfrm>
          <a:off x="0" y="4051648"/>
          <a:ext cx="680447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287212-5614-DD40-9905-32A19A891E7E}">
      <dsp:nvSpPr>
        <dsp:cNvPr id="0" name=""/>
        <dsp:cNvSpPr/>
      </dsp:nvSpPr>
      <dsp:spPr>
        <a:xfrm>
          <a:off x="0" y="4051648"/>
          <a:ext cx="6804479" cy="587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2</a:t>
          </a:r>
          <a:r>
            <a:rPr lang="zh-CN" altLang="en-US" sz="1600" b="0" i="0" u="none" kern="1200"/>
            <a:t>）已形成土地出让方案的，应附方案；</a:t>
          </a:r>
        </a:p>
      </dsp:txBody>
      <dsp:txXfrm>
        <a:off x="0" y="4051648"/>
        <a:ext cx="6804479" cy="587198"/>
      </dsp:txXfrm>
    </dsp:sp>
    <dsp:sp modelId="{76F3DC0A-B80D-EE49-930F-957F88D7D447}">
      <dsp:nvSpPr>
        <dsp:cNvPr id="0" name=""/>
        <dsp:cNvSpPr/>
      </dsp:nvSpPr>
      <dsp:spPr>
        <a:xfrm>
          <a:off x="0" y="4638846"/>
          <a:ext cx="6804479"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5CFDD7-5050-E640-B107-4565968ADE2F}">
      <dsp:nvSpPr>
        <dsp:cNvPr id="0" name=""/>
        <dsp:cNvSpPr/>
      </dsp:nvSpPr>
      <dsp:spPr>
        <a:xfrm>
          <a:off x="0" y="4638846"/>
          <a:ext cx="6804479" cy="587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3</a:t>
          </a:r>
          <a:r>
            <a:rPr lang="zh-CN" altLang="en-US" sz="1600" b="0" i="0" u="none" kern="1200"/>
            <a:t>）报告中采用的相关实例的详细资料（包括照片）；</a:t>
          </a:r>
        </a:p>
      </dsp:txBody>
      <dsp:txXfrm>
        <a:off x="0" y="4638846"/>
        <a:ext cx="6804479" cy="587198"/>
      </dsp:txXfrm>
    </dsp:sp>
    <dsp:sp modelId="{D60D9EAD-E2FD-844C-A6F0-C53B2E871E4D}">
      <dsp:nvSpPr>
        <dsp:cNvPr id="0" name=""/>
        <dsp:cNvSpPr/>
      </dsp:nvSpPr>
      <dsp:spPr>
        <a:xfrm>
          <a:off x="0" y="5226044"/>
          <a:ext cx="6804479"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382AB4-C63D-554B-B719-06B9FAE886DC}">
      <dsp:nvSpPr>
        <dsp:cNvPr id="0" name=""/>
        <dsp:cNvSpPr/>
      </dsp:nvSpPr>
      <dsp:spPr>
        <a:xfrm>
          <a:off x="0" y="5226044"/>
          <a:ext cx="6804479" cy="587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4</a:t>
          </a:r>
          <a:r>
            <a:rPr lang="zh-CN" altLang="en-US" sz="1600" b="0" i="0" u="none" kern="1200"/>
            <a:t>）设定规划建设条件的相关文件依据。</a:t>
          </a:r>
        </a:p>
      </dsp:txBody>
      <dsp:txXfrm>
        <a:off x="0" y="5226044"/>
        <a:ext cx="6804479" cy="5871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856CAF-3E20-0146-AA37-AF1D1035CB4A}">
      <dsp:nvSpPr>
        <dsp:cNvPr id="0" name=""/>
        <dsp:cNvSpPr/>
      </dsp:nvSpPr>
      <dsp:spPr>
        <a:xfrm>
          <a:off x="0" y="68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F6FE9B-6FB3-8D41-B066-7C2C3BC1DAD8}">
      <dsp:nvSpPr>
        <dsp:cNvPr id="0" name=""/>
        <dsp:cNvSpPr/>
      </dsp:nvSpPr>
      <dsp:spPr>
        <a:xfrm>
          <a:off x="0" y="680"/>
          <a:ext cx="6396484" cy="55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a:t>
          </a:r>
          <a:r>
            <a:rPr lang="en-US" altLang="zh-CN" sz="1400" b="0" i="0" u="none" kern="1200"/>
            <a:t>1</a:t>
          </a:r>
          <a:r>
            <a:rPr lang="zh-CN" altLang="en-US" sz="1400" b="0" i="0" u="none" kern="1200"/>
            <a:t>）</a:t>
          </a:r>
          <a:r>
            <a:rPr lang="en-US" altLang="zh-CN" sz="1400" b="0" i="0" u="none" kern="1200"/>
            <a:t>《</a:t>
          </a:r>
          <a:r>
            <a:rPr lang="zh-CN" altLang="en-US" sz="1400" b="0" i="0" u="none" kern="1200"/>
            <a:t>中华人民共和国物权法</a:t>
          </a:r>
          <a:r>
            <a:rPr lang="en-US" altLang="zh-CN" sz="1400" b="0" i="0" u="none" kern="1200"/>
            <a:t>》</a:t>
          </a:r>
        </a:p>
      </dsp:txBody>
      <dsp:txXfrm>
        <a:off x="0" y="680"/>
        <a:ext cx="6396484" cy="557540"/>
      </dsp:txXfrm>
    </dsp:sp>
    <dsp:sp modelId="{77106391-8EE5-294A-8047-DF3247AA781E}">
      <dsp:nvSpPr>
        <dsp:cNvPr id="0" name=""/>
        <dsp:cNvSpPr/>
      </dsp:nvSpPr>
      <dsp:spPr>
        <a:xfrm>
          <a:off x="0" y="558221"/>
          <a:ext cx="6396484" cy="0"/>
        </a:xfrm>
        <a:prstGeom prst="line">
          <a:avLst/>
        </a:prstGeom>
        <a:solidFill>
          <a:schemeClr val="accent2">
            <a:hueOff val="-161707"/>
            <a:satOff val="-9325"/>
            <a:lumOff val="959"/>
            <a:alphaOff val="0"/>
          </a:schemeClr>
        </a:solidFill>
        <a:ln w="12700" cap="flat" cmpd="sng" algn="ctr">
          <a:solidFill>
            <a:schemeClr val="accent2">
              <a:hueOff val="-161707"/>
              <a:satOff val="-9325"/>
              <a:lumOff val="9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488405-9C86-EB43-A5A7-38F055823923}">
      <dsp:nvSpPr>
        <dsp:cNvPr id="0" name=""/>
        <dsp:cNvSpPr/>
      </dsp:nvSpPr>
      <dsp:spPr>
        <a:xfrm>
          <a:off x="0" y="558221"/>
          <a:ext cx="6396484" cy="55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a:t>
          </a:r>
          <a:r>
            <a:rPr lang="en-US" altLang="zh-CN" sz="1400" b="0" i="0" u="none" kern="1200"/>
            <a:t>2</a:t>
          </a:r>
          <a:r>
            <a:rPr lang="zh-CN" altLang="en-US" sz="1400" b="0" i="0" u="none" kern="1200"/>
            <a:t>）</a:t>
          </a:r>
          <a:r>
            <a:rPr lang="en-US" altLang="zh-CN" sz="1400" b="0" i="0" u="none" kern="1200"/>
            <a:t>《</a:t>
          </a:r>
          <a:r>
            <a:rPr lang="zh-CN" altLang="en-US" sz="1400" b="0" i="0" u="none" kern="1200"/>
            <a:t>中华人民共和国土地管理法</a:t>
          </a:r>
          <a:r>
            <a:rPr lang="en-US" altLang="zh-CN" sz="1400" b="0" i="0" u="none" kern="1200"/>
            <a:t>》</a:t>
          </a:r>
        </a:p>
      </dsp:txBody>
      <dsp:txXfrm>
        <a:off x="0" y="558221"/>
        <a:ext cx="6396484" cy="557540"/>
      </dsp:txXfrm>
    </dsp:sp>
    <dsp:sp modelId="{D31F0771-CF75-3640-A481-6C1276F4B7AB}">
      <dsp:nvSpPr>
        <dsp:cNvPr id="0" name=""/>
        <dsp:cNvSpPr/>
      </dsp:nvSpPr>
      <dsp:spPr>
        <a:xfrm>
          <a:off x="0" y="1115762"/>
          <a:ext cx="6396484" cy="0"/>
        </a:xfrm>
        <a:prstGeom prst="line">
          <a:avLst/>
        </a:prstGeom>
        <a:solidFill>
          <a:schemeClr val="accent2">
            <a:hueOff val="-323414"/>
            <a:satOff val="-18651"/>
            <a:lumOff val="1917"/>
            <a:alphaOff val="0"/>
          </a:schemeClr>
        </a:solidFill>
        <a:ln w="12700" cap="flat" cmpd="sng" algn="ctr">
          <a:solidFill>
            <a:schemeClr val="accent2">
              <a:hueOff val="-323414"/>
              <a:satOff val="-18651"/>
              <a:lumOff val="191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35945B-4472-4444-ADEE-CE7A74991772}">
      <dsp:nvSpPr>
        <dsp:cNvPr id="0" name=""/>
        <dsp:cNvSpPr/>
      </dsp:nvSpPr>
      <dsp:spPr>
        <a:xfrm>
          <a:off x="0" y="1115762"/>
          <a:ext cx="6396484" cy="55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a:t>
          </a:r>
          <a:r>
            <a:rPr lang="en-US" altLang="zh-CN" sz="1400" b="0" i="0" u="none" kern="1200"/>
            <a:t>3</a:t>
          </a:r>
          <a:r>
            <a:rPr lang="zh-CN" altLang="en-US" sz="1400" b="0" i="0" u="none" kern="1200"/>
            <a:t>）</a:t>
          </a:r>
          <a:r>
            <a:rPr lang="en-US" altLang="zh-CN" sz="1400" b="0" i="0" u="none" kern="1200"/>
            <a:t>《</a:t>
          </a:r>
          <a:r>
            <a:rPr lang="zh-CN" altLang="en-US" sz="1400" b="0" i="0" u="none" kern="1200"/>
            <a:t>中华人民共和国城市房地产管理法</a:t>
          </a:r>
          <a:r>
            <a:rPr lang="en-US" altLang="zh-CN" sz="1400" b="0" i="0" u="none" kern="1200"/>
            <a:t>》</a:t>
          </a:r>
        </a:p>
      </dsp:txBody>
      <dsp:txXfrm>
        <a:off x="0" y="1115762"/>
        <a:ext cx="6396484" cy="557540"/>
      </dsp:txXfrm>
    </dsp:sp>
    <dsp:sp modelId="{593FE0C7-76D4-9F42-B166-0810A016B6EF}">
      <dsp:nvSpPr>
        <dsp:cNvPr id="0" name=""/>
        <dsp:cNvSpPr/>
      </dsp:nvSpPr>
      <dsp:spPr>
        <a:xfrm>
          <a:off x="0" y="1673303"/>
          <a:ext cx="6396484"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E35FBF-BC78-3E48-89B6-4227E84C0493}">
      <dsp:nvSpPr>
        <dsp:cNvPr id="0" name=""/>
        <dsp:cNvSpPr/>
      </dsp:nvSpPr>
      <dsp:spPr>
        <a:xfrm>
          <a:off x="0" y="1673303"/>
          <a:ext cx="6396484" cy="55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a:t>
          </a:r>
          <a:r>
            <a:rPr lang="en-US" altLang="zh-CN" sz="1400" b="0" i="0" u="none" kern="1200"/>
            <a:t>4</a:t>
          </a:r>
          <a:r>
            <a:rPr lang="zh-CN" altLang="en-US" sz="1400" b="0" i="0" u="none" kern="1200"/>
            <a:t>）</a:t>
          </a:r>
          <a:r>
            <a:rPr lang="en-US" altLang="zh-CN" sz="1400" b="0" i="0" u="none" kern="1200"/>
            <a:t>《</a:t>
          </a:r>
          <a:r>
            <a:rPr lang="zh-CN" altLang="en-US" sz="1400" b="0" i="0" u="none" kern="1200"/>
            <a:t>中华人民共和国资产评估法</a:t>
          </a:r>
          <a:r>
            <a:rPr lang="en-US" altLang="zh-CN" sz="1400" b="0" i="0" u="none" kern="1200"/>
            <a:t>》</a:t>
          </a:r>
        </a:p>
      </dsp:txBody>
      <dsp:txXfrm>
        <a:off x="0" y="1673303"/>
        <a:ext cx="6396484" cy="557540"/>
      </dsp:txXfrm>
    </dsp:sp>
    <dsp:sp modelId="{2B89664B-A763-A242-BD80-3933350B12D2}">
      <dsp:nvSpPr>
        <dsp:cNvPr id="0" name=""/>
        <dsp:cNvSpPr/>
      </dsp:nvSpPr>
      <dsp:spPr>
        <a:xfrm>
          <a:off x="0" y="2230844"/>
          <a:ext cx="6396484" cy="0"/>
        </a:xfrm>
        <a:prstGeom prst="line">
          <a:avLst/>
        </a:prstGeom>
        <a:solidFill>
          <a:schemeClr val="accent2">
            <a:hueOff val="-646828"/>
            <a:satOff val="-37301"/>
            <a:lumOff val="3835"/>
            <a:alphaOff val="0"/>
          </a:schemeClr>
        </a:solidFill>
        <a:ln w="12700" cap="flat" cmpd="sng" algn="ctr">
          <a:solidFill>
            <a:schemeClr val="accent2">
              <a:hueOff val="-646828"/>
              <a:satOff val="-37301"/>
              <a:lumOff val="38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D8ECE0-EA2E-BF4F-A077-A22319CC2C1D}">
      <dsp:nvSpPr>
        <dsp:cNvPr id="0" name=""/>
        <dsp:cNvSpPr/>
      </dsp:nvSpPr>
      <dsp:spPr>
        <a:xfrm>
          <a:off x="0" y="2230844"/>
          <a:ext cx="6396484" cy="55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a:t>
          </a:r>
          <a:r>
            <a:rPr lang="en-US" altLang="zh-CN" sz="1400" b="0" i="0" u="none" kern="1200"/>
            <a:t>5</a:t>
          </a:r>
          <a:r>
            <a:rPr lang="zh-CN" altLang="en-US" sz="1400" b="0" i="0" u="none" kern="1200"/>
            <a:t>）</a:t>
          </a:r>
          <a:r>
            <a:rPr lang="en-US" altLang="zh-CN" sz="1400" b="0" i="0" u="none" kern="1200"/>
            <a:t>《</a:t>
          </a:r>
          <a:r>
            <a:rPr lang="zh-CN" altLang="en-US" sz="1400" b="0" i="0" u="none" kern="1200"/>
            <a:t>中华人民共和国城镇国有土地使用权出让和转让暂行条例</a:t>
          </a:r>
          <a:r>
            <a:rPr lang="en-US" altLang="zh-CN" sz="1400" b="0" i="0" u="none" kern="1200"/>
            <a:t>》</a:t>
          </a:r>
          <a:r>
            <a:rPr lang="zh-CN" altLang="en-US" sz="1400" b="0" i="0" u="none" kern="1200"/>
            <a:t>（国务院令第</a:t>
          </a:r>
          <a:r>
            <a:rPr lang="en-US" altLang="zh-CN" sz="1400" b="0" i="0" u="none" kern="1200"/>
            <a:t>55</a:t>
          </a:r>
          <a:r>
            <a:rPr lang="zh-CN" altLang="en-US" sz="1400" b="0" i="0" u="none" kern="1200"/>
            <a:t>号）</a:t>
          </a:r>
        </a:p>
      </dsp:txBody>
      <dsp:txXfrm>
        <a:off x="0" y="2230844"/>
        <a:ext cx="6396484" cy="557540"/>
      </dsp:txXfrm>
    </dsp:sp>
    <dsp:sp modelId="{0100CD92-0A12-334E-9D42-B17D3B68E7F2}">
      <dsp:nvSpPr>
        <dsp:cNvPr id="0" name=""/>
        <dsp:cNvSpPr/>
      </dsp:nvSpPr>
      <dsp:spPr>
        <a:xfrm>
          <a:off x="0" y="2788385"/>
          <a:ext cx="6396484" cy="0"/>
        </a:xfrm>
        <a:prstGeom prst="line">
          <a:avLst/>
        </a:prstGeom>
        <a:solidFill>
          <a:schemeClr val="accent2">
            <a:hueOff val="-808535"/>
            <a:satOff val="-46627"/>
            <a:lumOff val="4793"/>
            <a:alphaOff val="0"/>
          </a:schemeClr>
        </a:solidFill>
        <a:ln w="12700" cap="flat" cmpd="sng" algn="ctr">
          <a:solidFill>
            <a:schemeClr val="accent2">
              <a:hueOff val="-808535"/>
              <a:satOff val="-46627"/>
              <a:lumOff val="479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921CFD-5535-344B-BCA8-498DFA682112}">
      <dsp:nvSpPr>
        <dsp:cNvPr id="0" name=""/>
        <dsp:cNvSpPr/>
      </dsp:nvSpPr>
      <dsp:spPr>
        <a:xfrm>
          <a:off x="0" y="2788384"/>
          <a:ext cx="6396484" cy="55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a:t>
          </a:r>
          <a:r>
            <a:rPr lang="en-US" altLang="zh-CN" sz="1400" b="0" i="0" u="none" kern="1200"/>
            <a:t>6</a:t>
          </a:r>
          <a:r>
            <a:rPr lang="zh-CN" altLang="en-US" sz="1400" b="0" i="0" u="none" kern="1200"/>
            <a:t>）</a:t>
          </a:r>
          <a:r>
            <a:rPr lang="en-US" altLang="zh-CN" sz="1400" b="0" i="0" u="none" kern="1200"/>
            <a:t>《</a:t>
          </a:r>
          <a:r>
            <a:rPr lang="zh-CN" altLang="en-US" sz="1400" b="0" i="0" u="none" kern="1200"/>
            <a:t>招标拍卖挂牌出让国有建设用地使用权规定</a:t>
          </a:r>
          <a:r>
            <a:rPr lang="en-US" altLang="zh-CN" sz="1400" b="0" i="0" u="none" kern="1200"/>
            <a:t>》</a:t>
          </a:r>
          <a:r>
            <a:rPr lang="zh-CN" altLang="en-US" sz="1400" b="0" i="0" u="none" kern="1200"/>
            <a:t>（国土资源部令第</a:t>
          </a:r>
          <a:r>
            <a:rPr lang="en-US" altLang="zh-CN" sz="1400" b="0" i="0" u="none" kern="1200"/>
            <a:t>39</a:t>
          </a:r>
          <a:r>
            <a:rPr lang="zh-CN" altLang="en-US" sz="1400" b="0" i="0" u="none" kern="1200"/>
            <a:t>号）</a:t>
          </a:r>
        </a:p>
      </dsp:txBody>
      <dsp:txXfrm>
        <a:off x="0" y="2788384"/>
        <a:ext cx="6396484" cy="557540"/>
      </dsp:txXfrm>
    </dsp:sp>
    <dsp:sp modelId="{734FF26F-5ED1-1F48-A8E0-B0D7D609A7A1}">
      <dsp:nvSpPr>
        <dsp:cNvPr id="0" name=""/>
        <dsp:cNvSpPr/>
      </dsp:nvSpPr>
      <dsp:spPr>
        <a:xfrm>
          <a:off x="0" y="3345925"/>
          <a:ext cx="6396484"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3A114E-01BD-CF46-A3CD-D6E4FAD242B4}">
      <dsp:nvSpPr>
        <dsp:cNvPr id="0" name=""/>
        <dsp:cNvSpPr/>
      </dsp:nvSpPr>
      <dsp:spPr>
        <a:xfrm>
          <a:off x="0" y="3345925"/>
          <a:ext cx="6396484" cy="55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a:t>
          </a:r>
          <a:r>
            <a:rPr lang="en-US" altLang="zh-CN" sz="1400" b="0" i="0" u="none" kern="1200"/>
            <a:t>7</a:t>
          </a:r>
          <a:r>
            <a:rPr lang="zh-CN" altLang="en-US" sz="1400" b="0" i="0" u="none" kern="1200"/>
            <a:t>）</a:t>
          </a:r>
          <a:r>
            <a:rPr lang="en-US" altLang="zh-CN" sz="1400" b="0" i="0" u="none" kern="1200"/>
            <a:t>《</a:t>
          </a:r>
          <a:r>
            <a:rPr lang="zh-CN" altLang="en-US" sz="1400" b="0" i="0" u="none" kern="1200"/>
            <a:t>协议出让国有土地使用权规定</a:t>
          </a:r>
          <a:r>
            <a:rPr lang="en-US" altLang="zh-CN" sz="1400" b="0" i="0" u="none" kern="1200"/>
            <a:t>》</a:t>
          </a:r>
          <a:r>
            <a:rPr lang="zh-CN" altLang="en-US" sz="1400" b="0" i="0" u="none" kern="1200"/>
            <a:t>（国土资源部令第</a:t>
          </a:r>
          <a:r>
            <a:rPr lang="en-US" altLang="zh-CN" sz="1400" b="0" i="0" u="none" kern="1200"/>
            <a:t>21</a:t>
          </a:r>
          <a:r>
            <a:rPr lang="zh-CN" altLang="en-US" sz="1400" b="0" i="0" u="none" kern="1200"/>
            <a:t>号）</a:t>
          </a:r>
        </a:p>
      </dsp:txBody>
      <dsp:txXfrm>
        <a:off x="0" y="3345925"/>
        <a:ext cx="6396484" cy="557540"/>
      </dsp:txXfrm>
    </dsp:sp>
    <dsp:sp modelId="{C99F2934-BA4F-E040-8861-B4AA8AA4AAEB}">
      <dsp:nvSpPr>
        <dsp:cNvPr id="0" name=""/>
        <dsp:cNvSpPr/>
      </dsp:nvSpPr>
      <dsp:spPr>
        <a:xfrm>
          <a:off x="0" y="3903466"/>
          <a:ext cx="6396484" cy="0"/>
        </a:xfrm>
        <a:prstGeom prst="line">
          <a:avLst/>
        </a:prstGeom>
        <a:solidFill>
          <a:schemeClr val="accent2">
            <a:hueOff val="-1131949"/>
            <a:satOff val="-65277"/>
            <a:lumOff val="6711"/>
            <a:alphaOff val="0"/>
          </a:schemeClr>
        </a:solidFill>
        <a:ln w="12700" cap="flat" cmpd="sng" algn="ctr">
          <a:solidFill>
            <a:schemeClr val="accent2">
              <a:hueOff val="-1131949"/>
              <a:satOff val="-65277"/>
              <a:lumOff val="671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9C67EE-7BC2-DA43-90CB-1226C41D5371}">
      <dsp:nvSpPr>
        <dsp:cNvPr id="0" name=""/>
        <dsp:cNvSpPr/>
      </dsp:nvSpPr>
      <dsp:spPr>
        <a:xfrm>
          <a:off x="0" y="3903466"/>
          <a:ext cx="6396484" cy="55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a:t>
          </a:r>
          <a:r>
            <a:rPr lang="en-US" altLang="zh-CN" sz="1400" b="0" i="0" u="none" kern="1200"/>
            <a:t>8</a:t>
          </a:r>
          <a:r>
            <a:rPr lang="zh-CN" altLang="en-US" sz="1400" b="0" i="0" u="none" kern="1200"/>
            <a:t>）</a:t>
          </a:r>
          <a:r>
            <a:rPr lang="en-US" altLang="zh-CN" sz="1400" b="0" i="0" u="none" kern="1200"/>
            <a:t>《</a:t>
          </a:r>
          <a:r>
            <a:rPr lang="zh-CN" altLang="en-US" sz="1400" b="0" i="0" u="none" kern="1200"/>
            <a:t>节约集约利用土地规定</a:t>
          </a:r>
          <a:r>
            <a:rPr lang="en-US" altLang="zh-CN" sz="1400" b="0" i="0" u="none" kern="1200"/>
            <a:t>》</a:t>
          </a:r>
          <a:r>
            <a:rPr lang="zh-CN" altLang="en-US" sz="1400" b="0" i="0" u="none" kern="1200"/>
            <a:t>（国土资源部令第</a:t>
          </a:r>
          <a:r>
            <a:rPr lang="en-US" altLang="zh-CN" sz="1400" b="0" i="0" u="none" kern="1200"/>
            <a:t>61</a:t>
          </a:r>
          <a:r>
            <a:rPr lang="zh-CN" altLang="en-US" sz="1400" b="0" i="0" u="none" kern="1200"/>
            <a:t>号）</a:t>
          </a:r>
        </a:p>
      </dsp:txBody>
      <dsp:txXfrm>
        <a:off x="0" y="3903466"/>
        <a:ext cx="6396484" cy="557540"/>
      </dsp:txXfrm>
    </dsp:sp>
    <dsp:sp modelId="{9C6C819F-119F-D64D-9E20-BC01525040A5}">
      <dsp:nvSpPr>
        <dsp:cNvPr id="0" name=""/>
        <dsp:cNvSpPr/>
      </dsp:nvSpPr>
      <dsp:spPr>
        <a:xfrm>
          <a:off x="0" y="4461007"/>
          <a:ext cx="6396484" cy="0"/>
        </a:xfrm>
        <a:prstGeom prst="line">
          <a:avLst/>
        </a:prstGeom>
        <a:solidFill>
          <a:schemeClr val="accent2">
            <a:hueOff val="-1293656"/>
            <a:satOff val="-74603"/>
            <a:lumOff val="7669"/>
            <a:alphaOff val="0"/>
          </a:schemeClr>
        </a:solidFill>
        <a:ln w="12700" cap="flat" cmpd="sng" algn="ctr">
          <a:solidFill>
            <a:schemeClr val="accent2">
              <a:hueOff val="-1293656"/>
              <a:satOff val="-74603"/>
              <a:lumOff val="76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EAE50F-69E7-374D-9FC4-405375F54C19}">
      <dsp:nvSpPr>
        <dsp:cNvPr id="0" name=""/>
        <dsp:cNvSpPr/>
      </dsp:nvSpPr>
      <dsp:spPr>
        <a:xfrm>
          <a:off x="0" y="4461007"/>
          <a:ext cx="6396484" cy="55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a:t>
          </a:r>
          <a:r>
            <a:rPr lang="en-US" altLang="zh-CN" sz="1400" b="0" i="0" u="none" kern="1200"/>
            <a:t>9</a:t>
          </a:r>
          <a:r>
            <a:rPr lang="zh-CN" altLang="en-US" sz="1400" b="0" i="0" u="none" kern="1200"/>
            <a:t>）</a:t>
          </a:r>
          <a:r>
            <a:rPr lang="en-US" altLang="zh-CN" sz="1400" b="0" i="0" u="none" kern="1200"/>
            <a:t>《</a:t>
          </a:r>
          <a:r>
            <a:rPr lang="zh-CN" altLang="en-US" sz="1400" b="0" i="0" u="none" kern="1200"/>
            <a:t>国务院关于加强国有土地资产管理的通知</a:t>
          </a:r>
          <a:r>
            <a:rPr lang="en-US" altLang="zh-CN" sz="1400" b="0" i="0" u="none" kern="1200"/>
            <a:t>》</a:t>
          </a:r>
          <a:r>
            <a:rPr lang="zh-CN" altLang="en-US" sz="1400" b="0" i="0" u="none" kern="1200"/>
            <a:t>（国发</a:t>
          </a:r>
          <a:r>
            <a:rPr lang="en-US" altLang="zh-CN" sz="1400" b="0" i="0" u="none" kern="1200"/>
            <a:t>〔2001〕15</a:t>
          </a:r>
          <a:r>
            <a:rPr lang="zh-CN" altLang="en-US" sz="1400" b="0" i="0" u="none" kern="1200"/>
            <a:t>号）</a:t>
          </a:r>
        </a:p>
      </dsp:txBody>
      <dsp:txXfrm>
        <a:off x="0" y="4461007"/>
        <a:ext cx="6396484" cy="557540"/>
      </dsp:txXfrm>
    </dsp:sp>
    <dsp:sp modelId="{47562801-390F-FF47-BDDE-AAB5AD093B93}">
      <dsp:nvSpPr>
        <dsp:cNvPr id="0" name=""/>
        <dsp:cNvSpPr/>
      </dsp:nvSpPr>
      <dsp:spPr>
        <a:xfrm>
          <a:off x="0" y="5018548"/>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FFD28B-8A6B-9E4B-9932-AC5496466B87}">
      <dsp:nvSpPr>
        <dsp:cNvPr id="0" name=""/>
        <dsp:cNvSpPr/>
      </dsp:nvSpPr>
      <dsp:spPr>
        <a:xfrm>
          <a:off x="0" y="5018548"/>
          <a:ext cx="6396484" cy="557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zh-CN" altLang="en-US" sz="1400" b="0" i="0" u="none" kern="1200"/>
            <a:t>（</a:t>
          </a:r>
          <a:r>
            <a:rPr lang="en-US" altLang="zh-CN" sz="1400" b="0" i="0" u="none" kern="1200"/>
            <a:t>10</a:t>
          </a:r>
          <a:r>
            <a:rPr lang="zh-CN" altLang="en-US" sz="1400" b="0" i="0" u="none" kern="1200"/>
            <a:t>）</a:t>
          </a:r>
          <a:r>
            <a:rPr lang="en-US" altLang="zh-CN" sz="1400" b="0" i="0" u="none" kern="1200"/>
            <a:t>《</a:t>
          </a:r>
          <a:r>
            <a:rPr lang="zh-CN" altLang="en-US" sz="1400" b="0" i="0" u="none" kern="1200"/>
            <a:t>国务院关于深化改革严格土地管理的决定</a:t>
          </a:r>
          <a:r>
            <a:rPr lang="en-US" altLang="zh-CN" sz="1400" b="0" i="0" u="none" kern="1200"/>
            <a:t>》</a:t>
          </a:r>
          <a:r>
            <a:rPr lang="zh-CN" altLang="en-US" sz="1400" b="0" i="0" u="none" kern="1200"/>
            <a:t>（国发</a:t>
          </a:r>
          <a:r>
            <a:rPr lang="en-US" altLang="zh-CN" sz="1400" b="0" i="0" u="none" kern="1200"/>
            <a:t>〔2004〕28</a:t>
          </a:r>
          <a:r>
            <a:rPr lang="zh-CN" altLang="en-US" sz="1400" b="0" i="0" u="none" kern="1200"/>
            <a:t>号）</a:t>
          </a:r>
        </a:p>
      </dsp:txBody>
      <dsp:txXfrm>
        <a:off x="0" y="5018548"/>
        <a:ext cx="6396484" cy="5575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55E4E8-E1FC-5740-BCF2-DB29B389778D}">
      <dsp:nvSpPr>
        <dsp:cNvPr id="0" name=""/>
        <dsp:cNvSpPr/>
      </dsp:nvSpPr>
      <dsp:spPr>
        <a:xfrm>
          <a:off x="0" y="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46ADA6-5A5B-B541-BC50-7C0B54B82E84}">
      <dsp:nvSpPr>
        <dsp:cNvPr id="0" name=""/>
        <dsp:cNvSpPr/>
      </dsp:nvSpPr>
      <dsp:spPr>
        <a:xfrm>
          <a:off x="0" y="0"/>
          <a:ext cx="6396484" cy="2788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zh-CN" altLang="en-US" sz="3900" b="0" i="0" u="none" kern="1200" dirty="0"/>
            <a:t>开展土地使用权出让地价评估，目的是为出让方通过集体决策确定土地出让底价提供参考依据</a:t>
          </a:r>
          <a:endParaRPr lang="zh-CN" altLang="en-US" sz="3900" kern="1200" dirty="0"/>
        </a:p>
      </dsp:txBody>
      <dsp:txXfrm>
        <a:off x="0" y="0"/>
        <a:ext cx="6396484" cy="2788384"/>
      </dsp:txXfrm>
    </dsp:sp>
    <dsp:sp modelId="{D83001DC-09DB-A546-AA9B-A0AC07A48FBF}">
      <dsp:nvSpPr>
        <dsp:cNvPr id="0" name=""/>
        <dsp:cNvSpPr/>
      </dsp:nvSpPr>
      <dsp:spPr>
        <a:xfrm>
          <a:off x="0" y="2788384"/>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FE35B7-ED90-8A4A-9E1E-2E97F61FAC66}">
      <dsp:nvSpPr>
        <dsp:cNvPr id="0" name=""/>
        <dsp:cNvSpPr/>
      </dsp:nvSpPr>
      <dsp:spPr>
        <a:xfrm>
          <a:off x="0" y="2788384"/>
          <a:ext cx="6396484" cy="2788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zh-CN" altLang="en-US" sz="3900" b="0" i="0" u="none" kern="1200" dirty="0"/>
            <a:t>开展土地使用权出让地价评估，目的是为核定应该补缴的地价款提供参考依据</a:t>
          </a:r>
          <a:endParaRPr lang="zh-CN" altLang="en-US" sz="3900" kern="1200" dirty="0"/>
        </a:p>
      </dsp:txBody>
      <dsp:txXfrm>
        <a:off x="0" y="2788384"/>
        <a:ext cx="6396484" cy="27883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53C37-2C21-554F-BEB1-469E4F0BA8EA}">
      <dsp:nvSpPr>
        <dsp:cNvPr id="0" name=""/>
        <dsp:cNvSpPr/>
      </dsp:nvSpPr>
      <dsp:spPr>
        <a:xfrm>
          <a:off x="0" y="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FFD289-8525-2C49-A50E-7BA783E853F8}">
      <dsp:nvSpPr>
        <dsp:cNvPr id="0" name=""/>
        <dsp:cNvSpPr/>
      </dsp:nvSpPr>
      <dsp:spPr>
        <a:xfrm>
          <a:off x="0" y="0"/>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altLang="zh-CN" sz="2500" b="0" i="0" u="none" kern="1200" dirty="0"/>
            <a:t>《</a:t>
          </a:r>
          <a:r>
            <a:rPr lang="zh-CN" altLang="en-US" sz="2500" b="0" i="0" u="none" kern="1200" dirty="0"/>
            <a:t>城镇土地估价规程</a:t>
          </a:r>
          <a:r>
            <a:rPr lang="en-US" altLang="zh-CN" sz="2500" b="0" i="0" u="none" kern="1200" dirty="0"/>
            <a:t>》</a:t>
          </a:r>
          <a:r>
            <a:rPr lang="zh-CN" altLang="en-US" sz="2500" b="0" i="0" u="none" kern="1200" dirty="0"/>
            <a:t>规定的土地估价基本原则</a:t>
          </a:r>
          <a:endParaRPr lang="zh-CN" altLang="en-US" sz="2500" kern="1200" dirty="0"/>
        </a:p>
      </dsp:txBody>
      <dsp:txXfrm>
        <a:off x="0" y="0"/>
        <a:ext cx="6396484" cy="1394192"/>
      </dsp:txXfrm>
    </dsp:sp>
    <dsp:sp modelId="{3C813CD4-DCED-4249-AA8C-31AB2BB2333F}">
      <dsp:nvSpPr>
        <dsp:cNvPr id="0" name=""/>
        <dsp:cNvSpPr/>
      </dsp:nvSpPr>
      <dsp:spPr>
        <a:xfrm>
          <a:off x="0" y="1394192"/>
          <a:ext cx="6396484"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C82153-7458-C84E-A61D-39B43625417F}">
      <dsp:nvSpPr>
        <dsp:cNvPr id="0" name=""/>
        <dsp:cNvSpPr/>
      </dsp:nvSpPr>
      <dsp:spPr>
        <a:xfrm>
          <a:off x="0" y="1394192"/>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dirty="0"/>
            <a:t>价值主导原则：土地综合质量优劣是对地价产生影响的主要因素。</a:t>
          </a:r>
          <a:endParaRPr lang="zh-CN" altLang="en-US" sz="2500" kern="1200" dirty="0"/>
        </a:p>
      </dsp:txBody>
      <dsp:txXfrm>
        <a:off x="0" y="1394192"/>
        <a:ext cx="6396484" cy="1394192"/>
      </dsp:txXfrm>
    </dsp:sp>
    <dsp:sp modelId="{6818DCDE-BB95-FC4A-9DAA-7D536D0F7D4D}">
      <dsp:nvSpPr>
        <dsp:cNvPr id="0" name=""/>
        <dsp:cNvSpPr/>
      </dsp:nvSpPr>
      <dsp:spPr>
        <a:xfrm>
          <a:off x="0" y="2788384"/>
          <a:ext cx="6396484"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9FA986-F7D8-F440-9BAC-33CFAA671C6A}">
      <dsp:nvSpPr>
        <dsp:cNvPr id="0" name=""/>
        <dsp:cNvSpPr/>
      </dsp:nvSpPr>
      <dsp:spPr>
        <a:xfrm>
          <a:off x="0" y="2788384"/>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dirty="0"/>
            <a:t>审慎原则：在评估中确定相关参数和结果时，应分析并充分考虑土地市场运行状况、有关行业发展状况，以及存在的风险。</a:t>
          </a:r>
          <a:endParaRPr lang="zh-CN" altLang="en-US" sz="2500" kern="1200" dirty="0"/>
        </a:p>
      </dsp:txBody>
      <dsp:txXfrm>
        <a:off x="0" y="2788384"/>
        <a:ext cx="6396484" cy="1394192"/>
      </dsp:txXfrm>
    </dsp:sp>
    <dsp:sp modelId="{2D58E2BA-B737-AF43-8150-1797B9651ECD}">
      <dsp:nvSpPr>
        <dsp:cNvPr id="0" name=""/>
        <dsp:cNvSpPr/>
      </dsp:nvSpPr>
      <dsp:spPr>
        <a:xfrm>
          <a:off x="0" y="4182577"/>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F085E6-7FCE-A749-B9A8-974EE1BFCCCB}">
      <dsp:nvSpPr>
        <dsp:cNvPr id="0" name=""/>
        <dsp:cNvSpPr/>
      </dsp:nvSpPr>
      <dsp:spPr>
        <a:xfrm>
          <a:off x="0" y="4182577"/>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zh-CN" altLang="en-US" sz="2500" b="0" i="0" u="none" kern="1200"/>
            <a:t>公开市场原则：评估结果在公平、公正、公开的土地市场上可实现。</a:t>
          </a:r>
          <a:endParaRPr lang="zh-CN" altLang="en-US" sz="2500" kern="1200"/>
        </a:p>
      </dsp:txBody>
      <dsp:txXfrm>
        <a:off x="0" y="4182577"/>
        <a:ext cx="6396484" cy="13941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FA83B9-3851-2B47-91B5-319651D3F6FD}">
      <dsp:nvSpPr>
        <dsp:cNvPr id="0" name=""/>
        <dsp:cNvSpPr/>
      </dsp:nvSpPr>
      <dsp:spPr>
        <a:xfrm>
          <a:off x="0" y="2054"/>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E28FF7-E1D7-A74E-BE18-68C92413DF90}">
      <dsp:nvSpPr>
        <dsp:cNvPr id="0" name=""/>
        <dsp:cNvSpPr/>
      </dsp:nvSpPr>
      <dsp:spPr>
        <a:xfrm>
          <a:off x="0" y="2054"/>
          <a:ext cx="6396484" cy="833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a:t>
          </a:r>
          <a:r>
            <a:rPr lang="en-US" altLang="zh-CN" sz="2000" b="0" i="0" u="none" kern="1200"/>
            <a:t>1</a:t>
          </a:r>
          <a:r>
            <a:rPr lang="zh-CN" altLang="en-US" sz="2000" b="0" i="0" u="none" kern="1200"/>
            <a:t>）收益还原法</a:t>
          </a:r>
        </a:p>
      </dsp:txBody>
      <dsp:txXfrm>
        <a:off x="0" y="2054"/>
        <a:ext cx="6396484" cy="833247"/>
      </dsp:txXfrm>
    </dsp:sp>
    <dsp:sp modelId="{C6372917-85CE-DE48-ABF4-64E8ED4C3EFA}">
      <dsp:nvSpPr>
        <dsp:cNvPr id="0" name=""/>
        <dsp:cNvSpPr/>
      </dsp:nvSpPr>
      <dsp:spPr>
        <a:xfrm>
          <a:off x="0" y="835302"/>
          <a:ext cx="6396484"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83AC9D-AC25-7040-B240-D705D1138433}">
      <dsp:nvSpPr>
        <dsp:cNvPr id="0" name=""/>
        <dsp:cNvSpPr/>
      </dsp:nvSpPr>
      <dsp:spPr>
        <a:xfrm>
          <a:off x="0" y="835302"/>
          <a:ext cx="6396484" cy="833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a:t>
          </a:r>
          <a:r>
            <a:rPr lang="en-US" altLang="zh-CN" sz="2000" b="0" i="0" u="none" kern="1200"/>
            <a:t>2</a:t>
          </a:r>
          <a:r>
            <a:rPr lang="zh-CN" altLang="en-US" sz="2000" b="0" i="0" u="none" kern="1200"/>
            <a:t>）市场比较法</a:t>
          </a:r>
        </a:p>
      </dsp:txBody>
      <dsp:txXfrm>
        <a:off x="0" y="835302"/>
        <a:ext cx="6396484" cy="833247"/>
      </dsp:txXfrm>
    </dsp:sp>
    <dsp:sp modelId="{BEA4DA2E-4C8A-8E40-910B-373CECD6A61D}">
      <dsp:nvSpPr>
        <dsp:cNvPr id="0" name=""/>
        <dsp:cNvSpPr/>
      </dsp:nvSpPr>
      <dsp:spPr>
        <a:xfrm>
          <a:off x="0" y="1668549"/>
          <a:ext cx="6396484"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3E0B24-8DBF-0740-B8D8-22D50FDFFD1E}">
      <dsp:nvSpPr>
        <dsp:cNvPr id="0" name=""/>
        <dsp:cNvSpPr/>
      </dsp:nvSpPr>
      <dsp:spPr>
        <a:xfrm>
          <a:off x="0" y="1668549"/>
          <a:ext cx="6396484" cy="833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a:t>
          </a:r>
          <a:r>
            <a:rPr lang="en-US" altLang="zh-CN" sz="2000" b="0" i="0" u="none" kern="1200"/>
            <a:t>3</a:t>
          </a:r>
          <a:r>
            <a:rPr lang="zh-CN" altLang="en-US" sz="2000" b="0" i="0" u="none" kern="1200"/>
            <a:t>）剩余法</a:t>
          </a:r>
        </a:p>
      </dsp:txBody>
      <dsp:txXfrm>
        <a:off x="0" y="1668549"/>
        <a:ext cx="6396484" cy="833247"/>
      </dsp:txXfrm>
    </dsp:sp>
    <dsp:sp modelId="{A2B5E1FC-5663-FB46-BA56-B3345451C319}">
      <dsp:nvSpPr>
        <dsp:cNvPr id="0" name=""/>
        <dsp:cNvSpPr/>
      </dsp:nvSpPr>
      <dsp:spPr>
        <a:xfrm>
          <a:off x="0" y="2501797"/>
          <a:ext cx="6396484"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02C454-D54B-B64F-AD86-C85229DCC8BB}">
      <dsp:nvSpPr>
        <dsp:cNvPr id="0" name=""/>
        <dsp:cNvSpPr/>
      </dsp:nvSpPr>
      <dsp:spPr>
        <a:xfrm>
          <a:off x="0" y="2501797"/>
          <a:ext cx="6396484" cy="833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a:t>
          </a:r>
          <a:r>
            <a:rPr lang="en-US" altLang="zh-CN" sz="2000" b="0" i="0" u="none" kern="1200"/>
            <a:t>4</a:t>
          </a:r>
          <a:r>
            <a:rPr lang="zh-CN" altLang="en-US" sz="2000" b="0" i="0" u="none" kern="1200"/>
            <a:t>）成本逼近法</a:t>
          </a:r>
        </a:p>
      </dsp:txBody>
      <dsp:txXfrm>
        <a:off x="0" y="2501797"/>
        <a:ext cx="6396484" cy="833247"/>
      </dsp:txXfrm>
    </dsp:sp>
    <dsp:sp modelId="{39C0C0F6-6089-8240-9754-C7FF09541F55}">
      <dsp:nvSpPr>
        <dsp:cNvPr id="0" name=""/>
        <dsp:cNvSpPr/>
      </dsp:nvSpPr>
      <dsp:spPr>
        <a:xfrm>
          <a:off x="0" y="3335045"/>
          <a:ext cx="6396484"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9EA18B-FDE2-A74C-9F91-C35F6BA30FC2}">
      <dsp:nvSpPr>
        <dsp:cNvPr id="0" name=""/>
        <dsp:cNvSpPr/>
      </dsp:nvSpPr>
      <dsp:spPr>
        <a:xfrm>
          <a:off x="0" y="3335045"/>
          <a:ext cx="6396484" cy="833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a:t>（</a:t>
          </a:r>
          <a:r>
            <a:rPr lang="en-US" altLang="zh-CN" sz="2000" b="0" i="0" u="none" kern="1200"/>
            <a:t>5</a:t>
          </a:r>
          <a:r>
            <a:rPr lang="zh-CN" altLang="en-US" sz="2000" b="0" i="0" u="none" kern="1200"/>
            <a:t>）公示地价系数修正法</a:t>
          </a:r>
        </a:p>
      </dsp:txBody>
      <dsp:txXfrm>
        <a:off x="0" y="3335045"/>
        <a:ext cx="6396484" cy="833247"/>
      </dsp:txXfrm>
    </dsp:sp>
    <dsp:sp modelId="{DFBF6D49-5206-0341-92D5-8138F1CA6F07}">
      <dsp:nvSpPr>
        <dsp:cNvPr id="0" name=""/>
        <dsp:cNvSpPr/>
      </dsp:nvSpPr>
      <dsp:spPr>
        <a:xfrm>
          <a:off x="0" y="4168293"/>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0BD8C-A59A-374A-8401-B7723D2ACBAD}">
      <dsp:nvSpPr>
        <dsp:cNvPr id="0" name=""/>
        <dsp:cNvSpPr/>
      </dsp:nvSpPr>
      <dsp:spPr>
        <a:xfrm>
          <a:off x="0" y="4168293"/>
          <a:ext cx="6390237" cy="1406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zh-CN" altLang="en-US" sz="2000" b="0" i="0" u="none" kern="1200" dirty="0"/>
            <a:t>出让地价评估，应至少采用两种评估方法，包括（</a:t>
          </a:r>
          <a:r>
            <a:rPr lang="en-US" altLang="zh-CN" sz="2000" b="0" i="0" u="none" kern="1200" dirty="0"/>
            <a:t>1</a:t>
          </a:r>
          <a:r>
            <a:rPr lang="zh-CN" altLang="en-US" sz="2000" b="0" i="0" u="none" kern="1200" dirty="0"/>
            <a:t>）、（</a:t>
          </a:r>
          <a:r>
            <a:rPr lang="en-US" altLang="zh-CN" sz="2000" b="0" i="0" u="none" kern="1200" dirty="0"/>
            <a:t>2</a:t>
          </a:r>
          <a:r>
            <a:rPr lang="zh-CN" altLang="en-US" sz="2000" b="0" i="0" u="none" kern="1200" dirty="0"/>
            <a:t>）、（</a:t>
          </a:r>
          <a:r>
            <a:rPr lang="en-US" altLang="zh-CN" sz="2000" b="0" i="0" u="none" kern="1200" dirty="0"/>
            <a:t>3</a:t>
          </a:r>
          <a:r>
            <a:rPr lang="zh-CN" altLang="en-US" sz="2000" b="0" i="0" u="none" kern="1200" dirty="0"/>
            <a:t>）之一，以及（</a:t>
          </a:r>
          <a:r>
            <a:rPr lang="en-US" altLang="zh-CN" sz="2000" b="0" i="0" u="none" kern="1200" dirty="0"/>
            <a:t>4</a:t>
          </a:r>
          <a:r>
            <a:rPr lang="zh-CN" altLang="en-US" sz="2000" b="0" i="0" u="none" kern="1200" dirty="0"/>
            <a:t>）或（</a:t>
          </a:r>
          <a:r>
            <a:rPr lang="en-US" altLang="zh-CN" sz="2000" b="0" i="0" u="none" kern="1200" dirty="0"/>
            <a:t>5</a:t>
          </a:r>
          <a:r>
            <a:rPr lang="zh-CN" altLang="en-US" sz="2000" b="0" i="0" u="none" kern="1200" dirty="0"/>
            <a:t>）。因土地市场不发育等原因，无法满足上述要求的，应有详细的市场调查情况说明。</a:t>
          </a:r>
        </a:p>
      </dsp:txBody>
      <dsp:txXfrm>
        <a:off x="0" y="4168293"/>
        <a:ext cx="6390237" cy="14064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4CCF77-82F0-E244-B059-2A5D74B1D95C}">
      <dsp:nvSpPr>
        <dsp:cNvPr id="0" name=""/>
        <dsp:cNvSpPr/>
      </dsp:nvSpPr>
      <dsp:spPr>
        <a:xfrm>
          <a:off x="0" y="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5E930A-1560-364C-A291-E371131EEA45}">
      <dsp:nvSpPr>
        <dsp:cNvPr id="0" name=""/>
        <dsp:cNvSpPr/>
      </dsp:nvSpPr>
      <dsp:spPr>
        <a:xfrm>
          <a:off x="0" y="0"/>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1</a:t>
          </a:r>
          <a:r>
            <a:rPr lang="zh-CN" altLang="en-US" sz="1700" b="0" i="0" u="none" kern="1200"/>
            <a:t>）土地估价机构接受国土资源主管部门（或出让方）委托，明确估价目的等基本事项；</a:t>
          </a:r>
        </a:p>
      </dsp:txBody>
      <dsp:txXfrm>
        <a:off x="0" y="0"/>
        <a:ext cx="6396484" cy="697096"/>
      </dsp:txXfrm>
    </dsp:sp>
    <dsp:sp modelId="{216051D5-5E31-3B45-97BE-EB243BB11ECC}">
      <dsp:nvSpPr>
        <dsp:cNvPr id="0" name=""/>
        <dsp:cNvSpPr/>
      </dsp:nvSpPr>
      <dsp:spPr>
        <a:xfrm>
          <a:off x="0" y="697096"/>
          <a:ext cx="6396484" cy="0"/>
        </a:xfrm>
        <a:prstGeom prst="line">
          <a:avLst/>
        </a:prstGeom>
        <a:solidFill>
          <a:schemeClr val="accent2">
            <a:hueOff val="-207909"/>
            <a:satOff val="-11990"/>
            <a:lumOff val="1233"/>
            <a:alphaOff val="0"/>
          </a:schemeClr>
        </a:solidFill>
        <a:ln w="12700" cap="flat" cmpd="sng" algn="ctr">
          <a:solidFill>
            <a:schemeClr val="accent2">
              <a:hueOff val="-207909"/>
              <a:satOff val="-11990"/>
              <a:lumOff val="12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D198D2-A8B8-944F-92E6-15C56E7B28EE}">
      <dsp:nvSpPr>
        <dsp:cNvPr id="0" name=""/>
        <dsp:cNvSpPr/>
      </dsp:nvSpPr>
      <dsp:spPr>
        <a:xfrm>
          <a:off x="0" y="697096"/>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2</a:t>
          </a:r>
          <a:r>
            <a:rPr lang="zh-CN" altLang="en-US" sz="1700" b="0" i="0" u="none" kern="1200"/>
            <a:t>）拟订估价工作方案，收集所需背景资料；</a:t>
          </a:r>
        </a:p>
      </dsp:txBody>
      <dsp:txXfrm>
        <a:off x="0" y="697096"/>
        <a:ext cx="6396484" cy="697096"/>
      </dsp:txXfrm>
    </dsp:sp>
    <dsp:sp modelId="{E6A654E4-DB18-3C41-9C3D-5653BAC07EF6}">
      <dsp:nvSpPr>
        <dsp:cNvPr id="0" name=""/>
        <dsp:cNvSpPr/>
      </dsp:nvSpPr>
      <dsp:spPr>
        <a:xfrm>
          <a:off x="0" y="1394192"/>
          <a:ext cx="6396484" cy="0"/>
        </a:xfrm>
        <a:prstGeom prst="line">
          <a:avLst/>
        </a:prstGeom>
        <a:solidFill>
          <a:schemeClr val="accent2">
            <a:hueOff val="-415818"/>
            <a:satOff val="-23979"/>
            <a:lumOff val="2465"/>
            <a:alphaOff val="0"/>
          </a:schemeClr>
        </a:solidFill>
        <a:ln w="12700" cap="flat" cmpd="sng" algn="ctr">
          <a:solidFill>
            <a:schemeClr val="accent2">
              <a:hueOff val="-415818"/>
              <a:satOff val="-23979"/>
              <a:lumOff val="24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635159-A69F-DC47-B17F-E91695F6CD3E}">
      <dsp:nvSpPr>
        <dsp:cNvPr id="0" name=""/>
        <dsp:cNvSpPr/>
      </dsp:nvSpPr>
      <dsp:spPr>
        <a:xfrm>
          <a:off x="0" y="1394192"/>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3</a:t>
          </a:r>
          <a:r>
            <a:rPr lang="zh-CN" altLang="en-US" sz="1700" b="0" i="0" u="none" kern="1200"/>
            <a:t>）实地查勘；</a:t>
          </a:r>
        </a:p>
      </dsp:txBody>
      <dsp:txXfrm>
        <a:off x="0" y="1394192"/>
        <a:ext cx="6396484" cy="697096"/>
      </dsp:txXfrm>
    </dsp:sp>
    <dsp:sp modelId="{CED9C2D8-C11D-4C4F-95D8-0DCC84F3565D}">
      <dsp:nvSpPr>
        <dsp:cNvPr id="0" name=""/>
        <dsp:cNvSpPr/>
      </dsp:nvSpPr>
      <dsp:spPr>
        <a:xfrm>
          <a:off x="0" y="2091288"/>
          <a:ext cx="6396484" cy="0"/>
        </a:xfrm>
        <a:prstGeom prst="line">
          <a:avLst/>
        </a:prstGeom>
        <a:solidFill>
          <a:schemeClr val="accent2">
            <a:hueOff val="-623727"/>
            <a:satOff val="-35969"/>
            <a:lumOff val="3698"/>
            <a:alphaOff val="0"/>
          </a:schemeClr>
        </a:solidFill>
        <a:ln w="12700" cap="flat" cmpd="sng" algn="ctr">
          <a:solidFill>
            <a:schemeClr val="accent2">
              <a:hueOff val="-623727"/>
              <a:satOff val="-35969"/>
              <a:lumOff val="369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82E470-7EB3-0044-9A2B-FE760430CE3B}">
      <dsp:nvSpPr>
        <dsp:cNvPr id="0" name=""/>
        <dsp:cNvSpPr/>
      </dsp:nvSpPr>
      <dsp:spPr>
        <a:xfrm>
          <a:off x="0" y="2091288"/>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4</a:t>
          </a:r>
          <a:r>
            <a:rPr lang="zh-CN" altLang="en-US" sz="1700" b="0" i="0" u="none" kern="1200"/>
            <a:t>）选定估价方法进行评估；</a:t>
          </a:r>
        </a:p>
      </dsp:txBody>
      <dsp:txXfrm>
        <a:off x="0" y="2091288"/>
        <a:ext cx="6396484" cy="697096"/>
      </dsp:txXfrm>
    </dsp:sp>
    <dsp:sp modelId="{FBAEE348-F923-0449-80C2-86E16363ACC0}">
      <dsp:nvSpPr>
        <dsp:cNvPr id="0" name=""/>
        <dsp:cNvSpPr/>
      </dsp:nvSpPr>
      <dsp:spPr>
        <a:xfrm>
          <a:off x="0" y="2788384"/>
          <a:ext cx="6396484" cy="0"/>
        </a:xfrm>
        <a:prstGeom prst="line">
          <a:avLst/>
        </a:prstGeom>
        <a:solidFill>
          <a:schemeClr val="accent2">
            <a:hueOff val="-831636"/>
            <a:satOff val="-47959"/>
            <a:lumOff val="4930"/>
            <a:alphaOff val="0"/>
          </a:schemeClr>
        </a:solidFill>
        <a:ln w="12700" cap="flat" cmpd="sng" algn="ctr">
          <a:solidFill>
            <a:schemeClr val="accent2">
              <a:hueOff val="-831636"/>
              <a:satOff val="-47959"/>
              <a:lumOff val="49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1C9C2A-C863-7146-B4DF-8C25F771991D}">
      <dsp:nvSpPr>
        <dsp:cNvPr id="0" name=""/>
        <dsp:cNvSpPr/>
      </dsp:nvSpPr>
      <dsp:spPr>
        <a:xfrm>
          <a:off x="0" y="2788384"/>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5</a:t>
          </a:r>
          <a:r>
            <a:rPr lang="zh-CN" altLang="en-US" sz="1700" b="0" i="0" u="none" kern="1200"/>
            <a:t>）确定估价结果，并根据当地市场情况、有关法律法规和政策规定，给出底价决策建议；</a:t>
          </a:r>
        </a:p>
      </dsp:txBody>
      <dsp:txXfrm>
        <a:off x="0" y="2788384"/>
        <a:ext cx="6396484" cy="697096"/>
      </dsp:txXfrm>
    </dsp:sp>
    <dsp:sp modelId="{68D049BC-E69F-FF42-A0DC-906F661A07D7}">
      <dsp:nvSpPr>
        <dsp:cNvPr id="0" name=""/>
        <dsp:cNvSpPr/>
      </dsp:nvSpPr>
      <dsp:spPr>
        <a:xfrm>
          <a:off x="0" y="3485481"/>
          <a:ext cx="6396484" cy="0"/>
        </a:xfrm>
        <a:prstGeom prst="line">
          <a:avLst/>
        </a:prstGeom>
        <a:solidFill>
          <a:schemeClr val="accent2">
            <a:hueOff val="-1039545"/>
            <a:satOff val="-59949"/>
            <a:lumOff val="6163"/>
            <a:alphaOff val="0"/>
          </a:schemeClr>
        </a:solidFill>
        <a:ln w="12700" cap="flat" cmpd="sng" algn="ctr">
          <a:solidFill>
            <a:schemeClr val="accent2">
              <a:hueOff val="-1039545"/>
              <a:satOff val="-59949"/>
              <a:lumOff val="61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5A1BD9-2211-E04F-89D8-7C94338EDA1D}">
      <dsp:nvSpPr>
        <dsp:cNvPr id="0" name=""/>
        <dsp:cNvSpPr/>
      </dsp:nvSpPr>
      <dsp:spPr>
        <a:xfrm>
          <a:off x="0" y="3485481"/>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6</a:t>
          </a:r>
          <a:r>
            <a:rPr lang="zh-CN" altLang="en-US" sz="1700" b="0" i="0" u="none" kern="1200"/>
            <a:t>）撰写估价报告并由两名土地估价专业评估师签署，履行土地估价报告备案程序，取得电子备案号；</a:t>
          </a:r>
        </a:p>
      </dsp:txBody>
      <dsp:txXfrm>
        <a:off x="0" y="3485481"/>
        <a:ext cx="6396484" cy="697096"/>
      </dsp:txXfrm>
    </dsp:sp>
    <dsp:sp modelId="{E76CD283-E9B3-4345-85EC-FA89559BF63D}">
      <dsp:nvSpPr>
        <dsp:cNvPr id="0" name=""/>
        <dsp:cNvSpPr/>
      </dsp:nvSpPr>
      <dsp:spPr>
        <a:xfrm>
          <a:off x="0" y="4182577"/>
          <a:ext cx="6396484" cy="0"/>
        </a:xfrm>
        <a:prstGeom prst="line">
          <a:avLst/>
        </a:prstGeom>
        <a:solidFill>
          <a:schemeClr val="accent2">
            <a:hueOff val="-1247454"/>
            <a:satOff val="-71938"/>
            <a:lumOff val="7395"/>
            <a:alphaOff val="0"/>
          </a:schemeClr>
        </a:solidFill>
        <a:ln w="12700" cap="flat" cmpd="sng" algn="ctr">
          <a:solidFill>
            <a:schemeClr val="accent2">
              <a:hueOff val="-1247454"/>
              <a:satOff val="-71938"/>
              <a:lumOff val="73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D1A98C-914E-6F40-B5BD-AF7968C05AE2}">
      <dsp:nvSpPr>
        <dsp:cNvPr id="0" name=""/>
        <dsp:cNvSpPr/>
      </dsp:nvSpPr>
      <dsp:spPr>
        <a:xfrm>
          <a:off x="0" y="4182577"/>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7</a:t>
          </a:r>
          <a:r>
            <a:rPr lang="zh-CN" altLang="en-US" sz="1700" b="0" i="0" u="none" kern="1200"/>
            <a:t>）提交估价报告；</a:t>
          </a:r>
        </a:p>
      </dsp:txBody>
      <dsp:txXfrm>
        <a:off x="0" y="4182577"/>
        <a:ext cx="6396484" cy="697096"/>
      </dsp:txXfrm>
    </dsp:sp>
    <dsp:sp modelId="{878A32C0-E553-2342-A5D5-EEE42D2AEFD2}">
      <dsp:nvSpPr>
        <dsp:cNvPr id="0" name=""/>
        <dsp:cNvSpPr/>
      </dsp:nvSpPr>
      <dsp:spPr>
        <a:xfrm>
          <a:off x="0" y="4879673"/>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8089A5-11B9-FB4A-B08A-E3B5826A5FEB}">
      <dsp:nvSpPr>
        <dsp:cNvPr id="0" name=""/>
        <dsp:cNvSpPr/>
      </dsp:nvSpPr>
      <dsp:spPr>
        <a:xfrm>
          <a:off x="0" y="4879673"/>
          <a:ext cx="6396484" cy="697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8</a:t>
          </a:r>
          <a:r>
            <a:rPr lang="zh-CN" altLang="en-US" sz="1700" b="0" i="0" u="none" kern="1200"/>
            <a:t>）估价资料归档。</a:t>
          </a:r>
        </a:p>
      </dsp:txBody>
      <dsp:txXfrm>
        <a:off x="0" y="4879673"/>
        <a:ext cx="6396484" cy="6970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9BDC4-DB64-3B4E-A339-252457C6BF89}">
      <dsp:nvSpPr>
        <dsp:cNvPr id="0" name=""/>
        <dsp:cNvSpPr/>
      </dsp:nvSpPr>
      <dsp:spPr>
        <a:xfrm>
          <a:off x="0" y="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D633B7-7273-F74F-9A39-65EE7BD4045B}">
      <dsp:nvSpPr>
        <dsp:cNvPr id="0" name=""/>
        <dsp:cNvSpPr/>
      </dsp:nvSpPr>
      <dsp:spPr>
        <a:xfrm>
          <a:off x="0" y="0"/>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除依照</a:t>
          </a:r>
          <a:r>
            <a:rPr lang="en-US" altLang="zh-CN" sz="1800" b="0" i="0" u="none" kern="1200"/>
            <a:t>《</a:t>
          </a:r>
          <a:r>
            <a:rPr lang="zh-CN" altLang="en-US" sz="1800" b="0" i="0" u="none" kern="1200"/>
            <a:t>城镇土地估价规程</a:t>
          </a:r>
          <a:r>
            <a:rPr lang="en-US" altLang="zh-CN" sz="1800" b="0" i="0" u="none" kern="1200"/>
            <a:t>》</a:t>
          </a:r>
          <a:r>
            <a:rPr lang="zh-CN" altLang="en-US" sz="1800" b="0" i="0" u="none" kern="1200"/>
            <a:t>的规定外，还需体现以下技术要求：</a:t>
          </a:r>
        </a:p>
      </dsp:txBody>
      <dsp:txXfrm>
        <a:off x="0" y="0"/>
        <a:ext cx="6396484" cy="1394192"/>
      </dsp:txXfrm>
    </dsp:sp>
    <dsp:sp modelId="{D8B7A472-5AD1-7246-86F2-A1C59154293B}">
      <dsp:nvSpPr>
        <dsp:cNvPr id="0" name=""/>
        <dsp:cNvSpPr/>
      </dsp:nvSpPr>
      <dsp:spPr>
        <a:xfrm>
          <a:off x="0" y="1394192"/>
          <a:ext cx="6396484"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10BA3B-4930-7540-A308-AF454188A075}">
      <dsp:nvSpPr>
        <dsp:cNvPr id="0" name=""/>
        <dsp:cNvSpPr/>
      </dsp:nvSpPr>
      <dsp:spPr>
        <a:xfrm>
          <a:off x="0" y="1394192"/>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a:t>
          </a:r>
          <a:r>
            <a:rPr lang="en-US" altLang="zh-CN" sz="1800" b="0" i="0" u="none" kern="1200"/>
            <a:t>1</a:t>
          </a:r>
          <a:r>
            <a:rPr lang="zh-CN" altLang="en-US" sz="1800" b="0" i="0" u="none" kern="1200"/>
            <a:t>）确定土地收益，应通过调查市场实例进行比较后得出，符合当前市场的正常客观收益水平，并假设该收益水平在出让年期内保持稳定。对于待建、在建的土地，按规划建设条件选用可比较实例。用于测算收益水平的比较实例应不少于</a:t>
          </a:r>
          <a:r>
            <a:rPr lang="en-US" altLang="zh-CN" sz="1800" b="0" i="0" u="none" kern="1200"/>
            <a:t>3</a:t>
          </a:r>
          <a:r>
            <a:rPr lang="zh-CN" altLang="en-US" sz="1800" b="0" i="0" u="none" kern="1200"/>
            <a:t>个。</a:t>
          </a:r>
        </a:p>
      </dsp:txBody>
      <dsp:txXfrm>
        <a:off x="0" y="1394192"/>
        <a:ext cx="6396484" cy="1394192"/>
      </dsp:txXfrm>
    </dsp:sp>
    <dsp:sp modelId="{249D814E-E0B9-E445-ABD2-87E86AAF5188}">
      <dsp:nvSpPr>
        <dsp:cNvPr id="0" name=""/>
        <dsp:cNvSpPr/>
      </dsp:nvSpPr>
      <dsp:spPr>
        <a:xfrm>
          <a:off x="0" y="2788384"/>
          <a:ext cx="6396484"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4C5CAA-0418-264E-816C-6641352CB293}">
      <dsp:nvSpPr>
        <dsp:cNvPr id="0" name=""/>
        <dsp:cNvSpPr/>
      </dsp:nvSpPr>
      <dsp:spPr>
        <a:xfrm>
          <a:off x="0" y="2788384"/>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a:t>
          </a:r>
          <a:r>
            <a:rPr lang="en-US" altLang="zh-CN" sz="1800" b="0" i="0" u="none" kern="1200"/>
            <a:t>2</a:t>
          </a:r>
          <a:r>
            <a:rPr lang="zh-CN" altLang="en-US" sz="1800" b="0" i="0" u="none" kern="1200"/>
            <a:t>）确定各项费用时，应采用当前市场的客观费用。</a:t>
          </a:r>
        </a:p>
      </dsp:txBody>
      <dsp:txXfrm>
        <a:off x="0" y="2788384"/>
        <a:ext cx="6396484" cy="1394192"/>
      </dsp:txXfrm>
    </dsp:sp>
    <dsp:sp modelId="{F7C9183B-863C-B24C-9CF3-5E50251E0287}">
      <dsp:nvSpPr>
        <dsp:cNvPr id="0" name=""/>
        <dsp:cNvSpPr/>
      </dsp:nvSpPr>
      <dsp:spPr>
        <a:xfrm>
          <a:off x="0" y="4182577"/>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52870E-29EE-D64E-B8BB-32341B453D5A}">
      <dsp:nvSpPr>
        <dsp:cNvPr id="0" name=""/>
        <dsp:cNvSpPr/>
      </dsp:nvSpPr>
      <dsp:spPr>
        <a:xfrm>
          <a:off x="0" y="4182577"/>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a:t>
          </a:r>
          <a:r>
            <a:rPr lang="en-US" altLang="zh-CN" sz="1800" b="0" i="0" u="none" kern="1200"/>
            <a:t>3</a:t>
          </a:r>
          <a:r>
            <a:rPr lang="zh-CN" altLang="en-US" sz="1800" b="0" i="0" u="none" kern="1200"/>
            <a:t>）确定还原率时应详细说明确定的方法和依据，应充分考虑投资年期与收益风险之间的关系。</a:t>
          </a:r>
        </a:p>
      </dsp:txBody>
      <dsp:txXfrm>
        <a:off x="0" y="4182577"/>
        <a:ext cx="6396484" cy="13941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882871-10F0-734B-94F9-CB649D9A3282}">
      <dsp:nvSpPr>
        <dsp:cNvPr id="0" name=""/>
        <dsp:cNvSpPr/>
      </dsp:nvSpPr>
      <dsp:spPr>
        <a:xfrm>
          <a:off x="0" y="0"/>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333FEA-9A89-AD43-8F36-3905F529D863}">
      <dsp:nvSpPr>
        <dsp:cNvPr id="0" name=""/>
        <dsp:cNvSpPr/>
      </dsp:nvSpPr>
      <dsp:spPr>
        <a:xfrm>
          <a:off x="0" y="0"/>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除依照</a:t>
          </a:r>
          <a:r>
            <a:rPr lang="en-US" altLang="zh-CN" sz="1600" b="0" i="0" u="none" kern="1200"/>
            <a:t>《</a:t>
          </a:r>
          <a:r>
            <a:rPr lang="zh-CN" altLang="en-US" sz="1600" b="0" i="0" u="none" kern="1200"/>
            <a:t>城镇土地估价规程</a:t>
          </a:r>
          <a:r>
            <a:rPr lang="en-US" altLang="zh-CN" sz="1600" b="0" i="0" u="none" kern="1200"/>
            <a:t>》</a:t>
          </a:r>
          <a:r>
            <a:rPr lang="zh-CN" altLang="en-US" sz="1600" b="0" i="0" u="none" kern="1200"/>
            <a:t>的规定外，还需体现以下技术要求：</a:t>
          </a:r>
        </a:p>
      </dsp:txBody>
      <dsp:txXfrm>
        <a:off x="0" y="0"/>
        <a:ext cx="6396484" cy="1394192"/>
      </dsp:txXfrm>
    </dsp:sp>
    <dsp:sp modelId="{C1BB9F59-5175-D944-A3D5-45C2D45DF476}">
      <dsp:nvSpPr>
        <dsp:cNvPr id="0" name=""/>
        <dsp:cNvSpPr/>
      </dsp:nvSpPr>
      <dsp:spPr>
        <a:xfrm>
          <a:off x="0" y="1394192"/>
          <a:ext cx="6396484"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D520AE-A91C-974F-9C8B-B06E1FE6FAA5}">
      <dsp:nvSpPr>
        <dsp:cNvPr id="0" name=""/>
        <dsp:cNvSpPr/>
      </dsp:nvSpPr>
      <dsp:spPr>
        <a:xfrm>
          <a:off x="0" y="1394192"/>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1</a:t>
          </a:r>
          <a:r>
            <a:rPr lang="zh-CN" altLang="en-US" sz="1600" b="0" i="0" u="none" kern="1200"/>
            <a:t>）在综合分析当地土地市场近三年交易实例的基础上，优先选用正常市场环境下的交易实例。原则上不采用竞价轮次较多、溢价率较高的交易实例；不能采用楼面地价历史最高或最低水平的交易实例。近三年内所在或相似区域的交易实例不足</a:t>
          </a:r>
          <a:r>
            <a:rPr lang="en-US" altLang="zh-CN" sz="1600" b="0" i="0" u="none" kern="1200"/>
            <a:t>3</a:t>
          </a:r>
          <a:r>
            <a:rPr lang="zh-CN" altLang="en-US" sz="1600" b="0" i="0" u="none" kern="1200"/>
            <a:t>个的，原则上不应选用市场比较法。</a:t>
          </a:r>
        </a:p>
      </dsp:txBody>
      <dsp:txXfrm>
        <a:off x="0" y="1394192"/>
        <a:ext cx="6396484" cy="1394192"/>
      </dsp:txXfrm>
    </dsp:sp>
    <dsp:sp modelId="{DADFA645-23CC-A443-9F05-EAF0579621DA}">
      <dsp:nvSpPr>
        <dsp:cNvPr id="0" name=""/>
        <dsp:cNvSpPr/>
      </dsp:nvSpPr>
      <dsp:spPr>
        <a:xfrm>
          <a:off x="0" y="2788384"/>
          <a:ext cx="6396484"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71AA17-415A-0946-83DC-02CAC315FFAE}">
      <dsp:nvSpPr>
        <dsp:cNvPr id="0" name=""/>
        <dsp:cNvSpPr/>
      </dsp:nvSpPr>
      <dsp:spPr>
        <a:xfrm>
          <a:off x="0" y="2788384"/>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2</a:t>
          </a:r>
          <a:r>
            <a:rPr lang="zh-CN" altLang="en-US" sz="1600" b="0" i="0" u="none" kern="1200"/>
            <a:t>）比较实例的修正幅度不能超过</a:t>
          </a:r>
          <a:r>
            <a:rPr lang="en-US" altLang="zh-CN" sz="1600" b="0" i="0" u="none" kern="1200"/>
            <a:t>30</a:t>
          </a:r>
          <a:r>
            <a:rPr lang="zh-CN" altLang="en-US" sz="1600" b="0" i="0" u="none" kern="1200"/>
            <a:t>％，即：（实例修正后的比准价格</a:t>
          </a:r>
          <a:r>
            <a:rPr lang="en-US" altLang="zh-CN" sz="1600" b="0" i="0" u="none" kern="1200"/>
            <a:t>-</a:t>
          </a:r>
          <a:r>
            <a:rPr lang="zh-CN" altLang="en-US" sz="1600" b="0" i="0" u="none" kern="1200"/>
            <a:t>实例价格）／实例价格≤</a:t>
          </a:r>
          <a:r>
            <a:rPr lang="en-US" altLang="zh-CN" sz="1600" b="0" i="0" u="none" kern="1200"/>
            <a:t>30</a:t>
          </a:r>
          <a:r>
            <a:rPr lang="zh-CN" altLang="en-US" sz="1600" b="0" i="0" u="none" kern="1200"/>
            <a:t>％。</a:t>
          </a:r>
        </a:p>
      </dsp:txBody>
      <dsp:txXfrm>
        <a:off x="0" y="2788384"/>
        <a:ext cx="6396484" cy="1394192"/>
      </dsp:txXfrm>
    </dsp:sp>
    <dsp:sp modelId="{D0D32D98-E5AC-6848-9EE0-8B6B9907EF0F}">
      <dsp:nvSpPr>
        <dsp:cNvPr id="0" name=""/>
        <dsp:cNvSpPr/>
      </dsp:nvSpPr>
      <dsp:spPr>
        <a:xfrm>
          <a:off x="0" y="4182577"/>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55B663-5DC8-3940-B9A5-483DA4D2266E}">
      <dsp:nvSpPr>
        <dsp:cNvPr id="0" name=""/>
        <dsp:cNvSpPr/>
      </dsp:nvSpPr>
      <dsp:spPr>
        <a:xfrm>
          <a:off x="0" y="4182577"/>
          <a:ext cx="6396484" cy="13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3</a:t>
          </a:r>
          <a:r>
            <a:rPr lang="zh-CN" altLang="en-US" sz="1600" b="0" i="0" u="none" kern="1200"/>
            <a:t>）各比较实例修正后的比准价格之间相差不能超过</a:t>
          </a:r>
          <a:r>
            <a:rPr lang="en-US" altLang="zh-CN" sz="1600" b="0" i="0" u="none" kern="1200"/>
            <a:t>40</a:t>
          </a:r>
          <a:r>
            <a:rPr lang="zh-CN" altLang="en-US" sz="1600" b="0" i="0" u="none" kern="1200"/>
            <a:t>％。即（高比准价格</a:t>
          </a:r>
          <a:r>
            <a:rPr lang="en-US" altLang="zh-CN" sz="1600" b="0" i="0" u="none" kern="1200"/>
            <a:t>-</a:t>
          </a:r>
          <a:r>
            <a:rPr lang="zh-CN" altLang="en-US" sz="1600" b="0" i="0" u="none" kern="1200"/>
            <a:t>低比准价格）／低比准价格≤</a:t>
          </a:r>
          <a:r>
            <a:rPr lang="en-US" altLang="zh-CN" sz="1600" b="0" i="0" u="none" kern="1200"/>
            <a:t>40</a:t>
          </a:r>
          <a:r>
            <a:rPr lang="zh-CN" altLang="en-US" sz="1600" b="0" i="0" u="none" kern="1200"/>
            <a:t>％，对超过</a:t>
          </a:r>
          <a:r>
            <a:rPr lang="en-US" altLang="zh-CN" sz="1600" b="0" i="0" u="none" kern="1200"/>
            <a:t>40</a:t>
          </a:r>
          <a:r>
            <a:rPr lang="zh-CN" altLang="en-US" sz="1600" b="0" i="0" u="none" kern="1200"/>
            <a:t>％的，应另选实例予以替换。实例不足无法替换的，应对各实例进行可比性分析，并作为确定取值权重考虑因素之一。</a:t>
          </a:r>
        </a:p>
      </dsp:txBody>
      <dsp:txXfrm>
        <a:off x="0" y="4182577"/>
        <a:ext cx="6396484" cy="139419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89BA76-061D-054F-9226-00780CA3FC01}">
      <dsp:nvSpPr>
        <dsp:cNvPr id="0" name=""/>
        <dsp:cNvSpPr/>
      </dsp:nvSpPr>
      <dsp:spPr>
        <a:xfrm>
          <a:off x="0" y="2723"/>
          <a:ext cx="6396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CB5706-8555-B040-B8E2-5D89AA2BB39C}">
      <dsp:nvSpPr>
        <dsp:cNvPr id="0" name=""/>
        <dsp:cNvSpPr/>
      </dsp:nvSpPr>
      <dsp:spPr>
        <a:xfrm>
          <a:off x="0" y="2723"/>
          <a:ext cx="6396484" cy="928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除依照</a:t>
          </a:r>
          <a:r>
            <a:rPr lang="en-US" altLang="zh-CN" sz="1700" b="0" i="0" u="none" kern="1200"/>
            <a:t>《</a:t>
          </a:r>
          <a:r>
            <a:rPr lang="zh-CN" altLang="en-US" sz="1700" b="0" i="0" u="none" kern="1200"/>
            <a:t>城镇土地估价规程</a:t>
          </a:r>
          <a:r>
            <a:rPr lang="en-US" altLang="zh-CN" sz="1700" b="0" i="0" u="none" kern="1200"/>
            <a:t>》</a:t>
          </a:r>
          <a:r>
            <a:rPr lang="zh-CN" altLang="en-US" sz="1700" b="0" i="0" u="none" kern="1200"/>
            <a:t>的规定外，还需体现以下技术要求：</a:t>
          </a:r>
        </a:p>
      </dsp:txBody>
      <dsp:txXfrm>
        <a:off x="0" y="2723"/>
        <a:ext cx="6396484" cy="928553"/>
      </dsp:txXfrm>
    </dsp:sp>
    <dsp:sp modelId="{DE79616F-25C1-C14E-B69D-3134A98CFC40}">
      <dsp:nvSpPr>
        <dsp:cNvPr id="0" name=""/>
        <dsp:cNvSpPr/>
      </dsp:nvSpPr>
      <dsp:spPr>
        <a:xfrm>
          <a:off x="0" y="931277"/>
          <a:ext cx="6396484"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761D34-2563-9744-819C-42549EF56D2B}">
      <dsp:nvSpPr>
        <dsp:cNvPr id="0" name=""/>
        <dsp:cNvSpPr/>
      </dsp:nvSpPr>
      <dsp:spPr>
        <a:xfrm>
          <a:off x="0" y="931277"/>
          <a:ext cx="6396484" cy="928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1</a:t>
          </a:r>
          <a:r>
            <a:rPr lang="zh-CN" altLang="en-US" sz="1700" b="0" i="0" u="none" kern="1200"/>
            <a:t>）在假设项目开发情况时，按规划建设条件评估；容积率、绿地率等规划建设指标是区间值的，在区间上限、下限值中按最有效利用原则择一进行评估。</a:t>
          </a:r>
        </a:p>
      </dsp:txBody>
      <dsp:txXfrm>
        <a:off x="0" y="931277"/>
        <a:ext cx="6396484" cy="928553"/>
      </dsp:txXfrm>
    </dsp:sp>
    <dsp:sp modelId="{680B23F5-B2F9-CC46-867E-0C2661801AFE}">
      <dsp:nvSpPr>
        <dsp:cNvPr id="0" name=""/>
        <dsp:cNvSpPr/>
      </dsp:nvSpPr>
      <dsp:spPr>
        <a:xfrm>
          <a:off x="0" y="1859831"/>
          <a:ext cx="6396484"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76427B-2C1D-B645-B185-1936E85E9198}">
      <dsp:nvSpPr>
        <dsp:cNvPr id="0" name=""/>
        <dsp:cNvSpPr/>
      </dsp:nvSpPr>
      <dsp:spPr>
        <a:xfrm>
          <a:off x="0" y="1859831"/>
          <a:ext cx="6396484" cy="928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2</a:t>
          </a:r>
          <a:r>
            <a:rPr lang="zh-CN" altLang="en-US" sz="1700" b="0" i="0" u="none" kern="1200"/>
            <a:t>）假设的项目开发周期一般不超过</a:t>
          </a:r>
          <a:r>
            <a:rPr lang="en-US" altLang="zh-CN" sz="1700" b="0" i="0" u="none" kern="1200"/>
            <a:t>3</a:t>
          </a:r>
          <a:r>
            <a:rPr lang="zh-CN" altLang="en-US" sz="1700" b="0" i="0" u="none" kern="1200"/>
            <a:t>年。</a:t>
          </a:r>
        </a:p>
      </dsp:txBody>
      <dsp:txXfrm>
        <a:off x="0" y="1859831"/>
        <a:ext cx="6396484" cy="928553"/>
      </dsp:txXfrm>
    </dsp:sp>
    <dsp:sp modelId="{8785D478-CDB5-E14A-A8D1-80ACDB96A6A0}">
      <dsp:nvSpPr>
        <dsp:cNvPr id="0" name=""/>
        <dsp:cNvSpPr/>
      </dsp:nvSpPr>
      <dsp:spPr>
        <a:xfrm>
          <a:off x="0" y="2788384"/>
          <a:ext cx="6396484"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E8FAD7-D49C-7640-B2FA-D7C6F0842DBA}">
      <dsp:nvSpPr>
        <dsp:cNvPr id="0" name=""/>
        <dsp:cNvSpPr/>
      </dsp:nvSpPr>
      <dsp:spPr>
        <a:xfrm>
          <a:off x="0" y="2788384"/>
          <a:ext cx="6396484" cy="928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3</a:t>
          </a:r>
          <a:r>
            <a:rPr lang="zh-CN" altLang="en-US" sz="1700" b="0" i="0" u="none" kern="1200"/>
            <a:t>）对于开发完成后拟用于出售的项目，售价取出让时当地市场同类不动产正常价格水平，不能采用估算的未来售价。</a:t>
          </a:r>
        </a:p>
      </dsp:txBody>
      <dsp:txXfrm>
        <a:off x="0" y="2788384"/>
        <a:ext cx="6396484" cy="928553"/>
      </dsp:txXfrm>
    </dsp:sp>
    <dsp:sp modelId="{5617AFC4-6CF7-8C43-BEC0-1A739FB25B37}">
      <dsp:nvSpPr>
        <dsp:cNvPr id="0" name=""/>
        <dsp:cNvSpPr/>
      </dsp:nvSpPr>
      <dsp:spPr>
        <a:xfrm>
          <a:off x="0" y="3716938"/>
          <a:ext cx="6396484"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0DBA0A-A4A8-A44F-92CA-184790EFBD76}">
      <dsp:nvSpPr>
        <dsp:cNvPr id="0" name=""/>
        <dsp:cNvSpPr/>
      </dsp:nvSpPr>
      <dsp:spPr>
        <a:xfrm>
          <a:off x="0" y="3716938"/>
          <a:ext cx="6396484" cy="928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4</a:t>
          </a:r>
          <a:r>
            <a:rPr lang="zh-CN" altLang="en-US" sz="1700" b="0" i="0" u="none" kern="1200"/>
            <a:t>）开发完成后用于出租或自营的项目，按照本规范收益还原法的有关技术要求评估。</a:t>
          </a:r>
        </a:p>
      </dsp:txBody>
      <dsp:txXfrm>
        <a:off x="0" y="3716938"/>
        <a:ext cx="6396484" cy="928553"/>
      </dsp:txXfrm>
    </dsp:sp>
    <dsp:sp modelId="{A9EB0F71-0661-6349-A474-3B5FFA5B5CB0}">
      <dsp:nvSpPr>
        <dsp:cNvPr id="0" name=""/>
        <dsp:cNvSpPr/>
      </dsp:nvSpPr>
      <dsp:spPr>
        <a:xfrm>
          <a:off x="0" y="4645492"/>
          <a:ext cx="6396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FF195B-81B7-1F4B-843B-274432ED270D}">
      <dsp:nvSpPr>
        <dsp:cNvPr id="0" name=""/>
        <dsp:cNvSpPr/>
      </dsp:nvSpPr>
      <dsp:spPr>
        <a:xfrm>
          <a:off x="0" y="4645492"/>
          <a:ext cx="6396484" cy="928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zh-CN" altLang="en-US" sz="1700" b="0" i="0" u="none" kern="1200"/>
            <a:t>（</a:t>
          </a:r>
          <a:r>
            <a:rPr lang="en-US" altLang="zh-CN" sz="1700" b="0" i="0" u="none" kern="1200"/>
            <a:t>5</a:t>
          </a:r>
          <a:r>
            <a:rPr lang="zh-CN" altLang="en-US" sz="1700" b="0" i="0" u="none" kern="1200"/>
            <a:t>）利润率宜采用同一市场上类似不动产开发项目的平均利润率。利润率的取值应有客观、明确的依据，能够反映当地不动产开发行业平均利润水平。</a:t>
          </a:r>
        </a:p>
      </dsp:txBody>
      <dsp:txXfrm>
        <a:off x="0" y="4645492"/>
        <a:ext cx="6396484" cy="92855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C9688D-0902-FF45-A730-57ADBD67E315}"/>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EE230B5A-9E2F-6A45-941A-5A538D6D30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B8F4721D-E9E5-0948-B88D-DBBAAF9900E3}"/>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5" name="页脚占位符 4">
            <a:extLst>
              <a:ext uri="{FF2B5EF4-FFF2-40B4-BE49-F238E27FC236}">
                <a16:creationId xmlns:a16="http://schemas.microsoft.com/office/drawing/2014/main" id="{AF3970D0-0B84-1749-A58C-202A97550C07}"/>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EE7A0AA8-9C5C-7348-A235-D2C0A684B885}"/>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1899659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957AE7-939C-C547-94AB-E2E6CB3ED66E}"/>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23CE8E73-E28A-8446-B38A-DD4444126E80}"/>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E55C8302-4B0F-9045-BEE4-918B30F96836}"/>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5" name="页脚占位符 4">
            <a:extLst>
              <a:ext uri="{FF2B5EF4-FFF2-40B4-BE49-F238E27FC236}">
                <a16:creationId xmlns:a16="http://schemas.microsoft.com/office/drawing/2014/main" id="{4546783C-1228-2743-A5B2-4CC7F5D5B4D3}"/>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D0AC2FE1-9182-CE40-918D-01B02D957B8D}"/>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241034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A46D418-E6AD-BA4D-806B-79DB8C254A45}"/>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FC0747A5-D654-8741-BEBF-FF69A6B73E5B}"/>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67B9CCF6-0790-3048-9BE2-574F738ACF77}"/>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5" name="页脚占位符 4">
            <a:extLst>
              <a:ext uri="{FF2B5EF4-FFF2-40B4-BE49-F238E27FC236}">
                <a16:creationId xmlns:a16="http://schemas.microsoft.com/office/drawing/2014/main" id="{A2CD9831-054C-F942-9B83-252C237A5450}"/>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43228AB5-C859-D547-8B03-8F6FC08C0D2C}"/>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262229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7958E0-32ED-6F46-A85C-C86EA5FFC978}"/>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6BAB5324-B9D6-6741-ADE5-5AF947872EEC}"/>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80BBCF79-2305-AF45-A865-FF7951804CBC}"/>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5" name="页脚占位符 4">
            <a:extLst>
              <a:ext uri="{FF2B5EF4-FFF2-40B4-BE49-F238E27FC236}">
                <a16:creationId xmlns:a16="http://schemas.microsoft.com/office/drawing/2014/main" id="{F22168B3-5FDD-BD4F-9544-1AD44AE8ECD1}"/>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FC118599-E93F-5F44-919D-86E644D058F0}"/>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2053967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ADB411-C8A5-E247-97D3-E3EAC94F3562}"/>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DAC87DEA-A320-774E-ACA7-FFCB468E9A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48B2CFDF-1808-2141-9DBD-ED4AF764EE1D}"/>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5" name="页脚占位符 4">
            <a:extLst>
              <a:ext uri="{FF2B5EF4-FFF2-40B4-BE49-F238E27FC236}">
                <a16:creationId xmlns:a16="http://schemas.microsoft.com/office/drawing/2014/main" id="{75C4F601-9A3A-824F-AA60-A34D59808E79}"/>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1B2449B1-0343-594B-A5F1-ECB78CDEEA01}"/>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3820343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687D13B-021E-9349-B02B-860B0AC74AC8}"/>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7EB7B54D-36B7-4346-A6C9-2892905B7A7E}"/>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9C18DA0B-88B1-F645-B84C-3C790246C255}"/>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CE50C7EB-658E-A046-ACEE-C727C7ACD691}"/>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6" name="页脚占位符 5">
            <a:extLst>
              <a:ext uri="{FF2B5EF4-FFF2-40B4-BE49-F238E27FC236}">
                <a16:creationId xmlns:a16="http://schemas.microsoft.com/office/drawing/2014/main" id="{865E6010-DDC8-AC4F-A5AA-6636FD303F83}"/>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19CB37A4-DCFB-6D4C-AD74-B008BA5F2458}"/>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2688843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61589F-5B3B-FB42-ADBF-856CA3B718B1}"/>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685CC347-1BA4-614E-BEDE-0E6C70D832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7475B3C6-4A74-804B-B4B3-99922BDE21E7}"/>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492DB638-C427-8348-84F8-5D017356A2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936E2895-5865-1D47-BFB7-03FD4CA5CBA4}"/>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3ED59F1B-2C22-2748-A52D-06F5AEF6C922}"/>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8" name="页脚占位符 7">
            <a:extLst>
              <a:ext uri="{FF2B5EF4-FFF2-40B4-BE49-F238E27FC236}">
                <a16:creationId xmlns:a16="http://schemas.microsoft.com/office/drawing/2014/main" id="{130DF6C1-094F-D540-A82D-FC40D836C091}"/>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116F1394-E165-134F-A70B-3E4F7F8FF84A}"/>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259322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FE67AD-8CBC-B449-B6DD-F3FD76080A00}"/>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1A3587C3-22C2-B04B-A725-2B3A8FCE78B8}"/>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4" name="页脚占位符 3">
            <a:extLst>
              <a:ext uri="{FF2B5EF4-FFF2-40B4-BE49-F238E27FC236}">
                <a16:creationId xmlns:a16="http://schemas.microsoft.com/office/drawing/2014/main" id="{E672A364-4E04-A746-BC3D-9E17E42BF4A6}"/>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7B1BEA1C-A9D3-7046-97EC-BECA3C395311}"/>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661784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A684942-8671-344E-99D7-BE4E18E4EFD2}"/>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3" name="页脚占位符 2">
            <a:extLst>
              <a:ext uri="{FF2B5EF4-FFF2-40B4-BE49-F238E27FC236}">
                <a16:creationId xmlns:a16="http://schemas.microsoft.com/office/drawing/2014/main" id="{314D4DC0-DAF0-5D49-96CF-7D48A801C999}"/>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A1166D55-CD01-CF41-BB58-D8851684780C}"/>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2020836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F33012-0A29-7343-85DE-81D3177B2F3B}"/>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4A5CE549-19C2-6D48-8459-41EE3721DB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A32A3628-BF66-B34E-ADD3-55D678CE06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71422D7F-185D-FC4E-A283-AAC3F1F18A34}"/>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6" name="页脚占位符 5">
            <a:extLst>
              <a:ext uri="{FF2B5EF4-FFF2-40B4-BE49-F238E27FC236}">
                <a16:creationId xmlns:a16="http://schemas.microsoft.com/office/drawing/2014/main" id="{CFA9DF47-6145-074A-A14D-6E6C4760E3F8}"/>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E7A906E8-D189-0A44-A386-BCB61AEA5EAF}"/>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1569343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355EFAF-81BA-1647-B9B6-1B00E561C8A9}"/>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9DA03CE7-EF04-6843-BCAC-C4B8C0B540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022F3B16-F208-2A4C-BAB0-6E6CAC13DE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9385D4A1-5FD0-594B-8E9B-9BBA7085AE7B}"/>
              </a:ext>
            </a:extLst>
          </p:cNvPr>
          <p:cNvSpPr>
            <a:spLocks noGrp="1"/>
          </p:cNvSpPr>
          <p:nvPr>
            <p:ph type="dt" sz="half" idx="10"/>
          </p:nvPr>
        </p:nvSpPr>
        <p:spPr/>
        <p:txBody>
          <a:bodyPr/>
          <a:lstStyle/>
          <a:p>
            <a:fld id="{C5020385-EB30-B044-8B27-6575895D2E57}" type="datetimeFigureOut">
              <a:rPr kumimoji="1" lang="zh-CN" altLang="en-US" smtClean="0"/>
              <a:t>2022/2/10</a:t>
            </a:fld>
            <a:endParaRPr kumimoji="1" lang="zh-CN" altLang="en-US"/>
          </a:p>
        </p:txBody>
      </p:sp>
      <p:sp>
        <p:nvSpPr>
          <p:cNvPr id="6" name="页脚占位符 5">
            <a:extLst>
              <a:ext uri="{FF2B5EF4-FFF2-40B4-BE49-F238E27FC236}">
                <a16:creationId xmlns:a16="http://schemas.microsoft.com/office/drawing/2014/main" id="{9581E615-0779-9347-A685-C6B34E8C0C85}"/>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E979C65C-68BD-2C42-84F5-53CBA0797CF1}"/>
              </a:ext>
            </a:extLst>
          </p:cNvPr>
          <p:cNvSpPr>
            <a:spLocks noGrp="1"/>
          </p:cNvSpPr>
          <p:nvPr>
            <p:ph type="sldNum" sz="quarter" idx="12"/>
          </p:nvPr>
        </p:nvSpPr>
        <p:spPr/>
        <p:txBody>
          <a:body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2554237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1158E50-7DF9-954F-9472-46CBE1EC22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032F7773-170C-6346-BEEC-BD8B268AFB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3C4964B2-E404-B54D-9ECD-DEE5D923D4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020385-EB30-B044-8B27-6575895D2E57}" type="datetimeFigureOut">
              <a:rPr kumimoji="1" lang="zh-CN" altLang="en-US" smtClean="0"/>
              <a:t>2022/2/10</a:t>
            </a:fld>
            <a:endParaRPr kumimoji="1" lang="zh-CN" altLang="en-US"/>
          </a:p>
        </p:txBody>
      </p:sp>
      <p:sp>
        <p:nvSpPr>
          <p:cNvPr id="5" name="页脚占位符 4">
            <a:extLst>
              <a:ext uri="{FF2B5EF4-FFF2-40B4-BE49-F238E27FC236}">
                <a16:creationId xmlns:a16="http://schemas.microsoft.com/office/drawing/2014/main" id="{861FEFF9-5F43-2D4A-A91C-3A501609FB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E837762F-49B3-D64C-9356-22A822FC9B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77080-F9E3-1940-A92D-09802942B192}" type="slidenum">
              <a:rPr kumimoji="1" lang="zh-CN" altLang="en-US" smtClean="0"/>
              <a:t>‹#›</a:t>
            </a:fld>
            <a:endParaRPr kumimoji="1" lang="zh-CN" altLang="en-US"/>
          </a:p>
        </p:txBody>
      </p:sp>
    </p:spTree>
    <p:extLst>
      <p:ext uri="{BB962C8B-B14F-4D97-AF65-F5344CB8AC3E}">
        <p14:creationId xmlns:p14="http://schemas.microsoft.com/office/powerpoint/2010/main" val="390176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2FB57A-5A7D-3D40-8883-777BD13A9524}"/>
              </a:ext>
            </a:extLst>
          </p:cNvPr>
          <p:cNvSpPr>
            <a:spLocks noGrp="1"/>
          </p:cNvSpPr>
          <p:nvPr>
            <p:ph type="ctrTitle"/>
          </p:nvPr>
        </p:nvSpPr>
        <p:spPr>
          <a:xfrm>
            <a:off x="1524000" y="1122363"/>
            <a:ext cx="9144000" cy="1468437"/>
          </a:xfrm>
        </p:spPr>
        <p:txBody>
          <a:bodyPr/>
          <a:lstStyle/>
          <a:p>
            <a:r>
              <a:rPr kumimoji="1" lang="zh-CN" altLang="en-US" dirty="0">
                <a:latin typeface="SimHei" panose="02010609060101010101" pitchFamily="49" charset="-122"/>
                <a:ea typeface="SimHei" panose="02010609060101010101" pitchFamily="49" charset="-122"/>
              </a:rPr>
              <a:t>土地使用权出让评估</a:t>
            </a:r>
          </a:p>
        </p:txBody>
      </p:sp>
      <p:sp>
        <p:nvSpPr>
          <p:cNvPr id="3" name="副标题 2">
            <a:extLst>
              <a:ext uri="{FF2B5EF4-FFF2-40B4-BE49-F238E27FC236}">
                <a16:creationId xmlns:a16="http://schemas.microsoft.com/office/drawing/2014/main" id="{0E4AC9F0-B6AC-5A4F-BEFC-27A39561497E}"/>
              </a:ext>
            </a:extLst>
          </p:cNvPr>
          <p:cNvSpPr>
            <a:spLocks noGrp="1"/>
          </p:cNvSpPr>
          <p:nvPr>
            <p:ph type="subTitle" idx="1"/>
          </p:nvPr>
        </p:nvSpPr>
        <p:spPr>
          <a:xfrm>
            <a:off x="1524000" y="4267200"/>
            <a:ext cx="9144000" cy="990600"/>
          </a:xfrm>
        </p:spPr>
        <p:txBody>
          <a:bodyPr/>
          <a:lstStyle/>
          <a:p>
            <a:r>
              <a:rPr kumimoji="1" lang="zh-CN" altLang="en-US" dirty="0"/>
              <a:t>宝业恒评估机构</a:t>
            </a:r>
          </a:p>
        </p:txBody>
      </p:sp>
    </p:spTree>
    <p:extLst>
      <p:ext uri="{BB962C8B-B14F-4D97-AF65-F5344CB8AC3E}">
        <p14:creationId xmlns:p14="http://schemas.microsoft.com/office/powerpoint/2010/main" val="1391678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FE3AB181-1899-6A4F-BE0D-32889D49EA49}"/>
              </a:ext>
            </a:extLst>
          </p:cNvPr>
          <p:cNvSpPr>
            <a:spLocks noGrp="1"/>
          </p:cNvSpPr>
          <p:nvPr>
            <p:ph type="title"/>
          </p:nvPr>
        </p:nvSpPr>
        <p:spPr>
          <a:xfrm>
            <a:off x="1156852" y="637762"/>
            <a:ext cx="2190782" cy="5576770"/>
          </a:xfrm>
        </p:spPr>
        <p:txBody>
          <a:bodyPr anchor="t">
            <a:normAutofit/>
          </a:bodyPr>
          <a:lstStyle/>
          <a:p>
            <a:r>
              <a:rPr kumimoji="1" lang="zh-CN" altLang="en-US" sz="3600">
                <a:solidFill>
                  <a:schemeClr val="bg1"/>
                </a:solidFill>
              </a:rPr>
              <a:t>评估方法的运用</a:t>
            </a:r>
            <a:r>
              <a:rPr kumimoji="1" lang="en-US" altLang="zh-CN" sz="3600">
                <a:solidFill>
                  <a:schemeClr val="bg1"/>
                </a:solidFill>
              </a:rPr>
              <a:t>——</a:t>
            </a:r>
            <a:r>
              <a:rPr kumimoji="1" lang="zh-CN" altLang="en-US" sz="3600">
                <a:solidFill>
                  <a:schemeClr val="bg1"/>
                </a:solidFill>
              </a:rPr>
              <a:t>剩余法</a:t>
            </a:r>
          </a:p>
        </p:txBody>
      </p:sp>
      <p:graphicFrame>
        <p:nvGraphicFramePr>
          <p:cNvPr id="4" name="内容占位符 3">
            <a:extLst>
              <a:ext uri="{FF2B5EF4-FFF2-40B4-BE49-F238E27FC236}">
                <a16:creationId xmlns:a16="http://schemas.microsoft.com/office/drawing/2014/main" id="{5A4F05F2-1F94-6546-B50B-BE1A83F64383}"/>
              </a:ext>
            </a:extLst>
          </p:cNvPr>
          <p:cNvGraphicFramePr>
            <a:graphicFrameLocks noGrp="1"/>
          </p:cNvGraphicFramePr>
          <p:nvPr>
            <p:ph idx="1"/>
            <p:extLst>
              <p:ext uri="{D42A27DB-BD31-4B8C-83A1-F6EECF244321}">
                <p14:modId xmlns:p14="http://schemas.microsoft.com/office/powerpoint/2010/main" val="279400055"/>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7009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26BCDCC4-6267-5349-9D1E-EED03807D9AE}"/>
              </a:ext>
            </a:extLst>
          </p:cNvPr>
          <p:cNvSpPr>
            <a:spLocks noGrp="1"/>
          </p:cNvSpPr>
          <p:nvPr>
            <p:ph type="title"/>
          </p:nvPr>
        </p:nvSpPr>
        <p:spPr>
          <a:xfrm>
            <a:off x="1156852" y="637762"/>
            <a:ext cx="2190782" cy="5576770"/>
          </a:xfrm>
        </p:spPr>
        <p:txBody>
          <a:bodyPr anchor="t">
            <a:normAutofit/>
          </a:bodyPr>
          <a:lstStyle/>
          <a:p>
            <a:r>
              <a:rPr kumimoji="1" lang="zh-CN" altLang="en-US" sz="3600">
                <a:solidFill>
                  <a:schemeClr val="bg1"/>
                </a:solidFill>
              </a:rPr>
              <a:t>评估方法的运用</a:t>
            </a:r>
            <a:r>
              <a:rPr kumimoji="1" lang="en-US" altLang="zh-CN" sz="3600">
                <a:solidFill>
                  <a:schemeClr val="bg1"/>
                </a:solidFill>
              </a:rPr>
              <a:t>——</a:t>
            </a:r>
            <a:r>
              <a:rPr kumimoji="1" lang="zh-CN" altLang="en-US" sz="3600">
                <a:solidFill>
                  <a:schemeClr val="bg1"/>
                </a:solidFill>
              </a:rPr>
              <a:t>成本逼近法</a:t>
            </a:r>
          </a:p>
        </p:txBody>
      </p:sp>
      <p:graphicFrame>
        <p:nvGraphicFramePr>
          <p:cNvPr id="4" name="内容占位符 3">
            <a:extLst>
              <a:ext uri="{FF2B5EF4-FFF2-40B4-BE49-F238E27FC236}">
                <a16:creationId xmlns:a16="http://schemas.microsoft.com/office/drawing/2014/main" id="{A4F356E4-B031-AC4A-9CDA-2C09FCEDB4B9}"/>
              </a:ext>
            </a:extLst>
          </p:cNvPr>
          <p:cNvGraphicFramePr>
            <a:graphicFrameLocks noGrp="1"/>
          </p:cNvGraphicFramePr>
          <p:nvPr>
            <p:ph idx="1"/>
            <p:extLst>
              <p:ext uri="{D42A27DB-BD31-4B8C-83A1-F6EECF244321}">
                <p14:modId xmlns:p14="http://schemas.microsoft.com/office/powerpoint/2010/main" val="3300198070"/>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7548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C399E3D3-7940-EC4B-A323-D8B1B61972E7}"/>
              </a:ext>
            </a:extLst>
          </p:cNvPr>
          <p:cNvSpPr>
            <a:spLocks noGrp="1"/>
          </p:cNvSpPr>
          <p:nvPr>
            <p:ph type="title"/>
          </p:nvPr>
        </p:nvSpPr>
        <p:spPr>
          <a:xfrm>
            <a:off x="1156852" y="637762"/>
            <a:ext cx="2190782" cy="5576770"/>
          </a:xfrm>
        </p:spPr>
        <p:txBody>
          <a:bodyPr anchor="t">
            <a:normAutofit/>
          </a:bodyPr>
          <a:lstStyle/>
          <a:p>
            <a:r>
              <a:rPr kumimoji="1" lang="zh-CN" altLang="en-US" sz="3600">
                <a:solidFill>
                  <a:schemeClr val="bg1"/>
                </a:solidFill>
              </a:rPr>
              <a:t>评估方法的运用</a:t>
            </a:r>
            <a:r>
              <a:rPr kumimoji="1" lang="en-US" altLang="zh-CN" sz="3600">
                <a:solidFill>
                  <a:schemeClr val="bg1"/>
                </a:solidFill>
              </a:rPr>
              <a:t>——</a:t>
            </a:r>
            <a:r>
              <a:rPr kumimoji="1" lang="zh-CN" altLang="en-US" sz="3600">
                <a:solidFill>
                  <a:schemeClr val="bg1"/>
                </a:solidFill>
              </a:rPr>
              <a:t>公示地价修正法</a:t>
            </a:r>
          </a:p>
        </p:txBody>
      </p:sp>
      <p:graphicFrame>
        <p:nvGraphicFramePr>
          <p:cNvPr id="4" name="内容占位符 3">
            <a:extLst>
              <a:ext uri="{FF2B5EF4-FFF2-40B4-BE49-F238E27FC236}">
                <a16:creationId xmlns:a16="http://schemas.microsoft.com/office/drawing/2014/main" id="{2163A5A7-71C1-FE48-9B6F-FE9AA77DD9BC}"/>
              </a:ext>
            </a:extLst>
          </p:cNvPr>
          <p:cNvGraphicFramePr>
            <a:graphicFrameLocks noGrp="1"/>
          </p:cNvGraphicFramePr>
          <p:nvPr>
            <p:ph idx="1"/>
            <p:extLst>
              <p:ext uri="{D42A27DB-BD31-4B8C-83A1-F6EECF244321}">
                <p14:modId xmlns:p14="http://schemas.microsoft.com/office/powerpoint/2010/main" val="3629535921"/>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909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AB487E57-B6BA-0748-81B2-3F8135391127}"/>
              </a:ext>
            </a:extLst>
          </p:cNvPr>
          <p:cNvSpPr>
            <a:spLocks noGrp="1"/>
          </p:cNvSpPr>
          <p:nvPr>
            <p:ph type="title"/>
          </p:nvPr>
        </p:nvSpPr>
        <p:spPr>
          <a:xfrm>
            <a:off x="1156852" y="637762"/>
            <a:ext cx="2190782" cy="5576770"/>
          </a:xfrm>
        </p:spPr>
        <p:txBody>
          <a:bodyPr anchor="t">
            <a:normAutofit/>
          </a:bodyPr>
          <a:lstStyle/>
          <a:p>
            <a:r>
              <a:rPr lang="zh-CN" altLang="en-US" sz="3600">
                <a:solidFill>
                  <a:schemeClr val="bg1"/>
                </a:solidFill>
              </a:rPr>
              <a:t>特定情况评估要点</a:t>
            </a:r>
            <a:r>
              <a:rPr lang="en-US" altLang="zh-CN" sz="3600">
                <a:solidFill>
                  <a:schemeClr val="bg1"/>
                </a:solidFill>
              </a:rPr>
              <a:t>——</a:t>
            </a:r>
            <a:r>
              <a:rPr lang="zh-CN" altLang="en-US" sz="3600" b="1">
                <a:solidFill>
                  <a:schemeClr val="bg1"/>
                </a:solidFill>
              </a:rPr>
              <a:t>场地未通平或通平不完全</a:t>
            </a:r>
            <a:endParaRPr kumimoji="1" lang="zh-CN" altLang="en-US" sz="3600">
              <a:solidFill>
                <a:schemeClr val="bg1"/>
              </a:solidFill>
            </a:endParaRPr>
          </a:p>
        </p:txBody>
      </p:sp>
      <p:graphicFrame>
        <p:nvGraphicFramePr>
          <p:cNvPr id="4" name="内容占位符 3">
            <a:extLst>
              <a:ext uri="{FF2B5EF4-FFF2-40B4-BE49-F238E27FC236}">
                <a16:creationId xmlns:a16="http://schemas.microsoft.com/office/drawing/2014/main" id="{698FE727-DA56-944E-B800-D2DA52F3D74E}"/>
              </a:ext>
            </a:extLst>
          </p:cNvPr>
          <p:cNvGraphicFramePr>
            <a:graphicFrameLocks noGrp="1"/>
          </p:cNvGraphicFramePr>
          <p:nvPr>
            <p:ph idx="1"/>
            <p:extLst>
              <p:ext uri="{D42A27DB-BD31-4B8C-83A1-F6EECF244321}">
                <p14:modId xmlns:p14="http://schemas.microsoft.com/office/powerpoint/2010/main" val="2844728902"/>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8828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1367CA00-2109-EF4E-B531-C7840071BCCA}"/>
              </a:ext>
            </a:extLst>
          </p:cNvPr>
          <p:cNvSpPr>
            <a:spLocks noGrp="1"/>
          </p:cNvSpPr>
          <p:nvPr>
            <p:ph type="title"/>
          </p:nvPr>
        </p:nvSpPr>
        <p:spPr>
          <a:xfrm>
            <a:off x="1156852" y="637762"/>
            <a:ext cx="2190782" cy="5576770"/>
          </a:xfrm>
        </p:spPr>
        <p:txBody>
          <a:bodyPr anchor="t">
            <a:normAutofit/>
          </a:bodyPr>
          <a:lstStyle/>
          <a:p>
            <a:r>
              <a:rPr lang="zh-CN" altLang="en-US" sz="3600">
                <a:solidFill>
                  <a:schemeClr val="bg1"/>
                </a:solidFill>
              </a:rPr>
              <a:t>特定情况评估要点</a:t>
            </a:r>
            <a:r>
              <a:rPr lang="en-US" altLang="zh-CN" sz="3600">
                <a:solidFill>
                  <a:schemeClr val="bg1"/>
                </a:solidFill>
              </a:rPr>
              <a:t>——</a:t>
            </a:r>
            <a:r>
              <a:rPr lang="zh-CN" altLang="en-US" sz="3600" b="1">
                <a:solidFill>
                  <a:schemeClr val="bg1"/>
                </a:solidFill>
              </a:rPr>
              <a:t>特定条件的招拍挂出让方式</a:t>
            </a:r>
            <a:endParaRPr kumimoji="1" lang="zh-CN" altLang="en-US" sz="3600">
              <a:solidFill>
                <a:schemeClr val="bg1"/>
              </a:solidFill>
            </a:endParaRPr>
          </a:p>
        </p:txBody>
      </p:sp>
      <p:graphicFrame>
        <p:nvGraphicFramePr>
          <p:cNvPr id="4" name="内容占位符 3">
            <a:extLst>
              <a:ext uri="{FF2B5EF4-FFF2-40B4-BE49-F238E27FC236}">
                <a16:creationId xmlns:a16="http://schemas.microsoft.com/office/drawing/2014/main" id="{4C9D9923-2797-5548-A4E6-01468653AD1A}"/>
              </a:ext>
            </a:extLst>
          </p:cNvPr>
          <p:cNvGraphicFramePr>
            <a:graphicFrameLocks noGrp="1"/>
          </p:cNvGraphicFramePr>
          <p:nvPr>
            <p:ph idx="1"/>
            <p:extLst>
              <p:ext uri="{D42A27DB-BD31-4B8C-83A1-F6EECF244321}">
                <p14:modId xmlns:p14="http://schemas.microsoft.com/office/powerpoint/2010/main" val="3010324802"/>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5299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内容占位符 3">
            <a:extLst>
              <a:ext uri="{FF2B5EF4-FFF2-40B4-BE49-F238E27FC236}">
                <a16:creationId xmlns:a16="http://schemas.microsoft.com/office/drawing/2014/main" id="{7ED6BD0B-26DB-3C40-B283-CBDB4B45EB30}"/>
              </a:ext>
            </a:extLst>
          </p:cNvPr>
          <p:cNvGraphicFramePr>
            <a:graphicFrameLocks noGrp="1"/>
          </p:cNvGraphicFramePr>
          <p:nvPr>
            <p:ph idx="1"/>
            <p:extLst>
              <p:ext uri="{D42A27DB-BD31-4B8C-83A1-F6EECF244321}">
                <p14:modId xmlns:p14="http://schemas.microsoft.com/office/powerpoint/2010/main" val="3138085994"/>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8742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ABD20F61-20E5-4049-8528-11F744F08E7C}"/>
              </a:ext>
            </a:extLst>
          </p:cNvPr>
          <p:cNvSpPr>
            <a:spLocks noGrp="1"/>
          </p:cNvSpPr>
          <p:nvPr>
            <p:ph type="title"/>
          </p:nvPr>
        </p:nvSpPr>
        <p:spPr>
          <a:xfrm>
            <a:off x="535020" y="685800"/>
            <a:ext cx="2780271" cy="5105400"/>
          </a:xfrm>
        </p:spPr>
        <p:txBody>
          <a:bodyPr>
            <a:normAutofit/>
          </a:bodyPr>
          <a:lstStyle/>
          <a:p>
            <a:r>
              <a:rPr lang="zh-CN" altLang="en-US" sz="4000" b="1">
                <a:solidFill>
                  <a:srgbClr val="FFFFFF"/>
                </a:solidFill>
              </a:rPr>
              <a:t>特定情况评估要点</a:t>
            </a:r>
            <a:r>
              <a:rPr lang="en-US" altLang="zh-CN" sz="4000" b="1">
                <a:solidFill>
                  <a:srgbClr val="FFFFFF"/>
                </a:solidFill>
              </a:rPr>
              <a:t>——</a:t>
            </a:r>
            <a:r>
              <a:rPr lang="zh-CN" altLang="en-US" sz="4000" b="1">
                <a:solidFill>
                  <a:srgbClr val="FFFFFF"/>
                </a:solidFill>
              </a:rPr>
              <a:t>协议出让</a:t>
            </a: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862DC1FC-D8C5-744A-B9DE-3B44213164D9}"/>
              </a:ext>
            </a:extLst>
          </p:cNvPr>
          <p:cNvGraphicFramePr>
            <a:graphicFrameLocks noGrp="1"/>
          </p:cNvGraphicFramePr>
          <p:nvPr>
            <p:ph idx="1"/>
            <p:extLst>
              <p:ext uri="{D42A27DB-BD31-4B8C-83A1-F6EECF244321}">
                <p14:modId xmlns:p14="http://schemas.microsoft.com/office/powerpoint/2010/main" val="213087417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1949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06D504F-4041-4A03-B326-0876902E9B79}"/>
              </a:ext>
            </a:extLst>
          </p:cNvPr>
          <p:cNvPicPr>
            <a:picLocks noChangeAspect="1"/>
          </p:cNvPicPr>
          <p:nvPr/>
        </p:nvPicPr>
        <p:blipFill rotWithShape="1">
          <a:blip r:embed="rId2"/>
          <a:srcRect r="9016" b="-3"/>
          <a:stretch/>
        </p:blipFill>
        <p:spPr>
          <a:xfrm>
            <a:off x="20" y="10"/>
            <a:ext cx="6204384" cy="5114534"/>
          </a:xfrm>
          <a:custGeom>
            <a:avLst/>
            <a:gdLst/>
            <a:ahLst/>
            <a:cxnLst/>
            <a:rect l="l" t="t" r="r" b="b"/>
            <a:pathLst>
              <a:path w="6204404" h="5114544">
                <a:moveTo>
                  <a:pt x="5659431" y="0"/>
                </a:moveTo>
                <a:lnTo>
                  <a:pt x="6157098" y="0"/>
                </a:lnTo>
                <a:lnTo>
                  <a:pt x="6181355" y="190991"/>
                </a:lnTo>
                <a:cubicBezTo>
                  <a:pt x="6196596" y="341154"/>
                  <a:pt x="6204404" y="493515"/>
                  <a:pt x="6204404" y="647700"/>
                </a:cubicBezTo>
                <a:cubicBezTo>
                  <a:pt x="6204404" y="3114670"/>
                  <a:pt x="4205578" y="5114544"/>
                  <a:pt x="1739900" y="5114544"/>
                </a:cubicBezTo>
                <a:cubicBezTo>
                  <a:pt x="1123481" y="5114544"/>
                  <a:pt x="536240" y="4989552"/>
                  <a:pt x="2114" y="4763518"/>
                </a:cubicBezTo>
                <a:lnTo>
                  <a:pt x="0" y="4762561"/>
                </a:lnTo>
                <a:lnTo>
                  <a:pt x="0" y="4226363"/>
                </a:lnTo>
                <a:lnTo>
                  <a:pt x="15791" y="4234455"/>
                </a:lnTo>
                <a:cubicBezTo>
                  <a:pt x="537360" y="4485921"/>
                  <a:pt x="1122182" y="4626842"/>
                  <a:pt x="1739899" y="4626842"/>
                </a:cubicBezTo>
                <a:cubicBezTo>
                  <a:pt x="3936226" y="4626842"/>
                  <a:pt x="5716700" y="2845319"/>
                  <a:pt x="5716700" y="647700"/>
                </a:cubicBezTo>
                <a:cubicBezTo>
                  <a:pt x="5716700" y="510349"/>
                  <a:pt x="5709745" y="374623"/>
                  <a:pt x="5696169" y="240856"/>
                </a:cubicBezTo>
                <a:close/>
              </a:path>
            </a:pathLst>
          </a:custGeom>
        </p:spPr>
      </p:pic>
      <p:graphicFrame>
        <p:nvGraphicFramePr>
          <p:cNvPr id="4" name="内容占位符 3">
            <a:extLst>
              <a:ext uri="{FF2B5EF4-FFF2-40B4-BE49-F238E27FC236}">
                <a16:creationId xmlns:a16="http://schemas.microsoft.com/office/drawing/2014/main" id="{2BCA7DDB-5B12-4E43-8426-D727ABD97AEE}"/>
              </a:ext>
            </a:extLst>
          </p:cNvPr>
          <p:cNvGraphicFramePr>
            <a:graphicFrameLocks noGrp="1"/>
          </p:cNvGraphicFramePr>
          <p:nvPr>
            <p:ph idx="1"/>
            <p:extLst>
              <p:ext uri="{D42A27DB-BD31-4B8C-83A1-F6EECF244321}">
                <p14:modId xmlns:p14="http://schemas.microsoft.com/office/powerpoint/2010/main" val="424799109"/>
              </p:ext>
            </p:extLst>
          </p:nvPr>
        </p:nvGraphicFramePr>
        <p:xfrm>
          <a:off x="6381750" y="2119313"/>
          <a:ext cx="5329236" cy="4057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0085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0592010F-416C-6445-8A9A-2ED9615D234E}"/>
              </a:ext>
            </a:extLst>
          </p:cNvPr>
          <p:cNvSpPr>
            <a:spLocks noGrp="1"/>
          </p:cNvSpPr>
          <p:nvPr>
            <p:ph type="title"/>
          </p:nvPr>
        </p:nvSpPr>
        <p:spPr>
          <a:xfrm>
            <a:off x="535020" y="685800"/>
            <a:ext cx="2780271" cy="5105400"/>
          </a:xfrm>
        </p:spPr>
        <p:txBody>
          <a:bodyPr>
            <a:normAutofit/>
          </a:bodyPr>
          <a:lstStyle/>
          <a:p>
            <a:r>
              <a:rPr lang="zh-CN" altLang="en-US" sz="4000" b="1">
                <a:solidFill>
                  <a:srgbClr val="FFFFFF"/>
                </a:solidFill>
              </a:rPr>
              <a:t>特定情况评估要点</a:t>
            </a:r>
            <a:r>
              <a:rPr lang="en-US" altLang="zh-CN" sz="4000" b="1">
                <a:solidFill>
                  <a:srgbClr val="FFFFFF"/>
                </a:solidFill>
              </a:rPr>
              <a:t>——</a:t>
            </a:r>
            <a:r>
              <a:rPr lang="zh-CN" altLang="en-US" sz="4000" b="1">
                <a:solidFill>
                  <a:srgbClr val="FFFFFF"/>
                </a:solidFill>
              </a:rPr>
              <a:t>已出让土地补缴地价款</a:t>
            </a: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C8B8EE91-9743-E94B-B7BA-25FF2792C881}"/>
              </a:ext>
            </a:extLst>
          </p:cNvPr>
          <p:cNvGraphicFramePr>
            <a:graphicFrameLocks noGrp="1"/>
          </p:cNvGraphicFramePr>
          <p:nvPr>
            <p:ph idx="1"/>
            <p:extLst>
              <p:ext uri="{D42A27DB-BD31-4B8C-83A1-F6EECF244321}">
                <p14:modId xmlns:p14="http://schemas.microsoft.com/office/powerpoint/2010/main" val="244680199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3766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graphicFrame>
        <p:nvGraphicFramePr>
          <p:cNvPr id="4" name="内容占位符 3">
            <a:extLst>
              <a:ext uri="{FF2B5EF4-FFF2-40B4-BE49-F238E27FC236}">
                <a16:creationId xmlns:a16="http://schemas.microsoft.com/office/drawing/2014/main" id="{A5725533-00A0-5D47-8AFD-884A47D48335}"/>
              </a:ext>
            </a:extLst>
          </p:cNvPr>
          <p:cNvGraphicFramePr>
            <a:graphicFrameLocks noGrp="1"/>
          </p:cNvGraphicFramePr>
          <p:nvPr>
            <p:ph idx="1"/>
            <p:extLst>
              <p:ext uri="{D42A27DB-BD31-4B8C-83A1-F6EECF244321}">
                <p14:modId xmlns:p14="http://schemas.microsoft.com/office/powerpoint/2010/main" val="42459144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2047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1841E818-86D4-9640-857D-43FACB8F02C0}"/>
              </a:ext>
            </a:extLst>
          </p:cNvPr>
          <p:cNvSpPr>
            <a:spLocks noGrp="1"/>
          </p:cNvSpPr>
          <p:nvPr>
            <p:ph type="title"/>
          </p:nvPr>
        </p:nvSpPr>
        <p:spPr>
          <a:xfrm>
            <a:off x="1156852" y="637762"/>
            <a:ext cx="2190782" cy="5576770"/>
          </a:xfrm>
        </p:spPr>
        <p:txBody>
          <a:bodyPr anchor="t">
            <a:normAutofit/>
          </a:bodyPr>
          <a:lstStyle/>
          <a:p>
            <a:r>
              <a:rPr kumimoji="1" lang="zh-CN" altLang="en-US" sz="3600">
                <a:solidFill>
                  <a:schemeClr val="bg1"/>
                </a:solidFill>
              </a:rPr>
              <a:t>评估标准</a:t>
            </a:r>
          </a:p>
        </p:txBody>
      </p:sp>
      <p:graphicFrame>
        <p:nvGraphicFramePr>
          <p:cNvPr id="4" name="内容占位符 3">
            <a:extLst>
              <a:ext uri="{FF2B5EF4-FFF2-40B4-BE49-F238E27FC236}">
                <a16:creationId xmlns:a16="http://schemas.microsoft.com/office/drawing/2014/main" id="{56818EA7-0802-5E46-9905-8BB14A2B745B}"/>
              </a:ext>
            </a:extLst>
          </p:cNvPr>
          <p:cNvGraphicFramePr>
            <a:graphicFrameLocks noGrp="1"/>
          </p:cNvGraphicFramePr>
          <p:nvPr>
            <p:ph idx="1"/>
            <p:extLst>
              <p:ext uri="{D42A27DB-BD31-4B8C-83A1-F6EECF244321}">
                <p14:modId xmlns:p14="http://schemas.microsoft.com/office/powerpoint/2010/main" val="2274711589"/>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2640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385A2670-F1E2-7A4B-BBA1-116A69DB81C0}"/>
              </a:ext>
            </a:extLst>
          </p:cNvPr>
          <p:cNvSpPr>
            <a:spLocks noGrp="1"/>
          </p:cNvSpPr>
          <p:nvPr>
            <p:ph type="title"/>
          </p:nvPr>
        </p:nvSpPr>
        <p:spPr>
          <a:xfrm>
            <a:off x="535020" y="685800"/>
            <a:ext cx="2780271" cy="5105400"/>
          </a:xfrm>
        </p:spPr>
        <p:txBody>
          <a:bodyPr>
            <a:normAutofit/>
          </a:bodyPr>
          <a:lstStyle/>
          <a:p>
            <a:r>
              <a:rPr lang="zh-CN" altLang="en-US" sz="4000">
                <a:solidFill>
                  <a:srgbClr val="FFFFFF"/>
                </a:solidFill>
              </a:rPr>
              <a:t>估价报告内容</a:t>
            </a:r>
            <a:endParaRPr kumimoji="1" lang="zh-CN" altLang="en-US" sz="4000">
              <a:solidFill>
                <a:srgbClr val="FFFFFF"/>
              </a:solidFill>
            </a:endParaRPr>
          </a:p>
        </p:txBody>
      </p:sp>
      <p:graphicFrame>
        <p:nvGraphicFramePr>
          <p:cNvPr id="4" name="内容占位符 3">
            <a:extLst>
              <a:ext uri="{FF2B5EF4-FFF2-40B4-BE49-F238E27FC236}">
                <a16:creationId xmlns:a16="http://schemas.microsoft.com/office/drawing/2014/main" id="{26752576-244D-5C49-A214-AFF0A1A84C30}"/>
              </a:ext>
            </a:extLst>
          </p:cNvPr>
          <p:cNvGraphicFramePr>
            <a:graphicFrameLocks noGrp="1"/>
          </p:cNvGraphicFramePr>
          <p:nvPr>
            <p:ph idx="1"/>
            <p:extLst>
              <p:ext uri="{D42A27DB-BD31-4B8C-83A1-F6EECF244321}">
                <p14:modId xmlns:p14="http://schemas.microsoft.com/office/powerpoint/2010/main" val="594139545"/>
              </p:ext>
            </p:extLst>
          </p:nvPr>
        </p:nvGraphicFramePr>
        <p:xfrm>
          <a:off x="5010150" y="685800"/>
          <a:ext cx="6804479" cy="581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718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065311C1-B1BE-FE48-BD9F-1ADA89781D49}"/>
              </a:ext>
            </a:extLst>
          </p:cNvPr>
          <p:cNvSpPr>
            <a:spLocks noGrp="1"/>
          </p:cNvSpPr>
          <p:nvPr>
            <p:ph type="title"/>
          </p:nvPr>
        </p:nvSpPr>
        <p:spPr>
          <a:xfrm>
            <a:off x="1156852" y="637762"/>
            <a:ext cx="2190782" cy="5576770"/>
          </a:xfrm>
        </p:spPr>
        <p:txBody>
          <a:bodyPr anchor="t">
            <a:normAutofit/>
          </a:bodyPr>
          <a:lstStyle/>
          <a:p>
            <a:r>
              <a:rPr kumimoji="1" lang="zh-CN" altLang="en-US" sz="3600">
                <a:solidFill>
                  <a:schemeClr val="bg1"/>
                </a:solidFill>
              </a:rPr>
              <a:t>评估依据</a:t>
            </a:r>
          </a:p>
        </p:txBody>
      </p:sp>
      <p:graphicFrame>
        <p:nvGraphicFramePr>
          <p:cNvPr id="4" name="内容占位符 3">
            <a:extLst>
              <a:ext uri="{FF2B5EF4-FFF2-40B4-BE49-F238E27FC236}">
                <a16:creationId xmlns:a16="http://schemas.microsoft.com/office/drawing/2014/main" id="{B053ED17-37EE-C040-AF65-85CA030EF815}"/>
              </a:ext>
            </a:extLst>
          </p:cNvPr>
          <p:cNvGraphicFramePr>
            <a:graphicFrameLocks noGrp="1"/>
          </p:cNvGraphicFramePr>
          <p:nvPr>
            <p:ph idx="1"/>
            <p:extLst>
              <p:ext uri="{D42A27DB-BD31-4B8C-83A1-F6EECF244321}">
                <p14:modId xmlns:p14="http://schemas.microsoft.com/office/powerpoint/2010/main" val="1163737748"/>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6174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59FBCC49-A401-F642-9271-BCEC10CAB477}"/>
              </a:ext>
            </a:extLst>
          </p:cNvPr>
          <p:cNvSpPr>
            <a:spLocks noGrp="1"/>
          </p:cNvSpPr>
          <p:nvPr>
            <p:ph type="title"/>
          </p:nvPr>
        </p:nvSpPr>
        <p:spPr>
          <a:xfrm>
            <a:off x="1156852" y="637762"/>
            <a:ext cx="2190782" cy="5576770"/>
          </a:xfrm>
        </p:spPr>
        <p:txBody>
          <a:bodyPr anchor="t">
            <a:normAutofit/>
          </a:bodyPr>
          <a:lstStyle/>
          <a:p>
            <a:r>
              <a:rPr kumimoji="1" lang="zh-CN" altLang="en-US" sz="3600">
                <a:solidFill>
                  <a:schemeClr val="bg1"/>
                </a:solidFill>
              </a:rPr>
              <a:t>出让地价评估目的</a:t>
            </a:r>
          </a:p>
        </p:txBody>
      </p:sp>
      <p:graphicFrame>
        <p:nvGraphicFramePr>
          <p:cNvPr id="4" name="内容占位符 3">
            <a:extLst>
              <a:ext uri="{FF2B5EF4-FFF2-40B4-BE49-F238E27FC236}">
                <a16:creationId xmlns:a16="http://schemas.microsoft.com/office/drawing/2014/main" id="{800A7CAB-FF5D-734B-86EC-489E106F16A9}"/>
              </a:ext>
            </a:extLst>
          </p:cNvPr>
          <p:cNvGraphicFramePr>
            <a:graphicFrameLocks noGrp="1"/>
          </p:cNvGraphicFramePr>
          <p:nvPr>
            <p:ph idx="1"/>
            <p:extLst>
              <p:ext uri="{D42A27DB-BD31-4B8C-83A1-F6EECF244321}">
                <p14:modId xmlns:p14="http://schemas.microsoft.com/office/powerpoint/2010/main" val="3025522056"/>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5380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428F1B0F-E1B7-7246-9AD9-406D49EA60B7}"/>
              </a:ext>
            </a:extLst>
          </p:cNvPr>
          <p:cNvSpPr>
            <a:spLocks noGrp="1"/>
          </p:cNvSpPr>
          <p:nvPr>
            <p:ph type="title"/>
          </p:nvPr>
        </p:nvSpPr>
        <p:spPr>
          <a:xfrm>
            <a:off x="1156852" y="637762"/>
            <a:ext cx="2190782" cy="5576770"/>
          </a:xfrm>
        </p:spPr>
        <p:txBody>
          <a:bodyPr anchor="t">
            <a:normAutofit/>
          </a:bodyPr>
          <a:lstStyle/>
          <a:p>
            <a:r>
              <a:rPr lang="zh-CN" altLang="en-US" sz="3600" b="1">
                <a:solidFill>
                  <a:schemeClr val="bg1"/>
                </a:solidFill>
              </a:rPr>
              <a:t>评估原则</a:t>
            </a:r>
            <a:endParaRPr kumimoji="1" lang="zh-CN" altLang="en-US" sz="3600">
              <a:solidFill>
                <a:schemeClr val="bg1"/>
              </a:solidFill>
            </a:endParaRPr>
          </a:p>
        </p:txBody>
      </p:sp>
      <p:graphicFrame>
        <p:nvGraphicFramePr>
          <p:cNvPr id="4" name="内容占位符 3">
            <a:extLst>
              <a:ext uri="{FF2B5EF4-FFF2-40B4-BE49-F238E27FC236}">
                <a16:creationId xmlns:a16="http://schemas.microsoft.com/office/drawing/2014/main" id="{5731C64A-4011-204D-B668-69D02550CA87}"/>
              </a:ext>
            </a:extLst>
          </p:cNvPr>
          <p:cNvGraphicFramePr>
            <a:graphicFrameLocks noGrp="1"/>
          </p:cNvGraphicFramePr>
          <p:nvPr>
            <p:ph idx="1"/>
            <p:extLst>
              <p:ext uri="{D42A27DB-BD31-4B8C-83A1-F6EECF244321}">
                <p14:modId xmlns:p14="http://schemas.microsoft.com/office/powerpoint/2010/main" val="1398351192"/>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9148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D78513B9-7772-9842-AA29-9B027EE54D58}"/>
              </a:ext>
            </a:extLst>
          </p:cNvPr>
          <p:cNvSpPr>
            <a:spLocks noGrp="1"/>
          </p:cNvSpPr>
          <p:nvPr>
            <p:ph type="title"/>
          </p:nvPr>
        </p:nvSpPr>
        <p:spPr>
          <a:xfrm>
            <a:off x="1156852" y="637762"/>
            <a:ext cx="2190782" cy="5576770"/>
          </a:xfrm>
        </p:spPr>
        <p:txBody>
          <a:bodyPr anchor="t">
            <a:normAutofit/>
          </a:bodyPr>
          <a:lstStyle/>
          <a:p>
            <a:r>
              <a:rPr kumimoji="1" lang="zh-CN" altLang="en-US" sz="3600">
                <a:solidFill>
                  <a:schemeClr val="bg1"/>
                </a:solidFill>
              </a:rPr>
              <a:t>评估方法</a:t>
            </a:r>
          </a:p>
        </p:txBody>
      </p:sp>
      <p:graphicFrame>
        <p:nvGraphicFramePr>
          <p:cNvPr id="4" name="内容占位符 3">
            <a:extLst>
              <a:ext uri="{FF2B5EF4-FFF2-40B4-BE49-F238E27FC236}">
                <a16:creationId xmlns:a16="http://schemas.microsoft.com/office/drawing/2014/main" id="{687B4DE1-AC11-6847-943A-7167E36B5E1E}"/>
              </a:ext>
            </a:extLst>
          </p:cNvPr>
          <p:cNvGraphicFramePr>
            <a:graphicFrameLocks noGrp="1"/>
          </p:cNvGraphicFramePr>
          <p:nvPr>
            <p:ph idx="1"/>
            <p:extLst>
              <p:ext uri="{D42A27DB-BD31-4B8C-83A1-F6EECF244321}">
                <p14:modId xmlns:p14="http://schemas.microsoft.com/office/powerpoint/2010/main" val="3777528382"/>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101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D61D4068-E4B9-F84D-965C-B9648D12EA53}"/>
              </a:ext>
            </a:extLst>
          </p:cNvPr>
          <p:cNvSpPr>
            <a:spLocks noGrp="1"/>
          </p:cNvSpPr>
          <p:nvPr>
            <p:ph type="title"/>
          </p:nvPr>
        </p:nvSpPr>
        <p:spPr>
          <a:xfrm>
            <a:off x="1156852" y="637762"/>
            <a:ext cx="2190782" cy="5576770"/>
          </a:xfrm>
        </p:spPr>
        <p:txBody>
          <a:bodyPr anchor="t">
            <a:normAutofit/>
          </a:bodyPr>
          <a:lstStyle/>
          <a:p>
            <a:r>
              <a:rPr lang="zh-CN" altLang="en-US" sz="3600" b="1">
                <a:solidFill>
                  <a:schemeClr val="bg1"/>
                </a:solidFill>
              </a:rPr>
              <a:t>评估程序</a:t>
            </a:r>
            <a:endParaRPr kumimoji="1" lang="zh-CN" altLang="en-US" sz="3600">
              <a:solidFill>
                <a:schemeClr val="bg1"/>
              </a:solidFill>
            </a:endParaRPr>
          </a:p>
        </p:txBody>
      </p:sp>
      <p:graphicFrame>
        <p:nvGraphicFramePr>
          <p:cNvPr id="4" name="内容占位符 3">
            <a:extLst>
              <a:ext uri="{FF2B5EF4-FFF2-40B4-BE49-F238E27FC236}">
                <a16:creationId xmlns:a16="http://schemas.microsoft.com/office/drawing/2014/main" id="{AC116552-A0BD-C843-B8B5-A84A61F6DD99}"/>
              </a:ext>
            </a:extLst>
          </p:cNvPr>
          <p:cNvGraphicFramePr>
            <a:graphicFrameLocks noGrp="1"/>
          </p:cNvGraphicFramePr>
          <p:nvPr>
            <p:ph idx="1"/>
            <p:extLst>
              <p:ext uri="{D42A27DB-BD31-4B8C-83A1-F6EECF244321}">
                <p14:modId xmlns:p14="http://schemas.microsoft.com/office/powerpoint/2010/main" val="3273829126"/>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5127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31B6A440-3840-C645-8B05-E7BA13097E34}"/>
              </a:ext>
            </a:extLst>
          </p:cNvPr>
          <p:cNvSpPr>
            <a:spLocks noGrp="1"/>
          </p:cNvSpPr>
          <p:nvPr>
            <p:ph type="title"/>
          </p:nvPr>
        </p:nvSpPr>
        <p:spPr>
          <a:xfrm>
            <a:off x="1156852" y="637762"/>
            <a:ext cx="2190782" cy="5576770"/>
          </a:xfrm>
        </p:spPr>
        <p:txBody>
          <a:bodyPr anchor="t">
            <a:normAutofit/>
          </a:bodyPr>
          <a:lstStyle/>
          <a:p>
            <a:r>
              <a:rPr lang="zh-CN" altLang="en-US" sz="3600">
                <a:solidFill>
                  <a:schemeClr val="bg1"/>
                </a:solidFill>
              </a:rPr>
              <a:t>评估方法的运用</a:t>
            </a:r>
            <a:r>
              <a:rPr lang="en-US" altLang="zh-CN" sz="3600">
                <a:solidFill>
                  <a:schemeClr val="bg1"/>
                </a:solidFill>
              </a:rPr>
              <a:t>——</a:t>
            </a:r>
            <a:r>
              <a:rPr lang="zh-CN" altLang="en-US" sz="3600">
                <a:solidFill>
                  <a:schemeClr val="bg1"/>
                </a:solidFill>
              </a:rPr>
              <a:t>收益还原法</a:t>
            </a:r>
            <a:endParaRPr kumimoji="1" lang="zh-CN" altLang="en-US" sz="3600">
              <a:solidFill>
                <a:schemeClr val="bg1"/>
              </a:solidFill>
            </a:endParaRPr>
          </a:p>
        </p:txBody>
      </p:sp>
      <p:graphicFrame>
        <p:nvGraphicFramePr>
          <p:cNvPr id="4" name="内容占位符 3">
            <a:extLst>
              <a:ext uri="{FF2B5EF4-FFF2-40B4-BE49-F238E27FC236}">
                <a16:creationId xmlns:a16="http://schemas.microsoft.com/office/drawing/2014/main" id="{3F06A2DD-721A-064F-9B62-07ABC5CAB794}"/>
              </a:ext>
            </a:extLst>
          </p:cNvPr>
          <p:cNvGraphicFramePr>
            <a:graphicFrameLocks noGrp="1"/>
          </p:cNvGraphicFramePr>
          <p:nvPr>
            <p:ph idx="1"/>
            <p:extLst>
              <p:ext uri="{D42A27DB-BD31-4B8C-83A1-F6EECF244321}">
                <p14:modId xmlns:p14="http://schemas.microsoft.com/office/powerpoint/2010/main" val="2048793550"/>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4707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0DEC3190-1DCE-0446-9AF8-71E6596759BE}"/>
              </a:ext>
            </a:extLst>
          </p:cNvPr>
          <p:cNvSpPr>
            <a:spLocks noGrp="1"/>
          </p:cNvSpPr>
          <p:nvPr>
            <p:ph type="title"/>
          </p:nvPr>
        </p:nvSpPr>
        <p:spPr>
          <a:xfrm>
            <a:off x="1156852" y="637762"/>
            <a:ext cx="2190782" cy="5576770"/>
          </a:xfrm>
        </p:spPr>
        <p:txBody>
          <a:bodyPr anchor="t">
            <a:normAutofit/>
          </a:bodyPr>
          <a:lstStyle/>
          <a:p>
            <a:r>
              <a:rPr kumimoji="1" lang="zh-CN" altLang="en-US" sz="3600">
                <a:solidFill>
                  <a:schemeClr val="bg1"/>
                </a:solidFill>
              </a:rPr>
              <a:t>评估方法的运用</a:t>
            </a:r>
            <a:r>
              <a:rPr kumimoji="1" lang="en-US" altLang="zh-CN" sz="3600">
                <a:solidFill>
                  <a:schemeClr val="bg1"/>
                </a:solidFill>
              </a:rPr>
              <a:t>——</a:t>
            </a:r>
            <a:r>
              <a:rPr kumimoji="1" lang="zh-CN" altLang="en-US" sz="3600">
                <a:solidFill>
                  <a:schemeClr val="bg1"/>
                </a:solidFill>
              </a:rPr>
              <a:t>市场比较法</a:t>
            </a:r>
          </a:p>
        </p:txBody>
      </p:sp>
      <p:graphicFrame>
        <p:nvGraphicFramePr>
          <p:cNvPr id="4" name="内容占位符 3">
            <a:extLst>
              <a:ext uri="{FF2B5EF4-FFF2-40B4-BE49-F238E27FC236}">
                <a16:creationId xmlns:a16="http://schemas.microsoft.com/office/drawing/2014/main" id="{E664BBCD-07E8-5242-B157-46AB60C2AA38}"/>
              </a:ext>
            </a:extLst>
          </p:cNvPr>
          <p:cNvGraphicFramePr>
            <a:graphicFrameLocks noGrp="1"/>
          </p:cNvGraphicFramePr>
          <p:nvPr>
            <p:ph idx="1"/>
            <p:extLst>
              <p:ext uri="{D42A27DB-BD31-4B8C-83A1-F6EECF244321}">
                <p14:modId xmlns:p14="http://schemas.microsoft.com/office/powerpoint/2010/main" val="272947071"/>
              </p:ext>
            </p:extLst>
          </p:nvPr>
        </p:nvGraphicFramePr>
        <p:xfrm>
          <a:off x="4648871" y="637762"/>
          <a:ext cx="6396484" cy="5576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734704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2830</Words>
  <Application>Microsoft Macintosh PowerPoint</Application>
  <PresentationFormat>宽屏</PresentationFormat>
  <Paragraphs>109</Paragraphs>
  <Slides>20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20</vt:i4>
      </vt:variant>
    </vt:vector>
  </HeadingPairs>
  <TitlesOfParts>
    <vt:vector size="26" baseType="lpstr">
      <vt:lpstr>等线</vt:lpstr>
      <vt:lpstr>等线 Light</vt:lpstr>
      <vt:lpstr>SimHei</vt:lpstr>
      <vt:lpstr>Arial</vt:lpstr>
      <vt:lpstr>Calibri</vt:lpstr>
      <vt:lpstr>Office 主题​​</vt:lpstr>
      <vt:lpstr>土地使用权出让评估</vt:lpstr>
      <vt:lpstr>评估标准</vt:lpstr>
      <vt:lpstr>评估依据</vt:lpstr>
      <vt:lpstr>出让地价评估目的</vt:lpstr>
      <vt:lpstr>评估原则</vt:lpstr>
      <vt:lpstr>评估方法</vt:lpstr>
      <vt:lpstr>评估程序</vt:lpstr>
      <vt:lpstr>评估方法的运用——收益还原法</vt:lpstr>
      <vt:lpstr>评估方法的运用——市场比较法</vt:lpstr>
      <vt:lpstr>评估方法的运用——剩余法</vt:lpstr>
      <vt:lpstr>评估方法的运用——成本逼近法</vt:lpstr>
      <vt:lpstr>评估方法的运用——公示地价修正法</vt:lpstr>
      <vt:lpstr>特定情况评估要点——场地未通平或通平不完全</vt:lpstr>
      <vt:lpstr>特定情况评估要点——特定条件的招拍挂出让方式</vt:lpstr>
      <vt:lpstr>PowerPoint 演示文稿</vt:lpstr>
      <vt:lpstr>特定情况评估要点——协议出让</vt:lpstr>
      <vt:lpstr>PowerPoint 演示文稿</vt:lpstr>
      <vt:lpstr>特定情况评估要点——已出让土地补缴地价款</vt:lpstr>
      <vt:lpstr>PowerPoint 演示文稿</vt:lpstr>
      <vt:lpstr>估价报告内容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土地使用权出让评估</dc:title>
  <dc:creator>Wang Xuefa</dc:creator>
  <cp:lastModifiedBy>Wang Xuefa</cp:lastModifiedBy>
  <cp:revision>4</cp:revision>
  <dcterms:created xsi:type="dcterms:W3CDTF">2022-02-08T07:27:36Z</dcterms:created>
  <dcterms:modified xsi:type="dcterms:W3CDTF">2022-02-10T06:26:09Z</dcterms:modified>
</cp:coreProperties>
</file>