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heme/themeOverride1.xml" ContentType="application/vnd.openxmlformats-officedocument.themeOverr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6" r:id="rId9"/>
    <p:sldId id="263" r:id="rId10"/>
    <p:sldId id="264" r:id="rId11"/>
    <p:sldId id="265" r:id="rId1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84"/>
  </p:normalViewPr>
  <p:slideViewPr>
    <p:cSldViewPr snapToGrid="0" snapToObjects="1">
      <p:cViewPr varScale="1">
        <p:scale>
          <a:sx n="101" d="100"/>
          <a:sy n="101" d="100"/>
        </p:scale>
        <p:origin x="904"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41177F-2986-A84A-9EB3-61779E951FFA}" type="doc">
      <dgm:prSet loTypeId="urn:microsoft.com/office/officeart/2005/8/layout/list1" loCatId="" qsTypeId="urn:microsoft.com/office/officeart/2005/8/quickstyle/simple1" qsCatId="simple" csTypeId="urn:microsoft.com/office/officeart/2005/8/colors/accent1_2" csCatId="accent1" phldr="1"/>
      <dgm:spPr/>
      <dgm:t>
        <a:bodyPr/>
        <a:lstStyle/>
        <a:p>
          <a:endParaRPr lang="zh-CN" altLang="en-US"/>
        </a:p>
      </dgm:t>
    </dgm:pt>
    <dgm:pt modelId="{78797C2B-C629-694D-A446-3B794305E58C}">
      <dgm:prSet/>
      <dgm:spPr/>
      <dgm:t>
        <a:bodyPr/>
        <a:lstStyle/>
        <a:p>
          <a:r>
            <a:rPr lang="zh-CN" altLang="en-US" b="1" i="0" u="none" dirty="0"/>
            <a:t>划拨国有建设用地使用权地价评估指导意见（试行）</a:t>
          </a:r>
        </a:p>
      </dgm:t>
    </dgm:pt>
    <dgm:pt modelId="{C1FD1F5F-7FC5-6845-BA2B-C54CB0292C3D}" type="parTrans" cxnId="{3914B6ED-1118-4441-877F-ABE72B11113A}">
      <dgm:prSet/>
      <dgm:spPr/>
      <dgm:t>
        <a:bodyPr/>
        <a:lstStyle/>
        <a:p>
          <a:endParaRPr lang="zh-CN" altLang="en-US"/>
        </a:p>
      </dgm:t>
    </dgm:pt>
    <dgm:pt modelId="{79ACD080-6CCD-A94E-B85C-99C83F54B3D8}" type="sibTrans" cxnId="{3914B6ED-1118-4441-877F-ABE72B11113A}">
      <dgm:prSet/>
      <dgm:spPr/>
      <dgm:t>
        <a:bodyPr/>
        <a:lstStyle/>
        <a:p>
          <a:endParaRPr lang="zh-CN" altLang="en-US"/>
        </a:p>
      </dgm:t>
    </dgm:pt>
    <dgm:pt modelId="{235E74A1-5D52-5343-974B-20BECB28E1CF}" type="pres">
      <dgm:prSet presAssocID="{7341177F-2986-A84A-9EB3-61779E951FFA}" presName="linear" presStyleCnt="0">
        <dgm:presLayoutVars>
          <dgm:dir/>
          <dgm:animLvl val="lvl"/>
          <dgm:resizeHandles val="exact"/>
        </dgm:presLayoutVars>
      </dgm:prSet>
      <dgm:spPr/>
    </dgm:pt>
    <dgm:pt modelId="{D6369E30-AD82-0A46-B2C0-D40B890C6514}" type="pres">
      <dgm:prSet presAssocID="{78797C2B-C629-694D-A446-3B794305E58C}" presName="parentLin" presStyleCnt="0"/>
      <dgm:spPr/>
    </dgm:pt>
    <dgm:pt modelId="{4D95E1FD-9F63-2D40-B4A3-AEFA3F2EEA7B}" type="pres">
      <dgm:prSet presAssocID="{78797C2B-C629-694D-A446-3B794305E58C}" presName="parentLeftMargin" presStyleLbl="node1" presStyleIdx="0" presStyleCnt="1"/>
      <dgm:spPr/>
    </dgm:pt>
    <dgm:pt modelId="{70A73240-02AF-FE4C-830F-DB4874F1003F}" type="pres">
      <dgm:prSet presAssocID="{78797C2B-C629-694D-A446-3B794305E58C}" presName="parentText" presStyleLbl="node1" presStyleIdx="0" presStyleCnt="1">
        <dgm:presLayoutVars>
          <dgm:chMax val="0"/>
          <dgm:bulletEnabled val="1"/>
        </dgm:presLayoutVars>
      </dgm:prSet>
      <dgm:spPr/>
    </dgm:pt>
    <dgm:pt modelId="{659573B9-A507-044A-8BBC-24BB8C6EC50B}" type="pres">
      <dgm:prSet presAssocID="{78797C2B-C629-694D-A446-3B794305E58C}" presName="negativeSpace" presStyleCnt="0"/>
      <dgm:spPr/>
    </dgm:pt>
    <dgm:pt modelId="{64E0AA14-70A9-464F-B593-3E23B1D956B3}" type="pres">
      <dgm:prSet presAssocID="{78797C2B-C629-694D-A446-3B794305E58C}" presName="childText" presStyleLbl="conFgAcc1" presStyleIdx="0" presStyleCnt="1">
        <dgm:presLayoutVars>
          <dgm:bulletEnabled val="1"/>
        </dgm:presLayoutVars>
      </dgm:prSet>
      <dgm:spPr/>
    </dgm:pt>
  </dgm:ptLst>
  <dgm:cxnLst>
    <dgm:cxn modelId="{0AE5A83E-C82A-EE44-84DD-A65EBE682759}" type="presOf" srcId="{78797C2B-C629-694D-A446-3B794305E58C}" destId="{70A73240-02AF-FE4C-830F-DB4874F1003F}" srcOrd="1" destOrd="0" presId="urn:microsoft.com/office/officeart/2005/8/layout/list1"/>
    <dgm:cxn modelId="{C9DC376F-0698-1E4D-8A81-63CA07E474CB}" type="presOf" srcId="{78797C2B-C629-694D-A446-3B794305E58C}" destId="{4D95E1FD-9F63-2D40-B4A3-AEFA3F2EEA7B}" srcOrd="0" destOrd="0" presId="urn:microsoft.com/office/officeart/2005/8/layout/list1"/>
    <dgm:cxn modelId="{F665C6DC-449A-3B4B-942F-8C593DCCDD83}" type="presOf" srcId="{7341177F-2986-A84A-9EB3-61779E951FFA}" destId="{235E74A1-5D52-5343-974B-20BECB28E1CF}" srcOrd="0" destOrd="0" presId="urn:microsoft.com/office/officeart/2005/8/layout/list1"/>
    <dgm:cxn modelId="{3914B6ED-1118-4441-877F-ABE72B11113A}" srcId="{7341177F-2986-A84A-9EB3-61779E951FFA}" destId="{78797C2B-C629-694D-A446-3B794305E58C}" srcOrd="0" destOrd="0" parTransId="{C1FD1F5F-7FC5-6845-BA2B-C54CB0292C3D}" sibTransId="{79ACD080-6CCD-A94E-B85C-99C83F54B3D8}"/>
    <dgm:cxn modelId="{A967408B-DE65-744F-85DA-98EBE6C37922}" type="presParOf" srcId="{235E74A1-5D52-5343-974B-20BECB28E1CF}" destId="{D6369E30-AD82-0A46-B2C0-D40B890C6514}" srcOrd="0" destOrd="0" presId="urn:microsoft.com/office/officeart/2005/8/layout/list1"/>
    <dgm:cxn modelId="{52E2FDA0-6C56-624D-8AF5-EA2855FDDA51}" type="presParOf" srcId="{D6369E30-AD82-0A46-B2C0-D40B890C6514}" destId="{4D95E1FD-9F63-2D40-B4A3-AEFA3F2EEA7B}" srcOrd="0" destOrd="0" presId="urn:microsoft.com/office/officeart/2005/8/layout/list1"/>
    <dgm:cxn modelId="{E70506B8-7CB7-2E4F-9CBC-D322D77927BD}" type="presParOf" srcId="{D6369E30-AD82-0A46-B2C0-D40B890C6514}" destId="{70A73240-02AF-FE4C-830F-DB4874F1003F}" srcOrd="1" destOrd="0" presId="urn:microsoft.com/office/officeart/2005/8/layout/list1"/>
    <dgm:cxn modelId="{B9A01566-F3F3-D044-8F89-94FFA518B055}" type="presParOf" srcId="{235E74A1-5D52-5343-974B-20BECB28E1CF}" destId="{659573B9-A507-044A-8BBC-24BB8C6EC50B}" srcOrd="1" destOrd="0" presId="urn:microsoft.com/office/officeart/2005/8/layout/list1"/>
    <dgm:cxn modelId="{3AF8AC20-DA1B-B440-A163-992F5965F928}" type="presParOf" srcId="{235E74A1-5D52-5343-974B-20BECB28E1CF}" destId="{64E0AA14-70A9-464F-B593-3E23B1D956B3}"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07B7E87-9C91-6B42-A311-C29FEDB07B55}" type="doc">
      <dgm:prSet loTypeId="urn:microsoft.com/office/officeart/2005/8/layout/list1" loCatId="" qsTypeId="urn:microsoft.com/office/officeart/2005/8/quickstyle/simple1" qsCatId="simple" csTypeId="urn:microsoft.com/office/officeart/2005/8/colors/accent1_2" csCatId="accent1" phldr="1"/>
      <dgm:spPr/>
      <dgm:t>
        <a:bodyPr/>
        <a:lstStyle/>
        <a:p>
          <a:endParaRPr lang="zh-CN" altLang="en-US"/>
        </a:p>
      </dgm:t>
    </dgm:pt>
    <dgm:pt modelId="{458BE221-4DA7-3348-A1CB-0F03398A120E}">
      <dgm:prSet custT="1"/>
      <dgm:spPr/>
      <dgm:t>
        <a:bodyPr/>
        <a:lstStyle/>
        <a:p>
          <a:r>
            <a:rPr lang="zh-CN" altLang="en-US" sz="1600" b="0" i="0" u="none"/>
            <a:t>公共管理与公共服务用地、交通运输等用地，在运用上述方法评估划拨地价时，应统筹考虑当地出让案例实际，合理确定划拨地价水平。</a:t>
          </a:r>
          <a:endParaRPr lang="zh-CN" altLang="en-US" sz="1600" dirty="0"/>
        </a:p>
      </dgm:t>
    </dgm:pt>
    <dgm:pt modelId="{F2BC7CF1-991C-C045-BDA5-19A21AAFC24A}" type="parTrans" cxnId="{FB758EFD-3956-B548-8409-0D90CE8E994C}">
      <dgm:prSet/>
      <dgm:spPr/>
      <dgm:t>
        <a:bodyPr/>
        <a:lstStyle/>
        <a:p>
          <a:endParaRPr lang="zh-CN" altLang="en-US"/>
        </a:p>
      </dgm:t>
    </dgm:pt>
    <dgm:pt modelId="{D9A4022E-A4B6-D247-8642-46195CA7D740}" type="sibTrans" cxnId="{FB758EFD-3956-B548-8409-0D90CE8E994C}">
      <dgm:prSet/>
      <dgm:spPr/>
      <dgm:t>
        <a:bodyPr/>
        <a:lstStyle/>
        <a:p>
          <a:endParaRPr lang="zh-CN" altLang="en-US"/>
        </a:p>
      </dgm:t>
    </dgm:pt>
    <dgm:pt modelId="{CA3BB4A1-5069-7F47-B335-71505CB1E433}" type="pres">
      <dgm:prSet presAssocID="{607B7E87-9C91-6B42-A311-C29FEDB07B55}" presName="linear" presStyleCnt="0">
        <dgm:presLayoutVars>
          <dgm:dir/>
          <dgm:animLvl val="lvl"/>
          <dgm:resizeHandles val="exact"/>
        </dgm:presLayoutVars>
      </dgm:prSet>
      <dgm:spPr/>
    </dgm:pt>
    <dgm:pt modelId="{7076565E-6A8D-4C49-98AD-1C19C32D1773}" type="pres">
      <dgm:prSet presAssocID="{458BE221-4DA7-3348-A1CB-0F03398A120E}" presName="parentLin" presStyleCnt="0"/>
      <dgm:spPr/>
    </dgm:pt>
    <dgm:pt modelId="{FF16F281-FFE1-EA43-A6C0-1E8D00C6F992}" type="pres">
      <dgm:prSet presAssocID="{458BE221-4DA7-3348-A1CB-0F03398A120E}" presName="parentLeftMargin" presStyleLbl="node1" presStyleIdx="0" presStyleCnt="1"/>
      <dgm:spPr/>
    </dgm:pt>
    <dgm:pt modelId="{C5123D04-14F5-F240-BD39-404E350E980C}" type="pres">
      <dgm:prSet presAssocID="{458BE221-4DA7-3348-A1CB-0F03398A120E}" presName="parentText" presStyleLbl="node1" presStyleIdx="0" presStyleCnt="1" custScaleY="76319">
        <dgm:presLayoutVars>
          <dgm:chMax val="0"/>
          <dgm:bulletEnabled val="1"/>
        </dgm:presLayoutVars>
      </dgm:prSet>
      <dgm:spPr/>
    </dgm:pt>
    <dgm:pt modelId="{DFD553A5-CBD7-7342-89D7-C7A0F9ECF401}" type="pres">
      <dgm:prSet presAssocID="{458BE221-4DA7-3348-A1CB-0F03398A120E}" presName="negativeSpace" presStyleCnt="0"/>
      <dgm:spPr/>
    </dgm:pt>
    <dgm:pt modelId="{26DF876E-FF34-2C49-88A1-A47D79450E39}" type="pres">
      <dgm:prSet presAssocID="{458BE221-4DA7-3348-A1CB-0F03398A120E}" presName="childText" presStyleLbl="conFgAcc1" presStyleIdx="0" presStyleCnt="1">
        <dgm:presLayoutVars>
          <dgm:bulletEnabled val="1"/>
        </dgm:presLayoutVars>
      </dgm:prSet>
      <dgm:spPr/>
    </dgm:pt>
  </dgm:ptLst>
  <dgm:cxnLst>
    <dgm:cxn modelId="{B650E457-D976-9F4A-89E9-624EC68242F2}" type="presOf" srcId="{458BE221-4DA7-3348-A1CB-0F03398A120E}" destId="{FF16F281-FFE1-EA43-A6C0-1E8D00C6F992}" srcOrd="0" destOrd="0" presId="urn:microsoft.com/office/officeart/2005/8/layout/list1"/>
    <dgm:cxn modelId="{26133BB3-FC15-1E48-A439-3B1F726DA6C7}" type="presOf" srcId="{458BE221-4DA7-3348-A1CB-0F03398A120E}" destId="{C5123D04-14F5-F240-BD39-404E350E980C}" srcOrd="1" destOrd="0" presId="urn:microsoft.com/office/officeart/2005/8/layout/list1"/>
    <dgm:cxn modelId="{889B91E5-DB25-5641-B794-E601BA7E58F0}" type="presOf" srcId="{607B7E87-9C91-6B42-A311-C29FEDB07B55}" destId="{CA3BB4A1-5069-7F47-B335-71505CB1E433}" srcOrd="0" destOrd="0" presId="urn:microsoft.com/office/officeart/2005/8/layout/list1"/>
    <dgm:cxn modelId="{FB758EFD-3956-B548-8409-0D90CE8E994C}" srcId="{607B7E87-9C91-6B42-A311-C29FEDB07B55}" destId="{458BE221-4DA7-3348-A1CB-0F03398A120E}" srcOrd="0" destOrd="0" parTransId="{F2BC7CF1-991C-C045-BDA5-19A21AAFC24A}" sibTransId="{D9A4022E-A4B6-D247-8642-46195CA7D740}"/>
    <dgm:cxn modelId="{137AFE34-3404-674E-B664-4C5B4E94A626}" type="presParOf" srcId="{CA3BB4A1-5069-7F47-B335-71505CB1E433}" destId="{7076565E-6A8D-4C49-98AD-1C19C32D1773}" srcOrd="0" destOrd="0" presId="urn:microsoft.com/office/officeart/2005/8/layout/list1"/>
    <dgm:cxn modelId="{262D6214-848C-6245-B56A-E69B934D8E25}" type="presParOf" srcId="{7076565E-6A8D-4C49-98AD-1C19C32D1773}" destId="{FF16F281-FFE1-EA43-A6C0-1E8D00C6F992}" srcOrd="0" destOrd="0" presId="urn:microsoft.com/office/officeart/2005/8/layout/list1"/>
    <dgm:cxn modelId="{FBDD2C2D-48DF-4F40-8218-A9856C0A0D15}" type="presParOf" srcId="{7076565E-6A8D-4C49-98AD-1C19C32D1773}" destId="{C5123D04-14F5-F240-BD39-404E350E980C}" srcOrd="1" destOrd="0" presId="urn:microsoft.com/office/officeart/2005/8/layout/list1"/>
    <dgm:cxn modelId="{2BA150FB-E35C-F644-A993-217708AD9E1A}" type="presParOf" srcId="{CA3BB4A1-5069-7F47-B335-71505CB1E433}" destId="{DFD553A5-CBD7-7342-89D7-C7A0F9ECF401}" srcOrd="1" destOrd="0" presId="urn:microsoft.com/office/officeart/2005/8/layout/list1"/>
    <dgm:cxn modelId="{63F8669C-55B9-4949-A16C-DC20EFFF5E04}" type="presParOf" srcId="{CA3BB4A1-5069-7F47-B335-71505CB1E433}" destId="{26DF876E-FF34-2C49-88A1-A47D79450E39}"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42DA6CE-8AE8-FE45-BA11-85EE0E8553E2}"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zh-CN" altLang="en-US"/>
        </a:p>
      </dgm:t>
    </dgm:pt>
    <dgm:pt modelId="{D8002124-07B3-D341-B049-0B59E269BDC3}">
      <dgm:prSet/>
      <dgm:spPr/>
      <dgm:t>
        <a:bodyPr/>
        <a:lstStyle/>
        <a:p>
          <a:r>
            <a:rPr lang="en-US" b="0" i="0" u="none"/>
            <a:t>GB/T 18508-2014《</a:t>
          </a:r>
          <a:r>
            <a:rPr lang="zh-CN" altLang="en-US" b="0" i="0" u="none"/>
            <a:t>城镇土地估价规程</a:t>
          </a:r>
          <a:r>
            <a:rPr lang="en-US" altLang="zh-CN" b="0" i="0" u="none"/>
            <a:t>》</a:t>
          </a:r>
        </a:p>
      </dgm:t>
    </dgm:pt>
    <dgm:pt modelId="{EE9AB228-17D8-F447-AEDE-2B5D8D5E64D3}" type="parTrans" cxnId="{8EA70FAE-B35B-324D-A6B4-E3776F916EE8}">
      <dgm:prSet/>
      <dgm:spPr/>
      <dgm:t>
        <a:bodyPr/>
        <a:lstStyle/>
        <a:p>
          <a:endParaRPr lang="zh-CN" altLang="en-US"/>
        </a:p>
      </dgm:t>
    </dgm:pt>
    <dgm:pt modelId="{AD7F2A4D-AA39-1340-A5A4-4682BBEB2DE2}" type="sibTrans" cxnId="{8EA70FAE-B35B-324D-A6B4-E3776F916EE8}">
      <dgm:prSet/>
      <dgm:spPr/>
      <dgm:t>
        <a:bodyPr/>
        <a:lstStyle/>
        <a:p>
          <a:endParaRPr lang="zh-CN" altLang="en-US"/>
        </a:p>
      </dgm:t>
    </dgm:pt>
    <dgm:pt modelId="{B555323C-0A43-5643-A077-8F06DF6B6F69}">
      <dgm:prSet/>
      <dgm:spPr/>
      <dgm:t>
        <a:bodyPr/>
        <a:lstStyle/>
        <a:p>
          <a:r>
            <a:rPr lang="en-US" b="0" i="0" u="none"/>
            <a:t>GB/T 18507-2014《</a:t>
          </a:r>
          <a:r>
            <a:rPr lang="zh-CN" altLang="en-US" b="0" i="0" u="none"/>
            <a:t>城镇土地分等定级规程</a:t>
          </a:r>
          <a:r>
            <a:rPr lang="en-US" altLang="zh-CN" b="0" i="0" u="none"/>
            <a:t>》</a:t>
          </a:r>
        </a:p>
      </dgm:t>
    </dgm:pt>
    <dgm:pt modelId="{0B55C863-4272-AB4B-B89B-E1BDD841DD96}" type="parTrans" cxnId="{E1837057-B403-1142-8B78-7A87EF9C7CC1}">
      <dgm:prSet/>
      <dgm:spPr/>
      <dgm:t>
        <a:bodyPr/>
        <a:lstStyle/>
        <a:p>
          <a:endParaRPr lang="zh-CN" altLang="en-US"/>
        </a:p>
      </dgm:t>
    </dgm:pt>
    <dgm:pt modelId="{7C71A58C-EA7D-1140-B645-5A37A43375FD}" type="sibTrans" cxnId="{E1837057-B403-1142-8B78-7A87EF9C7CC1}">
      <dgm:prSet/>
      <dgm:spPr/>
      <dgm:t>
        <a:bodyPr/>
        <a:lstStyle/>
        <a:p>
          <a:endParaRPr lang="zh-CN" altLang="en-US"/>
        </a:p>
      </dgm:t>
    </dgm:pt>
    <dgm:pt modelId="{D964D766-55BC-004B-A709-8CB5F272AB85}">
      <dgm:prSet/>
      <dgm:spPr/>
      <dgm:t>
        <a:bodyPr/>
        <a:lstStyle/>
        <a:p>
          <a:r>
            <a:rPr lang="en-US" b="0" i="0" u="none"/>
            <a:t>GB/T 21010-2017《</a:t>
          </a:r>
          <a:r>
            <a:rPr lang="zh-CN" altLang="en-US" b="0" i="0" u="none"/>
            <a:t>土地利用现状分类</a:t>
          </a:r>
          <a:r>
            <a:rPr lang="en-US" altLang="zh-CN" b="0" i="0" u="none"/>
            <a:t>》</a:t>
          </a:r>
        </a:p>
      </dgm:t>
    </dgm:pt>
    <dgm:pt modelId="{26EDC75A-B43B-7341-9B4A-DC384409597D}" type="parTrans" cxnId="{CC662EBE-D36D-ED4D-8E49-8033587DA470}">
      <dgm:prSet/>
      <dgm:spPr/>
      <dgm:t>
        <a:bodyPr/>
        <a:lstStyle/>
        <a:p>
          <a:endParaRPr lang="zh-CN" altLang="en-US"/>
        </a:p>
      </dgm:t>
    </dgm:pt>
    <dgm:pt modelId="{320E7A1D-4577-6F49-AC87-513F54A6D3EA}" type="sibTrans" cxnId="{CC662EBE-D36D-ED4D-8E49-8033587DA470}">
      <dgm:prSet/>
      <dgm:spPr/>
      <dgm:t>
        <a:bodyPr/>
        <a:lstStyle/>
        <a:p>
          <a:endParaRPr lang="zh-CN" altLang="en-US"/>
        </a:p>
      </dgm:t>
    </dgm:pt>
    <dgm:pt modelId="{89931AE1-D5A1-2A46-83D4-9F3715E24812}">
      <dgm:prSet/>
      <dgm:spPr/>
      <dgm:t>
        <a:bodyPr/>
        <a:lstStyle/>
        <a:p>
          <a:r>
            <a:rPr lang="en-US" b="0" i="0" u="none"/>
            <a:t>TD/T 1052-2017《</a:t>
          </a:r>
          <a:r>
            <a:rPr lang="zh-CN" altLang="en-US" b="0" i="0" u="none"/>
            <a:t>标定地价规程</a:t>
          </a:r>
          <a:r>
            <a:rPr lang="en-US" altLang="zh-CN" b="0" i="0" u="none"/>
            <a:t>》</a:t>
          </a:r>
        </a:p>
      </dgm:t>
    </dgm:pt>
    <dgm:pt modelId="{14ED4EDB-9CA8-024C-B1B6-FC33C8E60864}" type="parTrans" cxnId="{E50FAF30-59D4-0B46-9EAE-47A890FD276F}">
      <dgm:prSet/>
      <dgm:spPr/>
      <dgm:t>
        <a:bodyPr/>
        <a:lstStyle/>
        <a:p>
          <a:endParaRPr lang="zh-CN" altLang="en-US"/>
        </a:p>
      </dgm:t>
    </dgm:pt>
    <dgm:pt modelId="{1186E30E-5D99-B34D-8952-A257F5836E2E}" type="sibTrans" cxnId="{E50FAF30-59D4-0B46-9EAE-47A890FD276F}">
      <dgm:prSet/>
      <dgm:spPr/>
      <dgm:t>
        <a:bodyPr/>
        <a:lstStyle/>
        <a:p>
          <a:endParaRPr lang="zh-CN" altLang="en-US"/>
        </a:p>
      </dgm:t>
    </dgm:pt>
    <dgm:pt modelId="{A435AF61-CF19-A541-A88D-60DE2BD5EFBB}">
      <dgm:prSet/>
      <dgm:spPr/>
      <dgm:t>
        <a:bodyPr/>
        <a:lstStyle/>
        <a:p>
          <a:r>
            <a:rPr lang="en-US" b="0" i="0" u="none"/>
            <a:t>TD/T 1009-2007《</a:t>
          </a:r>
          <a:r>
            <a:rPr lang="zh-CN" altLang="en-US" b="0" i="0" u="none"/>
            <a:t>城市地价动态监测技术规范</a:t>
          </a:r>
          <a:r>
            <a:rPr lang="en-US" altLang="zh-CN" b="0" i="0" u="none"/>
            <a:t>》</a:t>
          </a:r>
        </a:p>
      </dgm:t>
    </dgm:pt>
    <dgm:pt modelId="{FC3BE686-9831-0E46-BF03-5193C270B8BC}" type="parTrans" cxnId="{7097CD56-1388-1542-9234-A5F7B2AB2778}">
      <dgm:prSet/>
      <dgm:spPr/>
      <dgm:t>
        <a:bodyPr/>
        <a:lstStyle/>
        <a:p>
          <a:endParaRPr lang="zh-CN" altLang="en-US"/>
        </a:p>
      </dgm:t>
    </dgm:pt>
    <dgm:pt modelId="{4D334527-1622-DB44-A626-BAA0320F80F3}" type="sibTrans" cxnId="{7097CD56-1388-1542-9234-A5F7B2AB2778}">
      <dgm:prSet/>
      <dgm:spPr/>
      <dgm:t>
        <a:bodyPr/>
        <a:lstStyle/>
        <a:p>
          <a:endParaRPr lang="zh-CN" altLang="en-US"/>
        </a:p>
      </dgm:t>
    </dgm:pt>
    <dgm:pt modelId="{8C849C19-FF46-B645-B3A4-BB4A840E2D1F}">
      <dgm:prSet/>
      <dgm:spPr/>
      <dgm:t>
        <a:bodyPr/>
        <a:lstStyle/>
        <a:p>
          <a:r>
            <a:rPr lang="en-US" altLang="zh-CN" b="0" i="0" u="none"/>
            <a:t>《</a:t>
          </a:r>
          <a:r>
            <a:rPr lang="zh-CN" altLang="en-US" b="0" i="0" u="none"/>
            <a:t>国有建设用地使用权出让地价评估技术规范</a:t>
          </a:r>
          <a:r>
            <a:rPr lang="en-US" altLang="zh-CN" b="0" i="0" u="none"/>
            <a:t>》</a:t>
          </a:r>
          <a:r>
            <a:rPr lang="zh-CN" altLang="en-US" b="0" i="0" u="none"/>
            <a:t>（国土资厅发</a:t>
          </a:r>
          <a:r>
            <a:rPr lang="en-US" altLang="zh-CN" b="0" i="0" u="none"/>
            <a:t>〔2018〕4</a:t>
          </a:r>
          <a:r>
            <a:rPr lang="zh-CN" altLang="en-US" b="0" i="0" u="none"/>
            <a:t>号）</a:t>
          </a:r>
        </a:p>
      </dgm:t>
    </dgm:pt>
    <dgm:pt modelId="{7CC0A17C-E0AC-454D-96EF-36B7448FF39A}" type="parTrans" cxnId="{FB99A940-2962-AE42-861C-9795C4B04E8E}">
      <dgm:prSet/>
      <dgm:spPr/>
      <dgm:t>
        <a:bodyPr/>
        <a:lstStyle/>
        <a:p>
          <a:endParaRPr lang="zh-CN" altLang="en-US"/>
        </a:p>
      </dgm:t>
    </dgm:pt>
    <dgm:pt modelId="{71B4FCF2-A92D-9944-A57A-F014B8FDE2B8}" type="sibTrans" cxnId="{FB99A940-2962-AE42-861C-9795C4B04E8E}">
      <dgm:prSet/>
      <dgm:spPr/>
      <dgm:t>
        <a:bodyPr/>
        <a:lstStyle/>
        <a:p>
          <a:endParaRPr lang="zh-CN" altLang="en-US"/>
        </a:p>
      </dgm:t>
    </dgm:pt>
    <dgm:pt modelId="{47ED2631-2184-1E45-A5C6-910A9DF45A87}" type="pres">
      <dgm:prSet presAssocID="{F42DA6CE-8AE8-FE45-BA11-85EE0E8553E2}" presName="vert0" presStyleCnt="0">
        <dgm:presLayoutVars>
          <dgm:dir/>
          <dgm:animOne val="branch"/>
          <dgm:animLvl val="lvl"/>
        </dgm:presLayoutVars>
      </dgm:prSet>
      <dgm:spPr/>
    </dgm:pt>
    <dgm:pt modelId="{40EEE6D7-46E3-3649-A9C9-C555088A9A23}" type="pres">
      <dgm:prSet presAssocID="{D8002124-07B3-D341-B049-0B59E269BDC3}" presName="thickLine" presStyleLbl="alignNode1" presStyleIdx="0" presStyleCnt="6"/>
      <dgm:spPr/>
    </dgm:pt>
    <dgm:pt modelId="{09927845-F001-3149-916A-2679500F9313}" type="pres">
      <dgm:prSet presAssocID="{D8002124-07B3-D341-B049-0B59E269BDC3}" presName="horz1" presStyleCnt="0"/>
      <dgm:spPr/>
    </dgm:pt>
    <dgm:pt modelId="{FEA900B4-60C2-6A4C-B38A-448161CCBA36}" type="pres">
      <dgm:prSet presAssocID="{D8002124-07B3-D341-B049-0B59E269BDC3}" presName="tx1" presStyleLbl="revTx" presStyleIdx="0" presStyleCnt="6"/>
      <dgm:spPr/>
    </dgm:pt>
    <dgm:pt modelId="{EE80DAE5-82A3-B44A-B973-B9C1960E7B58}" type="pres">
      <dgm:prSet presAssocID="{D8002124-07B3-D341-B049-0B59E269BDC3}" presName="vert1" presStyleCnt="0"/>
      <dgm:spPr/>
    </dgm:pt>
    <dgm:pt modelId="{BEF300BF-1056-8B41-B8E5-D0EAC9285452}" type="pres">
      <dgm:prSet presAssocID="{B555323C-0A43-5643-A077-8F06DF6B6F69}" presName="thickLine" presStyleLbl="alignNode1" presStyleIdx="1" presStyleCnt="6"/>
      <dgm:spPr/>
    </dgm:pt>
    <dgm:pt modelId="{2192B868-3704-A845-8183-9379C8150049}" type="pres">
      <dgm:prSet presAssocID="{B555323C-0A43-5643-A077-8F06DF6B6F69}" presName="horz1" presStyleCnt="0"/>
      <dgm:spPr/>
    </dgm:pt>
    <dgm:pt modelId="{E458D262-F89B-DC47-9CDA-92FD7EC02702}" type="pres">
      <dgm:prSet presAssocID="{B555323C-0A43-5643-A077-8F06DF6B6F69}" presName="tx1" presStyleLbl="revTx" presStyleIdx="1" presStyleCnt="6"/>
      <dgm:spPr/>
    </dgm:pt>
    <dgm:pt modelId="{0C0C9148-9075-C949-B9C7-6A797695428A}" type="pres">
      <dgm:prSet presAssocID="{B555323C-0A43-5643-A077-8F06DF6B6F69}" presName="vert1" presStyleCnt="0"/>
      <dgm:spPr/>
    </dgm:pt>
    <dgm:pt modelId="{E4D239FF-3CB6-B043-BA11-8A9FF6932DDE}" type="pres">
      <dgm:prSet presAssocID="{D964D766-55BC-004B-A709-8CB5F272AB85}" presName="thickLine" presStyleLbl="alignNode1" presStyleIdx="2" presStyleCnt="6"/>
      <dgm:spPr/>
    </dgm:pt>
    <dgm:pt modelId="{E81855AE-AEE2-5347-AD9D-FBDD2368A6F4}" type="pres">
      <dgm:prSet presAssocID="{D964D766-55BC-004B-A709-8CB5F272AB85}" presName="horz1" presStyleCnt="0"/>
      <dgm:spPr/>
    </dgm:pt>
    <dgm:pt modelId="{6A9C1853-5FA6-5843-8113-550873DE8350}" type="pres">
      <dgm:prSet presAssocID="{D964D766-55BC-004B-A709-8CB5F272AB85}" presName="tx1" presStyleLbl="revTx" presStyleIdx="2" presStyleCnt="6"/>
      <dgm:spPr/>
    </dgm:pt>
    <dgm:pt modelId="{F310A05F-1FD9-FD4F-A0D6-732A17A0BFFF}" type="pres">
      <dgm:prSet presAssocID="{D964D766-55BC-004B-A709-8CB5F272AB85}" presName="vert1" presStyleCnt="0"/>
      <dgm:spPr/>
    </dgm:pt>
    <dgm:pt modelId="{94EE7714-FA84-B143-8442-AB2E6CFE038B}" type="pres">
      <dgm:prSet presAssocID="{89931AE1-D5A1-2A46-83D4-9F3715E24812}" presName="thickLine" presStyleLbl="alignNode1" presStyleIdx="3" presStyleCnt="6"/>
      <dgm:spPr/>
    </dgm:pt>
    <dgm:pt modelId="{6D7CEEF0-C814-5D45-B35F-01317306A945}" type="pres">
      <dgm:prSet presAssocID="{89931AE1-D5A1-2A46-83D4-9F3715E24812}" presName="horz1" presStyleCnt="0"/>
      <dgm:spPr/>
    </dgm:pt>
    <dgm:pt modelId="{035EEC6C-76D2-0443-9956-1E283904BD18}" type="pres">
      <dgm:prSet presAssocID="{89931AE1-D5A1-2A46-83D4-9F3715E24812}" presName="tx1" presStyleLbl="revTx" presStyleIdx="3" presStyleCnt="6"/>
      <dgm:spPr/>
    </dgm:pt>
    <dgm:pt modelId="{F4858A7D-6E30-174C-B339-7246C70102A1}" type="pres">
      <dgm:prSet presAssocID="{89931AE1-D5A1-2A46-83D4-9F3715E24812}" presName="vert1" presStyleCnt="0"/>
      <dgm:spPr/>
    </dgm:pt>
    <dgm:pt modelId="{22C1E9B6-4120-1149-98AB-F1FDDBDB8F02}" type="pres">
      <dgm:prSet presAssocID="{A435AF61-CF19-A541-A88D-60DE2BD5EFBB}" presName="thickLine" presStyleLbl="alignNode1" presStyleIdx="4" presStyleCnt="6"/>
      <dgm:spPr/>
    </dgm:pt>
    <dgm:pt modelId="{23D6D278-5390-B44E-964C-D978F2831266}" type="pres">
      <dgm:prSet presAssocID="{A435AF61-CF19-A541-A88D-60DE2BD5EFBB}" presName="horz1" presStyleCnt="0"/>
      <dgm:spPr/>
    </dgm:pt>
    <dgm:pt modelId="{4390527B-D422-BC41-BA6D-16D871C0D28F}" type="pres">
      <dgm:prSet presAssocID="{A435AF61-CF19-A541-A88D-60DE2BD5EFBB}" presName="tx1" presStyleLbl="revTx" presStyleIdx="4" presStyleCnt="6"/>
      <dgm:spPr/>
    </dgm:pt>
    <dgm:pt modelId="{6083EC8E-14CB-A942-B952-5143C9D152E7}" type="pres">
      <dgm:prSet presAssocID="{A435AF61-CF19-A541-A88D-60DE2BD5EFBB}" presName="vert1" presStyleCnt="0"/>
      <dgm:spPr/>
    </dgm:pt>
    <dgm:pt modelId="{8050F5DA-7FE6-B54B-876B-6F9ED1A0B350}" type="pres">
      <dgm:prSet presAssocID="{8C849C19-FF46-B645-B3A4-BB4A840E2D1F}" presName="thickLine" presStyleLbl="alignNode1" presStyleIdx="5" presStyleCnt="6"/>
      <dgm:spPr/>
    </dgm:pt>
    <dgm:pt modelId="{C6842814-0274-E748-8ACC-BA3F838EF8B6}" type="pres">
      <dgm:prSet presAssocID="{8C849C19-FF46-B645-B3A4-BB4A840E2D1F}" presName="horz1" presStyleCnt="0"/>
      <dgm:spPr/>
    </dgm:pt>
    <dgm:pt modelId="{5F9F7C90-1773-9E49-A4FC-E78E96E2D4D9}" type="pres">
      <dgm:prSet presAssocID="{8C849C19-FF46-B645-B3A4-BB4A840E2D1F}" presName="tx1" presStyleLbl="revTx" presStyleIdx="5" presStyleCnt="6"/>
      <dgm:spPr/>
    </dgm:pt>
    <dgm:pt modelId="{0FB02987-C5DC-7945-A81B-068A9C9E7141}" type="pres">
      <dgm:prSet presAssocID="{8C849C19-FF46-B645-B3A4-BB4A840E2D1F}" presName="vert1" presStyleCnt="0"/>
      <dgm:spPr/>
    </dgm:pt>
  </dgm:ptLst>
  <dgm:cxnLst>
    <dgm:cxn modelId="{AAECCE03-77D9-FE48-9413-A93402944E7E}" type="presOf" srcId="{8C849C19-FF46-B645-B3A4-BB4A840E2D1F}" destId="{5F9F7C90-1773-9E49-A4FC-E78E96E2D4D9}" srcOrd="0" destOrd="0" presId="urn:microsoft.com/office/officeart/2008/layout/LinedList"/>
    <dgm:cxn modelId="{3C51B611-14F7-7443-9CF7-B2339B38B379}" type="presOf" srcId="{B555323C-0A43-5643-A077-8F06DF6B6F69}" destId="{E458D262-F89B-DC47-9CDA-92FD7EC02702}" srcOrd="0" destOrd="0" presId="urn:microsoft.com/office/officeart/2008/layout/LinedList"/>
    <dgm:cxn modelId="{6143E123-5806-D042-85FD-BB72E99549AB}" type="presOf" srcId="{F42DA6CE-8AE8-FE45-BA11-85EE0E8553E2}" destId="{47ED2631-2184-1E45-A5C6-910A9DF45A87}" srcOrd="0" destOrd="0" presId="urn:microsoft.com/office/officeart/2008/layout/LinedList"/>
    <dgm:cxn modelId="{E50FAF30-59D4-0B46-9EAE-47A890FD276F}" srcId="{F42DA6CE-8AE8-FE45-BA11-85EE0E8553E2}" destId="{89931AE1-D5A1-2A46-83D4-9F3715E24812}" srcOrd="3" destOrd="0" parTransId="{14ED4EDB-9CA8-024C-B1B6-FC33C8E60864}" sibTransId="{1186E30E-5D99-B34D-8952-A257F5836E2E}"/>
    <dgm:cxn modelId="{FB99A940-2962-AE42-861C-9795C4B04E8E}" srcId="{F42DA6CE-8AE8-FE45-BA11-85EE0E8553E2}" destId="{8C849C19-FF46-B645-B3A4-BB4A840E2D1F}" srcOrd="5" destOrd="0" parTransId="{7CC0A17C-E0AC-454D-96EF-36B7448FF39A}" sibTransId="{71B4FCF2-A92D-9944-A57A-F014B8FDE2B8}"/>
    <dgm:cxn modelId="{7097CD56-1388-1542-9234-A5F7B2AB2778}" srcId="{F42DA6CE-8AE8-FE45-BA11-85EE0E8553E2}" destId="{A435AF61-CF19-A541-A88D-60DE2BD5EFBB}" srcOrd="4" destOrd="0" parTransId="{FC3BE686-9831-0E46-BF03-5193C270B8BC}" sibTransId="{4D334527-1622-DB44-A626-BAA0320F80F3}"/>
    <dgm:cxn modelId="{E1837057-B403-1142-8B78-7A87EF9C7CC1}" srcId="{F42DA6CE-8AE8-FE45-BA11-85EE0E8553E2}" destId="{B555323C-0A43-5643-A077-8F06DF6B6F69}" srcOrd="1" destOrd="0" parTransId="{0B55C863-4272-AB4B-B89B-E1BDD841DD96}" sibTransId="{7C71A58C-EA7D-1140-B645-5A37A43375FD}"/>
    <dgm:cxn modelId="{D0FE8472-DA38-8B45-A7F0-243164CD6695}" type="presOf" srcId="{89931AE1-D5A1-2A46-83D4-9F3715E24812}" destId="{035EEC6C-76D2-0443-9956-1E283904BD18}" srcOrd="0" destOrd="0" presId="urn:microsoft.com/office/officeart/2008/layout/LinedList"/>
    <dgm:cxn modelId="{7CA7B373-BB82-284D-8147-C96B0BC3EB0C}" type="presOf" srcId="{D8002124-07B3-D341-B049-0B59E269BDC3}" destId="{FEA900B4-60C2-6A4C-B38A-448161CCBA36}" srcOrd="0" destOrd="0" presId="urn:microsoft.com/office/officeart/2008/layout/LinedList"/>
    <dgm:cxn modelId="{8EA70FAE-B35B-324D-A6B4-E3776F916EE8}" srcId="{F42DA6CE-8AE8-FE45-BA11-85EE0E8553E2}" destId="{D8002124-07B3-D341-B049-0B59E269BDC3}" srcOrd="0" destOrd="0" parTransId="{EE9AB228-17D8-F447-AEDE-2B5D8D5E64D3}" sibTransId="{AD7F2A4D-AA39-1340-A5A4-4682BBEB2DE2}"/>
    <dgm:cxn modelId="{B07EE0B6-192D-E54C-A532-EC99CA65E652}" type="presOf" srcId="{A435AF61-CF19-A541-A88D-60DE2BD5EFBB}" destId="{4390527B-D422-BC41-BA6D-16D871C0D28F}" srcOrd="0" destOrd="0" presId="urn:microsoft.com/office/officeart/2008/layout/LinedList"/>
    <dgm:cxn modelId="{CC662EBE-D36D-ED4D-8E49-8033587DA470}" srcId="{F42DA6CE-8AE8-FE45-BA11-85EE0E8553E2}" destId="{D964D766-55BC-004B-A709-8CB5F272AB85}" srcOrd="2" destOrd="0" parTransId="{26EDC75A-B43B-7341-9B4A-DC384409597D}" sibTransId="{320E7A1D-4577-6F49-AC87-513F54A6D3EA}"/>
    <dgm:cxn modelId="{9DEDE8E2-C4B4-8B45-B6F4-AAC6ED9F30C4}" type="presOf" srcId="{D964D766-55BC-004B-A709-8CB5F272AB85}" destId="{6A9C1853-5FA6-5843-8113-550873DE8350}" srcOrd="0" destOrd="0" presId="urn:microsoft.com/office/officeart/2008/layout/LinedList"/>
    <dgm:cxn modelId="{2B8978A9-6462-914C-A7DB-813D4B6654F3}" type="presParOf" srcId="{47ED2631-2184-1E45-A5C6-910A9DF45A87}" destId="{40EEE6D7-46E3-3649-A9C9-C555088A9A23}" srcOrd="0" destOrd="0" presId="urn:microsoft.com/office/officeart/2008/layout/LinedList"/>
    <dgm:cxn modelId="{178AD72C-AE6E-1C4E-98E6-FF14A82DCB92}" type="presParOf" srcId="{47ED2631-2184-1E45-A5C6-910A9DF45A87}" destId="{09927845-F001-3149-916A-2679500F9313}" srcOrd="1" destOrd="0" presId="urn:microsoft.com/office/officeart/2008/layout/LinedList"/>
    <dgm:cxn modelId="{2ECB34C2-7561-1E42-9D89-9603E6745247}" type="presParOf" srcId="{09927845-F001-3149-916A-2679500F9313}" destId="{FEA900B4-60C2-6A4C-B38A-448161CCBA36}" srcOrd="0" destOrd="0" presId="urn:microsoft.com/office/officeart/2008/layout/LinedList"/>
    <dgm:cxn modelId="{8B172182-9AC2-8A4B-A542-A87C6F45BEBD}" type="presParOf" srcId="{09927845-F001-3149-916A-2679500F9313}" destId="{EE80DAE5-82A3-B44A-B973-B9C1960E7B58}" srcOrd="1" destOrd="0" presId="urn:microsoft.com/office/officeart/2008/layout/LinedList"/>
    <dgm:cxn modelId="{E9ACC8DD-D403-A642-91AD-812C11A1BC94}" type="presParOf" srcId="{47ED2631-2184-1E45-A5C6-910A9DF45A87}" destId="{BEF300BF-1056-8B41-B8E5-D0EAC9285452}" srcOrd="2" destOrd="0" presId="urn:microsoft.com/office/officeart/2008/layout/LinedList"/>
    <dgm:cxn modelId="{5740A45C-2702-3641-BF20-4C4A1AD12E15}" type="presParOf" srcId="{47ED2631-2184-1E45-A5C6-910A9DF45A87}" destId="{2192B868-3704-A845-8183-9379C8150049}" srcOrd="3" destOrd="0" presId="urn:microsoft.com/office/officeart/2008/layout/LinedList"/>
    <dgm:cxn modelId="{92845144-EB52-C64F-8911-26815568E9FB}" type="presParOf" srcId="{2192B868-3704-A845-8183-9379C8150049}" destId="{E458D262-F89B-DC47-9CDA-92FD7EC02702}" srcOrd="0" destOrd="0" presId="urn:microsoft.com/office/officeart/2008/layout/LinedList"/>
    <dgm:cxn modelId="{1494E018-7772-DD4D-83D3-A51E94CDBA8C}" type="presParOf" srcId="{2192B868-3704-A845-8183-9379C8150049}" destId="{0C0C9148-9075-C949-B9C7-6A797695428A}" srcOrd="1" destOrd="0" presId="urn:microsoft.com/office/officeart/2008/layout/LinedList"/>
    <dgm:cxn modelId="{02D06D9E-3822-F545-BDC5-358B60947E86}" type="presParOf" srcId="{47ED2631-2184-1E45-A5C6-910A9DF45A87}" destId="{E4D239FF-3CB6-B043-BA11-8A9FF6932DDE}" srcOrd="4" destOrd="0" presId="urn:microsoft.com/office/officeart/2008/layout/LinedList"/>
    <dgm:cxn modelId="{064C59BD-DDD2-4C47-8C50-8B8D6C4FDCDF}" type="presParOf" srcId="{47ED2631-2184-1E45-A5C6-910A9DF45A87}" destId="{E81855AE-AEE2-5347-AD9D-FBDD2368A6F4}" srcOrd="5" destOrd="0" presId="urn:microsoft.com/office/officeart/2008/layout/LinedList"/>
    <dgm:cxn modelId="{D8BFA946-DC1F-344C-90CA-046976B81BE1}" type="presParOf" srcId="{E81855AE-AEE2-5347-AD9D-FBDD2368A6F4}" destId="{6A9C1853-5FA6-5843-8113-550873DE8350}" srcOrd="0" destOrd="0" presId="urn:microsoft.com/office/officeart/2008/layout/LinedList"/>
    <dgm:cxn modelId="{521C9D22-E9A6-CB47-BFEE-2A26F4491381}" type="presParOf" srcId="{E81855AE-AEE2-5347-AD9D-FBDD2368A6F4}" destId="{F310A05F-1FD9-FD4F-A0D6-732A17A0BFFF}" srcOrd="1" destOrd="0" presId="urn:microsoft.com/office/officeart/2008/layout/LinedList"/>
    <dgm:cxn modelId="{11A789FF-845D-FE42-B7D3-C308B7CA8F30}" type="presParOf" srcId="{47ED2631-2184-1E45-A5C6-910A9DF45A87}" destId="{94EE7714-FA84-B143-8442-AB2E6CFE038B}" srcOrd="6" destOrd="0" presId="urn:microsoft.com/office/officeart/2008/layout/LinedList"/>
    <dgm:cxn modelId="{7AB3B65F-B940-3D4B-B1F6-F32B2728FC22}" type="presParOf" srcId="{47ED2631-2184-1E45-A5C6-910A9DF45A87}" destId="{6D7CEEF0-C814-5D45-B35F-01317306A945}" srcOrd="7" destOrd="0" presId="urn:microsoft.com/office/officeart/2008/layout/LinedList"/>
    <dgm:cxn modelId="{428BD6D1-1A13-D743-84F5-B3A6CB6DA5D1}" type="presParOf" srcId="{6D7CEEF0-C814-5D45-B35F-01317306A945}" destId="{035EEC6C-76D2-0443-9956-1E283904BD18}" srcOrd="0" destOrd="0" presId="urn:microsoft.com/office/officeart/2008/layout/LinedList"/>
    <dgm:cxn modelId="{12FA7471-5C97-744C-B75F-69F864C9489F}" type="presParOf" srcId="{6D7CEEF0-C814-5D45-B35F-01317306A945}" destId="{F4858A7D-6E30-174C-B339-7246C70102A1}" srcOrd="1" destOrd="0" presId="urn:microsoft.com/office/officeart/2008/layout/LinedList"/>
    <dgm:cxn modelId="{5CE9CC47-7D8D-FC45-8E0C-43B48722E44C}" type="presParOf" srcId="{47ED2631-2184-1E45-A5C6-910A9DF45A87}" destId="{22C1E9B6-4120-1149-98AB-F1FDDBDB8F02}" srcOrd="8" destOrd="0" presId="urn:microsoft.com/office/officeart/2008/layout/LinedList"/>
    <dgm:cxn modelId="{E6FE03CF-CB9A-464F-AA70-55822CC183F6}" type="presParOf" srcId="{47ED2631-2184-1E45-A5C6-910A9DF45A87}" destId="{23D6D278-5390-B44E-964C-D978F2831266}" srcOrd="9" destOrd="0" presId="urn:microsoft.com/office/officeart/2008/layout/LinedList"/>
    <dgm:cxn modelId="{5B69F3DD-770E-F542-8CE2-1E5A12A16C42}" type="presParOf" srcId="{23D6D278-5390-B44E-964C-D978F2831266}" destId="{4390527B-D422-BC41-BA6D-16D871C0D28F}" srcOrd="0" destOrd="0" presId="urn:microsoft.com/office/officeart/2008/layout/LinedList"/>
    <dgm:cxn modelId="{6CFD30B7-87D5-7B4D-B1C2-BC8A729A26C0}" type="presParOf" srcId="{23D6D278-5390-B44E-964C-D978F2831266}" destId="{6083EC8E-14CB-A942-B952-5143C9D152E7}" srcOrd="1" destOrd="0" presId="urn:microsoft.com/office/officeart/2008/layout/LinedList"/>
    <dgm:cxn modelId="{51C24F09-9568-C846-8DF0-EB9EABE07E8C}" type="presParOf" srcId="{47ED2631-2184-1E45-A5C6-910A9DF45A87}" destId="{8050F5DA-7FE6-B54B-876B-6F9ED1A0B350}" srcOrd="10" destOrd="0" presId="urn:microsoft.com/office/officeart/2008/layout/LinedList"/>
    <dgm:cxn modelId="{0930115E-7911-0249-BA78-FD182CDD82AE}" type="presParOf" srcId="{47ED2631-2184-1E45-A5C6-910A9DF45A87}" destId="{C6842814-0274-E748-8ACC-BA3F838EF8B6}" srcOrd="11" destOrd="0" presId="urn:microsoft.com/office/officeart/2008/layout/LinedList"/>
    <dgm:cxn modelId="{494C43AE-4B17-1742-8138-354256D5FC41}" type="presParOf" srcId="{C6842814-0274-E748-8ACC-BA3F838EF8B6}" destId="{5F9F7C90-1773-9E49-A4FC-E78E96E2D4D9}" srcOrd="0" destOrd="0" presId="urn:microsoft.com/office/officeart/2008/layout/LinedList"/>
    <dgm:cxn modelId="{6F640A68-ACB6-034B-BCF4-DD230A0B9F65}" type="presParOf" srcId="{C6842814-0274-E748-8ACC-BA3F838EF8B6}" destId="{0FB02987-C5DC-7945-A81B-068A9C9E714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6223F50-06F5-A74F-8099-3779E2E99386}"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zh-CN" altLang="en-US"/>
        </a:p>
      </dgm:t>
    </dgm:pt>
    <dgm:pt modelId="{10E4E11C-FE92-5C45-AFEA-4A2CEAB8DFA9}">
      <dgm:prSet/>
      <dgm:spPr/>
      <dgm:t>
        <a:bodyPr/>
        <a:lstStyle/>
        <a:p>
          <a:r>
            <a:rPr lang="zh-CN" altLang="en-US" b="0" i="0" u="none"/>
            <a:t>（</a:t>
          </a:r>
          <a:r>
            <a:rPr lang="en-US" altLang="zh-CN" b="0" i="0" u="none"/>
            <a:t>1</a:t>
          </a:r>
          <a:r>
            <a:rPr lang="zh-CN" altLang="en-US" b="0" i="0" u="none"/>
            <a:t>）成本逼近法</a:t>
          </a:r>
        </a:p>
      </dgm:t>
    </dgm:pt>
    <dgm:pt modelId="{4698352E-7150-914E-BA5D-A3FBBA7811AE}" type="parTrans" cxnId="{517CDC78-4C43-D549-B7A4-5E76ECC1FC47}">
      <dgm:prSet/>
      <dgm:spPr/>
      <dgm:t>
        <a:bodyPr/>
        <a:lstStyle/>
        <a:p>
          <a:endParaRPr lang="zh-CN" altLang="en-US"/>
        </a:p>
      </dgm:t>
    </dgm:pt>
    <dgm:pt modelId="{050C4B72-36A8-2347-B1C0-F4BCEEFCF9D3}" type="sibTrans" cxnId="{517CDC78-4C43-D549-B7A4-5E76ECC1FC47}">
      <dgm:prSet/>
      <dgm:spPr/>
      <dgm:t>
        <a:bodyPr/>
        <a:lstStyle/>
        <a:p>
          <a:endParaRPr lang="zh-CN" altLang="en-US"/>
        </a:p>
      </dgm:t>
    </dgm:pt>
    <dgm:pt modelId="{1100A732-CC7A-E24E-8F3D-069CFFB850AB}">
      <dgm:prSet/>
      <dgm:spPr/>
      <dgm:t>
        <a:bodyPr/>
        <a:lstStyle/>
        <a:p>
          <a:r>
            <a:rPr lang="zh-CN" altLang="en-US" b="0" i="0" u="none"/>
            <a:t>（</a:t>
          </a:r>
          <a:r>
            <a:rPr lang="en-US" altLang="zh-CN" b="0" i="0" u="none"/>
            <a:t>2</a:t>
          </a:r>
          <a:r>
            <a:rPr lang="zh-CN" altLang="en-US" b="0" i="0" u="none"/>
            <a:t>）市场比较法</a:t>
          </a:r>
        </a:p>
      </dgm:t>
    </dgm:pt>
    <dgm:pt modelId="{6DC74F02-E873-4A45-8A0A-CB71B2C095A8}" type="parTrans" cxnId="{41DD8726-8D89-EB45-A900-FE2B3FF06305}">
      <dgm:prSet/>
      <dgm:spPr/>
      <dgm:t>
        <a:bodyPr/>
        <a:lstStyle/>
        <a:p>
          <a:endParaRPr lang="zh-CN" altLang="en-US"/>
        </a:p>
      </dgm:t>
    </dgm:pt>
    <dgm:pt modelId="{7F140861-6C2E-C04F-9069-F5DA0A771772}" type="sibTrans" cxnId="{41DD8726-8D89-EB45-A900-FE2B3FF06305}">
      <dgm:prSet/>
      <dgm:spPr/>
      <dgm:t>
        <a:bodyPr/>
        <a:lstStyle/>
        <a:p>
          <a:endParaRPr lang="zh-CN" altLang="en-US"/>
        </a:p>
      </dgm:t>
    </dgm:pt>
    <dgm:pt modelId="{56A40D1A-848C-9342-A20F-8C1D3162BAE9}">
      <dgm:prSet/>
      <dgm:spPr/>
      <dgm:t>
        <a:bodyPr/>
        <a:lstStyle/>
        <a:p>
          <a:r>
            <a:rPr lang="zh-CN" altLang="en-US" b="0" i="0" u="none"/>
            <a:t>（</a:t>
          </a:r>
          <a:r>
            <a:rPr lang="en-US" altLang="zh-CN" b="0" i="0" u="none"/>
            <a:t>3</a:t>
          </a:r>
          <a:r>
            <a:rPr lang="zh-CN" altLang="en-US" b="0" i="0" u="none"/>
            <a:t>）公示地价系数修正法</a:t>
          </a:r>
        </a:p>
      </dgm:t>
    </dgm:pt>
    <dgm:pt modelId="{51B807B2-041B-FC46-B9B0-C4508B3D55B8}" type="parTrans" cxnId="{22430118-967C-7846-85C6-8A9A3F166C15}">
      <dgm:prSet/>
      <dgm:spPr/>
      <dgm:t>
        <a:bodyPr/>
        <a:lstStyle/>
        <a:p>
          <a:endParaRPr lang="zh-CN" altLang="en-US"/>
        </a:p>
      </dgm:t>
    </dgm:pt>
    <dgm:pt modelId="{28B7EE3E-7A9B-9C41-A87D-6C7FDC66A9F8}" type="sibTrans" cxnId="{22430118-967C-7846-85C6-8A9A3F166C15}">
      <dgm:prSet/>
      <dgm:spPr/>
      <dgm:t>
        <a:bodyPr/>
        <a:lstStyle/>
        <a:p>
          <a:endParaRPr lang="zh-CN" altLang="en-US"/>
        </a:p>
      </dgm:t>
    </dgm:pt>
    <dgm:pt modelId="{8E5C49FE-8F61-374A-8F13-42E8F7CDAB35}">
      <dgm:prSet/>
      <dgm:spPr/>
      <dgm:t>
        <a:bodyPr/>
        <a:lstStyle/>
        <a:p>
          <a:r>
            <a:rPr lang="zh-CN" altLang="en-US" b="0" i="0" u="none"/>
            <a:t>（</a:t>
          </a:r>
          <a:r>
            <a:rPr lang="en-US" altLang="zh-CN" b="0" i="0" u="none"/>
            <a:t>4</a:t>
          </a:r>
          <a:r>
            <a:rPr lang="zh-CN" altLang="en-US" b="0" i="0" u="none"/>
            <a:t>）收益还原法</a:t>
          </a:r>
        </a:p>
      </dgm:t>
    </dgm:pt>
    <dgm:pt modelId="{01ACEE14-88AC-1841-AED3-0412F4AECA24}" type="parTrans" cxnId="{BD00EC76-DA0D-F548-8E61-DD33E80EA7CC}">
      <dgm:prSet/>
      <dgm:spPr/>
      <dgm:t>
        <a:bodyPr/>
        <a:lstStyle/>
        <a:p>
          <a:endParaRPr lang="zh-CN" altLang="en-US"/>
        </a:p>
      </dgm:t>
    </dgm:pt>
    <dgm:pt modelId="{B6C80696-C1C2-D24B-B339-5B1A01153E84}" type="sibTrans" cxnId="{BD00EC76-DA0D-F548-8E61-DD33E80EA7CC}">
      <dgm:prSet/>
      <dgm:spPr/>
      <dgm:t>
        <a:bodyPr/>
        <a:lstStyle/>
        <a:p>
          <a:endParaRPr lang="zh-CN" altLang="en-US"/>
        </a:p>
      </dgm:t>
    </dgm:pt>
    <dgm:pt modelId="{910B8A60-2D81-DD47-AE5F-262CEFD20C16}">
      <dgm:prSet/>
      <dgm:spPr/>
      <dgm:t>
        <a:bodyPr/>
        <a:lstStyle/>
        <a:p>
          <a:r>
            <a:rPr lang="zh-CN" altLang="en-US" b="0" i="0" u="none"/>
            <a:t>（</a:t>
          </a:r>
          <a:r>
            <a:rPr lang="en-US" altLang="zh-CN" b="0" i="0" u="none"/>
            <a:t>5</a:t>
          </a:r>
          <a:r>
            <a:rPr lang="zh-CN" altLang="en-US" b="0" i="0" u="none"/>
            <a:t>）剩余法</a:t>
          </a:r>
        </a:p>
      </dgm:t>
    </dgm:pt>
    <dgm:pt modelId="{59314E03-6B34-404F-AB32-8111CCB03653}" type="parTrans" cxnId="{7A1DA7E0-E80D-BA4C-90A0-833E4BCFCE58}">
      <dgm:prSet/>
      <dgm:spPr/>
      <dgm:t>
        <a:bodyPr/>
        <a:lstStyle/>
        <a:p>
          <a:endParaRPr lang="zh-CN" altLang="en-US"/>
        </a:p>
      </dgm:t>
    </dgm:pt>
    <dgm:pt modelId="{00F57360-EE6F-5147-BDBF-CC1825D3036A}" type="sibTrans" cxnId="{7A1DA7E0-E80D-BA4C-90A0-833E4BCFCE58}">
      <dgm:prSet/>
      <dgm:spPr/>
      <dgm:t>
        <a:bodyPr/>
        <a:lstStyle/>
        <a:p>
          <a:endParaRPr lang="zh-CN" altLang="en-US"/>
        </a:p>
      </dgm:t>
    </dgm:pt>
    <dgm:pt modelId="{FB23EC78-B172-B34B-963E-EE9B09B5E8A9}">
      <dgm:prSet/>
      <dgm:spPr/>
      <dgm:t>
        <a:bodyPr/>
        <a:lstStyle/>
        <a:p>
          <a:r>
            <a:rPr lang="zh-CN" altLang="en-US" b="0" i="0" u="none"/>
            <a:t>划拨地价评估，应至少选用以上评估方法中的两种。</a:t>
          </a:r>
        </a:p>
      </dgm:t>
    </dgm:pt>
    <dgm:pt modelId="{EC9F2EDA-FB44-9042-A1F6-0DAFB3798B55}" type="parTrans" cxnId="{08496A68-077F-6643-AB94-11E1C6D87384}">
      <dgm:prSet/>
      <dgm:spPr/>
      <dgm:t>
        <a:bodyPr/>
        <a:lstStyle/>
        <a:p>
          <a:endParaRPr lang="zh-CN" altLang="en-US"/>
        </a:p>
      </dgm:t>
    </dgm:pt>
    <dgm:pt modelId="{B8D2DE58-EBB7-EF4A-BF53-B6140C60E1C9}" type="sibTrans" cxnId="{08496A68-077F-6643-AB94-11E1C6D87384}">
      <dgm:prSet/>
      <dgm:spPr/>
      <dgm:t>
        <a:bodyPr/>
        <a:lstStyle/>
        <a:p>
          <a:endParaRPr lang="zh-CN" altLang="en-US"/>
        </a:p>
      </dgm:t>
    </dgm:pt>
    <dgm:pt modelId="{7BE14B03-AA42-A041-8D0D-67AFF39BF9AB}" type="pres">
      <dgm:prSet presAssocID="{86223F50-06F5-A74F-8099-3779E2E99386}" presName="vert0" presStyleCnt="0">
        <dgm:presLayoutVars>
          <dgm:dir/>
          <dgm:animOne val="branch"/>
          <dgm:animLvl val="lvl"/>
        </dgm:presLayoutVars>
      </dgm:prSet>
      <dgm:spPr/>
    </dgm:pt>
    <dgm:pt modelId="{ECD348C9-B929-3045-8335-BB5E18081723}" type="pres">
      <dgm:prSet presAssocID="{10E4E11C-FE92-5C45-AFEA-4A2CEAB8DFA9}" presName="thickLine" presStyleLbl="alignNode1" presStyleIdx="0" presStyleCnt="6"/>
      <dgm:spPr/>
    </dgm:pt>
    <dgm:pt modelId="{CB540B87-D723-D74C-8E4E-37545B0A0813}" type="pres">
      <dgm:prSet presAssocID="{10E4E11C-FE92-5C45-AFEA-4A2CEAB8DFA9}" presName="horz1" presStyleCnt="0"/>
      <dgm:spPr/>
    </dgm:pt>
    <dgm:pt modelId="{C1DF93CD-7949-264E-A395-D653337D4CF0}" type="pres">
      <dgm:prSet presAssocID="{10E4E11C-FE92-5C45-AFEA-4A2CEAB8DFA9}" presName="tx1" presStyleLbl="revTx" presStyleIdx="0" presStyleCnt="6"/>
      <dgm:spPr/>
    </dgm:pt>
    <dgm:pt modelId="{822E2D7D-374E-0C4F-812E-FB1DC78CE296}" type="pres">
      <dgm:prSet presAssocID="{10E4E11C-FE92-5C45-AFEA-4A2CEAB8DFA9}" presName="vert1" presStyleCnt="0"/>
      <dgm:spPr/>
    </dgm:pt>
    <dgm:pt modelId="{27B89E7F-7851-9D4B-91F4-F75DFB3FEA4C}" type="pres">
      <dgm:prSet presAssocID="{1100A732-CC7A-E24E-8F3D-069CFFB850AB}" presName="thickLine" presStyleLbl="alignNode1" presStyleIdx="1" presStyleCnt="6"/>
      <dgm:spPr/>
    </dgm:pt>
    <dgm:pt modelId="{FEAE9C1D-488B-0047-B3B9-113843F7DE0D}" type="pres">
      <dgm:prSet presAssocID="{1100A732-CC7A-E24E-8F3D-069CFFB850AB}" presName="horz1" presStyleCnt="0"/>
      <dgm:spPr/>
    </dgm:pt>
    <dgm:pt modelId="{98A42977-8BDA-EA45-B6A4-821C3A6AFC17}" type="pres">
      <dgm:prSet presAssocID="{1100A732-CC7A-E24E-8F3D-069CFFB850AB}" presName="tx1" presStyleLbl="revTx" presStyleIdx="1" presStyleCnt="6"/>
      <dgm:spPr/>
    </dgm:pt>
    <dgm:pt modelId="{1D686992-EE74-0A41-A151-AE01AA453A42}" type="pres">
      <dgm:prSet presAssocID="{1100A732-CC7A-E24E-8F3D-069CFFB850AB}" presName="vert1" presStyleCnt="0"/>
      <dgm:spPr/>
    </dgm:pt>
    <dgm:pt modelId="{847859E0-B36E-754E-B013-152768F1F454}" type="pres">
      <dgm:prSet presAssocID="{56A40D1A-848C-9342-A20F-8C1D3162BAE9}" presName="thickLine" presStyleLbl="alignNode1" presStyleIdx="2" presStyleCnt="6"/>
      <dgm:spPr/>
    </dgm:pt>
    <dgm:pt modelId="{8652CF7E-C507-5C48-85D5-6879A0A0C909}" type="pres">
      <dgm:prSet presAssocID="{56A40D1A-848C-9342-A20F-8C1D3162BAE9}" presName="horz1" presStyleCnt="0"/>
      <dgm:spPr/>
    </dgm:pt>
    <dgm:pt modelId="{61E66DC1-60FB-0F44-B571-9867060E5613}" type="pres">
      <dgm:prSet presAssocID="{56A40D1A-848C-9342-A20F-8C1D3162BAE9}" presName="tx1" presStyleLbl="revTx" presStyleIdx="2" presStyleCnt="6"/>
      <dgm:spPr/>
    </dgm:pt>
    <dgm:pt modelId="{2C19028B-859B-0A4B-A49B-E14FB275627A}" type="pres">
      <dgm:prSet presAssocID="{56A40D1A-848C-9342-A20F-8C1D3162BAE9}" presName="vert1" presStyleCnt="0"/>
      <dgm:spPr/>
    </dgm:pt>
    <dgm:pt modelId="{C06668B1-6BA8-AC47-AEAE-76257EAC779F}" type="pres">
      <dgm:prSet presAssocID="{8E5C49FE-8F61-374A-8F13-42E8F7CDAB35}" presName="thickLine" presStyleLbl="alignNode1" presStyleIdx="3" presStyleCnt="6"/>
      <dgm:spPr/>
    </dgm:pt>
    <dgm:pt modelId="{0D47A389-AA58-D041-B442-8965FD72E918}" type="pres">
      <dgm:prSet presAssocID="{8E5C49FE-8F61-374A-8F13-42E8F7CDAB35}" presName="horz1" presStyleCnt="0"/>
      <dgm:spPr/>
    </dgm:pt>
    <dgm:pt modelId="{8A270322-4385-9444-B925-C23DEDF06F4F}" type="pres">
      <dgm:prSet presAssocID="{8E5C49FE-8F61-374A-8F13-42E8F7CDAB35}" presName="tx1" presStyleLbl="revTx" presStyleIdx="3" presStyleCnt="6"/>
      <dgm:spPr/>
    </dgm:pt>
    <dgm:pt modelId="{902C78A5-50A3-5845-BE47-8C29F7073B59}" type="pres">
      <dgm:prSet presAssocID="{8E5C49FE-8F61-374A-8F13-42E8F7CDAB35}" presName="vert1" presStyleCnt="0"/>
      <dgm:spPr/>
    </dgm:pt>
    <dgm:pt modelId="{83287255-0A37-564C-9236-D3FB552C9B34}" type="pres">
      <dgm:prSet presAssocID="{910B8A60-2D81-DD47-AE5F-262CEFD20C16}" presName="thickLine" presStyleLbl="alignNode1" presStyleIdx="4" presStyleCnt="6"/>
      <dgm:spPr/>
    </dgm:pt>
    <dgm:pt modelId="{48C010AA-EAD2-B54D-A506-1968D46CB881}" type="pres">
      <dgm:prSet presAssocID="{910B8A60-2D81-DD47-AE5F-262CEFD20C16}" presName="horz1" presStyleCnt="0"/>
      <dgm:spPr/>
    </dgm:pt>
    <dgm:pt modelId="{B5326C15-3669-6F45-83EC-98CA83D549B9}" type="pres">
      <dgm:prSet presAssocID="{910B8A60-2D81-DD47-AE5F-262CEFD20C16}" presName="tx1" presStyleLbl="revTx" presStyleIdx="4" presStyleCnt="6"/>
      <dgm:spPr/>
    </dgm:pt>
    <dgm:pt modelId="{EFBE3F80-F30A-B640-901F-759A12BB75BD}" type="pres">
      <dgm:prSet presAssocID="{910B8A60-2D81-DD47-AE5F-262CEFD20C16}" presName="vert1" presStyleCnt="0"/>
      <dgm:spPr/>
    </dgm:pt>
    <dgm:pt modelId="{10C5ED0B-E5DB-A140-BA12-47CF42669AC3}" type="pres">
      <dgm:prSet presAssocID="{FB23EC78-B172-B34B-963E-EE9B09B5E8A9}" presName="thickLine" presStyleLbl="alignNode1" presStyleIdx="5" presStyleCnt="6"/>
      <dgm:spPr/>
    </dgm:pt>
    <dgm:pt modelId="{1602FFA0-8FD1-5546-A8D9-F2DEFD3A179B}" type="pres">
      <dgm:prSet presAssocID="{FB23EC78-B172-B34B-963E-EE9B09B5E8A9}" presName="horz1" presStyleCnt="0"/>
      <dgm:spPr/>
    </dgm:pt>
    <dgm:pt modelId="{12EB9FAB-F86D-634A-82AE-23B66114CE7A}" type="pres">
      <dgm:prSet presAssocID="{FB23EC78-B172-B34B-963E-EE9B09B5E8A9}" presName="tx1" presStyleLbl="revTx" presStyleIdx="5" presStyleCnt="6"/>
      <dgm:spPr/>
    </dgm:pt>
    <dgm:pt modelId="{9A7F50B2-B52A-9145-A915-422310B255A1}" type="pres">
      <dgm:prSet presAssocID="{FB23EC78-B172-B34B-963E-EE9B09B5E8A9}" presName="vert1" presStyleCnt="0"/>
      <dgm:spPr/>
    </dgm:pt>
  </dgm:ptLst>
  <dgm:cxnLst>
    <dgm:cxn modelId="{22430118-967C-7846-85C6-8A9A3F166C15}" srcId="{86223F50-06F5-A74F-8099-3779E2E99386}" destId="{56A40D1A-848C-9342-A20F-8C1D3162BAE9}" srcOrd="2" destOrd="0" parTransId="{51B807B2-041B-FC46-B9B0-C4508B3D55B8}" sibTransId="{28B7EE3E-7A9B-9C41-A87D-6C7FDC66A9F8}"/>
    <dgm:cxn modelId="{41DD8726-8D89-EB45-A900-FE2B3FF06305}" srcId="{86223F50-06F5-A74F-8099-3779E2E99386}" destId="{1100A732-CC7A-E24E-8F3D-069CFFB850AB}" srcOrd="1" destOrd="0" parTransId="{6DC74F02-E873-4A45-8A0A-CB71B2C095A8}" sibTransId="{7F140861-6C2E-C04F-9069-F5DA0A771772}"/>
    <dgm:cxn modelId="{134BCC5B-4A9E-F54E-BF2C-FC5A88393698}" type="presOf" srcId="{10E4E11C-FE92-5C45-AFEA-4A2CEAB8DFA9}" destId="{C1DF93CD-7949-264E-A395-D653337D4CF0}" srcOrd="0" destOrd="0" presId="urn:microsoft.com/office/officeart/2008/layout/LinedList"/>
    <dgm:cxn modelId="{9E4B1961-3A23-F94A-93D4-952E27FE8688}" type="presOf" srcId="{910B8A60-2D81-DD47-AE5F-262CEFD20C16}" destId="{B5326C15-3669-6F45-83EC-98CA83D549B9}" srcOrd="0" destOrd="0" presId="urn:microsoft.com/office/officeart/2008/layout/LinedList"/>
    <dgm:cxn modelId="{EDF55F63-9EA5-7647-ADCA-395855A273FD}" type="presOf" srcId="{86223F50-06F5-A74F-8099-3779E2E99386}" destId="{7BE14B03-AA42-A041-8D0D-67AFF39BF9AB}" srcOrd="0" destOrd="0" presId="urn:microsoft.com/office/officeart/2008/layout/LinedList"/>
    <dgm:cxn modelId="{A8931164-48CC-A248-889D-94252EDA327C}" type="presOf" srcId="{56A40D1A-848C-9342-A20F-8C1D3162BAE9}" destId="{61E66DC1-60FB-0F44-B571-9867060E5613}" srcOrd="0" destOrd="0" presId="urn:microsoft.com/office/officeart/2008/layout/LinedList"/>
    <dgm:cxn modelId="{08496A68-077F-6643-AB94-11E1C6D87384}" srcId="{86223F50-06F5-A74F-8099-3779E2E99386}" destId="{FB23EC78-B172-B34B-963E-EE9B09B5E8A9}" srcOrd="5" destOrd="0" parTransId="{EC9F2EDA-FB44-9042-A1F6-0DAFB3798B55}" sibTransId="{B8D2DE58-EBB7-EF4A-BF53-B6140C60E1C9}"/>
    <dgm:cxn modelId="{BCC6F86F-DE18-4A44-B274-B799E7A00692}" type="presOf" srcId="{8E5C49FE-8F61-374A-8F13-42E8F7CDAB35}" destId="{8A270322-4385-9444-B925-C23DEDF06F4F}" srcOrd="0" destOrd="0" presId="urn:microsoft.com/office/officeart/2008/layout/LinedList"/>
    <dgm:cxn modelId="{BD00EC76-DA0D-F548-8E61-DD33E80EA7CC}" srcId="{86223F50-06F5-A74F-8099-3779E2E99386}" destId="{8E5C49FE-8F61-374A-8F13-42E8F7CDAB35}" srcOrd="3" destOrd="0" parTransId="{01ACEE14-88AC-1841-AED3-0412F4AECA24}" sibTransId="{B6C80696-C1C2-D24B-B339-5B1A01153E84}"/>
    <dgm:cxn modelId="{517CDC78-4C43-D549-B7A4-5E76ECC1FC47}" srcId="{86223F50-06F5-A74F-8099-3779E2E99386}" destId="{10E4E11C-FE92-5C45-AFEA-4A2CEAB8DFA9}" srcOrd="0" destOrd="0" parTransId="{4698352E-7150-914E-BA5D-A3FBBA7811AE}" sibTransId="{050C4B72-36A8-2347-B1C0-F4BCEEFCF9D3}"/>
    <dgm:cxn modelId="{7A1DA7E0-E80D-BA4C-90A0-833E4BCFCE58}" srcId="{86223F50-06F5-A74F-8099-3779E2E99386}" destId="{910B8A60-2D81-DD47-AE5F-262CEFD20C16}" srcOrd="4" destOrd="0" parTransId="{59314E03-6B34-404F-AB32-8111CCB03653}" sibTransId="{00F57360-EE6F-5147-BDBF-CC1825D3036A}"/>
    <dgm:cxn modelId="{737152E6-9453-424F-B9A8-036383B013F2}" type="presOf" srcId="{1100A732-CC7A-E24E-8F3D-069CFFB850AB}" destId="{98A42977-8BDA-EA45-B6A4-821C3A6AFC17}" srcOrd="0" destOrd="0" presId="urn:microsoft.com/office/officeart/2008/layout/LinedList"/>
    <dgm:cxn modelId="{CC2C41F6-E87F-BA4A-B7BA-736346A40E6A}" type="presOf" srcId="{FB23EC78-B172-B34B-963E-EE9B09B5E8A9}" destId="{12EB9FAB-F86D-634A-82AE-23B66114CE7A}" srcOrd="0" destOrd="0" presId="urn:microsoft.com/office/officeart/2008/layout/LinedList"/>
    <dgm:cxn modelId="{DBCD5533-301A-6A4D-A7BE-F38FF8DCD11A}" type="presParOf" srcId="{7BE14B03-AA42-A041-8D0D-67AFF39BF9AB}" destId="{ECD348C9-B929-3045-8335-BB5E18081723}" srcOrd="0" destOrd="0" presId="urn:microsoft.com/office/officeart/2008/layout/LinedList"/>
    <dgm:cxn modelId="{7E419371-688A-594E-8B0C-BE20CC2FE6B6}" type="presParOf" srcId="{7BE14B03-AA42-A041-8D0D-67AFF39BF9AB}" destId="{CB540B87-D723-D74C-8E4E-37545B0A0813}" srcOrd="1" destOrd="0" presId="urn:microsoft.com/office/officeart/2008/layout/LinedList"/>
    <dgm:cxn modelId="{C0DC6BCB-D139-4145-8BF1-12D2F1F67033}" type="presParOf" srcId="{CB540B87-D723-D74C-8E4E-37545B0A0813}" destId="{C1DF93CD-7949-264E-A395-D653337D4CF0}" srcOrd="0" destOrd="0" presId="urn:microsoft.com/office/officeart/2008/layout/LinedList"/>
    <dgm:cxn modelId="{1A5D6A5E-A6D3-6A4C-BAC9-808435349DB8}" type="presParOf" srcId="{CB540B87-D723-D74C-8E4E-37545B0A0813}" destId="{822E2D7D-374E-0C4F-812E-FB1DC78CE296}" srcOrd="1" destOrd="0" presId="urn:microsoft.com/office/officeart/2008/layout/LinedList"/>
    <dgm:cxn modelId="{6C649076-4080-6D40-A6B7-402F0A18D70F}" type="presParOf" srcId="{7BE14B03-AA42-A041-8D0D-67AFF39BF9AB}" destId="{27B89E7F-7851-9D4B-91F4-F75DFB3FEA4C}" srcOrd="2" destOrd="0" presId="urn:microsoft.com/office/officeart/2008/layout/LinedList"/>
    <dgm:cxn modelId="{6869C8A8-9A07-6145-B763-6269C5B7C9F5}" type="presParOf" srcId="{7BE14B03-AA42-A041-8D0D-67AFF39BF9AB}" destId="{FEAE9C1D-488B-0047-B3B9-113843F7DE0D}" srcOrd="3" destOrd="0" presId="urn:microsoft.com/office/officeart/2008/layout/LinedList"/>
    <dgm:cxn modelId="{AC1ABC4B-5AD7-A844-B1B5-64277C121CAA}" type="presParOf" srcId="{FEAE9C1D-488B-0047-B3B9-113843F7DE0D}" destId="{98A42977-8BDA-EA45-B6A4-821C3A6AFC17}" srcOrd="0" destOrd="0" presId="urn:microsoft.com/office/officeart/2008/layout/LinedList"/>
    <dgm:cxn modelId="{DCE60A28-2D8B-B843-903E-5A18652F6E5C}" type="presParOf" srcId="{FEAE9C1D-488B-0047-B3B9-113843F7DE0D}" destId="{1D686992-EE74-0A41-A151-AE01AA453A42}" srcOrd="1" destOrd="0" presId="urn:microsoft.com/office/officeart/2008/layout/LinedList"/>
    <dgm:cxn modelId="{4A8E6446-7D98-054E-92FA-BC7C0D3D692E}" type="presParOf" srcId="{7BE14B03-AA42-A041-8D0D-67AFF39BF9AB}" destId="{847859E0-B36E-754E-B013-152768F1F454}" srcOrd="4" destOrd="0" presId="urn:microsoft.com/office/officeart/2008/layout/LinedList"/>
    <dgm:cxn modelId="{C4B9822E-140F-2849-9230-A4AD65E0585E}" type="presParOf" srcId="{7BE14B03-AA42-A041-8D0D-67AFF39BF9AB}" destId="{8652CF7E-C507-5C48-85D5-6879A0A0C909}" srcOrd="5" destOrd="0" presId="urn:microsoft.com/office/officeart/2008/layout/LinedList"/>
    <dgm:cxn modelId="{0F82A3A4-59A3-6944-B08B-878B822E7F93}" type="presParOf" srcId="{8652CF7E-C507-5C48-85D5-6879A0A0C909}" destId="{61E66DC1-60FB-0F44-B571-9867060E5613}" srcOrd="0" destOrd="0" presId="urn:microsoft.com/office/officeart/2008/layout/LinedList"/>
    <dgm:cxn modelId="{ABAA53FE-4266-FF41-95B6-12BEBFA042A1}" type="presParOf" srcId="{8652CF7E-C507-5C48-85D5-6879A0A0C909}" destId="{2C19028B-859B-0A4B-A49B-E14FB275627A}" srcOrd="1" destOrd="0" presId="urn:microsoft.com/office/officeart/2008/layout/LinedList"/>
    <dgm:cxn modelId="{B0A577FB-7915-7A45-B926-AFABD4BDB851}" type="presParOf" srcId="{7BE14B03-AA42-A041-8D0D-67AFF39BF9AB}" destId="{C06668B1-6BA8-AC47-AEAE-76257EAC779F}" srcOrd="6" destOrd="0" presId="urn:microsoft.com/office/officeart/2008/layout/LinedList"/>
    <dgm:cxn modelId="{8BBF9425-4C29-B841-91A2-91A439B794FA}" type="presParOf" srcId="{7BE14B03-AA42-A041-8D0D-67AFF39BF9AB}" destId="{0D47A389-AA58-D041-B442-8965FD72E918}" srcOrd="7" destOrd="0" presId="urn:microsoft.com/office/officeart/2008/layout/LinedList"/>
    <dgm:cxn modelId="{7731E788-A4F0-E54C-B8D6-8944A2D6C11C}" type="presParOf" srcId="{0D47A389-AA58-D041-B442-8965FD72E918}" destId="{8A270322-4385-9444-B925-C23DEDF06F4F}" srcOrd="0" destOrd="0" presId="urn:microsoft.com/office/officeart/2008/layout/LinedList"/>
    <dgm:cxn modelId="{E6074D1C-5A5C-8144-9A27-27EDD97CB5D3}" type="presParOf" srcId="{0D47A389-AA58-D041-B442-8965FD72E918}" destId="{902C78A5-50A3-5845-BE47-8C29F7073B59}" srcOrd="1" destOrd="0" presId="urn:microsoft.com/office/officeart/2008/layout/LinedList"/>
    <dgm:cxn modelId="{681EADA8-E743-F546-A4E2-008760E87D47}" type="presParOf" srcId="{7BE14B03-AA42-A041-8D0D-67AFF39BF9AB}" destId="{83287255-0A37-564C-9236-D3FB552C9B34}" srcOrd="8" destOrd="0" presId="urn:microsoft.com/office/officeart/2008/layout/LinedList"/>
    <dgm:cxn modelId="{DF4C8DAE-D017-524A-BA6D-0FF8AD096E3B}" type="presParOf" srcId="{7BE14B03-AA42-A041-8D0D-67AFF39BF9AB}" destId="{48C010AA-EAD2-B54D-A506-1968D46CB881}" srcOrd="9" destOrd="0" presId="urn:microsoft.com/office/officeart/2008/layout/LinedList"/>
    <dgm:cxn modelId="{BA6998D2-0BDF-2E45-9D5E-921F60FCE1D9}" type="presParOf" srcId="{48C010AA-EAD2-B54D-A506-1968D46CB881}" destId="{B5326C15-3669-6F45-83EC-98CA83D549B9}" srcOrd="0" destOrd="0" presId="urn:microsoft.com/office/officeart/2008/layout/LinedList"/>
    <dgm:cxn modelId="{8682A590-A42B-5D49-ADD1-EB49F90D29EB}" type="presParOf" srcId="{48C010AA-EAD2-B54D-A506-1968D46CB881}" destId="{EFBE3F80-F30A-B640-901F-759A12BB75BD}" srcOrd="1" destOrd="0" presId="urn:microsoft.com/office/officeart/2008/layout/LinedList"/>
    <dgm:cxn modelId="{67200C52-161F-204B-9160-1B0EDA44C13A}" type="presParOf" srcId="{7BE14B03-AA42-A041-8D0D-67AFF39BF9AB}" destId="{10C5ED0B-E5DB-A140-BA12-47CF42669AC3}" srcOrd="10" destOrd="0" presId="urn:microsoft.com/office/officeart/2008/layout/LinedList"/>
    <dgm:cxn modelId="{7169F922-F833-6147-BFCF-D7904DD0A92E}" type="presParOf" srcId="{7BE14B03-AA42-A041-8D0D-67AFF39BF9AB}" destId="{1602FFA0-8FD1-5546-A8D9-F2DEFD3A179B}" srcOrd="11" destOrd="0" presId="urn:microsoft.com/office/officeart/2008/layout/LinedList"/>
    <dgm:cxn modelId="{161A70C2-1C25-3D49-A9D3-52634826BFA7}" type="presParOf" srcId="{1602FFA0-8FD1-5546-A8D9-F2DEFD3A179B}" destId="{12EB9FAB-F86D-634A-82AE-23B66114CE7A}" srcOrd="0" destOrd="0" presId="urn:microsoft.com/office/officeart/2008/layout/LinedList"/>
    <dgm:cxn modelId="{38889D53-8B35-404C-8826-1F5C6B68D70E}" type="presParOf" srcId="{1602FFA0-8FD1-5546-A8D9-F2DEFD3A179B}" destId="{9A7F50B2-B52A-9145-A915-422310B255A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11E80A9-8768-3F4B-B4D6-32064A08DEB6}" type="doc">
      <dgm:prSet loTypeId="urn:microsoft.com/office/officeart/2005/8/layout/list1" loCatId="" qsTypeId="urn:microsoft.com/office/officeart/2005/8/quickstyle/simple1" qsCatId="simple" csTypeId="urn:microsoft.com/office/officeart/2005/8/colors/accent1_2" csCatId="accent1" phldr="1"/>
      <dgm:spPr/>
      <dgm:t>
        <a:bodyPr/>
        <a:lstStyle/>
        <a:p>
          <a:endParaRPr lang="zh-CN" altLang="en-US"/>
        </a:p>
      </dgm:t>
    </dgm:pt>
    <dgm:pt modelId="{A326B1F9-ACBC-2045-942F-6A12FCEEAE3D}">
      <dgm:prSet/>
      <dgm:spPr/>
      <dgm:t>
        <a:bodyPr/>
        <a:lstStyle/>
        <a:p>
          <a:r>
            <a:rPr lang="zh-CN" altLang="en-US" b="0" i="0" u="none" dirty="0"/>
            <a:t>除遵循</a:t>
          </a:r>
          <a:r>
            <a:rPr lang="en-US" altLang="zh-CN" b="0" i="0" u="none" dirty="0"/>
            <a:t>《</a:t>
          </a:r>
          <a:r>
            <a:rPr lang="zh-CN" altLang="en-US" b="0" i="0" u="none" dirty="0"/>
            <a:t>城镇土地估价规程</a:t>
          </a:r>
          <a:r>
            <a:rPr lang="en-US" altLang="zh-CN" b="0" i="0" u="none" dirty="0"/>
            <a:t>》</a:t>
          </a:r>
          <a:r>
            <a:rPr lang="zh-CN" altLang="en-US" b="0" i="0" u="none" dirty="0"/>
            <a:t>一般规定外，各方法还可按以下要点评估：</a:t>
          </a:r>
          <a:endParaRPr lang="zh-CN" altLang="en-US" dirty="0"/>
        </a:p>
      </dgm:t>
    </dgm:pt>
    <dgm:pt modelId="{152CFFBE-FFE5-1945-A3A7-589A2232EFB2}" type="parTrans" cxnId="{7AD2AA1F-3463-5741-B834-B81CB9024AAC}">
      <dgm:prSet/>
      <dgm:spPr/>
      <dgm:t>
        <a:bodyPr/>
        <a:lstStyle/>
        <a:p>
          <a:endParaRPr lang="zh-CN" altLang="en-US"/>
        </a:p>
      </dgm:t>
    </dgm:pt>
    <dgm:pt modelId="{0A00808B-87FB-DA46-8628-A8FC57B60601}" type="sibTrans" cxnId="{7AD2AA1F-3463-5741-B834-B81CB9024AAC}">
      <dgm:prSet/>
      <dgm:spPr/>
      <dgm:t>
        <a:bodyPr/>
        <a:lstStyle/>
        <a:p>
          <a:endParaRPr lang="zh-CN" altLang="en-US"/>
        </a:p>
      </dgm:t>
    </dgm:pt>
    <dgm:pt modelId="{30952E87-08A1-C646-9424-080CF5A4EFC7}" type="pres">
      <dgm:prSet presAssocID="{711E80A9-8768-3F4B-B4D6-32064A08DEB6}" presName="linear" presStyleCnt="0">
        <dgm:presLayoutVars>
          <dgm:dir/>
          <dgm:animLvl val="lvl"/>
          <dgm:resizeHandles val="exact"/>
        </dgm:presLayoutVars>
      </dgm:prSet>
      <dgm:spPr/>
    </dgm:pt>
    <dgm:pt modelId="{F2016E19-61B1-AE4C-BE43-7DE13829A81B}" type="pres">
      <dgm:prSet presAssocID="{A326B1F9-ACBC-2045-942F-6A12FCEEAE3D}" presName="parentLin" presStyleCnt="0"/>
      <dgm:spPr/>
    </dgm:pt>
    <dgm:pt modelId="{25509F3F-53DA-5D49-B33F-772A049F6CCB}" type="pres">
      <dgm:prSet presAssocID="{A326B1F9-ACBC-2045-942F-6A12FCEEAE3D}" presName="parentLeftMargin" presStyleLbl="node1" presStyleIdx="0" presStyleCnt="1"/>
      <dgm:spPr/>
    </dgm:pt>
    <dgm:pt modelId="{D77EF8A9-F063-7343-8460-1446C959AF14}" type="pres">
      <dgm:prSet presAssocID="{A326B1F9-ACBC-2045-942F-6A12FCEEAE3D}" presName="parentText" presStyleLbl="node1" presStyleIdx="0" presStyleCnt="1" custScaleY="192712">
        <dgm:presLayoutVars>
          <dgm:chMax val="0"/>
          <dgm:bulletEnabled val="1"/>
        </dgm:presLayoutVars>
      </dgm:prSet>
      <dgm:spPr/>
    </dgm:pt>
    <dgm:pt modelId="{2B5146FB-EAB3-D849-A4AE-7C9769C37A53}" type="pres">
      <dgm:prSet presAssocID="{A326B1F9-ACBC-2045-942F-6A12FCEEAE3D}" presName="negativeSpace" presStyleCnt="0"/>
      <dgm:spPr/>
    </dgm:pt>
    <dgm:pt modelId="{E8A81A41-C55F-234C-B7FA-35DB1ED47A6D}" type="pres">
      <dgm:prSet presAssocID="{A326B1F9-ACBC-2045-942F-6A12FCEEAE3D}" presName="childText" presStyleLbl="conFgAcc1" presStyleIdx="0" presStyleCnt="1">
        <dgm:presLayoutVars>
          <dgm:bulletEnabled val="1"/>
        </dgm:presLayoutVars>
      </dgm:prSet>
      <dgm:spPr/>
    </dgm:pt>
  </dgm:ptLst>
  <dgm:cxnLst>
    <dgm:cxn modelId="{7AD2AA1F-3463-5741-B834-B81CB9024AAC}" srcId="{711E80A9-8768-3F4B-B4D6-32064A08DEB6}" destId="{A326B1F9-ACBC-2045-942F-6A12FCEEAE3D}" srcOrd="0" destOrd="0" parTransId="{152CFFBE-FFE5-1945-A3A7-589A2232EFB2}" sibTransId="{0A00808B-87FB-DA46-8628-A8FC57B60601}"/>
    <dgm:cxn modelId="{C6658C23-2E09-AC49-80B6-7103FA2B484A}" type="presOf" srcId="{711E80A9-8768-3F4B-B4D6-32064A08DEB6}" destId="{30952E87-08A1-C646-9424-080CF5A4EFC7}" srcOrd="0" destOrd="0" presId="urn:microsoft.com/office/officeart/2005/8/layout/list1"/>
    <dgm:cxn modelId="{EE13B17A-0D39-594A-8EA3-DEE23E4C9423}" type="presOf" srcId="{A326B1F9-ACBC-2045-942F-6A12FCEEAE3D}" destId="{25509F3F-53DA-5D49-B33F-772A049F6CCB}" srcOrd="0" destOrd="0" presId="urn:microsoft.com/office/officeart/2005/8/layout/list1"/>
    <dgm:cxn modelId="{2C2C82FE-7922-3B4A-B6E0-2662A34FA0FD}" type="presOf" srcId="{A326B1F9-ACBC-2045-942F-6A12FCEEAE3D}" destId="{D77EF8A9-F063-7343-8460-1446C959AF14}" srcOrd="1" destOrd="0" presId="urn:microsoft.com/office/officeart/2005/8/layout/list1"/>
    <dgm:cxn modelId="{24533324-5A8B-1A43-B983-B4F33D31C6D2}" type="presParOf" srcId="{30952E87-08A1-C646-9424-080CF5A4EFC7}" destId="{F2016E19-61B1-AE4C-BE43-7DE13829A81B}" srcOrd="0" destOrd="0" presId="urn:microsoft.com/office/officeart/2005/8/layout/list1"/>
    <dgm:cxn modelId="{9D8689C4-5AF5-F043-9C7B-A8912633F2C5}" type="presParOf" srcId="{F2016E19-61B1-AE4C-BE43-7DE13829A81B}" destId="{25509F3F-53DA-5D49-B33F-772A049F6CCB}" srcOrd="0" destOrd="0" presId="urn:microsoft.com/office/officeart/2005/8/layout/list1"/>
    <dgm:cxn modelId="{26CEA810-F02B-B746-99C0-A62B78CF4073}" type="presParOf" srcId="{F2016E19-61B1-AE4C-BE43-7DE13829A81B}" destId="{D77EF8A9-F063-7343-8460-1446C959AF14}" srcOrd="1" destOrd="0" presId="urn:microsoft.com/office/officeart/2005/8/layout/list1"/>
    <dgm:cxn modelId="{FE291C69-82A1-0041-9A9F-02747EFE97BD}" type="presParOf" srcId="{30952E87-08A1-C646-9424-080CF5A4EFC7}" destId="{2B5146FB-EAB3-D849-A4AE-7C9769C37A53}" srcOrd="1" destOrd="0" presId="urn:microsoft.com/office/officeart/2005/8/layout/list1"/>
    <dgm:cxn modelId="{9BC5EB7C-09B2-F147-A5DC-2FD08FD8F081}" type="presParOf" srcId="{30952E87-08A1-C646-9424-080CF5A4EFC7}" destId="{E8A81A41-C55F-234C-B7FA-35DB1ED47A6D}"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A669C55-A093-9B40-8A3A-D4F94B16915A}"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BD6AB0E1-4FBD-C04B-909F-64EE52FC2F63}">
      <dgm:prSet/>
      <dgm:spPr/>
      <dgm:t>
        <a:bodyPr/>
        <a:lstStyle/>
        <a:p>
          <a:r>
            <a:rPr lang="zh-CN" altLang="en-US" b="0" i="0" u="none"/>
            <a:t>（</a:t>
          </a:r>
          <a:r>
            <a:rPr lang="en-US" altLang="zh-CN" b="0" i="0" u="none"/>
            <a:t>1</a:t>
          </a:r>
          <a:r>
            <a:rPr lang="zh-CN" altLang="en-US" b="0" i="0" u="none"/>
            <a:t>）采用成本逼近法评估划拨地价，应选用客观的土地取得及开发成本数据，包括土地取得费、土地开发费、税费、利息、利润等分项。</a:t>
          </a:r>
        </a:p>
      </dgm:t>
    </dgm:pt>
    <dgm:pt modelId="{9B2C0A3B-10EA-0245-A5CA-E3F829369937}" type="parTrans" cxnId="{A2A0DF95-B0D4-A44A-862A-E811613DC985}">
      <dgm:prSet/>
      <dgm:spPr/>
      <dgm:t>
        <a:bodyPr/>
        <a:lstStyle/>
        <a:p>
          <a:endParaRPr lang="zh-CN" altLang="en-US"/>
        </a:p>
      </dgm:t>
    </dgm:pt>
    <dgm:pt modelId="{BBB14370-29A5-024D-9BBF-C7F826C7E03F}" type="sibTrans" cxnId="{A2A0DF95-B0D4-A44A-862A-E811613DC985}">
      <dgm:prSet/>
      <dgm:spPr/>
      <dgm:t>
        <a:bodyPr/>
        <a:lstStyle/>
        <a:p>
          <a:endParaRPr lang="zh-CN" altLang="en-US"/>
        </a:p>
      </dgm:t>
    </dgm:pt>
    <dgm:pt modelId="{B14BEB8D-2CA3-AD49-B51F-241C830ECA9B}">
      <dgm:prSet/>
      <dgm:spPr/>
      <dgm:t>
        <a:bodyPr/>
        <a:lstStyle/>
        <a:p>
          <a:r>
            <a:rPr lang="zh-CN" altLang="en-US" b="0" i="0" u="none"/>
            <a:t>（</a:t>
          </a:r>
          <a:r>
            <a:rPr lang="en-US" altLang="zh-CN" b="0" i="0" u="none"/>
            <a:t>2</a:t>
          </a:r>
          <a:r>
            <a:rPr lang="zh-CN" altLang="en-US" b="0" i="0" u="none"/>
            <a:t>）合理确定土地取得费。结合估价对象所处区位及周边区域用地结构，分析在估价期日模拟获取估价对象类似用地可能采用的土地取得方式，测算相应土地取得费。</a:t>
          </a:r>
        </a:p>
      </dgm:t>
    </dgm:pt>
    <dgm:pt modelId="{66279525-F413-4F4B-B293-6884F0755246}" type="parTrans" cxnId="{7AA9A272-C254-C044-A2DB-D1703B995B93}">
      <dgm:prSet/>
      <dgm:spPr/>
      <dgm:t>
        <a:bodyPr/>
        <a:lstStyle/>
        <a:p>
          <a:endParaRPr lang="zh-CN" altLang="en-US"/>
        </a:p>
      </dgm:t>
    </dgm:pt>
    <dgm:pt modelId="{F5BE8C61-6410-FF43-8BEE-126AAF9F5A74}" type="sibTrans" cxnId="{7AA9A272-C254-C044-A2DB-D1703B995B93}">
      <dgm:prSet/>
      <dgm:spPr/>
      <dgm:t>
        <a:bodyPr/>
        <a:lstStyle/>
        <a:p>
          <a:endParaRPr lang="zh-CN" altLang="en-US"/>
        </a:p>
      </dgm:t>
    </dgm:pt>
    <dgm:pt modelId="{8DFA4B9F-6931-D748-9F91-612E59AF2B67}">
      <dgm:prSet/>
      <dgm:spPr/>
      <dgm:t>
        <a:bodyPr/>
        <a:lstStyle/>
        <a:p>
          <a:r>
            <a:rPr lang="zh-CN" altLang="en-US" b="0" i="0" u="none"/>
            <a:t>估价对象位于城市建成区外或远郊区域的，以估价对象周边区域平均征收补偿安置费用作为土地取得费。</a:t>
          </a:r>
        </a:p>
      </dgm:t>
    </dgm:pt>
    <dgm:pt modelId="{3588EFAD-0D61-A94F-823E-35B0EB7585C4}" type="parTrans" cxnId="{A313FE01-A99B-3248-9F17-899F07CA9156}">
      <dgm:prSet/>
      <dgm:spPr/>
      <dgm:t>
        <a:bodyPr/>
        <a:lstStyle/>
        <a:p>
          <a:endParaRPr lang="zh-CN" altLang="en-US"/>
        </a:p>
      </dgm:t>
    </dgm:pt>
    <dgm:pt modelId="{3F37AFBC-751C-9644-9C3E-44B80344C20E}" type="sibTrans" cxnId="{A313FE01-A99B-3248-9F17-899F07CA9156}">
      <dgm:prSet/>
      <dgm:spPr/>
      <dgm:t>
        <a:bodyPr/>
        <a:lstStyle/>
        <a:p>
          <a:endParaRPr lang="zh-CN" altLang="en-US"/>
        </a:p>
      </dgm:t>
    </dgm:pt>
    <dgm:pt modelId="{93C2966E-3496-8F47-A39F-DFEE6700686A}">
      <dgm:prSet/>
      <dgm:spPr/>
      <dgm:t>
        <a:bodyPr/>
        <a:lstStyle/>
        <a:p>
          <a:r>
            <a:rPr lang="zh-CN" altLang="en-US" b="0" i="0" u="none"/>
            <a:t>估价对象位于城市建成区内的，可合理选择估价对象周边区域或类似地区的土地收储、国有土地上房屋征收或集体建设用地拆迁等案例，经期日、区位等修正后，算术平均确定估价对象土地取得费。有存量工业用地收储案例的，可优先选择使用。</a:t>
          </a:r>
        </a:p>
      </dgm:t>
    </dgm:pt>
    <dgm:pt modelId="{CB2E3958-0660-5C46-85B3-E1646A4CA4EE}" type="parTrans" cxnId="{485547BB-E9FC-AA41-8E54-2B8D0E1B1F45}">
      <dgm:prSet/>
      <dgm:spPr/>
      <dgm:t>
        <a:bodyPr/>
        <a:lstStyle/>
        <a:p>
          <a:endParaRPr lang="zh-CN" altLang="en-US"/>
        </a:p>
      </dgm:t>
    </dgm:pt>
    <dgm:pt modelId="{F922EE0D-18C9-2B42-8AC5-19BE43997FE8}" type="sibTrans" cxnId="{485547BB-E9FC-AA41-8E54-2B8D0E1B1F45}">
      <dgm:prSet/>
      <dgm:spPr/>
      <dgm:t>
        <a:bodyPr/>
        <a:lstStyle/>
        <a:p>
          <a:endParaRPr lang="zh-CN" altLang="en-US"/>
        </a:p>
      </dgm:t>
    </dgm:pt>
    <dgm:pt modelId="{AA75AEA3-02B9-D642-A52D-BF8C104797F0}" type="pres">
      <dgm:prSet presAssocID="{4A669C55-A093-9B40-8A3A-D4F94B16915A}" presName="vert0" presStyleCnt="0">
        <dgm:presLayoutVars>
          <dgm:dir/>
          <dgm:animOne val="branch"/>
          <dgm:animLvl val="lvl"/>
        </dgm:presLayoutVars>
      </dgm:prSet>
      <dgm:spPr/>
    </dgm:pt>
    <dgm:pt modelId="{F3972C6F-58D2-CD47-98EC-D09E6A8855C9}" type="pres">
      <dgm:prSet presAssocID="{BD6AB0E1-4FBD-C04B-909F-64EE52FC2F63}" presName="thickLine" presStyleLbl="alignNode1" presStyleIdx="0" presStyleCnt="4"/>
      <dgm:spPr/>
    </dgm:pt>
    <dgm:pt modelId="{6A010822-8341-C242-BBFE-23F770845FB4}" type="pres">
      <dgm:prSet presAssocID="{BD6AB0E1-4FBD-C04B-909F-64EE52FC2F63}" presName="horz1" presStyleCnt="0"/>
      <dgm:spPr/>
    </dgm:pt>
    <dgm:pt modelId="{73B482EB-0FFD-0F49-BEBD-6B56A9771341}" type="pres">
      <dgm:prSet presAssocID="{BD6AB0E1-4FBD-C04B-909F-64EE52FC2F63}" presName="tx1" presStyleLbl="revTx" presStyleIdx="0" presStyleCnt="4"/>
      <dgm:spPr/>
    </dgm:pt>
    <dgm:pt modelId="{4AE3B9F0-CD9D-364D-B9D9-314BF9AB2C67}" type="pres">
      <dgm:prSet presAssocID="{BD6AB0E1-4FBD-C04B-909F-64EE52FC2F63}" presName="vert1" presStyleCnt="0"/>
      <dgm:spPr/>
    </dgm:pt>
    <dgm:pt modelId="{538659E0-1AC5-2846-BF63-C736E148A0F5}" type="pres">
      <dgm:prSet presAssocID="{B14BEB8D-2CA3-AD49-B51F-241C830ECA9B}" presName="thickLine" presStyleLbl="alignNode1" presStyleIdx="1" presStyleCnt="4"/>
      <dgm:spPr/>
    </dgm:pt>
    <dgm:pt modelId="{A8D04FB5-1E1E-D14F-A56E-EA79ED579333}" type="pres">
      <dgm:prSet presAssocID="{B14BEB8D-2CA3-AD49-B51F-241C830ECA9B}" presName="horz1" presStyleCnt="0"/>
      <dgm:spPr/>
    </dgm:pt>
    <dgm:pt modelId="{46486DF2-0F01-974B-BBFC-500B4EA6158D}" type="pres">
      <dgm:prSet presAssocID="{B14BEB8D-2CA3-AD49-B51F-241C830ECA9B}" presName="tx1" presStyleLbl="revTx" presStyleIdx="1" presStyleCnt="4"/>
      <dgm:spPr/>
    </dgm:pt>
    <dgm:pt modelId="{651BB4A5-52AB-0F40-90D1-E56F6352A4C7}" type="pres">
      <dgm:prSet presAssocID="{B14BEB8D-2CA3-AD49-B51F-241C830ECA9B}" presName="vert1" presStyleCnt="0"/>
      <dgm:spPr/>
    </dgm:pt>
    <dgm:pt modelId="{4F9DE073-D2BA-874C-8F61-63FE50B99421}" type="pres">
      <dgm:prSet presAssocID="{8DFA4B9F-6931-D748-9F91-612E59AF2B67}" presName="thickLine" presStyleLbl="alignNode1" presStyleIdx="2" presStyleCnt="4"/>
      <dgm:spPr/>
    </dgm:pt>
    <dgm:pt modelId="{0260A870-90CF-434E-B927-A3BF1F08019B}" type="pres">
      <dgm:prSet presAssocID="{8DFA4B9F-6931-D748-9F91-612E59AF2B67}" presName="horz1" presStyleCnt="0"/>
      <dgm:spPr/>
    </dgm:pt>
    <dgm:pt modelId="{E532AC8F-1187-C645-8958-9D82D5810034}" type="pres">
      <dgm:prSet presAssocID="{8DFA4B9F-6931-D748-9F91-612E59AF2B67}" presName="tx1" presStyleLbl="revTx" presStyleIdx="2" presStyleCnt="4"/>
      <dgm:spPr/>
    </dgm:pt>
    <dgm:pt modelId="{21F01174-FD36-7549-BB3A-F76266347D0E}" type="pres">
      <dgm:prSet presAssocID="{8DFA4B9F-6931-D748-9F91-612E59AF2B67}" presName="vert1" presStyleCnt="0"/>
      <dgm:spPr/>
    </dgm:pt>
    <dgm:pt modelId="{ACFE4A65-D051-E842-8549-4A970C8D8D81}" type="pres">
      <dgm:prSet presAssocID="{93C2966E-3496-8F47-A39F-DFEE6700686A}" presName="thickLine" presStyleLbl="alignNode1" presStyleIdx="3" presStyleCnt="4"/>
      <dgm:spPr/>
    </dgm:pt>
    <dgm:pt modelId="{6BF6B237-93AB-964D-9610-978A57FB9A0C}" type="pres">
      <dgm:prSet presAssocID="{93C2966E-3496-8F47-A39F-DFEE6700686A}" presName="horz1" presStyleCnt="0"/>
      <dgm:spPr/>
    </dgm:pt>
    <dgm:pt modelId="{966ADA01-58C2-5646-B3E9-CF6F41C8D672}" type="pres">
      <dgm:prSet presAssocID="{93C2966E-3496-8F47-A39F-DFEE6700686A}" presName="tx1" presStyleLbl="revTx" presStyleIdx="3" presStyleCnt="4"/>
      <dgm:spPr/>
    </dgm:pt>
    <dgm:pt modelId="{7F09AAF0-A467-AC40-9708-6DC68A591927}" type="pres">
      <dgm:prSet presAssocID="{93C2966E-3496-8F47-A39F-DFEE6700686A}" presName="vert1" presStyleCnt="0"/>
      <dgm:spPr/>
    </dgm:pt>
  </dgm:ptLst>
  <dgm:cxnLst>
    <dgm:cxn modelId="{A313FE01-A99B-3248-9F17-899F07CA9156}" srcId="{4A669C55-A093-9B40-8A3A-D4F94B16915A}" destId="{8DFA4B9F-6931-D748-9F91-612E59AF2B67}" srcOrd="2" destOrd="0" parTransId="{3588EFAD-0D61-A94F-823E-35B0EB7585C4}" sibTransId="{3F37AFBC-751C-9644-9C3E-44B80344C20E}"/>
    <dgm:cxn modelId="{94EA7C3E-0C89-D84E-8C2E-BCFE9E337A00}" type="presOf" srcId="{93C2966E-3496-8F47-A39F-DFEE6700686A}" destId="{966ADA01-58C2-5646-B3E9-CF6F41C8D672}" srcOrd="0" destOrd="0" presId="urn:microsoft.com/office/officeart/2008/layout/LinedList"/>
    <dgm:cxn modelId="{7AA9A272-C254-C044-A2DB-D1703B995B93}" srcId="{4A669C55-A093-9B40-8A3A-D4F94B16915A}" destId="{B14BEB8D-2CA3-AD49-B51F-241C830ECA9B}" srcOrd="1" destOrd="0" parTransId="{66279525-F413-4F4B-B293-6884F0755246}" sibTransId="{F5BE8C61-6410-FF43-8BEE-126AAF9F5A74}"/>
    <dgm:cxn modelId="{A2A0DF95-B0D4-A44A-862A-E811613DC985}" srcId="{4A669C55-A093-9B40-8A3A-D4F94B16915A}" destId="{BD6AB0E1-4FBD-C04B-909F-64EE52FC2F63}" srcOrd="0" destOrd="0" parTransId="{9B2C0A3B-10EA-0245-A5CA-E3F829369937}" sibTransId="{BBB14370-29A5-024D-9BBF-C7F826C7E03F}"/>
    <dgm:cxn modelId="{1FCEADA1-4392-1245-A99A-6DFC10EA40AE}" type="presOf" srcId="{B14BEB8D-2CA3-AD49-B51F-241C830ECA9B}" destId="{46486DF2-0F01-974B-BBFC-500B4EA6158D}" srcOrd="0" destOrd="0" presId="urn:microsoft.com/office/officeart/2008/layout/LinedList"/>
    <dgm:cxn modelId="{7FD1F9B3-CC48-CB42-9E57-1F490D6ECD03}" type="presOf" srcId="{BD6AB0E1-4FBD-C04B-909F-64EE52FC2F63}" destId="{73B482EB-0FFD-0F49-BEBD-6B56A9771341}" srcOrd="0" destOrd="0" presId="urn:microsoft.com/office/officeart/2008/layout/LinedList"/>
    <dgm:cxn modelId="{485547BB-E9FC-AA41-8E54-2B8D0E1B1F45}" srcId="{4A669C55-A093-9B40-8A3A-D4F94B16915A}" destId="{93C2966E-3496-8F47-A39F-DFEE6700686A}" srcOrd="3" destOrd="0" parTransId="{CB2E3958-0660-5C46-85B3-E1646A4CA4EE}" sibTransId="{F922EE0D-18C9-2B42-8AC5-19BE43997FE8}"/>
    <dgm:cxn modelId="{42FC3CDB-C134-CD4C-A27A-18721E497FC6}" type="presOf" srcId="{8DFA4B9F-6931-D748-9F91-612E59AF2B67}" destId="{E532AC8F-1187-C645-8958-9D82D5810034}" srcOrd="0" destOrd="0" presId="urn:microsoft.com/office/officeart/2008/layout/LinedList"/>
    <dgm:cxn modelId="{C9DB53ED-BDAF-6347-8953-404EA3FAA912}" type="presOf" srcId="{4A669C55-A093-9B40-8A3A-D4F94B16915A}" destId="{AA75AEA3-02B9-D642-A52D-BF8C104797F0}" srcOrd="0" destOrd="0" presId="urn:microsoft.com/office/officeart/2008/layout/LinedList"/>
    <dgm:cxn modelId="{498AF1C2-413D-1949-AEA3-A1E1871C24BB}" type="presParOf" srcId="{AA75AEA3-02B9-D642-A52D-BF8C104797F0}" destId="{F3972C6F-58D2-CD47-98EC-D09E6A8855C9}" srcOrd="0" destOrd="0" presId="urn:microsoft.com/office/officeart/2008/layout/LinedList"/>
    <dgm:cxn modelId="{76FF6204-09D2-7448-8632-4A97D36DD0C9}" type="presParOf" srcId="{AA75AEA3-02B9-D642-A52D-BF8C104797F0}" destId="{6A010822-8341-C242-BBFE-23F770845FB4}" srcOrd="1" destOrd="0" presId="urn:microsoft.com/office/officeart/2008/layout/LinedList"/>
    <dgm:cxn modelId="{48DCBE77-F2AD-FA43-A2BA-88C72A48AC5E}" type="presParOf" srcId="{6A010822-8341-C242-BBFE-23F770845FB4}" destId="{73B482EB-0FFD-0F49-BEBD-6B56A9771341}" srcOrd="0" destOrd="0" presId="urn:microsoft.com/office/officeart/2008/layout/LinedList"/>
    <dgm:cxn modelId="{5265F046-7BF3-704C-A88F-D4CD09926F04}" type="presParOf" srcId="{6A010822-8341-C242-BBFE-23F770845FB4}" destId="{4AE3B9F0-CD9D-364D-B9D9-314BF9AB2C67}" srcOrd="1" destOrd="0" presId="urn:microsoft.com/office/officeart/2008/layout/LinedList"/>
    <dgm:cxn modelId="{72448A89-8A0D-EA49-94D0-5BBFE2DDC94D}" type="presParOf" srcId="{AA75AEA3-02B9-D642-A52D-BF8C104797F0}" destId="{538659E0-1AC5-2846-BF63-C736E148A0F5}" srcOrd="2" destOrd="0" presId="urn:microsoft.com/office/officeart/2008/layout/LinedList"/>
    <dgm:cxn modelId="{DE8C23A1-9C7F-DA40-8784-5E2A69C368D0}" type="presParOf" srcId="{AA75AEA3-02B9-D642-A52D-BF8C104797F0}" destId="{A8D04FB5-1E1E-D14F-A56E-EA79ED579333}" srcOrd="3" destOrd="0" presId="urn:microsoft.com/office/officeart/2008/layout/LinedList"/>
    <dgm:cxn modelId="{B1C56FF0-E5A7-CE45-A1F2-A21CAEC4D7F4}" type="presParOf" srcId="{A8D04FB5-1E1E-D14F-A56E-EA79ED579333}" destId="{46486DF2-0F01-974B-BBFC-500B4EA6158D}" srcOrd="0" destOrd="0" presId="urn:microsoft.com/office/officeart/2008/layout/LinedList"/>
    <dgm:cxn modelId="{71C4DA9A-EDA8-314B-A2BA-FA9EBDC89B73}" type="presParOf" srcId="{A8D04FB5-1E1E-D14F-A56E-EA79ED579333}" destId="{651BB4A5-52AB-0F40-90D1-E56F6352A4C7}" srcOrd="1" destOrd="0" presId="urn:microsoft.com/office/officeart/2008/layout/LinedList"/>
    <dgm:cxn modelId="{D73DF6BB-8E91-414D-A7E3-22711B189BA6}" type="presParOf" srcId="{AA75AEA3-02B9-D642-A52D-BF8C104797F0}" destId="{4F9DE073-D2BA-874C-8F61-63FE50B99421}" srcOrd="4" destOrd="0" presId="urn:microsoft.com/office/officeart/2008/layout/LinedList"/>
    <dgm:cxn modelId="{197B8AEF-A3F1-9340-BBF6-414FD9E68C63}" type="presParOf" srcId="{AA75AEA3-02B9-D642-A52D-BF8C104797F0}" destId="{0260A870-90CF-434E-B927-A3BF1F08019B}" srcOrd="5" destOrd="0" presId="urn:microsoft.com/office/officeart/2008/layout/LinedList"/>
    <dgm:cxn modelId="{3A4CCEED-B4E2-F544-83C3-48DA8066AF90}" type="presParOf" srcId="{0260A870-90CF-434E-B927-A3BF1F08019B}" destId="{E532AC8F-1187-C645-8958-9D82D5810034}" srcOrd="0" destOrd="0" presId="urn:microsoft.com/office/officeart/2008/layout/LinedList"/>
    <dgm:cxn modelId="{4A2F03E0-EC3B-6444-AAFF-C4D960F633F8}" type="presParOf" srcId="{0260A870-90CF-434E-B927-A3BF1F08019B}" destId="{21F01174-FD36-7549-BB3A-F76266347D0E}" srcOrd="1" destOrd="0" presId="urn:microsoft.com/office/officeart/2008/layout/LinedList"/>
    <dgm:cxn modelId="{0ECB9965-E94A-DD42-8CDC-E3D780B55C5D}" type="presParOf" srcId="{AA75AEA3-02B9-D642-A52D-BF8C104797F0}" destId="{ACFE4A65-D051-E842-8549-4A970C8D8D81}" srcOrd="6" destOrd="0" presId="urn:microsoft.com/office/officeart/2008/layout/LinedList"/>
    <dgm:cxn modelId="{E18151CE-80F5-FA46-B467-F72779A3A119}" type="presParOf" srcId="{AA75AEA3-02B9-D642-A52D-BF8C104797F0}" destId="{6BF6B237-93AB-964D-9610-978A57FB9A0C}" srcOrd="7" destOrd="0" presId="urn:microsoft.com/office/officeart/2008/layout/LinedList"/>
    <dgm:cxn modelId="{EB66254A-AE86-034B-A123-C0E908770D59}" type="presParOf" srcId="{6BF6B237-93AB-964D-9610-978A57FB9A0C}" destId="{966ADA01-58C2-5646-B3E9-CF6F41C8D672}" srcOrd="0" destOrd="0" presId="urn:microsoft.com/office/officeart/2008/layout/LinedList"/>
    <dgm:cxn modelId="{862BDCB2-E5B4-F34E-9116-36230D1A649C}" type="presParOf" srcId="{6BF6B237-93AB-964D-9610-978A57FB9A0C}" destId="{7F09AAF0-A467-AC40-9708-6DC68A59192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8911BE6-BC68-9B4C-AC62-1B67655DB257}"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D3D651F9-C76E-C649-A202-0AE03231E786}">
      <dgm:prSet/>
      <dgm:spPr/>
      <dgm:t>
        <a:bodyPr/>
        <a:lstStyle/>
        <a:p>
          <a:r>
            <a:rPr lang="zh-CN" altLang="en-US" b="0" i="0" u="none"/>
            <a:t>（</a:t>
          </a:r>
          <a:r>
            <a:rPr lang="en-US" altLang="zh-CN" b="0" i="0" u="none"/>
            <a:t>1</a:t>
          </a:r>
          <a:r>
            <a:rPr lang="zh-CN" altLang="en-US" b="0" i="0" u="none"/>
            <a:t>）运用市场比较法时，应选择与估价对象同类型的比较实例。比较实例主要来源于政府实际划拨供地案例，选择实例时可不考虑供后实际用途。</a:t>
          </a:r>
        </a:p>
      </dgm:t>
    </dgm:pt>
    <dgm:pt modelId="{D46A871D-19E2-D844-9516-949DB066269D}" type="parTrans" cxnId="{D5EB8D90-DBFE-1A4C-ACA3-B8F9CD2DFAB2}">
      <dgm:prSet/>
      <dgm:spPr/>
      <dgm:t>
        <a:bodyPr/>
        <a:lstStyle/>
        <a:p>
          <a:endParaRPr lang="zh-CN" altLang="en-US"/>
        </a:p>
      </dgm:t>
    </dgm:pt>
    <dgm:pt modelId="{086FD6BD-5226-F34F-A308-394635342C78}" type="sibTrans" cxnId="{D5EB8D90-DBFE-1A4C-ACA3-B8F9CD2DFAB2}">
      <dgm:prSet/>
      <dgm:spPr/>
      <dgm:t>
        <a:bodyPr/>
        <a:lstStyle/>
        <a:p>
          <a:endParaRPr lang="zh-CN" altLang="en-US"/>
        </a:p>
      </dgm:t>
    </dgm:pt>
    <dgm:pt modelId="{ADD5A92F-8550-234B-AC52-A1D678206D48}">
      <dgm:prSet/>
      <dgm:spPr/>
      <dgm:t>
        <a:bodyPr/>
        <a:lstStyle/>
        <a:p>
          <a:r>
            <a:rPr lang="zh-CN" altLang="en-US" b="0" i="0" u="none"/>
            <a:t>（</a:t>
          </a:r>
          <a:r>
            <a:rPr lang="en-US" altLang="zh-CN" b="0" i="0" u="none"/>
            <a:t>2</a:t>
          </a:r>
          <a:r>
            <a:rPr lang="zh-CN" altLang="en-US" b="0" i="0" u="none"/>
            <a:t>）原则上应在同一供需圈内或类似地区收集不少于三个实例。同一供需圈内可比实例不足时，可适当扩大供需圈范围直至满足条件。原则上应采用三年以内的实例，三年内可选实例不足时，可将选择年限适当扩大直至满足条件，评估时根据市场情况进行期日修正。需要增加比较实例来源时按照先调整范围后调整时间的原则处理。</a:t>
          </a:r>
        </a:p>
      </dgm:t>
    </dgm:pt>
    <dgm:pt modelId="{DFFF55FB-8B6E-A342-9EFF-5FC7149DC291}" type="parTrans" cxnId="{F0C4CC8F-A313-204A-9246-D23213B9F271}">
      <dgm:prSet/>
      <dgm:spPr/>
      <dgm:t>
        <a:bodyPr/>
        <a:lstStyle/>
        <a:p>
          <a:endParaRPr lang="zh-CN" altLang="en-US"/>
        </a:p>
      </dgm:t>
    </dgm:pt>
    <dgm:pt modelId="{64AF0C8A-80A1-5E4C-856D-F10B5CA39071}" type="sibTrans" cxnId="{F0C4CC8F-A313-204A-9246-D23213B9F271}">
      <dgm:prSet/>
      <dgm:spPr/>
      <dgm:t>
        <a:bodyPr/>
        <a:lstStyle/>
        <a:p>
          <a:endParaRPr lang="zh-CN" altLang="en-US"/>
        </a:p>
      </dgm:t>
    </dgm:pt>
    <dgm:pt modelId="{D77A82CD-8EC2-1444-BCFC-05B04F3205F9}">
      <dgm:prSet/>
      <dgm:spPr/>
      <dgm:t>
        <a:bodyPr/>
        <a:lstStyle/>
        <a:p>
          <a:r>
            <a:rPr lang="zh-CN" altLang="en-US" b="0" i="0" u="none"/>
            <a:t>（</a:t>
          </a:r>
          <a:r>
            <a:rPr lang="en-US" altLang="zh-CN" b="0" i="0" u="none"/>
            <a:t>3</a:t>
          </a:r>
          <a:r>
            <a:rPr lang="zh-CN" altLang="en-US" b="0" i="0" u="none"/>
            <a:t>）选择比较实例时应注意因各地供地政策不同造成的价格内涵不同，应保障比较实例能够修正到估价对象同一价格内涵。</a:t>
          </a:r>
        </a:p>
      </dgm:t>
    </dgm:pt>
    <dgm:pt modelId="{6076D5FB-E16E-B941-AFD1-DB4926778547}" type="parTrans" cxnId="{862D7304-B50E-4142-85D0-C4D2A20486B5}">
      <dgm:prSet/>
      <dgm:spPr/>
      <dgm:t>
        <a:bodyPr/>
        <a:lstStyle/>
        <a:p>
          <a:endParaRPr lang="zh-CN" altLang="en-US"/>
        </a:p>
      </dgm:t>
    </dgm:pt>
    <dgm:pt modelId="{F56E5161-518B-A349-BC01-1825BC24D8F5}" type="sibTrans" cxnId="{862D7304-B50E-4142-85D0-C4D2A20486B5}">
      <dgm:prSet/>
      <dgm:spPr/>
      <dgm:t>
        <a:bodyPr/>
        <a:lstStyle/>
        <a:p>
          <a:endParaRPr lang="zh-CN" altLang="en-US"/>
        </a:p>
      </dgm:t>
    </dgm:pt>
    <dgm:pt modelId="{C47BD4BF-5A52-0E4F-8A22-CAD34B5CB22E}" type="pres">
      <dgm:prSet presAssocID="{C8911BE6-BC68-9B4C-AC62-1B67655DB257}" presName="vert0" presStyleCnt="0">
        <dgm:presLayoutVars>
          <dgm:dir/>
          <dgm:animOne val="branch"/>
          <dgm:animLvl val="lvl"/>
        </dgm:presLayoutVars>
      </dgm:prSet>
      <dgm:spPr/>
    </dgm:pt>
    <dgm:pt modelId="{9A727C72-BBA8-B94B-AD40-098D1A8F5C6A}" type="pres">
      <dgm:prSet presAssocID="{D3D651F9-C76E-C649-A202-0AE03231E786}" presName="thickLine" presStyleLbl="alignNode1" presStyleIdx="0" presStyleCnt="3"/>
      <dgm:spPr/>
    </dgm:pt>
    <dgm:pt modelId="{43D01F61-8A04-3B4D-A0FC-7D92ADE908F6}" type="pres">
      <dgm:prSet presAssocID="{D3D651F9-C76E-C649-A202-0AE03231E786}" presName="horz1" presStyleCnt="0"/>
      <dgm:spPr/>
    </dgm:pt>
    <dgm:pt modelId="{5B5CF8B1-4D5D-AD47-AF33-27315F7CEC68}" type="pres">
      <dgm:prSet presAssocID="{D3D651F9-C76E-C649-A202-0AE03231E786}" presName="tx1" presStyleLbl="revTx" presStyleIdx="0" presStyleCnt="3"/>
      <dgm:spPr/>
    </dgm:pt>
    <dgm:pt modelId="{4754F913-B251-A243-85C9-ED98CF5F015F}" type="pres">
      <dgm:prSet presAssocID="{D3D651F9-C76E-C649-A202-0AE03231E786}" presName="vert1" presStyleCnt="0"/>
      <dgm:spPr/>
    </dgm:pt>
    <dgm:pt modelId="{6857F452-59B0-184D-9D52-4940709B59B5}" type="pres">
      <dgm:prSet presAssocID="{ADD5A92F-8550-234B-AC52-A1D678206D48}" presName="thickLine" presStyleLbl="alignNode1" presStyleIdx="1" presStyleCnt="3"/>
      <dgm:spPr/>
    </dgm:pt>
    <dgm:pt modelId="{06513638-B0ED-C849-BE8E-707E9A0A5215}" type="pres">
      <dgm:prSet presAssocID="{ADD5A92F-8550-234B-AC52-A1D678206D48}" presName="horz1" presStyleCnt="0"/>
      <dgm:spPr/>
    </dgm:pt>
    <dgm:pt modelId="{7DB4C67B-5663-8143-95F5-F567EFBD9D54}" type="pres">
      <dgm:prSet presAssocID="{ADD5A92F-8550-234B-AC52-A1D678206D48}" presName="tx1" presStyleLbl="revTx" presStyleIdx="1" presStyleCnt="3"/>
      <dgm:spPr/>
    </dgm:pt>
    <dgm:pt modelId="{6E874CEB-196B-074C-8FC3-7A5809F3C3A9}" type="pres">
      <dgm:prSet presAssocID="{ADD5A92F-8550-234B-AC52-A1D678206D48}" presName="vert1" presStyleCnt="0"/>
      <dgm:spPr/>
    </dgm:pt>
    <dgm:pt modelId="{DF977A05-F6C8-AA4F-902B-68071A6320C8}" type="pres">
      <dgm:prSet presAssocID="{D77A82CD-8EC2-1444-BCFC-05B04F3205F9}" presName="thickLine" presStyleLbl="alignNode1" presStyleIdx="2" presStyleCnt="3"/>
      <dgm:spPr/>
    </dgm:pt>
    <dgm:pt modelId="{3C430916-2805-FC43-922E-4207B9A71314}" type="pres">
      <dgm:prSet presAssocID="{D77A82CD-8EC2-1444-BCFC-05B04F3205F9}" presName="horz1" presStyleCnt="0"/>
      <dgm:spPr/>
    </dgm:pt>
    <dgm:pt modelId="{13BC98CD-D005-E341-951A-8AAE7DB5666D}" type="pres">
      <dgm:prSet presAssocID="{D77A82CD-8EC2-1444-BCFC-05B04F3205F9}" presName="tx1" presStyleLbl="revTx" presStyleIdx="2" presStyleCnt="3"/>
      <dgm:spPr/>
    </dgm:pt>
    <dgm:pt modelId="{040E0D4C-8A75-D74B-80E9-736AA711DEDA}" type="pres">
      <dgm:prSet presAssocID="{D77A82CD-8EC2-1444-BCFC-05B04F3205F9}" presName="vert1" presStyleCnt="0"/>
      <dgm:spPr/>
    </dgm:pt>
  </dgm:ptLst>
  <dgm:cxnLst>
    <dgm:cxn modelId="{862D7304-B50E-4142-85D0-C4D2A20486B5}" srcId="{C8911BE6-BC68-9B4C-AC62-1B67655DB257}" destId="{D77A82CD-8EC2-1444-BCFC-05B04F3205F9}" srcOrd="2" destOrd="0" parTransId="{6076D5FB-E16E-B941-AFD1-DB4926778547}" sibTransId="{F56E5161-518B-A349-BC01-1825BC24D8F5}"/>
    <dgm:cxn modelId="{79553A5A-9298-6040-9A66-20C633DF6FC6}" type="presOf" srcId="{D77A82CD-8EC2-1444-BCFC-05B04F3205F9}" destId="{13BC98CD-D005-E341-951A-8AAE7DB5666D}" srcOrd="0" destOrd="0" presId="urn:microsoft.com/office/officeart/2008/layout/LinedList"/>
    <dgm:cxn modelId="{9626EE89-B40D-0349-94F1-012017A6FBE3}" type="presOf" srcId="{D3D651F9-C76E-C649-A202-0AE03231E786}" destId="{5B5CF8B1-4D5D-AD47-AF33-27315F7CEC68}" srcOrd="0" destOrd="0" presId="urn:microsoft.com/office/officeart/2008/layout/LinedList"/>
    <dgm:cxn modelId="{F0C4CC8F-A313-204A-9246-D23213B9F271}" srcId="{C8911BE6-BC68-9B4C-AC62-1B67655DB257}" destId="{ADD5A92F-8550-234B-AC52-A1D678206D48}" srcOrd="1" destOrd="0" parTransId="{DFFF55FB-8B6E-A342-9EFF-5FC7149DC291}" sibTransId="{64AF0C8A-80A1-5E4C-856D-F10B5CA39071}"/>
    <dgm:cxn modelId="{D5EB8D90-DBFE-1A4C-ACA3-B8F9CD2DFAB2}" srcId="{C8911BE6-BC68-9B4C-AC62-1B67655DB257}" destId="{D3D651F9-C76E-C649-A202-0AE03231E786}" srcOrd="0" destOrd="0" parTransId="{D46A871D-19E2-D844-9516-949DB066269D}" sibTransId="{086FD6BD-5226-F34F-A308-394635342C78}"/>
    <dgm:cxn modelId="{D09F7AAB-4709-CE4F-BC8A-5FB915434A00}" type="presOf" srcId="{ADD5A92F-8550-234B-AC52-A1D678206D48}" destId="{7DB4C67B-5663-8143-95F5-F567EFBD9D54}" srcOrd="0" destOrd="0" presId="urn:microsoft.com/office/officeart/2008/layout/LinedList"/>
    <dgm:cxn modelId="{67BD81E8-99A5-1745-A39F-A0EF0C7E4A0A}" type="presOf" srcId="{C8911BE6-BC68-9B4C-AC62-1B67655DB257}" destId="{C47BD4BF-5A52-0E4F-8A22-CAD34B5CB22E}" srcOrd="0" destOrd="0" presId="urn:microsoft.com/office/officeart/2008/layout/LinedList"/>
    <dgm:cxn modelId="{764EC615-2D84-B24D-A0D1-95F4059BCAED}" type="presParOf" srcId="{C47BD4BF-5A52-0E4F-8A22-CAD34B5CB22E}" destId="{9A727C72-BBA8-B94B-AD40-098D1A8F5C6A}" srcOrd="0" destOrd="0" presId="urn:microsoft.com/office/officeart/2008/layout/LinedList"/>
    <dgm:cxn modelId="{EF708980-93C7-334F-9A78-E45B75F131BE}" type="presParOf" srcId="{C47BD4BF-5A52-0E4F-8A22-CAD34B5CB22E}" destId="{43D01F61-8A04-3B4D-A0FC-7D92ADE908F6}" srcOrd="1" destOrd="0" presId="urn:microsoft.com/office/officeart/2008/layout/LinedList"/>
    <dgm:cxn modelId="{74A74C57-E84F-134F-B6F7-8D6B6D2289AE}" type="presParOf" srcId="{43D01F61-8A04-3B4D-A0FC-7D92ADE908F6}" destId="{5B5CF8B1-4D5D-AD47-AF33-27315F7CEC68}" srcOrd="0" destOrd="0" presId="urn:microsoft.com/office/officeart/2008/layout/LinedList"/>
    <dgm:cxn modelId="{6D882A36-45E3-CC44-9C76-10F8845595F9}" type="presParOf" srcId="{43D01F61-8A04-3B4D-A0FC-7D92ADE908F6}" destId="{4754F913-B251-A243-85C9-ED98CF5F015F}" srcOrd="1" destOrd="0" presId="urn:microsoft.com/office/officeart/2008/layout/LinedList"/>
    <dgm:cxn modelId="{D990EBAD-79D0-9344-AD65-27C03EA20077}" type="presParOf" srcId="{C47BD4BF-5A52-0E4F-8A22-CAD34B5CB22E}" destId="{6857F452-59B0-184D-9D52-4940709B59B5}" srcOrd="2" destOrd="0" presId="urn:microsoft.com/office/officeart/2008/layout/LinedList"/>
    <dgm:cxn modelId="{F24BD093-F2E9-C64C-88FD-A06A2A97BBB9}" type="presParOf" srcId="{C47BD4BF-5A52-0E4F-8A22-CAD34B5CB22E}" destId="{06513638-B0ED-C849-BE8E-707E9A0A5215}" srcOrd="3" destOrd="0" presId="urn:microsoft.com/office/officeart/2008/layout/LinedList"/>
    <dgm:cxn modelId="{16599AFF-0599-7A45-9723-EACFBAFDB268}" type="presParOf" srcId="{06513638-B0ED-C849-BE8E-707E9A0A5215}" destId="{7DB4C67B-5663-8143-95F5-F567EFBD9D54}" srcOrd="0" destOrd="0" presId="urn:microsoft.com/office/officeart/2008/layout/LinedList"/>
    <dgm:cxn modelId="{B32928F5-58CC-8748-86BE-38E0E6546590}" type="presParOf" srcId="{06513638-B0ED-C849-BE8E-707E9A0A5215}" destId="{6E874CEB-196B-074C-8FC3-7A5809F3C3A9}" srcOrd="1" destOrd="0" presId="urn:microsoft.com/office/officeart/2008/layout/LinedList"/>
    <dgm:cxn modelId="{47E9DD45-C5FB-5F42-AFCE-BAA52D94FAA9}" type="presParOf" srcId="{C47BD4BF-5A52-0E4F-8A22-CAD34B5CB22E}" destId="{DF977A05-F6C8-AA4F-902B-68071A6320C8}" srcOrd="4" destOrd="0" presId="urn:microsoft.com/office/officeart/2008/layout/LinedList"/>
    <dgm:cxn modelId="{27EB4E89-1ADF-4C4F-88F5-E2B6C5E7A33B}" type="presParOf" srcId="{C47BD4BF-5A52-0E4F-8A22-CAD34B5CB22E}" destId="{3C430916-2805-FC43-922E-4207B9A71314}" srcOrd="5" destOrd="0" presId="urn:microsoft.com/office/officeart/2008/layout/LinedList"/>
    <dgm:cxn modelId="{E99C498F-B79F-8247-965F-82027C92E42F}" type="presParOf" srcId="{3C430916-2805-FC43-922E-4207B9A71314}" destId="{13BC98CD-D005-E341-951A-8AAE7DB5666D}" srcOrd="0" destOrd="0" presId="urn:microsoft.com/office/officeart/2008/layout/LinedList"/>
    <dgm:cxn modelId="{05F55D02-679D-0744-9FAB-58FEF1944B20}" type="presParOf" srcId="{3C430916-2805-FC43-922E-4207B9A71314}" destId="{040E0D4C-8A75-D74B-80E9-736AA711DEDA}"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297CC76-C78C-6144-83DE-6939BD11D60D}"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31C7EEC2-72C7-1440-8C6E-D768D5B4F03C}">
      <dgm:prSet/>
      <dgm:spPr/>
      <dgm:t>
        <a:bodyPr/>
        <a:lstStyle/>
        <a:p>
          <a:r>
            <a:rPr lang="zh-CN" altLang="en-US" b="0" i="0" u="none"/>
            <a:t>（</a:t>
          </a:r>
          <a:r>
            <a:rPr lang="en-US" altLang="zh-CN" b="0" i="0" u="none"/>
            <a:t>1</a:t>
          </a:r>
          <a:r>
            <a:rPr lang="zh-CN" altLang="en-US" b="0" i="0" u="none"/>
            <a:t>）待估宗地所在区域，政府已公布划拨土地使用权基准地价时，可选用基准地价系数修正法评估划拨地价。采用已完成更新但尚未向社会公布的划拨土地使用权基准地价，需经市、县自然资源主管部门书面同意。</a:t>
          </a:r>
        </a:p>
      </dgm:t>
    </dgm:pt>
    <dgm:pt modelId="{F2DE8BD7-103F-C04E-9D19-060D69157984}" type="parTrans" cxnId="{E9607271-2D0B-2247-94A4-26413CD70EA1}">
      <dgm:prSet/>
      <dgm:spPr/>
      <dgm:t>
        <a:bodyPr/>
        <a:lstStyle/>
        <a:p>
          <a:endParaRPr lang="zh-CN" altLang="en-US"/>
        </a:p>
      </dgm:t>
    </dgm:pt>
    <dgm:pt modelId="{4ECB2D60-AE25-ED44-BBEF-3C54EA15B061}" type="sibTrans" cxnId="{E9607271-2D0B-2247-94A4-26413CD70EA1}">
      <dgm:prSet/>
      <dgm:spPr/>
      <dgm:t>
        <a:bodyPr/>
        <a:lstStyle/>
        <a:p>
          <a:endParaRPr lang="zh-CN" altLang="en-US"/>
        </a:p>
      </dgm:t>
    </dgm:pt>
    <dgm:pt modelId="{9E37CC0D-7806-4C43-8DF0-9C74D79B3EE9}">
      <dgm:prSet/>
      <dgm:spPr/>
      <dgm:t>
        <a:bodyPr/>
        <a:lstStyle/>
        <a:p>
          <a:r>
            <a:rPr lang="zh-CN" altLang="en-US" b="0" i="0" u="none"/>
            <a:t>（</a:t>
          </a:r>
          <a:r>
            <a:rPr lang="en-US" altLang="zh-CN" b="0" i="0" u="none"/>
            <a:t>2</a:t>
          </a:r>
          <a:r>
            <a:rPr lang="zh-CN" altLang="en-US" b="0" i="0" u="none"/>
            <a:t>）在已公布划拨土地使用权标定地价的城市，可运用标定地价系数修正法进行评估。</a:t>
          </a:r>
        </a:p>
      </dgm:t>
    </dgm:pt>
    <dgm:pt modelId="{5C8C640D-82CE-4C40-A58E-4714DDC2173E}" type="parTrans" cxnId="{329920D6-D020-894D-8986-CAE28DC6F585}">
      <dgm:prSet/>
      <dgm:spPr/>
      <dgm:t>
        <a:bodyPr/>
        <a:lstStyle/>
        <a:p>
          <a:endParaRPr lang="zh-CN" altLang="en-US"/>
        </a:p>
      </dgm:t>
    </dgm:pt>
    <dgm:pt modelId="{E72C521C-EB2A-CA43-8F12-A454D3DB9026}" type="sibTrans" cxnId="{329920D6-D020-894D-8986-CAE28DC6F585}">
      <dgm:prSet/>
      <dgm:spPr/>
      <dgm:t>
        <a:bodyPr/>
        <a:lstStyle/>
        <a:p>
          <a:endParaRPr lang="zh-CN" altLang="en-US"/>
        </a:p>
      </dgm:t>
    </dgm:pt>
    <dgm:pt modelId="{75244C08-17DC-CF45-A3A5-5D44CD0AC4BF}" type="pres">
      <dgm:prSet presAssocID="{B297CC76-C78C-6144-83DE-6939BD11D60D}" presName="vert0" presStyleCnt="0">
        <dgm:presLayoutVars>
          <dgm:dir/>
          <dgm:animOne val="branch"/>
          <dgm:animLvl val="lvl"/>
        </dgm:presLayoutVars>
      </dgm:prSet>
      <dgm:spPr/>
    </dgm:pt>
    <dgm:pt modelId="{61183C7C-592D-DF45-A924-B73E49ADA029}" type="pres">
      <dgm:prSet presAssocID="{31C7EEC2-72C7-1440-8C6E-D768D5B4F03C}" presName="thickLine" presStyleLbl="alignNode1" presStyleIdx="0" presStyleCnt="2"/>
      <dgm:spPr/>
    </dgm:pt>
    <dgm:pt modelId="{E324713E-DA68-844A-8AB4-9159C175CC7C}" type="pres">
      <dgm:prSet presAssocID="{31C7EEC2-72C7-1440-8C6E-D768D5B4F03C}" presName="horz1" presStyleCnt="0"/>
      <dgm:spPr/>
    </dgm:pt>
    <dgm:pt modelId="{C69C4408-6F36-174D-9273-E9C7D0FB49E2}" type="pres">
      <dgm:prSet presAssocID="{31C7EEC2-72C7-1440-8C6E-D768D5B4F03C}" presName="tx1" presStyleLbl="revTx" presStyleIdx="0" presStyleCnt="2"/>
      <dgm:spPr/>
    </dgm:pt>
    <dgm:pt modelId="{C6BB4395-9059-1D4F-922A-3DEBB40B28FF}" type="pres">
      <dgm:prSet presAssocID="{31C7EEC2-72C7-1440-8C6E-D768D5B4F03C}" presName="vert1" presStyleCnt="0"/>
      <dgm:spPr/>
    </dgm:pt>
    <dgm:pt modelId="{A9404796-C1D1-1C46-8A9D-A8D1E193B89D}" type="pres">
      <dgm:prSet presAssocID="{9E37CC0D-7806-4C43-8DF0-9C74D79B3EE9}" presName="thickLine" presStyleLbl="alignNode1" presStyleIdx="1" presStyleCnt="2"/>
      <dgm:spPr/>
    </dgm:pt>
    <dgm:pt modelId="{C042F954-E34A-9946-A577-773B613E60BF}" type="pres">
      <dgm:prSet presAssocID="{9E37CC0D-7806-4C43-8DF0-9C74D79B3EE9}" presName="horz1" presStyleCnt="0"/>
      <dgm:spPr/>
    </dgm:pt>
    <dgm:pt modelId="{033F1943-A6AD-AA4A-A3D2-7237383C8212}" type="pres">
      <dgm:prSet presAssocID="{9E37CC0D-7806-4C43-8DF0-9C74D79B3EE9}" presName="tx1" presStyleLbl="revTx" presStyleIdx="1" presStyleCnt="2"/>
      <dgm:spPr/>
    </dgm:pt>
    <dgm:pt modelId="{D6E578E6-7D96-4349-A2B9-991044FB24A8}" type="pres">
      <dgm:prSet presAssocID="{9E37CC0D-7806-4C43-8DF0-9C74D79B3EE9}" presName="vert1" presStyleCnt="0"/>
      <dgm:spPr/>
    </dgm:pt>
  </dgm:ptLst>
  <dgm:cxnLst>
    <dgm:cxn modelId="{0C379F11-5ED3-E947-8E6C-A2F3E3907ACC}" type="presOf" srcId="{31C7EEC2-72C7-1440-8C6E-D768D5B4F03C}" destId="{C69C4408-6F36-174D-9273-E9C7D0FB49E2}" srcOrd="0" destOrd="0" presId="urn:microsoft.com/office/officeart/2008/layout/LinedList"/>
    <dgm:cxn modelId="{F3615B53-BD17-5A45-8B17-A353D6306452}" type="presOf" srcId="{9E37CC0D-7806-4C43-8DF0-9C74D79B3EE9}" destId="{033F1943-A6AD-AA4A-A3D2-7237383C8212}" srcOrd="0" destOrd="0" presId="urn:microsoft.com/office/officeart/2008/layout/LinedList"/>
    <dgm:cxn modelId="{E9607271-2D0B-2247-94A4-26413CD70EA1}" srcId="{B297CC76-C78C-6144-83DE-6939BD11D60D}" destId="{31C7EEC2-72C7-1440-8C6E-D768D5B4F03C}" srcOrd="0" destOrd="0" parTransId="{F2DE8BD7-103F-C04E-9D19-060D69157984}" sibTransId="{4ECB2D60-AE25-ED44-BBEF-3C54EA15B061}"/>
    <dgm:cxn modelId="{329920D6-D020-894D-8986-CAE28DC6F585}" srcId="{B297CC76-C78C-6144-83DE-6939BD11D60D}" destId="{9E37CC0D-7806-4C43-8DF0-9C74D79B3EE9}" srcOrd="1" destOrd="0" parTransId="{5C8C640D-82CE-4C40-A58E-4714DDC2173E}" sibTransId="{E72C521C-EB2A-CA43-8F12-A454D3DB9026}"/>
    <dgm:cxn modelId="{812974FA-47AA-D446-AE28-F83E82CB9B45}" type="presOf" srcId="{B297CC76-C78C-6144-83DE-6939BD11D60D}" destId="{75244C08-17DC-CF45-A3A5-5D44CD0AC4BF}" srcOrd="0" destOrd="0" presId="urn:microsoft.com/office/officeart/2008/layout/LinedList"/>
    <dgm:cxn modelId="{AE245149-EA2E-EE42-B06B-28360BA3D946}" type="presParOf" srcId="{75244C08-17DC-CF45-A3A5-5D44CD0AC4BF}" destId="{61183C7C-592D-DF45-A924-B73E49ADA029}" srcOrd="0" destOrd="0" presId="urn:microsoft.com/office/officeart/2008/layout/LinedList"/>
    <dgm:cxn modelId="{9E641652-802F-9D42-8FCD-A643A8038744}" type="presParOf" srcId="{75244C08-17DC-CF45-A3A5-5D44CD0AC4BF}" destId="{E324713E-DA68-844A-8AB4-9159C175CC7C}" srcOrd="1" destOrd="0" presId="urn:microsoft.com/office/officeart/2008/layout/LinedList"/>
    <dgm:cxn modelId="{5CFF414A-29EE-2E48-8620-5D2C07EF7DC4}" type="presParOf" srcId="{E324713E-DA68-844A-8AB4-9159C175CC7C}" destId="{C69C4408-6F36-174D-9273-E9C7D0FB49E2}" srcOrd="0" destOrd="0" presId="urn:microsoft.com/office/officeart/2008/layout/LinedList"/>
    <dgm:cxn modelId="{EF7A9C70-20E6-B24D-AFF4-B253B77F1BCB}" type="presParOf" srcId="{E324713E-DA68-844A-8AB4-9159C175CC7C}" destId="{C6BB4395-9059-1D4F-922A-3DEBB40B28FF}" srcOrd="1" destOrd="0" presId="urn:microsoft.com/office/officeart/2008/layout/LinedList"/>
    <dgm:cxn modelId="{3EBDC9BF-32EB-FF48-A10E-5F5A52B6776F}" type="presParOf" srcId="{75244C08-17DC-CF45-A3A5-5D44CD0AC4BF}" destId="{A9404796-C1D1-1C46-8A9D-A8D1E193B89D}" srcOrd="2" destOrd="0" presId="urn:microsoft.com/office/officeart/2008/layout/LinedList"/>
    <dgm:cxn modelId="{E7B5A315-5037-D643-8DFF-E9DBB26EB0A0}" type="presParOf" srcId="{75244C08-17DC-CF45-A3A5-5D44CD0AC4BF}" destId="{C042F954-E34A-9946-A577-773B613E60BF}" srcOrd="3" destOrd="0" presId="urn:microsoft.com/office/officeart/2008/layout/LinedList"/>
    <dgm:cxn modelId="{0722D27A-AB80-2640-BBCA-5BFAA5CADC84}" type="presParOf" srcId="{C042F954-E34A-9946-A577-773B613E60BF}" destId="{033F1943-A6AD-AA4A-A3D2-7237383C8212}" srcOrd="0" destOrd="0" presId="urn:microsoft.com/office/officeart/2008/layout/LinedList"/>
    <dgm:cxn modelId="{3F253F34-EAE8-E845-A26A-CD65670CD3AB}" type="presParOf" srcId="{C042F954-E34A-9946-A577-773B613E60BF}" destId="{D6E578E6-7D96-4349-A2B9-991044FB24A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5EB6ECE-1CFB-6047-8C8D-198663BEEFA1}" type="doc">
      <dgm:prSet loTypeId="urn:microsoft.com/office/officeart/2005/8/layout/list1" loCatId="" qsTypeId="urn:microsoft.com/office/officeart/2005/8/quickstyle/simple1" qsCatId="simple" csTypeId="urn:microsoft.com/office/officeart/2005/8/colors/accent1_2" csCatId="accent1" phldr="1"/>
      <dgm:spPr/>
      <dgm:t>
        <a:bodyPr/>
        <a:lstStyle/>
        <a:p>
          <a:endParaRPr lang="zh-CN" altLang="en-US"/>
        </a:p>
      </dgm:t>
    </dgm:pt>
    <dgm:pt modelId="{1D70696A-B57C-D64F-9CB8-1BE0A26ECC32}">
      <dgm:prSet custT="1"/>
      <dgm:spPr/>
      <dgm:t>
        <a:bodyPr/>
        <a:lstStyle/>
        <a:p>
          <a:r>
            <a:rPr lang="zh-CN" altLang="en-US" sz="1600" b="0" i="0" u="none"/>
            <a:t>地方政府对划拨土地收益有处置政策或通过研究测算能够明确收益构成的，可依据</a:t>
          </a:r>
          <a:r>
            <a:rPr lang="en-US" altLang="zh-CN" sz="1600" b="0" i="0" u="none"/>
            <a:t>《</a:t>
          </a:r>
          <a:r>
            <a:rPr lang="zh-CN" altLang="en-US" sz="1600" b="0" i="0" u="none"/>
            <a:t>城镇土地估价规程</a:t>
          </a:r>
          <a:r>
            <a:rPr lang="en-US" altLang="zh-CN" sz="1600" b="0" i="0" u="none"/>
            <a:t>》</a:t>
          </a:r>
          <a:r>
            <a:rPr lang="zh-CN" altLang="en-US" sz="1600" b="0" i="0" u="none"/>
            <a:t>运用收益还原法。</a:t>
          </a:r>
          <a:endParaRPr lang="zh-CN" altLang="en-US" sz="1600"/>
        </a:p>
      </dgm:t>
    </dgm:pt>
    <dgm:pt modelId="{226A5768-A39E-4A4B-A409-7146CDA56BD2}" type="parTrans" cxnId="{3A186AB5-F7F2-5A44-9F71-796CD38330CB}">
      <dgm:prSet/>
      <dgm:spPr/>
      <dgm:t>
        <a:bodyPr/>
        <a:lstStyle/>
        <a:p>
          <a:endParaRPr lang="zh-CN" altLang="en-US"/>
        </a:p>
      </dgm:t>
    </dgm:pt>
    <dgm:pt modelId="{FB93E814-0CF8-8D47-BFAC-2CF733889BD3}" type="sibTrans" cxnId="{3A186AB5-F7F2-5A44-9F71-796CD38330CB}">
      <dgm:prSet/>
      <dgm:spPr/>
      <dgm:t>
        <a:bodyPr/>
        <a:lstStyle/>
        <a:p>
          <a:endParaRPr lang="zh-CN" altLang="en-US"/>
        </a:p>
      </dgm:t>
    </dgm:pt>
    <dgm:pt modelId="{DCA3896C-41A3-6E4D-8674-08D8DE7CE982}" type="pres">
      <dgm:prSet presAssocID="{A5EB6ECE-1CFB-6047-8C8D-198663BEEFA1}" presName="linear" presStyleCnt="0">
        <dgm:presLayoutVars>
          <dgm:dir/>
          <dgm:animLvl val="lvl"/>
          <dgm:resizeHandles val="exact"/>
        </dgm:presLayoutVars>
      </dgm:prSet>
      <dgm:spPr/>
    </dgm:pt>
    <dgm:pt modelId="{E6DB86FC-7AB7-3C46-80ED-55D3F2C9B6CA}" type="pres">
      <dgm:prSet presAssocID="{1D70696A-B57C-D64F-9CB8-1BE0A26ECC32}" presName="parentLin" presStyleCnt="0"/>
      <dgm:spPr/>
    </dgm:pt>
    <dgm:pt modelId="{D94DDAF4-5BFE-0B4A-B662-EE0D378E0CCB}" type="pres">
      <dgm:prSet presAssocID="{1D70696A-B57C-D64F-9CB8-1BE0A26ECC32}" presName="parentLeftMargin" presStyleLbl="node1" presStyleIdx="0" presStyleCnt="1"/>
      <dgm:spPr/>
    </dgm:pt>
    <dgm:pt modelId="{F612FBD3-31A9-D146-89B1-3DA4E7CB4807}" type="pres">
      <dgm:prSet presAssocID="{1D70696A-B57C-D64F-9CB8-1BE0A26ECC32}" presName="parentText" presStyleLbl="node1" presStyleIdx="0" presStyleCnt="1" custScaleY="49844">
        <dgm:presLayoutVars>
          <dgm:chMax val="0"/>
          <dgm:bulletEnabled val="1"/>
        </dgm:presLayoutVars>
      </dgm:prSet>
      <dgm:spPr/>
    </dgm:pt>
    <dgm:pt modelId="{EE3535E6-F080-6143-8A7E-DD92034B98C9}" type="pres">
      <dgm:prSet presAssocID="{1D70696A-B57C-D64F-9CB8-1BE0A26ECC32}" presName="negativeSpace" presStyleCnt="0"/>
      <dgm:spPr/>
    </dgm:pt>
    <dgm:pt modelId="{55560E28-B440-8B43-86FF-5647C31331CB}" type="pres">
      <dgm:prSet presAssocID="{1D70696A-B57C-D64F-9CB8-1BE0A26ECC32}" presName="childText" presStyleLbl="conFgAcc1" presStyleIdx="0" presStyleCnt="1">
        <dgm:presLayoutVars>
          <dgm:bulletEnabled val="1"/>
        </dgm:presLayoutVars>
      </dgm:prSet>
      <dgm:spPr/>
    </dgm:pt>
  </dgm:ptLst>
  <dgm:cxnLst>
    <dgm:cxn modelId="{C0F44A0F-40D9-254F-8678-7EF195830600}" type="presOf" srcId="{1D70696A-B57C-D64F-9CB8-1BE0A26ECC32}" destId="{D94DDAF4-5BFE-0B4A-B662-EE0D378E0CCB}" srcOrd="0" destOrd="0" presId="urn:microsoft.com/office/officeart/2005/8/layout/list1"/>
    <dgm:cxn modelId="{634A5F17-F707-E244-9E11-71C07A223C9D}" type="presOf" srcId="{A5EB6ECE-1CFB-6047-8C8D-198663BEEFA1}" destId="{DCA3896C-41A3-6E4D-8674-08D8DE7CE982}" srcOrd="0" destOrd="0" presId="urn:microsoft.com/office/officeart/2005/8/layout/list1"/>
    <dgm:cxn modelId="{6CBF4BA5-700D-9F48-B3F8-A5933E1F8711}" type="presOf" srcId="{1D70696A-B57C-D64F-9CB8-1BE0A26ECC32}" destId="{F612FBD3-31A9-D146-89B1-3DA4E7CB4807}" srcOrd="1" destOrd="0" presId="urn:microsoft.com/office/officeart/2005/8/layout/list1"/>
    <dgm:cxn modelId="{3A186AB5-F7F2-5A44-9F71-796CD38330CB}" srcId="{A5EB6ECE-1CFB-6047-8C8D-198663BEEFA1}" destId="{1D70696A-B57C-D64F-9CB8-1BE0A26ECC32}" srcOrd="0" destOrd="0" parTransId="{226A5768-A39E-4A4B-A409-7146CDA56BD2}" sibTransId="{FB93E814-0CF8-8D47-BFAC-2CF733889BD3}"/>
    <dgm:cxn modelId="{17617CA1-AE5B-D247-851E-6E367BCCBF81}" type="presParOf" srcId="{DCA3896C-41A3-6E4D-8674-08D8DE7CE982}" destId="{E6DB86FC-7AB7-3C46-80ED-55D3F2C9B6CA}" srcOrd="0" destOrd="0" presId="urn:microsoft.com/office/officeart/2005/8/layout/list1"/>
    <dgm:cxn modelId="{44AD23CA-7333-7A4B-8CE6-C7256D396E00}" type="presParOf" srcId="{E6DB86FC-7AB7-3C46-80ED-55D3F2C9B6CA}" destId="{D94DDAF4-5BFE-0B4A-B662-EE0D378E0CCB}" srcOrd="0" destOrd="0" presId="urn:microsoft.com/office/officeart/2005/8/layout/list1"/>
    <dgm:cxn modelId="{9820D7A5-B459-3546-8CBA-7833E514BDD3}" type="presParOf" srcId="{E6DB86FC-7AB7-3C46-80ED-55D3F2C9B6CA}" destId="{F612FBD3-31A9-D146-89B1-3DA4E7CB4807}" srcOrd="1" destOrd="0" presId="urn:microsoft.com/office/officeart/2005/8/layout/list1"/>
    <dgm:cxn modelId="{1D7F3AA3-7C87-5C4F-82ED-31E3C73722D5}" type="presParOf" srcId="{DCA3896C-41A3-6E4D-8674-08D8DE7CE982}" destId="{EE3535E6-F080-6143-8A7E-DD92034B98C9}" srcOrd="1" destOrd="0" presId="urn:microsoft.com/office/officeart/2005/8/layout/list1"/>
    <dgm:cxn modelId="{252C231E-1019-994A-8D2F-BFFEDBF6A4C1}" type="presParOf" srcId="{DCA3896C-41A3-6E4D-8674-08D8DE7CE982}" destId="{55560E28-B440-8B43-86FF-5647C31331CB}"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8CCE580-A479-E348-8A02-B0A871A4508D}"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zh-CN" altLang="en-US"/>
        </a:p>
      </dgm:t>
    </dgm:pt>
    <dgm:pt modelId="{F2876020-110F-0246-9235-3499F88264B6}">
      <dgm:prSet/>
      <dgm:spPr/>
      <dgm:t>
        <a:bodyPr/>
        <a:lstStyle/>
        <a:p>
          <a:r>
            <a:rPr lang="zh-CN" altLang="en-US" b="0" i="0" u="none"/>
            <a:t>在</a:t>
          </a:r>
          <a:r>
            <a:rPr lang="en-US" altLang="zh-CN" b="0" i="0" u="none"/>
            <a:t>《</a:t>
          </a:r>
          <a:r>
            <a:rPr lang="zh-CN" altLang="en-US" b="0" i="0" u="none"/>
            <a:t>城镇土地估价规程</a:t>
          </a:r>
          <a:r>
            <a:rPr lang="en-US" altLang="zh-CN" b="0" i="0" u="none"/>
            <a:t>》</a:t>
          </a:r>
          <a:r>
            <a:rPr lang="zh-CN" altLang="en-US" b="0" i="0" u="none"/>
            <a:t>剩余法思路上衍生技术路线，通过出让土地使用权价格扣减土地增值收益的方法评估划拨地价，可定义为剩余（增值收益扣减）法。</a:t>
          </a:r>
        </a:p>
      </dgm:t>
    </dgm:pt>
    <dgm:pt modelId="{897AAAC1-05DC-3041-B837-4F01345B903E}" type="parTrans" cxnId="{B6C32B9D-3397-994A-8DBF-5683C06C235D}">
      <dgm:prSet/>
      <dgm:spPr/>
      <dgm:t>
        <a:bodyPr/>
        <a:lstStyle/>
        <a:p>
          <a:endParaRPr lang="zh-CN" altLang="en-US"/>
        </a:p>
      </dgm:t>
    </dgm:pt>
    <dgm:pt modelId="{C565A49E-CF4D-DF4E-9821-C4CDED3424FF}" type="sibTrans" cxnId="{B6C32B9D-3397-994A-8DBF-5683C06C235D}">
      <dgm:prSet/>
      <dgm:spPr/>
      <dgm:t>
        <a:bodyPr/>
        <a:lstStyle/>
        <a:p>
          <a:endParaRPr lang="zh-CN" altLang="en-US"/>
        </a:p>
      </dgm:t>
    </dgm:pt>
    <dgm:pt modelId="{5570A54E-B719-FE42-BD47-22E994374B57}">
      <dgm:prSet/>
      <dgm:spPr/>
      <dgm:t>
        <a:bodyPr/>
        <a:lstStyle/>
        <a:p>
          <a:r>
            <a:rPr lang="zh-CN" altLang="en-US" b="0" i="0" u="none"/>
            <a:t>地方已经公布经科学论证的土地增值收益的，可用出让土地使用权价格直接扣减相对应的土地增值收益。</a:t>
          </a:r>
        </a:p>
      </dgm:t>
    </dgm:pt>
    <dgm:pt modelId="{4B89C2D8-98E1-144B-823E-CC4A30A374CE}" type="parTrans" cxnId="{D4BCB68C-DBB9-4946-BF72-C16AF5AA1667}">
      <dgm:prSet/>
      <dgm:spPr/>
      <dgm:t>
        <a:bodyPr/>
        <a:lstStyle/>
        <a:p>
          <a:endParaRPr lang="zh-CN" altLang="en-US"/>
        </a:p>
      </dgm:t>
    </dgm:pt>
    <dgm:pt modelId="{71FC3A23-CDC3-0F41-AE81-B2A12AC0C74D}" type="sibTrans" cxnId="{D4BCB68C-DBB9-4946-BF72-C16AF5AA1667}">
      <dgm:prSet/>
      <dgm:spPr/>
      <dgm:t>
        <a:bodyPr/>
        <a:lstStyle/>
        <a:p>
          <a:endParaRPr lang="zh-CN" altLang="en-US"/>
        </a:p>
      </dgm:t>
    </dgm:pt>
    <dgm:pt modelId="{F1E107AB-9AEB-7548-B914-87F2D018CC65}">
      <dgm:prSet/>
      <dgm:spPr/>
      <dgm:t>
        <a:bodyPr/>
        <a:lstStyle/>
        <a:p>
          <a:r>
            <a:rPr lang="zh-CN" altLang="en-US" b="0" i="0" u="none"/>
            <a:t>对未公布土地增值收益的地区，估价机构可在满足数理统计要求的前提下，选择案例和技术路线测算土地增值收益。</a:t>
          </a:r>
        </a:p>
      </dgm:t>
    </dgm:pt>
    <dgm:pt modelId="{B39FEA53-A132-C140-9327-E7FE74675B86}" type="parTrans" cxnId="{1F1D7C40-FC48-AB4D-A304-009755706AC1}">
      <dgm:prSet/>
      <dgm:spPr/>
      <dgm:t>
        <a:bodyPr/>
        <a:lstStyle/>
        <a:p>
          <a:endParaRPr lang="zh-CN" altLang="en-US"/>
        </a:p>
      </dgm:t>
    </dgm:pt>
    <dgm:pt modelId="{D6C026FC-9938-4A4E-8F3F-B49ADDB0EE89}" type="sibTrans" cxnId="{1F1D7C40-FC48-AB4D-A304-009755706AC1}">
      <dgm:prSet/>
      <dgm:spPr/>
      <dgm:t>
        <a:bodyPr/>
        <a:lstStyle/>
        <a:p>
          <a:endParaRPr lang="zh-CN" altLang="en-US"/>
        </a:p>
      </dgm:t>
    </dgm:pt>
    <dgm:pt modelId="{53F4E988-1BBF-184B-B2BB-3CF1F5EB43D8}">
      <dgm:prSet/>
      <dgm:spPr/>
      <dgm:t>
        <a:bodyPr/>
        <a:lstStyle/>
        <a:p>
          <a:r>
            <a:rPr lang="zh-CN" altLang="en-US" b="0" i="0" u="none"/>
            <a:t>对于仅在地方政府文件或基准地价中规定出让金缴纳比例的，不宜将其作为经科学论证的土地增值收益，不得直接扣减该比例测算划拨地价。</a:t>
          </a:r>
        </a:p>
      </dgm:t>
    </dgm:pt>
    <dgm:pt modelId="{C9DECAC4-D48A-284B-BB9B-41C2F1A7E62D}" type="parTrans" cxnId="{33075460-8BFA-4343-9105-E6BDC9CCBD60}">
      <dgm:prSet/>
      <dgm:spPr/>
      <dgm:t>
        <a:bodyPr/>
        <a:lstStyle/>
        <a:p>
          <a:endParaRPr lang="zh-CN" altLang="en-US"/>
        </a:p>
      </dgm:t>
    </dgm:pt>
    <dgm:pt modelId="{B39F5A5B-9B1B-E94E-9A2D-78E3BE7FCB8A}" type="sibTrans" cxnId="{33075460-8BFA-4343-9105-E6BDC9CCBD60}">
      <dgm:prSet/>
      <dgm:spPr/>
      <dgm:t>
        <a:bodyPr/>
        <a:lstStyle/>
        <a:p>
          <a:endParaRPr lang="zh-CN" altLang="en-US"/>
        </a:p>
      </dgm:t>
    </dgm:pt>
    <dgm:pt modelId="{4B9BB37A-FDC0-9644-BDC2-D2C6EF6FDA0B}" type="pres">
      <dgm:prSet presAssocID="{98CCE580-A479-E348-8A02-B0A871A4508D}" presName="vert0" presStyleCnt="0">
        <dgm:presLayoutVars>
          <dgm:dir/>
          <dgm:animOne val="branch"/>
          <dgm:animLvl val="lvl"/>
        </dgm:presLayoutVars>
      </dgm:prSet>
      <dgm:spPr/>
    </dgm:pt>
    <dgm:pt modelId="{8ECC89A0-582F-ED4A-9990-613720A47820}" type="pres">
      <dgm:prSet presAssocID="{F2876020-110F-0246-9235-3499F88264B6}" presName="thickLine" presStyleLbl="alignNode1" presStyleIdx="0" presStyleCnt="4"/>
      <dgm:spPr/>
    </dgm:pt>
    <dgm:pt modelId="{B46DE15E-0223-FB44-B12D-C1CDC6AF6830}" type="pres">
      <dgm:prSet presAssocID="{F2876020-110F-0246-9235-3499F88264B6}" presName="horz1" presStyleCnt="0"/>
      <dgm:spPr/>
    </dgm:pt>
    <dgm:pt modelId="{0444AC3E-A9C9-304B-A549-A1FBF491A550}" type="pres">
      <dgm:prSet presAssocID="{F2876020-110F-0246-9235-3499F88264B6}" presName="tx1" presStyleLbl="revTx" presStyleIdx="0" presStyleCnt="4"/>
      <dgm:spPr/>
    </dgm:pt>
    <dgm:pt modelId="{01786B82-1550-E345-9130-7FBCDAC853BE}" type="pres">
      <dgm:prSet presAssocID="{F2876020-110F-0246-9235-3499F88264B6}" presName="vert1" presStyleCnt="0"/>
      <dgm:spPr/>
    </dgm:pt>
    <dgm:pt modelId="{B2F814F4-B373-B34C-ADF6-B73283B24B60}" type="pres">
      <dgm:prSet presAssocID="{5570A54E-B719-FE42-BD47-22E994374B57}" presName="thickLine" presStyleLbl="alignNode1" presStyleIdx="1" presStyleCnt="4"/>
      <dgm:spPr/>
    </dgm:pt>
    <dgm:pt modelId="{22A3CF20-0E3B-7145-ABC4-A5A652B9CF42}" type="pres">
      <dgm:prSet presAssocID="{5570A54E-B719-FE42-BD47-22E994374B57}" presName="horz1" presStyleCnt="0"/>
      <dgm:spPr/>
    </dgm:pt>
    <dgm:pt modelId="{91D30809-FBD0-6B48-BA33-E89B47AC55EF}" type="pres">
      <dgm:prSet presAssocID="{5570A54E-B719-FE42-BD47-22E994374B57}" presName="tx1" presStyleLbl="revTx" presStyleIdx="1" presStyleCnt="4"/>
      <dgm:spPr/>
    </dgm:pt>
    <dgm:pt modelId="{E9BE948F-BA2D-DA4A-8D26-8FF6AC03EEEE}" type="pres">
      <dgm:prSet presAssocID="{5570A54E-B719-FE42-BD47-22E994374B57}" presName="vert1" presStyleCnt="0"/>
      <dgm:spPr/>
    </dgm:pt>
    <dgm:pt modelId="{FE9D7F55-1FD3-0B4E-8DD3-E40990D29CB6}" type="pres">
      <dgm:prSet presAssocID="{F1E107AB-9AEB-7548-B914-87F2D018CC65}" presName="thickLine" presStyleLbl="alignNode1" presStyleIdx="2" presStyleCnt="4"/>
      <dgm:spPr/>
    </dgm:pt>
    <dgm:pt modelId="{327C1B1F-4AB9-9E40-B4EA-3B6A18B5BC2E}" type="pres">
      <dgm:prSet presAssocID="{F1E107AB-9AEB-7548-B914-87F2D018CC65}" presName="horz1" presStyleCnt="0"/>
      <dgm:spPr/>
    </dgm:pt>
    <dgm:pt modelId="{E1BE610F-0AD2-344C-A1C5-B16CD73EC609}" type="pres">
      <dgm:prSet presAssocID="{F1E107AB-9AEB-7548-B914-87F2D018CC65}" presName="tx1" presStyleLbl="revTx" presStyleIdx="2" presStyleCnt="4"/>
      <dgm:spPr/>
    </dgm:pt>
    <dgm:pt modelId="{90375949-7A77-BB4E-B435-8F29719BE9B9}" type="pres">
      <dgm:prSet presAssocID="{F1E107AB-9AEB-7548-B914-87F2D018CC65}" presName="vert1" presStyleCnt="0"/>
      <dgm:spPr/>
    </dgm:pt>
    <dgm:pt modelId="{9D0F9EF0-13E8-A74D-80A3-61F6B6BBF89C}" type="pres">
      <dgm:prSet presAssocID="{53F4E988-1BBF-184B-B2BB-3CF1F5EB43D8}" presName="thickLine" presStyleLbl="alignNode1" presStyleIdx="3" presStyleCnt="4"/>
      <dgm:spPr/>
    </dgm:pt>
    <dgm:pt modelId="{0816FA8C-750E-C84F-8110-F72B131339A9}" type="pres">
      <dgm:prSet presAssocID="{53F4E988-1BBF-184B-B2BB-3CF1F5EB43D8}" presName="horz1" presStyleCnt="0"/>
      <dgm:spPr/>
    </dgm:pt>
    <dgm:pt modelId="{923FD741-503A-624C-9881-A184A131DA3A}" type="pres">
      <dgm:prSet presAssocID="{53F4E988-1BBF-184B-B2BB-3CF1F5EB43D8}" presName="tx1" presStyleLbl="revTx" presStyleIdx="3" presStyleCnt="4"/>
      <dgm:spPr/>
    </dgm:pt>
    <dgm:pt modelId="{2426B7CC-779A-8E4F-9845-68E92AC6A833}" type="pres">
      <dgm:prSet presAssocID="{53F4E988-1BBF-184B-B2BB-3CF1F5EB43D8}" presName="vert1" presStyleCnt="0"/>
      <dgm:spPr/>
    </dgm:pt>
  </dgm:ptLst>
  <dgm:cxnLst>
    <dgm:cxn modelId="{40C70724-485A-5A4F-B22E-3B84CF16B4D1}" type="presOf" srcId="{F2876020-110F-0246-9235-3499F88264B6}" destId="{0444AC3E-A9C9-304B-A549-A1FBF491A550}" srcOrd="0" destOrd="0" presId="urn:microsoft.com/office/officeart/2008/layout/LinedList"/>
    <dgm:cxn modelId="{1F1D7C40-FC48-AB4D-A304-009755706AC1}" srcId="{98CCE580-A479-E348-8A02-B0A871A4508D}" destId="{F1E107AB-9AEB-7548-B914-87F2D018CC65}" srcOrd="2" destOrd="0" parTransId="{B39FEA53-A132-C140-9327-E7FE74675B86}" sibTransId="{D6C026FC-9938-4A4E-8F3F-B49ADDB0EE89}"/>
    <dgm:cxn modelId="{33075460-8BFA-4343-9105-E6BDC9CCBD60}" srcId="{98CCE580-A479-E348-8A02-B0A871A4508D}" destId="{53F4E988-1BBF-184B-B2BB-3CF1F5EB43D8}" srcOrd="3" destOrd="0" parTransId="{C9DECAC4-D48A-284B-BB9B-41C2F1A7E62D}" sibTransId="{B39F5A5B-9B1B-E94E-9A2D-78E3BE7FCB8A}"/>
    <dgm:cxn modelId="{D4BCB68C-DBB9-4946-BF72-C16AF5AA1667}" srcId="{98CCE580-A479-E348-8A02-B0A871A4508D}" destId="{5570A54E-B719-FE42-BD47-22E994374B57}" srcOrd="1" destOrd="0" parTransId="{4B89C2D8-98E1-144B-823E-CC4A30A374CE}" sibTransId="{71FC3A23-CDC3-0F41-AE81-B2A12AC0C74D}"/>
    <dgm:cxn modelId="{B6C32B9D-3397-994A-8DBF-5683C06C235D}" srcId="{98CCE580-A479-E348-8A02-B0A871A4508D}" destId="{F2876020-110F-0246-9235-3499F88264B6}" srcOrd="0" destOrd="0" parTransId="{897AAAC1-05DC-3041-B837-4F01345B903E}" sibTransId="{C565A49E-CF4D-DF4E-9821-C4CDED3424FF}"/>
    <dgm:cxn modelId="{BC7780A3-2E90-0443-9976-847A9171DAB3}" type="presOf" srcId="{98CCE580-A479-E348-8A02-B0A871A4508D}" destId="{4B9BB37A-FDC0-9644-BDC2-D2C6EF6FDA0B}" srcOrd="0" destOrd="0" presId="urn:microsoft.com/office/officeart/2008/layout/LinedList"/>
    <dgm:cxn modelId="{998C3AB2-CFFF-7149-BD60-7A46D39E085F}" type="presOf" srcId="{5570A54E-B719-FE42-BD47-22E994374B57}" destId="{91D30809-FBD0-6B48-BA33-E89B47AC55EF}" srcOrd="0" destOrd="0" presId="urn:microsoft.com/office/officeart/2008/layout/LinedList"/>
    <dgm:cxn modelId="{4C39AAC0-4A14-0B4A-BABF-44F997E081DA}" type="presOf" srcId="{53F4E988-1BBF-184B-B2BB-3CF1F5EB43D8}" destId="{923FD741-503A-624C-9881-A184A131DA3A}" srcOrd="0" destOrd="0" presId="urn:microsoft.com/office/officeart/2008/layout/LinedList"/>
    <dgm:cxn modelId="{DA4F83D3-4711-B54B-A8DE-D5681B48FF33}" type="presOf" srcId="{F1E107AB-9AEB-7548-B914-87F2D018CC65}" destId="{E1BE610F-0AD2-344C-A1C5-B16CD73EC609}" srcOrd="0" destOrd="0" presId="urn:microsoft.com/office/officeart/2008/layout/LinedList"/>
    <dgm:cxn modelId="{FBC5176B-38E8-BD42-B41A-3F3C0FA9E6A9}" type="presParOf" srcId="{4B9BB37A-FDC0-9644-BDC2-D2C6EF6FDA0B}" destId="{8ECC89A0-582F-ED4A-9990-613720A47820}" srcOrd="0" destOrd="0" presId="urn:microsoft.com/office/officeart/2008/layout/LinedList"/>
    <dgm:cxn modelId="{8B3FCBF1-82C0-9C4F-BF0D-AE46D47D9093}" type="presParOf" srcId="{4B9BB37A-FDC0-9644-BDC2-D2C6EF6FDA0B}" destId="{B46DE15E-0223-FB44-B12D-C1CDC6AF6830}" srcOrd="1" destOrd="0" presId="urn:microsoft.com/office/officeart/2008/layout/LinedList"/>
    <dgm:cxn modelId="{90CF0645-2D8F-8C40-841F-A61457D700ED}" type="presParOf" srcId="{B46DE15E-0223-FB44-B12D-C1CDC6AF6830}" destId="{0444AC3E-A9C9-304B-A549-A1FBF491A550}" srcOrd="0" destOrd="0" presId="urn:microsoft.com/office/officeart/2008/layout/LinedList"/>
    <dgm:cxn modelId="{DF291C92-BE96-424F-B52A-221DE9AC4F63}" type="presParOf" srcId="{B46DE15E-0223-FB44-B12D-C1CDC6AF6830}" destId="{01786B82-1550-E345-9130-7FBCDAC853BE}" srcOrd="1" destOrd="0" presId="urn:microsoft.com/office/officeart/2008/layout/LinedList"/>
    <dgm:cxn modelId="{2369F237-0DB6-A64C-A407-91CED3F75CAA}" type="presParOf" srcId="{4B9BB37A-FDC0-9644-BDC2-D2C6EF6FDA0B}" destId="{B2F814F4-B373-B34C-ADF6-B73283B24B60}" srcOrd="2" destOrd="0" presId="urn:microsoft.com/office/officeart/2008/layout/LinedList"/>
    <dgm:cxn modelId="{B82D7F79-C928-C64F-B327-571C851562DD}" type="presParOf" srcId="{4B9BB37A-FDC0-9644-BDC2-D2C6EF6FDA0B}" destId="{22A3CF20-0E3B-7145-ABC4-A5A652B9CF42}" srcOrd="3" destOrd="0" presId="urn:microsoft.com/office/officeart/2008/layout/LinedList"/>
    <dgm:cxn modelId="{E28D4753-CAEA-0A4A-8079-094BE34AF385}" type="presParOf" srcId="{22A3CF20-0E3B-7145-ABC4-A5A652B9CF42}" destId="{91D30809-FBD0-6B48-BA33-E89B47AC55EF}" srcOrd="0" destOrd="0" presId="urn:microsoft.com/office/officeart/2008/layout/LinedList"/>
    <dgm:cxn modelId="{44655B97-2C4A-3D4F-A4FF-90B843C84BEB}" type="presParOf" srcId="{22A3CF20-0E3B-7145-ABC4-A5A652B9CF42}" destId="{E9BE948F-BA2D-DA4A-8D26-8FF6AC03EEEE}" srcOrd="1" destOrd="0" presId="urn:microsoft.com/office/officeart/2008/layout/LinedList"/>
    <dgm:cxn modelId="{449929EA-CDAD-E34D-A560-3DDBCCE24A98}" type="presParOf" srcId="{4B9BB37A-FDC0-9644-BDC2-D2C6EF6FDA0B}" destId="{FE9D7F55-1FD3-0B4E-8DD3-E40990D29CB6}" srcOrd="4" destOrd="0" presId="urn:microsoft.com/office/officeart/2008/layout/LinedList"/>
    <dgm:cxn modelId="{17503A7B-A037-F04F-A595-E758383CF838}" type="presParOf" srcId="{4B9BB37A-FDC0-9644-BDC2-D2C6EF6FDA0B}" destId="{327C1B1F-4AB9-9E40-B4EA-3B6A18B5BC2E}" srcOrd="5" destOrd="0" presId="urn:microsoft.com/office/officeart/2008/layout/LinedList"/>
    <dgm:cxn modelId="{1C5B8548-26A5-1B47-91AD-CE5CEC94BE0F}" type="presParOf" srcId="{327C1B1F-4AB9-9E40-B4EA-3B6A18B5BC2E}" destId="{E1BE610F-0AD2-344C-A1C5-B16CD73EC609}" srcOrd="0" destOrd="0" presId="urn:microsoft.com/office/officeart/2008/layout/LinedList"/>
    <dgm:cxn modelId="{C16E5AEC-769C-4E4B-84BD-4C877FF6DDF3}" type="presParOf" srcId="{327C1B1F-4AB9-9E40-B4EA-3B6A18B5BC2E}" destId="{90375949-7A77-BB4E-B435-8F29719BE9B9}" srcOrd="1" destOrd="0" presId="urn:microsoft.com/office/officeart/2008/layout/LinedList"/>
    <dgm:cxn modelId="{4B662A7A-7497-C34D-8334-15498925A3A5}" type="presParOf" srcId="{4B9BB37A-FDC0-9644-BDC2-D2C6EF6FDA0B}" destId="{9D0F9EF0-13E8-A74D-80A3-61F6B6BBF89C}" srcOrd="6" destOrd="0" presId="urn:microsoft.com/office/officeart/2008/layout/LinedList"/>
    <dgm:cxn modelId="{C6B16A56-DC5A-4945-AB6D-606E06CEF621}" type="presParOf" srcId="{4B9BB37A-FDC0-9644-BDC2-D2C6EF6FDA0B}" destId="{0816FA8C-750E-C84F-8110-F72B131339A9}" srcOrd="7" destOrd="0" presId="urn:microsoft.com/office/officeart/2008/layout/LinedList"/>
    <dgm:cxn modelId="{01525949-2317-F34D-B570-9A3B7D1FB87A}" type="presParOf" srcId="{0816FA8C-750E-C84F-8110-F72B131339A9}" destId="{923FD741-503A-624C-9881-A184A131DA3A}" srcOrd="0" destOrd="0" presId="urn:microsoft.com/office/officeart/2008/layout/LinedList"/>
    <dgm:cxn modelId="{FE5B2AB7-2107-844D-B878-1B9ABD338AB8}" type="presParOf" srcId="{0816FA8C-750E-C84F-8110-F72B131339A9}" destId="{2426B7CC-779A-8E4F-9845-68E92AC6A83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E0AA14-70A9-464F-B593-3E23B1D956B3}">
      <dsp:nvSpPr>
        <dsp:cNvPr id="0" name=""/>
        <dsp:cNvSpPr/>
      </dsp:nvSpPr>
      <dsp:spPr>
        <a:xfrm>
          <a:off x="0" y="2050389"/>
          <a:ext cx="10515600" cy="604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0A73240-02AF-FE4C-830F-DB4874F1003F}">
      <dsp:nvSpPr>
        <dsp:cNvPr id="0" name=""/>
        <dsp:cNvSpPr/>
      </dsp:nvSpPr>
      <dsp:spPr>
        <a:xfrm>
          <a:off x="525780" y="1696149"/>
          <a:ext cx="7360920" cy="708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zh-CN" altLang="en-US" sz="2400" b="1" i="0" u="none" kern="1200" dirty="0"/>
            <a:t>划拨国有建设用地使用权地价评估指导意见（试行）</a:t>
          </a:r>
        </a:p>
      </dsp:txBody>
      <dsp:txXfrm>
        <a:off x="560365" y="1730734"/>
        <a:ext cx="7291750" cy="63931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DF876E-FF34-2C49-88A1-A47D79450E39}">
      <dsp:nvSpPr>
        <dsp:cNvPr id="0" name=""/>
        <dsp:cNvSpPr/>
      </dsp:nvSpPr>
      <dsp:spPr>
        <a:xfrm>
          <a:off x="0" y="1609173"/>
          <a:ext cx="10515600" cy="163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5123D04-14F5-F240-BD39-404E350E980C}">
      <dsp:nvSpPr>
        <dsp:cNvPr id="0" name=""/>
        <dsp:cNvSpPr/>
      </dsp:nvSpPr>
      <dsp:spPr>
        <a:xfrm>
          <a:off x="525780" y="1104164"/>
          <a:ext cx="7360920" cy="146440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711200">
            <a:lnSpc>
              <a:spcPct val="90000"/>
            </a:lnSpc>
            <a:spcBef>
              <a:spcPct val="0"/>
            </a:spcBef>
            <a:spcAft>
              <a:spcPct val="35000"/>
            </a:spcAft>
            <a:buNone/>
          </a:pPr>
          <a:r>
            <a:rPr lang="zh-CN" altLang="en-US" sz="1600" b="0" i="0" u="none" kern="1200"/>
            <a:t>公共管理与公共服务用地、交通运输等用地，在运用上述方法评估划拨地价时，应统筹考虑当地出让案例实际，合理确定划拨地价水平。</a:t>
          </a:r>
          <a:endParaRPr lang="zh-CN" altLang="en-US" sz="1600" kern="1200" dirty="0"/>
        </a:p>
      </dsp:txBody>
      <dsp:txXfrm>
        <a:off x="597267" y="1175651"/>
        <a:ext cx="7217946" cy="13214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EEE6D7-46E3-3649-A9C9-C555088A9A23}">
      <dsp:nvSpPr>
        <dsp:cNvPr id="0" name=""/>
        <dsp:cNvSpPr/>
      </dsp:nvSpPr>
      <dsp:spPr>
        <a:xfrm>
          <a:off x="0" y="2492"/>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EA900B4-60C2-6A4C-B38A-448161CCBA36}">
      <dsp:nvSpPr>
        <dsp:cNvPr id="0" name=""/>
        <dsp:cNvSpPr/>
      </dsp:nvSpPr>
      <dsp:spPr>
        <a:xfrm>
          <a:off x="0" y="2492"/>
          <a:ext cx="6492875" cy="850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0" i="0" u="none" kern="1200"/>
            <a:t>GB/T 18508-2014《</a:t>
          </a:r>
          <a:r>
            <a:rPr lang="zh-CN" altLang="en-US" sz="2100" b="0" i="0" u="none" kern="1200"/>
            <a:t>城镇土地估价规程</a:t>
          </a:r>
          <a:r>
            <a:rPr lang="en-US" altLang="zh-CN" sz="2100" b="0" i="0" u="none" kern="1200"/>
            <a:t>》</a:t>
          </a:r>
        </a:p>
      </dsp:txBody>
      <dsp:txXfrm>
        <a:off x="0" y="2492"/>
        <a:ext cx="6492875" cy="850069"/>
      </dsp:txXfrm>
    </dsp:sp>
    <dsp:sp modelId="{BEF300BF-1056-8B41-B8E5-D0EAC9285452}">
      <dsp:nvSpPr>
        <dsp:cNvPr id="0" name=""/>
        <dsp:cNvSpPr/>
      </dsp:nvSpPr>
      <dsp:spPr>
        <a:xfrm>
          <a:off x="0" y="852561"/>
          <a:ext cx="6492875" cy="0"/>
        </a:xfrm>
        <a:prstGeom prst="line">
          <a:avLst/>
        </a:prstGeom>
        <a:solidFill>
          <a:schemeClr val="accent2">
            <a:hueOff val="-291073"/>
            <a:satOff val="-16786"/>
            <a:lumOff val="1726"/>
            <a:alphaOff val="0"/>
          </a:schemeClr>
        </a:solidFill>
        <a:ln w="12700" cap="flat" cmpd="sng" algn="ctr">
          <a:solidFill>
            <a:schemeClr val="accent2">
              <a:hueOff val="-291073"/>
              <a:satOff val="-16786"/>
              <a:lumOff val="172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58D262-F89B-DC47-9CDA-92FD7EC02702}">
      <dsp:nvSpPr>
        <dsp:cNvPr id="0" name=""/>
        <dsp:cNvSpPr/>
      </dsp:nvSpPr>
      <dsp:spPr>
        <a:xfrm>
          <a:off x="0" y="852561"/>
          <a:ext cx="6492875" cy="850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0" i="0" u="none" kern="1200"/>
            <a:t>GB/T 18507-2014《</a:t>
          </a:r>
          <a:r>
            <a:rPr lang="zh-CN" altLang="en-US" sz="2100" b="0" i="0" u="none" kern="1200"/>
            <a:t>城镇土地分等定级规程</a:t>
          </a:r>
          <a:r>
            <a:rPr lang="en-US" altLang="zh-CN" sz="2100" b="0" i="0" u="none" kern="1200"/>
            <a:t>》</a:t>
          </a:r>
        </a:p>
      </dsp:txBody>
      <dsp:txXfrm>
        <a:off x="0" y="852561"/>
        <a:ext cx="6492875" cy="850069"/>
      </dsp:txXfrm>
    </dsp:sp>
    <dsp:sp modelId="{E4D239FF-3CB6-B043-BA11-8A9FF6932DDE}">
      <dsp:nvSpPr>
        <dsp:cNvPr id="0" name=""/>
        <dsp:cNvSpPr/>
      </dsp:nvSpPr>
      <dsp:spPr>
        <a:xfrm>
          <a:off x="0" y="1702630"/>
          <a:ext cx="6492875" cy="0"/>
        </a:xfrm>
        <a:prstGeom prst="line">
          <a:avLst/>
        </a:prstGeom>
        <a:solidFill>
          <a:schemeClr val="accent2">
            <a:hueOff val="-582145"/>
            <a:satOff val="-33571"/>
            <a:lumOff val="3451"/>
            <a:alphaOff val="0"/>
          </a:schemeClr>
        </a:solidFill>
        <a:ln w="12700" cap="flat" cmpd="sng" algn="ctr">
          <a:solidFill>
            <a:schemeClr val="accent2">
              <a:hueOff val="-582145"/>
              <a:satOff val="-33571"/>
              <a:lumOff val="345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9C1853-5FA6-5843-8113-550873DE8350}">
      <dsp:nvSpPr>
        <dsp:cNvPr id="0" name=""/>
        <dsp:cNvSpPr/>
      </dsp:nvSpPr>
      <dsp:spPr>
        <a:xfrm>
          <a:off x="0" y="1702630"/>
          <a:ext cx="6492875" cy="850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0" i="0" u="none" kern="1200"/>
            <a:t>GB/T 21010-2017《</a:t>
          </a:r>
          <a:r>
            <a:rPr lang="zh-CN" altLang="en-US" sz="2100" b="0" i="0" u="none" kern="1200"/>
            <a:t>土地利用现状分类</a:t>
          </a:r>
          <a:r>
            <a:rPr lang="en-US" altLang="zh-CN" sz="2100" b="0" i="0" u="none" kern="1200"/>
            <a:t>》</a:t>
          </a:r>
        </a:p>
      </dsp:txBody>
      <dsp:txXfrm>
        <a:off x="0" y="1702630"/>
        <a:ext cx="6492875" cy="850069"/>
      </dsp:txXfrm>
    </dsp:sp>
    <dsp:sp modelId="{94EE7714-FA84-B143-8442-AB2E6CFE038B}">
      <dsp:nvSpPr>
        <dsp:cNvPr id="0" name=""/>
        <dsp:cNvSpPr/>
      </dsp:nvSpPr>
      <dsp:spPr>
        <a:xfrm>
          <a:off x="0" y="2552699"/>
          <a:ext cx="6492875" cy="0"/>
        </a:xfrm>
        <a:prstGeom prst="line">
          <a:avLst/>
        </a:prstGeom>
        <a:solidFill>
          <a:schemeClr val="accent2">
            <a:hueOff val="-873218"/>
            <a:satOff val="-50357"/>
            <a:lumOff val="5177"/>
            <a:alphaOff val="0"/>
          </a:schemeClr>
        </a:solidFill>
        <a:ln w="12700" cap="flat" cmpd="sng" algn="ctr">
          <a:solidFill>
            <a:schemeClr val="accent2">
              <a:hueOff val="-873218"/>
              <a:satOff val="-50357"/>
              <a:lumOff val="5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35EEC6C-76D2-0443-9956-1E283904BD18}">
      <dsp:nvSpPr>
        <dsp:cNvPr id="0" name=""/>
        <dsp:cNvSpPr/>
      </dsp:nvSpPr>
      <dsp:spPr>
        <a:xfrm>
          <a:off x="0" y="2552699"/>
          <a:ext cx="6492875" cy="850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0" i="0" u="none" kern="1200"/>
            <a:t>TD/T 1052-2017《</a:t>
          </a:r>
          <a:r>
            <a:rPr lang="zh-CN" altLang="en-US" sz="2100" b="0" i="0" u="none" kern="1200"/>
            <a:t>标定地价规程</a:t>
          </a:r>
          <a:r>
            <a:rPr lang="en-US" altLang="zh-CN" sz="2100" b="0" i="0" u="none" kern="1200"/>
            <a:t>》</a:t>
          </a:r>
        </a:p>
      </dsp:txBody>
      <dsp:txXfrm>
        <a:off x="0" y="2552699"/>
        <a:ext cx="6492875" cy="850069"/>
      </dsp:txXfrm>
    </dsp:sp>
    <dsp:sp modelId="{22C1E9B6-4120-1149-98AB-F1FDDBDB8F02}">
      <dsp:nvSpPr>
        <dsp:cNvPr id="0" name=""/>
        <dsp:cNvSpPr/>
      </dsp:nvSpPr>
      <dsp:spPr>
        <a:xfrm>
          <a:off x="0" y="3402769"/>
          <a:ext cx="6492875" cy="0"/>
        </a:xfrm>
        <a:prstGeom prst="line">
          <a:avLst/>
        </a:prstGeom>
        <a:solidFill>
          <a:schemeClr val="accent2">
            <a:hueOff val="-1164290"/>
            <a:satOff val="-67142"/>
            <a:lumOff val="6902"/>
            <a:alphaOff val="0"/>
          </a:schemeClr>
        </a:solidFill>
        <a:ln w="12700" cap="flat" cmpd="sng" algn="ctr">
          <a:solidFill>
            <a:schemeClr val="accent2">
              <a:hueOff val="-1164290"/>
              <a:satOff val="-67142"/>
              <a:lumOff val="690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390527B-D422-BC41-BA6D-16D871C0D28F}">
      <dsp:nvSpPr>
        <dsp:cNvPr id="0" name=""/>
        <dsp:cNvSpPr/>
      </dsp:nvSpPr>
      <dsp:spPr>
        <a:xfrm>
          <a:off x="0" y="3402769"/>
          <a:ext cx="6492875" cy="850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0" i="0" u="none" kern="1200"/>
            <a:t>TD/T 1009-2007《</a:t>
          </a:r>
          <a:r>
            <a:rPr lang="zh-CN" altLang="en-US" sz="2100" b="0" i="0" u="none" kern="1200"/>
            <a:t>城市地价动态监测技术规范</a:t>
          </a:r>
          <a:r>
            <a:rPr lang="en-US" altLang="zh-CN" sz="2100" b="0" i="0" u="none" kern="1200"/>
            <a:t>》</a:t>
          </a:r>
        </a:p>
      </dsp:txBody>
      <dsp:txXfrm>
        <a:off x="0" y="3402769"/>
        <a:ext cx="6492875" cy="850069"/>
      </dsp:txXfrm>
    </dsp:sp>
    <dsp:sp modelId="{8050F5DA-7FE6-B54B-876B-6F9ED1A0B350}">
      <dsp:nvSpPr>
        <dsp:cNvPr id="0" name=""/>
        <dsp:cNvSpPr/>
      </dsp:nvSpPr>
      <dsp:spPr>
        <a:xfrm>
          <a:off x="0" y="4252838"/>
          <a:ext cx="649287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F9F7C90-1773-9E49-A4FC-E78E96E2D4D9}">
      <dsp:nvSpPr>
        <dsp:cNvPr id="0" name=""/>
        <dsp:cNvSpPr/>
      </dsp:nvSpPr>
      <dsp:spPr>
        <a:xfrm>
          <a:off x="0" y="4252838"/>
          <a:ext cx="6492875" cy="850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altLang="zh-CN" sz="2100" b="0" i="0" u="none" kern="1200"/>
            <a:t>《</a:t>
          </a:r>
          <a:r>
            <a:rPr lang="zh-CN" altLang="en-US" sz="2100" b="0" i="0" u="none" kern="1200"/>
            <a:t>国有建设用地使用权出让地价评估技术规范</a:t>
          </a:r>
          <a:r>
            <a:rPr lang="en-US" altLang="zh-CN" sz="2100" b="0" i="0" u="none" kern="1200"/>
            <a:t>》</a:t>
          </a:r>
          <a:r>
            <a:rPr lang="zh-CN" altLang="en-US" sz="2100" b="0" i="0" u="none" kern="1200"/>
            <a:t>（国土资厅发</a:t>
          </a:r>
          <a:r>
            <a:rPr lang="en-US" altLang="zh-CN" sz="2100" b="0" i="0" u="none" kern="1200"/>
            <a:t>〔2018〕4</a:t>
          </a:r>
          <a:r>
            <a:rPr lang="zh-CN" altLang="en-US" sz="2100" b="0" i="0" u="none" kern="1200"/>
            <a:t>号）</a:t>
          </a:r>
        </a:p>
      </dsp:txBody>
      <dsp:txXfrm>
        <a:off x="0" y="4252838"/>
        <a:ext cx="6492875" cy="85006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D348C9-B929-3045-8335-BB5E18081723}">
      <dsp:nvSpPr>
        <dsp:cNvPr id="0" name=""/>
        <dsp:cNvSpPr/>
      </dsp:nvSpPr>
      <dsp:spPr>
        <a:xfrm>
          <a:off x="0" y="2492"/>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1DF93CD-7949-264E-A395-D653337D4CF0}">
      <dsp:nvSpPr>
        <dsp:cNvPr id="0" name=""/>
        <dsp:cNvSpPr/>
      </dsp:nvSpPr>
      <dsp:spPr>
        <a:xfrm>
          <a:off x="0" y="2492"/>
          <a:ext cx="6492875" cy="850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zh-CN" altLang="en-US" sz="2200" b="0" i="0" u="none" kern="1200"/>
            <a:t>（</a:t>
          </a:r>
          <a:r>
            <a:rPr lang="en-US" altLang="zh-CN" sz="2200" b="0" i="0" u="none" kern="1200"/>
            <a:t>1</a:t>
          </a:r>
          <a:r>
            <a:rPr lang="zh-CN" altLang="en-US" sz="2200" b="0" i="0" u="none" kern="1200"/>
            <a:t>）成本逼近法</a:t>
          </a:r>
        </a:p>
      </dsp:txBody>
      <dsp:txXfrm>
        <a:off x="0" y="2492"/>
        <a:ext cx="6492875" cy="850069"/>
      </dsp:txXfrm>
    </dsp:sp>
    <dsp:sp modelId="{27B89E7F-7851-9D4B-91F4-F75DFB3FEA4C}">
      <dsp:nvSpPr>
        <dsp:cNvPr id="0" name=""/>
        <dsp:cNvSpPr/>
      </dsp:nvSpPr>
      <dsp:spPr>
        <a:xfrm>
          <a:off x="0" y="852561"/>
          <a:ext cx="6492875" cy="0"/>
        </a:xfrm>
        <a:prstGeom prst="line">
          <a:avLst/>
        </a:prstGeom>
        <a:solidFill>
          <a:schemeClr val="accent2">
            <a:hueOff val="-291073"/>
            <a:satOff val="-16786"/>
            <a:lumOff val="1726"/>
            <a:alphaOff val="0"/>
          </a:schemeClr>
        </a:solidFill>
        <a:ln w="12700" cap="flat" cmpd="sng" algn="ctr">
          <a:solidFill>
            <a:schemeClr val="accent2">
              <a:hueOff val="-291073"/>
              <a:satOff val="-16786"/>
              <a:lumOff val="172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8A42977-8BDA-EA45-B6A4-821C3A6AFC17}">
      <dsp:nvSpPr>
        <dsp:cNvPr id="0" name=""/>
        <dsp:cNvSpPr/>
      </dsp:nvSpPr>
      <dsp:spPr>
        <a:xfrm>
          <a:off x="0" y="852561"/>
          <a:ext cx="6492875" cy="850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zh-CN" altLang="en-US" sz="2200" b="0" i="0" u="none" kern="1200"/>
            <a:t>（</a:t>
          </a:r>
          <a:r>
            <a:rPr lang="en-US" altLang="zh-CN" sz="2200" b="0" i="0" u="none" kern="1200"/>
            <a:t>2</a:t>
          </a:r>
          <a:r>
            <a:rPr lang="zh-CN" altLang="en-US" sz="2200" b="0" i="0" u="none" kern="1200"/>
            <a:t>）市场比较法</a:t>
          </a:r>
        </a:p>
      </dsp:txBody>
      <dsp:txXfrm>
        <a:off x="0" y="852561"/>
        <a:ext cx="6492875" cy="850069"/>
      </dsp:txXfrm>
    </dsp:sp>
    <dsp:sp modelId="{847859E0-B36E-754E-B013-152768F1F454}">
      <dsp:nvSpPr>
        <dsp:cNvPr id="0" name=""/>
        <dsp:cNvSpPr/>
      </dsp:nvSpPr>
      <dsp:spPr>
        <a:xfrm>
          <a:off x="0" y="1702630"/>
          <a:ext cx="6492875" cy="0"/>
        </a:xfrm>
        <a:prstGeom prst="line">
          <a:avLst/>
        </a:prstGeom>
        <a:solidFill>
          <a:schemeClr val="accent2">
            <a:hueOff val="-582145"/>
            <a:satOff val="-33571"/>
            <a:lumOff val="3451"/>
            <a:alphaOff val="0"/>
          </a:schemeClr>
        </a:solidFill>
        <a:ln w="12700" cap="flat" cmpd="sng" algn="ctr">
          <a:solidFill>
            <a:schemeClr val="accent2">
              <a:hueOff val="-582145"/>
              <a:satOff val="-33571"/>
              <a:lumOff val="345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E66DC1-60FB-0F44-B571-9867060E5613}">
      <dsp:nvSpPr>
        <dsp:cNvPr id="0" name=""/>
        <dsp:cNvSpPr/>
      </dsp:nvSpPr>
      <dsp:spPr>
        <a:xfrm>
          <a:off x="0" y="1702630"/>
          <a:ext cx="6492875" cy="850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zh-CN" altLang="en-US" sz="2200" b="0" i="0" u="none" kern="1200"/>
            <a:t>（</a:t>
          </a:r>
          <a:r>
            <a:rPr lang="en-US" altLang="zh-CN" sz="2200" b="0" i="0" u="none" kern="1200"/>
            <a:t>3</a:t>
          </a:r>
          <a:r>
            <a:rPr lang="zh-CN" altLang="en-US" sz="2200" b="0" i="0" u="none" kern="1200"/>
            <a:t>）公示地价系数修正法</a:t>
          </a:r>
        </a:p>
      </dsp:txBody>
      <dsp:txXfrm>
        <a:off x="0" y="1702630"/>
        <a:ext cx="6492875" cy="850069"/>
      </dsp:txXfrm>
    </dsp:sp>
    <dsp:sp modelId="{C06668B1-6BA8-AC47-AEAE-76257EAC779F}">
      <dsp:nvSpPr>
        <dsp:cNvPr id="0" name=""/>
        <dsp:cNvSpPr/>
      </dsp:nvSpPr>
      <dsp:spPr>
        <a:xfrm>
          <a:off x="0" y="2552699"/>
          <a:ext cx="6492875" cy="0"/>
        </a:xfrm>
        <a:prstGeom prst="line">
          <a:avLst/>
        </a:prstGeom>
        <a:solidFill>
          <a:schemeClr val="accent2">
            <a:hueOff val="-873218"/>
            <a:satOff val="-50357"/>
            <a:lumOff val="5177"/>
            <a:alphaOff val="0"/>
          </a:schemeClr>
        </a:solidFill>
        <a:ln w="12700" cap="flat" cmpd="sng" algn="ctr">
          <a:solidFill>
            <a:schemeClr val="accent2">
              <a:hueOff val="-873218"/>
              <a:satOff val="-50357"/>
              <a:lumOff val="5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270322-4385-9444-B925-C23DEDF06F4F}">
      <dsp:nvSpPr>
        <dsp:cNvPr id="0" name=""/>
        <dsp:cNvSpPr/>
      </dsp:nvSpPr>
      <dsp:spPr>
        <a:xfrm>
          <a:off x="0" y="2552699"/>
          <a:ext cx="6492875" cy="850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zh-CN" altLang="en-US" sz="2200" b="0" i="0" u="none" kern="1200"/>
            <a:t>（</a:t>
          </a:r>
          <a:r>
            <a:rPr lang="en-US" altLang="zh-CN" sz="2200" b="0" i="0" u="none" kern="1200"/>
            <a:t>4</a:t>
          </a:r>
          <a:r>
            <a:rPr lang="zh-CN" altLang="en-US" sz="2200" b="0" i="0" u="none" kern="1200"/>
            <a:t>）收益还原法</a:t>
          </a:r>
        </a:p>
      </dsp:txBody>
      <dsp:txXfrm>
        <a:off x="0" y="2552699"/>
        <a:ext cx="6492875" cy="850069"/>
      </dsp:txXfrm>
    </dsp:sp>
    <dsp:sp modelId="{83287255-0A37-564C-9236-D3FB552C9B34}">
      <dsp:nvSpPr>
        <dsp:cNvPr id="0" name=""/>
        <dsp:cNvSpPr/>
      </dsp:nvSpPr>
      <dsp:spPr>
        <a:xfrm>
          <a:off x="0" y="3402769"/>
          <a:ext cx="6492875" cy="0"/>
        </a:xfrm>
        <a:prstGeom prst="line">
          <a:avLst/>
        </a:prstGeom>
        <a:solidFill>
          <a:schemeClr val="accent2">
            <a:hueOff val="-1164290"/>
            <a:satOff val="-67142"/>
            <a:lumOff val="6902"/>
            <a:alphaOff val="0"/>
          </a:schemeClr>
        </a:solidFill>
        <a:ln w="12700" cap="flat" cmpd="sng" algn="ctr">
          <a:solidFill>
            <a:schemeClr val="accent2">
              <a:hueOff val="-1164290"/>
              <a:satOff val="-67142"/>
              <a:lumOff val="690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5326C15-3669-6F45-83EC-98CA83D549B9}">
      <dsp:nvSpPr>
        <dsp:cNvPr id="0" name=""/>
        <dsp:cNvSpPr/>
      </dsp:nvSpPr>
      <dsp:spPr>
        <a:xfrm>
          <a:off x="0" y="3402769"/>
          <a:ext cx="6492875" cy="850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zh-CN" altLang="en-US" sz="2200" b="0" i="0" u="none" kern="1200"/>
            <a:t>（</a:t>
          </a:r>
          <a:r>
            <a:rPr lang="en-US" altLang="zh-CN" sz="2200" b="0" i="0" u="none" kern="1200"/>
            <a:t>5</a:t>
          </a:r>
          <a:r>
            <a:rPr lang="zh-CN" altLang="en-US" sz="2200" b="0" i="0" u="none" kern="1200"/>
            <a:t>）剩余法</a:t>
          </a:r>
        </a:p>
      </dsp:txBody>
      <dsp:txXfrm>
        <a:off x="0" y="3402769"/>
        <a:ext cx="6492875" cy="850069"/>
      </dsp:txXfrm>
    </dsp:sp>
    <dsp:sp modelId="{10C5ED0B-E5DB-A140-BA12-47CF42669AC3}">
      <dsp:nvSpPr>
        <dsp:cNvPr id="0" name=""/>
        <dsp:cNvSpPr/>
      </dsp:nvSpPr>
      <dsp:spPr>
        <a:xfrm>
          <a:off x="0" y="4252838"/>
          <a:ext cx="649287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2EB9FAB-F86D-634A-82AE-23B66114CE7A}">
      <dsp:nvSpPr>
        <dsp:cNvPr id="0" name=""/>
        <dsp:cNvSpPr/>
      </dsp:nvSpPr>
      <dsp:spPr>
        <a:xfrm>
          <a:off x="0" y="4252838"/>
          <a:ext cx="6492875" cy="850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zh-CN" altLang="en-US" sz="2200" b="0" i="0" u="none" kern="1200"/>
            <a:t>划拨地价评估，应至少选用以上评估方法中的两种。</a:t>
          </a:r>
        </a:p>
      </dsp:txBody>
      <dsp:txXfrm>
        <a:off x="0" y="4252838"/>
        <a:ext cx="6492875" cy="85006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A81A41-C55F-234C-B7FA-35DB1ED47A6D}">
      <dsp:nvSpPr>
        <dsp:cNvPr id="0" name=""/>
        <dsp:cNvSpPr/>
      </dsp:nvSpPr>
      <dsp:spPr>
        <a:xfrm>
          <a:off x="0" y="2319561"/>
          <a:ext cx="10515600" cy="428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77EF8A9-F063-7343-8460-1446C959AF14}">
      <dsp:nvSpPr>
        <dsp:cNvPr id="0" name=""/>
        <dsp:cNvSpPr/>
      </dsp:nvSpPr>
      <dsp:spPr>
        <a:xfrm>
          <a:off x="525780" y="1603376"/>
          <a:ext cx="7360920" cy="9671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755650">
            <a:lnSpc>
              <a:spcPct val="90000"/>
            </a:lnSpc>
            <a:spcBef>
              <a:spcPct val="0"/>
            </a:spcBef>
            <a:spcAft>
              <a:spcPct val="35000"/>
            </a:spcAft>
            <a:buNone/>
          </a:pPr>
          <a:r>
            <a:rPr lang="zh-CN" altLang="en-US" sz="1700" b="0" i="0" u="none" kern="1200" dirty="0"/>
            <a:t>除遵循</a:t>
          </a:r>
          <a:r>
            <a:rPr lang="en-US" altLang="zh-CN" sz="1700" b="0" i="0" u="none" kern="1200" dirty="0"/>
            <a:t>《</a:t>
          </a:r>
          <a:r>
            <a:rPr lang="zh-CN" altLang="en-US" sz="1700" b="0" i="0" u="none" kern="1200" dirty="0"/>
            <a:t>城镇土地估价规程</a:t>
          </a:r>
          <a:r>
            <a:rPr lang="en-US" altLang="zh-CN" sz="1700" b="0" i="0" u="none" kern="1200" dirty="0"/>
            <a:t>》</a:t>
          </a:r>
          <a:r>
            <a:rPr lang="zh-CN" altLang="en-US" sz="1700" b="0" i="0" u="none" kern="1200" dirty="0"/>
            <a:t>一般规定外，各方法还可按以下要点评估：</a:t>
          </a:r>
          <a:endParaRPr lang="zh-CN" altLang="en-US" sz="1700" kern="1200" dirty="0"/>
        </a:p>
      </dsp:txBody>
      <dsp:txXfrm>
        <a:off x="572990" y="1650586"/>
        <a:ext cx="7266500" cy="87268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972C6F-58D2-CD47-98EC-D09E6A8855C9}">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3B482EB-0FFD-0F49-BEBD-6B56A9771341}">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a:t>（</a:t>
          </a:r>
          <a:r>
            <a:rPr lang="en-US" altLang="zh-CN" sz="1800" b="0" i="0" u="none" kern="1200"/>
            <a:t>1</a:t>
          </a:r>
          <a:r>
            <a:rPr lang="zh-CN" altLang="en-US" sz="1800" b="0" i="0" u="none" kern="1200"/>
            <a:t>）采用成本逼近法评估划拨地价，应选用客观的土地取得及开发成本数据，包括土地取得费、土地开发费、税费、利息、利润等分项。</a:t>
          </a:r>
        </a:p>
      </dsp:txBody>
      <dsp:txXfrm>
        <a:off x="0" y="0"/>
        <a:ext cx="6492875" cy="1276350"/>
      </dsp:txXfrm>
    </dsp:sp>
    <dsp:sp modelId="{538659E0-1AC5-2846-BF63-C736E148A0F5}">
      <dsp:nvSpPr>
        <dsp:cNvPr id="0" name=""/>
        <dsp:cNvSpPr/>
      </dsp:nvSpPr>
      <dsp:spPr>
        <a:xfrm>
          <a:off x="0" y="127635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6486DF2-0F01-974B-BBFC-500B4EA6158D}">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a:t>（</a:t>
          </a:r>
          <a:r>
            <a:rPr lang="en-US" altLang="zh-CN" sz="1800" b="0" i="0" u="none" kern="1200"/>
            <a:t>2</a:t>
          </a:r>
          <a:r>
            <a:rPr lang="zh-CN" altLang="en-US" sz="1800" b="0" i="0" u="none" kern="1200"/>
            <a:t>）合理确定土地取得费。结合估价对象所处区位及周边区域用地结构，分析在估价期日模拟获取估价对象类似用地可能采用的土地取得方式，测算相应土地取得费。</a:t>
          </a:r>
        </a:p>
      </dsp:txBody>
      <dsp:txXfrm>
        <a:off x="0" y="1276350"/>
        <a:ext cx="6492875" cy="1276350"/>
      </dsp:txXfrm>
    </dsp:sp>
    <dsp:sp modelId="{4F9DE073-D2BA-874C-8F61-63FE50B99421}">
      <dsp:nvSpPr>
        <dsp:cNvPr id="0" name=""/>
        <dsp:cNvSpPr/>
      </dsp:nvSpPr>
      <dsp:spPr>
        <a:xfrm>
          <a:off x="0" y="2552700"/>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532AC8F-1187-C645-8958-9D82D5810034}">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a:t>估价对象位于城市建成区外或远郊区域的，以估价对象周边区域平均征收补偿安置费用作为土地取得费。</a:t>
          </a:r>
        </a:p>
      </dsp:txBody>
      <dsp:txXfrm>
        <a:off x="0" y="2552700"/>
        <a:ext cx="6492875" cy="1276350"/>
      </dsp:txXfrm>
    </dsp:sp>
    <dsp:sp modelId="{ACFE4A65-D051-E842-8549-4A970C8D8D81}">
      <dsp:nvSpPr>
        <dsp:cNvPr id="0" name=""/>
        <dsp:cNvSpPr/>
      </dsp:nvSpPr>
      <dsp:spPr>
        <a:xfrm>
          <a:off x="0" y="3829050"/>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6ADA01-58C2-5646-B3E9-CF6F41C8D672}">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zh-CN" altLang="en-US" sz="1800" b="0" i="0" u="none" kern="1200"/>
            <a:t>估价对象位于城市建成区内的，可合理选择估价对象周边区域或类似地区的土地收储、国有土地上房屋征收或集体建设用地拆迁等案例，经期日、区位等修正后，算术平均确定估价对象土地取得费。有存量工业用地收储案例的，可优先选择使用。</a:t>
          </a:r>
        </a:p>
      </dsp:txBody>
      <dsp:txXfrm>
        <a:off x="0" y="3829050"/>
        <a:ext cx="6492875" cy="127635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727C72-BBA8-B94B-AD40-098D1A8F5C6A}">
      <dsp:nvSpPr>
        <dsp:cNvPr id="0" name=""/>
        <dsp:cNvSpPr/>
      </dsp:nvSpPr>
      <dsp:spPr>
        <a:xfrm>
          <a:off x="0" y="2492"/>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B5CF8B1-4D5D-AD47-AF33-27315F7CEC68}">
      <dsp:nvSpPr>
        <dsp:cNvPr id="0" name=""/>
        <dsp:cNvSpPr/>
      </dsp:nvSpPr>
      <dsp:spPr>
        <a:xfrm>
          <a:off x="0" y="2492"/>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a:t>
          </a:r>
          <a:r>
            <a:rPr lang="en-US" altLang="zh-CN" sz="1600" b="0" i="0" u="none" kern="1200"/>
            <a:t>1</a:t>
          </a:r>
          <a:r>
            <a:rPr lang="zh-CN" altLang="en-US" sz="1600" b="0" i="0" u="none" kern="1200"/>
            <a:t>）运用市场比较法时，应选择与估价对象同类型的比较实例。比较实例主要来源于政府实际划拨供地案例，选择实例时可不考虑供后实际用途。</a:t>
          </a:r>
        </a:p>
      </dsp:txBody>
      <dsp:txXfrm>
        <a:off x="0" y="2492"/>
        <a:ext cx="6492875" cy="1700138"/>
      </dsp:txXfrm>
    </dsp:sp>
    <dsp:sp modelId="{6857F452-59B0-184D-9D52-4940709B59B5}">
      <dsp:nvSpPr>
        <dsp:cNvPr id="0" name=""/>
        <dsp:cNvSpPr/>
      </dsp:nvSpPr>
      <dsp:spPr>
        <a:xfrm>
          <a:off x="0" y="170263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DB4C67B-5663-8143-95F5-F567EFBD9D54}">
      <dsp:nvSpPr>
        <dsp:cNvPr id="0" name=""/>
        <dsp:cNvSpPr/>
      </dsp:nvSpPr>
      <dsp:spPr>
        <a:xfrm>
          <a:off x="0" y="1702630"/>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a:t>
          </a:r>
          <a:r>
            <a:rPr lang="en-US" altLang="zh-CN" sz="1600" b="0" i="0" u="none" kern="1200"/>
            <a:t>2</a:t>
          </a:r>
          <a:r>
            <a:rPr lang="zh-CN" altLang="en-US" sz="1600" b="0" i="0" u="none" kern="1200"/>
            <a:t>）原则上应在同一供需圈内或类似地区收集不少于三个实例。同一供需圈内可比实例不足时，可适当扩大供需圈范围直至满足条件。原则上应采用三年以内的实例，三年内可选实例不足时，可将选择年限适当扩大直至满足条件，评估时根据市场情况进行期日修正。需要增加比较实例来源时按照先调整范围后调整时间的原则处理。</a:t>
          </a:r>
        </a:p>
      </dsp:txBody>
      <dsp:txXfrm>
        <a:off x="0" y="1702630"/>
        <a:ext cx="6492875" cy="1700138"/>
      </dsp:txXfrm>
    </dsp:sp>
    <dsp:sp modelId="{DF977A05-F6C8-AA4F-902B-68071A6320C8}">
      <dsp:nvSpPr>
        <dsp:cNvPr id="0" name=""/>
        <dsp:cNvSpPr/>
      </dsp:nvSpPr>
      <dsp:spPr>
        <a:xfrm>
          <a:off x="0" y="3402769"/>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3BC98CD-D005-E341-951A-8AAE7DB5666D}">
      <dsp:nvSpPr>
        <dsp:cNvPr id="0" name=""/>
        <dsp:cNvSpPr/>
      </dsp:nvSpPr>
      <dsp:spPr>
        <a:xfrm>
          <a:off x="0" y="3402769"/>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zh-CN" altLang="en-US" sz="1600" b="0" i="0" u="none" kern="1200"/>
            <a:t>（</a:t>
          </a:r>
          <a:r>
            <a:rPr lang="en-US" altLang="zh-CN" sz="1600" b="0" i="0" u="none" kern="1200"/>
            <a:t>3</a:t>
          </a:r>
          <a:r>
            <a:rPr lang="zh-CN" altLang="en-US" sz="1600" b="0" i="0" u="none" kern="1200"/>
            <a:t>）选择比较实例时应注意因各地供地政策不同造成的价格内涵不同，应保障比较实例能够修正到估价对象同一价格内涵。</a:t>
          </a:r>
        </a:p>
      </dsp:txBody>
      <dsp:txXfrm>
        <a:off x="0" y="3402769"/>
        <a:ext cx="6492875" cy="170013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183C7C-592D-DF45-A924-B73E49ADA029}">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69C4408-6F36-174D-9273-E9C7D0FB49E2}">
      <dsp:nvSpPr>
        <dsp:cNvPr id="0" name=""/>
        <dsp:cNvSpPr/>
      </dsp:nvSpPr>
      <dsp:spPr>
        <a:xfrm>
          <a:off x="0" y="0"/>
          <a:ext cx="6492875" cy="255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zh-CN" altLang="en-US" sz="2600" b="0" i="0" u="none" kern="1200"/>
            <a:t>（</a:t>
          </a:r>
          <a:r>
            <a:rPr lang="en-US" altLang="zh-CN" sz="2600" b="0" i="0" u="none" kern="1200"/>
            <a:t>1</a:t>
          </a:r>
          <a:r>
            <a:rPr lang="zh-CN" altLang="en-US" sz="2600" b="0" i="0" u="none" kern="1200"/>
            <a:t>）待估宗地所在区域，政府已公布划拨土地使用权基准地价时，可选用基准地价系数修正法评估划拨地价。采用已完成更新但尚未向社会公布的划拨土地使用权基准地价，需经市、县自然资源主管部门书面同意。</a:t>
          </a:r>
        </a:p>
      </dsp:txBody>
      <dsp:txXfrm>
        <a:off x="0" y="0"/>
        <a:ext cx="6492875" cy="2552700"/>
      </dsp:txXfrm>
    </dsp:sp>
    <dsp:sp modelId="{A9404796-C1D1-1C46-8A9D-A8D1E193B89D}">
      <dsp:nvSpPr>
        <dsp:cNvPr id="0" name=""/>
        <dsp:cNvSpPr/>
      </dsp:nvSpPr>
      <dsp:spPr>
        <a:xfrm>
          <a:off x="0" y="255270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33F1943-A6AD-AA4A-A3D2-7237383C8212}">
      <dsp:nvSpPr>
        <dsp:cNvPr id="0" name=""/>
        <dsp:cNvSpPr/>
      </dsp:nvSpPr>
      <dsp:spPr>
        <a:xfrm>
          <a:off x="0" y="2552700"/>
          <a:ext cx="6492875" cy="2552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zh-CN" altLang="en-US" sz="2600" b="0" i="0" u="none" kern="1200"/>
            <a:t>（</a:t>
          </a:r>
          <a:r>
            <a:rPr lang="en-US" altLang="zh-CN" sz="2600" b="0" i="0" u="none" kern="1200"/>
            <a:t>2</a:t>
          </a:r>
          <a:r>
            <a:rPr lang="zh-CN" altLang="en-US" sz="2600" b="0" i="0" u="none" kern="1200"/>
            <a:t>）在已公布划拨土地使用权标定地价的城市，可运用标定地价系数修正法进行评估。</a:t>
          </a:r>
        </a:p>
      </dsp:txBody>
      <dsp:txXfrm>
        <a:off x="0" y="2552700"/>
        <a:ext cx="6492875" cy="25527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560E28-B440-8B43-86FF-5647C31331CB}">
      <dsp:nvSpPr>
        <dsp:cNvPr id="0" name=""/>
        <dsp:cNvSpPr/>
      </dsp:nvSpPr>
      <dsp:spPr>
        <a:xfrm>
          <a:off x="0" y="1356668"/>
          <a:ext cx="10515600" cy="163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612FBD3-31A9-D146-89B1-3DA4E7CB4807}">
      <dsp:nvSpPr>
        <dsp:cNvPr id="0" name=""/>
        <dsp:cNvSpPr/>
      </dsp:nvSpPr>
      <dsp:spPr>
        <a:xfrm>
          <a:off x="525780" y="1359662"/>
          <a:ext cx="7360920" cy="95640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711200">
            <a:lnSpc>
              <a:spcPct val="90000"/>
            </a:lnSpc>
            <a:spcBef>
              <a:spcPct val="0"/>
            </a:spcBef>
            <a:spcAft>
              <a:spcPct val="35000"/>
            </a:spcAft>
            <a:buNone/>
          </a:pPr>
          <a:r>
            <a:rPr lang="zh-CN" altLang="en-US" sz="1600" b="0" i="0" u="none" kern="1200"/>
            <a:t>地方政府对划拨土地收益有处置政策或通过研究测算能够明确收益构成的，可依据</a:t>
          </a:r>
          <a:r>
            <a:rPr lang="en-US" altLang="zh-CN" sz="1600" b="0" i="0" u="none" kern="1200"/>
            <a:t>《</a:t>
          </a:r>
          <a:r>
            <a:rPr lang="zh-CN" altLang="en-US" sz="1600" b="0" i="0" u="none" kern="1200"/>
            <a:t>城镇土地估价规程</a:t>
          </a:r>
          <a:r>
            <a:rPr lang="en-US" altLang="zh-CN" sz="1600" b="0" i="0" u="none" kern="1200"/>
            <a:t>》</a:t>
          </a:r>
          <a:r>
            <a:rPr lang="zh-CN" altLang="en-US" sz="1600" b="0" i="0" u="none" kern="1200"/>
            <a:t>运用收益还原法。</a:t>
          </a:r>
          <a:endParaRPr lang="zh-CN" altLang="en-US" sz="1600" kern="1200"/>
        </a:p>
      </dsp:txBody>
      <dsp:txXfrm>
        <a:off x="572468" y="1406350"/>
        <a:ext cx="7267544" cy="86303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CC89A0-582F-ED4A-9990-613720A47820}">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44AC3E-A9C9-304B-A549-A1FBF491A550}">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0" i="0" u="none" kern="1200"/>
            <a:t>在</a:t>
          </a:r>
          <a:r>
            <a:rPr lang="en-US" altLang="zh-CN" sz="2100" b="0" i="0" u="none" kern="1200"/>
            <a:t>《</a:t>
          </a:r>
          <a:r>
            <a:rPr lang="zh-CN" altLang="en-US" sz="2100" b="0" i="0" u="none" kern="1200"/>
            <a:t>城镇土地估价规程</a:t>
          </a:r>
          <a:r>
            <a:rPr lang="en-US" altLang="zh-CN" sz="2100" b="0" i="0" u="none" kern="1200"/>
            <a:t>》</a:t>
          </a:r>
          <a:r>
            <a:rPr lang="zh-CN" altLang="en-US" sz="2100" b="0" i="0" u="none" kern="1200"/>
            <a:t>剩余法思路上衍生技术路线，通过出让土地使用权价格扣减土地增值收益的方法评估划拨地价，可定义为剩余（增值收益扣减）法。</a:t>
          </a:r>
        </a:p>
      </dsp:txBody>
      <dsp:txXfrm>
        <a:off x="0" y="0"/>
        <a:ext cx="6492875" cy="1276350"/>
      </dsp:txXfrm>
    </dsp:sp>
    <dsp:sp modelId="{B2F814F4-B373-B34C-ADF6-B73283B24B60}">
      <dsp:nvSpPr>
        <dsp:cNvPr id="0" name=""/>
        <dsp:cNvSpPr/>
      </dsp:nvSpPr>
      <dsp:spPr>
        <a:xfrm>
          <a:off x="0" y="127635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1D30809-FBD0-6B48-BA33-E89B47AC55EF}">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0" i="0" u="none" kern="1200"/>
            <a:t>地方已经公布经科学论证的土地增值收益的，可用出让土地使用权价格直接扣减相对应的土地增值收益。</a:t>
          </a:r>
        </a:p>
      </dsp:txBody>
      <dsp:txXfrm>
        <a:off x="0" y="1276350"/>
        <a:ext cx="6492875" cy="1276350"/>
      </dsp:txXfrm>
    </dsp:sp>
    <dsp:sp modelId="{FE9D7F55-1FD3-0B4E-8DD3-E40990D29CB6}">
      <dsp:nvSpPr>
        <dsp:cNvPr id="0" name=""/>
        <dsp:cNvSpPr/>
      </dsp:nvSpPr>
      <dsp:spPr>
        <a:xfrm>
          <a:off x="0" y="2552700"/>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1BE610F-0AD2-344C-A1C5-B16CD73EC609}">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0" i="0" u="none" kern="1200"/>
            <a:t>对未公布土地增值收益的地区，估价机构可在满足数理统计要求的前提下，选择案例和技术路线测算土地增值收益。</a:t>
          </a:r>
        </a:p>
      </dsp:txBody>
      <dsp:txXfrm>
        <a:off x="0" y="2552700"/>
        <a:ext cx="6492875" cy="1276350"/>
      </dsp:txXfrm>
    </dsp:sp>
    <dsp:sp modelId="{9D0F9EF0-13E8-A74D-80A3-61F6B6BBF89C}">
      <dsp:nvSpPr>
        <dsp:cNvPr id="0" name=""/>
        <dsp:cNvSpPr/>
      </dsp:nvSpPr>
      <dsp:spPr>
        <a:xfrm>
          <a:off x="0" y="3829050"/>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23FD741-503A-624C-9881-A184A131DA3A}">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zh-CN" altLang="en-US" sz="2100" b="0" i="0" u="none" kern="1200"/>
            <a:t>对于仅在地方政府文件或基准地价中规定出让金缴纳比例的，不宜将其作为经科学论证的土地增值收益，不得直接扣减该比例测算划拨地价。</a:t>
          </a:r>
        </a:p>
      </dsp:txBody>
      <dsp:txXfrm>
        <a:off x="0" y="3829050"/>
        <a:ext cx="6492875" cy="127635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40BFC2A-B1A0-0045-88DC-4A3E2B229CBE}"/>
              </a:ext>
            </a:extLst>
          </p:cNvPr>
          <p:cNvSpPr>
            <a:spLocks noGrp="1"/>
          </p:cNvSpPr>
          <p:nvPr>
            <p:ph type="ctrTitle"/>
          </p:nvPr>
        </p:nvSpPr>
        <p:spPr>
          <a:xfrm>
            <a:off x="1524000" y="1122363"/>
            <a:ext cx="9144000" cy="2387600"/>
          </a:xfrm>
        </p:spPr>
        <p:txBody>
          <a:bodyPr anchor="b"/>
          <a:lstStyle>
            <a:lvl1pPr algn="ctr">
              <a:defRPr sz="6000"/>
            </a:lvl1pPr>
          </a:lstStyle>
          <a:p>
            <a:r>
              <a:rPr kumimoji="1" lang="zh-CN" altLang="en-US"/>
              <a:t>单击此处编辑母版标题样式</a:t>
            </a:r>
          </a:p>
        </p:txBody>
      </p:sp>
      <p:sp>
        <p:nvSpPr>
          <p:cNvPr id="3" name="副标题 2">
            <a:extLst>
              <a:ext uri="{FF2B5EF4-FFF2-40B4-BE49-F238E27FC236}">
                <a16:creationId xmlns:a16="http://schemas.microsoft.com/office/drawing/2014/main" id="{76EE4309-1E02-514D-8B9B-8DB591022A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a:t>单击此处编辑母版副标题样式</a:t>
            </a:r>
          </a:p>
        </p:txBody>
      </p:sp>
      <p:sp>
        <p:nvSpPr>
          <p:cNvPr id="4" name="日期占位符 3">
            <a:extLst>
              <a:ext uri="{FF2B5EF4-FFF2-40B4-BE49-F238E27FC236}">
                <a16:creationId xmlns:a16="http://schemas.microsoft.com/office/drawing/2014/main" id="{CFD11CF7-A099-9546-9659-FE55448FF49F}"/>
              </a:ext>
            </a:extLst>
          </p:cNvPr>
          <p:cNvSpPr>
            <a:spLocks noGrp="1"/>
          </p:cNvSpPr>
          <p:nvPr>
            <p:ph type="dt" sz="half" idx="10"/>
          </p:nvPr>
        </p:nvSpPr>
        <p:spPr/>
        <p:txBody>
          <a:bodyPr/>
          <a:lstStyle/>
          <a:p>
            <a:fld id="{FE2DADF7-C60C-4E40-B9D9-B5A33E6E3EA8}" type="datetimeFigureOut">
              <a:rPr kumimoji="1" lang="zh-CN" altLang="en-US" smtClean="0"/>
              <a:t>2022/2/8</a:t>
            </a:fld>
            <a:endParaRPr kumimoji="1" lang="zh-CN" altLang="en-US"/>
          </a:p>
        </p:txBody>
      </p:sp>
      <p:sp>
        <p:nvSpPr>
          <p:cNvPr id="5" name="页脚占位符 4">
            <a:extLst>
              <a:ext uri="{FF2B5EF4-FFF2-40B4-BE49-F238E27FC236}">
                <a16:creationId xmlns:a16="http://schemas.microsoft.com/office/drawing/2014/main" id="{2408C586-F479-A841-9B59-B72848DBE0DF}"/>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E48E758E-789E-D54D-B310-64E2C997A5A3}"/>
              </a:ext>
            </a:extLst>
          </p:cNvPr>
          <p:cNvSpPr>
            <a:spLocks noGrp="1"/>
          </p:cNvSpPr>
          <p:nvPr>
            <p:ph type="sldNum" sz="quarter" idx="12"/>
          </p:nvPr>
        </p:nvSpPr>
        <p:spPr/>
        <p:txBody>
          <a:bodyPr/>
          <a:lstStyle/>
          <a:p>
            <a:fld id="{085546C9-B1EC-3F41-A2F8-95828AD39681}" type="slidenum">
              <a:rPr kumimoji="1" lang="zh-CN" altLang="en-US" smtClean="0"/>
              <a:t>‹#›</a:t>
            </a:fld>
            <a:endParaRPr kumimoji="1" lang="zh-CN" altLang="en-US"/>
          </a:p>
        </p:txBody>
      </p:sp>
    </p:spTree>
    <p:extLst>
      <p:ext uri="{BB962C8B-B14F-4D97-AF65-F5344CB8AC3E}">
        <p14:creationId xmlns:p14="http://schemas.microsoft.com/office/powerpoint/2010/main" val="61517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9EB9883-C230-864A-AD5B-6942A448598C}"/>
              </a:ext>
            </a:extLst>
          </p:cNvPr>
          <p:cNvSpPr>
            <a:spLocks noGrp="1"/>
          </p:cNvSpPr>
          <p:nvPr>
            <p:ph type="title"/>
          </p:nvPr>
        </p:nvSpPr>
        <p:spPr/>
        <p:txBody>
          <a:bodyPr/>
          <a:lstStyle/>
          <a:p>
            <a:r>
              <a:rPr kumimoji="1" lang="zh-CN" altLang="en-US"/>
              <a:t>单击此处编辑母版标题样式</a:t>
            </a:r>
          </a:p>
        </p:txBody>
      </p:sp>
      <p:sp>
        <p:nvSpPr>
          <p:cNvPr id="3" name="竖排文字占位符 2">
            <a:extLst>
              <a:ext uri="{FF2B5EF4-FFF2-40B4-BE49-F238E27FC236}">
                <a16:creationId xmlns:a16="http://schemas.microsoft.com/office/drawing/2014/main" id="{B9695259-E6E1-124F-A27D-D70671BA4CC3}"/>
              </a:ext>
            </a:extLst>
          </p:cNvPr>
          <p:cNvSpPr>
            <a:spLocks noGrp="1"/>
          </p:cNvSpPr>
          <p:nvPr>
            <p:ph type="body" orient="vert" idx="1"/>
          </p:nvPr>
        </p:nvSpPr>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85648359-32DA-6844-988A-0D3B794AEF22}"/>
              </a:ext>
            </a:extLst>
          </p:cNvPr>
          <p:cNvSpPr>
            <a:spLocks noGrp="1"/>
          </p:cNvSpPr>
          <p:nvPr>
            <p:ph type="dt" sz="half" idx="10"/>
          </p:nvPr>
        </p:nvSpPr>
        <p:spPr/>
        <p:txBody>
          <a:bodyPr/>
          <a:lstStyle/>
          <a:p>
            <a:fld id="{FE2DADF7-C60C-4E40-B9D9-B5A33E6E3EA8}" type="datetimeFigureOut">
              <a:rPr kumimoji="1" lang="zh-CN" altLang="en-US" smtClean="0"/>
              <a:t>2022/2/8</a:t>
            </a:fld>
            <a:endParaRPr kumimoji="1" lang="zh-CN" altLang="en-US"/>
          </a:p>
        </p:txBody>
      </p:sp>
      <p:sp>
        <p:nvSpPr>
          <p:cNvPr id="5" name="页脚占位符 4">
            <a:extLst>
              <a:ext uri="{FF2B5EF4-FFF2-40B4-BE49-F238E27FC236}">
                <a16:creationId xmlns:a16="http://schemas.microsoft.com/office/drawing/2014/main" id="{DB85D5E6-3F29-F64B-B392-649F3EFCD3EF}"/>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2C0EA810-B345-8D4B-B45C-E0555FDD57CF}"/>
              </a:ext>
            </a:extLst>
          </p:cNvPr>
          <p:cNvSpPr>
            <a:spLocks noGrp="1"/>
          </p:cNvSpPr>
          <p:nvPr>
            <p:ph type="sldNum" sz="quarter" idx="12"/>
          </p:nvPr>
        </p:nvSpPr>
        <p:spPr/>
        <p:txBody>
          <a:bodyPr/>
          <a:lstStyle/>
          <a:p>
            <a:fld id="{085546C9-B1EC-3F41-A2F8-95828AD39681}" type="slidenum">
              <a:rPr kumimoji="1" lang="zh-CN" altLang="en-US" smtClean="0"/>
              <a:t>‹#›</a:t>
            </a:fld>
            <a:endParaRPr kumimoji="1" lang="zh-CN" altLang="en-US"/>
          </a:p>
        </p:txBody>
      </p:sp>
    </p:spTree>
    <p:extLst>
      <p:ext uri="{BB962C8B-B14F-4D97-AF65-F5344CB8AC3E}">
        <p14:creationId xmlns:p14="http://schemas.microsoft.com/office/powerpoint/2010/main" val="4168818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12506329-F3EF-2446-B908-18B8F2E4D282}"/>
              </a:ext>
            </a:extLst>
          </p:cNvPr>
          <p:cNvSpPr>
            <a:spLocks noGrp="1"/>
          </p:cNvSpPr>
          <p:nvPr>
            <p:ph type="title" orient="vert"/>
          </p:nvPr>
        </p:nvSpPr>
        <p:spPr>
          <a:xfrm>
            <a:off x="8724900" y="365125"/>
            <a:ext cx="2628900" cy="5811838"/>
          </a:xfrm>
        </p:spPr>
        <p:txBody>
          <a:bodyPr vert="eaVert"/>
          <a:lstStyle/>
          <a:p>
            <a:r>
              <a:rPr kumimoji="1" lang="zh-CN" altLang="en-US"/>
              <a:t>单击此处编辑母版标题样式</a:t>
            </a:r>
          </a:p>
        </p:txBody>
      </p:sp>
      <p:sp>
        <p:nvSpPr>
          <p:cNvPr id="3" name="竖排文字占位符 2">
            <a:extLst>
              <a:ext uri="{FF2B5EF4-FFF2-40B4-BE49-F238E27FC236}">
                <a16:creationId xmlns:a16="http://schemas.microsoft.com/office/drawing/2014/main" id="{126237BC-3527-8840-9639-A09E9018108E}"/>
              </a:ext>
            </a:extLst>
          </p:cNvPr>
          <p:cNvSpPr>
            <a:spLocks noGrp="1"/>
          </p:cNvSpPr>
          <p:nvPr>
            <p:ph type="body" orient="vert" idx="1"/>
          </p:nvPr>
        </p:nvSpPr>
        <p:spPr>
          <a:xfrm>
            <a:off x="838200" y="365125"/>
            <a:ext cx="7734300" cy="5811838"/>
          </a:xfrm>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FA74ACF4-3732-DF41-BA51-D6E93EFF4083}"/>
              </a:ext>
            </a:extLst>
          </p:cNvPr>
          <p:cNvSpPr>
            <a:spLocks noGrp="1"/>
          </p:cNvSpPr>
          <p:nvPr>
            <p:ph type="dt" sz="half" idx="10"/>
          </p:nvPr>
        </p:nvSpPr>
        <p:spPr/>
        <p:txBody>
          <a:bodyPr/>
          <a:lstStyle/>
          <a:p>
            <a:fld id="{FE2DADF7-C60C-4E40-B9D9-B5A33E6E3EA8}" type="datetimeFigureOut">
              <a:rPr kumimoji="1" lang="zh-CN" altLang="en-US" smtClean="0"/>
              <a:t>2022/2/8</a:t>
            </a:fld>
            <a:endParaRPr kumimoji="1" lang="zh-CN" altLang="en-US"/>
          </a:p>
        </p:txBody>
      </p:sp>
      <p:sp>
        <p:nvSpPr>
          <p:cNvPr id="5" name="页脚占位符 4">
            <a:extLst>
              <a:ext uri="{FF2B5EF4-FFF2-40B4-BE49-F238E27FC236}">
                <a16:creationId xmlns:a16="http://schemas.microsoft.com/office/drawing/2014/main" id="{14F21381-6B33-3040-8B98-FFD873C2ABBA}"/>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A94F963A-9972-EA40-B4AB-FD9523F30ECA}"/>
              </a:ext>
            </a:extLst>
          </p:cNvPr>
          <p:cNvSpPr>
            <a:spLocks noGrp="1"/>
          </p:cNvSpPr>
          <p:nvPr>
            <p:ph type="sldNum" sz="quarter" idx="12"/>
          </p:nvPr>
        </p:nvSpPr>
        <p:spPr/>
        <p:txBody>
          <a:bodyPr/>
          <a:lstStyle/>
          <a:p>
            <a:fld id="{085546C9-B1EC-3F41-A2F8-95828AD39681}" type="slidenum">
              <a:rPr kumimoji="1" lang="zh-CN" altLang="en-US" smtClean="0"/>
              <a:t>‹#›</a:t>
            </a:fld>
            <a:endParaRPr kumimoji="1" lang="zh-CN" altLang="en-US"/>
          </a:p>
        </p:txBody>
      </p:sp>
    </p:spTree>
    <p:extLst>
      <p:ext uri="{BB962C8B-B14F-4D97-AF65-F5344CB8AC3E}">
        <p14:creationId xmlns:p14="http://schemas.microsoft.com/office/powerpoint/2010/main" val="3955069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620A6C1-6561-7E42-A34E-E8B166DCBD3A}"/>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id="{AE85A279-5E6F-0C4F-BD6C-8BAA1339913B}"/>
              </a:ext>
            </a:extLst>
          </p:cNvPr>
          <p:cNvSpPr>
            <a:spLocks noGrp="1"/>
          </p:cNvSpPr>
          <p:nvPr>
            <p:ph idx="1"/>
          </p:nvPr>
        </p:nvSpPr>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D5AF5C3C-AC5A-394B-B2BD-6AA8FE9BCD04}"/>
              </a:ext>
            </a:extLst>
          </p:cNvPr>
          <p:cNvSpPr>
            <a:spLocks noGrp="1"/>
          </p:cNvSpPr>
          <p:nvPr>
            <p:ph type="dt" sz="half" idx="10"/>
          </p:nvPr>
        </p:nvSpPr>
        <p:spPr/>
        <p:txBody>
          <a:bodyPr/>
          <a:lstStyle/>
          <a:p>
            <a:fld id="{FE2DADF7-C60C-4E40-B9D9-B5A33E6E3EA8}" type="datetimeFigureOut">
              <a:rPr kumimoji="1" lang="zh-CN" altLang="en-US" smtClean="0"/>
              <a:t>2022/2/8</a:t>
            </a:fld>
            <a:endParaRPr kumimoji="1" lang="zh-CN" altLang="en-US"/>
          </a:p>
        </p:txBody>
      </p:sp>
      <p:sp>
        <p:nvSpPr>
          <p:cNvPr id="5" name="页脚占位符 4">
            <a:extLst>
              <a:ext uri="{FF2B5EF4-FFF2-40B4-BE49-F238E27FC236}">
                <a16:creationId xmlns:a16="http://schemas.microsoft.com/office/drawing/2014/main" id="{CBAF164C-F3EB-354D-8385-010EA2697550}"/>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99749C77-4AB6-994C-A841-AB45E398FDBD}"/>
              </a:ext>
            </a:extLst>
          </p:cNvPr>
          <p:cNvSpPr>
            <a:spLocks noGrp="1"/>
          </p:cNvSpPr>
          <p:nvPr>
            <p:ph type="sldNum" sz="quarter" idx="12"/>
          </p:nvPr>
        </p:nvSpPr>
        <p:spPr/>
        <p:txBody>
          <a:bodyPr/>
          <a:lstStyle/>
          <a:p>
            <a:fld id="{085546C9-B1EC-3F41-A2F8-95828AD39681}" type="slidenum">
              <a:rPr kumimoji="1" lang="zh-CN" altLang="en-US" smtClean="0"/>
              <a:t>‹#›</a:t>
            </a:fld>
            <a:endParaRPr kumimoji="1" lang="zh-CN" altLang="en-US"/>
          </a:p>
        </p:txBody>
      </p:sp>
    </p:spTree>
    <p:extLst>
      <p:ext uri="{BB962C8B-B14F-4D97-AF65-F5344CB8AC3E}">
        <p14:creationId xmlns:p14="http://schemas.microsoft.com/office/powerpoint/2010/main" val="1567599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0D6F26B-FDD5-1345-BF98-9AAABABFED15}"/>
              </a:ext>
            </a:extLst>
          </p:cNvPr>
          <p:cNvSpPr>
            <a:spLocks noGrp="1"/>
          </p:cNvSpPr>
          <p:nvPr>
            <p:ph type="title"/>
          </p:nvPr>
        </p:nvSpPr>
        <p:spPr>
          <a:xfrm>
            <a:off x="831850" y="1709738"/>
            <a:ext cx="10515600" cy="2852737"/>
          </a:xfrm>
        </p:spPr>
        <p:txBody>
          <a:bodyPr anchor="b"/>
          <a:lstStyle>
            <a:lvl1pPr>
              <a:defRPr sz="6000"/>
            </a:lvl1pPr>
          </a:lstStyle>
          <a:p>
            <a:r>
              <a:rPr kumimoji="1" lang="zh-CN" altLang="en-US"/>
              <a:t>单击此处编辑母版标题样式</a:t>
            </a:r>
          </a:p>
        </p:txBody>
      </p:sp>
      <p:sp>
        <p:nvSpPr>
          <p:cNvPr id="3" name="文本占位符 2">
            <a:extLst>
              <a:ext uri="{FF2B5EF4-FFF2-40B4-BE49-F238E27FC236}">
                <a16:creationId xmlns:a16="http://schemas.microsoft.com/office/drawing/2014/main" id="{210A6FE4-1E3D-AB43-A269-7F9AB18C45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CN" altLang="en-US"/>
              <a:t>单击此处编辑母版文本样式</a:t>
            </a:r>
          </a:p>
        </p:txBody>
      </p:sp>
      <p:sp>
        <p:nvSpPr>
          <p:cNvPr id="4" name="日期占位符 3">
            <a:extLst>
              <a:ext uri="{FF2B5EF4-FFF2-40B4-BE49-F238E27FC236}">
                <a16:creationId xmlns:a16="http://schemas.microsoft.com/office/drawing/2014/main" id="{1DAFA689-10AA-4947-96A2-4F4D2E88CED8}"/>
              </a:ext>
            </a:extLst>
          </p:cNvPr>
          <p:cNvSpPr>
            <a:spLocks noGrp="1"/>
          </p:cNvSpPr>
          <p:nvPr>
            <p:ph type="dt" sz="half" idx="10"/>
          </p:nvPr>
        </p:nvSpPr>
        <p:spPr/>
        <p:txBody>
          <a:bodyPr/>
          <a:lstStyle/>
          <a:p>
            <a:fld id="{FE2DADF7-C60C-4E40-B9D9-B5A33E6E3EA8}" type="datetimeFigureOut">
              <a:rPr kumimoji="1" lang="zh-CN" altLang="en-US" smtClean="0"/>
              <a:t>2022/2/8</a:t>
            </a:fld>
            <a:endParaRPr kumimoji="1" lang="zh-CN" altLang="en-US"/>
          </a:p>
        </p:txBody>
      </p:sp>
      <p:sp>
        <p:nvSpPr>
          <p:cNvPr id="5" name="页脚占位符 4">
            <a:extLst>
              <a:ext uri="{FF2B5EF4-FFF2-40B4-BE49-F238E27FC236}">
                <a16:creationId xmlns:a16="http://schemas.microsoft.com/office/drawing/2014/main" id="{C1A73BBA-C663-E141-91D2-7C1FF4C21182}"/>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85AA160C-1DA9-3A4D-B49D-8FDBBAAFF089}"/>
              </a:ext>
            </a:extLst>
          </p:cNvPr>
          <p:cNvSpPr>
            <a:spLocks noGrp="1"/>
          </p:cNvSpPr>
          <p:nvPr>
            <p:ph type="sldNum" sz="quarter" idx="12"/>
          </p:nvPr>
        </p:nvSpPr>
        <p:spPr/>
        <p:txBody>
          <a:bodyPr/>
          <a:lstStyle/>
          <a:p>
            <a:fld id="{085546C9-B1EC-3F41-A2F8-95828AD39681}" type="slidenum">
              <a:rPr kumimoji="1" lang="zh-CN" altLang="en-US" smtClean="0"/>
              <a:t>‹#›</a:t>
            </a:fld>
            <a:endParaRPr kumimoji="1" lang="zh-CN" altLang="en-US"/>
          </a:p>
        </p:txBody>
      </p:sp>
    </p:spTree>
    <p:extLst>
      <p:ext uri="{BB962C8B-B14F-4D97-AF65-F5344CB8AC3E}">
        <p14:creationId xmlns:p14="http://schemas.microsoft.com/office/powerpoint/2010/main" val="2460987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A94BDE2-B12D-F249-B5CB-BE3564D558F4}"/>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id="{C3FC23C8-7EA0-BA49-8E88-98CA1B62C683}"/>
              </a:ext>
            </a:extLst>
          </p:cNvPr>
          <p:cNvSpPr>
            <a:spLocks noGrp="1"/>
          </p:cNvSpPr>
          <p:nvPr>
            <p:ph sz="half" idx="1"/>
          </p:nvPr>
        </p:nvSpPr>
        <p:spPr>
          <a:xfrm>
            <a:off x="838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内容占位符 3">
            <a:extLst>
              <a:ext uri="{FF2B5EF4-FFF2-40B4-BE49-F238E27FC236}">
                <a16:creationId xmlns:a16="http://schemas.microsoft.com/office/drawing/2014/main" id="{A0C9C0B3-9286-F240-803D-063A93AD030C}"/>
              </a:ext>
            </a:extLst>
          </p:cNvPr>
          <p:cNvSpPr>
            <a:spLocks noGrp="1"/>
          </p:cNvSpPr>
          <p:nvPr>
            <p:ph sz="half" idx="2"/>
          </p:nvPr>
        </p:nvSpPr>
        <p:spPr>
          <a:xfrm>
            <a:off x="6172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日期占位符 4">
            <a:extLst>
              <a:ext uri="{FF2B5EF4-FFF2-40B4-BE49-F238E27FC236}">
                <a16:creationId xmlns:a16="http://schemas.microsoft.com/office/drawing/2014/main" id="{BD987D19-3743-1F4A-BEDB-792569D5E2AA}"/>
              </a:ext>
            </a:extLst>
          </p:cNvPr>
          <p:cNvSpPr>
            <a:spLocks noGrp="1"/>
          </p:cNvSpPr>
          <p:nvPr>
            <p:ph type="dt" sz="half" idx="10"/>
          </p:nvPr>
        </p:nvSpPr>
        <p:spPr/>
        <p:txBody>
          <a:bodyPr/>
          <a:lstStyle/>
          <a:p>
            <a:fld id="{FE2DADF7-C60C-4E40-B9D9-B5A33E6E3EA8}" type="datetimeFigureOut">
              <a:rPr kumimoji="1" lang="zh-CN" altLang="en-US" smtClean="0"/>
              <a:t>2022/2/8</a:t>
            </a:fld>
            <a:endParaRPr kumimoji="1" lang="zh-CN" altLang="en-US"/>
          </a:p>
        </p:txBody>
      </p:sp>
      <p:sp>
        <p:nvSpPr>
          <p:cNvPr id="6" name="页脚占位符 5">
            <a:extLst>
              <a:ext uri="{FF2B5EF4-FFF2-40B4-BE49-F238E27FC236}">
                <a16:creationId xmlns:a16="http://schemas.microsoft.com/office/drawing/2014/main" id="{333AB6D3-892D-8847-9E65-24607D6ADC76}"/>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637347ED-32DC-E642-B1D5-8A2701773069}"/>
              </a:ext>
            </a:extLst>
          </p:cNvPr>
          <p:cNvSpPr>
            <a:spLocks noGrp="1"/>
          </p:cNvSpPr>
          <p:nvPr>
            <p:ph type="sldNum" sz="quarter" idx="12"/>
          </p:nvPr>
        </p:nvSpPr>
        <p:spPr/>
        <p:txBody>
          <a:bodyPr/>
          <a:lstStyle/>
          <a:p>
            <a:fld id="{085546C9-B1EC-3F41-A2F8-95828AD39681}" type="slidenum">
              <a:rPr kumimoji="1" lang="zh-CN" altLang="en-US" smtClean="0"/>
              <a:t>‹#›</a:t>
            </a:fld>
            <a:endParaRPr kumimoji="1" lang="zh-CN" altLang="en-US"/>
          </a:p>
        </p:txBody>
      </p:sp>
    </p:spTree>
    <p:extLst>
      <p:ext uri="{BB962C8B-B14F-4D97-AF65-F5344CB8AC3E}">
        <p14:creationId xmlns:p14="http://schemas.microsoft.com/office/powerpoint/2010/main" val="2028798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18BE7DD-4AAD-F448-BF8D-2380A9F57D4D}"/>
              </a:ext>
            </a:extLst>
          </p:cNvPr>
          <p:cNvSpPr>
            <a:spLocks noGrp="1"/>
          </p:cNvSpPr>
          <p:nvPr>
            <p:ph type="title"/>
          </p:nvPr>
        </p:nvSpPr>
        <p:spPr>
          <a:xfrm>
            <a:off x="839788" y="365125"/>
            <a:ext cx="10515600" cy="1325563"/>
          </a:xfrm>
        </p:spPr>
        <p:txBody>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id="{F39C55D7-42BD-2544-8F2F-93B16B4B15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4" name="内容占位符 3">
            <a:extLst>
              <a:ext uri="{FF2B5EF4-FFF2-40B4-BE49-F238E27FC236}">
                <a16:creationId xmlns:a16="http://schemas.microsoft.com/office/drawing/2014/main" id="{66B068BA-DE30-B845-8C6D-CC2F8CF5E15F}"/>
              </a:ext>
            </a:extLst>
          </p:cNvPr>
          <p:cNvSpPr>
            <a:spLocks noGrp="1"/>
          </p:cNvSpPr>
          <p:nvPr>
            <p:ph sz="half" idx="2"/>
          </p:nvPr>
        </p:nvSpPr>
        <p:spPr>
          <a:xfrm>
            <a:off x="839788" y="2505075"/>
            <a:ext cx="5157787"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文本占位符 4">
            <a:extLst>
              <a:ext uri="{FF2B5EF4-FFF2-40B4-BE49-F238E27FC236}">
                <a16:creationId xmlns:a16="http://schemas.microsoft.com/office/drawing/2014/main" id="{FB5F4F74-F839-624A-BAB5-D00B726951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6" name="内容占位符 5">
            <a:extLst>
              <a:ext uri="{FF2B5EF4-FFF2-40B4-BE49-F238E27FC236}">
                <a16:creationId xmlns:a16="http://schemas.microsoft.com/office/drawing/2014/main" id="{6C6589C0-81C6-314F-B870-05C33BEEE383}"/>
              </a:ext>
            </a:extLst>
          </p:cNvPr>
          <p:cNvSpPr>
            <a:spLocks noGrp="1"/>
          </p:cNvSpPr>
          <p:nvPr>
            <p:ph sz="quarter" idx="4"/>
          </p:nvPr>
        </p:nvSpPr>
        <p:spPr>
          <a:xfrm>
            <a:off x="6172200" y="2505075"/>
            <a:ext cx="5183188"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7" name="日期占位符 6">
            <a:extLst>
              <a:ext uri="{FF2B5EF4-FFF2-40B4-BE49-F238E27FC236}">
                <a16:creationId xmlns:a16="http://schemas.microsoft.com/office/drawing/2014/main" id="{1AC1FFA5-A0C0-D340-87B6-5BC35909B0D9}"/>
              </a:ext>
            </a:extLst>
          </p:cNvPr>
          <p:cNvSpPr>
            <a:spLocks noGrp="1"/>
          </p:cNvSpPr>
          <p:nvPr>
            <p:ph type="dt" sz="half" idx="10"/>
          </p:nvPr>
        </p:nvSpPr>
        <p:spPr/>
        <p:txBody>
          <a:bodyPr/>
          <a:lstStyle/>
          <a:p>
            <a:fld id="{FE2DADF7-C60C-4E40-B9D9-B5A33E6E3EA8}" type="datetimeFigureOut">
              <a:rPr kumimoji="1" lang="zh-CN" altLang="en-US" smtClean="0"/>
              <a:t>2022/2/8</a:t>
            </a:fld>
            <a:endParaRPr kumimoji="1" lang="zh-CN" altLang="en-US"/>
          </a:p>
        </p:txBody>
      </p:sp>
      <p:sp>
        <p:nvSpPr>
          <p:cNvPr id="8" name="页脚占位符 7">
            <a:extLst>
              <a:ext uri="{FF2B5EF4-FFF2-40B4-BE49-F238E27FC236}">
                <a16:creationId xmlns:a16="http://schemas.microsoft.com/office/drawing/2014/main" id="{E5D37314-F69B-7A4C-A590-44FE0F2C372E}"/>
              </a:ext>
            </a:extLst>
          </p:cNvPr>
          <p:cNvSpPr>
            <a:spLocks noGrp="1"/>
          </p:cNvSpPr>
          <p:nvPr>
            <p:ph type="ftr" sz="quarter" idx="11"/>
          </p:nvPr>
        </p:nvSpPr>
        <p:spPr/>
        <p:txBody>
          <a:bodyPr/>
          <a:lstStyle/>
          <a:p>
            <a:endParaRPr kumimoji="1" lang="zh-CN" altLang="en-US"/>
          </a:p>
        </p:txBody>
      </p:sp>
      <p:sp>
        <p:nvSpPr>
          <p:cNvPr id="9" name="灯片编号占位符 8">
            <a:extLst>
              <a:ext uri="{FF2B5EF4-FFF2-40B4-BE49-F238E27FC236}">
                <a16:creationId xmlns:a16="http://schemas.microsoft.com/office/drawing/2014/main" id="{9D198DBD-22FA-D84B-B548-FA16DAD8491B}"/>
              </a:ext>
            </a:extLst>
          </p:cNvPr>
          <p:cNvSpPr>
            <a:spLocks noGrp="1"/>
          </p:cNvSpPr>
          <p:nvPr>
            <p:ph type="sldNum" sz="quarter" idx="12"/>
          </p:nvPr>
        </p:nvSpPr>
        <p:spPr/>
        <p:txBody>
          <a:bodyPr/>
          <a:lstStyle/>
          <a:p>
            <a:fld id="{085546C9-B1EC-3F41-A2F8-95828AD39681}" type="slidenum">
              <a:rPr kumimoji="1" lang="zh-CN" altLang="en-US" smtClean="0"/>
              <a:t>‹#›</a:t>
            </a:fld>
            <a:endParaRPr kumimoji="1" lang="zh-CN" altLang="en-US"/>
          </a:p>
        </p:txBody>
      </p:sp>
    </p:spTree>
    <p:extLst>
      <p:ext uri="{BB962C8B-B14F-4D97-AF65-F5344CB8AC3E}">
        <p14:creationId xmlns:p14="http://schemas.microsoft.com/office/powerpoint/2010/main" val="3995183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62BBD63-A700-394C-86A4-5F9D5045F0EB}"/>
              </a:ext>
            </a:extLst>
          </p:cNvPr>
          <p:cNvSpPr>
            <a:spLocks noGrp="1"/>
          </p:cNvSpPr>
          <p:nvPr>
            <p:ph type="title"/>
          </p:nvPr>
        </p:nvSpPr>
        <p:spPr/>
        <p:txBody>
          <a:bodyPr/>
          <a:lstStyle/>
          <a:p>
            <a:r>
              <a:rPr kumimoji="1" lang="zh-CN" altLang="en-US"/>
              <a:t>单击此处编辑母版标题样式</a:t>
            </a:r>
          </a:p>
        </p:txBody>
      </p:sp>
      <p:sp>
        <p:nvSpPr>
          <p:cNvPr id="3" name="日期占位符 2">
            <a:extLst>
              <a:ext uri="{FF2B5EF4-FFF2-40B4-BE49-F238E27FC236}">
                <a16:creationId xmlns:a16="http://schemas.microsoft.com/office/drawing/2014/main" id="{DB9AACAD-039F-D049-9D4A-6185FEC243A0}"/>
              </a:ext>
            </a:extLst>
          </p:cNvPr>
          <p:cNvSpPr>
            <a:spLocks noGrp="1"/>
          </p:cNvSpPr>
          <p:nvPr>
            <p:ph type="dt" sz="half" idx="10"/>
          </p:nvPr>
        </p:nvSpPr>
        <p:spPr/>
        <p:txBody>
          <a:bodyPr/>
          <a:lstStyle/>
          <a:p>
            <a:fld id="{FE2DADF7-C60C-4E40-B9D9-B5A33E6E3EA8}" type="datetimeFigureOut">
              <a:rPr kumimoji="1" lang="zh-CN" altLang="en-US" smtClean="0"/>
              <a:t>2022/2/8</a:t>
            </a:fld>
            <a:endParaRPr kumimoji="1" lang="zh-CN" altLang="en-US"/>
          </a:p>
        </p:txBody>
      </p:sp>
      <p:sp>
        <p:nvSpPr>
          <p:cNvPr id="4" name="页脚占位符 3">
            <a:extLst>
              <a:ext uri="{FF2B5EF4-FFF2-40B4-BE49-F238E27FC236}">
                <a16:creationId xmlns:a16="http://schemas.microsoft.com/office/drawing/2014/main" id="{F7368E1D-C304-A342-AB8E-600573CB467F}"/>
              </a:ext>
            </a:extLst>
          </p:cNvPr>
          <p:cNvSpPr>
            <a:spLocks noGrp="1"/>
          </p:cNvSpPr>
          <p:nvPr>
            <p:ph type="ftr" sz="quarter" idx="11"/>
          </p:nvPr>
        </p:nvSpPr>
        <p:spPr/>
        <p:txBody>
          <a:bodyPr/>
          <a:lstStyle/>
          <a:p>
            <a:endParaRPr kumimoji="1" lang="zh-CN" altLang="en-US"/>
          </a:p>
        </p:txBody>
      </p:sp>
      <p:sp>
        <p:nvSpPr>
          <p:cNvPr id="5" name="灯片编号占位符 4">
            <a:extLst>
              <a:ext uri="{FF2B5EF4-FFF2-40B4-BE49-F238E27FC236}">
                <a16:creationId xmlns:a16="http://schemas.microsoft.com/office/drawing/2014/main" id="{A8E775A8-3813-CE48-A61D-3A539E8242E8}"/>
              </a:ext>
            </a:extLst>
          </p:cNvPr>
          <p:cNvSpPr>
            <a:spLocks noGrp="1"/>
          </p:cNvSpPr>
          <p:nvPr>
            <p:ph type="sldNum" sz="quarter" idx="12"/>
          </p:nvPr>
        </p:nvSpPr>
        <p:spPr/>
        <p:txBody>
          <a:bodyPr/>
          <a:lstStyle/>
          <a:p>
            <a:fld id="{085546C9-B1EC-3F41-A2F8-95828AD39681}" type="slidenum">
              <a:rPr kumimoji="1" lang="zh-CN" altLang="en-US" smtClean="0"/>
              <a:t>‹#›</a:t>
            </a:fld>
            <a:endParaRPr kumimoji="1" lang="zh-CN" altLang="en-US"/>
          </a:p>
        </p:txBody>
      </p:sp>
    </p:spTree>
    <p:extLst>
      <p:ext uri="{BB962C8B-B14F-4D97-AF65-F5344CB8AC3E}">
        <p14:creationId xmlns:p14="http://schemas.microsoft.com/office/powerpoint/2010/main" val="12419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B6E01D32-5E27-4947-9AED-A639268472E7}"/>
              </a:ext>
            </a:extLst>
          </p:cNvPr>
          <p:cNvSpPr>
            <a:spLocks noGrp="1"/>
          </p:cNvSpPr>
          <p:nvPr>
            <p:ph type="dt" sz="half" idx="10"/>
          </p:nvPr>
        </p:nvSpPr>
        <p:spPr/>
        <p:txBody>
          <a:bodyPr/>
          <a:lstStyle/>
          <a:p>
            <a:fld id="{FE2DADF7-C60C-4E40-B9D9-B5A33E6E3EA8}" type="datetimeFigureOut">
              <a:rPr kumimoji="1" lang="zh-CN" altLang="en-US" smtClean="0"/>
              <a:t>2022/2/8</a:t>
            </a:fld>
            <a:endParaRPr kumimoji="1" lang="zh-CN" altLang="en-US"/>
          </a:p>
        </p:txBody>
      </p:sp>
      <p:sp>
        <p:nvSpPr>
          <p:cNvPr id="3" name="页脚占位符 2">
            <a:extLst>
              <a:ext uri="{FF2B5EF4-FFF2-40B4-BE49-F238E27FC236}">
                <a16:creationId xmlns:a16="http://schemas.microsoft.com/office/drawing/2014/main" id="{6714DD25-0E4E-3141-935B-10D750C72469}"/>
              </a:ext>
            </a:extLst>
          </p:cNvPr>
          <p:cNvSpPr>
            <a:spLocks noGrp="1"/>
          </p:cNvSpPr>
          <p:nvPr>
            <p:ph type="ftr" sz="quarter" idx="11"/>
          </p:nvPr>
        </p:nvSpPr>
        <p:spPr/>
        <p:txBody>
          <a:bodyPr/>
          <a:lstStyle/>
          <a:p>
            <a:endParaRPr kumimoji="1" lang="zh-CN" altLang="en-US"/>
          </a:p>
        </p:txBody>
      </p:sp>
      <p:sp>
        <p:nvSpPr>
          <p:cNvPr id="4" name="灯片编号占位符 3">
            <a:extLst>
              <a:ext uri="{FF2B5EF4-FFF2-40B4-BE49-F238E27FC236}">
                <a16:creationId xmlns:a16="http://schemas.microsoft.com/office/drawing/2014/main" id="{E557A031-5E55-2D47-8F66-F99107AEB2F1}"/>
              </a:ext>
            </a:extLst>
          </p:cNvPr>
          <p:cNvSpPr>
            <a:spLocks noGrp="1"/>
          </p:cNvSpPr>
          <p:nvPr>
            <p:ph type="sldNum" sz="quarter" idx="12"/>
          </p:nvPr>
        </p:nvSpPr>
        <p:spPr/>
        <p:txBody>
          <a:bodyPr/>
          <a:lstStyle/>
          <a:p>
            <a:fld id="{085546C9-B1EC-3F41-A2F8-95828AD39681}" type="slidenum">
              <a:rPr kumimoji="1" lang="zh-CN" altLang="en-US" smtClean="0"/>
              <a:t>‹#›</a:t>
            </a:fld>
            <a:endParaRPr kumimoji="1" lang="zh-CN" altLang="en-US"/>
          </a:p>
        </p:txBody>
      </p:sp>
    </p:spTree>
    <p:extLst>
      <p:ext uri="{BB962C8B-B14F-4D97-AF65-F5344CB8AC3E}">
        <p14:creationId xmlns:p14="http://schemas.microsoft.com/office/powerpoint/2010/main" val="2024177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CBB419-AE62-D149-BC0A-3DC61031A731}"/>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内容占位符 2">
            <a:extLst>
              <a:ext uri="{FF2B5EF4-FFF2-40B4-BE49-F238E27FC236}">
                <a16:creationId xmlns:a16="http://schemas.microsoft.com/office/drawing/2014/main" id="{E9280545-3756-2E43-A20C-D5FB1C310F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文本占位符 3">
            <a:extLst>
              <a:ext uri="{FF2B5EF4-FFF2-40B4-BE49-F238E27FC236}">
                <a16:creationId xmlns:a16="http://schemas.microsoft.com/office/drawing/2014/main" id="{3DD3C73D-01D7-DD42-9BEA-8E98CA5AD3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id="{EFDB2F17-8D8A-AE46-ABCC-C152B4152FC0}"/>
              </a:ext>
            </a:extLst>
          </p:cNvPr>
          <p:cNvSpPr>
            <a:spLocks noGrp="1"/>
          </p:cNvSpPr>
          <p:nvPr>
            <p:ph type="dt" sz="half" idx="10"/>
          </p:nvPr>
        </p:nvSpPr>
        <p:spPr/>
        <p:txBody>
          <a:bodyPr/>
          <a:lstStyle/>
          <a:p>
            <a:fld id="{FE2DADF7-C60C-4E40-B9D9-B5A33E6E3EA8}" type="datetimeFigureOut">
              <a:rPr kumimoji="1" lang="zh-CN" altLang="en-US" smtClean="0"/>
              <a:t>2022/2/8</a:t>
            </a:fld>
            <a:endParaRPr kumimoji="1" lang="zh-CN" altLang="en-US"/>
          </a:p>
        </p:txBody>
      </p:sp>
      <p:sp>
        <p:nvSpPr>
          <p:cNvPr id="6" name="页脚占位符 5">
            <a:extLst>
              <a:ext uri="{FF2B5EF4-FFF2-40B4-BE49-F238E27FC236}">
                <a16:creationId xmlns:a16="http://schemas.microsoft.com/office/drawing/2014/main" id="{3C976EAC-0878-4E4C-87B9-5B87BD3A3416}"/>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65A87BAD-E15E-E342-9D2E-A64A72C47C1A}"/>
              </a:ext>
            </a:extLst>
          </p:cNvPr>
          <p:cNvSpPr>
            <a:spLocks noGrp="1"/>
          </p:cNvSpPr>
          <p:nvPr>
            <p:ph type="sldNum" sz="quarter" idx="12"/>
          </p:nvPr>
        </p:nvSpPr>
        <p:spPr/>
        <p:txBody>
          <a:bodyPr/>
          <a:lstStyle/>
          <a:p>
            <a:fld id="{085546C9-B1EC-3F41-A2F8-95828AD39681}" type="slidenum">
              <a:rPr kumimoji="1" lang="zh-CN" altLang="en-US" smtClean="0"/>
              <a:t>‹#›</a:t>
            </a:fld>
            <a:endParaRPr kumimoji="1" lang="zh-CN" altLang="en-US"/>
          </a:p>
        </p:txBody>
      </p:sp>
    </p:spTree>
    <p:extLst>
      <p:ext uri="{BB962C8B-B14F-4D97-AF65-F5344CB8AC3E}">
        <p14:creationId xmlns:p14="http://schemas.microsoft.com/office/powerpoint/2010/main" val="2000901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4D93960-5F67-3C4D-BB58-FAB9D619D182}"/>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图片占位符 2">
            <a:extLst>
              <a:ext uri="{FF2B5EF4-FFF2-40B4-BE49-F238E27FC236}">
                <a16:creationId xmlns:a16="http://schemas.microsoft.com/office/drawing/2014/main" id="{994D6443-B748-1649-AC00-206189C322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a:extLst>
              <a:ext uri="{FF2B5EF4-FFF2-40B4-BE49-F238E27FC236}">
                <a16:creationId xmlns:a16="http://schemas.microsoft.com/office/drawing/2014/main" id="{E7A84525-E6A4-1C4B-9AF8-59DE1BEB4C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id="{314D1AB9-B00F-DC4C-B751-697E7E331101}"/>
              </a:ext>
            </a:extLst>
          </p:cNvPr>
          <p:cNvSpPr>
            <a:spLocks noGrp="1"/>
          </p:cNvSpPr>
          <p:nvPr>
            <p:ph type="dt" sz="half" idx="10"/>
          </p:nvPr>
        </p:nvSpPr>
        <p:spPr/>
        <p:txBody>
          <a:bodyPr/>
          <a:lstStyle/>
          <a:p>
            <a:fld id="{FE2DADF7-C60C-4E40-B9D9-B5A33E6E3EA8}" type="datetimeFigureOut">
              <a:rPr kumimoji="1" lang="zh-CN" altLang="en-US" smtClean="0"/>
              <a:t>2022/2/8</a:t>
            </a:fld>
            <a:endParaRPr kumimoji="1" lang="zh-CN" altLang="en-US"/>
          </a:p>
        </p:txBody>
      </p:sp>
      <p:sp>
        <p:nvSpPr>
          <p:cNvPr id="6" name="页脚占位符 5">
            <a:extLst>
              <a:ext uri="{FF2B5EF4-FFF2-40B4-BE49-F238E27FC236}">
                <a16:creationId xmlns:a16="http://schemas.microsoft.com/office/drawing/2014/main" id="{2448C585-9274-574C-BBB8-60BC962C5AB2}"/>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BE4BA476-7441-3446-9227-7ADB7064F82E}"/>
              </a:ext>
            </a:extLst>
          </p:cNvPr>
          <p:cNvSpPr>
            <a:spLocks noGrp="1"/>
          </p:cNvSpPr>
          <p:nvPr>
            <p:ph type="sldNum" sz="quarter" idx="12"/>
          </p:nvPr>
        </p:nvSpPr>
        <p:spPr/>
        <p:txBody>
          <a:bodyPr/>
          <a:lstStyle/>
          <a:p>
            <a:fld id="{085546C9-B1EC-3F41-A2F8-95828AD39681}" type="slidenum">
              <a:rPr kumimoji="1" lang="zh-CN" altLang="en-US" smtClean="0"/>
              <a:t>‹#›</a:t>
            </a:fld>
            <a:endParaRPr kumimoji="1" lang="zh-CN" altLang="en-US"/>
          </a:p>
        </p:txBody>
      </p:sp>
    </p:spTree>
    <p:extLst>
      <p:ext uri="{BB962C8B-B14F-4D97-AF65-F5344CB8AC3E}">
        <p14:creationId xmlns:p14="http://schemas.microsoft.com/office/powerpoint/2010/main" val="2025332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8E724006-DB00-7C45-ABFE-41B88E2DFA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id="{804C8B00-3A94-5241-A605-5CFF24ADDD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CCD57E11-0A4E-F048-8EFA-B994DC0E17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2DADF7-C60C-4E40-B9D9-B5A33E6E3EA8}" type="datetimeFigureOut">
              <a:rPr kumimoji="1" lang="zh-CN" altLang="en-US" smtClean="0"/>
              <a:t>2022/2/8</a:t>
            </a:fld>
            <a:endParaRPr kumimoji="1" lang="zh-CN" altLang="en-US"/>
          </a:p>
        </p:txBody>
      </p:sp>
      <p:sp>
        <p:nvSpPr>
          <p:cNvPr id="5" name="页脚占位符 4">
            <a:extLst>
              <a:ext uri="{FF2B5EF4-FFF2-40B4-BE49-F238E27FC236}">
                <a16:creationId xmlns:a16="http://schemas.microsoft.com/office/drawing/2014/main" id="{F6C626D5-74DA-AE43-9DD4-9F3894950D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灯片编号占位符 5">
            <a:extLst>
              <a:ext uri="{FF2B5EF4-FFF2-40B4-BE49-F238E27FC236}">
                <a16:creationId xmlns:a16="http://schemas.microsoft.com/office/drawing/2014/main" id="{CCEE04BF-F7D6-5F42-9D69-EFAC7504A5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5546C9-B1EC-3F41-A2F8-95828AD39681}" type="slidenum">
              <a:rPr kumimoji="1" lang="zh-CN" altLang="en-US" smtClean="0"/>
              <a:t>‹#›</a:t>
            </a:fld>
            <a:endParaRPr kumimoji="1" lang="zh-CN" altLang="en-US"/>
          </a:p>
        </p:txBody>
      </p:sp>
    </p:spTree>
    <p:extLst>
      <p:ext uri="{BB962C8B-B14F-4D97-AF65-F5344CB8AC3E}">
        <p14:creationId xmlns:p14="http://schemas.microsoft.com/office/powerpoint/2010/main" val="32401526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7505455-89D8-4E4A-96D7-53189A637A93}"/>
              </a:ext>
            </a:extLst>
          </p:cNvPr>
          <p:cNvSpPr>
            <a:spLocks noGrp="1"/>
          </p:cNvSpPr>
          <p:nvPr>
            <p:ph type="ctrTitle"/>
          </p:nvPr>
        </p:nvSpPr>
        <p:spPr>
          <a:xfrm>
            <a:off x="1524000" y="1122363"/>
            <a:ext cx="9144000" cy="1655762"/>
          </a:xfrm>
        </p:spPr>
        <p:txBody>
          <a:bodyPr/>
          <a:lstStyle/>
          <a:p>
            <a:r>
              <a:rPr kumimoji="1" lang="zh-CN" altLang="en-US" dirty="0">
                <a:latin typeface="SimHei" panose="02010609060101010101" pitchFamily="49" charset="-122"/>
                <a:ea typeface="SimHei" panose="02010609060101010101" pitchFamily="49" charset="-122"/>
              </a:rPr>
              <a:t>划拨地价评估</a:t>
            </a:r>
          </a:p>
        </p:txBody>
      </p:sp>
      <p:sp>
        <p:nvSpPr>
          <p:cNvPr id="3" name="副标题 2">
            <a:extLst>
              <a:ext uri="{FF2B5EF4-FFF2-40B4-BE49-F238E27FC236}">
                <a16:creationId xmlns:a16="http://schemas.microsoft.com/office/drawing/2014/main" id="{7F116B0D-06A0-354E-B43D-286297DE2FF2}"/>
              </a:ext>
            </a:extLst>
          </p:cNvPr>
          <p:cNvSpPr>
            <a:spLocks noGrp="1"/>
          </p:cNvSpPr>
          <p:nvPr>
            <p:ph type="subTitle" idx="1"/>
          </p:nvPr>
        </p:nvSpPr>
        <p:spPr>
          <a:xfrm>
            <a:off x="1524000" y="4079876"/>
            <a:ext cx="9144000" cy="652462"/>
          </a:xfrm>
        </p:spPr>
        <p:txBody>
          <a:bodyPr/>
          <a:lstStyle/>
          <a:p>
            <a:r>
              <a:rPr kumimoji="1" lang="zh-CN" altLang="en-US" dirty="0"/>
              <a:t>宝业恒评估机构</a:t>
            </a:r>
          </a:p>
        </p:txBody>
      </p:sp>
    </p:spTree>
    <p:extLst>
      <p:ext uri="{BB962C8B-B14F-4D97-AF65-F5344CB8AC3E}">
        <p14:creationId xmlns:p14="http://schemas.microsoft.com/office/powerpoint/2010/main" val="1565533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3D03F85F-0FFD-FC49-9BB0-BF284520B0AD}"/>
              </a:ext>
            </a:extLst>
          </p:cNvPr>
          <p:cNvSpPr>
            <a:spLocks noGrp="1"/>
          </p:cNvSpPr>
          <p:nvPr>
            <p:ph type="title"/>
          </p:nvPr>
        </p:nvSpPr>
        <p:spPr>
          <a:xfrm>
            <a:off x="535020" y="685800"/>
            <a:ext cx="2780271" cy="5105400"/>
          </a:xfrm>
        </p:spPr>
        <p:txBody>
          <a:bodyPr>
            <a:normAutofit/>
          </a:bodyPr>
          <a:lstStyle/>
          <a:p>
            <a:r>
              <a:rPr kumimoji="1" lang="zh-CN" altLang="en-US" sz="4000">
                <a:solidFill>
                  <a:srgbClr val="FFFFFF"/>
                </a:solidFill>
                <a:latin typeface="SimHei" panose="02010609060101010101" pitchFamily="49" charset="-122"/>
                <a:ea typeface="SimHei" panose="02010609060101010101" pitchFamily="49" charset="-122"/>
              </a:rPr>
              <a:t>剩余法</a:t>
            </a:r>
          </a:p>
        </p:txBody>
      </p:sp>
      <p:graphicFrame>
        <p:nvGraphicFramePr>
          <p:cNvPr id="4" name="内容占位符 3">
            <a:extLst>
              <a:ext uri="{FF2B5EF4-FFF2-40B4-BE49-F238E27FC236}">
                <a16:creationId xmlns:a16="http://schemas.microsoft.com/office/drawing/2014/main" id="{1850C658-0111-384C-A48D-D0EBF46406BA}"/>
              </a:ext>
            </a:extLst>
          </p:cNvPr>
          <p:cNvGraphicFramePr>
            <a:graphicFrameLocks noGrp="1"/>
          </p:cNvGraphicFramePr>
          <p:nvPr>
            <p:ph idx="1"/>
            <p:extLst>
              <p:ext uri="{D42A27DB-BD31-4B8C-83A1-F6EECF244321}">
                <p14:modId xmlns:p14="http://schemas.microsoft.com/office/powerpoint/2010/main" val="2572521672"/>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5304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B670DBD5-770C-4383-9F54-5B86E86BD5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10277" y="0"/>
            <a:ext cx="9771446" cy="6858000"/>
          </a:xfrm>
          <a:custGeom>
            <a:avLst/>
            <a:gdLst>
              <a:gd name="connsiteX0" fmla="*/ 1422188 w 9771446"/>
              <a:gd name="connsiteY0" fmla="*/ 0 h 6858000"/>
              <a:gd name="connsiteX1" fmla="*/ 8349258 w 9771446"/>
              <a:gd name="connsiteY1" fmla="*/ 0 h 6858000"/>
              <a:gd name="connsiteX2" fmla="*/ 8502224 w 9771446"/>
              <a:gd name="connsiteY2" fmla="*/ 159673 h 6858000"/>
              <a:gd name="connsiteX3" fmla="*/ 9771446 w 9771446"/>
              <a:gd name="connsiteY3" fmla="*/ 3429001 h 6858000"/>
              <a:gd name="connsiteX4" fmla="*/ 8502224 w 9771446"/>
              <a:gd name="connsiteY4" fmla="*/ 6698330 h 6858000"/>
              <a:gd name="connsiteX5" fmla="*/ 8349260 w 9771446"/>
              <a:gd name="connsiteY5" fmla="*/ 6858000 h 6858000"/>
              <a:gd name="connsiteX6" fmla="*/ 1422186 w 9771446"/>
              <a:gd name="connsiteY6" fmla="*/ 6858000 h 6858000"/>
              <a:gd name="connsiteX7" fmla="*/ 1269223 w 9771446"/>
              <a:gd name="connsiteY7" fmla="*/ 6698330 h 6858000"/>
              <a:gd name="connsiteX8" fmla="*/ 0 w 9771446"/>
              <a:gd name="connsiteY8" fmla="*/ 3429001 h 6858000"/>
              <a:gd name="connsiteX9" fmla="*/ 1269223 w 9771446"/>
              <a:gd name="connsiteY9" fmla="*/ 15967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71446" h="6858000">
                <a:moveTo>
                  <a:pt x="1422188" y="0"/>
                </a:moveTo>
                <a:lnTo>
                  <a:pt x="8349258" y="0"/>
                </a:lnTo>
                <a:lnTo>
                  <a:pt x="8502224" y="159673"/>
                </a:lnTo>
                <a:cubicBezTo>
                  <a:pt x="9290813" y="1023162"/>
                  <a:pt x="9771446" y="2170221"/>
                  <a:pt x="9771446" y="3429001"/>
                </a:cubicBezTo>
                <a:cubicBezTo>
                  <a:pt x="9771446" y="4687781"/>
                  <a:pt x="9290813" y="5834840"/>
                  <a:pt x="8502224" y="6698330"/>
                </a:cubicBezTo>
                <a:lnTo>
                  <a:pt x="8349260" y="6858000"/>
                </a:lnTo>
                <a:lnTo>
                  <a:pt x="1422186" y="6858000"/>
                </a:lnTo>
                <a:lnTo>
                  <a:pt x="1269223" y="6698330"/>
                </a:lnTo>
                <a:cubicBezTo>
                  <a:pt x="480633" y="5834840"/>
                  <a:pt x="0" y="4687781"/>
                  <a:pt x="0" y="3429001"/>
                </a:cubicBezTo>
                <a:cubicBezTo>
                  <a:pt x="0" y="2170221"/>
                  <a:pt x="480633" y="1023162"/>
                  <a:pt x="1269223" y="159673"/>
                </a:cubicBezTo>
                <a:close/>
              </a:path>
            </a:pathLst>
          </a:custGeom>
          <a:solidFill>
            <a:schemeClr val="bg1">
              <a:lumMod val="85000"/>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标题 1">
            <a:extLst>
              <a:ext uri="{FF2B5EF4-FFF2-40B4-BE49-F238E27FC236}">
                <a16:creationId xmlns:a16="http://schemas.microsoft.com/office/drawing/2014/main" id="{F2ABD3D3-332F-2C4B-B23E-11069C60892B}"/>
              </a:ext>
            </a:extLst>
          </p:cNvPr>
          <p:cNvSpPr>
            <a:spLocks noGrp="1"/>
          </p:cNvSpPr>
          <p:nvPr>
            <p:ph type="title"/>
          </p:nvPr>
        </p:nvSpPr>
        <p:spPr/>
        <p:txBody>
          <a:bodyPr/>
          <a:lstStyle/>
          <a:p>
            <a:r>
              <a:rPr lang="zh-CN" altLang="en-US" dirty="0">
                <a:latin typeface="SimHei" panose="02010609060101010101" pitchFamily="49" charset="-122"/>
                <a:ea typeface="SimHei" panose="02010609060101010101" pitchFamily="49" charset="-122"/>
              </a:rPr>
              <a:t>其他规定</a:t>
            </a:r>
            <a:endParaRPr kumimoji="1" lang="zh-CN" altLang="en-US" dirty="0">
              <a:latin typeface="SimHei" panose="02010609060101010101" pitchFamily="49" charset="-122"/>
              <a:ea typeface="SimHei" panose="02010609060101010101" pitchFamily="49" charset="-122"/>
            </a:endParaRPr>
          </a:p>
        </p:txBody>
      </p:sp>
      <p:graphicFrame>
        <p:nvGraphicFramePr>
          <p:cNvPr id="4" name="内容占位符 3">
            <a:extLst>
              <a:ext uri="{FF2B5EF4-FFF2-40B4-BE49-F238E27FC236}">
                <a16:creationId xmlns:a16="http://schemas.microsoft.com/office/drawing/2014/main" id="{F98A47C3-7758-D941-BF8F-36032F59A725}"/>
              </a:ext>
            </a:extLst>
          </p:cNvPr>
          <p:cNvGraphicFramePr>
            <a:graphicFrameLocks noGrp="1"/>
          </p:cNvGraphicFramePr>
          <p:nvPr>
            <p:ph idx="1"/>
            <p:extLst>
              <p:ext uri="{D42A27DB-BD31-4B8C-83A1-F6EECF244321}">
                <p14:modId xmlns:p14="http://schemas.microsoft.com/office/powerpoint/2010/main" val="34994427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68060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B670DBD5-770C-4383-9F54-5B86E86BD5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10277" y="0"/>
            <a:ext cx="9771446" cy="6858000"/>
          </a:xfrm>
          <a:custGeom>
            <a:avLst/>
            <a:gdLst>
              <a:gd name="connsiteX0" fmla="*/ 1422188 w 9771446"/>
              <a:gd name="connsiteY0" fmla="*/ 0 h 6858000"/>
              <a:gd name="connsiteX1" fmla="*/ 8349258 w 9771446"/>
              <a:gd name="connsiteY1" fmla="*/ 0 h 6858000"/>
              <a:gd name="connsiteX2" fmla="*/ 8502224 w 9771446"/>
              <a:gd name="connsiteY2" fmla="*/ 159673 h 6858000"/>
              <a:gd name="connsiteX3" fmla="*/ 9771446 w 9771446"/>
              <a:gd name="connsiteY3" fmla="*/ 3429001 h 6858000"/>
              <a:gd name="connsiteX4" fmla="*/ 8502224 w 9771446"/>
              <a:gd name="connsiteY4" fmla="*/ 6698330 h 6858000"/>
              <a:gd name="connsiteX5" fmla="*/ 8349260 w 9771446"/>
              <a:gd name="connsiteY5" fmla="*/ 6858000 h 6858000"/>
              <a:gd name="connsiteX6" fmla="*/ 1422186 w 9771446"/>
              <a:gd name="connsiteY6" fmla="*/ 6858000 h 6858000"/>
              <a:gd name="connsiteX7" fmla="*/ 1269223 w 9771446"/>
              <a:gd name="connsiteY7" fmla="*/ 6698330 h 6858000"/>
              <a:gd name="connsiteX8" fmla="*/ 0 w 9771446"/>
              <a:gd name="connsiteY8" fmla="*/ 3429001 h 6858000"/>
              <a:gd name="connsiteX9" fmla="*/ 1269223 w 9771446"/>
              <a:gd name="connsiteY9" fmla="*/ 15967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71446" h="6858000">
                <a:moveTo>
                  <a:pt x="1422188" y="0"/>
                </a:moveTo>
                <a:lnTo>
                  <a:pt x="8349258" y="0"/>
                </a:lnTo>
                <a:lnTo>
                  <a:pt x="8502224" y="159673"/>
                </a:lnTo>
                <a:cubicBezTo>
                  <a:pt x="9290813" y="1023162"/>
                  <a:pt x="9771446" y="2170221"/>
                  <a:pt x="9771446" y="3429001"/>
                </a:cubicBezTo>
                <a:cubicBezTo>
                  <a:pt x="9771446" y="4687781"/>
                  <a:pt x="9290813" y="5834840"/>
                  <a:pt x="8502224" y="6698330"/>
                </a:cubicBezTo>
                <a:lnTo>
                  <a:pt x="8349260" y="6858000"/>
                </a:lnTo>
                <a:lnTo>
                  <a:pt x="1422186" y="6858000"/>
                </a:lnTo>
                <a:lnTo>
                  <a:pt x="1269223" y="6698330"/>
                </a:lnTo>
                <a:cubicBezTo>
                  <a:pt x="480633" y="5834840"/>
                  <a:pt x="0" y="4687781"/>
                  <a:pt x="0" y="3429001"/>
                </a:cubicBezTo>
                <a:cubicBezTo>
                  <a:pt x="0" y="2170221"/>
                  <a:pt x="480633" y="1023162"/>
                  <a:pt x="1269223" y="159673"/>
                </a:cubicBezTo>
                <a:close/>
              </a:path>
            </a:pathLst>
          </a:custGeom>
          <a:solidFill>
            <a:schemeClr val="bg1">
              <a:lumMod val="85000"/>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标题 1">
            <a:extLst>
              <a:ext uri="{FF2B5EF4-FFF2-40B4-BE49-F238E27FC236}">
                <a16:creationId xmlns:a16="http://schemas.microsoft.com/office/drawing/2014/main" id="{75B3EE4B-07C4-8D42-B8D7-6D7B793A2C70}"/>
              </a:ext>
            </a:extLst>
          </p:cNvPr>
          <p:cNvSpPr>
            <a:spLocks noGrp="1"/>
          </p:cNvSpPr>
          <p:nvPr>
            <p:ph type="title"/>
          </p:nvPr>
        </p:nvSpPr>
        <p:spPr/>
        <p:txBody>
          <a:bodyPr/>
          <a:lstStyle/>
          <a:p>
            <a:r>
              <a:rPr kumimoji="1" lang="zh-CN" altLang="en-US" dirty="0">
                <a:latin typeface="SimHei" panose="02010609060101010101" pitchFamily="49" charset="-122"/>
                <a:ea typeface="SimHei" panose="02010609060101010101" pitchFamily="49" charset="-122"/>
              </a:rPr>
              <a:t>依据性文件</a:t>
            </a:r>
          </a:p>
        </p:txBody>
      </p:sp>
      <p:graphicFrame>
        <p:nvGraphicFramePr>
          <p:cNvPr id="4" name="内容占位符 3">
            <a:extLst>
              <a:ext uri="{FF2B5EF4-FFF2-40B4-BE49-F238E27FC236}">
                <a16:creationId xmlns:a16="http://schemas.microsoft.com/office/drawing/2014/main" id="{6366FF74-E164-F842-B40E-9A7A739F0892}"/>
              </a:ext>
            </a:extLst>
          </p:cNvPr>
          <p:cNvGraphicFramePr>
            <a:graphicFrameLocks noGrp="1"/>
          </p:cNvGraphicFramePr>
          <p:nvPr>
            <p:ph idx="1"/>
            <p:extLst>
              <p:ext uri="{D42A27DB-BD31-4B8C-83A1-F6EECF244321}">
                <p14:modId xmlns:p14="http://schemas.microsoft.com/office/powerpoint/2010/main" val="89052327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094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22FC6F62-D49A-F149-9C13-8EDFBC3A299B}"/>
              </a:ext>
            </a:extLst>
          </p:cNvPr>
          <p:cNvSpPr>
            <a:spLocks noGrp="1"/>
          </p:cNvSpPr>
          <p:nvPr>
            <p:ph type="title"/>
          </p:nvPr>
        </p:nvSpPr>
        <p:spPr>
          <a:xfrm>
            <a:off x="535020" y="685800"/>
            <a:ext cx="2780271" cy="5105400"/>
          </a:xfrm>
        </p:spPr>
        <p:txBody>
          <a:bodyPr>
            <a:normAutofit/>
          </a:bodyPr>
          <a:lstStyle/>
          <a:p>
            <a:r>
              <a:rPr kumimoji="1" lang="zh-CN" altLang="en-US" sz="4000">
                <a:solidFill>
                  <a:srgbClr val="FFFFFF"/>
                </a:solidFill>
                <a:latin typeface="SimHei" panose="02010609060101010101" pitchFamily="49" charset="-122"/>
                <a:ea typeface="SimHei" panose="02010609060101010101" pitchFamily="49" charset="-122"/>
              </a:rPr>
              <a:t>依据引用的标准</a:t>
            </a:r>
          </a:p>
        </p:txBody>
      </p:sp>
      <p:graphicFrame>
        <p:nvGraphicFramePr>
          <p:cNvPr id="4" name="内容占位符 3">
            <a:extLst>
              <a:ext uri="{FF2B5EF4-FFF2-40B4-BE49-F238E27FC236}">
                <a16:creationId xmlns:a16="http://schemas.microsoft.com/office/drawing/2014/main" id="{CC0A6F8C-BEE6-1A42-BF0B-0DB02D75E2AA}"/>
              </a:ext>
            </a:extLst>
          </p:cNvPr>
          <p:cNvGraphicFramePr>
            <a:graphicFrameLocks noGrp="1"/>
          </p:cNvGraphicFramePr>
          <p:nvPr>
            <p:ph idx="1"/>
            <p:extLst>
              <p:ext uri="{D42A27DB-BD31-4B8C-83A1-F6EECF244321}">
                <p14:modId xmlns:p14="http://schemas.microsoft.com/office/powerpoint/2010/main" val="1729102752"/>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14027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76871F57-4C01-3844-8FCF-A48E3F9806EB}"/>
              </a:ext>
            </a:extLst>
          </p:cNvPr>
          <p:cNvSpPr>
            <a:spLocks noGrp="1"/>
          </p:cNvSpPr>
          <p:nvPr>
            <p:ph type="title"/>
          </p:nvPr>
        </p:nvSpPr>
        <p:spPr>
          <a:xfrm>
            <a:off x="535020" y="685800"/>
            <a:ext cx="2780271" cy="5105400"/>
          </a:xfrm>
        </p:spPr>
        <p:txBody>
          <a:bodyPr>
            <a:normAutofit/>
          </a:bodyPr>
          <a:lstStyle/>
          <a:p>
            <a:r>
              <a:rPr kumimoji="1" lang="zh-CN" altLang="en-US" sz="4000">
                <a:solidFill>
                  <a:srgbClr val="FFFFFF"/>
                </a:solidFill>
                <a:latin typeface="SimHei" panose="02010609060101010101" pitchFamily="49" charset="-122"/>
                <a:ea typeface="SimHei" panose="02010609060101010101" pitchFamily="49" charset="-122"/>
              </a:rPr>
              <a:t>评估方法</a:t>
            </a:r>
          </a:p>
        </p:txBody>
      </p:sp>
      <p:graphicFrame>
        <p:nvGraphicFramePr>
          <p:cNvPr id="4" name="内容占位符 3">
            <a:extLst>
              <a:ext uri="{FF2B5EF4-FFF2-40B4-BE49-F238E27FC236}">
                <a16:creationId xmlns:a16="http://schemas.microsoft.com/office/drawing/2014/main" id="{ABA0AFE8-6980-3149-BB5F-3ADD04E0E5AE}"/>
              </a:ext>
            </a:extLst>
          </p:cNvPr>
          <p:cNvGraphicFramePr>
            <a:graphicFrameLocks noGrp="1"/>
          </p:cNvGraphicFramePr>
          <p:nvPr>
            <p:ph idx="1"/>
            <p:extLst>
              <p:ext uri="{D42A27DB-BD31-4B8C-83A1-F6EECF244321}">
                <p14:modId xmlns:p14="http://schemas.microsoft.com/office/powerpoint/2010/main" val="4084085074"/>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63186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C8F9283-242B-3C4D-96D9-C794E3DB6AE3}"/>
              </a:ext>
            </a:extLst>
          </p:cNvPr>
          <p:cNvSpPr>
            <a:spLocks noGrp="1"/>
          </p:cNvSpPr>
          <p:nvPr>
            <p:ph type="title"/>
          </p:nvPr>
        </p:nvSpPr>
        <p:spPr/>
        <p:txBody>
          <a:bodyPr/>
          <a:lstStyle/>
          <a:p>
            <a:r>
              <a:rPr lang="zh-CN" altLang="en-US" dirty="0"/>
              <a:t>评估要点</a:t>
            </a:r>
            <a:endParaRPr kumimoji="1" lang="zh-CN" altLang="en-US" dirty="0"/>
          </a:p>
        </p:txBody>
      </p:sp>
      <p:graphicFrame>
        <p:nvGraphicFramePr>
          <p:cNvPr id="4" name="内容占位符 3">
            <a:extLst>
              <a:ext uri="{FF2B5EF4-FFF2-40B4-BE49-F238E27FC236}">
                <a16:creationId xmlns:a16="http://schemas.microsoft.com/office/drawing/2014/main" id="{FCB2AEC8-2E23-CF42-979E-3449B2A8F180}"/>
              </a:ext>
            </a:extLst>
          </p:cNvPr>
          <p:cNvGraphicFramePr>
            <a:graphicFrameLocks noGrp="1"/>
          </p:cNvGraphicFramePr>
          <p:nvPr>
            <p:ph idx="1"/>
            <p:extLst>
              <p:ext uri="{D42A27DB-BD31-4B8C-83A1-F6EECF244321}">
                <p14:modId xmlns:p14="http://schemas.microsoft.com/office/powerpoint/2010/main" val="89059329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65464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56E8A9C3-936F-D146-9B06-397E011B1F40}"/>
              </a:ext>
            </a:extLst>
          </p:cNvPr>
          <p:cNvSpPr>
            <a:spLocks noGrp="1"/>
          </p:cNvSpPr>
          <p:nvPr>
            <p:ph type="title"/>
          </p:nvPr>
        </p:nvSpPr>
        <p:spPr>
          <a:xfrm>
            <a:off x="535020" y="685800"/>
            <a:ext cx="2780271" cy="5105400"/>
          </a:xfrm>
        </p:spPr>
        <p:txBody>
          <a:bodyPr>
            <a:normAutofit/>
          </a:bodyPr>
          <a:lstStyle/>
          <a:p>
            <a:r>
              <a:rPr lang="zh-CN" altLang="en-US" sz="4000">
                <a:solidFill>
                  <a:srgbClr val="FFFFFF"/>
                </a:solidFill>
                <a:latin typeface="SimHei" panose="02010609060101010101" pitchFamily="49" charset="-122"/>
                <a:ea typeface="SimHei" panose="02010609060101010101" pitchFamily="49" charset="-122"/>
              </a:rPr>
              <a:t>成本逼近法</a:t>
            </a:r>
            <a:endParaRPr kumimoji="1" lang="zh-CN" altLang="en-US" sz="4000">
              <a:solidFill>
                <a:srgbClr val="FFFFFF"/>
              </a:solidFill>
              <a:latin typeface="SimHei" panose="02010609060101010101" pitchFamily="49" charset="-122"/>
              <a:ea typeface="SimHei" panose="02010609060101010101" pitchFamily="49" charset="-122"/>
            </a:endParaRPr>
          </a:p>
        </p:txBody>
      </p:sp>
      <p:graphicFrame>
        <p:nvGraphicFramePr>
          <p:cNvPr id="4" name="内容占位符 3">
            <a:extLst>
              <a:ext uri="{FF2B5EF4-FFF2-40B4-BE49-F238E27FC236}">
                <a16:creationId xmlns:a16="http://schemas.microsoft.com/office/drawing/2014/main" id="{99582434-EDC0-AC40-ABEF-7FA84D9C3247}"/>
              </a:ext>
            </a:extLst>
          </p:cNvPr>
          <p:cNvGraphicFramePr>
            <a:graphicFrameLocks noGrp="1"/>
          </p:cNvGraphicFramePr>
          <p:nvPr>
            <p:ph idx="1"/>
            <p:extLst>
              <p:ext uri="{D42A27DB-BD31-4B8C-83A1-F6EECF244321}">
                <p14:modId xmlns:p14="http://schemas.microsoft.com/office/powerpoint/2010/main" val="819239846"/>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72949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F412A92C-B7C1-8D4E-BB4B-FB7D537E1163}"/>
              </a:ext>
            </a:extLst>
          </p:cNvPr>
          <p:cNvSpPr>
            <a:spLocks noGrp="1"/>
          </p:cNvSpPr>
          <p:nvPr>
            <p:ph type="title"/>
          </p:nvPr>
        </p:nvSpPr>
        <p:spPr>
          <a:xfrm>
            <a:off x="535020" y="685800"/>
            <a:ext cx="2780271" cy="5105400"/>
          </a:xfrm>
        </p:spPr>
        <p:txBody>
          <a:bodyPr>
            <a:normAutofit/>
          </a:bodyPr>
          <a:lstStyle/>
          <a:p>
            <a:r>
              <a:rPr lang="zh-CN" altLang="en-US" sz="4000">
                <a:solidFill>
                  <a:srgbClr val="FFFFFF"/>
                </a:solidFill>
                <a:latin typeface="SimHei" panose="02010609060101010101" pitchFamily="49" charset="-122"/>
                <a:ea typeface="SimHei" panose="02010609060101010101" pitchFamily="49" charset="-122"/>
              </a:rPr>
              <a:t>市场比较法</a:t>
            </a:r>
            <a:endParaRPr kumimoji="1" lang="zh-CN" altLang="en-US" sz="4000">
              <a:solidFill>
                <a:srgbClr val="FFFFFF"/>
              </a:solidFill>
              <a:latin typeface="SimHei" panose="02010609060101010101" pitchFamily="49" charset="-122"/>
              <a:ea typeface="SimHei" panose="02010609060101010101" pitchFamily="49" charset="-122"/>
            </a:endParaRPr>
          </a:p>
        </p:txBody>
      </p:sp>
      <p:graphicFrame>
        <p:nvGraphicFramePr>
          <p:cNvPr id="4" name="内容占位符 3">
            <a:extLst>
              <a:ext uri="{FF2B5EF4-FFF2-40B4-BE49-F238E27FC236}">
                <a16:creationId xmlns:a16="http://schemas.microsoft.com/office/drawing/2014/main" id="{A0FD73CF-E272-8A49-A4BA-A1ECB3610FCA}"/>
              </a:ext>
            </a:extLst>
          </p:cNvPr>
          <p:cNvGraphicFramePr>
            <a:graphicFrameLocks noGrp="1"/>
          </p:cNvGraphicFramePr>
          <p:nvPr>
            <p:ph idx="1"/>
            <p:extLst>
              <p:ext uri="{D42A27DB-BD31-4B8C-83A1-F6EECF244321}">
                <p14:modId xmlns:p14="http://schemas.microsoft.com/office/powerpoint/2010/main" val="499714585"/>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94794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标题 1">
            <a:extLst>
              <a:ext uri="{FF2B5EF4-FFF2-40B4-BE49-F238E27FC236}">
                <a16:creationId xmlns:a16="http://schemas.microsoft.com/office/drawing/2014/main" id="{C54C8C34-B2B8-E94C-9325-AC6901BBF7E6}"/>
              </a:ext>
            </a:extLst>
          </p:cNvPr>
          <p:cNvSpPr>
            <a:spLocks noGrp="1"/>
          </p:cNvSpPr>
          <p:nvPr>
            <p:ph type="title"/>
          </p:nvPr>
        </p:nvSpPr>
        <p:spPr>
          <a:xfrm>
            <a:off x="535020" y="685800"/>
            <a:ext cx="2780271" cy="5105400"/>
          </a:xfrm>
        </p:spPr>
        <p:txBody>
          <a:bodyPr>
            <a:normAutofit/>
          </a:bodyPr>
          <a:lstStyle/>
          <a:p>
            <a:r>
              <a:rPr kumimoji="1" lang="zh-CN" altLang="en-US" sz="4000">
                <a:solidFill>
                  <a:srgbClr val="FFFFFF"/>
                </a:solidFill>
                <a:latin typeface="SimHei" panose="02010609060101010101" pitchFamily="49" charset="-122"/>
                <a:ea typeface="SimHei" panose="02010609060101010101" pitchFamily="49" charset="-122"/>
              </a:rPr>
              <a:t>公示地价系数修正法</a:t>
            </a:r>
          </a:p>
        </p:txBody>
      </p:sp>
      <p:graphicFrame>
        <p:nvGraphicFramePr>
          <p:cNvPr id="4" name="内容占位符 3">
            <a:extLst>
              <a:ext uri="{FF2B5EF4-FFF2-40B4-BE49-F238E27FC236}">
                <a16:creationId xmlns:a16="http://schemas.microsoft.com/office/drawing/2014/main" id="{6BE281A8-FDB2-F644-8084-70A7A4EB308F}"/>
              </a:ext>
            </a:extLst>
          </p:cNvPr>
          <p:cNvGraphicFramePr>
            <a:graphicFrameLocks noGrp="1"/>
          </p:cNvGraphicFramePr>
          <p:nvPr>
            <p:ph idx="1"/>
            <p:extLst>
              <p:ext uri="{D42A27DB-BD31-4B8C-83A1-F6EECF244321}">
                <p14:modId xmlns:p14="http://schemas.microsoft.com/office/powerpoint/2010/main" val="990474660"/>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11351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Isosceles Triangle 18">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标题 1">
            <a:extLst>
              <a:ext uri="{FF2B5EF4-FFF2-40B4-BE49-F238E27FC236}">
                <a16:creationId xmlns:a16="http://schemas.microsoft.com/office/drawing/2014/main" id="{71A8F2C3-548D-C341-A852-5C0F61C2623F}"/>
              </a:ext>
            </a:extLst>
          </p:cNvPr>
          <p:cNvSpPr>
            <a:spLocks noGrp="1"/>
          </p:cNvSpPr>
          <p:nvPr>
            <p:ph type="title"/>
          </p:nvPr>
        </p:nvSpPr>
        <p:spPr/>
        <p:txBody>
          <a:bodyPr/>
          <a:lstStyle/>
          <a:p>
            <a:r>
              <a:rPr kumimoji="1" lang="zh-CN" altLang="en-US" dirty="0">
                <a:latin typeface="SimHei" panose="02010609060101010101" pitchFamily="49" charset="-122"/>
                <a:ea typeface="SimHei" panose="02010609060101010101" pitchFamily="49" charset="-122"/>
              </a:rPr>
              <a:t>收益还原法</a:t>
            </a:r>
          </a:p>
        </p:txBody>
      </p:sp>
      <p:graphicFrame>
        <p:nvGraphicFramePr>
          <p:cNvPr id="4" name="内容占位符 3">
            <a:extLst>
              <a:ext uri="{FF2B5EF4-FFF2-40B4-BE49-F238E27FC236}">
                <a16:creationId xmlns:a16="http://schemas.microsoft.com/office/drawing/2014/main" id="{D1934C2A-0C37-134D-A71B-DD3D400D2D54}"/>
              </a:ext>
            </a:extLst>
          </p:cNvPr>
          <p:cNvGraphicFramePr>
            <a:graphicFrameLocks noGrp="1"/>
          </p:cNvGraphicFramePr>
          <p:nvPr>
            <p:ph idx="1"/>
            <p:extLst>
              <p:ext uri="{D42A27DB-BD31-4B8C-83A1-F6EECF244321}">
                <p14:modId xmlns:p14="http://schemas.microsoft.com/office/powerpoint/2010/main" val="342477388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2360317"/>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21</TotalTime>
  <Words>820</Words>
  <Application>Microsoft Macintosh PowerPoint</Application>
  <PresentationFormat>宽屏</PresentationFormat>
  <Paragraphs>41</Paragraphs>
  <Slides>11</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11</vt:i4>
      </vt:variant>
    </vt:vector>
  </HeadingPairs>
  <TitlesOfParts>
    <vt:vector size="17" baseType="lpstr">
      <vt:lpstr>等线</vt:lpstr>
      <vt:lpstr>等线 Light</vt:lpstr>
      <vt:lpstr>SimHei</vt:lpstr>
      <vt:lpstr>Arial</vt:lpstr>
      <vt:lpstr>Calibri</vt:lpstr>
      <vt:lpstr>Office 主题​​</vt:lpstr>
      <vt:lpstr>划拨地价评估</vt:lpstr>
      <vt:lpstr>依据性文件</vt:lpstr>
      <vt:lpstr>依据引用的标准</vt:lpstr>
      <vt:lpstr>评估方法</vt:lpstr>
      <vt:lpstr>评估要点</vt:lpstr>
      <vt:lpstr>成本逼近法</vt:lpstr>
      <vt:lpstr>市场比较法</vt:lpstr>
      <vt:lpstr>公示地价系数修正法</vt:lpstr>
      <vt:lpstr>收益还原法</vt:lpstr>
      <vt:lpstr>剩余法</vt:lpstr>
      <vt:lpstr>其他规定</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划拨地价评估</dc:title>
  <dc:creator>Wang Xuefa</dc:creator>
  <cp:lastModifiedBy>Wang Xuefa</cp:lastModifiedBy>
  <cp:revision>1</cp:revision>
  <dcterms:created xsi:type="dcterms:W3CDTF">2022-02-08T12:16:47Z</dcterms:created>
  <dcterms:modified xsi:type="dcterms:W3CDTF">2022-02-08T12:37:57Z</dcterms:modified>
</cp:coreProperties>
</file>