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 snapToGrid="0" snapToObjects="1">
      <p:cViewPr varScale="1">
        <p:scale>
          <a:sx n="88" d="100"/>
          <a:sy n="88" d="100"/>
        </p:scale>
        <p:origin x="18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380AD9-4E45-EA43-BC21-2096CBAD372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63EB8FCE-840B-7F4B-8F54-D492B011004C}">
      <dgm:prSet phldrT="[文本]"/>
      <dgm:spPr/>
      <dgm:t>
        <a:bodyPr/>
        <a:lstStyle/>
        <a:p>
          <a:r>
            <a:rPr lang="zh-CN" altLang="en-US" dirty="0"/>
            <a:t>术语和定义</a:t>
          </a:r>
        </a:p>
      </dgm:t>
    </dgm:pt>
    <dgm:pt modelId="{4121182A-BBE4-BD4C-9E82-E11576C48866}" type="parTrans" cxnId="{91DE6C91-9976-304F-8CF9-4C23818501F1}">
      <dgm:prSet/>
      <dgm:spPr/>
      <dgm:t>
        <a:bodyPr/>
        <a:lstStyle/>
        <a:p>
          <a:endParaRPr lang="zh-CN" altLang="en-US"/>
        </a:p>
      </dgm:t>
    </dgm:pt>
    <dgm:pt modelId="{D4979766-EC55-D44E-BAC0-C77460F26336}" type="sibTrans" cxnId="{91DE6C91-9976-304F-8CF9-4C23818501F1}">
      <dgm:prSet/>
      <dgm:spPr/>
      <dgm:t>
        <a:bodyPr/>
        <a:lstStyle/>
        <a:p>
          <a:endParaRPr lang="zh-CN" altLang="en-US"/>
        </a:p>
      </dgm:t>
    </dgm:pt>
    <dgm:pt modelId="{18EF931A-0EE0-EC45-AD03-FFD19111EFF7}">
      <dgm:prSet phldrT="[文本]"/>
      <dgm:spPr/>
      <dgm:t>
        <a:bodyPr/>
        <a:lstStyle/>
        <a:p>
          <a:r>
            <a:rPr lang="zh-CN" altLang="en-US" dirty="0"/>
            <a:t>总则</a:t>
          </a:r>
        </a:p>
      </dgm:t>
    </dgm:pt>
    <dgm:pt modelId="{3F4D2B82-4B13-3A43-B151-33C68D5CA46D}" type="parTrans" cxnId="{EBD38BEB-FC53-934A-83F2-C9F835E28941}">
      <dgm:prSet/>
      <dgm:spPr/>
      <dgm:t>
        <a:bodyPr/>
        <a:lstStyle/>
        <a:p>
          <a:endParaRPr lang="zh-CN" altLang="en-US"/>
        </a:p>
      </dgm:t>
    </dgm:pt>
    <dgm:pt modelId="{1F445F59-51F7-7E41-B526-213151974F47}" type="sibTrans" cxnId="{EBD38BEB-FC53-934A-83F2-C9F835E28941}">
      <dgm:prSet/>
      <dgm:spPr/>
      <dgm:t>
        <a:bodyPr/>
        <a:lstStyle/>
        <a:p>
          <a:endParaRPr lang="zh-CN" altLang="en-US"/>
        </a:p>
      </dgm:t>
    </dgm:pt>
    <dgm:pt modelId="{FCC5F490-7A8A-674C-A2A3-EA6B493A11D4}">
      <dgm:prSet phldrT="[文本]"/>
      <dgm:spPr/>
      <dgm:t>
        <a:bodyPr/>
        <a:lstStyle/>
        <a:p>
          <a:r>
            <a:rPr lang="zh-CN" altLang="en-US" dirty="0"/>
            <a:t>技术路线</a:t>
          </a:r>
        </a:p>
      </dgm:t>
    </dgm:pt>
    <dgm:pt modelId="{BF4BACF5-683F-F741-B0F1-FE96DB07CF48}" type="parTrans" cxnId="{EB47690D-D5BC-A341-8367-568AC5F39336}">
      <dgm:prSet/>
      <dgm:spPr/>
      <dgm:t>
        <a:bodyPr/>
        <a:lstStyle/>
        <a:p>
          <a:endParaRPr lang="zh-CN" altLang="en-US"/>
        </a:p>
      </dgm:t>
    </dgm:pt>
    <dgm:pt modelId="{325B9480-B482-7646-8284-1DAE9697B8FE}" type="sibTrans" cxnId="{EB47690D-D5BC-A341-8367-568AC5F39336}">
      <dgm:prSet/>
      <dgm:spPr/>
      <dgm:t>
        <a:bodyPr/>
        <a:lstStyle/>
        <a:p>
          <a:endParaRPr lang="zh-CN" altLang="en-US"/>
        </a:p>
      </dgm:t>
    </dgm:pt>
    <dgm:pt modelId="{87046D8E-E00E-7E42-B2AE-DE94D9C8ADD7}">
      <dgm:prSet/>
      <dgm:spPr/>
      <dgm:t>
        <a:bodyPr/>
        <a:lstStyle/>
        <a:p>
          <a:r>
            <a:rPr lang="zh-CN" altLang="en-US" dirty="0"/>
            <a:t>地价动态监测范围</a:t>
          </a:r>
        </a:p>
      </dgm:t>
    </dgm:pt>
    <dgm:pt modelId="{46F41AF8-BB13-654E-8E15-35E993704084}" type="parTrans" cxnId="{753C0175-85D0-4D4C-A3C2-A278259AA3E8}">
      <dgm:prSet/>
      <dgm:spPr/>
      <dgm:t>
        <a:bodyPr/>
        <a:lstStyle/>
        <a:p>
          <a:endParaRPr lang="zh-CN" altLang="en-US"/>
        </a:p>
      </dgm:t>
    </dgm:pt>
    <dgm:pt modelId="{40A9036F-4E95-6445-8EF5-399728710902}" type="sibTrans" cxnId="{753C0175-85D0-4D4C-A3C2-A278259AA3E8}">
      <dgm:prSet/>
      <dgm:spPr/>
      <dgm:t>
        <a:bodyPr/>
        <a:lstStyle/>
        <a:p>
          <a:endParaRPr lang="zh-CN" altLang="en-US"/>
        </a:p>
      </dgm:t>
    </dgm:pt>
    <dgm:pt modelId="{341563F2-10F3-AD4C-8BB1-239925F1DAA0}">
      <dgm:prSet/>
      <dgm:spPr/>
      <dgm:t>
        <a:bodyPr/>
        <a:lstStyle/>
        <a:p>
          <a:r>
            <a:rPr lang="zh-CN" altLang="en-US" dirty="0"/>
            <a:t>地价监测点的设立与维护</a:t>
          </a:r>
        </a:p>
      </dgm:t>
    </dgm:pt>
    <dgm:pt modelId="{7176ACB5-5633-6B44-B238-735F4608FD5D}" type="parTrans" cxnId="{334CF6FC-F6E7-9540-BC4A-F547C6355C93}">
      <dgm:prSet/>
      <dgm:spPr/>
      <dgm:t>
        <a:bodyPr/>
        <a:lstStyle/>
        <a:p>
          <a:endParaRPr lang="zh-CN" altLang="en-US"/>
        </a:p>
      </dgm:t>
    </dgm:pt>
    <dgm:pt modelId="{75F53CEF-1BFB-AE4D-8718-E1586E22C45E}" type="sibTrans" cxnId="{334CF6FC-F6E7-9540-BC4A-F547C6355C93}">
      <dgm:prSet/>
      <dgm:spPr/>
      <dgm:t>
        <a:bodyPr/>
        <a:lstStyle/>
        <a:p>
          <a:endParaRPr lang="zh-CN" altLang="en-US"/>
        </a:p>
      </dgm:t>
    </dgm:pt>
    <dgm:pt modelId="{FE3DEBF7-9EC8-A646-BB02-74687725F13B}">
      <dgm:prSet/>
      <dgm:spPr/>
      <dgm:t>
        <a:bodyPr/>
        <a:lstStyle/>
        <a:p>
          <a:r>
            <a:rPr lang="zh-CN" altLang="en-US" dirty="0"/>
            <a:t>地价动态监测数据采集</a:t>
          </a:r>
        </a:p>
      </dgm:t>
    </dgm:pt>
    <dgm:pt modelId="{6AC7A740-818B-9243-AD55-FCEF40220A07}" type="parTrans" cxnId="{1294C9E8-062A-444E-BED3-60AF581BC21A}">
      <dgm:prSet/>
      <dgm:spPr/>
      <dgm:t>
        <a:bodyPr/>
        <a:lstStyle/>
        <a:p>
          <a:endParaRPr lang="zh-CN" altLang="en-US"/>
        </a:p>
      </dgm:t>
    </dgm:pt>
    <dgm:pt modelId="{5B8AFD2F-1EAE-084A-BFBE-A75F2C3F7265}" type="sibTrans" cxnId="{1294C9E8-062A-444E-BED3-60AF581BC21A}">
      <dgm:prSet/>
      <dgm:spPr/>
      <dgm:t>
        <a:bodyPr/>
        <a:lstStyle/>
        <a:p>
          <a:endParaRPr lang="zh-CN" altLang="en-US"/>
        </a:p>
      </dgm:t>
    </dgm:pt>
    <dgm:pt modelId="{CD35FC95-ADB1-5443-94DE-87ED90340805}">
      <dgm:prSet/>
      <dgm:spPr/>
      <dgm:t>
        <a:bodyPr/>
        <a:lstStyle/>
        <a:p>
          <a:r>
            <a:rPr lang="zh-CN" altLang="en-US" dirty="0"/>
            <a:t>地价动态监测指标</a:t>
          </a:r>
        </a:p>
      </dgm:t>
    </dgm:pt>
    <dgm:pt modelId="{D6F0B757-3F6E-9A4D-9E12-F532DFB40BEE}" type="parTrans" cxnId="{49614CAF-F9EA-2641-8AD5-DD8100C219FB}">
      <dgm:prSet/>
      <dgm:spPr/>
      <dgm:t>
        <a:bodyPr/>
        <a:lstStyle/>
        <a:p>
          <a:endParaRPr lang="zh-CN" altLang="en-US"/>
        </a:p>
      </dgm:t>
    </dgm:pt>
    <dgm:pt modelId="{81F3283C-4096-4C44-9342-18BAC77D167C}" type="sibTrans" cxnId="{49614CAF-F9EA-2641-8AD5-DD8100C219FB}">
      <dgm:prSet/>
      <dgm:spPr/>
      <dgm:t>
        <a:bodyPr/>
        <a:lstStyle/>
        <a:p>
          <a:endParaRPr lang="zh-CN" altLang="en-US"/>
        </a:p>
      </dgm:t>
    </dgm:pt>
    <dgm:pt modelId="{82ECE856-9699-5C47-AFDC-CD5379F84A2F}">
      <dgm:prSet/>
      <dgm:spPr/>
      <dgm:t>
        <a:bodyPr/>
        <a:lstStyle/>
        <a:p>
          <a:r>
            <a:rPr lang="zh-CN" altLang="en-US" dirty="0"/>
            <a:t>地价动态监测成果</a:t>
          </a:r>
        </a:p>
      </dgm:t>
    </dgm:pt>
    <dgm:pt modelId="{11C33E7C-A86D-094B-9825-DAC23A12004D}" type="parTrans" cxnId="{813A976B-F825-DB4A-BF0B-F19184A4ECF3}">
      <dgm:prSet/>
      <dgm:spPr/>
      <dgm:t>
        <a:bodyPr/>
        <a:lstStyle/>
        <a:p>
          <a:endParaRPr lang="zh-CN" altLang="en-US"/>
        </a:p>
      </dgm:t>
    </dgm:pt>
    <dgm:pt modelId="{8654715E-012C-B043-A619-E6C469FE781C}" type="sibTrans" cxnId="{813A976B-F825-DB4A-BF0B-F19184A4ECF3}">
      <dgm:prSet/>
      <dgm:spPr/>
      <dgm:t>
        <a:bodyPr/>
        <a:lstStyle/>
        <a:p>
          <a:endParaRPr lang="zh-CN" altLang="en-US"/>
        </a:p>
      </dgm:t>
    </dgm:pt>
    <dgm:pt modelId="{757AB18E-6131-B043-9972-65999F002F22}">
      <dgm:prSet/>
      <dgm:spPr/>
      <dgm:t>
        <a:bodyPr/>
        <a:lstStyle/>
        <a:p>
          <a:r>
            <a:rPr lang="zh-CN" altLang="en-US" dirty="0"/>
            <a:t>地价动态监测信息发布</a:t>
          </a:r>
        </a:p>
      </dgm:t>
    </dgm:pt>
    <dgm:pt modelId="{B36E56D1-88E1-0941-BEB7-9179A1BE177C}" type="parTrans" cxnId="{EFEF7AEF-AA03-AB40-9F11-0FD486301ECC}">
      <dgm:prSet/>
      <dgm:spPr/>
      <dgm:t>
        <a:bodyPr/>
        <a:lstStyle/>
        <a:p>
          <a:endParaRPr lang="zh-CN" altLang="en-US"/>
        </a:p>
      </dgm:t>
    </dgm:pt>
    <dgm:pt modelId="{30EAF4DE-2413-B347-94A5-6322D96959A5}" type="sibTrans" cxnId="{EFEF7AEF-AA03-AB40-9F11-0FD486301ECC}">
      <dgm:prSet/>
      <dgm:spPr/>
      <dgm:t>
        <a:bodyPr/>
        <a:lstStyle/>
        <a:p>
          <a:endParaRPr lang="zh-CN" altLang="en-US"/>
        </a:p>
      </dgm:t>
    </dgm:pt>
    <dgm:pt modelId="{87BA6E4E-14B5-2D47-9926-D32ACEF62B24}">
      <dgm:prSet/>
      <dgm:spPr/>
      <dgm:t>
        <a:bodyPr/>
        <a:lstStyle/>
        <a:p>
          <a:r>
            <a:rPr lang="zh-CN" altLang="en-US" dirty="0"/>
            <a:t>地价状况分析</a:t>
          </a:r>
        </a:p>
      </dgm:t>
    </dgm:pt>
    <dgm:pt modelId="{7CCFE446-8D0E-544A-B7DD-2C8DCD1026AC}" type="parTrans" cxnId="{B78413CD-A8AC-9349-85AB-34748380D2E4}">
      <dgm:prSet/>
      <dgm:spPr/>
      <dgm:t>
        <a:bodyPr/>
        <a:lstStyle/>
        <a:p>
          <a:endParaRPr lang="zh-CN" altLang="en-US"/>
        </a:p>
      </dgm:t>
    </dgm:pt>
    <dgm:pt modelId="{06B79B45-C4BE-3040-A3F0-88BABF94BC61}" type="sibTrans" cxnId="{B78413CD-A8AC-9349-85AB-34748380D2E4}">
      <dgm:prSet/>
      <dgm:spPr/>
      <dgm:t>
        <a:bodyPr/>
        <a:lstStyle/>
        <a:p>
          <a:endParaRPr lang="zh-CN" altLang="en-US"/>
        </a:p>
      </dgm:t>
    </dgm:pt>
    <dgm:pt modelId="{EB372B21-37B7-2D4C-B5DE-897CB65FE0F4}">
      <dgm:prSet/>
      <dgm:spPr/>
      <dgm:t>
        <a:bodyPr/>
        <a:lstStyle/>
        <a:p>
          <a:r>
            <a:rPr lang="zh-CN" altLang="en-US" dirty="0"/>
            <a:t>地价动态监测报告</a:t>
          </a:r>
        </a:p>
      </dgm:t>
    </dgm:pt>
    <dgm:pt modelId="{D7B2758C-9B6D-A54E-8CD2-384FE3F1575F}" type="parTrans" cxnId="{762B94F6-0C2A-D141-9C1F-C3CBBE301689}">
      <dgm:prSet/>
      <dgm:spPr/>
      <dgm:t>
        <a:bodyPr/>
        <a:lstStyle/>
        <a:p>
          <a:endParaRPr lang="zh-CN" altLang="en-US"/>
        </a:p>
      </dgm:t>
    </dgm:pt>
    <dgm:pt modelId="{1C9818ED-14A4-894C-BF83-F27049D3A3BB}" type="sibTrans" cxnId="{762B94F6-0C2A-D141-9C1F-C3CBBE301689}">
      <dgm:prSet/>
      <dgm:spPr/>
      <dgm:t>
        <a:bodyPr/>
        <a:lstStyle/>
        <a:p>
          <a:endParaRPr lang="zh-CN" altLang="en-US"/>
        </a:p>
      </dgm:t>
    </dgm:pt>
    <dgm:pt modelId="{0DD725C5-7620-7649-AD28-F1B19AF8A281}" type="pres">
      <dgm:prSet presAssocID="{7B380AD9-4E45-EA43-BC21-2096CBAD3727}" presName="vert0" presStyleCnt="0">
        <dgm:presLayoutVars>
          <dgm:dir/>
          <dgm:animOne val="branch"/>
          <dgm:animLvl val="lvl"/>
        </dgm:presLayoutVars>
      </dgm:prSet>
      <dgm:spPr/>
    </dgm:pt>
    <dgm:pt modelId="{0EF80589-6136-A041-A0F7-DB50054B5BF1}" type="pres">
      <dgm:prSet presAssocID="{63EB8FCE-840B-7F4B-8F54-D492B011004C}" presName="thickLine" presStyleLbl="alignNode1" presStyleIdx="0" presStyleCnt="11"/>
      <dgm:spPr/>
    </dgm:pt>
    <dgm:pt modelId="{48C1E3A1-111E-E744-8682-FA77EF36850C}" type="pres">
      <dgm:prSet presAssocID="{63EB8FCE-840B-7F4B-8F54-D492B011004C}" presName="horz1" presStyleCnt="0"/>
      <dgm:spPr/>
    </dgm:pt>
    <dgm:pt modelId="{D2ADA2BC-9868-A54C-AFE8-77EEBE1D6F99}" type="pres">
      <dgm:prSet presAssocID="{63EB8FCE-840B-7F4B-8F54-D492B011004C}" presName="tx1" presStyleLbl="revTx" presStyleIdx="0" presStyleCnt="11"/>
      <dgm:spPr/>
    </dgm:pt>
    <dgm:pt modelId="{F043F349-95F7-F849-8A81-E06CF0EDEBF2}" type="pres">
      <dgm:prSet presAssocID="{63EB8FCE-840B-7F4B-8F54-D492B011004C}" presName="vert1" presStyleCnt="0"/>
      <dgm:spPr/>
    </dgm:pt>
    <dgm:pt modelId="{66F0C134-2150-6049-97DE-DDF360796A0B}" type="pres">
      <dgm:prSet presAssocID="{18EF931A-0EE0-EC45-AD03-FFD19111EFF7}" presName="thickLine" presStyleLbl="alignNode1" presStyleIdx="1" presStyleCnt="11"/>
      <dgm:spPr/>
    </dgm:pt>
    <dgm:pt modelId="{ECAF5205-9788-F84E-A58E-945005B44AC9}" type="pres">
      <dgm:prSet presAssocID="{18EF931A-0EE0-EC45-AD03-FFD19111EFF7}" presName="horz1" presStyleCnt="0"/>
      <dgm:spPr/>
    </dgm:pt>
    <dgm:pt modelId="{6287460E-6AB6-9B46-8906-3E3411BC188F}" type="pres">
      <dgm:prSet presAssocID="{18EF931A-0EE0-EC45-AD03-FFD19111EFF7}" presName="tx1" presStyleLbl="revTx" presStyleIdx="1" presStyleCnt="11"/>
      <dgm:spPr/>
    </dgm:pt>
    <dgm:pt modelId="{87A35DEF-E96D-484D-BA34-81F58D7A8E2E}" type="pres">
      <dgm:prSet presAssocID="{18EF931A-0EE0-EC45-AD03-FFD19111EFF7}" presName="vert1" presStyleCnt="0"/>
      <dgm:spPr/>
    </dgm:pt>
    <dgm:pt modelId="{C4BFD9A1-89D2-4743-AEDA-05CFFF3A18D1}" type="pres">
      <dgm:prSet presAssocID="{FCC5F490-7A8A-674C-A2A3-EA6B493A11D4}" presName="thickLine" presStyleLbl="alignNode1" presStyleIdx="2" presStyleCnt="11"/>
      <dgm:spPr/>
    </dgm:pt>
    <dgm:pt modelId="{4419477E-99F9-4240-BC9E-6B686812340C}" type="pres">
      <dgm:prSet presAssocID="{FCC5F490-7A8A-674C-A2A3-EA6B493A11D4}" presName="horz1" presStyleCnt="0"/>
      <dgm:spPr/>
    </dgm:pt>
    <dgm:pt modelId="{F1D97928-C1AE-754B-82AE-14E21A9B55F9}" type="pres">
      <dgm:prSet presAssocID="{FCC5F490-7A8A-674C-A2A3-EA6B493A11D4}" presName="tx1" presStyleLbl="revTx" presStyleIdx="2" presStyleCnt="11"/>
      <dgm:spPr/>
    </dgm:pt>
    <dgm:pt modelId="{B9230BA0-5A1C-0D46-A9FA-D3F2A253E893}" type="pres">
      <dgm:prSet presAssocID="{FCC5F490-7A8A-674C-A2A3-EA6B493A11D4}" presName="vert1" presStyleCnt="0"/>
      <dgm:spPr/>
    </dgm:pt>
    <dgm:pt modelId="{B5791647-57A1-0445-B6B5-3E0EEC063EFB}" type="pres">
      <dgm:prSet presAssocID="{87046D8E-E00E-7E42-B2AE-DE94D9C8ADD7}" presName="thickLine" presStyleLbl="alignNode1" presStyleIdx="3" presStyleCnt="11"/>
      <dgm:spPr/>
    </dgm:pt>
    <dgm:pt modelId="{7E976927-7586-EF47-8B35-EF39F99D7DC5}" type="pres">
      <dgm:prSet presAssocID="{87046D8E-E00E-7E42-B2AE-DE94D9C8ADD7}" presName="horz1" presStyleCnt="0"/>
      <dgm:spPr/>
    </dgm:pt>
    <dgm:pt modelId="{791B4B25-B66B-4D47-B629-14C20A8C3FAF}" type="pres">
      <dgm:prSet presAssocID="{87046D8E-E00E-7E42-B2AE-DE94D9C8ADD7}" presName="tx1" presStyleLbl="revTx" presStyleIdx="3" presStyleCnt="11"/>
      <dgm:spPr/>
    </dgm:pt>
    <dgm:pt modelId="{7ECC5D02-2053-DA4D-9CD9-6128E9810D10}" type="pres">
      <dgm:prSet presAssocID="{87046D8E-E00E-7E42-B2AE-DE94D9C8ADD7}" presName="vert1" presStyleCnt="0"/>
      <dgm:spPr/>
    </dgm:pt>
    <dgm:pt modelId="{4C66F51A-2245-CA4C-980D-4871770D6F60}" type="pres">
      <dgm:prSet presAssocID="{341563F2-10F3-AD4C-8BB1-239925F1DAA0}" presName="thickLine" presStyleLbl="alignNode1" presStyleIdx="4" presStyleCnt="11"/>
      <dgm:spPr/>
    </dgm:pt>
    <dgm:pt modelId="{0BBC21B6-770B-4F4E-B631-75B898F1BD01}" type="pres">
      <dgm:prSet presAssocID="{341563F2-10F3-AD4C-8BB1-239925F1DAA0}" presName="horz1" presStyleCnt="0"/>
      <dgm:spPr/>
    </dgm:pt>
    <dgm:pt modelId="{0A80ED27-F41C-D143-8566-0B96AE751066}" type="pres">
      <dgm:prSet presAssocID="{341563F2-10F3-AD4C-8BB1-239925F1DAA0}" presName="tx1" presStyleLbl="revTx" presStyleIdx="4" presStyleCnt="11"/>
      <dgm:spPr/>
    </dgm:pt>
    <dgm:pt modelId="{634E3141-625D-2F44-9527-37FFDBC67D93}" type="pres">
      <dgm:prSet presAssocID="{341563F2-10F3-AD4C-8BB1-239925F1DAA0}" presName="vert1" presStyleCnt="0"/>
      <dgm:spPr/>
    </dgm:pt>
    <dgm:pt modelId="{49566AB4-A5A8-8F46-A6E8-B46E05134B19}" type="pres">
      <dgm:prSet presAssocID="{FE3DEBF7-9EC8-A646-BB02-74687725F13B}" presName="thickLine" presStyleLbl="alignNode1" presStyleIdx="5" presStyleCnt="11"/>
      <dgm:spPr/>
    </dgm:pt>
    <dgm:pt modelId="{F909453A-99C3-364E-A854-29B60F6D0184}" type="pres">
      <dgm:prSet presAssocID="{FE3DEBF7-9EC8-A646-BB02-74687725F13B}" presName="horz1" presStyleCnt="0"/>
      <dgm:spPr/>
    </dgm:pt>
    <dgm:pt modelId="{66C5A273-21EC-EC43-9C29-D5989B56E0CB}" type="pres">
      <dgm:prSet presAssocID="{FE3DEBF7-9EC8-A646-BB02-74687725F13B}" presName="tx1" presStyleLbl="revTx" presStyleIdx="5" presStyleCnt="11"/>
      <dgm:spPr/>
    </dgm:pt>
    <dgm:pt modelId="{CF663E8F-1104-7C44-B2AE-AC5C62D67855}" type="pres">
      <dgm:prSet presAssocID="{FE3DEBF7-9EC8-A646-BB02-74687725F13B}" presName="vert1" presStyleCnt="0"/>
      <dgm:spPr/>
    </dgm:pt>
    <dgm:pt modelId="{30CC7773-C5C8-9044-97A5-CB373818C90F}" type="pres">
      <dgm:prSet presAssocID="{CD35FC95-ADB1-5443-94DE-87ED90340805}" presName="thickLine" presStyleLbl="alignNode1" presStyleIdx="6" presStyleCnt="11"/>
      <dgm:spPr/>
    </dgm:pt>
    <dgm:pt modelId="{9D6AE88D-ACB5-2A43-B287-2F869BFE4D11}" type="pres">
      <dgm:prSet presAssocID="{CD35FC95-ADB1-5443-94DE-87ED90340805}" presName="horz1" presStyleCnt="0"/>
      <dgm:spPr/>
    </dgm:pt>
    <dgm:pt modelId="{6559E3ED-9273-164A-BD6E-5ACBBA38381F}" type="pres">
      <dgm:prSet presAssocID="{CD35FC95-ADB1-5443-94DE-87ED90340805}" presName="tx1" presStyleLbl="revTx" presStyleIdx="6" presStyleCnt="11"/>
      <dgm:spPr/>
    </dgm:pt>
    <dgm:pt modelId="{835F7020-1939-544F-A3A1-73E2ACB7104C}" type="pres">
      <dgm:prSet presAssocID="{CD35FC95-ADB1-5443-94DE-87ED90340805}" presName="vert1" presStyleCnt="0"/>
      <dgm:spPr/>
    </dgm:pt>
    <dgm:pt modelId="{7AF386DD-7D59-6747-A7F5-9494E7F87041}" type="pres">
      <dgm:prSet presAssocID="{87BA6E4E-14B5-2D47-9926-D32ACEF62B24}" presName="thickLine" presStyleLbl="alignNode1" presStyleIdx="7" presStyleCnt="11"/>
      <dgm:spPr/>
    </dgm:pt>
    <dgm:pt modelId="{8F7C559F-93AC-D742-BB06-A136DADED5BC}" type="pres">
      <dgm:prSet presAssocID="{87BA6E4E-14B5-2D47-9926-D32ACEF62B24}" presName="horz1" presStyleCnt="0"/>
      <dgm:spPr/>
    </dgm:pt>
    <dgm:pt modelId="{852B667F-6EE8-FE48-9D3E-0DDA76C77369}" type="pres">
      <dgm:prSet presAssocID="{87BA6E4E-14B5-2D47-9926-D32ACEF62B24}" presName="tx1" presStyleLbl="revTx" presStyleIdx="7" presStyleCnt="11"/>
      <dgm:spPr/>
    </dgm:pt>
    <dgm:pt modelId="{0773D917-2784-284F-986C-96DFCE2CB2EF}" type="pres">
      <dgm:prSet presAssocID="{87BA6E4E-14B5-2D47-9926-D32ACEF62B24}" presName="vert1" presStyleCnt="0"/>
      <dgm:spPr/>
    </dgm:pt>
    <dgm:pt modelId="{73542547-969F-FD41-A972-5AD9D4DE4D83}" type="pres">
      <dgm:prSet presAssocID="{EB372B21-37B7-2D4C-B5DE-897CB65FE0F4}" presName="thickLine" presStyleLbl="alignNode1" presStyleIdx="8" presStyleCnt="11"/>
      <dgm:spPr/>
    </dgm:pt>
    <dgm:pt modelId="{2E445303-6B78-A24F-9290-7EBFD5FA5FF7}" type="pres">
      <dgm:prSet presAssocID="{EB372B21-37B7-2D4C-B5DE-897CB65FE0F4}" presName="horz1" presStyleCnt="0"/>
      <dgm:spPr/>
    </dgm:pt>
    <dgm:pt modelId="{8E073165-E5F4-B442-ABFF-0E23876D112F}" type="pres">
      <dgm:prSet presAssocID="{EB372B21-37B7-2D4C-B5DE-897CB65FE0F4}" presName="tx1" presStyleLbl="revTx" presStyleIdx="8" presStyleCnt="11"/>
      <dgm:spPr/>
    </dgm:pt>
    <dgm:pt modelId="{57CBF7AF-4D46-6641-9F84-49EA4A8FB0ED}" type="pres">
      <dgm:prSet presAssocID="{EB372B21-37B7-2D4C-B5DE-897CB65FE0F4}" presName="vert1" presStyleCnt="0"/>
      <dgm:spPr/>
    </dgm:pt>
    <dgm:pt modelId="{A339B3A7-A48A-7948-8058-703002F9FD30}" type="pres">
      <dgm:prSet presAssocID="{82ECE856-9699-5C47-AFDC-CD5379F84A2F}" presName="thickLine" presStyleLbl="alignNode1" presStyleIdx="9" presStyleCnt="11"/>
      <dgm:spPr/>
    </dgm:pt>
    <dgm:pt modelId="{514DEBAF-D0E9-BA47-9BAC-3A1B6EF1685E}" type="pres">
      <dgm:prSet presAssocID="{82ECE856-9699-5C47-AFDC-CD5379F84A2F}" presName="horz1" presStyleCnt="0"/>
      <dgm:spPr/>
    </dgm:pt>
    <dgm:pt modelId="{7C0002E8-5154-8E4B-AD3D-52D124513CF2}" type="pres">
      <dgm:prSet presAssocID="{82ECE856-9699-5C47-AFDC-CD5379F84A2F}" presName="tx1" presStyleLbl="revTx" presStyleIdx="9" presStyleCnt="11"/>
      <dgm:spPr/>
    </dgm:pt>
    <dgm:pt modelId="{09962E3B-D682-9C43-B95C-F487BA1EDEFA}" type="pres">
      <dgm:prSet presAssocID="{82ECE856-9699-5C47-AFDC-CD5379F84A2F}" presName="vert1" presStyleCnt="0"/>
      <dgm:spPr/>
    </dgm:pt>
    <dgm:pt modelId="{98FFBCB6-8B26-614C-A22B-22D40E49A17D}" type="pres">
      <dgm:prSet presAssocID="{757AB18E-6131-B043-9972-65999F002F22}" presName="thickLine" presStyleLbl="alignNode1" presStyleIdx="10" presStyleCnt="11"/>
      <dgm:spPr/>
    </dgm:pt>
    <dgm:pt modelId="{1A8BE64F-7ABC-C646-A1E0-2D3675F63DD5}" type="pres">
      <dgm:prSet presAssocID="{757AB18E-6131-B043-9972-65999F002F22}" presName="horz1" presStyleCnt="0"/>
      <dgm:spPr/>
    </dgm:pt>
    <dgm:pt modelId="{647AC999-F3CA-E741-9036-47DA9C2D15A8}" type="pres">
      <dgm:prSet presAssocID="{757AB18E-6131-B043-9972-65999F002F22}" presName="tx1" presStyleLbl="revTx" presStyleIdx="10" presStyleCnt="11"/>
      <dgm:spPr/>
    </dgm:pt>
    <dgm:pt modelId="{C15DB3E5-45E8-B94D-AA7A-3BC8BA909046}" type="pres">
      <dgm:prSet presAssocID="{757AB18E-6131-B043-9972-65999F002F22}" presName="vert1" presStyleCnt="0"/>
      <dgm:spPr/>
    </dgm:pt>
  </dgm:ptLst>
  <dgm:cxnLst>
    <dgm:cxn modelId="{DD0C6201-F38D-984F-BB7A-26A6B850E97D}" type="presOf" srcId="{87046D8E-E00E-7E42-B2AE-DE94D9C8ADD7}" destId="{791B4B25-B66B-4D47-B629-14C20A8C3FAF}" srcOrd="0" destOrd="0" presId="urn:microsoft.com/office/officeart/2008/layout/LinedList"/>
    <dgm:cxn modelId="{EB47690D-D5BC-A341-8367-568AC5F39336}" srcId="{7B380AD9-4E45-EA43-BC21-2096CBAD3727}" destId="{FCC5F490-7A8A-674C-A2A3-EA6B493A11D4}" srcOrd="2" destOrd="0" parTransId="{BF4BACF5-683F-F741-B0F1-FE96DB07CF48}" sibTransId="{325B9480-B482-7646-8284-1DAE9697B8FE}"/>
    <dgm:cxn modelId="{D1D1E126-0686-C148-9A6D-5B197F6EE8C6}" type="presOf" srcId="{FE3DEBF7-9EC8-A646-BB02-74687725F13B}" destId="{66C5A273-21EC-EC43-9C29-D5989B56E0CB}" srcOrd="0" destOrd="0" presId="urn:microsoft.com/office/officeart/2008/layout/LinedList"/>
    <dgm:cxn modelId="{EBB6172C-B42C-1C40-A678-6B138AC1E08F}" type="presOf" srcId="{341563F2-10F3-AD4C-8BB1-239925F1DAA0}" destId="{0A80ED27-F41C-D143-8566-0B96AE751066}" srcOrd="0" destOrd="0" presId="urn:microsoft.com/office/officeart/2008/layout/LinedList"/>
    <dgm:cxn modelId="{DF16D737-7377-204B-91BD-99AEFDA8BA86}" type="presOf" srcId="{63EB8FCE-840B-7F4B-8F54-D492B011004C}" destId="{D2ADA2BC-9868-A54C-AFE8-77EEBE1D6F99}" srcOrd="0" destOrd="0" presId="urn:microsoft.com/office/officeart/2008/layout/LinedList"/>
    <dgm:cxn modelId="{56D3CE3F-3D40-EA44-ADDD-9EC3A3889AB2}" type="presOf" srcId="{757AB18E-6131-B043-9972-65999F002F22}" destId="{647AC999-F3CA-E741-9036-47DA9C2D15A8}" srcOrd="0" destOrd="0" presId="urn:microsoft.com/office/officeart/2008/layout/LinedList"/>
    <dgm:cxn modelId="{5AD56C58-13AC-B04E-8932-23F15D79BB8A}" type="presOf" srcId="{82ECE856-9699-5C47-AFDC-CD5379F84A2F}" destId="{7C0002E8-5154-8E4B-AD3D-52D124513CF2}" srcOrd="0" destOrd="0" presId="urn:microsoft.com/office/officeart/2008/layout/LinedList"/>
    <dgm:cxn modelId="{813A976B-F825-DB4A-BF0B-F19184A4ECF3}" srcId="{7B380AD9-4E45-EA43-BC21-2096CBAD3727}" destId="{82ECE856-9699-5C47-AFDC-CD5379F84A2F}" srcOrd="9" destOrd="0" parTransId="{11C33E7C-A86D-094B-9825-DAC23A12004D}" sibTransId="{8654715E-012C-B043-A619-E6C469FE781C}"/>
    <dgm:cxn modelId="{A0B8A76B-612F-1A43-A844-A3E0724C25A2}" type="presOf" srcId="{EB372B21-37B7-2D4C-B5DE-897CB65FE0F4}" destId="{8E073165-E5F4-B442-ABFF-0E23876D112F}" srcOrd="0" destOrd="0" presId="urn:microsoft.com/office/officeart/2008/layout/LinedList"/>
    <dgm:cxn modelId="{753C0175-85D0-4D4C-A3C2-A278259AA3E8}" srcId="{7B380AD9-4E45-EA43-BC21-2096CBAD3727}" destId="{87046D8E-E00E-7E42-B2AE-DE94D9C8ADD7}" srcOrd="3" destOrd="0" parTransId="{46F41AF8-BB13-654E-8E15-35E993704084}" sibTransId="{40A9036F-4E95-6445-8EF5-399728710902}"/>
    <dgm:cxn modelId="{91DE6C91-9976-304F-8CF9-4C23818501F1}" srcId="{7B380AD9-4E45-EA43-BC21-2096CBAD3727}" destId="{63EB8FCE-840B-7F4B-8F54-D492B011004C}" srcOrd="0" destOrd="0" parTransId="{4121182A-BBE4-BD4C-9E82-E11576C48866}" sibTransId="{D4979766-EC55-D44E-BAC0-C77460F26336}"/>
    <dgm:cxn modelId="{E7C210A1-080B-5840-BA50-7E8914E2E019}" type="presOf" srcId="{7B380AD9-4E45-EA43-BC21-2096CBAD3727}" destId="{0DD725C5-7620-7649-AD28-F1B19AF8A281}" srcOrd="0" destOrd="0" presId="urn:microsoft.com/office/officeart/2008/layout/LinedList"/>
    <dgm:cxn modelId="{49614CAF-F9EA-2641-8AD5-DD8100C219FB}" srcId="{7B380AD9-4E45-EA43-BC21-2096CBAD3727}" destId="{CD35FC95-ADB1-5443-94DE-87ED90340805}" srcOrd="6" destOrd="0" parTransId="{D6F0B757-3F6E-9A4D-9E12-F532DFB40BEE}" sibTransId="{81F3283C-4096-4C44-9342-18BAC77D167C}"/>
    <dgm:cxn modelId="{8778F7B0-B2E8-3045-8637-8C7EC4C3CBA6}" type="presOf" srcId="{87BA6E4E-14B5-2D47-9926-D32ACEF62B24}" destId="{852B667F-6EE8-FE48-9D3E-0DDA76C77369}" srcOrd="0" destOrd="0" presId="urn:microsoft.com/office/officeart/2008/layout/LinedList"/>
    <dgm:cxn modelId="{A57808C5-EF39-354F-8B54-F93B652AB725}" type="presOf" srcId="{FCC5F490-7A8A-674C-A2A3-EA6B493A11D4}" destId="{F1D97928-C1AE-754B-82AE-14E21A9B55F9}" srcOrd="0" destOrd="0" presId="urn:microsoft.com/office/officeart/2008/layout/LinedList"/>
    <dgm:cxn modelId="{61483CC5-18FB-D64E-ACB5-EEF5EC7D83E3}" type="presOf" srcId="{18EF931A-0EE0-EC45-AD03-FFD19111EFF7}" destId="{6287460E-6AB6-9B46-8906-3E3411BC188F}" srcOrd="0" destOrd="0" presId="urn:microsoft.com/office/officeart/2008/layout/LinedList"/>
    <dgm:cxn modelId="{B78413CD-A8AC-9349-85AB-34748380D2E4}" srcId="{7B380AD9-4E45-EA43-BC21-2096CBAD3727}" destId="{87BA6E4E-14B5-2D47-9926-D32ACEF62B24}" srcOrd="7" destOrd="0" parTransId="{7CCFE446-8D0E-544A-B7DD-2C8DCD1026AC}" sibTransId="{06B79B45-C4BE-3040-A3F0-88BABF94BC61}"/>
    <dgm:cxn modelId="{55F0B0D6-4298-0640-929B-43185C703139}" type="presOf" srcId="{CD35FC95-ADB1-5443-94DE-87ED90340805}" destId="{6559E3ED-9273-164A-BD6E-5ACBBA38381F}" srcOrd="0" destOrd="0" presId="urn:microsoft.com/office/officeart/2008/layout/LinedList"/>
    <dgm:cxn modelId="{1294C9E8-062A-444E-BED3-60AF581BC21A}" srcId="{7B380AD9-4E45-EA43-BC21-2096CBAD3727}" destId="{FE3DEBF7-9EC8-A646-BB02-74687725F13B}" srcOrd="5" destOrd="0" parTransId="{6AC7A740-818B-9243-AD55-FCEF40220A07}" sibTransId="{5B8AFD2F-1EAE-084A-BFBE-A75F2C3F7265}"/>
    <dgm:cxn modelId="{EBD38BEB-FC53-934A-83F2-C9F835E28941}" srcId="{7B380AD9-4E45-EA43-BC21-2096CBAD3727}" destId="{18EF931A-0EE0-EC45-AD03-FFD19111EFF7}" srcOrd="1" destOrd="0" parTransId="{3F4D2B82-4B13-3A43-B151-33C68D5CA46D}" sibTransId="{1F445F59-51F7-7E41-B526-213151974F47}"/>
    <dgm:cxn modelId="{EFEF7AEF-AA03-AB40-9F11-0FD486301ECC}" srcId="{7B380AD9-4E45-EA43-BC21-2096CBAD3727}" destId="{757AB18E-6131-B043-9972-65999F002F22}" srcOrd="10" destOrd="0" parTransId="{B36E56D1-88E1-0941-BEB7-9179A1BE177C}" sibTransId="{30EAF4DE-2413-B347-94A5-6322D96959A5}"/>
    <dgm:cxn modelId="{762B94F6-0C2A-D141-9C1F-C3CBBE301689}" srcId="{7B380AD9-4E45-EA43-BC21-2096CBAD3727}" destId="{EB372B21-37B7-2D4C-B5DE-897CB65FE0F4}" srcOrd="8" destOrd="0" parTransId="{D7B2758C-9B6D-A54E-8CD2-384FE3F1575F}" sibTransId="{1C9818ED-14A4-894C-BF83-F27049D3A3BB}"/>
    <dgm:cxn modelId="{334CF6FC-F6E7-9540-BC4A-F547C6355C93}" srcId="{7B380AD9-4E45-EA43-BC21-2096CBAD3727}" destId="{341563F2-10F3-AD4C-8BB1-239925F1DAA0}" srcOrd="4" destOrd="0" parTransId="{7176ACB5-5633-6B44-B238-735F4608FD5D}" sibTransId="{75F53CEF-1BFB-AE4D-8718-E1586E22C45E}"/>
    <dgm:cxn modelId="{B6854681-C4F8-674D-816C-579543736F09}" type="presParOf" srcId="{0DD725C5-7620-7649-AD28-F1B19AF8A281}" destId="{0EF80589-6136-A041-A0F7-DB50054B5BF1}" srcOrd="0" destOrd="0" presId="urn:microsoft.com/office/officeart/2008/layout/LinedList"/>
    <dgm:cxn modelId="{E98226E7-878F-7241-9F64-1215AA55B329}" type="presParOf" srcId="{0DD725C5-7620-7649-AD28-F1B19AF8A281}" destId="{48C1E3A1-111E-E744-8682-FA77EF36850C}" srcOrd="1" destOrd="0" presId="urn:microsoft.com/office/officeart/2008/layout/LinedList"/>
    <dgm:cxn modelId="{7D54517B-C304-2641-8EEF-6181B14192E5}" type="presParOf" srcId="{48C1E3A1-111E-E744-8682-FA77EF36850C}" destId="{D2ADA2BC-9868-A54C-AFE8-77EEBE1D6F99}" srcOrd="0" destOrd="0" presId="urn:microsoft.com/office/officeart/2008/layout/LinedList"/>
    <dgm:cxn modelId="{D17FFAAD-2F58-324F-AD98-B29B915E651E}" type="presParOf" srcId="{48C1E3A1-111E-E744-8682-FA77EF36850C}" destId="{F043F349-95F7-F849-8A81-E06CF0EDEBF2}" srcOrd="1" destOrd="0" presId="urn:microsoft.com/office/officeart/2008/layout/LinedList"/>
    <dgm:cxn modelId="{B3871AA8-4FA6-2640-93DA-1149F4823279}" type="presParOf" srcId="{0DD725C5-7620-7649-AD28-F1B19AF8A281}" destId="{66F0C134-2150-6049-97DE-DDF360796A0B}" srcOrd="2" destOrd="0" presId="urn:microsoft.com/office/officeart/2008/layout/LinedList"/>
    <dgm:cxn modelId="{D9020CE2-33CC-E940-8D5C-0297FF8E04C1}" type="presParOf" srcId="{0DD725C5-7620-7649-AD28-F1B19AF8A281}" destId="{ECAF5205-9788-F84E-A58E-945005B44AC9}" srcOrd="3" destOrd="0" presId="urn:microsoft.com/office/officeart/2008/layout/LinedList"/>
    <dgm:cxn modelId="{F033C8D4-2E8F-C443-B68F-6CB0357BD61E}" type="presParOf" srcId="{ECAF5205-9788-F84E-A58E-945005B44AC9}" destId="{6287460E-6AB6-9B46-8906-3E3411BC188F}" srcOrd="0" destOrd="0" presId="urn:microsoft.com/office/officeart/2008/layout/LinedList"/>
    <dgm:cxn modelId="{BF6EE3D8-7FA7-6C46-BBC3-55A579208FC3}" type="presParOf" srcId="{ECAF5205-9788-F84E-A58E-945005B44AC9}" destId="{87A35DEF-E96D-484D-BA34-81F58D7A8E2E}" srcOrd="1" destOrd="0" presId="urn:microsoft.com/office/officeart/2008/layout/LinedList"/>
    <dgm:cxn modelId="{8800552A-8D36-DF4A-8018-E041B32D9D18}" type="presParOf" srcId="{0DD725C5-7620-7649-AD28-F1B19AF8A281}" destId="{C4BFD9A1-89D2-4743-AEDA-05CFFF3A18D1}" srcOrd="4" destOrd="0" presId="urn:microsoft.com/office/officeart/2008/layout/LinedList"/>
    <dgm:cxn modelId="{E83C1AB1-61A3-7340-BB48-47CF6A04ED60}" type="presParOf" srcId="{0DD725C5-7620-7649-AD28-F1B19AF8A281}" destId="{4419477E-99F9-4240-BC9E-6B686812340C}" srcOrd="5" destOrd="0" presId="urn:microsoft.com/office/officeart/2008/layout/LinedList"/>
    <dgm:cxn modelId="{9171FC14-A6B1-884F-A2E3-1F360B71F8D4}" type="presParOf" srcId="{4419477E-99F9-4240-BC9E-6B686812340C}" destId="{F1D97928-C1AE-754B-82AE-14E21A9B55F9}" srcOrd="0" destOrd="0" presId="urn:microsoft.com/office/officeart/2008/layout/LinedList"/>
    <dgm:cxn modelId="{426F5B05-B10A-7341-AA50-91371F039080}" type="presParOf" srcId="{4419477E-99F9-4240-BC9E-6B686812340C}" destId="{B9230BA0-5A1C-0D46-A9FA-D3F2A253E893}" srcOrd="1" destOrd="0" presId="urn:microsoft.com/office/officeart/2008/layout/LinedList"/>
    <dgm:cxn modelId="{2DED6DC4-B094-9740-8111-B1A10879A6F7}" type="presParOf" srcId="{0DD725C5-7620-7649-AD28-F1B19AF8A281}" destId="{B5791647-57A1-0445-B6B5-3E0EEC063EFB}" srcOrd="6" destOrd="0" presId="urn:microsoft.com/office/officeart/2008/layout/LinedList"/>
    <dgm:cxn modelId="{FF862A26-A90D-DA46-826E-224487BAC204}" type="presParOf" srcId="{0DD725C5-7620-7649-AD28-F1B19AF8A281}" destId="{7E976927-7586-EF47-8B35-EF39F99D7DC5}" srcOrd="7" destOrd="0" presId="urn:microsoft.com/office/officeart/2008/layout/LinedList"/>
    <dgm:cxn modelId="{7B38C492-6EB7-D341-9353-ADB4CF72F4F5}" type="presParOf" srcId="{7E976927-7586-EF47-8B35-EF39F99D7DC5}" destId="{791B4B25-B66B-4D47-B629-14C20A8C3FAF}" srcOrd="0" destOrd="0" presId="urn:microsoft.com/office/officeart/2008/layout/LinedList"/>
    <dgm:cxn modelId="{795FAE2E-A225-CB44-874B-BB9E12530B59}" type="presParOf" srcId="{7E976927-7586-EF47-8B35-EF39F99D7DC5}" destId="{7ECC5D02-2053-DA4D-9CD9-6128E9810D10}" srcOrd="1" destOrd="0" presId="urn:microsoft.com/office/officeart/2008/layout/LinedList"/>
    <dgm:cxn modelId="{C2A0C503-8CE6-3945-817B-6783A11EBB4D}" type="presParOf" srcId="{0DD725C5-7620-7649-AD28-F1B19AF8A281}" destId="{4C66F51A-2245-CA4C-980D-4871770D6F60}" srcOrd="8" destOrd="0" presId="urn:microsoft.com/office/officeart/2008/layout/LinedList"/>
    <dgm:cxn modelId="{1F397DF8-AECF-0D4E-B56E-61CB6D97188C}" type="presParOf" srcId="{0DD725C5-7620-7649-AD28-F1B19AF8A281}" destId="{0BBC21B6-770B-4F4E-B631-75B898F1BD01}" srcOrd="9" destOrd="0" presId="urn:microsoft.com/office/officeart/2008/layout/LinedList"/>
    <dgm:cxn modelId="{86CE59F5-1BA5-7645-B64E-FF0BB43A3D28}" type="presParOf" srcId="{0BBC21B6-770B-4F4E-B631-75B898F1BD01}" destId="{0A80ED27-F41C-D143-8566-0B96AE751066}" srcOrd="0" destOrd="0" presId="urn:microsoft.com/office/officeart/2008/layout/LinedList"/>
    <dgm:cxn modelId="{301A510F-17F9-9547-A23F-0D275D0CEECF}" type="presParOf" srcId="{0BBC21B6-770B-4F4E-B631-75B898F1BD01}" destId="{634E3141-625D-2F44-9527-37FFDBC67D93}" srcOrd="1" destOrd="0" presId="urn:microsoft.com/office/officeart/2008/layout/LinedList"/>
    <dgm:cxn modelId="{BF33CC88-EEDA-4B46-9700-8479303F1DB4}" type="presParOf" srcId="{0DD725C5-7620-7649-AD28-F1B19AF8A281}" destId="{49566AB4-A5A8-8F46-A6E8-B46E05134B19}" srcOrd="10" destOrd="0" presId="urn:microsoft.com/office/officeart/2008/layout/LinedList"/>
    <dgm:cxn modelId="{09BA7A1A-B76A-C744-B3AE-4B09B704E908}" type="presParOf" srcId="{0DD725C5-7620-7649-AD28-F1B19AF8A281}" destId="{F909453A-99C3-364E-A854-29B60F6D0184}" srcOrd="11" destOrd="0" presId="urn:microsoft.com/office/officeart/2008/layout/LinedList"/>
    <dgm:cxn modelId="{906B9836-06B2-EC4E-BDBB-D1FCA0DD2C93}" type="presParOf" srcId="{F909453A-99C3-364E-A854-29B60F6D0184}" destId="{66C5A273-21EC-EC43-9C29-D5989B56E0CB}" srcOrd="0" destOrd="0" presId="urn:microsoft.com/office/officeart/2008/layout/LinedList"/>
    <dgm:cxn modelId="{1EE6DA39-B6DA-F845-950F-86FD0BB962F0}" type="presParOf" srcId="{F909453A-99C3-364E-A854-29B60F6D0184}" destId="{CF663E8F-1104-7C44-B2AE-AC5C62D67855}" srcOrd="1" destOrd="0" presId="urn:microsoft.com/office/officeart/2008/layout/LinedList"/>
    <dgm:cxn modelId="{D51CA10A-851A-3A4D-B0B0-12856E4ECD5F}" type="presParOf" srcId="{0DD725C5-7620-7649-AD28-F1B19AF8A281}" destId="{30CC7773-C5C8-9044-97A5-CB373818C90F}" srcOrd="12" destOrd="0" presId="urn:microsoft.com/office/officeart/2008/layout/LinedList"/>
    <dgm:cxn modelId="{179E3187-A67A-7940-B436-28B76B4CEF1F}" type="presParOf" srcId="{0DD725C5-7620-7649-AD28-F1B19AF8A281}" destId="{9D6AE88D-ACB5-2A43-B287-2F869BFE4D11}" srcOrd="13" destOrd="0" presId="urn:microsoft.com/office/officeart/2008/layout/LinedList"/>
    <dgm:cxn modelId="{F21E0B59-0049-EE49-A993-068C34F71B34}" type="presParOf" srcId="{9D6AE88D-ACB5-2A43-B287-2F869BFE4D11}" destId="{6559E3ED-9273-164A-BD6E-5ACBBA38381F}" srcOrd="0" destOrd="0" presId="urn:microsoft.com/office/officeart/2008/layout/LinedList"/>
    <dgm:cxn modelId="{AF48BCF4-B88A-CA44-ADE4-E7C70183332E}" type="presParOf" srcId="{9D6AE88D-ACB5-2A43-B287-2F869BFE4D11}" destId="{835F7020-1939-544F-A3A1-73E2ACB7104C}" srcOrd="1" destOrd="0" presId="urn:microsoft.com/office/officeart/2008/layout/LinedList"/>
    <dgm:cxn modelId="{65E6875F-7663-FD4E-9BA6-EB91265C3B28}" type="presParOf" srcId="{0DD725C5-7620-7649-AD28-F1B19AF8A281}" destId="{7AF386DD-7D59-6747-A7F5-9494E7F87041}" srcOrd="14" destOrd="0" presId="urn:microsoft.com/office/officeart/2008/layout/LinedList"/>
    <dgm:cxn modelId="{428CD13D-9766-054F-991F-B9DAD09074B4}" type="presParOf" srcId="{0DD725C5-7620-7649-AD28-F1B19AF8A281}" destId="{8F7C559F-93AC-D742-BB06-A136DADED5BC}" srcOrd="15" destOrd="0" presId="urn:microsoft.com/office/officeart/2008/layout/LinedList"/>
    <dgm:cxn modelId="{64B3E531-232D-EB4A-8A68-20306CD41FA2}" type="presParOf" srcId="{8F7C559F-93AC-D742-BB06-A136DADED5BC}" destId="{852B667F-6EE8-FE48-9D3E-0DDA76C77369}" srcOrd="0" destOrd="0" presId="urn:microsoft.com/office/officeart/2008/layout/LinedList"/>
    <dgm:cxn modelId="{4D3886ED-2EBE-D141-9097-DB31B59A9BDF}" type="presParOf" srcId="{8F7C559F-93AC-D742-BB06-A136DADED5BC}" destId="{0773D917-2784-284F-986C-96DFCE2CB2EF}" srcOrd="1" destOrd="0" presId="urn:microsoft.com/office/officeart/2008/layout/LinedList"/>
    <dgm:cxn modelId="{AA86EF70-CD89-4A49-B517-281674F0781E}" type="presParOf" srcId="{0DD725C5-7620-7649-AD28-F1B19AF8A281}" destId="{73542547-969F-FD41-A972-5AD9D4DE4D83}" srcOrd="16" destOrd="0" presId="urn:microsoft.com/office/officeart/2008/layout/LinedList"/>
    <dgm:cxn modelId="{125EB2C1-56F9-AC42-AA9E-48AF44259185}" type="presParOf" srcId="{0DD725C5-7620-7649-AD28-F1B19AF8A281}" destId="{2E445303-6B78-A24F-9290-7EBFD5FA5FF7}" srcOrd="17" destOrd="0" presId="urn:microsoft.com/office/officeart/2008/layout/LinedList"/>
    <dgm:cxn modelId="{D787F975-A7A3-714C-9A70-8847923B4CE6}" type="presParOf" srcId="{2E445303-6B78-A24F-9290-7EBFD5FA5FF7}" destId="{8E073165-E5F4-B442-ABFF-0E23876D112F}" srcOrd="0" destOrd="0" presId="urn:microsoft.com/office/officeart/2008/layout/LinedList"/>
    <dgm:cxn modelId="{01A86A62-66A6-7841-A2A2-B16BB01FDF2A}" type="presParOf" srcId="{2E445303-6B78-A24F-9290-7EBFD5FA5FF7}" destId="{57CBF7AF-4D46-6641-9F84-49EA4A8FB0ED}" srcOrd="1" destOrd="0" presId="urn:microsoft.com/office/officeart/2008/layout/LinedList"/>
    <dgm:cxn modelId="{9F2EE4F2-7E07-F747-9B10-D28628DAA239}" type="presParOf" srcId="{0DD725C5-7620-7649-AD28-F1B19AF8A281}" destId="{A339B3A7-A48A-7948-8058-703002F9FD30}" srcOrd="18" destOrd="0" presId="urn:microsoft.com/office/officeart/2008/layout/LinedList"/>
    <dgm:cxn modelId="{20DBB985-6987-F648-9515-94636A73485F}" type="presParOf" srcId="{0DD725C5-7620-7649-AD28-F1B19AF8A281}" destId="{514DEBAF-D0E9-BA47-9BAC-3A1B6EF1685E}" srcOrd="19" destOrd="0" presId="urn:microsoft.com/office/officeart/2008/layout/LinedList"/>
    <dgm:cxn modelId="{7B7AA1F4-849B-2841-9B2B-EB26B8996978}" type="presParOf" srcId="{514DEBAF-D0E9-BA47-9BAC-3A1B6EF1685E}" destId="{7C0002E8-5154-8E4B-AD3D-52D124513CF2}" srcOrd="0" destOrd="0" presId="urn:microsoft.com/office/officeart/2008/layout/LinedList"/>
    <dgm:cxn modelId="{C4E4E168-6DE3-6741-8BA2-D56CF52CD3ED}" type="presParOf" srcId="{514DEBAF-D0E9-BA47-9BAC-3A1B6EF1685E}" destId="{09962E3B-D682-9C43-B95C-F487BA1EDEFA}" srcOrd="1" destOrd="0" presId="urn:microsoft.com/office/officeart/2008/layout/LinedList"/>
    <dgm:cxn modelId="{925D232A-3415-DA43-8594-265C08CED1AA}" type="presParOf" srcId="{0DD725C5-7620-7649-AD28-F1B19AF8A281}" destId="{98FFBCB6-8B26-614C-A22B-22D40E49A17D}" srcOrd="20" destOrd="0" presId="urn:microsoft.com/office/officeart/2008/layout/LinedList"/>
    <dgm:cxn modelId="{6136178F-BADC-7D4C-BE4A-19AE0081964D}" type="presParOf" srcId="{0DD725C5-7620-7649-AD28-F1B19AF8A281}" destId="{1A8BE64F-7ABC-C646-A1E0-2D3675F63DD5}" srcOrd="21" destOrd="0" presId="urn:microsoft.com/office/officeart/2008/layout/LinedList"/>
    <dgm:cxn modelId="{864423DD-9AE2-C740-A93D-4BAB28E808F8}" type="presParOf" srcId="{1A8BE64F-7ABC-C646-A1E0-2D3675F63DD5}" destId="{647AC999-F3CA-E741-9036-47DA9C2D15A8}" srcOrd="0" destOrd="0" presId="urn:microsoft.com/office/officeart/2008/layout/LinedList"/>
    <dgm:cxn modelId="{809CFDC2-1284-AF45-B9DE-1C7D694B78ED}" type="presParOf" srcId="{1A8BE64F-7ABC-C646-A1E0-2D3675F63DD5}" destId="{C15DB3E5-45E8-B94D-AA7A-3BC8BA9090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75646CC-4C77-2145-9589-012DBF449B3E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DEEFFA8-F78D-7041-9287-1B75A3F94579}">
      <dgm:prSet phldrT="[文本]"/>
      <dgm:spPr/>
      <dgm:t>
        <a:bodyPr/>
        <a:lstStyle/>
        <a:p>
          <a:r>
            <a:rPr lang="zh-CN" altLang="en-US" dirty="0"/>
            <a:t>监测报告体系</a:t>
          </a:r>
        </a:p>
      </dgm:t>
    </dgm:pt>
    <dgm:pt modelId="{17463C88-473A-764C-BD9C-C9A656EC8D4C}" type="parTrans" cxnId="{A695DC85-3A45-E848-9FEF-B4D12D6971A8}">
      <dgm:prSet/>
      <dgm:spPr/>
      <dgm:t>
        <a:bodyPr/>
        <a:lstStyle/>
        <a:p>
          <a:endParaRPr lang="zh-CN" altLang="en-US"/>
        </a:p>
      </dgm:t>
    </dgm:pt>
    <dgm:pt modelId="{917EE761-47E5-3D41-93D3-60F7E37BBE0F}" type="sibTrans" cxnId="{A695DC85-3A45-E848-9FEF-B4D12D6971A8}">
      <dgm:prSet/>
      <dgm:spPr/>
      <dgm:t>
        <a:bodyPr/>
        <a:lstStyle/>
        <a:p>
          <a:endParaRPr lang="zh-CN" altLang="en-US"/>
        </a:p>
      </dgm:t>
    </dgm:pt>
    <dgm:pt modelId="{AB626651-BE1C-9F49-B82D-04A01293272C}">
      <dgm:prSet phldrT="[文本]"/>
      <dgm:spPr/>
      <dgm:t>
        <a:bodyPr/>
        <a:lstStyle/>
        <a:p>
          <a:r>
            <a:rPr lang="zh-CN" altLang="en-US" dirty="0"/>
            <a:t>监测报告内容</a:t>
          </a:r>
        </a:p>
      </dgm:t>
    </dgm:pt>
    <dgm:pt modelId="{5723A126-3008-CC4F-B7B3-88FFCC3090D8}" type="parTrans" cxnId="{6DFCC636-A7D1-3043-BA38-7FFC58284218}">
      <dgm:prSet/>
      <dgm:spPr/>
      <dgm:t>
        <a:bodyPr/>
        <a:lstStyle/>
        <a:p>
          <a:endParaRPr lang="zh-CN" altLang="en-US"/>
        </a:p>
      </dgm:t>
    </dgm:pt>
    <dgm:pt modelId="{D47DAFE3-BAC8-9843-9123-5F96A80317ED}" type="sibTrans" cxnId="{6DFCC636-A7D1-3043-BA38-7FFC58284218}">
      <dgm:prSet/>
      <dgm:spPr/>
      <dgm:t>
        <a:bodyPr/>
        <a:lstStyle/>
        <a:p>
          <a:endParaRPr lang="zh-CN" altLang="en-US"/>
        </a:p>
      </dgm:t>
    </dgm:pt>
    <dgm:pt modelId="{BCF4BE26-A76F-3947-9E49-6A66B0E71382}" type="pres">
      <dgm:prSet presAssocID="{575646CC-4C77-2145-9589-012DBF449B3E}" presName="linear" presStyleCnt="0">
        <dgm:presLayoutVars>
          <dgm:dir/>
          <dgm:animLvl val="lvl"/>
          <dgm:resizeHandles val="exact"/>
        </dgm:presLayoutVars>
      </dgm:prSet>
      <dgm:spPr/>
    </dgm:pt>
    <dgm:pt modelId="{FF6B0FC9-E506-EA4D-825A-1A19F0555D30}" type="pres">
      <dgm:prSet presAssocID="{6DEEFFA8-F78D-7041-9287-1B75A3F94579}" presName="parentLin" presStyleCnt="0"/>
      <dgm:spPr/>
    </dgm:pt>
    <dgm:pt modelId="{0DF2732D-A9F9-E749-B120-CA9991E1B2B9}" type="pres">
      <dgm:prSet presAssocID="{6DEEFFA8-F78D-7041-9287-1B75A3F94579}" presName="parentLeftMargin" presStyleLbl="node1" presStyleIdx="0" presStyleCnt="2"/>
      <dgm:spPr/>
    </dgm:pt>
    <dgm:pt modelId="{D6B84C19-E08F-C64D-9524-510B69F7A143}" type="pres">
      <dgm:prSet presAssocID="{6DEEFFA8-F78D-7041-9287-1B75A3F945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98FD112-069F-174F-A3CB-E3F76B391A18}" type="pres">
      <dgm:prSet presAssocID="{6DEEFFA8-F78D-7041-9287-1B75A3F94579}" presName="negativeSpace" presStyleCnt="0"/>
      <dgm:spPr/>
    </dgm:pt>
    <dgm:pt modelId="{974C7852-13F1-6F43-8768-975822F1D287}" type="pres">
      <dgm:prSet presAssocID="{6DEEFFA8-F78D-7041-9287-1B75A3F94579}" presName="childText" presStyleLbl="conFgAcc1" presStyleIdx="0" presStyleCnt="2">
        <dgm:presLayoutVars>
          <dgm:bulletEnabled val="1"/>
        </dgm:presLayoutVars>
      </dgm:prSet>
      <dgm:spPr/>
    </dgm:pt>
    <dgm:pt modelId="{570B4FB1-2557-7848-B988-BE8EB65C6C9D}" type="pres">
      <dgm:prSet presAssocID="{917EE761-47E5-3D41-93D3-60F7E37BBE0F}" presName="spaceBetweenRectangles" presStyleCnt="0"/>
      <dgm:spPr/>
    </dgm:pt>
    <dgm:pt modelId="{8C3EFC08-8E56-E54D-93F1-75C5861CE945}" type="pres">
      <dgm:prSet presAssocID="{AB626651-BE1C-9F49-B82D-04A01293272C}" presName="parentLin" presStyleCnt="0"/>
      <dgm:spPr/>
    </dgm:pt>
    <dgm:pt modelId="{6275D9BD-47AD-D94E-81E2-15050A85019E}" type="pres">
      <dgm:prSet presAssocID="{AB626651-BE1C-9F49-B82D-04A01293272C}" presName="parentLeftMargin" presStyleLbl="node1" presStyleIdx="0" presStyleCnt="2"/>
      <dgm:spPr/>
    </dgm:pt>
    <dgm:pt modelId="{4C906B55-FDF0-9343-A217-6432812BFF94}" type="pres">
      <dgm:prSet presAssocID="{AB626651-BE1C-9F49-B82D-04A01293272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966DD17-058B-0146-9ECA-9CD1AA8FCE49}" type="pres">
      <dgm:prSet presAssocID="{AB626651-BE1C-9F49-B82D-04A01293272C}" presName="negativeSpace" presStyleCnt="0"/>
      <dgm:spPr/>
    </dgm:pt>
    <dgm:pt modelId="{3C01ADFA-DEA0-DF48-9E5A-31E1FFC53259}" type="pres">
      <dgm:prSet presAssocID="{AB626651-BE1C-9F49-B82D-04A01293272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8E5DA05-B623-4A4E-BB71-1464F4F418F9}" type="presOf" srcId="{6DEEFFA8-F78D-7041-9287-1B75A3F94579}" destId="{0DF2732D-A9F9-E749-B120-CA9991E1B2B9}" srcOrd="0" destOrd="0" presId="urn:microsoft.com/office/officeart/2005/8/layout/list1"/>
    <dgm:cxn modelId="{6DFCC636-A7D1-3043-BA38-7FFC58284218}" srcId="{575646CC-4C77-2145-9589-012DBF449B3E}" destId="{AB626651-BE1C-9F49-B82D-04A01293272C}" srcOrd="1" destOrd="0" parTransId="{5723A126-3008-CC4F-B7B3-88FFCC3090D8}" sibTransId="{D47DAFE3-BAC8-9843-9123-5F96A80317ED}"/>
    <dgm:cxn modelId="{9E08B281-0D0D-AD49-8090-4851DCE7D9C1}" type="presOf" srcId="{575646CC-4C77-2145-9589-012DBF449B3E}" destId="{BCF4BE26-A76F-3947-9E49-6A66B0E71382}" srcOrd="0" destOrd="0" presId="urn:microsoft.com/office/officeart/2005/8/layout/list1"/>
    <dgm:cxn modelId="{A695DC85-3A45-E848-9FEF-B4D12D6971A8}" srcId="{575646CC-4C77-2145-9589-012DBF449B3E}" destId="{6DEEFFA8-F78D-7041-9287-1B75A3F94579}" srcOrd="0" destOrd="0" parTransId="{17463C88-473A-764C-BD9C-C9A656EC8D4C}" sibTransId="{917EE761-47E5-3D41-93D3-60F7E37BBE0F}"/>
    <dgm:cxn modelId="{547E9FA7-605D-CB49-A5BE-BE7E8D64BF6B}" type="presOf" srcId="{6DEEFFA8-F78D-7041-9287-1B75A3F94579}" destId="{D6B84C19-E08F-C64D-9524-510B69F7A143}" srcOrd="1" destOrd="0" presId="urn:microsoft.com/office/officeart/2005/8/layout/list1"/>
    <dgm:cxn modelId="{02A11ACB-7E79-CE4E-874F-81E46974CDD8}" type="presOf" srcId="{AB626651-BE1C-9F49-B82D-04A01293272C}" destId="{6275D9BD-47AD-D94E-81E2-15050A85019E}" srcOrd="0" destOrd="0" presId="urn:microsoft.com/office/officeart/2005/8/layout/list1"/>
    <dgm:cxn modelId="{4713F2D2-7316-8E45-A2A4-A858D5B42C1A}" type="presOf" srcId="{AB626651-BE1C-9F49-B82D-04A01293272C}" destId="{4C906B55-FDF0-9343-A217-6432812BFF94}" srcOrd="1" destOrd="0" presId="urn:microsoft.com/office/officeart/2005/8/layout/list1"/>
    <dgm:cxn modelId="{76B29752-BB1C-2D4C-BE6F-6CAD5F4C7AD5}" type="presParOf" srcId="{BCF4BE26-A76F-3947-9E49-6A66B0E71382}" destId="{FF6B0FC9-E506-EA4D-825A-1A19F0555D30}" srcOrd="0" destOrd="0" presId="urn:microsoft.com/office/officeart/2005/8/layout/list1"/>
    <dgm:cxn modelId="{9CAB2ED2-5EF6-3044-9DC5-505984C1A3FF}" type="presParOf" srcId="{FF6B0FC9-E506-EA4D-825A-1A19F0555D30}" destId="{0DF2732D-A9F9-E749-B120-CA9991E1B2B9}" srcOrd="0" destOrd="0" presId="urn:microsoft.com/office/officeart/2005/8/layout/list1"/>
    <dgm:cxn modelId="{8A1D98C4-AE70-C543-8A6D-64F2F23ABB26}" type="presParOf" srcId="{FF6B0FC9-E506-EA4D-825A-1A19F0555D30}" destId="{D6B84C19-E08F-C64D-9524-510B69F7A143}" srcOrd="1" destOrd="0" presId="urn:microsoft.com/office/officeart/2005/8/layout/list1"/>
    <dgm:cxn modelId="{AE616A69-38EB-9D4F-8BAC-4C65C38DEED5}" type="presParOf" srcId="{BCF4BE26-A76F-3947-9E49-6A66B0E71382}" destId="{A98FD112-069F-174F-A3CB-E3F76B391A18}" srcOrd="1" destOrd="0" presId="urn:microsoft.com/office/officeart/2005/8/layout/list1"/>
    <dgm:cxn modelId="{3A6ACDC1-9A70-C94D-9F9C-B1DBAF6D96C8}" type="presParOf" srcId="{BCF4BE26-A76F-3947-9E49-6A66B0E71382}" destId="{974C7852-13F1-6F43-8768-975822F1D287}" srcOrd="2" destOrd="0" presId="urn:microsoft.com/office/officeart/2005/8/layout/list1"/>
    <dgm:cxn modelId="{7BFC767E-1669-2441-81BE-E2A27DF6990B}" type="presParOf" srcId="{BCF4BE26-A76F-3947-9E49-6A66B0E71382}" destId="{570B4FB1-2557-7848-B988-BE8EB65C6C9D}" srcOrd="3" destOrd="0" presId="urn:microsoft.com/office/officeart/2005/8/layout/list1"/>
    <dgm:cxn modelId="{7B47DB37-52A2-7D4B-8F56-E82B85C71249}" type="presParOf" srcId="{BCF4BE26-A76F-3947-9E49-6A66B0E71382}" destId="{8C3EFC08-8E56-E54D-93F1-75C5861CE945}" srcOrd="4" destOrd="0" presId="urn:microsoft.com/office/officeart/2005/8/layout/list1"/>
    <dgm:cxn modelId="{7EA3DCC3-E802-6141-A56E-A55F6F6D3A6C}" type="presParOf" srcId="{8C3EFC08-8E56-E54D-93F1-75C5861CE945}" destId="{6275D9BD-47AD-D94E-81E2-15050A85019E}" srcOrd="0" destOrd="0" presId="urn:microsoft.com/office/officeart/2005/8/layout/list1"/>
    <dgm:cxn modelId="{C0E1D966-C90E-1448-9EBC-A2AD421C3AB7}" type="presParOf" srcId="{8C3EFC08-8E56-E54D-93F1-75C5861CE945}" destId="{4C906B55-FDF0-9343-A217-6432812BFF94}" srcOrd="1" destOrd="0" presId="urn:microsoft.com/office/officeart/2005/8/layout/list1"/>
    <dgm:cxn modelId="{DDA673FA-7672-5843-8145-A88E22E717F0}" type="presParOf" srcId="{BCF4BE26-A76F-3947-9E49-6A66B0E71382}" destId="{5966DD17-058B-0146-9ECA-9CD1AA8FCE49}" srcOrd="5" destOrd="0" presId="urn:microsoft.com/office/officeart/2005/8/layout/list1"/>
    <dgm:cxn modelId="{80CF1ECC-CB32-7A4E-B112-180C062EA2B2}" type="presParOf" srcId="{BCF4BE26-A76F-3947-9E49-6A66B0E71382}" destId="{3C01ADFA-DEA0-DF48-9E5A-31E1FFC5325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91F1C74-51AA-9747-B879-FC45E0145635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C406453-ECE3-764B-9F81-A7279594DA88}">
      <dgm:prSet phldrT="[文本]"/>
      <dgm:spPr/>
      <dgm:t>
        <a:bodyPr/>
        <a:lstStyle/>
        <a:p>
          <a:r>
            <a:rPr lang="zh-CN" altLang="en-US" dirty="0"/>
            <a:t>地价监测点设立与维护成果</a:t>
          </a:r>
        </a:p>
      </dgm:t>
    </dgm:pt>
    <dgm:pt modelId="{3044EFA1-CA9C-5046-8A00-84F2A0AD1A4C}" type="parTrans" cxnId="{DD48A24A-E12C-F848-B618-9C645C141077}">
      <dgm:prSet/>
      <dgm:spPr/>
      <dgm:t>
        <a:bodyPr/>
        <a:lstStyle/>
        <a:p>
          <a:endParaRPr lang="zh-CN" altLang="en-US"/>
        </a:p>
      </dgm:t>
    </dgm:pt>
    <dgm:pt modelId="{85BBE7C8-70AD-794C-AF63-2C9CAB97D35F}" type="sibTrans" cxnId="{DD48A24A-E12C-F848-B618-9C645C141077}">
      <dgm:prSet/>
      <dgm:spPr/>
      <dgm:t>
        <a:bodyPr/>
        <a:lstStyle/>
        <a:p>
          <a:endParaRPr lang="zh-CN" altLang="en-US"/>
        </a:p>
      </dgm:t>
    </dgm:pt>
    <dgm:pt modelId="{9E6EF99B-85E5-C844-A1DD-3CCC453088B6}">
      <dgm:prSet phldrT="[文本]"/>
      <dgm:spPr/>
      <dgm:t>
        <a:bodyPr/>
        <a:lstStyle/>
        <a:p>
          <a:r>
            <a:rPr lang="zh-CN" altLang="en-US" dirty="0"/>
            <a:t>监测数据采集成果</a:t>
          </a:r>
        </a:p>
      </dgm:t>
    </dgm:pt>
    <dgm:pt modelId="{8A071361-9A80-474B-B829-AF6AA55BA77B}" type="parTrans" cxnId="{B7E2211A-B299-724E-AF0E-9268CC02AE9E}">
      <dgm:prSet/>
      <dgm:spPr/>
      <dgm:t>
        <a:bodyPr/>
        <a:lstStyle/>
        <a:p>
          <a:endParaRPr lang="zh-CN" altLang="en-US"/>
        </a:p>
      </dgm:t>
    </dgm:pt>
    <dgm:pt modelId="{6BFE8AC4-6C76-5C4D-ACFF-8DC933959EA2}" type="sibTrans" cxnId="{B7E2211A-B299-724E-AF0E-9268CC02AE9E}">
      <dgm:prSet/>
      <dgm:spPr/>
      <dgm:t>
        <a:bodyPr/>
        <a:lstStyle/>
        <a:p>
          <a:endParaRPr lang="zh-CN" altLang="en-US"/>
        </a:p>
      </dgm:t>
    </dgm:pt>
    <dgm:pt modelId="{2486D9BD-0CB2-C74D-94F9-5A5C617E8A4C}">
      <dgm:prSet phldrT="[文本]"/>
      <dgm:spPr/>
      <dgm:t>
        <a:bodyPr/>
        <a:lstStyle/>
        <a:p>
          <a:r>
            <a:rPr lang="zh-CN" altLang="en-US" dirty="0"/>
            <a:t>监测报告成果</a:t>
          </a:r>
        </a:p>
      </dgm:t>
    </dgm:pt>
    <dgm:pt modelId="{D2B63EAD-788F-D442-B32E-BCF7D06BB9B3}" type="parTrans" cxnId="{5F1A109D-6745-E540-B63C-89EB1487E853}">
      <dgm:prSet/>
      <dgm:spPr/>
      <dgm:t>
        <a:bodyPr/>
        <a:lstStyle/>
        <a:p>
          <a:endParaRPr lang="zh-CN" altLang="en-US"/>
        </a:p>
      </dgm:t>
    </dgm:pt>
    <dgm:pt modelId="{B91E037B-89C8-6A4C-B431-02FFDF1CC163}" type="sibTrans" cxnId="{5F1A109D-6745-E540-B63C-89EB1487E853}">
      <dgm:prSet/>
      <dgm:spPr/>
      <dgm:t>
        <a:bodyPr/>
        <a:lstStyle/>
        <a:p>
          <a:endParaRPr lang="zh-CN" altLang="en-US"/>
        </a:p>
      </dgm:t>
    </dgm:pt>
    <dgm:pt modelId="{EB7F2DA8-D00F-FB48-8022-36B84973B85D}">
      <dgm:prSet/>
      <dgm:spPr/>
      <dgm:t>
        <a:bodyPr/>
        <a:lstStyle/>
        <a:p>
          <a:r>
            <a:rPr lang="zh-CN" altLang="en-US" dirty="0"/>
            <a:t>成果要求</a:t>
          </a:r>
        </a:p>
      </dgm:t>
    </dgm:pt>
    <dgm:pt modelId="{829DAFBC-4EAD-2B47-A11B-0FB5DFA41799}" type="parTrans" cxnId="{0B3BA84E-413D-1747-9577-A21484B17B20}">
      <dgm:prSet/>
      <dgm:spPr/>
      <dgm:t>
        <a:bodyPr/>
        <a:lstStyle/>
        <a:p>
          <a:endParaRPr lang="zh-CN" altLang="en-US"/>
        </a:p>
      </dgm:t>
    </dgm:pt>
    <dgm:pt modelId="{7E7F4C23-A560-3C43-8DDD-58952EA9A1CB}" type="sibTrans" cxnId="{0B3BA84E-413D-1747-9577-A21484B17B20}">
      <dgm:prSet/>
      <dgm:spPr/>
      <dgm:t>
        <a:bodyPr/>
        <a:lstStyle/>
        <a:p>
          <a:endParaRPr lang="zh-CN" altLang="en-US"/>
        </a:p>
      </dgm:t>
    </dgm:pt>
    <dgm:pt modelId="{1C44119E-7C8A-8E45-9531-D6DDCE1AEAB4}">
      <dgm:prSet/>
      <dgm:spPr/>
      <dgm:t>
        <a:bodyPr/>
        <a:lstStyle/>
        <a:p>
          <a:r>
            <a:rPr lang="zh-CN" altLang="en-US" dirty="0"/>
            <a:t>成果审核</a:t>
          </a:r>
        </a:p>
      </dgm:t>
    </dgm:pt>
    <dgm:pt modelId="{D735E8FF-AD75-1F40-A56D-1A18F2D2D6D4}" type="parTrans" cxnId="{16F00B59-6339-E342-B38C-7B861F9F327F}">
      <dgm:prSet/>
      <dgm:spPr/>
      <dgm:t>
        <a:bodyPr/>
        <a:lstStyle/>
        <a:p>
          <a:endParaRPr lang="zh-CN" altLang="en-US"/>
        </a:p>
      </dgm:t>
    </dgm:pt>
    <dgm:pt modelId="{0C2B22CD-EEAE-1F4E-B9BA-A846846A0D4B}" type="sibTrans" cxnId="{16F00B59-6339-E342-B38C-7B861F9F327F}">
      <dgm:prSet/>
      <dgm:spPr/>
      <dgm:t>
        <a:bodyPr/>
        <a:lstStyle/>
        <a:p>
          <a:endParaRPr lang="zh-CN" altLang="en-US"/>
        </a:p>
      </dgm:t>
    </dgm:pt>
    <dgm:pt modelId="{B0449895-67D9-3242-A591-1D92FE5B9136}" type="pres">
      <dgm:prSet presAssocID="{491F1C74-51AA-9747-B879-FC45E0145635}" presName="linear" presStyleCnt="0">
        <dgm:presLayoutVars>
          <dgm:dir/>
          <dgm:animLvl val="lvl"/>
          <dgm:resizeHandles val="exact"/>
        </dgm:presLayoutVars>
      </dgm:prSet>
      <dgm:spPr/>
    </dgm:pt>
    <dgm:pt modelId="{45BC3904-7AFF-464F-B307-52D0F9D19C60}" type="pres">
      <dgm:prSet presAssocID="{6C406453-ECE3-764B-9F81-A7279594DA88}" presName="parentLin" presStyleCnt="0"/>
      <dgm:spPr/>
    </dgm:pt>
    <dgm:pt modelId="{CCF39F21-94E7-0347-A96B-0D120B23E69A}" type="pres">
      <dgm:prSet presAssocID="{6C406453-ECE3-764B-9F81-A7279594DA88}" presName="parentLeftMargin" presStyleLbl="node1" presStyleIdx="0" presStyleCnt="5"/>
      <dgm:spPr/>
    </dgm:pt>
    <dgm:pt modelId="{D383D8A0-D3F7-B64E-ABD3-41B408423B30}" type="pres">
      <dgm:prSet presAssocID="{6C406453-ECE3-764B-9F81-A7279594DA8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FD4A245-E4C7-914C-8117-61E02D448FBE}" type="pres">
      <dgm:prSet presAssocID="{6C406453-ECE3-764B-9F81-A7279594DA88}" presName="negativeSpace" presStyleCnt="0"/>
      <dgm:spPr/>
    </dgm:pt>
    <dgm:pt modelId="{5ADAA4D6-59C2-A049-BB61-B2F9D53B0E0C}" type="pres">
      <dgm:prSet presAssocID="{6C406453-ECE3-764B-9F81-A7279594DA88}" presName="childText" presStyleLbl="conFgAcc1" presStyleIdx="0" presStyleCnt="5">
        <dgm:presLayoutVars>
          <dgm:bulletEnabled val="1"/>
        </dgm:presLayoutVars>
      </dgm:prSet>
      <dgm:spPr/>
    </dgm:pt>
    <dgm:pt modelId="{3904FD56-3B55-DF44-AAEF-C56CED0E000B}" type="pres">
      <dgm:prSet presAssocID="{85BBE7C8-70AD-794C-AF63-2C9CAB97D35F}" presName="spaceBetweenRectangles" presStyleCnt="0"/>
      <dgm:spPr/>
    </dgm:pt>
    <dgm:pt modelId="{7A0E1F96-70DB-774A-8E22-C15245A662D1}" type="pres">
      <dgm:prSet presAssocID="{9E6EF99B-85E5-C844-A1DD-3CCC453088B6}" presName="parentLin" presStyleCnt="0"/>
      <dgm:spPr/>
    </dgm:pt>
    <dgm:pt modelId="{98B4B428-7AAE-6049-A1D7-E68A38219DFD}" type="pres">
      <dgm:prSet presAssocID="{9E6EF99B-85E5-C844-A1DD-3CCC453088B6}" presName="parentLeftMargin" presStyleLbl="node1" presStyleIdx="0" presStyleCnt="5"/>
      <dgm:spPr/>
    </dgm:pt>
    <dgm:pt modelId="{9909EECB-621E-744A-AD4E-71A5FBD88F68}" type="pres">
      <dgm:prSet presAssocID="{9E6EF99B-85E5-C844-A1DD-3CCC453088B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826D06A-C12E-6248-B85F-EDE2AABA6906}" type="pres">
      <dgm:prSet presAssocID="{9E6EF99B-85E5-C844-A1DD-3CCC453088B6}" presName="negativeSpace" presStyleCnt="0"/>
      <dgm:spPr/>
    </dgm:pt>
    <dgm:pt modelId="{A4928C4A-060E-0344-816F-E3E09B755840}" type="pres">
      <dgm:prSet presAssocID="{9E6EF99B-85E5-C844-A1DD-3CCC453088B6}" presName="childText" presStyleLbl="conFgAcc1" presStyleIdx="1" presStyleCnt="5">
        <dgm:presLayoutVars>
          <dgm:bulletEnabled val="1"/>
        </dgm:presLayoutVars>
      </dgm:prSet>
      <dgm:spPr/>
    </dgm:pt>
    <dgm:pt modelId="{6BCC0D43-1D40-904D-B12D-BF8AE6CF6815}" type="pres">
      <dgm:prSet presAssocID="{6BFE8AC4-6C76-5C4D-ACFF-8DC933959EA2}" presName="spaceBetweenRectangles" presStyleCnt="0"/>
      <dgm:spPr/>
    </dgm:pt>
    <dgm:pt modelId="{162B4BC8-4D2B-B54D-9DA4-FB7A7E86E20D}" type="pres">
      <dgm:prSet presAssocID="{2486D9BD-0CB2-C74D-94F9-5A5C617E8A4C}" presName="parentLin" presStyleCnt="0"/>
      <dgm:spPr/>
    </dgm:pt>
    <dgm:pt modelId="{D52A24F1-2F0E-1F44-90FB-21DDCDEFCC96}" type="pres">
      <dgm:prSet presAssocID="{2486D9BD-0CB2-C74D-94F9-5A5C617E8A4C}" presName="parentLeftMargin" presStyleLbl="node1" presStyleIdx="1" presStyleCnt="5"/>
      <dgm:spPr/>
    </dgm:pt>
    <dgm:pt modelId="{4ABBA766-2C1D-914D-B6FA-AF6202A87DDF}" type="pres">
      <dgm:prSet presAssocID="{2486D9BD-0CB2-C74D-94F9-5A5C617E8A4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3C44FC0-E3BB-2B44-A5EB-5445B8DA9837}" type="pres">
      <dgm:prSet presAssocID="{2486D9BD-0CB2-C74D-94F9-5A5C617E8A4C}" presName="negativeSpace" presStyleCnt="0"/>
      <dgm:spPr/>
    </dgm:pt>
    <dgm:pt modelId="{CDB947AD-402B-F044-8640-06E47FAC892A}" type="pres">
      <dgm:prSet presAssocID="{2486D9BD-0CB2-C74D-94F9-5A5C617E8A4C}" presName="childText" presStyleLbl="conFgAcc1" presStyleIdx="2" presStyleCnt="5">
        <dgm:presLayoutVars>
          <dgm:bulletEnabled val="1"/>
        </dgm:presLayoutVars>
      </dgm:prSet>
      <dgm:spPr/>
    </dgm:pt>
    <dgm:pt modelId="{874E86C6-41CD-5249-BFEA-2E6E72F17C2C}" type="pres">
      <dgm:prSet presAssocID="{B91E037B-89C8-6A4C-B431-02FFDF1CC163}" presName="spaceBetweenRectangles" presStyleCnt="0"/>
      <dgm:spPr/>
    </dgm:pt>
    <dgm:pt modelId="{BF8AD44F-3508-D946-BDDD-589D1FBA3237}" type="pres">
      <dgm:prSet presAssocID="{EB7F2DA8-D00F-FB48-8022-36B84973B85D}" presName="parentLin" presStyleCnt="0"/>
      <dgm:spPr/>
    </dgm:pt>
    <dgm:pt modelId="{540D4096-B8D8-BE46-BFB3-9F52E07206D0}" type="pres">
      <dgm:prSet presAssocID="{EB7F2DA8-D00F-FB48-8022-36B84973B85D}" presName="parentLeftMargin" presStyleLbl="node1" presStyleIdx="2" presStyleCnt="5"/>
      <dgm:spPr/>
    </dgm:pt>
    <dgm:pt modelId="{7655AC5B-6DDD-3B4C-994B-2EF14A5C51BE}" type="pres">
      <dgm:prSet presAssocID="{EB7F2DA8-D00F-FB48-8022-36B84973B85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DDA5945-39A0-8F45-B492-6B82D099D502}" type="pres">
      <dgm:prSet presAssocID="{EB7F2DA8-D00F-FB48-8022-36B84973B85D}" presName="negativeSpace" presStyleCnt="0"/>
      <dgm:spPr/>
    </dgm:pt>
    <dgm:pt modelId="{0010FA71-8A49-4443-899F-09347BB90A6B}" type="pres">
      <dgm:prSet presAssocID="{EB7F2DA8-D00F-FB48-8022-36B84973B85D}" presName="childText" presStyleLbl="conFgAcc1" presStyleIdx="3" presStyleCnt="5">
        <dgm:presLayoutVars>
          <dgm:bulletEnabled val="1"/>
        </dgm:presLayoutVars>
      </dgm:prSet>
      <dgm:spPr/>
    </dgm:pt>
    <dgm:pt modelId="{0159B002-156B-9B4E-A607-A67AD696F4FC}" type="pres">
      <dgm:prSet presAssocID="{7E7F4C23-A560-3C43-8DDD-58952EA9A1CB}" presName="spaceBetweenRectangles" presStyleCnt="0"/>
      <dgm:spPr/>
    </dgm:pt>
    <dgm:pt modelId="{63A77E5A-7602-9B4D-8233-DAD876E29ACF}" type="pres">
      <dgm:prSet presAssocID="{1C44119E-7C8A-8E45-9531-D6DDCE1AEAB4}" presName="parentLin" presStyleCnt="0"/>
      <dgm:spPr/>
    </dgm:pt>
    <dgm:pt modelId="{EBC2307D-F7BA-9944-BF10-DD2F6768BE34}" type="pres">
      <dgm:prSet presAssocID="{1C44119E-7C8A-8E45-9531-D6DDCE1AEAB4}" presName="parentLeftMargin" presStyleLbl="node1" presStyleIdx="3" presStyleCnt="5"/>
      <dgm:spPr/>
    </dgm:pt>
    <dgm:pt modelId="{00CE2781-A2AA-8449-938B-45F9860A145E}" type="pres">
      <dgm:prSet presAssocID="{1C44119E-7C8A-8E45-9531-D6DDCE1AEAB4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779CF574-A064-FB40-9394-A7BD7A73235A}" type="pres">
      <dgm:prSet presAssocID="{1C44119E-7C8A-8E45-9531-D6DDCE1AEAB4}" presName="negativeSpace" presStyleCnt="0"/>
      <dgm:spPr/>
    </dgm:pt>
    <dgm:pt modelId="{395BF339-38B8-F24A-907E-E71B4DDD3BA0}" type="pres">
      <dgm:prSet presAssocID="{1C44119E-7C8A-8E45-9531-D6DDCE1AEAB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7E2211A-B299-724E-AF0E-9268CC02AE9E}" srcId="{491F1C74-51AA-9747-B879-FC45E0145635}" destId="{9E6EF99B-85E5-C844-A1DD-3CCC453088B6}" srcOrd="1" destOrd="0" parTransId="{8A071361-9A80-474B-B829-AF6AA55BA77B}" sibTransId="{6BFE8AC4-6C76-5C4D-ACFF-8DC933959EA2}"/>
    <dgm:cxn modelId="{DD48A24A-E12C-F848-B618-9C645C141077}" srcId="{491F1C74-51AA-9747-B879-FC45E0145635}" destId="{6C406453-ECE3-764B-9F81-A7279594DA88}" srcOrd="0" destOrd="0" parTransId="{3044EFA1-CA9C-5046-8A00-84F2A0AD1A4C}" sibTransId="{85BBE7C8-70AD-794C-AF63-2C9CAB97D35F}"/>
    <dgm:cxn modelId="{0B3BA84E-413D-1747-9577-A21484B17B20}" srcId="{491F1C74-51AA-9747-B879-FC45E0145635}" destId="{EB7F2DA8-D00F-FB48-8022-36B84973B85D}" srcOrd="3" destOrd="0" parTransId="{829DAFBC-4EAD-2B47-A11B-0FB5DFA41799}" sibTransId="{7E7F4C23-A560-3C43-8DDD-58952EA9A1CB}"/>
    <dgm:cxn modelId="{7FF64C53-0402-7B4A-8EAE-3809A0ED1581}" type="presOf" srcId="{2486D9BD-0CB2-C74D-94F9-5A5C617E8A4C}" destId="{D52A24F1-2F0E-1F44-90FB-21DDCDEFCC96}" srcOrd="0" destOrd="0" presId="urn:microsoft.com/office/officeart/2005/8/layout/list1"/>
    <dgm:cxn modelId="{16F00B59-6339-E342-B38C-7B861F9F327F}" srcId="{491F1C74-51AA-9747-B879-FC45E0145635}" destId="{1C44119E-7C8A-8E45-9531-D6DDCE1AEAB4}" srcOrd="4" destOrd="0" parTransId="{D735E8FF-AD75-1F40-A56D-1A18F2D2D6D4}" sibTransId="{0C2B22CD-EEAE-1F4E-B9BA-A846846A0D4B}"/>
    <dgm:cxn modelId="{EC17306A-D308-D54E-A9AC-A71690A9B42F}" type="presOf" srcId="{EB7F2DA8-D00F-FB48-8022-36B84973B85D}" destId="{7655AC5B-6DDD-3B4C-994B-2EF14A5C51BE}" srcOrd="1" destOrd="0" presId="urn:microsoft.com/office/officeart/2005/8/layout/list1"/>
    <dgm:cxn modelId="{6DB16F7A-78EB-834B-BE4D-7C44B65F57FE}" type="presOf" srcId="{EB7F2DA8-D00F-FB48-8022-36B84973B85D}" destId="{540D4096-B8D8-BE46-BFB3-9F52E07206D0}" srcOrd="0" destOrd="0" presId="urn:microsoft.com/office/officeart/2005/8/layout/list1"/>
    <dgm:cxn modelId="{D707809C-F451-AF42-936C-9EAC21BB25B7}" type="presOf" srcId="{9E6EF99B-85E5-C844-A1DD-3CCC453088B6}" destId="{98B4B428-7AAE-6049-A1D7-E68A38219DFD}" srcOrd="0" destOrd="0" presId="urn:microsoft.com/office/officeart/2005/8/layout/list1"/>
    <dgm:cxn modelId="{5F1A109D-6745-E540-B63C-89EB1487E853}" srcId="{491F1C74-51AA-9747-B879-FC45E0145635}" destId="{2486D9BD-0CB2-C74D-94F9-5A5C617E8A4C}" srcOrd="2" destOrd="0" parTransId="{D2B63EAD-788F-D442-B32E-BCF7D06BB9B3}" sibTransId="{B91E037B-89C8-6A4C-B431-02FFDF1CC163}"/>
    <dgm:cxn modelId="{01D3C5A8-757E-604C-9D45-F22A85FCC0DD}" type="presOf" srcId="{1C44119E-7C8A-8E45-9531-D6DDCE1AEAB4}" destId="{00CE2781-A2AA-8449-938B-45F9860A145E}" srcOrd="1" destOrd="0" presId="urn:microsoft.com/office/officeart/2005/8/layout/list1"/>
    <dgm:cxn modelId="{0E879FAB-9205-8340-A601-3407BF66F473}" type="presOf" srcId="{1C44119E-7C8A-8E45-9531-D6DDCE1AEAB4}" destId="{EBC2307D-F7BA-9944-BF10-DD2F6768BE34}" srcOrd="0" destOrd="0" presId="urn:microsoft.com/office/officeart/2005/8/layout/list1"/>
    <dgm:cxn modelId="{21CED6CC-1F87-7A42-AD5C-9DD42B11FAF1}" type="presOf" srcId="{6C406453-ECE3-764B-9F81-A7279594DA88}" destId="{D383D8A0-D3F7-B64E-ABD3-41B408423B30}" srcOrd="1" destOrd="0" presId="urn:microsoft.com/office/officeart/2005/8/layout/list1"/>
    <dgm:cxn modelId="{0DE434D6-1D69-224D-ACFC-9374D3535545}" type="presOf" srcId="{6C406453-ECE3-764B-9F81-A7279594DA88}" destId="{CCF39F21-94E7-0347-A96B-0D120B23E69A}" srcOrd="0" destOrd="0" presId="urn:microsoft.com/office/officeart/2005/8/layout/list1"/>
    <dgm:cxn modelId="{2FFB2FD7-37DB-E740-8E29-3767BB6106E9}" type="presOf" srcId="{491F1C74-51AA-9747-B879-FC45E0145635}" destId="{B0449895-67D9-3242-A591-1D92FE5B9136}" srcOrd="0" destOrd="0" presId="urn:microsoft.com/office/officeart/2005/8/layout/list1"/>
    <dgm:cxn modelId="{56CC16D9-7D84-D94C-85CA-4B2874A8013B}" type="presOf" srcId="{9E6EF99B-85E5-C844-A1DD-3CCC453088B6}" destId="{9909EECB-621E-744A-AD4E-71A5FBD88F68}" srcOrd="1" destOrd="0" presId="urn:microsoft.com/office/officeart/2005/8/layout/list1"/>
    <dgm:cxn modelId="{B44C33DA-A44E-034E-9A00-26E48422D07D}" type="presOf" srcId="{2486D9BD-0CB2-C74D-94F9-5A5C617E8A4C}" destId="{4ABBA766-2C1D-914D-B6FA-AF6202A87DDF}" srcOrd="1" destOrd="0" presId="urn:microsoft.com/office/officeart/2005/8/layout/list1"/>
    <dgm:cxn modelId="{8580F28E-A9F2-7642-B73C-4B8E97C1823A}" type="presParOf" srcId="{B0449895-67D9-3242-A591-1D92FE5B9136}" destId="{45BC3904-7AFF-464F-B307-52D0F9D19C60}" srcOrd="0" destOrd="0" presId="urn:microsoft.com/office/officeart/2005/8/layout/list1"/>
    <dgm:cxn modelId="{03BD9D29-2B40-924A-A9AB-CC033FE38B52}" type="presParOf" srcId="{45BC3904-7AFF-464F-B307-52D0F9D19C60}" destId="{CCF39F21-94E7-0347-A96B-0D120B23E69A}" srcOrd="0" destOrd="0" presId="urn:microsoft.com/office/officeart/2005/8/layout/list1"/>
    <dgm:cxn modelId="{968F7E1E-F9F2-9542-906C-FC62827DF3DE}" type="presParOf" srcId="{45BC3904-7AFF-464F-B307-52D0F9D19C60}" destId="{D383D8A0-D3F7-B64E-ABD3-41B408423B30}" srcOrd="1" destOrd="0" presId="urn:microsoft.com/office/officeart/2005/8/layout/list1"/>
    <dgm:cxn modelId="{161E006B-907A-1549-A13E-D848364952B8}" type="presParOf" srcId="{B0449895-67D9-3242-A591-1D92FE5B9136}" destId="{2FD4A245-E4C7-914C-8117-61E02D448FBE}" srcOrd="1" destOrd="0" presId="urn:microsoft.com/office/officeart/2005/8/layout/list1"/>
    <dgm:cxn modelId="{0DB62234-AE5D-C64F-9315-C8A51BA0FC0B}" type="presParOf" srcId="{B0449895-67D9-3242-A591-1D92FE5B9136}" destId="{5ADAA4D6-59C2-A049-BB61-B2F9D53B0E0C}" srcOrd="2" destOrd="0" presId="urn:microsoft.com/office/officeart/2005/8/layout/list1"/>
    <dgm:cxn modelId="{2C5B5C42-694C-5A40-9C46-46A8B101F566}" type="presParOf" srcId="{B0449895-67D9-3242-A591-1D92FE5B9136}" destId="{3904FD56-3B55-DF44-AAEF-C56CED0E000B}" srcOrd="3" destOrd="0" presId="urn:microsoft.com/office/officeart/2005/8/layout/list1"/>
    <dgm:cxn modelId="{3EE960E2-C853-8140-8C0B-73B318054139}" type="presParOf" srcId="{B0449895-67D9-3242-A591-1D92FE5B9136}" destId="{7A0E1F96-70DB-774A-8E22-C15245A662D1}" srcOrd="4" destOrd="0" presId="urn:microsoft.com/office/officeart/2005/8/layout/list1"/>
    <dgm:cxn modelId="{FD0E610B-75A6-F14C-8334-66B8E61DC159}" type="presParOf" srcId="{7A0E1F96-70DB-774A-8E22-C15245A662D1}" destId="{98B4B428-7AAE-6049-A1D7-E68A38219DFD}" srcOrd="0" destOrd="0" presId="urn:microsoft.com/office/officeart/2005/8/layout/list1"/>
    <dgm:cxn modelId="{5C4EEB6F-2C45-4E4B-A95F-CFA904AD3D03}" type="presParOf" srcId="{7A0E1F96-70DB-774A-8E22-C15245A662D1}" destId="{9909EECB-621E-744A-AD4E-71A5FBD88F68}" srcOrd="1" destOrd="0" presId="urn:microsoft.com/office/officeart/2005/8/layout/list1"/>
    <dgm:cxn modelId="{5A4451EF-BB9E-7D45-B631-9C2D0CAAEC37}" type="presParOf" srcId="{B0449895-67D9-3242-A591-1D92FE5B9136}" destId="{9826D06A-C12E-6248-B85F-EDE2AABA6906}" srcOrd="5" destOrd="0" presId="urn:microsoft.com/office/officeart/2005/8/layout/list1"/>
    <dgm:cxn modelId="{F6493C75-FCE1-7747-86F6-85D2405B299C}" type="presParOf" srcId="{B0449895-67D9-3242-A591-1D92FE5B9136}" destId="{A4928C4A-060E-0344-816F-E3E09B755840}" srcOrd="6" destOrd="0" presId="urn:microsoft.com/office/officeart/2005/8/layout/list1"/>
    <dgm:cxn modelId="{F673E541-7479-A348-AE11-8D70D660F8F0}" type="presParOf" srcId="{B0449895-67D9-3242-A591-1D92FE5B9136}" destId="{6BCC0D43-1D40-904D-B12D-BF8AE6CF6815}" srcOrd="7" destOrd="0" presId="urn:microsoft.com/office/officeart/2005/8/layout/list1"/>
    <dgm:cxn modelId="{DE2AD50F-70D8-FA4D-BBCB-7ACE1E641AE2}" type="presParOf" srcId="{B0449895-67D9-3242-A591-1D92FE5B9136}" destId="{162B4BC8-4D2B-B54D-9DA4-FB7A7E86E20D}" srcOrd="8" destOrd="0" presId="urn:microsoft.com/office/officeart/2005/8/layout/list1"/>
    <dgm:cxn modelId="{F61E78BF-6C54-6C47-BE93-F07A69AC9302}" type="presParOf" srcId="{162B4BC8-4D2B-B54D-9DA4-FB7A7E86E20D}" destId="{D52A24F1-2F0E-1F44-90FB-21DDCDEFCC96}" srcOrd="0" destOrd="0" presId="urn:microsoft.com/office/officeart/2005/8/layout/list1"/>
    <dgm:cxn modelId="{78DC7C29-F6F4-B64A-9B4E-D3634983E245}" type="presParOf" srcId="{162B4BC8-4D2B-B54D-9DA4-FB7A7E86E20D}" destId="{4ABBA766-2C1D-914D-B6FA-AF6202A87DDF}" srcOrd="1" destOrd="0" presId="urn:microsoft.com/office/officeart/2005/8/layout/list1"/>
    <dgm:cxn modelId="{F3DD838A-88FE-AE4A-821A-8A8B8F2CA50E}" type="presParOf" srcId="{B0449895-67D9-3242-A591-1D92FE5B9136}" destId="{13C44FC0-E3BB-2B44-A5EB-5445B8DA9837}" srcOrd="9" destOrd="0" presId="urn:microsoft.com/office/officeart/2005/8/layout/list1"/>
    <dgm:cxn modelId="{8542141E-91F2-7249-B571-61EBC963CCD8}" type="presParOf" srcId="{B0449895-67D9-3242-A591-1D92FE5B9136}" destId="{CDB947AD-402B-F044-8640-06E47FAC892A}" srcOrd="10" destOrd="0" presId="urn:microsoft.com/office/officeart/2005/8/layout/list1"/>
    <dgm:cxn modelId="{605A2574-B0C0-5F4E-8CFC-22770348E81F}" type="presParOf" srcId="{B0449895-67D9-3242-A591-1D92FE5B9136}" destId="{874E86C6-41CD-5249-BFEA-2E6E72F17C2C}" srcOrd="11" destOrd="0" presId="urn:microsoft.com/office/officeart/2005/8/layout/list1"/>
    <dgm:cxn modelId="{39B6BDBE-4029-7C4E-92C5-08541F6CF825}" type="presParOf" srcId="{B0449895-67D9-3242-A591-1D92FE5B9136}" destId="{BF8AD44F-3508-D946-BDDD-589D1FBA3237}" srcOrd="12" destOrd="0" presId="urn:microsoft.com/office/officeart/2005/8/layout/list1"/>
    <dgm:cxn modelId="{32F3FEA5-0ED6-6E40-812A-DDB709024EF7}" type="presParOf" srcId="{BF8AD44F-3508-D946-BDDD-589D1FBA3237}" destId="{540D4096-B8D8-BE46-BFB3-9F52E07206D0}" srcOrd="0" destOrd="0" presId="urn:microsoft.com/office/officeart/2005/8/layout/list1"/>
    <dgm:cxn modelId="{52B4FE55-A691-324B-8107-9E712E5D32A6}" type="presParOf" srcId="{BF8AD44F-3508-D946-BDDD-589D1FBA3237}" destId="{7655AC5B-6DDD-3B4C-994B-2EF14A5C51BE}" srcOrd="1" destOrd="0" presId="urn:microsoft.com/office/officeart/2005/8/layout/list1"/>
    <dgm:cxn modelId="{F5915838-4576-9D48-9A70-B9BFBE3A9CBF}" type="presParOf" srcId="{B0449895-67D9-3242-A591-1D92FE5B9136}" destId="{ADDA5945-39A0-8F45-B492-6B82D099D502}" srcOrd="13" destOrd="0" presId="urn:microsoft.com/office/officeart/2005/8/layout/list1"/>
    <dgm:cxn modelId="{4FD2C0DD-2D38-884F-B803-9E8FC4309B20}" type="presParOf" srcId="{B0449895-67D9-3242-A591-1D92FE5B9136}" destId="{0010FA71-8A49-4443-899F-09347BB90A6B}" srcOrd="14" destOrd="0" presId="urn:microsoft.com/office/officeart/2005/8/layout/list1"/>
    <dgm:cxn modelId="{C91AFEB9-5044-EE4C-9008-B16E5D58DD28}" type="presParOf" srcId="{B0449895-67D9-3242-A591-1D92FE5B9136}" destId="{0159B002-156B-9B4E-A607-A67AD696F4FC}" srcOrd="15" destOrd="0" presId="urn:microsoft.com/office/officeart/2005/8/layout/list1"/>
    <dgm:cxn modelId="{ADBA5F86-6D9E-7E4E-9DA1-5A74AA6AC8BC}" type="presParOf" srcId="{B0449895-67D9-3242-A591-1D92FE5B9136}" destId="{63A77E5A-7602-9B4D-8233-DAD876E29ACF}" srcOrd="16" destOrd="0" presId="urn:microsoft.com/office/officeart/2005/8/layout/list1"/>
    <dgm:cxn modelId="{0677F55E-72CC-A548-AFA9-FE486CB2B647}" type="presParOf" srcId="{63A77E5A-7602-9B4D-8233-DAD876E29ACF}" destId="{EBC2307D-F7BA-9944-BF10-DD2F6768BE34}" srcOrd="0" destOrd="0" presId="urn:microsoft.com/office/officeart/2005/8/layout/list1"/>
    <dgm:cxn modelId="{9DCE383D-D462-5546-AC75-12A3F736338F}" type="presParOf" srcId="{63A77E5A-7602-9B4D-8233-DAD876E29ACF}" destId="{00CE2781-A2AA-8449-938B-45F9860A145E}" srcOrd="1" destOrd="0" presId="urn:microsoft.com/office/officeart/2005/8/layout/list1"/>
    <dgm:cxn modelId="{C083137A-D347-5C4D-8739-267EF4A741D3}" type="presParOf" srcId="{B0449895-67D9-3242-A591-1D92FE5B9136}" destId="{779CF574-A064-FB40-9394-A7BD7A73235A}" srcOrd="17" destOrd="0" presId="urn:microsoft.com/office/officeart/2005/8/layout/list1"/>
    <dgm:cxn modelId="{896CD0CB-BAC7-714C-9411-07CEBE1D7C97}" type="presParOf" srcId="{B0449895-67D9-3242-A591-1D92FE5B9136}" destId="{395BF339-38B8-F24A-907E-E71B4DDD3BA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497CDE-BA28-024C-BC29-EA057BE2E9A3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F61CED3-BB0B-244A-91B2-DC6B0F3F2FB2}">
      <dgm:prSet phldrT="[文本]"/>
      <dgm:spPr/>
      <dgm:t>
        <a:bodyPr/>
        <a:lstStyle/>
        <a:p>
          <a:r>
            <a:rPr lang="zh-CN" altLang="en-US" dirty="0"/>
            <a:t>地价动态监测信息发布内容</a:t>
          </a:r>
        </a:p>
      </dgm:t>
    </dgm:pt>
    <dgm:pt modelId="{7EE99A45-D5B9-C84A-82E8-54AE381959BF}" type="parTrans" cxnId="{E824F632-2E6E-944C-A71C-097C639D5F80}">
      <dgm:prSet/>
      <dgm:spPr/>
      <dgm:t>
        <a:bodyPr/>
        <a:lstStyle/>
        <a:p>
          <a:endParaRPr lang="zh-CN" altLang="en-US"/>
        </a:p>
      </dgm:t>
    </dgm:pt>
    <dgm:pt modelId="{933A65B5-6065-1F4F-B3A0-4C4492F13D34}" type="sibTrans" cxnId="{E824F632-2E6E-944C-A71C-097C639D5F80}">
      <dgm:prSet/>
      <dgm:spPr/>
      <dgm:t>
        <a:bodyPr/>
        <a:lstStyle/>
        <a:p>
          <a:endParaRPr lang="zh-CN" altLang="en-US"/>
        </a:p>
      </dgm:t>
    </dgm:pt>
    <dgm:pt modelId="{D1AF4A43-E150-9A4E-83A6-9A4D5E6340EF}">
      <dgm:prSet phldrT="[文本]"/>
      <dgm:spPr/>
      <dgm:t>
        <a:bodyPr/>
        <a:lstStyle/>
        <a:p>
          <a:r>
            <a:rPr lang="zh-CN" altLang="en-US" dirty="0"/>
            <a:t>信息发布方式</a:t>
          </a:r>
        </a:p>
      </dgm:t>
    </dgm:pt>
    <dgm:pt modelId="{4BFD9AB8-EDBB-6E4B-B0FE-A55666B5E057}" type="parTrans" cxnId="{3DA86008-7310-6A43-B5E3-D24064CCAAEC}">
      <dgm:prSet/>
      <dgm:spPr/>
      <dgm:t>
        <a:bodyPr/>
        <a:lstStyle/>
        <a:p>
          <a:endParaRPr lang="zh-CN" altLang="en-US"/>
        </a:p>
      </dgm:t>
    </dgm:pt>
    <dgm:pt modelId="{B479CC37-D5ED-034C-88C5-4D7F353D4AC8}" type="sibTrans" cxnId="{3DA86008-7310-6A43-B5E3-D24064CCAAEC}">
      <dgm:prSet/>
      <dgm:spPr/>
      <dgm:t>
        <a:bodyPr/>
        <a:lstStyle/>
        <a:p>
          <a:endParaRPr lang="zh-CN" altLang="en-US"/>
        </a:p>
      </dgm:t>
    </dgm:pt>
    <dgm:pt modelId="{D198DD0C-3F0D-7D43-A063-F6FF831D3481}" type="pres">
      <dgm:prSet presAssocID="{BD497CDE-BA28-024C-BC29-EA057BE2E9A3}" presName="linear" presStyleCnt="0">
        <dgm:presLayoutVars>
          <dgm:dir/>
          <dgm:animLvl val="lvl"/>
          <dgm:resizeHandles val="exact"/>
        </dgm:presLayoutVars>
      </dgm:prSet>
      <dgm:spPr/>
    </dgm:pt>
    <dgm:pt modelId="{B46F59B4-DE80-1746-A6AC-C1ACB89B5AD9}" type="pres">
      <dgm:prSet presAssocID="{FF61CED3-BB0B-244A-91B2-DC6B0F3F2FB2}" presName="parentLin" presStyleCnt="0"/>
      <dgm:spPr/>
    </dgm:pt>
    <dgm:pt modelId="{8BA1206D-065F-2A43-8841-6A2253A814AB}" type="pres">
      <dgm:prSet presAssocID="{FF61CED3-BB0B-244A-91B2-DC6B0F3F2FB2}" presName="parentLeftMargin" presStyleLbl="node1" presStyleIdx="0" presStyleCnt="2"/>
      <dgm:spPr/>
    </dgm:pt>
    <dgm:pt modelId="{D0560913-E702-BD4D-8273-FDEB265266BF}" type="pres">
      <dgm:prSet presAssocID="{FF61CED3-BB0B-244A-91B2-DC6B0F3F2FB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86FC49-ACA2-184C-B7F2-9D0CAEE80476}" type="pres">
      <dgm:prSet presAssocID="{FF61CED3-BB0B-244A-91B2-DC6B0F3F2FB2}" presName="negativeSpace" presStyleCnt="0"/>
      <dgm:spPr/>
    </dgm:pt>
    <dgm:pt modelId="{29005B2A-0249-CF43-88F5-2565E8AE1844}" type="pres">
      <dgm:prSet presAssocID="{FF61CED3-BB0B-244A-91B2-DC6B0F3F2FB2}" presName="childText" presStyleLbl="conFgAcc1" presStyleIdx="0" presStyleCnt="2">
        <dgm:presLayoutVars>
          <dgm:bulletEnabled val="1"/>
        </dgm:presLayoutVars>
      </dgm:prSet>
      <dgm:spPr/>
    </dgm:pt>
    <dgm:pt modelId="{FA4F6477-84F5-B14E-B5EC-7094E651C0E8}" type="pres">
      <dgm:prSet presAssocID="{933A65B5-6065-1F4F-B3A0-4C4492F13D34}" presName="spaceBetweenRectangles" presStyleCnt="0"/>
      <dgm:spPr/>
    </dgm:pt>
    <dgm:pt modelId="{963D265A-F2AD-1E4D-8507-9564F84A7937}" type="pres">
      <dgm:prSet presAssocID="{D1AF4A43-E150-9A4E-83A6-9A4D5E6340EF}" presName="parentLin" presStyleCnt="0"/>
      <dgm:spPr/>
    </dgm:pt>
    <dgm:pt modelId="{DE1A9CEC-E0AD-2F41-AE6E-39F346716400}" type="pres">
      <dgm:prSet presAssocID="{D1AF4A43-E150-9A4E-83A6-9A4D5E6340EF}" presName="parentLeftMargin" presStyleLbl="node1" presStyleIdx="0" presStyleCnt="2"/>
      <dgm:spPr/>
    </dgm:pt>
    <dgm:pt modelId="{4A67286E-E812-B34F-8B81-6F30AFDEA5C9}" type="pres">
      <dgm:prSet presAssocID="{D1AF4A43-E150-9A4E-83A6-9A4D5E6340E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B5A380B-FF4B-CA4B-AE2D-3BED568EE3F3}" type="pres">
      <dgm:prSet presAssocID="{D1AF4A43-E150-9A4E-83A6-9A4D5E6340EF}" presName="negativeSpace" presStyleCnt="0"/>
      <dgm:spPr/>
    </dgm:pt>
    <dgm:pt modelId="{3E283A0A-4B6D-8946-B731-56327D0B34C2}" type="pres">
      <dgm:prSet presAssocID="{D1AF4A43-E150-9A4E-83A6-9A4D5E6340E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DA86008-7310-6A43-B5E3-D24064CCAAEC}" srcId="{BD497CDE-BA28-024C-BC29-EA057BE2E9A3}" destId="{D1AF4A43-E150-9A4E-83A6-9A4D5E6340EF}" srcOrd="1" destOrd="0" parTransId="{4BFD9AB8-EDBB-6E4B-B0FE-A55666B5E057}" sibTransId="{B479CC37-D5ED-034C-88C5-4D7F353D4AC8}"/>
    <dgm:cxn modelId="{650FAC26-F85D-2641-B6A6-48A5B6F7ECC2}" type="presOf" srcId="{FF61CED3-BB0B-244A-91B2-DC6B0F3F2FB2}" destId="{8BA1206D-065F-2A43-8841-6A2253A814AB}" srcOrd="0" destOrd="0" presId="urn:microsoft.com/office/officeart/2005/8/layout/list1"/>
    <dgm:cxn modelId="{153F2529-33C2-4A41-8BD7-A821A24FEF43}" type="presOf" srcId="{FF61CED3-BB0B-244A-91B2-DC6B0F3F2FB2}" destId="{D0560913-E702-BD4D-8273-FDEB265266BF}" srcOrd="1" destOrd="0" presId="urn:microsoft.com/office/officeart/2005/8/layout/list1"/>
    <dgm:cxn modelId="{FD16CF2A-E2E0-F44E-89FB-402F9BE4F91D}" type="presOf" srcId="{D1AF4A43-E150-9A4E-83A6-9A4D5E6340EF}" destId="{DE1A9CEC-E0AD-2F41-AE6E-39F346716400}" srcOrd="0" destOrd="0" presId="urn:microsoft.com/office/officeart/2005/8/layout/list1"/>
    <dgm:cxn modelId="{E824F632-2E6E-944C-A71C-097C639D5F80}" srcId="{BD497CDE-BA28-024C-BC29-EA057BE2E9A3}" destId="{FF61CED3-BB0B-244A-91B2-DC6B0F3F2FB2}" srcOrd="0" destOrd="0" parTransId="{7EE99A45-D5B9-C84A-82E8-54AE381959BF}" sibTransId="{933A65B5-6065-1F4F-B3A0-4C4492F13D34}"/>
    <dgm:cxn modelId="{F0812F8B-D22A-0346-855A-E62127134EC2}" type="presOf" srcId="{D1AF4A43-E150-9A4E-83A6-9A4D5E6340EF}" destId="{4A67286E-E812-B34F-8B81-6F30AFDEA5C9}" srcOrd="1" destOrd="0" presId="urn:microsoft.com/office/officeart/2005/8/layout/list1"/>
    <dgm:cxn modelId="{F41CD5C3-5CB4-FA4F-9D49-928AE1F4D16A}" type="presOf" srcId="{BD497CDE-BA28-024C-BC29-EA057BE2E9A3}" destId="{D198DD0C-3F0D-7D43-A063-F6FF831D3481}" srcOrd="0" destOrd="0" presId="urn:microsoft.com/office/officeart/2005/8/layout/list1"/>
    <dgm:cxn modelId="{F1E5C019-5E0B-934D-B86D-6CFB5B475738}" type="presParOf" srcId="{D198DD0C-3F0D-7D43-A063-F6FF831D3481}" destId="{B46F59B4-DE80-1746-A6AC-C1ACB89B5AD9}" srcOrd="0" destOrd="0" presId="urn:microsoft.com/office/officeart/2005/8/layout/list1"/>
    <dgm:cxn modelId="{96F6AF61-5970-5145-AE93-4B7550D897FD}" type="presParOf" srcId="{B46F59B4-DE80-1746-A6AC-C1ACB89B5AD9}" destId="{8BA1206D-065F-2A43-8841-6A2253A814AB}" srcOrd="0" destOrd="0" presId="urn:microsoft.com/office/officeart/2005/8/layout/list1"/>
    <dgm:cxn modelId="{8770F187-70C1-AA4A-B665-A9F97FECBC7C}" type="presParOf" srcId="{B46F59B4-DE80-1746-A6AC-C1ACB89B5AD9}" destId="{D0560913-E702-BD4D-8273-FDEB265266BF}" srcOrd="1" destOrd="0" presId="urn:microsoft.com/office/officeart/2005/8/layout/list1"/>
    <dgm:cxn modelId="{C2D8BB2B-7E63-F647-AE9A-6036A97085A4}" type="presParOf" srcId="{D198DD0C-3F0D-7D43-A063-F6FF831D3481}" destId="{3E86FC49-ACA2-184C-B7F2-9D0CAEE80476}" srcOrd="1" destOrd="0" presId="urn:microsoft.com/office/officeart/2005/8/layout/list1"/>
    <dgm:cxn modelId="{AFB42253-18C5-DA42-8E78-455ABC472C51}" type="presParOf" srcId="{D198DD0C-3F0D-7D43-A063-F6FF831D3481}" destId="{29005B2A-0249-CF43-88F5-2565E8AE1844}" srcOrd="2" destOrd="0" presId="urn:microsoft.com/office/officeart/2005/8/layout/list1"/>
    <dgm:cxn modelId="{7EC1D5D7-4B34-3D40-9396-93E432A33145}" type="presParOf" srcId="{D198DD0C-3F0D-7D43-A063-F6FF831D3481}" destId="{FA4F6477-84F5-B14E-B5EC-7094E651C0E8}" srcOrd="3" destOrd="0" presId="urn:microsoft.com/office/officeart/2005/8/layout/list1"/>
    <dgm:cxn modelId="{D83697FB-B2E6-1F48-87BF-82D9C82C5898}" type="presParOf" srcId="{D198DD0C-3F0D-7D43-A063-F6FF831D3481}" destId="{963D265A-F2AD-1E4D-8507-9564F84A7937}" srcOrd="4" destOrd="0" presId="urn:microsoft.com/office/officeart/2005/8/layout/list1"/>
    <dgm:cxn modelId="{F1D3C705-0830-7144-B983-7481E546E58E}" type="presParOf" srcId="{963D265A-F2AD-1E4D-8507-9564F84A7937}" destId="{DE1A9CEC-E0AD-2F41-AE6E-39F346716400}" srcOrd="0" destOrd="0" presId="urn:microsoft.com/office/officeart/2005/8/layout/list1"/>
    <dgm:cxn modelId="{79739CAB-43EB-0E4B-901A-CEB7D076F593}" type="presParOf" srcId="{963D265A-F2AD-1E4D-8507-9564F84A7937}" destId="{4A67286E-E812-B34F-8B81-6F30AFDEA5C9}" srcOrd="1" destOrd="0" presId="urn:microsoft.com/office/officeart/2005/8/layout/list1"/>
    <dgm:cxn modelId="{2FF790A8-EE81-E844-A9EB-C24609F1D2D2}" type="presParOf" srcId="{D198DD0C-3F0D-7D43-A063-F6FF831D3481}" destId="{8B5A380B-FF4B-CA4B-AE2D-3BED568EE3F3}" srcOrd="5" destOrd="0" presId="urn:microsoft.com/office/officeart/2005/8/layout/list1"/>
    <dgm:cxn modelId="{B3EA33A0-5BDD-BD47-9110-7536AC2CFF31}" type="presParOf" srcId="{D198DD0C-3F0D-7D43-A063-F6FF831D3481}" destId="{3E283A0A-4B6D-8946-B731-56327D0B34C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B6CCF1-C411-1749-8FBB-8AA9D0DBF39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F1AF015-5992-5242-A139-E982DBE9496E}">
      <dgm:prSet phldrT="[文本]"/>
      <dgm:spPr/>
      <dgm:t>
        <a:bodyPr/>
        <a:lstStyle/>
        <a:p>
          <a:r>
            <a:rPr lang="zh-CN" altLang="en-US" dirty="0"/>
            <a:t>国家级发布信息</a:t>
          </a:r>
        </a:p>
      </dgm:t>
    </dgm:pt>
    <dgm:pt modelId="{D6A8F424-7FA4-D840-B773-804D5EEF42E8}" type="parTrans" cxnId="{CD034FF4-48FC-5743-8002-09B9979690C9}">
      <dgm:prSet/>
      <dgm:spPr/>
      <dgm:t>
        <a:bodyPr/>
        <a:lstStyle/>
        <a:p>
          <a:endParaRPr lang="zh-CN" altLang="en-US"/>
        </a:p>
      </dgm:t>
    </dgm:pt>
    <dgm:pt modelId="{D60EF328-05B1-5243-A96C-618AF755E701}" type="sibTrans" cxnId="{CD034FF4-48FC-5743-8002-09B9979690C9}">
      <dgm:prSet/>
      <dgm:spPr/>
      <dgm:t>
        <a:bodyPr/>
        <a:lstStyle/>
        <a:p>
          <a:endParaRPr lang="zh-CN" altLang="en-US"/>
        </a:p>
      </dgm:t>
    </dgm:pt>
    <dgm:pt modelId="{E8AAFC22-8FBA-DC46-8D21-E1E29A48EA61}">
      <dgm:prSet phldrT="[文本]"/>
      <dgm:spPr/>
      <dgm:t>
        <a:bodyPr/>
        <a:lstStyle/>
        <a:p>
          <a:r>
            <a:rPr lang="zh-CN" altLang="en-US" dirty="0"/>
            <a:t>全国总体城市地价水平值、区域城市地价水平值、重点城市地价水平值</a:t>
          </a:r>
        </a:p>
      </dgm:t>
    </dgm:pt>
    <dgm:pt modelId="{66FA83D8-0F86-EA47-BB12-4C6132969047}" type="parTrans" cxnId="{220C8AA7-D1BF-BB42-B6C3-AA3C4AAB1C31}">
      <dgm:prSet/>
      <dgm:spPr/>
      <dgm:t>
        <a:bodyPr/>
        <a:lstStyle/>
        <a:p>
          <a:endParaRPr lang="zh-CN" altLang="en-US"/>
        </a:p>
      </dgm:t>
    </dgm:pt>
    <dgm:pt modelId="{1005CBFA-E276-D044-B05F-28CF4EA6A1BC}" type="sibTrans" cxnId="{220C8AA7-D1BF-BB42-B6C3-AA3C4AAB1C31}">
      <dgm:prSet/>
      <dgm:spPr/>
      <dgm:t>
        <a:bodyPr/>
        <a:lstStyle/>
        <a:p>
          <a:endParaRPr lang="zh-CN" altLang="en-US"/>
        </a:p>
      </dgm:t>
    </dgm:pt>
    <dgm:pt modelId="{10E0F865-DDED-FD43-95BE-D308EE5EBAD3}">
      <dgm:prSet phldrT="[文本]"/>
      <dgm:spPr/>
      <dgm:t>
        <a:bodyPr/>
        <a:lstStyle/>
        <a:p>
          <a:r>
            <a:rPr lang="zh-CN" altLang="en-US" dirty="0"/>
            <a:t>全国总体城市地价增长率、区域地城市价增长率、重点城市地价增长率</a:t>
          </a:r>
        </a:p>
      </dgm:t>
    </dgm:pt>
    <dgm:pt modelId="{4F6D948C-5F5C-2141-99DB-27588CCDF3E1}" type="parTrans" cxnId="{6A5C2CC5-B4E6-9346-85FC-91DFC0727381}">
      <dgm:prSet/>
      <dgm:spPr/>
      <dgm:t>
        <a:bodyPr/>
        <a:lstStyle/>
        <a:p>
          <a:endParaRPr lang="zh-CN" altLang="en-US"/>
        </a:p>
      </dgm:t>
    </dgm:pt>
    <dgm:pt modelId="{036DE16A-B9A4-2045-9ACE-D48907FC05FB}" type="sibTrans" cxnId="{6A5C2CC5-B4E6-9346-85FC-91DFC0727381}">
      <dgm:prSet/>
      <dgm:spPr/>
      <dgm:t>
        <a:bodyPr/>
        <a:lstStyle/>
        <a:p>
          <a:endParaRPr lang="zh-CN" altLang="en-US"/>
        </a:p>
      </dgm:t>
    </dgm:pt>
    <dgm:pt modelId="{61A9311D-5C64-6E4F-9433-459D67AB9090}">
      <dgm:prSet phldrT="[文本]"/>
      <dgm:spPr/>
      <dgm:t>
        <a:bodyPr/>
        <a:lstStyle/>
        <a:p>
          <a:r>
            <a:rPr lang="zh-CN" altLang="en-US" dirty="0"/>
            <a:t>省级发布信息</a:t>
          </a:r>
        </a:p>
      </dgm:t>
    </dgm:pt>
    <dgm:pt modelId="{58B94557-F966-104E-92FB-2060D4F824F6}" type="parTrans" cxnId="{1D96286C-9557-304E-A28D-DC1EFA6839EA}">
      <dgm:prSet/>
      <dgm:spPr/>
      <dgm:t>
        <a:bodyPr/>
        <a:lstStyle/>
        <a:p>
          <a:endParaRPr lang="zh-CN" altLang="en-US"/>
        </a:p>
      </dgm:t>
    </dgm:pt>
    <dgm:pt modelId="{90B5025E-194C-4043-8FCA-F2CCEE677853}" type="sibTrans" cxnId="{1D96286C-9557-304E-A28D-DC1EFA6839EA}">
      <dgm:prSet/>
      <dgm:spPr/>
      <dgm:t>
        <a:bodyPr/>
        <a:lstStyle/>
        <a:p>
          <a:endParaRPr lang="zh-CN" altLang="en-US"/>
        </a:p>
      </dgm:t>
    </dgm:pt>
    <dgm:pt modelId="{A81D9770-AB41-A14D-88E7-BC57C8134C72}">
      <dgm:prSet phldrT="[文本]"/>
      <dgm:spPr/>
      <dgm:t>
        <a:bodyPr/>
        <a:lstStyle/>
        <a:p>
          <a:r>
            <a:rPr lang="zh-CN" altLang="en-US" dirty="0"/>
            <a:t>全省总体城市地价水平值、省内重点区域和重点城市的地价水平值</a:t>
          </a:r>
        </a:p>
      </dgm:t>
    </dgm:pt>
    <dgm:pt modelId="{213C3194-98FB-D147-9D95-88DF12B4963D}" type="parTrans" cxnId="{EB5904D4-23DA-4342-9E97-7A56407FF463}">
      <dgm:prSet/>
      <dgm:spPr/>
      <dgm:t>
        <a:bodyPr/>
        <a:lstStyle/>
        <a:p>
          <a:endParaRPr lang="zh-CN" altLang="en-US"/>
        </a:p>
      </dgm:t>
    </dgm:pt>
    <dgm:pt modelId="{96ACD04F-6077-E54E-AFE5-ABD27D944AFF}" type="sibTrans" cxnId="{EB5904D4-23DA-4342-9E97-7A56407FF463}">
      <dgm:prSet/>
      <dgm:spPr/>
      <dgm:t>
        <a:bodyPr/>
        <a:lstStyle/>
        <a:p>
          <a:endParaRPr lang="zh-CN" altLang="en-US"/>
        </a:p>
      </dgm:t>
    </dgm:pt>
    <dgm:pt modelId="{BC71584E-A1B3-B24F-B6D2-4C28197A1217}">
      <dgm:prSet phldrT="[文本]"/>
      <dgm:spPr/>
      <dgm:t>
        <a:bodyPr/>
        <a:lstStyle/>
        <a:p>
          <a:r>
            <a:rPr lang="zh-CN" altLang="en-US" dirty="0"/>
            <a:t>全省总体城市地价增长率、省内重点区域和重点城市的地价增长率</a:t>
          </a:r>
        </a:p>
      </dgm:t>
    </dgm:pt>
    <dgm:pt modelId="{74F3E96C-2DF6-2847-B76D-AA228146AEEC}" type="parTrans" cxnId="{41756345-3388-F940-B108-A68F0007EF62}">
      <dgm:prSet/>
      <dgm:spPr/>
      <dgm:t>
        <a:bodyPr/>
        <a:lstStyle/>
        <a:p>
          <a:endParaRPr lang="zh-CN" altLang="en-US"/>
        </a:p>
      </dgm:t>
    </dgm:pt>
    <dgm:pt modelId="{65B4A25C-D1DB-A84A-B2FF-A93855CB4D87}" type="sibTrans" cxnId="{41756345-3388-F940-B108-A68F0007EF62}">
      <dgm:prSet/>
      <dgm:spPr/>
      <dgm:t>
        <a:bodyPr/>
        <a:lstStyle/>
        <a:p>
          <a:endParaRPr lang="zh-CN" altLang="en-US"/>
        </a:p>
      </dgm:t>
    </dgm:pt>
    <dgm:pt modelId="{072EB37E-7EC7-C14D-9BC8-1095902A45B5}">
      <dgm:prSet phldrT="[文本]"/>
      <dgm:spPr/>
      <dgm:t>
        <a:bodyPr/>
        <a:lstStyle/>
        <a:p>
          <a:r>
            <a:rPr lang="zh-CN" altLang="en-US" dirty="0"/>
            <a:t>城市级发布信息</a:t>
          </a:r>
        </a:p>
      </dgm:t>
    </dgm:pt>
    <dgm:pt modelId="{D832CF3F-89CD-D345-A414-1C5BBDD90EB6}" type="parTrans" cxnId="{CB9FD7F8-C05B-9447-BA83-6D8A051A49D0}">
      <dgm:prSet/>
      <dgm:spPr/>
      <dgm:t>
        <a:bodyPr/>
        <a:lstStyle/>
        <a:p>
          <a:endParaRPr lang="zh-CN" altLang="en-US"/>
        </a:p>
      </dgm:t>
    </dgm:pt>
    <dgm:pt modelId="{E9FA4065-CB9E-A748-A4E3-780F06FDC190}" type="sibTrans" cxnId="{CB9FD7F8-C05B-9447-BA83-6D8A051A49D0}">
      <dgm:prSet/>
      <dgm:spPr/>
      <dgm:t>
        <a:bodyPr/>
        <a:lstStyle/>
        <a:p>
          <a:endParaRPr lang="zh-CN" altLang="en-US"/>
        </a:p>
      </dgm:t>
    </dgm:pt>
    <dgm:pt modelId="{3823748C-98FA-8B41-BCB0-3C129D1AE078}">
      <dgm:prSet phldrT="[文本]"/>
      <dgm:spPr/>
      <dgm:t>
        <a:bodyPr/>
        <a:lstStyle/>
        <a:p>
          <a:r>
            <a:rPr lang="zh-CN" altLang="en-US" dirty="0"/>
            <a:t>城市整体地价水平值、市内各级别及各区段地价水平值</a:t>
          </a:r>
        </a:p>
      </dgm:t>
    </dgm:pt>
    <dgm:pt modelId="{F929EB81-F3D6-C849-81B5-1205D8B56490}" type="parTrans" cxnId="{B6A72B21-D60E-BA4E-8B30-CE6920695EAB}">
      <dgm:prSet/>
      <dgm:spPr/>
      <dgm:t>
        <a:bodyPr/>
        <a:lstStyle/>
        <a:p>
          <a:endParaRPr lang="zh-CN" altLang="en-US"/>
        </a:p>
      </dgm:t>
    </dgm:pt>
    <dgm:pt modelId="{648183B6-403F-BE4D-ACB9-D025C68120E9}" type="sibTrans" cxnId="{B6A72B21-D60E-BA4E-8B30-CE6920695EAB}">
      <dgm:prSet/>
      <dgm:spPr/>
      <dgm:t>
        <a:bodyPr/>
        <a:lstStyle/>
        <a:p>
          <a:endParaRPr lang="zh-CN" altLang="en-US"/>
        </a:p>
      </dgm:t>
    </dgm:pt>
    <dgm:pt modelId="{458652FC-5936-F047-BEF2-E1320BCEB339}">
      <dgm:prSet phldrT="[文本]"/>
      <dgm:spPr/>
      <dgm:t>
        <a:bodyPr/>
        <a:lstStyle/>
        <a:p>
          <a:r>
            <a:rPr lang="zh-CN" altLang="en-US" dirty="0"/>
            <a:t>城市整体地价增长率、市内各级别及各区段地价增长率</a:t>
          </a:r>
        </a:p>
      </dgm:t>
    </dgm:pt>
    <dgm:pt modelId="{6738B6A8-C924-0649-82AE-D2CEB94624B9}" type="parTrans" cxnId="{1D0A23C8-6344-8A44-8909-FE1CFDC0A826}">
      <dgm:prSet/>
      <dgm:spPr/>
      <dgm:t>
        <a:bodyPr/>
        <a:lstStyle/>
        <a:p>
          <a:endParaRPr lang="zh-CN" altLang="en-US"/>
        </a:p>
      </dgm:t>
    </dgm:pt>
    <dgm:pt modelId="{A268460E-97C6-1A48-8342-BE9DEDA27D72}" type="sibTrans" cxnId="{1D0A23C8-6344-8A44-8909-FE1CFDC0A826}">
      <dgm:prSet/>
      <dgm:spPr/>
      <dgm:t>
        <a:bodyPr/>
        <a:lstStyle/>
        <a:p>
          <a:endParaRPr lang="zh-CN" altLang="en-US"/>
        </a:p>
      </dgm:t>
    </dgm:pt>
    <dgm:pt modelId="{1963A657-5924-A143-A736-573278A4D912}">
      <dgm:prSet phldrT="[文本]"/>
      <dgm:spPr/>
      <dgm:t>
        <a:bodyPr/>
        <a:lstStyle/>
        <a:p>
          <a:r>
            <a:rPr lang="zh-CN" altLang="en-US" dirty="0"/>
            <a:t>全国总体城市地价指数、区域城市地价指数、重点城市地价指数</a:t>
          </a:r>
        </a:p>
      </dgm:t>
    </dgm:pt>
    <dgm:pt modelId="{5F65FACD-50A2-5644-8828-D013ED1EAF5C}" type="parTrans" cxnId="{D457422F-B79E-B445-8D2A-77B54718A97E}">
      <dgm:prSet/>
      <dgm:spPr/>
      <dgm:t>
        <a:bodyPr/>
        <a:lstStyle/>
        <a:p>
          <a:endParaRPr lang="zh-CN" altLang="en-US"/>
        </a:p>
      </dgm:t>
    </dgm:pt>
    <dgm:pt modelId="{C48E8731-5B33-CE4A-9907-D01F1D355984}" type="sibTrans" cxnId="{D457422F-B79E-B445-8D2A-77B54718A97E}">
      <dgm:prSet/>
      <dgm:spPr/>
      <dgm:t>
        <a:bodyPr/>
        <a:lstStyle/>
        <a:p>
          <a:endParaRPr lang="zh-CN" altLang="en-US"/>
        </a:p>
      </dgm:t>
    </dgm:pt>
    <dgm:pt modelId="{072E32CC-6170-3743-8EB3-F961CBA5C32A}">
      <dgm:prSet phldrT="[文本]"/>
      <dgm:spPr/>
      <dgm:t>
        <a:bodyPr/>
        <a:lstStyle/>
        <a:p>
          <a:r>
            <a:rPr lang="zh-CN" altLang="en-US" dirty="0"/>
            <a:t>全国城市地价动态监测年度报告、季度报告</a:t>
          </a:r>
        </a:p>
      </dgm:t>
    </dgm:pt>
    <dgm:pt modelId="{3C2CB4F1-795C-8145-AE3D-09ADDDF2452F}" type="parTrans" cxnId="{37C23AA3-3304-D947-9578-9E7273A5D57C}">
      <dgm:prSet/>
      <dgm:spPr/>
      <dgm:t>
        <a:bodyPr/>
        <a:lstStyle/>
        <a:p>
          <a:endParaRPr lang="zh-CN" altLang="en-US"/>
        </a:p>
      </dgm:t>
    </dgm:pt>
    <dgm:pt modelId="{D32E3065-C1CA-4642-81AB-7807283E1058}" type="sibTrans" cxnId="{37C23AA3-3304-D947-9578-9E7273A5D57C}">
      <dgm:prSet/>
      <dgm:spPr/>
      <dgm:t>
        <a:bodyPr/>
        <a:lstStyle/>
        <a:p>
          <a:endParaRPr lang="zh-CN" altLang="en-US"/>
        </a:p>
      </dgm:t>
    </dgm:pt>
    <dgm:pt modelId="{DD9D26A5-6FC3-4E48-9F5E-1EA2E3400510}">
      <dgm:prSet phldrT="[文本]"/>
      <dgm:spPr/>
      <dgm:t>
        <a:bodyPr/>
        <a:lstStyle/>
        <a:p>
          <a:r>
            <a:rPr lang="zh-CN" altLang="en-US" dirty="0"/>
            <a:t>其他相关信息</a:t>
          </a:r>
        </a:p>
      </dgm:t>
    </dgm:pt>
    <dgm:pt modelId="{D3FDAF71-56FA-2344-9EEB-ACDAE3B627DF}" type="parTrans" cxnId="{BE6B5917-6723-6E43-ADB5-E75D0E3B30E0}">
      <dgm:prSet/>
      <dgm:spPr/>
      <dgm:t>
        <a:bodyPr/>
        <a:lstStyle/>
        <a:p>
          <a:endParaRPr lang="zh-CN" altLang="en-US"/>
        </a:p>
      </dgm:t>
    </dgm:pt>
    <dgm:pt modelId="{B3CE617A-09C5-8645-94A4-3F61D065A758}" type="sibTrans" cxnId="{BE6B5917-6723-6E43-ADB5-E75D0E3B30E0}">
      <dgm:prSet/>
      <dgm:spPr/>
      <dgm:t>
        <a:bodyPr/>
        <a:lstStyle/>
        <a:p>
          <a:endParaRPr lang="zh-CN" altLang="en-US"/>
        </a:p>
      </dgm:t>
    </dgm:pt>
    <dgm:pt modelId="{D06E1D2D-474D-AE45-A475-35F2EB189AD2}">
      <dgm:prSet phldrT="[文本]"/>
      <dgm:spPr/>
      <dgm:t>
        <a:bodyPr/>
        <a:lstStyle/>
        <a:p>
          <a:r>
            <a:rPr lang="zh-CN" altLang="en-US" dirty="0"/>
            <a:t>全省总体城市地价质素、省内重点区域和重点城市的地价指数</a:t>
          </a:r>
        </a:p>
      </dgm:t>
    </dgm:pt>
    <dgm:pt modelId="{2A161A97-AA01-6943-A8AE-C06C15775D44}" type="parTrans" cxnId="{FC332A48-363D-EF48-A616-98FCA598C627}">
      <dgm:prSet/>
      <dgm:spPr/>
      <dgm:t>
        <a:bodyPr/>
        <a:lstStyle/>
        <a:p>
          <a:endParaRPr lang="zh-CN" altLang="en-US"/>
        </a:p>
      </dgm:t>
    </dgm:pt>
    <dgm:pt modelId="{46BF7EFB-DB07-4F4B-A119-1E3477C65FFE}" type="sibTrans" cxnId="{FC332A48-363D-EF48-A616-98FCA598C627}">
      <dgm:prSet/>
      <dgm:spPr/>
      <dgm:t>
        <a:bodyPr/>
        <a:lstStyle/>
        <a:p>
          <a:endParaRPr lang="zh-CN" altLang="en-US"/>
        </a:p>
      </dgm:t>
    </dgm:pt>
    <dgm:pt modelId="{994CBDD5-4F80-8A46-9400-8DE019021A13}">
      <dgm:prSet phldrT="[文本]"/>
      <dgm:spPr/>
      <dgm:t>
        <a:bodyPr/>
        <a:lstStyle/>
        <a:p>
          <a:r>
            <a:rPr lang="zh-CN" altLang="en-US" dirty="0"/>
            <a:t>全省城市地价动态监测年度报告、季度报告</a:t>
          </a:r>
        </a:p>
      </dgm:t>
    </dgm:pt>
    <dgm:pt modelId="{91B1C3C0-A6F8-114F-9009-E09D2ABBABEA}" type="parTrans" cxnId="{752CFDB5-08A4-D944-8892-196660A731EE}">
      <dgm:prSet/>
      <dgm:spPr/>
      <dgm:t>
        <a:bodyPr/>
        <a:lstStyle/>
        <a:p>
          <a:endParaRPr lang="zh-CN" altLang="en-US"/>
        </a:p>
      </dgm:t>
    </dgm:pt>
    <dgm:pt modelId="{223D82C3-AEB9-C84E-B89F-55A8BF01ECC9}" type="sibTrans" cxnId="{752CFDB5-08A4-D944-8892-196660A731EE}">
      <dgm:prSet/>
      <dgm:spPr/>
      <dgm:t>
        <a:bodyPr/>
        <a:lstStyle/>
        <a:p>
          <a:endParaRPr lang="zh-CN" altLang="en-US"/>
        </a:p>
      </dgm:t>
    </dgm:pt>
    <dgm:pt modelId="{7E803EF5-678A-4944-B779-29296609D3C2}">
      <dgm:prSet phldrT="[文本]"/>
      <dgm:spPr/>
      <dgm:t>
        <a:bodyPr/>
        <a:lstStyle/>
        <a:p>
          <a:r>
            <a:rPr lang="zh-CN" altLang="en-US" dirty="0"/>
            <a:t>其他相关信息</a:t>
          </a:r>
        </a:p>
      </dgm:t>
    </dgm:pt>
    <dgm:pt modelId="{0E4C5D62-8200-9B4A-9351-F7AA43036664}" type="parTrans" cxnId="{7829E34C-161A-854A-A9E2-7738114B1E29}">
      <dgm:prSet/>
      <dgm:spPr/>
      <dgm:t>
        <a:bodyPr/>
        <a:lstStyle/>
        <a:p>
          <a:endParaRPr lang="zh-CN" altLang="en-US"/>
        </a:p>
      </dgm:t>
    </dgm:pt>
    <dgm:pt modelId="{C58E9235-7BA8-0046-AFD4-715FA69625C7}" type="sibTrans" cxnId="{7829E34C-161A-854A-A9E2-7738114B1E29}">
      <dgm:prSet/>
      <dgm:spPr/>
      <dgm:t>
        <a:bodyPr/>
        <a:lstStyle/>
        <a:p>
          <a:endParaRPr lang="zh-CN" altLang="en-US"/>
        </a:p>
      </dgm:t>
    </dgm:pt>
    <dgm:pt modelId="{21ABDB35-501C-844B-8530-30A75E8D6853}">
      <dgm:prSet phldrT="[文本]"/>
      <dgm:spPr/>
      <dgm:t>
        <a:bodyPr/>
        <a:lstStyle/>
        <a:p>
          <a:r>
            <a:rPr lang="zh-CN" altLang="en-US" dirty="0"/>
            <a:t>城市地价指数</a:t>
          </a:r>
        </a:p>
      </dgm:t>
    </dgm:pt>
    <dgm:pt modelId="{DE76DDD4-166D-F445-B3F3-FE7030068024}" type="parTrans" cxnId="{EF1444E4-1BD7-F64B-AB87-BF75A4E582A2}">
      <dgm:prSet/>
      <dgm:spPr/>
      <dgm:t>
        <a:bodyPr/>
        <a:lstStyle/>
        <a:p>
          <a:endParaRPr lang="zh-CN" altLang="en-US"/>
        </a:p>
      </dgm:t>
    </dgm:pt>
    <dgm:pt modelId="{11DFA7C0-0607-8F40-AB1E-71BAE7823B7D}" type="sibTrans" cxnId="{EF1444E4-1BD7-F64B-AB87-BF75A4E582A2}">
      <dgm:prSet/>
      <dgm:spPr/>
      <dgm:t>
        <a:bodyPr/>
        <a:lstStyle/>
        <a:p>
          <a:endParaRPr lang="zh-CN" altLang="en-US"/>
        </a:p>
      </dgm:t>
    </dgm:pt>
    <dgm:pt modelId="{902D05C2-2B0C-1C4A-8BAA-BB15D764007D}">
      <dgm:prSet phldrT="[文本]"/>
      <dgm:spPr/>
      <dgm:t>
        <a:bodyPr/>
        <a:lstStyle/>
        <a:p>
          <a:r>
            <a:rPr lang="zh-CN" altLang="en-US" dirty="0"/>
            <a:t>城市地价动态监测年度报告、季度报告</a:t>
          </a:r>
        </a:p>
      </dgm:t>
    </dgm:pt>
    <dgm:pt modelId="{CBC48355-D2D1-B543-85C5-1B2720CF54E7}" type="parTrans" cxnId="{881EBC1E-6E66-5844-BEB8-FE3416B9BB7D}">
      <dgm:prSet/>
      <dgm:spPr/>
      <dgm:t>
        <a:bodyPr/>
        <a:lstStyle/>
        <a:p>
          <a:endParaRPr lang="zh-CN" altLang="en-US"/>
        </a:p>
      </dgm:t>
    </dgm:pt>
    <dgm:pt modelId="{071396DD-9759-2A45-9797-81B21E55CB5C}" type="sibTrans" cxnId="{881EBC1E-6E66-5844-BEB8-FE3416B9BB7D}">
      <dgm:prSet/>
      <dgm:spPr/>
      <dgm:t>
        <a:bodyPr/>
        <a:lstStyle/>
        <a:p>
          <a:endParaRPr lang="zh-CN" altLang="en-US"/>
        </a:p>
      </dgm:t>
    </dgm:pt>
    <dgm:pt modelId="{724BC200-F718-3E41-857D-12FB249DA53F}">
      <dgm:prSet phldrT="[文本]"/>
      <dgm:spPr/>
      <dgm:t>
        <a:bodyPr/>
        <a:lstStyle/>
        <a:p>
          <a:r>
            <a:rPr lang="zh-CN" altLang="en-US" dirty="0"/>
            <a:t>其他相关信息</a:t>
          </a:r>
        </a:p>
      </dgm:t>
    </dgm:pt>
    <dgm:pt modelId="{7F56ED24-046F-C541-A9D5-4B0C0F32032A}" type="parTrans" cxnId="{DC5483E6-9E57-B949-AEE4-19780BAB1A7B}">
      <dgm:prSet/>
      <dgm:spPr/>
      <dgm:t>
        <a:bodyPr/>
        <a:lstStyle/>
        <a:p>
          <a:endParaRPr lang="zh-CN" altLang="en-US"/>
        </a:p>
      </dgm:t>
    </dgm:pt>
    <dgm:pt modelId="{DADBA935-6B99-814C-9024-221346DC8C8A}" type="sibTrans" cxnId="{DC5483E6-9E57-B949-AEE4-19780BAB1A7B}">
      <dgm:prSet/>
      <dgm:spPr/>
      <dgm:t>
        <a:bodyPr/>
        <a:lstStyle/>
        <a:p>
          <a:endParaRPr lang="zh-CN" altLang="en-US"/>
        </a:p>
      </dgm:t>
    </dgm:pt>
    <dgm:pt modelId="{391F3755-C3BC-AA4F-ABE0-08F61CE6E4E5}" type="pres">
      <dgm:prSet presAssocID="{5FB6CCF1-C411-1749-8FBB-8AA9D0DBF398}" presName="Name0" presStyleCnt="0">
        <dgm:presLayoutVars>
          <dgm:dir/>
          <dgm:animLvl val="lvl"/>
          <dgm:resizeHandles val="exact"/>
        </dgm:presLayoutVars>
      </dgm:prSet>
      <dgm:spPr/>
    </dgm:pt>
    <dgm:pt modelId="{E70225D4-611E-A241-AAB5-EFCAD8D9E5E7}" type="pres">
      <dgm:prSet presAssocID="{3F1AF015-5992-5242-A139-E982DBE9496E}" presName="composite" presStyleCnt="0"/>
      <dgm:spPr/>
    </dgm:pt>
    <dgm:pt modelId="{A031738D-BB86-D047-84AE-FF44EB7D50BF}" type="pres">
      <dgm:prSet presAssocID="{3F1AF015-5992-5242-A139-E982DBE9496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39B7759-3E41-C747-9862-3AB4A6FC2CD6}" type="pres">
      <dgm:prSet presAssocID="{3F1AF015-5992-5242-A139-E982DBE9496E}" presName="desTx" presStyleLbl="alignAccFollowNode1" presStyleIdx="0" presStyleCnt="3">
        <dgm:presLayoutVars>
          <dgm:bulletEnabled val="1"/>
        </dgm:presLayoutVars>
      </dgm:prSet>
      <dgm:spPr/>
    </dgm:pt>
    <dgm:pt modelId="{5EC2D4A3-70E8-4445-940B-DF7B45847E2C}" type="pres">
      <dgm:prSet presAssocID="{D60EF328-05B1-5243-A96C-618AF755E701}" presName="space" presStyleCnt="0"/>
      <dgm:spPr/>
    </dgm:pt>
    <dgm:pt modelId="{6B7F7CDB-EF7E-D249-8E57-AC0B806903EA}" type="pres">
      <dgm:prSet presAssocID="{61A9311D-5C64-6E4F-9433-459D67AB9090}" presName="composite" presStyleCnt="0"/>
      <dgm:spPr/>
    </dgm:pt>
    <dgm:pt modelId="{B3C00BF4-024F-824B-B799-46A47C503C2C}" type="pres">
      <dgm:prSet presAssocID="{61A9311D-5C64-6E4F-9433-459D67AB909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905A720-20A3-4649-B1C2-4D33D4566CCD}" type="pres">
      <dgm:prSet presAssocID="{61A9311D-5C64-6E4F-9433-459D67AB9090}" presName="desTx" presStyleLbl="alignAccFollowNode1" presStyleIdx="1" presStyleCnt="3">
        <dgm:presLayoutVars>
          <dgm:bulletEnabled val="1"/>
        </dgm:presLayoutVars>
      </dgm:prSet>
      <dgm:spPr/>
    </dgm:pt>
    <dgm:pt modelId="{F5BF9800-938E-1D4E-A985-7D3582A281C1}" type="pres">
      <dgm:prSet presAssocID="{90B5025E-194C-4043-8FCA-F2CCEE677853}" presName="space" presStyleCnt="0"/>
      <dgm:spPr/>
    </dgm:pt>
    <dgm:pt modelId="{042342E3-8D24-AD42-9EBA-62EECA746F48}" type="pres">
      <dgm:prSet presAssocID="{072EB37E-7EC7-C14D-9BC8-1095902A45B5}" presName="composite" presStyleCnt="0"/>
      <dgm:spPr/>
    </dgm:pt>
    <dgm:pt modelId="{229AA6DD-F905-5E40-9B13-0730641383A8}" type="pres">
      <dgm:prSet presAssocID="{072EB37E-7EC7-C14D-9BC8-1095902A45B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8981A22-E43A-7147-BD88-5AEBA222D231}" type="pres">
      <dgm:prSet presAssocID="{072EB37E-7EC7-C14D-9BC8-1095902A45B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96EEC07-9C2D-1644-ACE4-87BBBC981978}" type="presOf" srcId="{DD9D26A5-6FC3-4E48-9F5E-1EA2E3400510}" destId="{C39B7759-3E41-C747-9862-3AB4A6FC2CD6}" srcOrd="0" destOrd="4" presId="urn:microsoft.com/office/officeart/2005/8/layout/hList1"/>
    <dgm:cxn modelId="{02ABDC10-FCFE-F641-B16D-3E315D7ACBA0}" type="presOf" srcId="{3823748C-98FA-8B41-BCB0-3C129D1AE078}" destId="{A8981A22-E43A-7147-BD88-5AEBA222D231}" srcOrd="0" destOrd="0" presId="urn:microsoft.com/office/officeart/2005/8/layout/hList1"/>
    <dgm:cxn modelId="{BE6B5917-6723-6E43-ADB5-E75D0E3B30E0}" srcId="{3F1AF015-5992-5242-A139-E982DBE9496E}" destId="{DD9D26A5-6FC3-4E48-9F5E-1EA2E3400510}" srcOrd="4" destOrd="0" parTransId="{D3FDAF71-56FA-2344-9EEB-ACDAE3B627DF}" sibTransId="{B3CE617A-09C5-8645-94A4-3F61D065A758}"/>
    <dgm:cxn modelId="{D60A5619-D0AE-714F-B56E-31BEA14495CC}" type="presOf" srcId="{7E803EF5-678A-4944-B779-29296609D3C2}" destId="{5905A720-20A3-4649-B1C2-4D33D4566CCD}" srcOrd="0" destOrd="4" presId="urn:microsoft.com/office/officeart/2005/8/layout/hList1"/>
    <dgm:cxn modelId="{881EBC1E-6E66-5844-BEB8-FE3416B9BB7D}" srcId="{072EB37E-7EC7-C14D-9BC8-1095902A45B5}" destId="{902D05C2-2B0C-1C4A-8BAA-BB15D764007D}" srcOrd="3" destOrd="0" parTransId="{CBC48355-D2D1-B543-85C5-1B2720CF54E7}" sibTransId="{071396DD-9759-2A45-9797-81B21E55CB5C}"/>
    <dgm:cxn modelId="{B6A72B21-D60E-BA4E-8B30-CE6920695EAB}" srcId="{072EB37E-7EC7-C14D-9BC8-1095902A45B5}" destId="{3823748C-98FA-8B41-BCB0-3C129D1AE078}" srcOrd="0" destOrd="0" parTransId="{F929EB81-F3D6-C849-81B5-1205D8B56490}" sibTransId="{648183B6-403F-BE4D-ACB9-D025C68120E9}"/>
    <dgm:cxn modelId="{30E85222-3A8A-9049-AC43-54E262CB8F36}" type="presOf" srcId="{072EB37E-7EC7-C14D-9BC8-1095902A45B5}" destId="{229AA6DD-F905-5E40-9B13-0730641383A8}" srcOrd="0" destOrd="0" presId="urn:microsoft.com/office/officeart/2005/8/layout/hList1"/>
    <dgm:cxn modelId="{B07F8D23-7B8A-764B-8524-71E2843CF7F5}" type="presOf" srcId="{994CBDD5-4F80-8A46-9400-8DE019021A13}" destId="{5905A720-20A3-4649-B1C2-4D33D4566CCD}" srcOrd="0" destOrd="3" presId="urn:microsoft.com/office/officeart/2005/8/layout/hList1"/>
    <dgm:cxn modelId="{33E52324-2B92-E64C-94D0-16DBF161268F}" type="presOf" srcId="{D06E1D2D-474D-AE45-A475-35F2EB189AD2}" destId="{5905A720-20A3-4649-B1C2-4D33D4566CCD}" srcOrd="0" destOrd="2" presId="urn:microsoft.com/office/officeart/2005/8/layout/hList1"/>
    <dgm:cxn modelId="{909F6C2A-ECB3-7C42-A38A-BD94C6476E5D}" type="presOf" srcId="{3F1AF015-5992-5242-A139-E982DBE9496E}" destId="{A031738D-BB86-D047-84AE-FF44EB7D50BF}" srcOrd="0" destOrd="0" presId="urn:microsoft.com/office/officeart/2005/8/layout/hList1"/>
    <dgm:cxn modelId="{F1F6572C-4A99-1E44-8B80-610D11D68948}" type="presOf" srcId="{61A9311D-5C64-6E4F-9433-459D67AB9090}" destId="{B3C00BF4-024F-824B-B799-46A47C503C2C}" srcOrd="0" destOrd="0" presId="urn:microsoft.com/office/officeart/2005/8/layout/hList1"/>
    <dgm:cxn modelId="{D457422F-B79E-B445-8D2A-77B54718A97E}" srcId="{3F1AF015-5992-5242-A139-E982DBE9496E}" destId="{1963A657-5924-A143-A736-573278A4D912}" srcOrd="2" destOrd="0" parTransId="{5F65FACD-50A2-5644-8828-D013ED1EAF5C}" sibTransId="{C48E8731-5B33-CE4A-9907-D01F1D355984}"/>
    <dgm:cxn modelId="{75392937-4F52-0946-B794-5E0311C564A2}" type="presOf" srcId="{10E0F865-DDED-FD43-95BE-D308EE5EBAD3}" destId="{C39B7759-3E41-C747-9862-3AB4A6FC2CD6}" srcOrd="0" destOrd="1" presId="urn:microsoft.com/office/officeart/2005/8/layout/hList1"/>
    <dgm:cxn modelId="{09EACC37-B837-6349-B7D3-BEACFC52548F}" type="presOf" srcId="{21ABDB35-501C-844B-8530-30A75E8D6853}" destId="{A8981A22-E43A-7147-BD88-5AEBA222D231}" srcOrd="0" destOrd="2" presId="urn:microsoft.com/office/officeart/2005/8/layout/hList1"/>
    <dgm:cxn modelId="{BD1CC638-31B9-434C-9B20-D92BDD124A02}" type="presOf" srcId="{E8AAFC22-8FBA-DC46-8D21-E1E29A48EA61}" destId="{C39B7759-3E41-C747-9862-3AB4A6FC2CD6}" srcOrd="0" destOrd="0" presId="urn:microsoft.com/office/officeart/2005/8/layout/hList1"/>
    <dgm:cxn modelId="{B7271D39-7A26-164E-B12C-A8142A28B52D}" type="presOf" srcId="{902D05C2-2B0C-1C4A-8BAA-BB15D764007D}" destId="{A8981A22-E43A-7147-BD88-5AEBA222D231}" srcOrd="0" destOrd="3" presId="urn:microsoft.com/office/officeart/2005/8/layout/hList1"/>
    <dgm:cxn modelId="{726A343D-5F8D-DA49-8989-EFCFB212427D}" type="presOf" srcId="{458652FC-5936-F047-BEF2-E1320BCEB339}" destId="{A8981A22-E43A-7147-BD88-5AEBA222D231}" srcOrd="0" destOrd="1" presId="urn:microsoft.com/office/officeart/2005/8/layout/hList1"/>
    <dgm:cxn modelId="{65D93D42-4AD2-C445-9C9A-D9C85A650DBC}" type="presOf" srcId="{A81D9770-AB41-A14D-88E7-BC57C8134C72}" destId="{5905A720-20A3-4649-B1C2-4D33D4566CCD}" srcOrd="0" destOrd="0" presId="urn:microsoft.com/office/officeart/2005/8/layout/hList1"/>
    <dgm:cxn modelId="{41756345-3388-F940-B108-A68F0007EF62}" srcId="{61A9311D-5C64-6E4F-9433-459D67AB9090}" destId="{BC71584E-A1B3-B24F-B6D2-4C28197A1217}" srcOrd="1" destOrd="0" parTransId="{74F3E96C-2DF6-2847-B76D-AA228146AEEC}" sibTransId="{65B4A25C-D1DB-A84A-B2FF-A93855CB4D87}"/>
    <dgm:cxn modelId="{FC332A48-363D-EF48-A616-98FCA598C627}" srcId="{61A9311D-5C64-6E4F-9433-459D67AB9090}" destId="{D06E1D2D-474D-AE45-A475-35F2EB189AD2}" srcOrd="2" destOrd="0" parTransId="{2A161A97-AA01-6943-A8AE-C06C15775D44}" sibTransId="{46BF7EFB-DB07-4F4B-A119-1E3477C65FFE}"/>
    <dgm:cxn modelId="{7829E34C-161A-854A-A9E2-7738114B1E29}" srcId="{61A9311D-5C64-6E4F-9433-459D67AB9090}" destId="{7E803EF5-678A-4944-B779-29296609D3C2}" srcOrd="4" destOrd="0" parTransId="{0E4C5D62-8200-9B4A-9351-F7AA43036664}" sibTransId="{C58E9235-7BA8-0046-AFD4-715FA69625C7}"/>
    <dgm:cxn modelId="{1D96286C-9557-304E-A28D-DC1EFA6839EA}" srcId="{5FB6CCF1-C411-1749-8FBB-8AA9D0DBF398}" destId="{61A9311D-5C64-6E4F-9433-459D67AB9090}" srcOrd="1" destOrd="0" parTransId="{58B94557-F966-104E-92FB-2060D4F824F6}" sibTransId="{90B5025E-194C-4043-8FCA-F2CCEE677853}"/>
    <dgm:cxn modelId="{7001B477-D660-7E4E-9090-4D0DA5DE4821}" type="presOf" srcId="{724BC200-F718-3E41-857D-12FB249DA53F}" destId="{A8981A22-E43A-7147-BD88-5AEBA222D231}" srcOrd="0" destOrd="4" presId="urn:microsoft.com/office/officeart/2005/8/layout/hList1"/>
    <dgm:cxn modelId="{37C23AA3-3304-D947-9578-9E7273A5D57C}" srcId="{3F1AF015-5992-5242-A139-E982DBE9496E}" destId="{072E32CC-6170-3743-8EB3-F961CBA5C32A}" srcOrd="3" destOrd="0" parTransId="{3C2CB4F1-795C-8145-AE3D-09ADDDF2452F}" sibTransId="{D32E3065-C1CA-4642-81AB-7807283E1058}"/>
    <dgm:cxn modelId="{220C8AA7-D1BF-BB42-B6C3-AA3C4AAB1C31}" srcId="{3F1AF015-5992-5242-A139-E982DBE9496E}" destId="{E8AAFC22-8FBA-DC46-8D21-E1E29A48EA61}" srcOrd="0" destOrd="0" parTransId="{66FA83D8-0F86-EA47-BB12-4C6132969047}" sibTransId="{1005CBFA-E276-D044-B05F-28CF4EA6A1BC}"/>
    <dgm:cxn modelId="{752CFDB5-08A4-D944-8892-196660A731EE}" srcId="{61A9311D-5C64-6E4F-9433-459D67AB9090}" destId="{994CBDD5-4F80-8A46-9400-8DE019021A13}" srcOrd="3" destOrd="0" parTransId="{91B1C3C0-A6F8-114F-9009-E09D2ABBABEA}" sibTransId="{223D82C3-AEB9-C84E-B89F-55A8BF01ECC9}"/>
    <dgm:cxn modelId="{6A5C2CC5-B4E6-9346-85FC-91DFC0727381}" srcId="{3F1AF015-5992-5242-A139-E982DBE9496E}" destId="{10E0F865-DDED-FD43-95BE-D308EE5EBAD3}" srcOrd="1" destOrd="0" parTransId="{4F6D948C-5F5C-2141-99DB-27588CCDF3E1}" sibTransId="{036DE16A-B9A4-2045-9ACE-D48907FC05FB}"/>
    <dgm:cxn modelId="{1D0A23C8-6344-8A44-8909-FE1CFDC0A826}" srcId="{072EB37E-7EC7-C14D-9BC8-1095902A45B5}" destId="{458652FC-5936-F047-BEF2-E1320BCEB339}" srcOrd="1" destOrd="0" parTransId="{6738B6A8-C924-0649-82AE-D2CEB94624B9}" sibTransId="{A268460E-97C6-1A48-8342-BE9DEDA27D72}"/>
    <dgm:cxn modelId="{90C4DFC8-E8BF-E644-8580-5A026B89F680}" type="presOf" srcId="{1963A657-5924-A143-A736-573278A4D912}" destId="{C39B7759-3E41-C747-9862-3AB4A6FC2CD6}" srcOrd="0" destOrd="2" presId="urn:microsoft.com/office/officeart/2005/8/layout/hList1"/>
    <dgm:cxn modelId="{EB5904D4-23DA-4342-9E97-7A56407FF463}" srcId="{61A9311D-5C64-6E4F-9433-459D67AB9090}" destId="{A81D9770-AB41-A14D-88E7-BC57C8134C72}" srcOrd="0" destOrd="0" parTransId="{213C3194-98FB-D147-9D95-88DF12B4963D}" sibTransId="{96ACD04F-6077-E54E-AFE5-ABD27D944AFF}"/>
    <dgm:cxn modelId="{EF1444E4-1BD7-F64B-AB87-BF75A4E582A2}" srcId="{072EB37E-7EC7-C14D-9BC8-1095902A45B5}" destId="{21ABDB35-501C-844B-8530-30A75E8D6853}" srcOrd="2" destOrd="0" parTransId="{DE76DDD4-166D-F445-B3F3-FE7030068024}" sibTransId="{11DFA7C0-0607-8F40-AB1E-71BAE7823B7D}"/>
    <dgm:cxn modelId="{85CF1FE5-7E10-284E-9F7A-E8742F7475AD}" type="presOf" srcId="{BC71584E-A1B3-B24F-B6D2-4C28197A1217}" destId="{5905A720-20A3-4649-B1C2-4D33D4566CCD}" srcOrd="0" destOrd="1" presId="urn:microsoft.com/office/officeart/2005/8/layout/hList1"/>
    <dgm:cxn modelId="{DC5483E6-9E57-B949-AEE4-19780BAB1A7B}" srcId="{072EB37E-7EC7-C14D-9BC8-1095902A45B5}" destId="{724BC200-F718-3E41-857D-12FB249DA53F}" srcOrd="4" destOrd="0" parTransId="{7F56ED24-046F-C541-A9D5-4B0C0F32032A}" sibTransId="{DADBA935-6B99-814C-9024-221346DC8C8A}"/>
    <dgm:cxn modelId="{26BD24EE-FF4C-0A48-9CCC-06A9193052E0}" type="presOf" srcId="{5FB6CCF1-C411-1749-8FBB-8AA9D0DBF398}" destId="{391F3755-C3BC-AA4F-ABE0-08F61CE6E4E5}" srcOrd="0" destOrd="0" presId="urn:microsoft.com/office/officeart/2005/8/layout/hList1"/>
    <dgm:cxn modelId="{CD034FF4-48FC-5743-8002-09B9979690C9}" srcId="{5FB6CCF1-C411-1749-8FBB-8AA9D0DBF398}" destId="{3F1AF015-5992-5242-A139-E982DBE9496E}" srcOrd="0" destOrd="0" parTransId="{D6A8F424-7FA4-D840-B773-804D5EEF42E8}" sibTransId="{D60EF328-05B1-5243-A96C-618AF755E701}"/>
    <dgm:cxn modelId="{BEE884F4-733B-F848-9E96-FD67092DB434}" type="presOf" srcId="{072E32CC-6170-3743-8EB3-F961CBA5C32A}" destId="{C39B7759-3E41-C747-9862-3AB4A6FC2CD6}" srcOrd="0" destOrd="3" presId="urn:microsoft.com/office/officeart/2005/8/layout/hList1"/>
    <dgm:cxn modelId="{CB9FD7F8-C05B-9447-BA83-6D8A051A49D0}" srcId="{5FB6CCF1-C411-1749-8FBB-8AA9D0DBF398}" destId="{072EB37E-7EC7-C14D-9BC8-1095902A45B5}" srcOrd="2" destOrd="0" parTransId="{D832CF3F-89CD-D345-A414-1C5BBDD90EB6}" sibTransId="{E9FA4065-CB9E-A748-A4E3-780F06FDC190}"/>
    <dgm:cxn modelId="{7A599642-9774-014A-A4E4-47D676887E53}" type="presParOf" srcId="{391F3755-C3BC-AA4F-ABE0-08F61CE6E4E5}" destId="{E70225D4-611E-A241-AAB5-EFCAD8D9E5E7}" srcOrd="0" destOrd="0" presId="urn:microsoft.com/office/officeart/2005/8/layout/hList1"/>
    <dgm:cxn modelId="{E57F844B-878B-384F-9F08-1955CBC05F74}" type="presParOf" srcId="{E70225D4-611E-A241-AAB5-EFCAD8D9E5E7}" destId="{A031738D-BB86-D047-84AE-FF44EB7D50BF}" srcOrd="0" destOrd="0" presId="urn:microsoft.com/office/officeart/2005/8/layout/hList1"/>
    <dgm:cxn modelId="{38F56617-A7EB-C84E-BAF6-29688FC5B2B0}" type="presParOf" srcId="{E70225D4-611E-A241-AAB5-EFCAD8D9E5E7}" destId="{C39B7759-3E41-C747-9862-3AB4A6FC2CD6}" srcOrd="1" destOrd="0" presId="urn:microsoft.com/office/officeart/2005/8/layout/hList1"/>
    <dgm:cxn modelId="{E1BD7BE1-2F05-3F4E-84F0-0B4D19CAECD6}" type="presParOf" srcId="{391F3755-C3BC-AA4F-ABE0-08F61CE6E4E5}" destId="{5EC2D4A3-70E8-4445-940B-DF7B45847E2C}" srcOrd="1" destOrd="0" presId="urn:microsoft.com/office/officeart/2005/8/layout/hList1"/>
    <dgm:cxn modelId="{7583DB2E-EED0-EC48-905D-0DC55D465297}" type="presParOf" srcId="{391F3755-C3BC-AA4F-ABE0-08F61CE6E4E5}" destId="{6B7F7CDB-EF7E-D249-8E57-AC0B806903EA}" srcOrd="2" destOrd="0" presId="urn:microsoft.com/office/officeart/2005/8/layout/hList1"/>
    <dgm:cxn modelId="{6FFBB5B8-1DC4-1941-9BCB-30F35E0D237A}" type="presParOf" srcId="{6B7F7CDB-EF7E-D249-8E57-AC0B806903EA}" destId="{B3C00BF4-024F-824B-B799-46A47C503C2C}" srcOrd="0" destOrd="0" presId="urn:microsoft.com/office/officeart/2005/8/layout/hList1"/>
    <dgm:cxn modelId="{DBB07DAC-BC48-DB41-BF45-59F6C433C793}" type="presParOf" srcId="{6B7F7CDB-EF7E-D249-8E57-AC0B806903EA}" destId="{5905A720-20A3-4649-B1C2-4D33D4566CCD}" srcOrd="1" destOrd="0" presId="urn:microsoft.com/office/officeart/2005/8/layout/hList1"/>
    <dgm:cxn modelId="{9C40F525-4B4C-BD43-B131-A7EC85F9269A}" type="presParOf" srcId="{391F3755-C3BC-AA4F-ABE0-08F61CE6E4E5}" destId="{F5BF9800-938E-1D4E-A985-7D3582A281C1}" srcOrd="3" destOrd="0" presId="urn:microsoft.com/office/officeart/2005/8/layout/hList1"/>
    <dgm:cxn modelId="{8D9AC4DF-2325-D84C-BEFD-678682A58D18}" type="presParOf" srcId="{391F3755-C3BC-AA4F-ABE0-08F61CE6E4E5}" destId="{042342E3-8D24-AD42-9EBA-62EECA746F48}" srcOrd="4" destOrd="0" presId="urn:microsoft.com/office/officeart/2005/8/layout/hList1"/>
    <dgm:cxn modelId="{14E59170-3496-7C4E-BDE7-8DF344CFB4A9}" type="presParOf" srcId="{042342E3-8D24-AD42-9EBA-62EECA746F48}" destId="{229AA6DD-F905-5E40-9B13-0730641383A8}" srcOrd="0" destOrd="0" presId="urn:microsoft.com/office/officeart/2005/8/layout/hList1"/>
    <dgm:cxn modelId="{F7C14FF5-5216-9A4B-BD1E-6E353C06026B}" type="presParOf" srcId="{042342E3-8D24-AD42-9EBA-62EECA746F48}" destId="{A8981A22-E43A-7147-BD88-5AEBA222D2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401F998-CD0A-4147-972A-4D374A38B4C0}" type="doc">
      <dgm:prSet loTypeId="urn:microsoft.com/office/officeart/2005/8/layout/h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71862158-B6FB-C044-A58B-1AC6DEC84F88}">
      <dgm:prSet phldrT="[文本]"/>
      <dgm:spPr/>
      <dgm:t>
        <a:bodyPr/>
        <a:lstStyle/>
        <a:p>
          <a:r>
            <a:rPr lang="zh-CN" altLang="en-US" dirty="0"/>
            <a:t>公告发布</a:t>
          </a:r>
        </a:p>
      </dgm:t>
    </dgm:pt>
    <dgm:pt modelId="{C3ECF338-9038-A74D-B1DF-C53AFCCFF5E5}" type="parTrans" cxnId="{D100D1E7-ED98-0A4A-A0B6-8C90611DF6BE}">
      <dgm:prSet/>
      <dgm:spPr/>
      <dgm:t>
        <a:bodyPr/>
        <a:lstStyle/>
        <a:p>
          <a:endParaRPr lang="zh-CN" altLang="en-US"/>
        </a:p>
      </dgm:t>
    </dgm:pt>
    <dgm:pt modelId="{D4BDDB86-271E-D949-BDA0-26B42E87D47D}" type="sibTrans" cxnId="{D100D1E7-ED98-0A4A-A0B6-8C90611DF6BE}">
      <dgm:prSet/>
      <dgm:spPr/>
      <dgm:t>
        <a:bodyPr/>
        <a:lstStyle/>
        <a:p>
          <a:endParaRPr lang="zh-CN" altLang="en-US"/>
        </a:p>
      </dgm:t>
    </dgm:pt>
    <dgm:pt modelId="{53C8B6B3-72EC-D541-B93C-7E385CA24157}">
      <dgm:prSet phldrT="[文本]"/>
      <dgm:spPr/>
      <dgm:t>
        <a:bodyPr/>
        <a:lstStyle/>
        <a:p>
          <a:r>
            <a:rPr lang="zh-CN" altLang="en-US" dirty="0"/>
            <a:t>通过广播、电视、报刊、网络等媒体，刊登发布</a:t>
          </a:r>
        </a:p>
      </dgm:t>
    </dgm:pt>
    <dgm:pt modelId="{1001A72B-4782-0945-83AA-DC2FE5F9F239}" type="parTrans" cxnId="{80F62497-5821-0443-ACD7-464EADB89FB1}">
      <dgm:prSet/>
      <dgm:spPr/>
      <dgm:t>
        <a:bodyPr/>
        <a:lstStyle/>
        <a:p>
          <a:endParaRPr lang="zh-CN" altLang="en-US"/>
        </a:p>
      </dgm:t>
    </dgm:pt>
    <dgm:pt modelId="{2CEF8C45-BB81-6446-8783-A4A0741F1ACA}" type="sibTrans" cxnId="{80F62497-5821-0443-ACD7-464EADB89FB1}">
      <dgm:prSet/>
      <dgm:spPr/>
      <dgm:t>
        <a:bodyPr/>
        <a:lstStyle/>
        <a:p>
          <a:endParaRPr lang="zh-CN" altLang="en-US"/>
        </a:p>
      </dgm:t>
    </dgm:pt>
    <dgm:pt modelId="{715BBAFB-5932-0746-B1EE-0738BB3963B7}">
      <dgm:prSet phldrT="[文本]"/>
      <dgm:spPr/>
      <dgm:t>
        <a:bodyPr/>
        <a:lstStyle/>
        <a:p>
          <a:r>
            <a:rPr lang="zh-CN" altLang="en-US" dirty="0"/>
            <a:t>新闻披露</a:t>
          </a:r>
        </a:p>
      </dgm:t>
    </dgm:pt>
    <dgm:pt modelId="{6D052CCE-E27E-E445-BF9D-D44FF67B6D57}" type="parTrans" cxnId="{FACA59B9-FC16-CB4D-81CA-36703A35B73C}">
      <dgm:prSet/>
      <dgm:spPr/>
      <dgm:t>
        <a:bodyPr/>
        <a:lstStyle/>
        <a:p>
          <a:endParaRPr lang="zh-CN" altLang="en-US"/>
        </a:p>
      </dgm:t>
    </dgm:pt>
    <dgm:pt modelId="{326230B9-4F6C-F84B-9B25-FD621AF3C06C}" type="sibTrans" cxnId="{FACA59B9-FC16-CB4D-81CA-36703A35B73C}">
      <dgm:prSet/>
      <dgm:spPr/>
      <dgm:t>
        <a:bodyPr/>
        <a:lstStyle/>
        <a:p>
          <a:endParaRPr lang="zh-CN" altLang="en-US"/>
        </a:p>
      </dgm:t>
    </dgm:pt>
    <dgm:pt modelId="{1869E5EE-93CE-934F-A41C-C9A69F365CB0}">
      <dgm:prSet phldrT="[文本]"/>
      <dgm:spPr/>
      <dgm:t>
        <a:bodyPr/>
        <a:lstStyle/>
        <a:p>
          <a:r>
            <a:rPr lang="zh-CN" altLang="en-US" dirty="0"/>
            <a:t>通过广播、电视、报刊、网络等媒体，发布新闻</a:t>
          </a:r>
        </a:p>
      </dgm:t>
    </dgm:pt>
    <dgm:pt modelId="{BDA3A26D-B054-CF4E-A685-E17805007629}" type="parTrans" cxnId="{C8B778E5-3A9C-6E4E-808E-B2E3FB0B5C02}">
      <dgm:prSet/>
      <dgm:spPr/>
      <dgm:t>
        <a:bodyPr/>
        <a:lstStyle/>
        <a:p>
          <a:endParaRPr lang="zh-CN" altLang="en-US"/>
        </a:p>
      </dgm:t>
    </dgm:pt>
    <dgm:pt modelId="{96F52351-A05B-5D4A-BD95-209B36305C8B}" type="sibTrans" cxnId="{C8B778E5-3A9C-6E4E-808E-B2E3FB0B5C02}">
      <dgm:prSet/>
      <dgm:spPr/>
      <dgm:t>
        <a:bodyPr/>
        <a:lstStyle/>
        <a:p>
          <a:endParaRPr lang="zh-CN" altLang="en-US"/>
        </a:p>
      </dgm:t>
    </dgm:pt>
    <dgm:pt modelId="{B2B2A087-D2FA-0840-9818-CCF437381988}">
      <dgm:prSet phldrT="[文本]"/>
      <dgm:spPr/>
      <dgm:t>
        <a:bodyPr/>
        <a:lstStyle/>
        <a:p>
          <a:r>
            <a:rPr lang="zh-CN" altLang="en-US" dirty="0"/>
            <a:t>信息系统查询</a:t>
          </a:r>
        </a:p>
      </dgm:t>
    </dgm:pt>
    <dgm:pt modelId="{069E7109-9F7E-FF47-8514-843CEC343F1C}" type="parTrans" cxnId="{2B5AF377-4DF5-A84E-AC7B-E50ACB38CB7F}">
      <dgm:prSet/>
      <dgm:spPr/>
      <dgm:t>
        <a:bodyPr/>
        <a:lstStyle/>
        <a:p>
          <a:endParaRPr lang="zh-CN" altLang="en-US"/>
        </a:p>
      </dgm:t>
    </dgm:pt>
    <dgm:pt modelId="{7172D32B-263A-0E48-BC68-3343820C0664}" type="sibTrans" cxnId="{2B5AF377-4DF5-A84E-AC7B-E50ACB38CB7F}">
      <dgm:prSet/>
      <dgm:spPr/>
      <dgm:t>
        <a:bodyPr/>
        <a:lstStyle/>
        <a:p>
          <a:endParaRPr lang="zh-CN" altLang="en-US"/>
        </a:p>
      </dgm:t>
    </dgm:pt>
    <dgm:pt modelId="{93B4B189-9C71-0342-928C-D4B06534A038}">
      <dgm:prSet phldrT="[文本]"/>
      <dgm:spPr/>
      <dgm:t>
        <a:bodyPr/>
        <a:lstStyle/>
        <a:p>
          <a:r>
            <a:rPr lang="zh-CN" altLang="en-US" dirty="0"/>
            <a:t>通过建立计算机查询系统，提供网上查询信息服务</a:t>
          </a:r>
        </a:p>
      </dgm:t>
    </dgm:pt>
    <dgm:pt modelId="{1F3A9DC8-E760-BA40-9D51-87B5B646D505}" type="parTrans" cxnId="{68AF9C54-58DC-894B-BA22-EE6BD800D2E8}">
      <dgm:prSet/>
      <dgm:spPr/>
      <dgm:t>
        <a:bodyPr/>
        <a:lstStyle/>
        <a:p>
          <a:endParaRPr lang="zh-CN" altLang="en-US"/>
        </a:p>
      </dgm:t>
    </dgm:pt>
    <dgm:pt modelId="{6837C793-5761-2A4B-967F-F8B51B06E5D3}" type="sibTrans" cxnId="{68AF9C54-58DC-894B-BA22-EE6BD800D2E8}">
      <dgm:prSet/>
      <dgm:spPr/>
      <dgm:t>
        <a:bodyPr/>
        <a:lstStyle/>
        <a:p>
          <a:endParaRPr lang="zh-CN" altLang="en-US"/>
        </a:p>
      </dgm:t>
    </dgm:pt>
    <dgm:pt modelId="{F4DBADBE-3B83-CF4A-9AB4-B46FB835B02D}" type="pres">
      <dgm:prSet presAssocID="{9401F998-CD0A-4147-972A-4D374A38B4C0}" presName="Name0" presStyleCnt="0">
        <dgm:presLayoutVars>
          <dgm:dir/>
          <dgm:animLvl val="lvl"/>
          <dgm:resizeHandles val="exact"/>
        </dgm:presLayoutVars>
      </dgm:prSet>
      <dgm:spPr/>
    </dgm:pt>
    <dgm:pt modelId="{6141C1A1-EE6C-7747-964D-B8AAEFC27EB2}" type="pres">
      <dgm:prSet presAssocID="{71862158-B6FB-C044-A58B-1AC6DEC84F88}" presName="composite" presStyleCnt="0"/>
      <dgm:spPr/>
    </dgm:pt>
    <dgm:pt modelId="{21CAC9CC-FAE2-A341-9ACA-DA4E7653B91B}" type="pres">
      <dgm:prSet presAssocID="{71862158-B6FB-C044-A58B-1AC6DEC84F8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BB1A9A9-0F04-DA47-AAD0-28388D808BB2}" type="pres">
      <dgm:prSet presAssocID="{71862158-B6FB-C044-A58B-1AC6DEC84F88}" presName="desTx" presStyleLbl="alignAccFollowNode1" presStyleIdx="0" presStyleCnt="3">
        <dgm:presLayoutVars>
          <dgm:bulletEnabled val="1"/>
        </dgm:presLayoutVars>
      </dgm:prSet>
      <dgm:spPr/>
    </dgm:pt>
    <dgm:pt modelId="{B8578393-9034-824C-8F8F-828CD162503D}" type="pres">
      <dgm:prSet presAssocID="{D4BDDB86-271E-D949-BDA0-26B42E87D47D}" presName="space" presStyleCnt="0"/>
      <dgm:spPr/>
    </dgm:pt>
    <dgm:pt modelId="{557ACA2F-F720-024A-846A-80A2AD5D4A57}" type="pres">
      <dgm:prSet presAssocID="{715BBAFB-5932-0746-B1EE-0738BB3963B7}" presName="composite" presStyleCnt="0"/>
      <dgm:spPr/>
    </dgm:pt>
    <dgm:pt modelId="{AEEF7167-0452-2945-8EEB-106F67ED3F28}" type="pres">
      <dgm:prSet presAssocID="{715BBAFB-5932-0746-B1EE-0738BB3963B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F0B9F08-BB2C-C74C-A1AA-26B28A83E796}" type="pres">
      <dgm:prSet presAssocID="{715BBAFB-5932-0746-B1EE-0738BB3963B7}" presName="desTx" presStyleLbl="alignAccFollowNode1" presStyleIdx="1" presStyleCnt="3">
        <dgm:presLayoutVars>
          <dgm:bulletEnabled val="1"/>
        </dgm:presLayoutVars>
      </dgm:prSet>
      <dgm:spPr/>
    </dgm:pt>
    <dgm:pt modelId="{2FD20953-651C-9946-8C2A-2C17A5F83B82}" type="pres">
      <dgm:prSet presAssocID="{326230B9-4F6C-F84B-9B25-FD621AF3C06C}" presName="space" presStyleCnt="0"/>
      <dgm:spPr/>
    </dgm:pt>
    <dgm:pt modelId="{A1EBEDA2-39DB-D54D-8777-D47CBF8E1095}" type="pres">
      <dgm:prSet presAssocID="{B2B2A087-D2FA-0840-9818-CCF437381988}" presName="composite" presStyleCnt="0"/>
      <dgm:spPr/>
    </dgm:pt>
    <dgm:pt modelId="{77EDDF85-3E0D-904E-B8C5-C9AC21586F5E}" type="pres">
      <dgm:prSet presAssocID="{B2B2A087-D2FA-0840-9818-CCF43738198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50D81DA-5F77-B349-9980-B555EEB6C0D2}" type="pres">
      <dgm:prSet presAssocID="{B2B2A087-D2FA-0840-9818-CCF43738198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EC3DA06-E768-DD48-B0EE-B5D774A4E831}" type="presOf" srcId="{715BBAFB-5932-0746-B1EE-0738BB3963B7}" destId="{AEEF7167-0452-2945-8EEB-106F67ED3F28}" srcOrd="0" destOrd="0" presId="urn:microsoft.com/office/officeart/2005/8/layout/hList1"/>
    <dgm:cxn modelId="{07CC5910-F0C2-5A41-92E7-B365B0A8AE88}" type="presOf" srcId="{1869E5EE-93CE-934F-A41C-C9A69F365CB0}" destId="{BF0B9F08-BB2C-C74C-A1AA-26B28A83E796}" srcOrd="0" destOrd="0" presId="urn:microsoft.com/office/officeart/2005/8/layout/hList1"/>
    <dgm:cxn modelId="{68AF9C54-58DC-894B-BA22-EE6BD800D2E8}" srcId="{B2B2A087-D2FA-0840-9818-CCF437381988}" destId="{93B4B189-9C71-0342-928C-D4B06534A038}" srcOrd="0" destOrd="0" parTransId="{1F3A9DC8-E760-BA40-9D51-87B5B646D505}" sibTransId="{6837C793-5761-2A4B-967F-F8B51B06E5D3}"/>
    <dgm:cxn modelId="{F6F12F56-969E-4D47-9161-E9ECD3AB862E}" type="presOf" srcId="{53C8B6B3-72EC-D541-B93C-7E385CA24157}" destId="{CBB1A9A9-0F04-DA47-AAD0-28388D808BB2}" srcOrd="0" destOrd="0" presId="urn:microsoft.com/office/officeart/2005/8/layout/hList1"/>
    <dgm:cxn modelId="{9450B560-9775-DD46-8F3C-EF45BF92536C}" type="presOf" srcId="{71862158-B6FB-C044-A58B-1AC6DEC84F88}" destId="{21CAC9CC-FAE2-A341-9ACA-DA4E7653B91B}" srcOrd="0" destOrd="0" presId="urn:microsoft.com/office/officeart/2005/8/layout/hList1"/>
    <dgm:cxn modelId="{2B5AF377-4DF5-A84E-AC7B-E50ACB38CB7F}" srcId="{9401F998-CD0A-4147-972A-4D374A38B4C0}" destId="{B2B2A087-D2FA-0840-9818-CCF437381988}" srcOrd="2" destOrd="0" parTransId="{069E7109-9F7E-FF47-8514-843CEC343F1C}" sibTransId="{7172D32B-263A-0E48-BC68-3343820C0664}"/>
    <dgm:cxn modelId="{BE282380-CA30-7E42-AA9D-E710C81AC8D8}" type="presOf" srcId="{B2B2A087-D2FA-0840-9818-CCF437381988}" destId="{77EDDF85-3E0D-904E-B8C5-C9AC21586F5E}" srcOrd="0" destOrd="0" presId="urn:microsoft.com/office/officeart/2005/8/layout/hList1"/>
    <dgm:cxn modelId="{80F62497-5821-0443-ACD7-464EADB89FB1}" srcId="{71862158-B6FB-C044-A58B-1AC6DEC84F88}" destId="{53C8B6B3-72EC-D541-B93C-7E385CA24157}" srcOrd="0" destOrd="0" parTransId="{1001A72B-4782-0945-83AA-DC2FE5F9F239}" sibTransId="{2CEF8C45-BB81-6446-8783-A4A0741F1ACA}"/>
    <dgm:cxn modelId="{FACA59B9-FC16-CB4D-81CA-36703A35B73C}" srcId="{9401F998-CD0A-4147-972A-4D374A38B4C0}" destId="{715BBAFB-5932-0746-B1EE-0738BB3963B7}" srcOrd="1" destOrd="0" parTransId="{6D052CCE-E27E-E445-BF9D-D44FF67B6D57}" sibTransId="{326230B9-4F6C-F84B-9B25-FD621AF3C06C}"/>
    <dgm:cxn modelId="{48178BD3-DCEE-B544-8EA2-BE42BF29AAD1}" type="presOf" srcId="{93B4B189-9C71-0342-928C-D4B06534A038}" destId="{150D81DA-5F77-B349-9980-B555EEB6C0D2}" srcOrd="0" destOrd="0" presId="urn:microsoft.com/office/officeart/2005/8/layout/hList1"/>
    <dgm:cxn modelId="{C8B778E5-3A9C-6E4E-808E-B2E3FB0B5C02}" srcId="{715BBAFB-5932-0746-B1EE-0738BB3963B7}" destId="{1869E5EE-93CE-934F-A41C-C9A69F365CB0}" srcOrd="0" destOrd="0" parTransId="{BDA3A26D-B054-CF4E-A685-E17805007629}" sibTransId="{96F52351-A05B-5D4A-BD95-209B36305C8B}"/>
    <dgm:cxn modelId="{D100D1E7-ED98-0A4A-A0B6-8C90611DF6BE}" srcId="{9401F998-CD0A-4147-972A-4D374A38B4C0}" destId="{71862158-B6FB-C044-A58B-1AC6DEC84F88}" srcOrd="0" destOrd="0" parTransId="{C3ECF338-9038-A74D-B1DF-C53AFCCFF5E5}" sibTransId="{D4BDDB86-271E-D949-BDA0-26B42E87D47D}"/>
    <dgm:cxn modelId="{816D00F6-FBCF-5C41-B59E-C401ACCFA2FA}" type="presOf" srcId="{9401F998-CD0A-4147-972A-4D374A38B4C0}" destId="{F4DBADBE-3B83-CF4A-9AB4-B46FB835B02D}" srcOrd="0" destOrd="0" presId="urn:microsoft.com/office/officeart/2005/8/layout/hList1"/>
    <dgm:cxn modelId="{5E3EFE67-980A-6B44-8A09-0D45E1D1085A}" type="presParOf" srcId="{F4DBADBE-3B83-CF4A-9AB4-B46FB835B02D}" destId="{6141C1A1-EE6C-7747-964D-B8AAEFC27EB2}" srcOrd="0" destOrd="0" presId="urn:microsoft.com/office/officeart/2005/8/layout/hList1"/>
    <dgm:cxn modelId="{63FD7B1D-E4BB-0448-9747-7B60DBCB95F5}" type="presParOf" srcId="{6141C1A1-EE6C-7747-964D-B8AAEFC27EB2}" destId="{21CAC9CC-FAE2-A341-9ACA-DA4E7653B91B}" srcOrd="0" destOrd="0" presId="urn:microsoft.com/office/officeart/2005/8/layout/hList1"/>
    <dgm:cxn modelId="{6F55E56A-5455-D549-8AC9-975C7368C2BD}" type="presParOf" srcId="{6141C1A1-EE6C-7747-964D-B8AAEFC27EB2}" destId="{CBB1A9A9-0F04-DA47-AAD0-28388D808BB2}" srcOrd="1" destOrd="0" presId="urn:microsoft.com/office/officeart/2005/8/layout/hList1"/>
    <dgm:cxn modelId="{01977751-8EF4-274F-8605-5DDA7449A169}" type="presParOf" srcId="{F4DBADBE-3B83-CF4A-9AB4-B46FB835B02D}" destId="{B8578393-9034-824C-8F8F-828CD162503D}" srcOrd="1" destOrd="0" presId="urn:microsoft.com/office/officeart/2005/8/layout/hList1"/>
    <dgm:cxn modelId="{44F09F01-D391-1C4A-AC1D-B8A707D956CE}" type="presParOf" srcId="{F4DBADBE-3B83-CF4A-9AB4-B46FB835B02D}" destId="{557ACA2F-F720-024A-846A-80A2AD5D4A57}" srcOrd="2" destOrd="0" presId="urn:microsoft.com/office/officeart/2005/8/layout/hList1"/>
    <dgm:cxn modelId="{BA4A501C-3BCA-3B4D-90F1-4901A8A49027}" type="presParOf" srcId="{557ACA2F-F720-024A-846A-80A2AD5D4A57}" destId="{AEEF7167-0452-2945-8EEB-106F67ED3F28}" srcOrd="0" destOrd="0" presId="urn:microsoft.com/office/officeart/2005/8/layout/hList1"/>
    <dgm:cxn modelId="{C7BE20AC-2331-774F-9712-6EB7C3DCA0E2}" type="presParOf" srcId="{557ACA2F-F720-024A-846A-80A2AD5D4A57}" destId="{BF0B9F08-BB2C-C74C-A1AA-26B28A83E796}" srcOrd="1" destOrd="0" presId="urn:microsoft.com/office/officeart/2005/8/layout/hList1"/>
    <dgm:cxn modelId="{8AABDDFB-DC99-1545-A904-F583FB5F2763}" type="presParOf" srcId="{F4DBADBE-3B83-CF4A-9AB4-B46FB835B02D}" destId="{2FD20953-651C-9946-8C2A-2C17A5F83B82}" srcOrd="3" destOrd="0" presId="urn:microsoft.com/office/officeart/2005/8/layout/hList1"/>
    <dgm:cxn modelId="{36D8D4D6-AA97-CF43-9134-1E97EB775B99}" type="presParOf" srcId="{F4DBADBE-3B83-CF4A-9AB4-B46FB835B02D}" destId="{A1EBEDA2-39DB-D54D-8777-D47CBF8E1095}" srcOrd="4" destOrd="0" presId="urn:microsoft.com/office/officeart/2005/8/layout/hList1"/>
    <dgm:cxn modelId="{F9C99F25-738C-6449-B4AF-A2B2D8CFB854}" type="presParOf" srcId="{A1EBEDA2-39DB-D54D-8777-D47CBF8E1095}" destId="{77EDDF85-3E0D-904E-B8C5-C9AC21586F5E}" srcOrd="0" destOrd="0" presId="urn:microsoft.com/office/officeart/2005/8/layout/hList1"/>
    <dgm:cxn modelId="{A2AAD693-8524-744A-ADE4-0CB39201539B}" type="presParOf" srcId="{A1EBEDA2-39DB-D54D-8777-D47CBF8E1095}" destId="{150D81DA-5F77-B349-9980-B555EEB6C0D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E53E34-D656-CC41-A74A-8A87FB9D0408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63F3FD8-8DE1-B344-934E-EA9552C2D017}">
      <dgm:prSet phldrT="[文本]"/>
      <dgm:spPr/>
      <dgm:t>
        <a:bodyPr/>
        <a:lstStyle/>
        <a:p>
          <a:r>
            <a:rPr lang="zh-CN" altLang="en-US" dirty="0"/>
            <a:t>地价动态监测</a:t>
          </a:r>
        </a:p>
      </dgm:t>
    </dgm:pt>
    <dgm:pt modelId="{F97BF41E-621F-EA47-A449-57331B02CD41}" type="parTrans" cxnId="{04818DEE-2A25-5E41-9E0A-FB0694CBB290}">
      <dgm:prSet/>
      <dgm:spPr/>
      <dgm:t>
        <a:bodyPr/>
        <a:lstStyle/>
        <a:p>
          <a:endParaRPr lang="zh-CN" altLang="en-US"/>
        </a:p>
      </dgm:t>
    </dgm:pt>
    <dgm:pt modelId="{0FAA86DC-2864-7843-84BB-66917E48C721}" type="sibTrans" cxnId="{04818DEE-2A25-5E41-9E0A-FB0694CBB290}">
      <dgm:prSet/>
      <dgm:spPr/>
      <dgm:t>
        <a:bodyPr/>
        <a:lstStyle/>
        <a:p>
          <a:endParaRPr lang="zh-CN" altLang="en-US"/>
        </a:p>
      </dgm:t>
    </dgm:pt>
    <dgm:pt modelId="{EECF6DC4-8DE4-5643-ADB0-83657851D9D7}">
      <dgm:prSet phldrT="[文本]"/>
      <dgm:spPr/>
      <dgm:t>
        <a:bodyPr/>
        <a:lstStyle/>
        <a:p>
          <a:r>
            <a:rPr lang="zh-CN" altLang="en-US" dirty="0"/>
            <a:t>地价监测点</a:t>
          </a:r>
        </a:p>
      </dgm:t>
    </dgm:pt>
    <dgm:pt modelId="{DB46D7BB-332D-C240-B387-F2C1A725C841}" type="parTrans" cxnId="{523F0F92-AC3B-7049-B566-8CC2A2ED2746}">
      <dgm:prSet/>
      <dgm:spPr/>
      <dgm:t>
        <a:bodyPr/>
        <a:lstStyle/>
        <a:p>
          <a:endParaRPr lang="zh-CN" altLang="en-US"/>
        </a:p>
      </dgm:t>
    </dgm:pt>
    <dgm:pt modelId="{205D51D7-DB01-C944-BC3E-D2B6AB6656B5}" type="sibTrans" cxnId="{523F0F92-AC3B-7049-B566-8CC2A2ED2746}">
      <dgm:prSet/>
      <dgm:spPr/>
      <dgm:t>
        <a:bodyPr/>
        <a:lstStyle/>
        <a:p>
          <a:endParaRPr lang="zh-CN" altLang="en-US"/>
        </a:p>
      </dgm:t>
    </dgm:pt>
    <dgm:pt modelId="{2388DE09-7BF2-8D46-BBB2-0A065591692F}">
      <dgm:prSet phldrT="[文本]"/>
      <dgm:spPr/>
      <dgm:t>
        <a:bodyPr/>
        <a:lstStyle/>
        <a:p>
          <a:r>
            <a:rPr lang="zh-CN" altLang="en-US" dirty="0"/>
            <a:t>监测点地价</a:t>
          </a:r>
        </a:p>
      </dgm:t>
    </dgm:pt>
    <dgm:pt modelId="{3195BF0A-AE6E-A940-9B73-ED4010FC5A54}" type="parTrans" cxnId="{9D0CDBAB-50D6-E840-BDF0-B3370CA08673}">
      <dgm:prSet/>
      <dgm:spPr/>
      <dgm:t>
        <a:bodyPr/>
        <a:lstStyle/>
        <a:p>
          <a:endParaRPr lang="zh-CN" altLang="en-US"/>
        </a:p>
      </dgm:t>
    </dgm:pt>
    <dgm:pt modelId="{4A6757EC-3DBA-8A4A-80DA-BF99FD84E8EE}" type="sibTrans" cxnId="{9D0CDBAB-50D6-E840-BDF0-B3370CA08673}">
      <dgm:prSet/>
      <dgm:spPr/>
      <dgm:t>
        <a:bodyPr/>
        <a:lstStyle/>
        <a:p>
          <a:endParaRPr lang="zh-CN" altLang="en-US"/>
        </a:p>
      </dgm:t>
    </dgm:pt>
    <dgm:pt modelId="{B5A78994-3FE3-0F40-B6FA-F7EA44441CC3}">
      <dgm:prSet/>
      <dgm:spPr/>
      <dgm:t>
        <a:bodyPr/>
        <a:lstStyle/>
        <a:p>
          <a:r>
            <a:rPr lang="zh-CN" altLang="en-US" dirty="0"/>
            <a:t>地价区段</a:t>
          </a:r>
        </a:p>
      </dgm:t>
    </dgm:pt>
    <dgm:pt modelId="{861E06DB-267D-1D4C-B43B-36CDA4FFD030}" type="parTrans" cxnId="{E0241A14-056F-3141-97C4-FE5C14DEC0CD}">
      <dgm:prSet/>
      <dgm:spPr/>
      <dgm:t>
        <a:bodyPr/>
        <a:lstStyle/>
        <a:p>
          <a:endParaRPr lang="zh-CN" altLang="en-US"/>
        </a:p>
      </dgm:t>
    </dgm:pt>
    <dgm:pt modelId="{70BD0F5C-6EAD-4845-8D5F-5CDC0C96EA6E}" type="sibTrans" cxnId="{E0241A14-056F-3141-97C4-FE5C14DEC0CD}">
      <dgm:prSet/>
      <dgm:spPr/>
      <dgm:t>
        <a:bodyPr/>
        <a:lstStyle/>
        <a:p>
          <a:endParaRPr lang="zh-CN" altLang="en-US"/>
        </a:p>
      </dgm:t>
    </dgm:pt>
    <dgm:pt modelId="{25A8393A-4BED-AC4C-9F5A-7D3D34D405DB}" type="pres">
      <dgm:prSet presAssocID="{0AE53E34-D656-CC41-A74A-8A87FB9D0408}" presName="linear" presStyleCnt="0">
        <dgm:presLayoutVars>
          <dgm:dir/>
          <dgm:animLvl val="lvl"/>
          <dgm:resizeHandles val="exact"/>
        </dgm:presLayoutVars>
      </dgm:prSet>
      <dgm:spPr/>
    </dgm:pt>
    <dgm:pt modelId="{10623909-3EA9-4A43-A18D-06CDB18FF3D7}" type="pres">
      <dgm:prSet presAssocID="{E63F3FD8-8DE1-B344-934E-EA9552C2D017}" presName="parentLin" presStyleCnt="0"/>
      <dgm:spPr/>
    </dgm:pt>
    <dgm:pt modelId="{5BE8C6BD-973F-A549-850D-0EFB5BBC3102}" type="pres">
      <dgm:prSet presAssocID="{E63F3FD8-8DE1-B344-934E-EA9552C2D017}" presName="parentLeftMargin" presStyleLbl="node1" presStyleIdx="0" presStyleCnt="4"/>
      <dgm:spPr/>
    </dgm:pt>
    <dgm:pt modelId="{912CA0FE-1EEF-A549-AE5A-4457FD8D8E12}" type="pres">
      <dgm:prSet presAssocID="{E63F3FD8-8DE1-B344-934E-EA9552C2D01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8721434-C2A7-A443-BE3E-E88B2E476B57}" type="pres">
      <dgm:prSet presAssocID="{E63F3FD8-8DE1-B344-934E-EA9552C2D017}" presName="negativeSpace" presStyleCnt="0"/>
      <dgm:spPr/>
    </dgm:pt>
    <dgm:pt modelId="{DE8DE414-B737-C64A-9D19-E9527B27EC14}" type="pres">
      <dgm:prSet presAssocID="{E63F3FD8-8DE1-B344-934E-EA9552C2D017}" presName="childText" presStyleLbl="conFgAcc1" presStyleIdx="0" presStyleCnt="4">
        <dgm:presLayoutVars>
          <dgm:bulletEnabled val="1"/>
        </dgm:presLayoutVars>
      </dgm:prSet>
      <dgm:spPr/>
    </dgm:pt>
    <dgm:pt modelId="{9911859A-53C8-144C-9202-CD088889E54E}" type="pres">
      <dgm:prSet presAssocID="{0FAA86DC-2864-7843-84BB-66917E48C721}" presName="spaceBetweenRectangles" presStyleCnt="0"/>
      <dgm:spPr/>
    </dgm:pt>
    <dgm:pt modelId="{4BFDAD01-9471-BC46-B360-6701A60C369F}" type="pres">
      <dgm:prSet presAssocID="{EECF6DC4-8DE4-5643-ADB0-83657851D9D7}" presName="parentLin" presStyleCnt="0"/>
      <dgm:spPr/>
    </dgm:pt>
    <dgm:pt modelId="{C4004AEE-9D2B-5F4B-94F2-3796405E4582}" type="pres">
      <dgm:prSet presAssocID="{EECF6DC4-8DE4-5643-ADB0-83657851D9D7}" presName="parentLeftMargin" presStyleLbl="node1" presStyleIdx="0" presStyleCnt="4"/>
      <dgm:spPr/>
    </dgm:pt>
    <dgm:pt modelId="{7626CC4B-20D0-8A4D-BE21-05870FE6A74C}" type="pres">
      <dgm:prSet presAssocID="{EECF6DC4-8DE4-5643-ADB0-83657851D9D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B8933F5-9BE1-CB45-ABB8-FD5D84037A8E}" type="pres">
      <dgm:prSet presAssocID="{EECF6DC4-8DE4-5643-ADB0-83657851D9D7}" presName="negativeSpace" presStyleCnt="0"/>
      <dgm:spPr/>
    </dgm:pt>
    <dgm:pt modelId="{62522AF4-9C00-FD40-BCB5-902B9444FC2D}" type="pres">
      <dgm:prSet presAssocID="{EECF6DC4-8DE4-5643-ADB0-83657851D9D7}" presName="childText" presStyleLbl="conFgAcc1" presStyleIdx="1" presStyleCnt="4">
        <dgm:presLayoutVars>
          <dgm:bulletEnabled val="1"/>
        </dgm:presLayoutVars>
      </dgm:prSet>
      <dgm:spPr/>
    </dgm:pt>
    <dgm:pt modelId="{FC38AEA9-FFF0-B74D-8E95-967982DE1561}" type="pres">
      <dgm:prSet presAssocID="{205D51D7-DB01-C944-BC3E-D2B6AB6656B5}" presName="spaceBetweenRectangles" presStyleCnt="0"/>
      <dgm:spPr/>
    </dgm:pt>
    <dgm:pt modelId="{6AA63E04-1B1F-DD4E-9146-DEACB475DEE4}" type="pres">
      <dgm:prSet presAssocID="{2388DE09-7BF2-8D46-BBB2-0A065591692F}" presName="parentLin" presStyleCnt="0"/>
      <dgm:spPr/>
    </dgm:pt>
    <dgm:pt modelId="{1F893679-AA46-314A-8573-74B9BFFAE57A}" type="pres">
      <dgm:prSet presAssocID="{2388DE09-7BF2-8D46-BBB2-0A065591692F}" presName="parentLeftMargin" presStyleLbl="node1" presStyleIdx="1" presStyleCnt="4"/>
      <dgm:spPr/>
    </dgm:pt>
    <dgm:pt modelId="{1B3E4226-B5BD-8647-9A96-29637BCE34AE}" type="pres">
      <dgm:prSet presAssocID="{2388DE09-7BF2-8D46-BBB2-0A065591692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EEDF1C-15D7-F848-BE27-5E73C732B7BB}" type="pres">
      <dgm:prSet presAssocID="{2388DE09-7BF2-8D46-BBB2-0A065591692F}" presName="negativeSpace" presStyleCnt="0"/>
      <dgm:spPr/>
    </dgm:pt>
    <dgm:pt modelId="{41FCB4CA-05DC-164F-BD46-DE5ECEC24B1C}" type="pres">
      <dgm:prSet presAssocID="{2388DE09-7BF2-8D46-BBB2-0A065591692F}" presName="childText" presStyleLbl="conFgAcc1" presStyleIdx="2" presStyleCnt="4">
        <dgm:presLayoutVars>
          <dgm:bulletEnabled val="1"/>
        </dgm:presLayoutVars>
      </dgm:prSet>
      <dgm:spPr/>
    </dgm:pt>
    <dgm:pt modelId="{37EEB789-D662-2246-BBF2-22DF29D2DBC8}" type="pres">
      <dgm:prSet presAssocID="{4A6757EC-3DBA-8A4A-80DA-BF99FD84E8EE}" presName="spaceBetweenRectangles" presStyleCnt="0"/>
      <dgm:spPr/>
    </dgm:pt>
    <dgm:pt modelId="{A5B6D44F-6496-764B-87A5-8DF4CE54D2CB}" type="pres">
      <dgm:prSet presAssocID="{B5A78994-3FE3-0F40-B6FA-F7EA44441CC3}" presName="parentLin" presStyleCnt="0"/>
      <dgm:spPr/>
    </dgm:pt>
    <dgm:pt modelId="{CD87AACF-755E-F041-8226-BF00407A4AD1}" type="pres">
      <dgm:prSet presAssocID="{B5A78994-3FE3-0F40-B6FA-F7EA44441CC3}" presName="parentLeftMargin" presStyleLbl="node1" presStyleIdx="2" presStyleCnt="4"/>
      <dgm:spPr/>
    </dgm:pt>
    <dgm:pt modelId="{47B19696-53AE-EC48-B090-06B6A75EB8DB}" type="pres">
      <dgm:prSet presAssocID="{B5A78994-3FE3-0F40-B6FA-F7EA44441CC3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ECF0036-F2FD-304C-88C5-CB88CB7EA4BE}" type="pres">
      <dgm:prSet presAssocID="{B5A78994-3FE3-0F40-B6FA-F7EA44441CC3}" presName="negativeSpace" presStyleCnt="0"/>
      <dgm:spPr/>
    </dgm:pt>
    <dgm:pt modelId="{802D0C4E-778E-064D-843C-A378EE24EA97}" type="pres">
      <dgm:prSet presAssocID="{B5A78994-3FE3-0F40-B6FA-F7EA44441CC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C63D902-E312-C24F-A174-E9202A73699B}" type="presOf" srcId="{0AE53E34-D656-CC41-A74A-8A87FB9D0408}" destId="{25A8393A-4BED-AC4C-9F5A-7D3D34D405DB}" srcOrd="0" destOrd="0" presId="urn:microsoft.com/office/officeart/2005/8/layout/list1"/>
    <dgm:cxn modelId="{E0241A14-056F-3141-97C4-FE5C14DEC0CD}" srcId="{0AE53E34-D656-CC41-A74A-8A87FB9D0408}" destId="{B5A78994-3FE3-0F40-B6FA-F7EA44441CC3}" srcOrd="3" destOrd="0" parTransId="{861E06DB-267D-1D4C-B43B-36CDA4FFD030}" sibTransId="{70BD0F5C-6EAD-4845-8D5F-5CDC0C96EA6E}"/>
    <dgm:cxn modelId="{1F8AC965-2493-6049-9904-2437EB9EF13C}" type="presOf" srcId="{2388DE09-7BF2-8D46-BBB2-0A065591692F}" destId="{1F893679-AA46-314A-8573-74B9BFFAE57A}" srcOrd="0" destOrd="0" presId="urn:microsoft.com/office/officeart/2005/8/layout/list1"/>
    <dgm:cxn modelId="{3B8A246C-9ABC-5B48-AE10-D2D08C4873E8}" type="presOf" srcId="{2388DE09-7BF2-8D46-BBB2-0A065591692F}" destId="{1B3E4226-B5BD-8647-9A96-29637BCE34AE}" srcOrd="1" destOrd="0" presId="urn:microsoft.com/office/officeart/2005/8/layout/list1"/>
    <dgm:cxn modelId="{47C89A8C-C9EA-344B-8BEB-1E1CB981B9F8}" type="presOf" srcId="{EECF6DC4-8DE4-5643-ADB0-83657851D9D7}" destId="{C4004AEE-9D2B-5F4B-94F2-3796405E4582}" srcOrd="0" destOrd="0" presId="urn:microsoft.com/office/officeart/2005/8/layout/list1"/>
    <dgm:cxn modelId="{523F0F92-AC3B-7049-B566-8CC2A2ED2746}" srcId="{0AE53E34-D656-CC41-A74A-8A87FB9D0408}" destId="{EECF6DC4-8DE4-5643-ADB0-83657851D9D7}" srcOrd="1" destOrd="0" parTransId="{DB46D7BB-332D-C240-B387-F2C1A725C841}" sibTransId="{205D51D7-DB01-C944-BC3E-D2B6AB6656B5}"/>
    <dgm:cxn modelId="{42AB27A8-AC7B-1C40-B294-1F2051F99EA7}" type="presOf" srcId="{B5A78994-3FE3-0F40-B6FA-F7EA44441CC3}" destId="{CD87AACF-755E-F041-8226-BF00407A4AD1}" srcOrd="0" destOrd="0" presId="urn:microsoft.com/office/officeart/2005/8/layout/list1"/>
    <dgm:cxn modelId="{7DC7F3A8-46DA-2244-9FD3-FB94F4CA50F8}" type="presOf" srcId="{E63F3FD8-8DE1-B344-934E-EA9552C2D017}" destId="{5BE8C6BD-973F-A549-850D-0EFB5BBC3102}" srcOrd="0" destOrd="0" presId="urn:microsoft.com/office/officeart/2005/8/layout/list1"/>
    <dgm:cxn modelId="{9D0CDBAB-50D6-E840-BDF0-B3370CA08673}" srcId="{0AE53E34-D656-CC41-A74A-8A87FB9D0408}" destId="{2388DE09-7BF2-8D46-BBB2-0A065591692F}" srcOrd="2" destOrd="0" parTransId="{3195BF0A-AE6E-A940-9B73-ED4010FC5A54}" sibTransId="{4A6757EC-3DBA-8A4A-80DA-BF99FD84E8EE}"/>
    <dgm:cxn modelId="{806BF8B5-4AB3-954A-A064-6DA340DF22F8}" type="presOf" srcId="{EECF6DC4-8DE4-5643-ADB0-83657851D9D7}" destId="{7626CC4B-20D0-8A4D-BE21-05870FE6A74C}" srcOrd="1" destOrd="0" presId="urn:microsoft.com/office/officeart/2005/8/layout/list1"/>
    <dgm:cxn modelId="{4BA201D0-7489-D449-8A03-D293E3F3AFA9}" type="presOf" srcId="{E63F3FD8-8DE1-B344-934E-EA9552C2D017}" destId="{912CA0FE-1EEF-A549-AE5A-4457FD8D8E12}" srcOrd="1" destOrd="0" presId="urn:microsoft.com/office/officeart/2005/8/layout/list1"/>
    <dgm:cxn modelId="{97E2D8EA-9D8A-E744-B2B3-61BD31A78921}" type="presOf" srcId="{B5A78994-3FE3-0F40-B6FA-F7EA44441CC3}" destId="{47B19696-53AE-EC48-B090-06B6A75EB8DB}" srcOrd="1" destOrd="0" presId="urn:microsoft.com/office/officeart/2005/8/layout/list1"/>
    <dgm:cxn modelId="{04818DEE-2A25-5E41-9E0A-FB0694CBB290}" srcId="{0AE53E34-D656-CC41-A74A-8A87FB9D0408}" destId="{E63F3FD8-8DE1-B344-934E-EA9552C2D017}" srcOrd="0" destOrd="0" parTransId="{F97BF41E-621F-EA47-A449-57331B02CD41}" sibTransId="{0FAA86DC-2864-7843-84BB-66917E48C721}"/>
    <dgm:cxn modelId="{0CBDDA50-674F-5240-8F38-3CE2E058B580}" type="presParOf" srcId="{25A8393A-4BED-AC4C-9F5A-7D3D34D405DB}" destId="{10623909-3EA9-4A43-A18D-06CDB18FF3D7}" srcOrd="0" destOrd="0" presId="urn:microsoft.com/office/officeart/2005/8/layout/list1"/>
    <dgm:cxn modelId="{9F36809D-DE20-5840-9247-3E464287DF6C}" type="presParOf" srcId="{10623909-3EA9-4A43-A18D-06CDB18FF3D7}" destId="{5BE8C6BD-973F-A549-850D-0EFB5BBC3102}" srcOrd="0" destOrd="0" presId="urn:microsoft.com/office/officeart/2005/8/layout/list1"/>
    <dgm:cxn modelId="{B4853B2C-6A55-C140-8465-A2502D5BC65E}" type="presParOf" srcId="{10623909-3EA9-4A43-A18D-06CDB18FF3D7}" destId="{912CA0FE-1EEF-A549-AE5A-4457FD8D8E12}" srcOrd="1" destOrd="0" presId="urn:microsoft.com/office/officeart/2005/8/layout/list1"/>
    <dgm:cxn modelId="{8967BDEE-DD22-F841-B51D-2821F1E5DF29}" type="presParOf" srcId="{25A8393A-4BED-AC4C-9F5A-7D3D34D405DB}" destId="{F8721434-C2A7-A443-BE3E-E88B2E476B57}" srcOrd="1" destOrd="0" presId="urn:microsoft.com/office/officeart/2005/8/layout/list1"/>
    <dgm:cxn modelId="{247D0AAC-848D-B140-B33E-7BD0DB8D4D40}" type="presParOf" srcId="{25A8393A-4BED-AC4C-9F5A-7D3D34D405DB}" destId="{DE8DE414-B737-C64A-9D19-E9527B27EC14}" srcOrd="2" destOrd="0" presId="urn:microsoft.com/office/officeart/2005/8/layout/list1"/>
    <dgm:cxn modelId="{E3C76CBA-82C2-594E-B05E-8C4FC56CE2FB}" type="presParOf" srcId="{25A8393A-4BED-AC4C-9F5A-7D3D34D405DB}" destId="{9911859A-53C8-144C-9202-CD088889E54E}" srcOrd="3" destOrd="0" presId="urn:microsoft.com/office/officeart/2005/8/layout/list1"/>
    <dgm:cxn modelId="{F361699D-5C9C-8D43-B159-5C654BE8C01A}" type="presParOf" srcId="{25A8393A-4BED-AC4C-9F5A-7D3D34D405DB}" destId="{4BFDAD01-9471-BC46-B360-6701A60C369F}" srcOrd="4" destOrd="0" presId="urn:microsoft.com/office/officeart/2005/8/layout/list1"/>
    <dgm:cxn modelId="{497D8E2C-5342-9C4B-BA64-2456E1E6E30C}" type="presParOf" srcId="{4BFDAD01-9471-BC46-B360-6701A60C369F}" destId="{C4004AEE-9D2B-5F4B-94F2-3796405E4582}" srcOrd="0" destOrd="0" presId="urn:microsoft.com/office/officeart/2005/8/layout/list1"/>
    <dgm:cxn modelId="{6B48B4F7-1C57-5E40-B786-FE60D0EFE513}" type="presParOf" srcId="{4BFDAD01-9471-BC46-B360-6701A60C369F}" destId="{7626CC4B-20D0-8A4D-BE21-05870FE6A74C}" srcOrd="1" destOrd="0" presId="urn:microsoft.com/office/officeart/2005/8/layout/list1"/>
    <dgm:cxn modelId="{85424BB9-5091-A44B-B2BD-E08FF4809D3D}" type="presParOf" srcId="{25A8393A-4BED-AC4C-9F5A-7D3D34D405DB}" destId="{7B8933F5-9BE1-CB45-ABB8-FD5D84037A8E}" srcOrd="5" destOrd="0" presId="urn:microsoft.com/office/officeart/2005/8/layout/list1"/>
    <dgm:cxn modelId="{9896D13D-6D49-5D4F-802F-30CDCD37AF73}" type="presParOf" srcId="{25A8393A-4BED-AC4C-9F5A-7D3D34D405DB}" destId="{62522AF4-9C00-FD40-BCB5-902B9444FC2D}" srcOrd="6" destOrd="0" presId="urn:microsoft.com/office/officeart/2005/8/layout/list1"/>
    <dgm:cxn modelId="{53359EBA-9D4C-204C-B183-7B5584C9C6B2}" type="presParOf" srcId="{25A8393A-4BED-AC4C-9F5A-7D3D34D405DB}" destId="{FC38AEA9-FFF0-B74D-8E95-967982DE1561}" srcOrd="7" destOrd="0" presId="urn:microsoft.com/office/officeart/2005/8/layout/list1"/>
    <dgm:cxn modelId="{A69E3830-79F3-C34A-9CBA-75217A1BFB50}" type="presParOf" srcId="{25A8393A-4BED-AC4C-9F5A-7D3D34D405DB}" destId="{6AA63E04-1B1F-DD4E-9146-DEACB475DEE4}" srcOrd="8" destOrd="0" presId="urn:microsoft.com/office/officeart/2005/8/layout/list1"/>
    <dgm:cxn modelId="{2CD0BCE6-496D-0641-904A-2649D584D01E}" type="presParOf" srcId="{6AA63E04-1B1F-DD4E-9146-DEACB475DEE4}" destId="{1F893679-AA46-314A-8573-74B9BFFAE57A}" srcOrd="0" destOrd="0" presId="urn:microsoft.com/office/officeart/2005/8/layout/list1"/>
    <dgm:cxn modelId="{6342A3BE-EA2B-334F-83A5-DDAB33AC2335}" type="presParOf" srcId="{6AA63E04-1B1F-DD4E-9146-DEACB475DEE4}" destId="{1B3E4226-B5BD-8647-9A96-29637BCE34AE}" srcOrd="1" destOrd="0" presId="urn:microsoft.com/office/officeart/2005/8/layout/list1"/>
    <dgm:cxn modelId="{608990EF-78E0-BB40-8005-1DDDC2886B00}" type="presParOf" srcId="{25A8393A-4BED-AC4C-9F5A-7D3D34D405DB}" destId="{AEEEDF1C-15D7-F848-BE27-5E73C732B7BB}" srcOrd="9" destOrd="0" presId="urn:microsoft.com/office/officeart/2005/8/layout/list1"/>
    <dgm:cxn modelId="{180A2057-053C-4845-9EAB-396DA60E3D55}" type="presParOf" srcId="{25A8393A-4BED-AC4C-9F5A-7D3D34D405DB}" destId="{41FCB4CA-05DC-164F-BD46-DE5ECEC24B1C}" srcOrd="10" destOrd="0" presId="urn:microsoft.com/office/officeart/2005/8/layout/list1"/>
    <dgm:cxn modelId="{0DD11A43-8F3F-0745-A366-7F2834077522}" type="presParOf" srcId="{25A8393A-4BED-AC4C-9F5A-7D3D34D405DB}" destId="{37EEB789-D662-2246-BBF2-22DF29D2DBC8}" srcOrd="11" destOrd="0" presId="urn:microsoft.com/office/officeart/2005/8/layout/list1"/>
    <dgm:cxn modelId="{44AB778B-C94B-6249-8C6A-E407A8B97381}" type="presParOf" srcId="{25A8393A-4BED-AC4C-9F5A-7D3D34D405DB}" destId="{A5B6D44F-6496-764B-87A5-8DF4CE54D2CB}" srcOrd="12" destOrd="0" presId="urn:microsoft.com/office/officeart/2005/8/layout/list1"/>
    <dgm:cxn modelId="{E638967A-4B45-8F4A-A681-CF48C3A35BEC}" type="presParOf" srcId="{A5B6D44F-6496-764B-87A5-8DF4CE54D2CB}" destId="{CD87AACF-755E-F041-8226-BF00407A4AD1}" srcOrd="0" destOrd="0" presId="urn:microsoft.com/office/officeart/2005/8/layout/list1"/>
    <dgm:cxn modelId="{ED2DB0DC-ADD1-264B-B73D-81E7762BFD7F}" type="presParOf" srcId="{A5B6D44F-6496-764B-87A5-8DF4CE54D2CB}" destId="{47B19696-53AE-EC48-B090-06B6A75EB8DB}" srcOrd="1" destOrd="0" presId="urn:microsoft.com/office/officeart/2005/8/layout/list1"/>
    <dgm:cxn modelId="{DEC0793E-35A0-334A-B8FB-73E2FC56C96C}" type="presParOf" srcId="{25A8393A-4BED-AC4C-9F5A-7D3D34D405DB}" destId="{DECF0036-F2FD-304C-88C5-CB88CB7EA4BE}" srcOrd="13" destOrd="0" presId="urn:microsoft.com/office/officeart/2005/8/layout/list1"/>
    <dgm:cxn modelId="{6083E24F-FA4C-B245-9E11-30313AAB8359}" type="presParOf" srcId="{25A8393A-4BED-AC4C-9F5A-7D3D34D405DB}" destId="{802D0C4E-778E-064D-843C-A378EE24EA9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6876A3-FE9B-C944-8121-6723CAC03F2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69A23D56-54FB-0649-8B5E-9F65B9F2908B}">
      <dgm:prSet phldrT="[文本]"/>
      <dgm:spPr/>
      <dgm:t>
        <a:bodyPr/>
        <a:lstStyle/>
        <a:p>
          <a:r>
            <a:rPr lang="zh-CN" altLang="en-US" dirty="0"/>
            <a:t>监测目的：调查城市地价水平及变化趋势，向社会提供客观、公正、合</a:t>
          </a:r>
          <a:endParaRPr lang="en-US" altLang="zh-CN" dirty="0"/>
        </a:p>
        <a:p>
          <a:r>
            <a:rPr lang="zh-CN" altLang="en-US" dirty="0"/>
            <a:t>                  理的地价信息，为政府加强地价管理和土地宏观调控提供基础数据和决策依据</a:t>
          </a:r>
        </a:p>
      </dgm:t>
    </dgm:pt>
    <dgm:pt modelId="{E5D1E002-5188-984A-B18E-6CAAD4BD6A99}" type="parTrans" cxnId="{44DD9125-985C-6F41-A338-5883421154CE}">
      <dgm:prSet/>
      <dgm:spPr/>
      <dgm:t>
        <a:bodyPr/>
        <a:lstStyle/>
        <a:p>
          <a:endParaRPr lang="zh-CN" altLang="en-US"/>
        </a:p>
      </dgm:t>
    </dgm:pt>
    <dgm:pt modelId="{B6E35CB3-36B1-1E47-883A-EF51796C917E}" type="sibTrans" cxnId="{44DD9125-985C-6F41-A338-5883421154CE}">
      <dgm:prSet/>
      <dgm:spPr/>
      <dgm:t>
        <a:bodyPr/>
        <a:lstStyle/>
        <a:p>
          <a:endParaRPr lang="zh-CN" altLang="en-US"/>
        </a:p>
      </dgm:t>
    </dgm:pt>
    <dgm:pt modelId="{2396A5C2-B90C-574F-AC6C-3668F1B5F9C1}">
      <dgm:prSet phldrT="[文本]"/>
      <dgm:spPr/>
      <dgm:t>
        <a:bodyPr/>
        <a:lstStyle/>
        <a:p>
          <a:r>
            <a:rPr lang="zh-CN" altLang="en-US" dirty="0"/>
            <a:t>监测对象：城市土地的价格状况。</a:t>
          </a:r>
          <a:endParaRPr lang="en-US" altLang="zh-CN" dirty="0"/>
        </a:p>
        <a:p>
          <a:r>
            <a:rPr lang="zh-CN" altLang="en-US" dirty="0"/>
            <a:t>                   城市土地的价格状况包括城市地价的水平状况、变化状况、结构特征，以及地价与相关指标的协调程度等。</a:t>
          </a:r>
        </a:p>
      </dgm:t>
    </dgm:pt>
    <dgm:pt modelId="{C77DDAB2-9F28-FF40-A045-6107F6138856}" type="parTrans" cxnId="{2632D081-4C10-2341-864F-23C89A05356F}">
      <dgm:prSet/>
      <dgm:spPr/>
      <dgm:t>
        <a:bodyPr/>
        <a:lstStyle/>
        <a:p>
          <a:endParaRPr lang="zh-CN" altLang="en-US"/>
        </a:p>
      </dgm:t>
    </dgm:pt>
    <dgm:pt modelId="{C6757EDE-FCC3-974A-988F-D1681A17385B}" type="sibTrans" cxnId="{2632D081-4C10-2341-864F-23C89A05356F}">
      <dgm:prSet/>
      <dgm:spPr/>
      <dgm:t>
        <a:bodyPr/>
        <a:lstStyle/>
        <a:p>
          <a:endParaRPr lang="zh-CN" altLang="en-US"/>
        </a:p>
      </dgm:t>
    </dgm:pt>
    <dgm:pt modelId="{75D04C8C-30AC-6C40-A121-C1295B43E7D9}">
      <dgm:prSet phldrT="[文本]"/>
      <dgm:spPr/>
      <dgm:t>
        <a:bodyPr/>
        <a:lstStyle/>
        <a:p>
          <a:r>
            <a:rPr lang="zh-CN" altLang="en-US" dirty="0"/>
            <a:t>监测周期：全国、全省范围和城市范围饿地价监测周期按照年度、季度进行；</a:t>
          </a:r>
          <a:endParaRPr lang="en-US" altLang="zh-CN" dirty="0"/>
        </a:p>
        <a:p>
          <a:r>
            <a:rPr lang="zh-CN" altLang="en-US" dirty="0"/>
            <a:t>                   重点区域和重点城市、重点区段以及专题性监测等，周期根据具体情况设置</a:t>
          </a:r>
        </a:p>
      </dgm:t>
    </dgm:pt>
    <dgm:pt modelId="{47F8030D-D4D9-704C-A1EA-4C4E68858017}" type="parTrans" cxnId="{893F8BE1-61E7-4144-A2F0-48FC1C21A285}">
      <dgm:prSet/>
      <dgm:spPr/>
      <dgm:t>
        <a:bodyPr/>
        <a:lstStyle/>
        <a:p>
          <a:endParaRPr lang="zh-CN" altLang="en-US"/>
        </a:p>
      </dgm:t>
    </dgm:pt>
    <dgm:pt modelId="{6679A1DA-068F-9F41-A9F6-EA405BA94EA5}" type="sibTrans" cxnId="{893F8BE1-61E7-4144-A2F0-48FC1C21A285}">
      <dgm:prSet/>
      <dgm:spPr/>
      <dgm:t>
        <a:bodyPr/>
        <a:lstStyle/>
        <a:p>
          <a:endParaRPr lang="zh-CN" altLang="en-US"/>
        </a:p>
      </dgm:t>
    </dgm:pt>
    <dgm:pt modelId="{3E895ABB-5ED5-5047-BB35-EF1EC01B5740}">
      <dgm:prSet/>
      <dgm:spPr/>
      <dgm:t>
        <a:bodyPr/>
        <a:lstStyle/>
        <a:p>
          <a:r>
            <a:rPr lang="zh-CN" altLang="en-US" dirty="0"/>
            <a:t>监测地价类型：商业、居住、工业三种类型，各类别地价的内涵应与城市基准地价内涵一致。</a:t>
          </a:r>
          <a:endParaRPr lang="en-US" altLang="zh-CN" dirty="0"/>
        </a:p>
        <a:p>
          <a:r>
            <a:rPr lang="zh-CN" altLang="en-US" dirty="0"/>
            <a:t>                         为了反应城市地价的综合情况，设立综合地价指标，由商业、居住和工业三种用途地价综合形成</a:t>
          </a:r>
        </a:p>
      </dgm:t>
    </dgm:pt>
    <dgm:pt modelId="{868C0120-F8A9-9844-BE56-DF62160C3921}" type="parTrans" cxnId="{AEAEFA6B-A816-F441-8E4F-0A0748CE935D}">
      <dgm:prSet/>
      <dgm:spPr/>
      <dgm:t>
        <a:bodyPr/>
        <a:lstStyle/>
        <a:p>
          <a:endParaRPr lang="zh-CN" altLang="en-US"/>
        </a:p>
      </dgm:t>
    </dgm:pt>
    <dgm:pt modelId="{A0B73822-7D1E-DD43-9CE9-6507B62262D2}" type="sibTrans" cxnId="{AEAEFA6B-A816-F441-8E4F-0A0748CE935D}">
      <dgm:prSet/>
      <dgm:spPr/>
      <dgm:t>
        <a:bodyPr/>
        <a:lstStyle/>
        <a:p>
          <a:endParaRPr lang="zh-CN" altLang="en-US"/>
        </a:p>
      </dgm:t>
    </dgm:pt>
    <dgm:pt modelId="{09FA798E-53AD-D54A-B3D2-A0B535224C6C}">
      <dgm:prSet/>
      <dgm:spPr/>
      <dgm:t>
        <a:bodyPr/>
        <a:lstStyle/>
        <a:p>
          <a:r>
            <a:rPr lang="zh-CN" altLang="en-US" dirty="0"/>
            <a:t>监测地价基准日：季度指标为各季度的最后一日</a:t>
          </a:r>
          <a:endParaRPr lang="en-US" altLang="zh-CN" dirty="0"/>
        </a:p>
        <a:p>
          <a:r>
            <a:rPr lang="zh-CN" altLang="en-US" dirty="0"/>
            <a:t>                             年度指标为每年的</a:t>
          </a:r>
          <a:r>
            <a:rPr lang="en-US" altLang="zh-CN" dirty="0"/>
            <a:t>12</a:t>
          </a:r>
          <a:r>
            <a:rPr lang="zh-CN" altLang="en-US" dirty="0"/>
            <a:t>月</a:t>
          </a:r>
          <a:r>
            <a:rPr lang="en-US" altLang="zh-CN" dirty="0"/>
            <a:t>31</a:t>
          </a:r>
          <a:r>
            <a:rPr lang="zh-CN" altLang="en-US" dirty="0"/>
            <a:t>日</a:t>
          </a:r>
        </a:p>
      </dgm:t>
    </dgm:pt>
    <dgm:pt modelId="{02B633EA-135F-2A48-BC8A-092F07257C80}" type="parTrans" cxnId="{C474D67A-84CB-BE4B-94FF-9CAE38314FCB}">
      <dgm:prSet/>
      <dgm:spPr/>
      <dgm:t>
        <a:bodyPr/>
        <a:lstStyle/>
        <a:p>
          <a:endParaRPr lang="zh-CN" altLang="en-US"/>
        </a:p>
      </dgm:t>
    </dgm:pt>
    <dgm:pt modelId="{0EF0FFBC-2EDC-8940-AA73-C1E921F1A6A6}" type="sibTrans" cxnId="{C474D67A-84CB-BE4B-94FF-9CAE38314FCB}">
      <dgm:prSet/>
      <dgm:spPr/>
      <dgm:t>
        <a:bodyPr/>
        <a:lstStyle/>
        <a:p>
          <a:endParaRPr lang="zh-CN" altLang="en-US"/>
        </a:p>
      </dgm:t>
    </dgm:pt>
    <dgm:pt modelId="{5CDE387E-E238-9449-A780-B7F83D5071F0}" type="pres">
      <dgm:prSet presAssocID="{3F6876A3-FE9B-C944-8121-6723CAC03F2C}" presName="vert0" presStyleCnt="0">
        <dgm:presLayoutVars>
          <dgm:dir/>
          <dgm:animOne val="branch"/>
          <dgm:animLvl val="lvl"/>
        </dgm:presLayoutVars>
      </dgm:prSet>
      <dgm:spPr/>
    </dgm:pt>
    <dgm:pt modelId="{B2813670-038C-2045-84F5-9CEED5ABC0DD}" type="pres">
      <dgm:prSet presAssocID="{69A23D56-54FB-0649-8B5E-9F65B9F2908B}" presName="thickLine" presStyleLbl="alignNode1" presStyleIdx="0" presStyleCnt="5"/>
      <dgm:spPr/>
    </dgm:pt>
    <dgm:pt modelId="{EF045040-34BE-5240-86B5-5A54875DE986}" type="pres">
      <dgm:prSet presAssocID="{69A23D56-54FB-0649-8B5E-9F65B9F2908B}" presName="horz1" presStyleCnt="0"/>
      <dgm:spPr/>
    </dgm:pt>
    <dgm:pt modelId="{C4383DD5-5731-354E-BA5F-94FA5DC40A7C}" type="pres">
      <dgm:prSet presAssocID="{69A23D56-54FB-0649-8B5E-9F65B9F2908B}" presName="tx1" presStyleLbl="revTx" presStyleIdx="0" presStyleCnt="5"/>
      <dgm:spPr/>
    </dgm:pt>
    <dgm:pt modelId="{D4F72FF0-EF5A-1145-BAD8-F11988F74CA6}" type="pres">
      <dgm:prSet presAssocID="{69A23D56-54FB-0649-8B5E-9F65B9F2908B}" presName="vert1" presStyleCnt="0"/>
      <dgm:spPr/>
    </dgm:pt>
    <dgm:pt modelId="{DA0D1FBD-FA97-2648-BF76-7A13A9AD53E5}" type="pres">
      <dgm:prSet presAssocID="{2396A5C2-B90C-574F-AC6C-3668F1B5F9C1}" presName="thickLine" presStyleLbl="alignNode1" presStyleIdx="1" presStyleCnt="5"/>
      <dgm:spPr/>
    </dgm:pt>
    <dgm:pt modelId="{D7559C71-7009-9C4E-BEAA-C6D825355D2A}" type="pres">
      <dgm:prSet presAssocID="{2396A5C2-B90C-574F-AC6C-3668F1B5F9C1}" presName="horz1" presStyleCnt="0"/>
      <dgm:spPr/>
    </dgm:pt>
    <dgm:pt modelId="{8A59E3FC-9C68-174F-B9CC-9C7B1F8FCCC7}" type="pres">
      <dgm:prSet presAssocID="{2396A5C2-B90C-574F-AC6C-3668F1B5F9C1}" presName="tx1" presStyleLbl="revTx" presStyleIdx="1" presStyleCnt="5"/>
      <dgm:spPr/>
    </dgm:pt>
    <dgm:pt modelId="{C5431FE1-FE4F-724A-B468-AEA376E7A08A}" type="pres">
      <dgm:prSet presAssocID="{2396A5C2-B90C-574F-AC6C-3668F1B5F9C1}" presName="vert1" presStyleCnt="0"/>
      <dgm:spPr/>
    </dgm:pt>
    <dgm:pt modelId="{81950D47-A6FD-5849-98DF-6FE987B7E2E9}" type="pres">
      <dgm:prSet presAssocID="{75D04C8C-30AC-6C40-A121-C1295B43E7D9}" presName="thickLine" presStyleLbl="alignNode1" presStyleIdx="2" presStyleCnt="5"/>
      <dgm:spPr/>
    </dgm:pt>
    <dgm:pt modelId="{5D9A3B77-E30A-D344-9954-0A9413E73788}" type="pres">
      <dgm:prSet presAssocID="{75D04C8C-30AC-6C40-A121-C1295B43E7D9}" presName="horz1" presStyleCnt="0"/>
      <dgm:spPr/>
    </dgm:pt>
    <dgm:pt modelId="{E2E84C71-DEA9-614F-8646-A32E8609F75C}" type="pres">
      <dgm:prSet presAssocID="{75D04C8C-30AC-6C40-A121-C1295B43E7D9}" presName="tx1" presStyleLbl="revTx" presStyleIdx="2" presStyleCnt="5"/>
      <dgm:spPr/>
    </dgm:pt>
    <dgm:pt modelId="{DA88F173-CB82-BE4B-8389-DCACEAB70D27}" type="pres">
      <dgm:prSet presAssocID="{75D04C8C-30AC-6C40-A121-C1295B43E7D9}" presName="vert1" presStyleCnt="0"/>
      <dgm:spPr/>
    </dgm:pt>
    <dgm:pt modelId="{9ED1E8C8-5C42-7D41-90F7-FC8F053A52C8}" type="pres">
      <dgm:prSet presAssocID="{3E895ABB-5ED5-5047-BB35-EF1EC01B5740}" presName="thickLine" presStyleLbl="alignNode1" presStyleIdx="3" presStyleCnt="5"/>
      <dgm:spPr/>
    </dgm:pt>
    <dgm:pt modelId="{1DBA321F-C9F0-204B-9994-5ABE1159800D}" type="pres">
      <dgm:prSet presAssocID="{3E895ABB-5ED5-5047-BB35-EF1EC01B5740}" presName="horz1" presStyleCnt="0"/>
      <dgm:spPr/>
    </dgm:pt>
    <dgm:pt modelId="{C294CC8F-9635-1544-B8E1-7B0DC155409B}" type="pres">
      <dgm:prSet presAssocID="{3E895ABB-5ED5-5047-BB35-EF1EC01B5740}" presName="tx1" presStyleLbl="revTx" presStyleIdx="3" presStyleCnt="5"/>
      <dgm:spPr/>
    </dgm:pt>
    <dgm:pt modelId="{1C360EB5-80EC-7144-AB53-DDE4BFB5E97A}" type="pres">
      <dgm:prSet presAssocID="{3E895ABB-5ED5-5047-BB35-EF1EC01B5740}" presName="vert1" presStyleCnt="0"/>
      <dgm:spPr/>
    </dgm:pt>
    <dgm:pt modelId="{5F051400-CE8D-214F-9D8D-68264366D5FE}" type="pres">
      <dgm:prSet presAssocID="{09FA798E-53AD-D54A-B3D2-A0B535224C6C}" presName="thickLine" presStyleLbl="alignNode1" presStyleIdx="4" presStyleCnt="5"/>
      <dgm:spPr/>
    </dgm:pt>
    <dgm:pt modelId="{39C6E9A9-EF7E-8A4B-A088-33EDD44BBD8C}" type="pres">
      <dgm:prSet presAssocID="{09FA798E-53AD-D54A-B3D2-A0B535224C6C}" presName="horz1" presStyleCnt="0"/>
      <dgm:spPr/>
    </dgm:pt>
    <dgm:pt modelId="{BA9F6EDC-DA85-B142-9F61-0B023509EF53}" type="pres">
      <dgm:prSet presAssocID="{09FA798E-53AD-D54A-B3D2-A0B535224C6C}" presName="tx1" presStyleLbl="revTx" presStyleIdx="4" presStyleCnt="5"/>
      <dgm:spPr/>
    </dgm:pt>
    <dgm:pt modelId="{743C2367-480C-1048-905B-6CD615B22DE8}" type="pres">
      <dgm:prSet presAssocID="{09FA798E-53AD-D54A-B3D2-A0B535224C6C}" presName="vert1" presStyleCnt="0"/>
      <dgm:spPr/>
    </dgm:pt>
  </dgm:ptLst>
  <dgm:cxnLst>
    <dgm:cxn modelId="{44DD9125-985C-6F41-A338-5883421154CE}" srcId="{3F6876A3-FE9B-C944-8121-6723CAC03F2C}" destId="{69A23D56-54FB-0649-8B5E-9F65B9F2908B}" srcOrd="0" destOrd="0" parTransId="{E5D1E002-5188-984A-B18E-6CAAD4BD6A99}" sibTransId="{B6E35CB3-36B1-1E47-883A-EF51796C917E}"/>
    <dgm:cxn modelId="{374E3046-AAE9-FF45-873E-AEE0A066B5A5}" type="presOf" srcId="{09FA798E-53AD-D54A-B3D2-A0B535224C6C}" destId="{BA9F6EDC-DA85-B142-9F61-0B023509EF53}" srcOrd="0" destOrd="0" presId="urn:microsoft.com/office/officeart/2008/layout/LinedList"/>
    <dgm:cxn modelId="{957D0A4D-1B9C-EC48-9410-947FD121A842}" type="presOf" srcId="{75D04C8C-30AC-6C40-A121-C1295B43E7D9}" destId="{E2E84C71-DEA9-614F-8646-A32E8609F75C}" srcOrd="0" destOrd="0" presId="urn:microsoft.com/office/officeart/2008/layout/LinedList"/>
    <dgm:cxn modelId="{F231E74E-5E88-AE4A-B13F-B78405B47F6B}" type="presOf" srcId="{2396A5C2-B90C-574F-AC6C-3668F1B5F9C1}" destId="{8A59E3FC-9C68-174F-B9CC-9C7B1F8FCCC7}" srcOrd="0" destOrd="0" presId="urn:microsoft.com/office/officeart/2008/layout/LinedList"/>
    <dgm:cxn modelId="{AEAEFA6B-A816-F441-8E4F-0A0748CE935D}" srcId="{3F6876A3-FE9B-C944-8121-6723CAC03F2C}" destId="{3E895ABB-5ED5-5047-BB35-EF1EC01B5740}" srcOrd="3" destOrd="0" parTransId="{868C0120-F8A9-9844-BE56-DF62160C3921}" sibTransId="{A0B73822-7D1E-DD43-9CE9-6507B62262D2}"/>
    <dgm:cxn modelId="{C474D67A-84CB-BE4B-94FF-9CAE38314FCB}" srcId="{3F6876A3-FE9B-C944-8121-6723CAC03F2C}" destId="{09FA798E-53AD-D54A-B3D2-A0B535224C6C}" srcOrd="4" destOrd="0" parTransId="{02B633EA-135F-2A48-BC8A-092F07257C80}" sibTransId="{0EF0FFBC-2EDC-8940-AA73-C1E921F1A6A6}"/>
    <dgm:cxn modelId="{2632D081-4C10-2341-864F-23C89A05356F}" srcId="{3F6876A3-FE9B-C944-8121-6723CAC03F2C}" destId="{2396A5C2-B90C-574F-AC6C-3668F1B5F9C1}" srcOrd="1" destOrd="0" parTransId="{C77DDAB2-9F28-FF40-A045-6107F6138856}" sibTransId="{C6757EDE-FCC3-974A-988F-D1681A17385B}"/>
    <dgm:cxn modelId="{2BD455B2-D7BD-6242-A34A-D1F9CDE368DA}" type="presOf" srcId="{3F6876A3-FE9B-C944-8121-6723CAC03F2C}" destId="{5CDE387E-E238-9449-A780-B7F83D5071F0}" srcOrd="0" destOrd="0" presId="urn:microsoft.com/office/officeart/2008/layout/LinedList"/>
    <dgm:cxn modelId="{1BF7B1B6-DDC3-C041-B33E-398785F0F24B}" type="presOf" srcId="{69A23D56-54FB-0649-8B5E-9F65B9F2908B}" destId="{C4383DD5-5731-354E-BA5F-94FA5DC40A7C}" srcOrd="0" destOrd="0" presId="urn:microsoft.com/office/officeart/2008/layout/LinedList"/>
    <dgm:cxn modelId="{00E80ECA-085C-664E-AB7C-0FF93A53AD9E}" type="presOf" srcId="{3E895ABB-5ED5-5047-BB35-EF1EC01B5740}" destId="{C294CC8F-9635-1544-B8E1-7B0DC155409B}" srcOrd="0" destOrd="0" presId="urn:microsoft.com/office/officeart/2008/layout/LinedList"/>
    <dgm:cxn modelId="{893F8BE1-61E7-4144-A2F0-48FC1C21A285}" srcId="{3F6876A3-FE9B-C944-8121-6723CAC03F2C}" destId="{75D04C8C-30AC-6C40-A121-C1295B43E7D9}" srcOrd="2" destOrd="0" parTransId="{47F8030D-D4D9-704C-A1EA-4C4E68858017}" sibTransId="{6679A1DA-068F-9F41-A9F6-EA405BA94EA5}"/>
    <dgm:cxn modelId="{6AAA8599-0782-7D45-B26B-D817678C37BE}" type="presParOf" srcId="{5CDE387E-E238-9449-A780-B7F83D5071F0}" destId="{B2813670-038C-2045-84F5-9CEED5ABC0DD}" srcOrd="0" destOrd="0" presId="urn:microsoft.com/office/officeart/2008/layout/LinedList"/>
    <dgm:cxn modelId="{2F8B4509-5592-214C-9E88-A781064F0E18}" type="presParOf" srcId="{5CDE387E-E238-9449-A780-B7F83D5071F0}" destId="{EF045040-34BE-5240-86B5-5A54875DE986}" srcOrd="1" destOrd="0" presId="urn:microsoft.com/office/officeart/2008/layout/LinedList"/>
    <dgm:cxn modelId="{0C8F513D-BBEF-5E4F-BB70-8EB2E581F5F8}" type="presParOf" srcId="{EF045040-34BE-5240-86B5-5A54875DE986}" destId="{C4383DD5-5731-354E-BA5F-94FA5DC40A7C}" srcOrd="0" destOrd="0" presId="urn:microsoft.com/office/officeart/2008/layout/LinedList"/>
    <dgm:cxn modelId="{3E1CF33F-7CB4-874F-A8D2-113764B74D03}" type="presParOf" srcId="{EF045040-34BE-5240-86B5-5A54875DE986}" destId="{D4F72FF0-EF5A-1145-BAD8-F11988F74CA6}" srcOrd="1" destOrd="0" presId="urn:microsoft.com/office/officeart/2008/layout/LinedList"/>
    <dgm:cxn modelId="{D1B9A451-E69F-4049-AC53-588191A36BD9}" type="presParOf" srcId="{5CDE387E-E238-9449-A780-B7F83D5071F0}" destId="{DA0D1FBD-FA97-2648-BF76-7A13A9AD53E5}" srcOrd="2" destOrd="0" presId="urn:microsoft.com/office/officeart/2008/layout/LinedList"/>
    <dgm:cxn modelId="{1F8FEECF-5239-7041-9A81-6C803A9FD020}" type="presParOf" srcId="{5CDE387E-E238-9449-A780-B7F83D5071F0}" destId="{D7559C71-7009-9C4E-BEAA-C6D825355D2A}" srcOrd="3" destOrd="0" presId="urn:microsoft.com/office/officeart/2008/layout/LinedList"/>
    <dgm:cxn modelId="{BFCFB2B2-08D8-6848-B719-2257C9C5943F}" type="presParOf" srcId="{D7559C71-7009-9C4E-BEAA-C6D825355D2A}" destId="{8A59E3FC-9C68-174F-B9CC-9C7B1F8FCCC7}" srcOrd="0" destOrd="0" presId="urn:microsoft.com/office/officeart/2008/layout/LinedList"/>
    <dgm:cxn modelId="{B3E5248F-E839-7F42-A67B-A9AF7EC016F2}" type="presParOf" srcId="{D7559C71-7009-9C4E-BEAA-C6D825355D2A}" destId="{C5431FE1-FE4F-724A-B468-AEA376E7A08A}" srcOrd="1" destOrd="0" presId="urn:microsoft.com/office/officeart/2008/layout/LinedList"/>
    <dgm:cxn modelId="{3963FD40-F579-5D40-B236-DDBDAA0DB106}" type="presParOf" srcId="{5CDE387E-E238-9449-A780-B7F83D5071F0}" destId="{81950D47-A6FD-5849-98DF-6FE987B7E2E9}" srcOrd="4" destOrd="0" presId="urn:microsoft.com/office/officeart/2008/layout/LinedList"/>
    <dgm:cxn modelId="{EAB92230-181D-7F40-B034-4F7ECEBCB274}" type="presParOf" srcId="{5CDE387E-E238-9449-A780-B7F83D5071F0}" destId="{5D9A3B77-E30A-D344-9954-0A9413E73788}" srcOrd="5" destOrd="0" presId="urn:microsoft.com/office/officeart/2008/layout/LinedList"/>
    <dgm:cxn modelId="{8E24958C-039D-884C-9909-B31D59C372EF}" type="presParOf" srcId="{5D9A3B77-E30A-D344-9954-0A9413E73788}" destId="{E2E84C71-DEA9-614F-8646-A32E8609F75C}" srcOrd="0" destOrd="0" presId="urn:microsoft.com/office/officeart/2008/layout/LinedList"/>
    <dgm:cxn modelId="{C1FDE5C4-485A-CD44-9A4F-1EDCD1EFA1D3}" type="presParOf" srcId="{5D9A3B77-E30A-D344-9954-0A9413E73788}" destId="{DA88F173-CB82-BE4B-8389-DCACEAB70D27}" srcOrd="1" destOrd="0" presId="urn:microsoft.com/office/officeart/2008/layout/LinedList"/>
    <dgm:cxn modelId="{36C67398-72E0-F84E-9C1D-298B2E8854C1}" type="presParOf" srcId="{5CDE387E-E238-9449-A780-B7F83D5071F0}" destId="{9ED1E8C8-5C42-7D41-90F7-FC8F053A52C8}" srcOrd="6" destOrd="0" presId="urn:microsoft.com/office/officeart/2008/layout/LinedList"/>
    <dgm:cxn modelId="{AEE8DDCC-2503-2744-BB91-0401DB6D2328}" type="presParOf" srcId="{5CDE387E-E238-9449-A780-B7F83D5071F0}" destId="{1DBA321F-C9F0-204B-9994-5ABE1159800D}" srcOrd="7" destOrd="0" presId="urn:microsoft.com/office/officeart/2008/layout/LinedList"/>
    <dgm:cxn modelId="{33011408-0104-8042-85B9-E94D877F304C}" type="presParOf" srcId="{1DBA321F-C9F0-204B-9994-5ABE1159800D}" destId="{C294CC8F-9635-1544-B8E1-7B0DC155409B}" srcOrd="0" destOrd="0" presId="urn:microsoft.com/office/officeart/2008/layout/LinedList"/>
    <dgm:cxn modelId="{F3459651-AA62-104B-B8FE-ED88FB622472}" type="presParOf" srcId="{1DBA321F-C9F0-204B-9994-5ABE1159800D}" destId="{1C360EB5-80EC-7144-AB53-DDE4BFB5E97A}" srcOrd="1" destOrd="0" presId="urn:microsoft.com/office/officeart/2008/layout/LinedList"/>
    <dgm:cxn modelId="{A232D058-98A8-9043-A8FA-0CBDB6E321AD}" type="presParOf" srcId="{5CDE387E-E238-9449-A780-B7F83D5071F0}" destId="{5F051400-CE8D-214F-9D8D-68264366D5FE}" srcOrd="8" destOrd="0" presId="urn:microsoft.com/office/officeart/2008/layout/LinedList"/>
    <dgm:cxn modelId="{5143E137-A6FA-7E4F-8BBE-DB098134A9B6}" type="presParOf" srcId="{5CDE387E-E238-9449-A780-B7F83D5071F0}" destId="{39C6E9A9-EF7E-8A4B-A088-33EDD44BBD8C}" srcOrd="9" destOrd="0" presId="urn:microsoft.com/office/officeart/2008/layout/LinedList"/>
    <dgm:cxn modelId="{300BFAAF-2510-7F4E-86BE-09FC1A2A7F62}" type="presParOf" srcId="{39C6E9A9-EF7E-8A4B-A088-33EDD44BBD8C}" destId="{BA9F6EDC-DA85-B142-9F61-0B023509EF53}" srcOrd="0" destOrd="0" presId="urn:microsoft.com/office/officeart/2008/layout/LinedList"/>
    <dgm:cxn modelId="{0064FD1C-56F5-C242-8628-F0D6F4D6A70B}" type="presParOf" srcId="{39C6E9A9-EF7E-8A4B-A088-33EDD44BBD8C}" destId="{743C2367-480C-1048-905B-6CD615B22DE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65471F-875D-1047-BE01-025BA9E5B22F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952FCE46-8951-1B4F-80AA-93C29A02D34A}">
      <dgm:prSet phldrT="[文本]"/>
      <dgm:spPr/>
      <dgm:t>
        <a:bodyPr/>
        <a:lstStyle/>
        <a:p>
          <a:r>
            <a:rPr lang="zh-CN" altLang="en-US" dirty="0"/>
            <a:t>技术路线：通过建立监测点，采用评估的手段收集城市不同级别、不同区段、不同用地类型土地价格及相关数据，对地价现状进行调查和观测，然后通过系列指标对城市地价状况进行全面描述，对城市地价状况做出基本的评价，最后生成相关信息并向社会发布。</a:t>
          </a:r>
        </a:p>
      </dgm:t>
    </dgm:pt>
    <dgm:pt modelId="{A7D0AA2C-4615-FC42-AC4B-1A7C4F1728AA}" type="parTrans" cxnId="{797CA363-821C-084E-8A98-83461356B7AB}">
      <dgm:prSet/>
      <dgm:spPr/>
      <dgm:t>
        <a:bodyPr/>
        <a:lstStyle/>
        <a:p>
          <a:endParaRPr lang="zh-CN" altLang="en-US"/>
        </a:p>
      </dgm:t>
    </dgm:pt>
    <dgm:pt modelId="{C38A7E7C-FFFD-3C44-B68C-D25C5B179A0D}" type="sibTrans" cxnId="{797CA363-821C-084E-8A98-83461356B7AB}">
      <dgm:prSet/>
      <dgm:spPr/>
      <dgm:t>
        <a:bodyPr/>
        <a:lstStyle/>
        <a:p>
          <a:endParaRPr lang="zh-CN" altLang="en-US"/>
        </a:p>
      </dgm:t>
    </dgm:pt>
    <dgm:pt modelId="{B1204812-07B8-AD4E-9644-4D3D7C98E7DF}">
      <dgm:prSet phldrT="[文本]"/>
      <dgm:spPr/>
      <dgm:t>
        <a:bodyPr/>
        <a:lstStyle/>
        <a:p>
          <a:r>
            <a:rPr lang="zh-CN" altLang="en-US" dirty="0"/>
            <a:t>监测程序</a:t>
          </a:r>
        </a:p>
      </dgm:t>
    </dgm:pt>
    <dgm:pt modelId="{C05C00E4-FBA6-C140-BCF3-B34027D210F5}" type="parTrans" cxnId="{2398E360-12AA-C04E-AC1F-AE6443BE7163}">
      <dgm:prSet/>
      <dgm:spPr/>
      <dgm:t>
        <a:bodyPr/>
        <a:lstStyle/>
        <a:p>
          <a:endParaRPr lang="zh-CN" altLang="en-US"/>
        </a:p>
      </dgm:t>
    </dgm:pt>
    <dgm:pt modelId="{0AB051F2-2727-DA48-A655-125A7F2C9710}" type="sibTrans" cxnId="{2398E360-12AA-C04E-AC1F-AE6443BE7163}">
      <dgm:prSet/>
      <dgm:spPr/>
      <dgm:t>
        <a:bodyPr/>
        <a:lstStyle/>
        <a:p>
          <a:endParaRPr lang="zh-CN" altLang="en-US"/>
        </a:p>
      </dgm:t>
    </dgm:pt>
    <dgm:pt modelId="{EA932634-B11B-714B-978B-3997E4329CEF}" type="pres">
      <dgm:prSet presAssocID="{1565471F-875D-1047-BE01-025BA9E5B22F}" presName="vert0" presStyleCnt="0">
        <dgm:presLayoutVars>
          <dgm:dir/>
          <dgm:animOne val="branch"/>
          <dgm:animLvl val="lvl"/>
        </dgm:presLayoutVars>
      </dgm:prSet>
      <dgm:spPr/>
    </dgm:pt>
    <dgm:pt modelId="{866B7C1E-6EBD-5746-B2F7-3E0D3A25E623}" type="pres">
      <dgm:prSet presAssocID="{952FCE46-8951-1B4F-80AA-93C29A02D34A}" presName="thickLine" presStyleLbl="alignNode1" presStyleIdx="0" presStyleCnt="2"/>
      <dgm:spPr/>
    </dgm:pt>
    <dgm:pt modelId="{157E4192-2DBF-6548-8A09-1E793994F237}" type="pres">
      <dgm:prSet presAssocID="{952FCE46-8951-1B4F-80AA-93C29A02D34A}" presName="horz1" presStyleCnt="0"/>
      <dgm:spPr/>
    </dgm:pt>
    <dgm:pt modelId="{C2EC779A-8228-444E-9A15-5FB8024243F8}" type="pres">
      <dgm:prSet presAssocID="{952FCE46-8951-1B4F-80AA-93C29A02D34A}" presName="tx1" presStyleLbl="revTx" presStyleIdx="0" presStyleCnt="2"/>
      <dgm:spPr/>
    </dgm:pt>
    <dgm:pt modelId="{3A57E268-27CA-4B46-91EF-6F237924012F}" type="pres">
      <dgm:prSet presAssocID="{952FCE46-8951-1B4F-80AA-93C29A02D34A}" presName="vert1" presStyleCnt="0"/>
      <dgm:spPr/>
    </dgm:pt>
    <dgm:pt modelId="{70EF73F1-456A-EC4F-BC40-868B4B62B168}" type="pres">
      <dgm:prSet presAssocID="{B1204812-07B8-AD4E-9644-4D3D7C98E7DF}" presName="thickLine" presStyleLbl="alignNode1" presStyleIdx="1" presStyleCnt="2"/>
      <dgm:spPr/>
    </dgm:pt>
    <dgm:pt modelId="{53992CF1-4DAA-2E4F-8842-FB80B688752E}" type="pres">
      <dgm:prSet presAssocID="{B1204812-07B8-AD4E-9644-4D3D7C98E7DF}" presName="horz1" presStyleCnt="0"/>
      <dgm:spPr/>
    </dgm:pt>
    <dgm:pt modelId="{8B07BD21-7373-594F-A4F5-0135C3D7EA77}" type="pres">
      <dgm:prSet presAssocID="{B1204812-07B8-AD4E-9644-4D3D7C98E7DF}" presName="tx1" presStyleLbl="revTx" presStyleIdx="1" presStyleCnt="2"/>
      <dgm:spPr/>
    </dgm:pt>
    <dgm:pt modelId="{DC04AF98-E87E-9148-A1A7-1E3BF76EDC01}" type="pres">
      <dgm:prSet presAssocID="{B1204812-07B8-AD4E-9644-4D3D7C98E7DF}" presName="vert1" presStyleCnt="0"/>
      <dgm:spPr/>
    </dgm:pt>
  </dgm:ptLst>
  <dgm:cxnLst>
    <dgm:cxn modelId="{3940750A-9D83-1F43-8EF3-E4095F9D6A85}" type="presOf" srcId="{B1204812-07B8-AD4E-9644-4D3D7C98E7DF}" destId="{8B07BD21-7373-594F-A4F5-0135C3D7EA77}" srcOrd="0" destOrd="0" presId="urn:microsoft.com/office/officeart/2008/layout/LinedList"/>
    <dgm:cxn modelId="{C2E9702C-0CBC-D94C-9169-966E0B34C7FA}" type="presOf" srcId="{952FCE46-8951-1B4F-80AA-93C29A02D34A}" destId="{C2EC779A-8228-444E-9A15-5FB8024243F8}" srcOrd="0" destOrd="0" presId="urn:microsoft.com/office/officeart/2008/layout/LinedList"/>
    <dgm:cxn modelId="{0A03A948-12E0-D24D-9DF4-2D3EBAFEBC9F}" type="presOf" srcId="{1565471F-875D-1047-BE01-025BA9E5B22F}" destId="{EA932634-B11B-714B-978B-3997E4329CEF}" srcOrd="0" destOrd="0" presId="urn:microsoft.com/office/officeart/2008/layout/LinedList"/>
    <dgm:cxn modelId="{2398E360-12AA-C04E-AC1F-AE6443BE7163}" srcId="{1565471F-875D-1047-BE01-025BA9E5B22F}" destId="{B1204812-07B8-AD4E-9644-4D3D7C98E7DF}" srcOrd="1" destOrd="0" parTransId="{C05C00E4-FBA6-C140-BCF3-B34027D210F5}" sibTransId="{0AB051F2-2727-DA48-A655-125A7F2C9710}"/>
    <dgm:cxn modelId="{797CA363-821C-084E-8A98-83461356B7AB}" srcId="{1565471F-875D-1047-BE01-025BA9E5B22F}" destId="{952FCE46-8951-1B4F-80AA-93C29A02D34A}" srcOrd="0" destOrd="0" parTransId="{A7D0AA2C-4615-FC42-AC4B-1A7C4F1728AA}" sibTransId="{C38A7E7C-FFFD-3C44-B68C-D25C5B179A0D}"/>
    <dgm:cxn modelId="{2B66392E-F56B-2540-934D-259BBA17F5C6}" type="presParOf" srcId="{EA932634-B11B-714B-978B-3997E4329CEF}" destId="{866B7C1E-6EBD-5746-B2F7-3E0D3A25E623}" srcOrd="0" destOrd="0" presId="urn:microsoft.com/office/officeart/2008/layout/LinedList"/>
    <dgm:cxn modelId="{F70B5235-DE08-134D-BD3A-BCFEDC4F4D66}" type="presParOf" srcId="{EA932634-B11B-714B-978B-3997E4329CEF}" destId="{157E4192-2DBF-6548-8A09-1E793994F237}" srcOrd="1" destOrd="0" presId="urn:microsoft.com/office/officeart/2008/layout/LinedList"/>
    <dgm:cxn modelId="{D94FBD83-B346-994E-9782-21BA86D6505D}" type="presParOf" srcId="{157E4192-2DBF-6548-8A09-1E793994F237}" destId="{C2EC779A-8228-444E-9A15-5FB8024243F8}" srcOrd="0" destOrd="0" presId="urn:microsoft.com/office/officeart/2008/layout/LinedList"/>
    <dgm:cxn modelId="{BA63B098-A025-9444-8B4A-ED052AF455FA}" type="presParOf" srcId="{157E4192-2DBF-6548-8A09-1E793994F237}" destId="{3A57E268-27CA-4B46-91EF-6F237924012F}" srcOrd="1" destOrd="0" presId="urn:microsoft.com/office/officeart/2008/layout/LinedList"/>
    <dgm:cxn modelId="{0A93142A-0A23-6047-9027-7AD9ACC7C218}" type="presParOf" srcId="{EA932634-B11B-714B-978B-3997E4329CEF}" destId="{70EF73F1-456A-EC4F-BC40-868B4B62B168}" srcOrd="2" destOrd="0" presId="urn:microsoft.com/office/officeart/2008/layout/LinedList"/>
    <dgm:cxn modelId="{265FB82C-9CA6-E04F-9966-8363304DFFFB}" type="presParOf" srcId="{EA932634-B11B-714B-978B-3997E4329CEF}" destId="{53992CF1-4DAA-2E4F-8842-FB80B688752E}" srcOrd="3" destOrd="0" presId="urn:microsoft.com/office/officeart/2008/layout/LinedList"/>
    <dgm:cxn modelId="{222AA7DE-7652-0E44-AEEE-AC9CCAF0C4CF}" type="presParOf" srcId="{53992CF1-4DAA-2E4F-8842-FB80B688752E}" destId="{8B07BD21-7373-594F-A4F5-0135C3D7EA77}" srcOrd="0" destOrd="0" presId="urn:microsoft.com/office/officeart/2008/layout/LinedList"/>
    <dgm:cxn modelId="{4EC1A517-43CE-0F4A-A460-B3B34DBDD267}" type="presParOf" srcId="{53992CF1-4DAA-2E4F-8842-FB80B688752E}" destId="{DC04AF98-E87E-9148-A1A7-1E3BF76EDC0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D1CC3D-A65A-3E4F-85BB-AF6148AAC368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C665820-D242-5045-A522-A93179142A88}">
      <dgm:prSet phldrT="[文本]"/>
      <dgm:spPr/>
      <dgm:t>
        <a:bodyPr/>
        <a:lstStyle/>
        <a:p>
          <a:r>
            <a:rPr lang="zh-CN" altLang="en-US" dirty="0"/>
            <a:t>监测范围确定</a:t>
          </a:r>
        </a:p>
      </dgm:t>
    </dgm:pt>
    <dgm:pt modelId="{388C9247-E9D4-204C-98B4-2AB266B2AFC9}" type="parTrans" cxnId="{A5F19B99-0FBE-DA42-9471-5D905B3757A6}">
      <dgm:prSet/>
      <dgm:spPr/>
      <dgm:t>
        <a:bodyPr/>
        <a:lstStyle/>
        <a:p>
          <a:endParaRPr lang="zh-CN" altLang="en-US"/>
        </a:p>
      </dgm:t>
    </dgm:pt>
    <dgm:pt modelId="{453F8131-D0CF-204F-A02E-887BC4CE7E7E}" type="sibTrans" cxnId="{A5F19B99-0FBE-DA42-9471-5D905B3757A6}">
      <dgm:prSet/>
      <dgm:spPr/>
      <dgm:t>
        <a:bodyPr/>
        <a:lstStyle/>
        <a:p>
          <a:endParaRPr lang="zh-CN" altLang="en-US"/>
        </a:p>
      </dgm:t>
    </dgm:pt>
    <dgm:pt modelId="{0DBE1429-8417-8349-ACCD-193B8CA2D8C9}">
      <dgm:prSet phldrT="[文本]"/>
      <dgm:spPr/>
      <dgm:t>
        <a:bodyPr/>
        <a:lstStyle/>
        <a:p>
          <a:r>
            <a:rPr lang="zh-CN" altLang="en-US" dirty="0"/>
            <a:t>国家级城市地价动态监测范围</a:t>
          </a:r>
        </a:p>
      </dgm:t>
    </dgm:pt>
    <dgm:pt modelId="{D93A1C7A-F32D-9C49-9D61-E3F078E9A390}" type="parTrans" cxnId="{DF5B962B-E963-B14E-8BC0-DC783C67C1B5}">
      <dgm:prSet/>
      <dgm:spPr/>
      <dgm:t>
        <a:bodyPr/>
        <a:lstStyle/>
        <a:p>
          <a:endParaRPr lang="zh-CN" altLang="en-US"/>
        </a:p>
      </dgm:t>
    </dgm:pt>
    <dgm:pt modelId="{746FBC71-EC05-1D42-9147-24DC89C12702}" type="sibTrans" cxnId="{DF5B962B-E963-B14E-8BC0-DC783C67C1B5}">
      <dgm:prSet/>
      <dgm:spPr/>
      <dgm:t>
        <a:bodyPr/>
        <a:lstStyle/>
        <a:p>
          <a:endParaRPr lang="zh-CN" altLang="en-US"/>
        </a:p>
      </dgm:t>
    </dgm:pt>
    <dgm:pt modelId="{D825BCAD-DF0F-1743-84E4-838FBE249CAC}">
      <dgm:prSet phldrT="[文本]"/>
      <dgm:spPr/>
      <dgm:t>
        <a:bodyPr/>
        <a:lstStyle/>
        <a:p>
          <a:r>
            <a:rPr lang="zh-CN" altLang="en-US" dirty="0"/>
            <a:t>省市城市地价动态监测范围</a:t>
          </a:r>
        </a:p>
      </dgm:t>
    </dgm:pt>
    <dgm:pt modelId="{7E43847C-3552-0041-B374-9480711E052F}" type="parTrans" cxnId="{E07F0E69-72CE-DA40-BECB-C7B5014FF4EA}">
      <dgm:prSet/>
      <dgm:spPr/>
      <dgm:t>
        <a:bodyPr/>
        <a:lstStyle/>
        <a:p>
          <a:endParaRPr lang="zh-CN" altLang="en-US"/>
        </a:p>
      </dgm:t>
    </dgm:pt>
    <dgm:pt modelId="{FA4D0D56-97ED-CB4B-8EEE-2AB0A1D88967}" type="sibTrans" cxnId="{E07F0E69-72CE-DA40-BECB-C7B5014FF4EA}">
      <dgm:prSet/>
      <dgm:spPr/>
      <dgm:t>
        <a:bodyPr/>
        <a:lstStyle/>
        <a:p>
          <a:endParaRPr lang="zh-CN" altLang="en-US"/>
        </a:p>
      </dgm:t>
    </dgm:pt>
    <dgm:pt modelId="{3DFFE178-AEF6-EE46-97E0-74AC2536BD48}">
      <dgm:prSet/>
      <dgm:spPr/>
      <dgm:t>
        <a:bodyPr/>
        <a:lstStyle/>
        <a:p>
          <a:r>
            <a:rPr lang="zh-CN" altLang="en-US" dirty="0"/>
            <a:t>城市级地价动态监测范围</a:t>
          </a:r>
        </a:p>
      </dgm:t>
    </dgm:pt>
    <dgm:pt modelId="{55EDD456-13CA-B64D-BE0D-6B3203EBF54E}" type="parTrans" cxnId="{53314C30-F8E4-3A4A-836B-BD26457D2426}">
      <dgm:prSet/>
      <dgm:spPr/>
      <dgm:t>
        <a:bodyPr/>
        <a:lstStyle/>
        <a:p>
          <a:endParaRPr lang="zh-CN" altLang="en-US"/>
        </a:p>
      </dgm:t>
    </dgm:pt>
    <dgm:pt modelId="{4861A7CD-69A7-D14B-9600-4A781C158AFA}" type="sibTrans" cxnId="{53314C30-F8E4-3A4A-836B-BD26457D2426}">
      <dgm:prSet/>
      <dgm:spPr/>
      <dgm:t>
        <a:bodyPr/>
        <a:lstStyle/>
        <a:p>
          <a:endParaRPr lang="zh-CN" altLang="en-US"/>
        </a:p>
      </dgm:t>
    </dgm:pt>
    <dgm:pt modelId="{6D743F18-4D57-DC40-8062-5105CE2850EB}" type="pres">
      <dgm:prSet presAssocID="{39D1CC3D-A65A-3E4F-85BB-AF6148AAC368}" presName="linear" presStyleCnt="0">
        <dgm:presLayoutVars>
          <dgm:dir/>
          <dgm:animLvl val="lvl"/>
          <dgm:resizeHandles val="exact"/>
        </dgm:presLayoutVars>
      </dgm:prSet>
      <dgm:spPr/>
    </dgm:pt>
    <dgm:pt modelId="{3271D83A-BA60-3349-9956-FD1E9AB98A10}" type="pres">
      <dgm:prSet presAssocID="{AC665820-D242-5045-A522-A93179142A88}" presName="parentLin" presStyleCnt="0"/>
      <dgm:spPr/>
    </dgm:pt>
    <dgm:pt modelId="{D523572C-3C6E-7749-AEC0-EF3004D96BAE}" type="pres">
      <dgm:prSet presAssocID="{AC665820-D242-5045-A522-A93179142A88}" presName="parentLeftMargin" presStyleLbl="node1" presStyleIdx="0" presStyleCnt="4"/>
      <dgm:spPr/>
    </dgm:pt>
    <dgm:pt modelId="{C45B5513-B987-7744-B25E-2A1FC5E0759D}" type="pres">
      <dgm:prSet presAssocID="{AC665820-D242-5045-A522-A93179142A8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7C59FF4-989E-EF41-8D3D-C2DD9045C9CF}" type="pres">
      <dgm:prSet presAssocID="{AC665820-D242-5045-A522-A93179142A88}" presName="negativeSpace" presStyleCnt="0"/>
      <dgm:spPr/>
    </dgm:pt>
    <dgm:pt modelId="{ABAB072B-CF83-334B-AE6D-46A48F38BA74}" type="pres">
      <dgm:prSet presAssocID="{AC665820-D242-5045-A522-A93179142A88}" presName="childText" presStyleLbl="conFgAcc1" presStyleIdx="0" presStyleCnt="4">
        <dgm:presLayoutVars>
          <dgm:bulletEnabled val="1"/>
        </dgm:presLayoutVars>
      </dgm:prSet>
      <dgm:spPr/>
    </dgm:pt>
    <dgm:pt modelId="{6715AF8A-8DC5-B54E-9D9A-1BA69344EF78}" type="pres">
      <dgm:prSet presAssocID="{453F8131-D0CF-204F-A02E-887BC4CE7E7E}" presName="spaceBetweenRectangles" presStyleCnt="0"/>
      <dgm:spPr/>
    </dgm:pt>
    <dgm:pt modelId="{22D654AD-EBAA-7447-AA78-6FB42EC471C5}" type="pres">
      <dgm:prSet presAssocID="{0DBE1429-8417-8349-ACCD-193B8CA2D8C9}" presName="parentLin" presStyleCnt="0"/>
      <dgm:spPr/>
    </dgm:pt>
    <dgm:pt modelId="{DAD72934-ABAF-2A4C-B401-345B4275C1BA}" type="pres">
      <dgm:prSet presAssocID="{0DBE1429-8417-8349-ACCD-193B8CA2D8C9}" presName="parentLeftMargin" presStyleLbl="node1" presStyleIdx="0" presStyleCnt="4"/>
      <dgm:spPr/>
    </dgm:pt>
    <dgm:pt modelId="{6FB24E98-1933-7442-A348-6CC985DFEBB9}" type="pres">
      <dgm:prSet presAssocID="{0DBE1429-8417-8349-ACCD-193B8CA2D8C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AF942EE-21B9-194F-820D-5BB915944347}" type="pres">
      <dgm:prSet presAssocID="{0DBE1429-8417-8349-ACCD-193B8CA2D8C9}" presName="negativeSpace" presStyleCnt="0"/>
      <dgm:spPr/>
    </dgm:pt>
    <dgm:pt modelId="{5A4DA825-1A18-1544-9BCC-EA5622B3DB09}" type="pres">
      <dgm:prSet presAssocID="{0DBE1429-8417-8349-ACCD-193B8CA2D8C9}" presName="childText" presStyleLbl="conFgAcc1" presStyleIdx="1" presStyleCnt="4">
        <dgm:presLayoutVars>
          <dgm:bulletEnabled val="1"/>
        </dgm:presLayoutVars>
      </dgm:prSet>
      <dgm:spPr/>
    </dgm:pt>
    <dgm:pt modelId="{86C9393E-324A-3644-A1DB-664A4F0EF5BC}" type="pres">
      <dgm:prSet presAssocID="{746FBC71-EC05-1D42-9147-24DC89C12702}" presName="spaceBetweenRectangles" presStyleCnt="0"/>
      <dgm:spPr/>
    </dgm:pt>
    <dgm:pt modelId="{3F38F1A0-01B4-EA42-8454-EA0FAC4C5398}" type="pres">
      <dgm:prSet presAssocID="{D825BCAD-DF0F-1743-84E4-838FBE249CAC}" presName="parentLin" presStyleCnt="0"/>
      <dgm:spPr/>
    </dgm:pt>
    <dgm:pt modelId="{ED920EA9-DDA3-274A-9486-1520171583F7}" type="pres">
      <dgm:prSet presAssocID="{D825BCAD-DF0F-1743-84E4-838FBE249CAC}" presName="parentLeftMargin" presStyleLbl="node1" presStyleIdx="1" presStyleCnt="4"/>
      <dgm:spPr/>
    </dgm:pt>
    <dgm:pt modelId="{CDB227AC-41F9-B540-9162-F90640C736B3}" type="pres">
      <dgm:prSet presAssocID="{D825BCAD-DF0F-1743-84E4-838FBE249CA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3EC3549-9C02-9641-9B4F-D526C2B7AC22}" type="pres">
      <dgm:prSet presAssocID="{D825BCAD-DF0F-1743-84E4-838FBE249CAC}" presName="negativeSpace" presStyleCnt="0"/>
      <dgm:spPr/>
    </dgm:pt>
    <dgm:pt modelId="{274F7683-903E-274D-9462-81A5840E428F}" type="pres">
      <dgm:prSet presAssocID="{D825BCAD-DF0F-1743-84E4-838FBE249CAC}" presName="childText" presStyleLbl="conFgAcc1" presStyleIdx="2" presStyleCnt="4">
        <dgm:presLayoutVars>
          <dgm:bulletEnabled val="1"/>
        </dgm:presLayoutVars>
      </dgm:prSet>
      <dgm:spPr/>
    </dgm:pt>
    <dgm:pt modelId="{60140C16-DCF2-344F-AD66-035D278026EB}" type="pres">
      <dgm:prSet presAssocID="{FA4D0D56-97ED-CB4B-8EEE-2AB0A1D88967}" presName="spaceBetweenRectangles" presStyleCnt="0"/>
      <dgm:spPr/>
    </dgm:pt>
    <dgm:pt modelId="{1489D2C3-A3BB-C445-8DBF-14A607D6611E}" type="pres">
      <dgm:prSet presAssocID="{3DFFE178-AEF6-EE46-97E0-74AC2536BD48}" presName="parentLin" presStyleCnt="0"/>
      <dgm:spPr/>
    </dgm:pt>
    <dgm:pt modelId="{CE0C0112-46E3-E649-9588-F1BD712EF7FC}" type="pres">
      <dgm:prSet presAssocID="{3DFFE178-AEF6-EE46-97E0-74AC2536BD48}" presName="parentLeftMargin" presStyleLbl="node1" presStyleIdx="2" presStyleCnt="4"/>
      <dgm:spPr/>
    </dgm:pt>
    <dgm:pt modelId="{82E30AA6-8711-A847-96D4-1C5102F3CC3D}" type="pres">
      <dgm:prSet presAssocID="{3DFFE178-AEF6-EE46-97E0-74AC2536BD4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7B8995F-C9D6-974A-8B57-FC7CDC4D987A}" type="pres">
      <dgm:prSet presAssocID="{3DFFE178-AEF6-EE46-97E0-74AC2536BD48}" presName="negativeSpace" presStyleCnt="0"/>
      <dgm:spPr/>
    </dgm:pt>
    <dgm:pt modelId="{D7910B57-E12A-FD40-9301-25CDE822971E}" type="pres">
      <dgm:prSet presAssocID="{3DFFE178-AEF6-EE46-97E0-74AC2536BD4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C765904-762E-504B-B07D-8E7B73E86137}" type="presOf" srcId="{D825BCAD-DF0F-1743-84E4-838FBE249CAC}" destId="{ED920EA9-DDA3-274A-9486-1520171583F7}" srcOrd="0" destOrd="0" presId="urn:microsoft.com/office/officeart/2005/8/layout/list1"/>
    <dgm:cxn modelId="{773A5F0C-F781-5D4F-A137-EF25BE957FDF}" type="presOf" srcId="{0DBE1429-8417-8349-ACCD-193B8CA2D8C9}" destId="{6FB24E98-1933-7442-A348-6CC985DFEBB9}" srcOrd="1" destOrd="0" presId="urn:microsoft.com/office/officeart/2005/8/layout/list1"/>
    <dgm:cxn modelId="{5F666223-78FB-CD4D-8C7C-EE3296C7BD7A}" type="presOf" srcId="{39D1CC3D-A65A-3E4F-85BB-AF6148AAC368}" destId="{6D743F18-4D57-DC40-8062-5105CE2850EB}" srcOrd="0" destOrd="0" presId="urn:microsoft.com/office/officeart/2005/8/layout/list1"/>
    <dgm:cxn modelId="{F3351429-9972-1240-B646-D414B9F72620}" type="presOf" srcId="{AC665820-D242-5045-A522-A93179142A88}" destId="{D523572C-3C6E-7749-AEC0-EF3004D96BAE}" srcOrd="0" destOrd="0" presId="urn:microsoft.com/office/officeart/2005/8/layout/list1"/>
    <dgm:cxn modelId="{DF5B962B-E963-B14E-8BC0-DC783C67C1B5}" srcId="{39D1CC3D-A65A-3E4F-85BB-AF6148AAC368}" destId="{0DBE1429-8417-8349-ACCD-193B8CA2D8C9}" srcOrd="1" destOrd="0" parTransId="{D93A1C7A-F32D-9C49-9D61-E3F078E9A390}" sibTransId="{746FBC71-EC05-1D42-9147-24DC89C12702}"/>
    <dgm:cxn modelId="{53314C30-F8E4-3A4A-836B-BD26457D2426}" srcId="{39D1CC3D-A65A-3E4F-85BB-AF6148AAC368}" destId="{3DFFE178-AEF6-EE46-97E0-74AC2536BD48}" srcOrd="3" destOrd="0" parTransId="{55EDD456-13CA-B64D-BE0D-6B3203EBF54E}" sibTransId="{4861A7CD-69A7-D14B-9600-4A781C158AFA}"/>
    <dgm:cxn modelId="{5BB58E49-359D-D946-8D69-BFCEE5C6C2CC}" type="presOf" srcId="{3DFFE178-AEF6-EE46-97E0-74AC2536BD48}" destId="{CE0C0112-46E3-E649-9588-F1BD712EF7FC}" srcOrd="0" destOrd="0" presId="urn:microsoft.com/office/officeart/2005/8/layout/list1"/>
    <dgm:cxn modelId="{E07F0E69-72CE-DA40-BECB-C7B5014FF4EA}" srcId="{39D1CC3D-A65A-3E4F-85BB-AF6148AAC368}" destId="{D825BCAD-DF0F-1743-84E4-838FBE249CAC}" srcOrd="2" destOrd="0" parTransId="{7E43847C-3552-0041-B374-9480711E052F}" sibTransId="{FA4D0D56-97ED-CB4B-8EEE-2AB0A1D88967}"/>
    <dgm:cxn modelId="{CD204773-2596-1849-ADA6-68AC74A6C3D7}" type="presOf" srcId="{0DBE1429-8417-8349-ACCD-193B8CA2D8C9}" destId="{DAD72934-ABAF-2A4C-B401-345B4275C1BA}" srcOrd="0" destOrd="0" presId="urn:microsoft.com/office/officeart/2005/8/layout/list1"/>
    <dgm:cxn modelId="{A5F19B99-0FBE-DA42-9471-5D905B3757A6}" srcId="{39D1CC3D-A65A-3E4F-85BB-AF6148AAC368}" destId="{AC665820-D242-5045-A522-A93179142A88}" srcOrd="0" destOrd="0" parTransId="{388C9247-E9D4-204C-98B4-2AB266B2AFC9}" sibTransId="{453F8131-D0CF-204F-A02E-887BC4CE7E7E}"/>
    <dgm:cxn modelId="{905D4BD0-FC15-7346-81E5-D7C66D08D76D}" type="presOf" srcId="{D825BCAD-DF0F-1743-84E4-838FBE249CAC}" destId="{CDB227AC-41F9-B540-9162-F90640C736B3}" srcOrd="1" destOrd="0" presId="urn:microsoft.com/office/officeart/2005/8/layout/list1"/>
    <dgm:cxn modelId="{FA04D6D8-34A0-A241-B48A-766B072D3B09}" type="presOf" srcId="{AC665820-D242-5045-A522-A93179142A88}" destId="{C45B5513-B987-7744-B25E-2A1FC5E0759D}" srcOrd="1" destOrd="0" presId="urn:microsoft.com/office/officeart/2005/8/layout/list1"/>
    <dgm:cxn modelId="{F8359DFB-B2D6-8A4C-971D-BD83344AED3C}" type="presOf" srcId="{3DFFE178-AEF6-EE46-97E0-74AC2536BD48}" destId="{82E30AA6-8711-A847-96D4-1C5102F3CC3D}" srcOrd="1" destOrd="0" presId="urn:microsoft.com/office/officeart/2005/8/layout/list1"/>
    <dgm:cxn modelId="{6AFBF935-200C-F64C-8DCB-66F2584D1EB5}" type="presParOf" srcId="{6D743F18-4D57-DC40-8062-5105CE2850EB}" destId="{3271D83A-BA60-3349-9956-FD1E9AB98A10}" srcOrd="0" destOrd="0" presId="urn:microsoft.com/office/officeart/2005/8/layout/list1"/>
    <dgm:cxn modelId="{246C349A-66EA-EE44-9915-876CCE229C76}" type="presParOf" srcId="{3271D83A-BA60-3349-9956-FD1E9AB98A10}" destId="{D523572C-3C6E-7749-AEC0-EF3004D96BAE}" srcOrd="0" destOrd="0" presId="urn:microsoft.com/office/officeart/2005/8/layout/list1"/>
    <dgm:cxn modelId="{FE611C35-3867-9C4F-AED6-6BE940F12368}" type="presParOf" srcId="{3271D83A-BA60-3349-9956-FD1E9AB98A10}" destId="{C45B5513-B987-7744-B25E-2A1FC5E0759D}" srcOrd="1" destOrd="0" presId="urn:microsoft.com/office/officeart/2005/8/layout/list1"/>
    <dgm:cxn modelId="{4761E2BA-EF10-CB4B-8510-4581ED966969}" type="presParOf" srcId="{6D743F18-4D57-DC40-8062-5105CE2850EB}" destId="{A7C59FF4-989E-EF41-8D3D-C2DD9045C9CF}" srcOrd="1" destOrd="0" presId="urn:microsoft.com/office/officeart/2005/8/layout/list1"/>
    <dgm:cxn modelId="{14620DD8-E0A5-884C-8015-C2B68F4CD153}" type="presParOf" srcId="{6D743F18-4D57-DC40-8062-5105CE2850EB}" destId="{ABAB072B-CF83-334B-AE6D-46A48F38BA74}" srcOrd="2" destOrd="0" presId="urn:microsoft.com/office/officeart/2005/8/layout/list1"/>
    <dgm:cxn modelId="{2210C958-2593-254D-8540-4C4F1BB2221C}" type="presParOf" srcId="{6D743F18-4D57-DC40-8062-5105CE2850EB}" destId="{6715AF8A-8DC5-B54E-9D9A-1BA69344EF78}" srcOrd="3" destOrd="0" presId="urn:microsoft.com/office/officeart/2005/8/layout/list1"/>
    <dgm:cxn modelId="{25E12487-CB35-234C-BC83-4D31630F310F}" type="presParOf" srcId="{6D743F18-4D57-DC40-8062-5105CE2850EB}" destId="{22D654AD-EBAA-7447-AA78-6FB42EC471C5}" srcOrd="4" destOrd="0" presId="urn:microsoft.com/office/officeart/2005/8/layout/list1"/>
    <dgm:cxn modelId="{BC4D88D4-4931-6F42-98C0-DFA481A0A97B}" type="presParOf" srcId="{22D654AD-EBAA-7447-AA78-6FB42EC471C5}" destId="{DAD72934-ABAF-2A4C-B401-345B4275C1BA}" srcOrd="0" destOrd="0" presId="urn:microsoft.com/office/officeart/2005/8/layout/list1"/>
    <dgm:cxn modelId="{D5C76064-F5AB-1144-8671-1D2FBD471AB3}" type="presParOf" srcId="{22D654AD-EBAA-7447-AA78-6FB42EC471C5}" destId="{6FB24E98-1933-7442-A348-6CC985DFEBB9}" srcOrd="1" destOrd="0" presId="urn:microsoft.com/office/officeart/2005/8/layout/list1"/>
    <dgm:cxn modelId="{6814A452-E7B4-C740-814D-2A774B3C02A3}" type="presParOf" srcId="{6D743F18-4D57-DC40-8062-5105CE2850EB}" destId="{5AF942EE-21B9-194F-820D-5BB915944347}" srcOrd="5" destOrd="0" presId="urn:microsoft.com/office/officeart/2005/8/layout/list1"/>
    <dgm:cxn modelId="{F0822C9E-4466-2241-939B-866440DD57A2}" type="presParOf" srcId="{6D743F18-4D57-DC40-8062-5105CE2850EB}" destId="{5A4DA825-1A18-1544-9BCC-EA5622B3DB09}" srcOrd="6" destOrd="0" presId="urn:microsoft.com/office/officeart/2005/8/layout/list1"/>
    <dgm:cxn modelId="{80F394FB-7C34-0F41-8022-5C3DC525017E}" type="presParOf" srcId="{6D743F18-4D57-DC40-8062-5105CE2850EB}" destId="{86C9393E-324A-3644-A1DB-664A4F0EF5BC}" srcOrd="7" destOrd="0" presId="urn:microsoft.com/office/officeart/2005/8/layout/list1"/>
    <dgm:cxn modelId="{BB9B2743-CCB4-A843-BA29-9A37D4778163}" type="presParOf" srcId="{6D743F18-4D57-DC40-8062-5105CE2850EB}" destId="{3F38F1A0-01B4-EA42-8454-EA0FAC4C5398}" srcOrd="8" destOrd="0" presId="urn:microsoft.com/office/officeart/2005/8/layout/list1"/>
    <dgm:cxn modelId="{6CEB521B-F47A-744D-80BD-5458595E3197}" type="presParOf" srcId="{3F38F1A0-01B4-EA42-8454-EA0FAC4C5398}" destId="{ED920EA9-DDA3-274A-9486-1520171583F7}" srcOrd="0" destOrd="0" presId="urn:microsoft.com/office/officeart/2005/8/layout/list1"/>
    <dgm:cxn modelId="{219FB4FE-6D05-AC47-A508-96126A1EBBE4}" type="presParOf" srcId="{3F38F1A0-01B4-EA42-8454-EA0FAC4C5398}" destId="{CDB227AC-41F9-B540-9162-F90640C736B3}" srcOrd="1" destOrd="0" presId="urn:microsoft.com/office/officeart/2005/8/layout/list1"/>
    <dgm:cxn modelId="{2BCD8247-E630-1C41-8979-18B71DDDAF72}" type="presParOf" srcId="{6D743F18-4D57-DC40-8062-5105CE2850EB}" destId="{D3EC3549-9C02-9641-9B4F-D526C2B7AC22}" srcOrd="9" destOrd="0" presId="urn:microsoft.com/office/officeart/2005/8/layout/list1"/>
    <dgm:cxn modelId="{F3CA861D-3500-3845-8E85-62B82FDDABDE}" type="presParOf" srcId="{6D743F18-4D57-DC40-8062-5105CE2850EB}" destId="{274F7683-903E-274D-9462-81A5840E428F}" srcOrd="10" destOrd="0" presId="urn:microsoft.com/office/officeart/2005/8/layout/list1"/>
    <dgm:cxn modelId="{56FE7D38-5F37-4140-B43E-13F1C14DCEDC}" type="presParOf" srcId="{6D743F18-4D57-DC40-8062-5105CE2850EB}" destId="{60140C16-DCF2-344F-AD66-035D278026EB}" srcOrd="11" destOrd="0" presId="urn:microsoft.com/office/officeart/2005/8/layout/list1"/>
    <dgm:cxn modelId="{5ED52A9D-7588-794C-BB46-528EE604C2A6}" type="presParOf" srcId="{6D743F18-4D57-DC40-8062-5105CE2850EB}" destId="{1489D2C3-A3BB-C445-8DBF-14A607D6611E}" srcOrd="12" destOrd="0" presId="urn:microsoft.com/office/officeart/2005/8/layout/list1"/>
    <dgm:cxn modelId="{22B2082C-E8DE-9445-9D5C-91DC829E97D9}" type="presParOf" srcId="{1489D2C3-A3BB-C445-8DBF-14A607D6611E}" destId="{CE0C0112-46E3-E649-9588-F1BD712EF7FC}" srcOrd="0" destOrd="0" presId="urn:microsoft.com/office/officeart/2005/8/layout/list1"/>
    <dgm:cxn modelId="{E248970B-D472-9442-9670-EE5BE699EF58}" type="presParOf" srcId="{1489D2C3-A3BB-C445-8DBF-14A607D6611E}" destId="{82E30AA6-8711-A847-96D4-1C5102F3CC3D}" srcOrd="1" destOrd="0" presId="urn:microsoft.com/office/officeart/2005/8/layout/list1"/>
    <dgm:cxn modelId="{29F5A98E-1060-1D44-9FCB-96F8528D2A51}" type="presParOf" srcId="{6D743F18-4D57-DC40-8062-5105CE2850EB}" destId="{67B8995F-C9D6-974A-8B57-FC7CDC4D987A}" srcOrd="13" destOrd="0" presId="urn:microsoft.com/office/officeart/2005/8/layout/list1"/>
    <dgm:cxn modelId="{E45E83F7-A077-304F-B16B-8B7C61451BAE}" type="presParOf" srcId="{6D743F18-4D57-DC40-8062-5105CE2850EB}" destId="{D7910B57-E12A-FD40-9301-25CDE822971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B173AE-C1FE-9C4E-9128-4F212C138064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A64555F-A1C4-CD49-BDF1-9611D889593E}">
      <dgm:prSet phldrT="[文本]"/>
      <dgm:spPr/>
      <dgm:t>
        <a:bodyPr/>
        <a:lstStyle/>
        <a:p>
          <a:r>
            <a:rPr lang="zh-CN" altLang="en-US" dirty="0"/>
            <a:t>设立原则</a:t>
          </a:r>
        </a:p>
      </dgm:t>
    </dgm:pt>
    <dgm:pt modelId="{DDF8FC60-FAD1-C84A-A18B-B3B57B7E03EC}" type="parTrans" cxnId="{AC4D5C84-A6A2-8049-85CC-DD52A21AE1E6}">
      <dgm:prSet/>
      <dgm:spPr/>
      <dgm:t>
        <a:bodyPr/>
        <a:lstStyle/>
        <a:p>
          <a:endParaRPr lang="zh-CN" altLang="en-US"/>
        </a:p>
      </dgm:t>
    </dgm:pt>
    <dgm:pt modelId="{A5F28838-56DB-9845-BAAB-8DAC3EB973EC}" type="sibTrans" cxnId="{AC4D5C84-A6A2-8049-85CC-DD52A21AE1E6}">
      <dgm:prSet/>
      <dgm:spPr/>
      <dgm:t>
        <a:bodyPr/>
        <a:lstStyle/>
        <a:p>
          <a:endParaRPr lang="zh-CN" altLang="en-US"/>
        </a:p>
      </dgm:t>
    </dgm:pt>
    <dgm:pt modelId="{BA56B8AE-ED36-3D4E-B1F5-CF00BD0B9E21}">
      <dgm:prSet phldrT="[文本]"/>
      <dgm:spPr/>
      <dgm:t>
        <a:bodyPr/>
        <a:lstStyle/>
        <a:p>
          <a:r>
            <a:rPr lang="zh-CN" altLang="en-US" dirty="0"/>
            <a:t>设立步骤</a:t>
          </a:r>
        </a:p>
      </dgm:t>
    </dgm:pt>
    <dgm:pt modelId="{1A903C7C-6CD5-D440-B865-8A511318782F}" type="parTrans" cxnId="{D4F12A29-8E8C-F041-A63A-F1B028EB95A5}">
      <dgm:prSet/>
      <dgm:spPr/>
      <dgm:t>
        <a:bodyPr/>
        <a:lstStyle/>
        <a:p>
          <a:endParaRPr lang="zh-CN" altLang="en-US"/>
        </a:p>
      </dgm:t>
    </dgm:pt>
    <dgm:pt modelId="{F89501D8-982F-5F46-8EEB-97A909F648BA}" type="sibTrans" cxnId="{D4F12A29-8E8C-F041-A63A-F1B028EB95A5}">
      <dgm:prSet/>
      <dgm:spPr/>
      <dgm:t>
        <a:bodyPr/>
        <a:lstStyle/>
        <a:p>
          <a:endParaRPr lang="zh-CN" altLang="en-US"/>
        </a:p>
      </dgm:t>
    </dgm:pt>
    <dgm:pt modelId="{1CD20A9B-C6B0-5947-ACE3-159406C3689D}">
      <dgm:prSet phldrT="[文本]"/>
      <dgm:spPr/>
      <dgm:t>
        <a:bodyPr/>
        <a:lstStyle/>
        <a:p>
          <a:r>
            <a:rPr lang="zh-CN" altLang="en-US" dirty="0"/>
            <a:t>地价区段划分</a:t>
          </a:r>
        </a:p>
      </dgm:t>
    </dgm:pt>
    <dgm:pt modelId="{047F9ACB-91B6-AC41-8FFF-5E9F4B48CE73}" type="parTrans" cxnId="{04553A7C-D7A4-C645-B9B4-0F30B1FB98ED}">
      <dgm:prSet/>
      <dgm:spPr/>
      <dgm:t>
        <a:bodyPr/>
        <a:lstStyle/>
        <a:p>
          <a:endParaRPr lang="zh-CN" altLang="en-US"/>
        </a:p>
      </dgm:t>
    </dgm:pt>
    <dgm:pt modelId="{A03E68CF-7936-7E48-8B95-16559AA2F6E3}" type="sibTrans" cxnId="{04553A7C-D7A4-C645-B9B4-0F30B1FB98ED}">
      <dgm:prSet/>
      <dgm:spPr/>
      <dgm:t>
        <a:bodyPr/>
        <a:lstStyle/>
        <a:p>
          <a:endParaRPr lang="zh-CN" altLang="en-US"/>
        </a:p>
      </dgm:t>
    </dgm:pt>
    <dgm:pt modelId="{3E866843-E56F-DB41-B105-A10F64949034}">
      <dgm:prSet/>
      <dgm:spPr/>
      <dgm:t>
        <a:bodyPr/>
        <a:lstStyle/>
        <a:p>
          <a:r>
            <a:rPr lang="zh-CN" altLang="en-US" dirty="0"/>
            <a:t>地价监测点布设、初始资料采集、上图与建档</a:t>
          </a:r>
        </a:p>
      </dgm:t>
    </dgm:pt>
    <dgm:pt modelId="{EF9A39EB-A9FD-8942-A5B2-ABB6C6D2E96D}" type="parTrans" cxnId="{8A5B9D68-E518-CC42-A455-52F028295B3B}">
      <dgm:prSet/>
      <dgm:spPr/>
      <dgm:t>
        <a:bodyPr/>
        <a:lstStyle/>
        <a:p>
          <a:endParaRPr lang="zh-CN" altLang="en-US"/>
        </a:p>
      </dgm:t>
    </dgm:pt>
    <dgm:pt modelId="{6C0A3144-AF7B-B048-A830-90CF5A4884EC}" type="sibTrans" cxnId="{8A5B9D68-E518-CC42-A455-52F028295B3B}">
      <dgm:prSet/>
      <dgm:spPr/>
      <dgm:t>
        <a:bodyPr/>
        <a:lstStyle/>
        <a:p>
          <a:endParaRPr lang="zh-CN" altLang="en-US"/>
        </a:p>
      </dgm:t>
    </dgm:pt>
    <dgm:pt modelId="{CEB3752A-3DA9-D64B-8F8E-D5D1C6EE1BB6}">
      <dgm:prSet/>
      <dgm:spPr/>
      <dgm:t>
        <a:bodyPr/>
        <a:lstStyle/>
        <a:p>
          <a:r>
            <a:rPr lang="zh-CN" altLang="en-US" dirty="0"/>
            <a:t>地价监测点的维护</a:t>
          </a:r>
        </a:p>
      </dgm:t>
    </dgm:pt>
    <dgm:pt modelId="{E62AC965-475C-8449-A843-63E9D65C4A9A}" type="parTrans" cxnId="{082941FA-8944-D94D-BDE9-A537BCA1291E}">
      <dgm:prSet/>
      <dgm:spPr/>
      <dgm:t>
        <a:bodyPr/>
        <a:lstStyle/>
        <a:p>
          <a:endParaRPr lang="zh-CN" altLang="en-US"/>
        </a:p>
      </dgm:t>
    </dgm:pt>
    <dgm:pt modelId="{9400199E-077C-F14A-9A6B-F4021D38C3B9}" type="sibTrans" cxnId="{082941FA-8944-D94D-BDE9-A537BCA1291E}">
      <dgm:prSet/>
      <dgm:spPr/>
      <dgm:t>
        <a:bodyPr/>
        <a:lstStyle/>
        <a:p>
          <a:endParaRPr lang="zh-CN" altLang="en-US"/>
        </a:p>
      </dgm:t>
    </dgm:pt>
    <dgm:pt modelId="{AE98B4CE-DB49-BD41-8BD1-4F9F82D77CA5}" type="pres">
      <dgm:prSet presAssocID="{DBB173AE-C1FE-9C4E-9128-4F212C138064}" presName="linear" presStyleCnt="0">
        <dgm:presLayoutVars>
          <dgm:dir/>
          <dgm:animLvl val="lvl"/>
          <dgm:resizeHandles val="exact"/>
        </dgm:presLayoutVars>
      </dgm:prSet>
      <dgm:spPr/>
    </dgm:pt>
    <dgm:pt modelId="{9C72AEF9-81C7-5843-B04A-CDF66673E83F}" type="pres">
      <dgm:prSet presAssocID="{2A64555F-A1C4-CD49-BDF1-9611D889593E}" presName="parentLin" presStyleCnt="0"/>
      <dgm:spPr/>
    </dgm:pt>
    <dgm:pt modelId="{62703C19-4A44-5748-9460-35D856453C0C}" type="pres">
      <dgm:prSet presAssocID="{2A64555F-A1C4-CD49-BDF1-9611D889593E}" presName="parentLeftMargin" presStyleLbl="node1" presStyleIdx="0" presStyleCnt="5"/>
      <dgm:spPr/>
    </dgm:pt>
    <dgm:pt modelId="{F3227140-D263-2049-8B3F-F39542DDE7B8}" type="pres">
      <dgm:prSet presAssocID="{2A64555F-A1C4-CD49-BDF1-9611D889593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CA501B5-4E5E-AB4A-8109-A2150CB06E60}" type="pres">
      <dgm:prSet presAssocID="{2A64555F-A1C4-CD49-BDF1-9611D889593E}" presName="negativeSpace" presStyleCnt="0"/>
      <dgm:spPr/>
    </dgm:pt>
    <dgm:pt modelId="{4B148D82-4394-6B4F-901C-E1C5B108F571}" type="pres">
      <dgm:prSet presAssocID="{2A64555F-A1C4-CD49-BDF1-9611D889593E}" presName="childText" presStyleLbl="conFgAcc1" presStyleIdx="0" presStyleCnt="5">
        <dgm:presLayoutVars>
          <dgm:bulletEnabled val="1"/>
        </dgm:presLayoutVars>
      </dgm:prSet>
      <dgm:spPr/>
    </dgm:pt>
    <dgm:pt modelId="{B015B6B5-B8E2-3041-814F-C25782313818}" type="pres">
      <dgm:prSet presAssocID="{A5F28838-56DB-9845-BAAB-8DAC3EB973EC}" presName="spaceBetweenRectangles" presStyleCnt="0"/>
      <dgm:spPr/>
    </dgm:pt>
    <dgm:pt modelId="{6B4B6EBF-C39E-5443-B7EF-E3F46C49F883}" type="pres">
      <dgm:prSet presAssocID="{BA56B8AE-ED36-3D4E-B1F5-CF00BD0B9E21}" presName="parentLin" presStyleCnt="0"/>
      <dgm:spPr/>
    </dgm:pt>
    <dgm:pt modelId="{A25B744B-DC79-5545-B283-B1CC57686474}" type="pres">
      <dgm:prSet presAssocID="{BA56B8AE-ED36-3D4E-B1F5-CF00BD0B9E21}" presName="parentLeftMargin" presStyleLbl="node1" presStyleIdx="0" presStyleCnt="5"/>
      <dgm:spPr/>
    </dgm:pt>
    <dgm:pt modelId="{792A4CD9-4804-8D47-8481-CA73C46C96C5}" type="pres">
      <dgm:prSet presAssocID="{BA56B8AE-ED36-3D4E-B1F5-CF00BD0B9E2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7499FC9-896A-494B-A873-F32B88A6209F}" type="pres">
      <dgm:prSet presAssocID="{BA56B8AE-ED36-3D4E-B1F5-CF00BD0B9E21}" presName="negativeSpace" presStyleCnt="0"/>
      <dgm:spPr/>
    </dgm:pt>
    <dgm:pt modelId="{2910F774-843B-5D48-8F24-8FE181B78AFE}" type="pres">
      <dgm:prSet presAssocID="{BA56B8AE-ED36-3D4E-B1F5-CF00BD0B9E21}" presName="childText" presStyleLbl="conFgAcc1" presStyleIdx="1" presStyleCnt="5">
        <dgm:presLayoutVars>
          <dgm:bulletEnabled val="1"/>
        </dgm:presLayoutVars>
      </dgm:prSet>
      <dgm:spPr/>
    </dgm:pt>
    <dgm:pt modelId="{0C70D675-101A-3E40-BC59-0A34D804B8B9}" type="pres">
      <dgm:prSet presAssocID="{F89501D8-982F-5F46-8EEB-97A909F648BA}" presName="spaceBetweenRectangles" presStyleCnt="0"/>
      <dgm:spPr/>
    </dgm:pt>
    <dgm:pt modelId="{F99D0290-8F86-8E4A-BB2C-22718984C796}" type="pres">
      <dgm:prSet presAssocID="{1CD20A9B-C6B0-5947-ACE3-159406C3689D}" presName="parentLin" presStyleCnt="0"/>
      <dgm:spPr/>
    </dgm:pt>
    <dgm:pt modelId="{68457E86-36E0-C84C-A9F5-6A195421BBBF}" type="pres">
      <dgm:prSet presAssocID="{1CD20A9B-C6B0-5947-ACE3-159406C3689D}" presName="parentLeftMargin" presStyleLbl="node1" presStyleIdx="1" presStyleCnt="5"/>
      <dgm:spPr/>
    </dgm:pt>
    <dgm:pt modelId="{AE74C4F8-AD21-0B4A-8926-8CD0C2953411}" type="pres">
      <dgm:prSet presAssocID="{1CD20A9B-C6B0-5947-ACE3-159406C3689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79DF6D7-76FA-7F46-8784-9EF458E3B137}" type="pres">
      <dgm:prSet presAssocID="{1CD20A9B-C6B0-5947-ACE3-159406C3689D}" presName="negativeSpace" presStyleCnt="0"/>
      <dgm:spPr/>
    </dgm:pt>
    <dgm:pt modelId="{E1CFAFC1-3637-184E-BE65-30081D0C9542}" type="pres">
      <dgm:prSet presAssocID="{1CD20A9B-C6B0-5947-ACE3-159406C3689D}" presName="childText" presStyleLbl="conFgAcc1" presStyleIdx="2" presStyleCnt="5">
        <dgm:presLayoutVars>
          <dgm:bulletEnabled val="1"/>
        </dgm:presLayoutVars>
      </dgm:prSet>
      <dgm:spPr/>
    </dgm:pt>
    <dgm:pt modelId="{A249C995-FA56-2F4E-AF7B-BB06BCA1CDAA}" type="pres">
      <dgm:prSet presAssocID="{A03E68CF-7936-7E48-8B95-16559AA2F6E3}" presName="spaceBetweenRectangles" presStyleCnt="0"/>
      <dgm:spPr/>
    </dgm:pt>
    <dgm:pt modelId="{697D0A1A-CFD2-D944-B018-8E89A5F30B0E}" type="pres">
      <dgm:prSet presAssocID="{3E866843-E56F-DB41-B105-A10F64949034}" presName="parentLin" presStyleCnt="0"/>
      <dgm:spPr/>
    </dgm:pt>
    <dgm:pt modelId="{E2E6F557-0FA2-CD4E-8D22-30F77F6C1A70}" type="pres">
      <dgm:prSet presAssocID="{3E866843-E56F-DB41-B105-A10F64949034}" presName="parentLeftMargin" presStyleLbl="node1" presStyleIdx="2" presStyleCnt="5"/>
      <dgm:spPr/>
    </dgm:pt>
    <dgm:pt modelId="{E7A5D9F1-9F6A-4F49-A48D-1798C72CCFBF}" type="pres">
      <dgm:prSet presAssocID="{3E866843-E56F-DB41-B105-A10F6494903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BCD2014-5B94-0646-BC44-20CABDA1D2D3}" type="pres">
      <dgm:prSet presAssocID="{3E866843-E56F-DB41-B105-A10F64949034}" presName="negativeSpace" presStyleCnt="0"/>
      <dgm:spPr/>
    </dgm:pt>
    <dgm:pt modelId="{FC32368D-1CA4-6F47-9F78-BD410CC02652}" type="pres">
      <dgm:prSet presAssocID="{3E866843-E56F-DB41-B105-A10F64949034}" presName="childText" presStyleLbl="conFgAcc1" presStyleIdx="3" presStyleCnt="5">
        <dgm:presLayoutVars>
          <dgm:bulletEnabled val="1"/>
        </dgm:presLayoutVars>
      </dgm:prSet>
      <dgm:spPr/>
    </dgm:pt>
    <dgm:pt modelId="{A3C8E8E6-495C-DE44-991F-855DC0CD57F4}" type="pres">
      <dgm:prSet presAssocID="{6C0A3144-AF7B-B048-A830-90CF5A4884EC}" presName="spaceBetweenRectangles" presStyleCnt="0"/>
      <dgm:spPr/>
    </dgm:pt>
    <dgm:pt modelId="{A1AFE6AC-C141-E848-8CCF-D14973032725}" type="pres">
      <dgm:prSet presAssocID="{CEB3752A-3DA9-D64B-8F8E-D5D1C6EE1BB6}" presName="parentLin" presStyleCnt="0"/>
      <dgm:spPr/>
    </dgm:pt>
    <dgm:pt modelId="{C6397457-7CE7-1C48-8032-60815200F646}" type="pres">
      <dgm:prSet presAssocID="{CEB3752A-3DA9-D64B-8F8E-D5D1C6EE1BB6}" presName="parentLeftMargin" presStyleLbl="node1" presStyleIdx="3" presStyleCnt="5"/>
      <dgm:spPr/>
    </dgm:pt>
    <dgm:pt modelId="{D4466F31-E345-7243-BF6F-9C7894C24281}" type="pres">
      <dgm:prSet presAssocID="{CEB3752A-3DA9-D64B-8F8E-D5D1C6EE1BB6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468E3BF3-E176-584D-AF21-7292A6C3FC72}" type="pres">
      <dgm:prSet presAssocID="{CEB3752A-3DA9-D64B-8F8E-D5D1C6EE1BB6}" presName="negativeSpace" presStyleCnt="0"/>
      <dgm:spPr/>
    </dgm:pt>
    <dgm:pt modelId="{B8E648A8-A8D0-F449-981B-D190D86596B2}" type="pres">
      <dgm:prSet presAssocID="{CEB3752A-3DA9-D64B-8F8E-D5D1C6EE1BB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C911A0B-5422-1B41-B517-32AF7BE24DBB}" type="presOf" srcId="{1CD20A9B-C6B0-5947-ACE3-159406C3689D}" destId="{68457E86-36E0-C84C-A9F5-6A195421BBBF}" srcOrd="0" destOrd="0" presId="urn:microsoft.com/office/officeart/2005/8/layout/list1"/>
    <dgm:cxn modelId="{1BF2B117-69AF-8F4A-97FE-083141210C7D}" type="presOf" srcId="{2A64555F-A1C4-CD49-BDF1-9611D889593E}" destId="{F3227140-D263-2049-8B3F-F39542DDE7B8}" srcOrd="1" destOrd="0" presId="urn:microsoft.com/office/officeart/2005/8/layout/list1"/>
    <dgm:cxn modelId="{D4F12A29-8E8C-F041-A63A-F1B028EB95A5}" srcId="{DBB173AE-C1FE-9C4E-9128-4F212C138064}" destId="{BA56B8AE-ED36-3D4E-B1F5-CF00BD0B9E21}" srcOrd="1" destOrd="0" parTransId="{1A903C7C-6CD5-D440-B865-8A511318782F}" sibTransId="{F89501D8-982F-5F46-8EEB-97A909F648BA}"/>
    <dgm:cxn modelId="{68917445-417F-0B4A-B1AD-44006DE06945}" type="presOf" srcId="{3E866843-E56F-DB41-B105-A10F64949034}" destId="{E7A5D9F1-9F6A-4F49-A48D-1798C72CCFBF}" srcOrd="1" destOrd="0" presId="urn:microsoft.com/office/officeart/2005/8/layout/list1"/>
    <dgm:cxn modelId="{98E81160-A2D2-1749-A380-735DEF2A5C83}" type="presOf" srcId="{3E866843-E56F-DB41-B105-A10F64949034}" destId="{E2E6F557-0FA2-CD4E-8D22-30F77F6C1A70}" srcOrd="0" destOrd="0" presId="urn:microsoft.com/office/officeart/2005/8/layout/list1"/>
    <dgm:cxn modelId="{8A5B9D68-E518-CC42-A455-52F028295B3B}" srcId="{DBB173AE-C1FE-9C4E-9128-4F212C138064}" destId="{3E866843-E56F-DB41-B105-A10F64949034}" srcOrd="3" destOrd="0" parTransId="{EF9A39EB-A9FD-8942-A5B2-ABB6C6D2E96D}" sibTransId="{6C0A3144-AF7B-B048-A830-90CF5A4884EC}"/>
    <dgm:cxn modelId="{04553A7C-D7A4-C645-B9B4-0F30B1FB98ED}" srcId="{DBB173AE-C1FE-9C4E-9128-4F212C138064}" destId="{1CD20A9B-C6B0-5947-ACE3-159406C3689D}" srcOrd="2" destOrd="0" parTransId="{047F9ACB-91B6-AC41-8FFF-5E9F4B48CE73}" sibTransId="{A03E68CF-7936-7E48-8B95-16559AA2F6E3}"/>
    <dgm:cxn modelId="{AC4D5C84-A6A2-8049-85CC-DD52A21AE1E6}" srcId="{DBB173AE-C1FE-9C4E-9128-4F212C138064}" destId="{2A64555F-A1C4-CD49-BDF1-9611D889593E}" srcOrd="0" destOrd="0" parTransId="{DDF8FC60-FAD1-C84A-A18B-B3B57B7E03EC}" sibTransId="{A5F28838-56DB-9845-BAAB-8DAC3EB973EC}"/>
    <dgm:cxn modelId="{1BCA988C-40AB-3B4C-97DD-E746947C7498}" type="presOf" srcId="{BA56B8AE-ED36-3D4E-B1F5-CF00BD0B9E21}" destId="{792A4CD9-4804-8D47-8481-CA73C46C96C5}" srcOrd="1" destOrd="0" presId="urn:microsoft.com/office/officeart/2005/8/layout/list1"/>
    <dgm:cxn modelId="{351D17A1-4A13-F744-8F52-ABFBA4BCFD19}" type="presOf" srcId="{CEB3752A-3DA9-D64B-8F8E-D5D1C6EE1BB6}" destId="{C6397457-7CE7-1C48-8032-60815200F646}" srcOrd="0" destOrd="0" presId="urn:microsoft.com/office/officeart/2005/8/layout/list1"/>
    <dgm:cxn modelId="{C35733AA-6835-B444-964A-1FF1DEC954E2}" type="presOf" srcId="{1CD20A9B-C6B0-5947-ACE3-159406C3689D}" destId="{AE74C4F8-AD21-0B4A-8926-8CD0C2953411}" srcOrd="1" destOrd="0" presId="urn:microsoft.com/office/officeart/2005/8/layout/list1"/>
    <dgm:cxn modelId="{F90A79AC-EFC8-E14A-B558-F593DF214C01}" type="presOf" srcId="{DBB173AE-C1FE-9C4E-9128-4F212C138064}" destId="{AE98B4CE-DB49-BD41-8BD1-4F9F82D77CA5}" srcOrd="0" destOrd="0" presId="urn:microsoft.com/office/officeart/2005/8/layout/list1"/>
    <dgm:cxn modelId="{CAE885BB-442F-0C44-8562-5770EFBF2808}" type="presOf" srcId="{2A64555F-A1C4-CD49-BDF1-9611D889593E}" destId="{62703C19-4A44-5748-9460-35D856453C0C}" srcOrd="0" destOrd="0" presId="urn:microsoft.com/office/officeart/2005/8/layout/list1"/>
    <dgm:cxn modelId="{98415DE2-78A3-5645-A877-0B2C4ABD6D70}" type="presOf" srcId="{BA56B8AE-ED36-3D4E-B1F5-CF00BD0B9E21}" destId="{A25B744B-DC79-5545-B283-B1CC57686474}" srcOrd="0" destOrd="0" presId="urn:microsoft.com/office/officeart/2005/8/layout/list1"/>
    <dgm:cxn modelId="{DD7BDBF8-D100-B64B-ADAB-E8839A7E63D3}" type="presOf" srcId="{CEB3752A-3DA9-D64B-8F8E-D5D1C6EE1BB6}" destId="{D4466F31-E345-7243-BF6F-9C7894C24281}" srcOrd="1" destOrd="0" presId="urn:microsoft.com/office/officeart/2005/8/layout/list1"/>
    <dgm:cxn modelId="{082941FA-8944-D94D-BDE9-A537BCA1291E}" srcId="{DBB173AE-C1FE-9C4E-9128-4F212C138064}" destId="{CEB3752A-3DA9-D64B-8F8E-D5D1C6EE1BB6}" srcOrd="4" destOrd="0" parTransId="{E62AC965-475C-8449-A843-63E9D65C4A9A}" sibTransId="{9400199E-077C-F14A-9A6B-F4021D38C3B9}"/>
    <dgm:cxn modelId="{86C1FBAB-97F4-054C-B552-47FC397521E4}" type="presParOf" srcId="{AE98B4CE-DB49-BD41-8BD1-4F9F82D77CA5}" destId="{9C72AEF9-81C7-5843-B04A-CDF66673E83F}" srcOrd="0" destOrd="0" presId="urn:microsoft.com/office/officeart/2005/8/layout/list1"/>
    <dgm:cxn modelId="{B27EAA34-1358-1D48-BFDD-11B0884D3429}" type="presParOf" srcId="{9C72AEF9-81C7-5843-B04A-CDF66673E83F}" destId="{62703C19-4A44-5748-9460-35D856453C0C}" srcOrd="0" destOrd="0" presId="urn:microsoft.com/office/officeart/2005/8/layout/list1"/>
    <dgm:cxn modelId="{EEC89C8E-5F02-B448-B267-CB3A96753E37}" type="presParOf" srcId="{9C72AEF9-81C7-5843-B04A-CDF66673E83F}" destId="{F3227140-D263-2049-8B3F-F39542DDE7B8}" srcOrd="1" destOrd="0" presId="urn:microsoft.com/office/officeart/2005/8/layout/list1"/>
    <dgm:cxn modelId="{6669E4B1-FD03-BD4F-B028-7E63FBD002C2}" type="presParOf" srcId="{AE98B4CE-DB49-BD41-8BD1-4F9F82D77CA5}" destId="{6CA501B5-4E5E-AB4A-8109-A2150CB06E60}" srcOrd="1" destOrd="0" presId="urn:microsoft.com/office/officeart/2005/8/layout/list1"/>
    <dgm:cxn modelId="{F2AA4627-A3CB-AF42-B29A-625505F6B17D}" type="presParOf" srcId="{AE98B4CE-DB49-BD41-8BD1-4F9F82D77CA5}" destId="{4B148D82-4394-6B4F-901C-E1C5B108F571}" srcOrd="2" destOrd="0" presId="urn:microsoft.com/office/officeart/2005/8/layout/list1"/>
    <dgm:cxn modelId="{AF39AD2D-609E-A540-B5F0-7C4E31ACE96A}" type="presParOf" srcId="{AE98B4CE-DB49-BD41-8BD1-4F9F82D77CA5}" destId="{B015B6B5-B8E2-3041-814F-C25782313818}" srcOrd="3" destOrd="0" presId="urn:microsoft.com/office/officeart/2005/8/layout/list1"/>
    <dgm:cxn modelId="{E4805332-047A-A043-A6E4-7A1A45AFD3C2}" type="presParOf" srcId="{AE98B4CE-DB49-BD41-8BD1-4F9F82D77CA5}" destId="{6B4B6EBF-C39E-5443-B7EF-E3F46C49F883}" srcOrd="4" destOrd="0" presId="urn:microsoft.com/office/officeart/2005/8/layout/list1"/>
    <dgm:cxn modelId="{9BCD90CE-9D8E-864A-8123-22D2812581C2}" type="presParOf" srcId="{6B4B6EBF-C39E-5443-B7EF-E3F46C49F883}" destId="{A25B744B-DC79-5545-B283-B1CC57686474}" srcOrd="0" destOrd="0" presId="urn:microsoft.com/office/officeart/2005/8/layout/list1"/>
    <dgm:cxn modelId="{2D33D20D-5E7C-674F-B81F-F69752E4ADCE}" type="presParOf" srcId="{6B4B6EBF-C39E-5443-B7EF-E3F46C49F883}" destId="{792A4CD9-4804-8D47-8481-CA73C46C96C5}" srcOrd="1" destOrd="0" presId="urn:microsoft.com/office/officeart/2005/8/layout/list1"/>
    <dgm:cxn modelId="{040A3703-78CB-D243-8A74-216A5DB44A16}" type="presParOf" srcId="{AE98B4CE-DB49-BD41-8BD1-4F9F82D77CA5}" destId="{77499FC9-896A-494B-A873-F32B88A6209F}" srcOrd="5" destOrd="0" presId="urn:microsoft.com/office/officeart/2005/8/layout/list1"/>
    <dgm:cxn modelId="{F68C986B-C10D-B942-9A59-A7C5F531583D}" type="presParOf" srcId="{AE98B4CE-DB49-BD41-8BD1-4F9F82D77CA5}" destId="{2910F774-843B-5D48-8F24-8FE181B78AFE}" srcOrd="6" destOrd="0" presId="urn:microsoft.com/office/officeart/2005/8/layout/list1"/>
    <dgm:cxn modelId="{73D79F69-5401-2748-8AE4-66F22320B2DA}" type="presParOf" srcId="{AE98B4CE-DB49-BD41-8BD1-4F9F82D77CA5}" destId="{0C70D675-101A-3E40-BC59-0A34D804B8B9}" srcOrd="7" destOrd="0" presId="urn:microsoft.com/office/officeart/2005/8/layout/list1"/>
    <dgm:cxn modelId="{6E217D3A-61EA-944F-BCEF-3B201DF3AA76}" type="presParOf" srcId="{AE98B4CE-DB49-BD41-8BD1-4F9F82D77CA5}" destId="{F99D0290-8F86-8E4A-BB2C-22718984C796}" srcOrd="8" destOrd="0" presId="urn:microsoft.com/office/officeart/2005/8/layout/list1"/>
    <dgm:cxn modelId="{2F86925E-02FD-A84F-B0D7-27ED44CBDCB2}" type="presParOf" srcId="{F99D0290-8F86-8E4A-BB2C-22718984C796}" destId="{68457E86-36E0-C84C-A9F5-6A195421BBBF}" srcOrd="0" destOrd="0" presId="urn:microsoft.com/office/officeart/2005/8/layout/list1"/>
    <dgm:cxn modelId="{B6E6704D-E48A-084B-8590-60162FE7040A}" type="presParOf" srcId="{F99D0290-8F86-8E4A-BB2C-22718984C796}" destId="{AE74C4F8-AD21-0B4A-8926-8CD0C2953411}" srcOrd="1" destOrd="0" presId="urn:microsoft.com/office/officeart/2005/8/layout/list1"/>
    <dgm:cxn modelId="{9C83125F-60C0-FA49-8CA6-C88C1C0D87E2}" type="presParOf" srcId="{AE98B4CE-DB49-BD41-8BD1-4F9F82D77CA5}" destId="{079DF6D7-76FA-7F46-8784-9EF458E3B137}" srcOrd="9" destOrd="0" presId="urn:microsoft.com/office/officeart/2005/8/layout/list1"/>
    <dgm:cxn modelId="{1100BB48-4E1E-2D46-89A1-F621DF0D5BD9}" type="presParOf" srcId="{AE98B4CE-DB49-BD41-8BD1-4F9F82D77CA5}" destId="{E1CFAFC1-3637-184E-BE65-30081D0C9542}" srcOrd="10" destOrd="0" presId="urn:microsoft.com/office/officeart/2005/8/layout/list1"/>
    <dgm:cxn modelId="{181D6E7B-B70B-7D4C-9020-6D110384B162}" type="presParOf" srcId="{AE98B4CE-DB49-BD41-8BD1-4F9F82D77CA5}" destId="{A249C995-FA56-2F4E-AF7B-BB06BCA1CDAA}" srcOrd="11" destOrd="0" presId="urn:microsoft.com/office/officeart/2005/8/layout/list1"/>
    <dgm:cxn modelId="{47EF8060-92EC-2F4A-ABC0-A6FAF30977BD}" type="presParOf" srcId="{AE98B4CE-DB49-BD41-8BD1-4F9F82D77CA5}" destId="{697D0A1A-CFD2-D944-B018-8E89A5F30B0E}" srcOrd="12" destOrd="0" presId="urn:microsoft.com/office/officeart/2005/8/layout/list1"/>
    <dgm:cxn modelId="{908B53C3-20D5-D64F-B834-2B53C0BAB215}" type="presParOf" srcId="{697D0A1A-CFD2-D944-B018-8E89A5F30B0E}" destId="{E2E6F557-0FA2-CD4E-8D22-30F77F6C1A70}" srcOrd="0" destOrd="0" presId="urn:microsoft.com/office/officeart/2005/8/layout/list1"/>
    <dgm:cxn modelId="{D0EDA6B2-1738-6B42-A0AA-63B1D654C266}" type="presParOf" srcId="{697D0A1A-CFD2-D944-B018-8E89A5F30B0E}" destId="{E7A5D9F1-9F6A-4F49-A48D-1798C72CCFBF}" srcOrd="1" destOrd="0" presId="urn:microsoft.com/office/officeart/2005/8/layout/list1"/>
    <dgm:cxn modelId="{F4C0FE2F-3E0D-9E44-826B-BADE6F74A4F8}" type="presParOf" srcId="{AE98B4CE-DB49-BD41-8BD1-4F9F82D77CA5}" destId="{5BCD2014-5B94-0646-BC44-20CABDA1D2D3}" srcOrd="13" destOrd="0" presId="urn:microsoft.com/office/officeart/2005/8/layout/list1"/>
    <dgm:cxn modelId="{3698891E-0824-4240-862E-570543D189D5}" type="presParOf" srcId="{AE98B4CE-DB49-BD41-8BD1-4F9F82D77CA5}" destId="{FC32368D-1CA4-6F47-9F78-BD410CC02652}" srcOrd="14" destOrd="0" presId="urn:microsoft.com/office/officeart/2005/8/layout/list1"/>
    <dgm:cxn modelId="{21BE838D-CFFF-264A-AF46-9754750379C7}" type="presParOf" srcId="{AE98B4CE-DB49-BD41-8BD1-4F9F82D77CA5}" destId="{A3C8E8E6-495C-DE44-991F-855DC0CD57F4}" srcOrd="15" destOrd="0" presId="urn:microsoft.com/office/officeart/2005/8/layout/list1"/>
    <dgm:cxn modelId="{DEF468A4-C1AA-2741-A096-3F0E327D90B9}" type="presParOf" srcId="{AE98B4CE-DB49-BD41-8BD1-4F9F82D77CA5}" destId="{A1AFE6AC-C141-E848-8CCF-D14973032725}" srcOrd="16" destOrd="0" presId="urn:microsoft.com/office/officeart/2005/8/layout/list1"/>
    <dgm:cxn modelId="{A5EE8BEE-5C3D-9C47-A1BF-A06817FA05F0}" type="presParOf" srcId="{A1AFE6AC-C141-E848-8CCF-D14973032725}" destId="{C6397457-7CE7-1C48-8032-60815200F646}" srcOrd="0" destOrd="0" presId="urn:microsoft.com/office/officeart/2005/8/layout/list1"/>
    <dgm:cxn modelId="{506B2C96-8DC9-B540-9D6F-3E024D9784AF}" type="presParOf" srcId="{A1AFE6AC-C141-E848-8CCF-D14973032725}" destId="{D4466F31-E345-7243-BF6F-9C7894C24281}" srcOrd="1" destOrd="0" presId="urn:microsoft.com/office/officeart/2005/8/layout/list1"/>
    <dgm:cxn modelId="{CDBFAB90-684C-AB4F-8FF7-508B11DC06D1}" type="presParOf" srcId="{AE98B4CE-DB49-BD41-8BD1-4F9F82D77CA5}" destId="{468E3BF3-E176-584D-AF21-7292A6C3FC72}" srcOrd="17" destOrd="0" presId="urn:microsoft.com/office/officeart/2005/8/layout/list1"/>
    <dgm:cxn modelId="{25A88814-04AF-B54B-A1BE-5371F942ECA8}" type="presParOf" srcId="{AE98B4CE-DB49-BD41-8BD1-4F9F82D77CA5}" destId="{B8E648A8-A8D0-F449-981B-D190D86596B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0E3138-6044-E945-93D1-6EA2E84FC62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706D1B2-9965-2F4F-A6C7-1CD8342CCDAA}">
      <dgm:prSet phldrT="[文本]"/>
      <dgm:spPr/>
      <dgm:t>
        <a:bodyPr/>
        <a:lstStyle/>
        <a:p>
          <a:r>
            <a:rPr lang="zh-CN" altLang="en-US" dirty="0"/>
            <a:t>地价动态监测数据的内容</a:t>
          </a:r>
        </a:p>
      </dgm:t>
    </dgm:pt>
    <dgm:pt modelId="{9543EAA6-8BF2-F84B-91C3-7C70E126A005}" type="parTrans" cxnId="{F99DE43E-42C7-8647-81D4-7C33800E6202}">
      <dgm:prSet/>
      <dgm:spPr/>
      <dgm:t>
        <a:bodyPr/>
        <a:lstStyle/>
        <a:p>
          <a:endParaRPr lang="zh-CN" altLang="en-US"/>
        </a:p>
      </dgm:t>
    </dgm:pt>
    <dgm:pt modelId="{FAB34648-151B-DE41-9839-07251900FB8C}" type="sibTrans" cxnId="{F99DE43E-42C7-8647-81D4-7C33800E6202}">
      <dgm:prSet/>
      <dgm:spPr/>
      <dgm:t>
        <a:bodyPr/>
        <a:lstStyle/>
        <a:p>
          <a:endParaRPr lang="zh-CN" altLang="en-US"/>
        </a:p>
      </dgm:t>
    </dgm:pt>
    <dgm:pt modelId="{2DAF37DB-CAE5-2E4E-9DC1-730561CE21ED}">
      <dgm:prSet phldrT="[文本]"/>
      <dgm:spPr/>
      <dgm:t>
        <a:bodyPr/>
        <a:lstStyle/>
        <a:p>
          <a:r>
            <a:rPr lang="zh-CN" altLang="en-US" dirty="0"/>
            <a:t>地价动态监测数据测采集方法</a:t>
          </a:r>
        </a:p>
      </dgm:t>
    </dgm:pt>
    <dgm:pt modelId="{56BFAC05-0EDC-6540-9647-FF994C8FA7D6}" type="parTrans" cxnId="{1FB04CFF-813C-5D49-8434-125DAB4DDBE2}">
      <dgm:prSet/>
      <dgm:spPr/>
      <dgm:t>
        <a:bodyPr/>
        <a:lstStyle/>
        <a:p>
          <a:endParaRPr lang="zh-CN" altLang="en-US"/>
        </a:p>
      </dgm:t>
    </dgm:pt>
    <dgm:pt modelId="{27EE2517-2070-8648-A0A1-EC038B911418}" type="sibTrans" cxnId="{1FB04CFF-813C-5D49-8434-125DAB4DDBE2}">
      <dgm:prSet/>
      <dgm:spPr/>
      <dgm:t>
        <a:bodyPr/>
        <a:lstStyle/>
        <a:p>
          <a:endParaRPr lang="zh-CN" altLang="en-US"/>
        </a:p>
      </dgm:t>
    </dgm:pt>
    <dgm:pt modelId="{4D0DF293-6ECF-0440-91EA-9D42986FEDE0}">
      <dgm:prSet phldrT="[文本]"/>
      <dgm:spPr/>
      <dgm:t>
        <a:bodyPr/>
        <a:lstStyle/>
        <a:p>
          <a:r>
            <a:rPr lang="zh-CN" altLang="en-US" dirty="0"/>
            <a:t>地价动态监测数据整理和审核</a:t>
          </a:r>
        </a:p>
      </dgm:t>
    </dgm:pt>
    <dgm:pt modelId="{94870FF1-6A8B-9B45-A3C0-8380CC2DA260}" type="parTrans" cxnId="{451C04C6-D519-5F47-954C-BD2F8E8D8D4B}">
      <dgm:prSet/>
      <dgm:spPr/>
      <dgm:t>
        <a:bodyPr/>
        <a:lstStyle/>
        <a:p>
          <a:endParaRPr lang="zh-CN" altLang="en-US"/>
        </a:p>
      </dgm:t>
    </dgm:pt>
    <dgm:pt modelId="{9EF43784-3C3B-F647-ADB5-202705DEB304}" type="sibTrans" cxnId="{451C04C6-D519-5F47-954C-BD2F8E8D8D4B}">
      <dgm:prSet/>
      <dgm:spPr/>
      <dgm:t>
        <a:bodyPr/>
        <a:lstStyle/>
        <a:p>
          <a:endParaRPr lang="zh-CN" altLang="en-US"/>
        </a:p>
      </dgm:t>
    </dgm:pt>
    <dgm:pt modelId="{F3FAA472-058F-3B45-9B4A-2603079697F0}" type="pres">
      <dgm:prSet presAssocID="{020E3138-6044-E945-93D1-6EA2E84FC627}" presName="linear" presStyleCnt="0">
        <dgm:presLayoutVars>
          <dgm:dir/>
          <dgm:animLvl val="lvl"/>
          <dgm:resizeHandles val="exact"/>
        </dgm:presLayoutVars>
      </dgm:prSet>
      <dgm:spPr/>
    </dgm:pt>
    <dgm:pt modelId="{8A28040C-37A1-B948-9729-E855D13B7EFD}" type="pres">
      <dgm:prSet presAssocID="{B706D1B2-9965-2F4F-A6C7-1CD8342CCDAA}" presName="parentLin" presStyleCnt="0"/>
      <dgm:spPr/>
    </dgm:pt>
    <dgm:pt modelId="{29B2C742-310C-1F41-9F7F-650BA645A4DB}" type="pres">
      <dgm:prSet presAssocID="{B706D1B2-9965-2F4F-A6C7-1CD8342CCDAA}" presName="parentLeftMargin" presStyleLbl="node1" presStyleIdx="0" presStyleCnt="3"/>
      <dgm:spPr/>
    </dgm:pt>
    <dgm:pt modelId="{3EE6274A-3AA0-D146-8327-5506C42348D7}" type="pres">
      <dgm:prSet presAssocID="{B706D1B2-9965-2F4F-A6C7-1CD8342CCDA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14B0B5A-8370-6544-978D-686C883C8F8D}" type="pres">
      <dgm:prSet presAssocID="{B706D1B2-9965-2F4F-A6C7-1CD8342CCDAA}" presName="negativeSpace" presStyleCnt="0"/>
      <dgm:spPr/>
    </dgm:pt>
    <dgm:pt modelId="{ACD39DA9-35C0-B94B-BFC6-D7B94F50E134}" type="pres">
      <dgm:prSet presAssocID="{B706D1B2-9965-2F4F-A6C7-1CD8342CCDAA}" presName="childText" presStyleLbl="conFgAcc1" presStyleIdx="0" presStyleCnt="3">
        <dgm:presLayoutVars>
          <dgm:bulletEnabled val="1"/>
        </dgm:presLayoutVars>
      </dgm:prSet>
      <dgm:spPr/>
    </dgm:pt>
    <dgm:pt modelId="{B24D4420-B60F-804F-9701-D0169854C47B}" type="pres">
      <dgm:prSet presAssocID="{FAB34648-151B-DE41-9839-07251900FB8C}" presName="spaceBetweenRectangles" presStyleCnt="0"/>
      <dgm:spPr/>
    </dgm:pt>
    <dgm:pt modelId="{A50E36A6-357D-1C43-A10B-E5122E0BD4B3}" type="pres">
      <dgm:prSet presAssocID="{2DAF37DB-CAE5-2E4E-9DC1-730561CE21ED}" presName="parentLin" presStyleCnt="0"/>
      <dgm:spPr/>
    </dgm:pt>
    <dgm:pt modelId="{A3AA08BD-73C5-B043-A2BB-F420D977F651}" type="pres">
      <dgm:prSet presAssocID="{2DAF37DB-CAE5-2E4E-9DC1-730561CE21ED}" presName="parentLeftMargin" presStyleLbl="node1" presStyleIdx="0" presStyleCnt="3"/>
      <dgm:spPr/>
    </dgm:pt>
    <dgm:pt modelId="{A26A8C8B-08B8-0A46-9071-EF9E9A02EBFC}" type="pres">
      <dgm:prSet presAssocID="{2DAF37DB-CAE5-2E4E-9DC1-730561CE21E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58C2B6A-1ACE-1E4B-A770-8A1439B927F3}" type="pres">
      <dgm:prSet presAssocID="{2DAF37DB-CAE5-2E4E-9DC1-730561CE21ED}" presName="negativeSpace" presStyleCnt="0"/>
      <dgm:spPr/>
    </dgm:pt>
    <dgm:pt modelId="{7B9D3A08-D82F-014C-86A8-F6D9FC421D98}" type="pres">
      <dgm:prSet presAssocID="{2DAF37DB-CAE5-2E4E-9DC1-730561CE21ED}" presName="childText" presStyleLbl="conFgAcc1" presStyleIdx="1" presStyleCnt="3">
        <dgm:presLayoutVars>
          <dgm:bulletEnabled val="1"/>
        </dgm:presLayoutVars>
      </dgm:prSet>
      <dgm:spPr/>
    </dgm:pt>
    <dgm:pt modelId="{B1665532-3C80-ED46-B3EE-A3A79F13C4B7}" type="pres">
      <dgm:prSet presAssocID="{27EE2517-2070-8648-A0A1-EC038B911418}" presName="spaceBetweenRectangles" presStyleCnt="0"/>
      <dgm:spPr/>
    </dgm:pt>
    <dgm:pt modelId="{14E329DC-317A-0C45-B1B5-5DC7DEB19A7F}" type="pres">
      <dgm:prSet presAssocID="{4D0DF293-6ECF-0440-91EA-9D42986FEDE0}" presName="parentLin" presStyleCnt="0"/>
      <dgm:spPr/>
    </dgm:pt>
    <dgm:pt modelId="{743CB706-F061-994C-AC35-CED5D5F5EE24}" type="pres">
      <dgm:prSet presAssocID="{4D0DF293-6ECF-0440-91EA-9D42986FEDE0}" presName="parentLeftMargin" presStyleLbl="node1" presStyleIdx="1" presStyleCnt="3"/>
      <dgm:spPr/>
    </dgm:pt>
    <dgm:pt modelId="{AC085076-6CC7-6543-BA98-D3FABCF452EA}" type="pres">
      <dgm:prSet presAssocID="{4D0DF293-6ECF-0440-91EA-9D42986FEDE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84A9739-5AB1-F242-9167-42A0011B0B1F}" type="pres">
      <dgm:prSet presAssocID="{4D0DF293-6ECF-0440-91EA-9D42986FEDE0}" presName="negativeSpace" presStyleCnt="0"/>
      <dgm:spPr/>
    </dgm:pt>
    <dgm:pt modelId="{6A2D15E2-A44D-A646-9C11-6B2ABD0E5504}" type="pres">
      <dgm:prSet presAssocID="{4D0DF293-6ECF-0440-91EA-9D42986FEDE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BCD0801-9D72-3641-90A0-AE1320A9E358}" type="presOf" srcId="{4D0DF293-6ECF-0440-91EA-9D42986FEDE0}" destId="{AC085076-6CC7-6543-BA98-D3FABCF452EA}" srcOrd="1" destOrd="0" presId="urn:microsoft.com/office/officeart/2005/8/layout/list1"/>
    <dgm:cxn modelId="{F99DE43E-42C7-8647-81D4-7C33800E6202}" srcId="{020E3138-6044-E945-93D1-6EA2E84FC627}" destId="{B706D1B2-9965-2F4F-A6C7-1CD8342CCDAA}" srcOrd="0" destOrd="0" parTransId="{9543EAA6-8BF2-F84B-91C3-7C70E126A005}" sibTransId="{FAB34648-151B-DE41-9839-07251900FB8C}"/>
    <dgm:cxn modelId="{E2167D7C-5738-6545-90FB-7E03F9F0B398}" type="presOf" srcId="{2DAF37DB-CAE5-2E4E-9DC1-730561CE21ED}" destId="{A3AA08BD-73C5-B043-A2BB-F420D977F651}" srcOrd="0" destOrd="0" presId="urn:microsoft.com/office/officeart/2005/8/layout/list1"/>
    <dgm:cxn modelId="{5F9AC6C1-6B89-DD4B-915B-5D9723BB32ED}" type="presOf" srcId="{B706D1B2-9965-2F4F-A6C7-1CD8342CCDAA}" destId="{3EE6274A-3AA0-D146-8327-5506C42348D7}" srcOrd="1" destOrd="0" presId="urn:microsoft.com/office/officeart/2005/8/layout/list1"/>
    <dgm:cxn modelId="{451C04C6-D519-5F47-954C-BD2F8E8D8D4B}" srcId="{020E3138-6044-E945-93D1-6EA2E84FC627}" destId="{4D0DF293-6ECF-0440-91EA-9D42986FEDE0}" srcOrd="2" destOrd="0" parTransId="{94870FF1-6A8B-9B45-A3C0-8380CC2DA260}" sibTransId="{9EF43784-3C3B-F647-ADB5-202705DEB304}"/>
    <dgm:cxn modelId="{1BEA69D8-48C1-4949-8E97-28D0551CB172}" type="presOf" srcId="{020E3138-6044-E945-93D1-6EA2E84FC627}" destId="{F3FAA472-058F-3B45-9B4A-2603079697F0}" srcOrd="0" destOrd="0" presId="urn:microsoft.com/office/officeart/2005/8/layout/list1"/>
    <dgm:cxn modelId="{885B0AE6-878C-B84D-9AFA-269002EE0E78}" type="presOf" srcId="{4D0DF293-6ECF-0440-91EA-9D42986FEDE0}" destId="{743CB706-F061-994C-AC35-CED5D5F5EE24}" srcOrd="0" destOrd="0" presId="urn:microsoft.com/office/officeart/2005/8/layout/list1"/>
    <dgm:cxn modelId="{228B17E9-E937-E542-B419-DC1115C929D7}" type="presOf" srcId="{2DAF37DB-CAE5-2E4E-9DC1-730561CE21ED}" destId="{A26A8C8B-08B8-0A46-9071-EF9E9A02EBFC}" srcOrd="1" destOrd="0" presId="urn:microsoft.com/office/officeart/2005/8/layout/list1"/>
    <dgm:cxn modelId="{DFE7A2F7-B30C-B04F-9E0F-FD74090F80BC}" type="presOf" srcId="{B706D1B2-9965-2F4F-A6C7-1CD8342CCDAA}" destId="{29B2C742-310C-1F41-9F7F-650BA645A4DB}" srcOrd="0" destOrd="0" presId="urn:microsoft.com/office/officeart/2005/8/layout/list1"/>
    <dgm:cxn modelId="{1FB04CFF-813C-5D49-8434-125DAB4DDBE2}" srcId="{020E3138-6044-E945-93D1-6EA2E84FC627}" destId="{2DAF37DB-CAE5-2E4E-9DC1-730561CE21ED}" srcOrd="1" destOrd="0" parTransId="{56BFAC05-0EDC-6540-9647-FF994C8FA7D6}" sibTransId="{27EE2517-2070-8648-A0A1-EC038B911418}"/>
    <dgm:cxn modelId="{8B4F5891-3071-2E43-BFAC-CF2FCA0FE2E2}" type="presParOf" srcId="{F3FAA472-058F-3B45-9B4A-2603079697F0}" destId="{8A28040C-37A1-B948-9729-E855D13B7EFD}" srcOrd="0" destOrd="0" presId="urn:microsoft.com/office/officeart/2005/8/layout/list1"/>
    <dgm:cxn modelId="{B3AF5266-8042-0C4F-857B-977762F876DE}" type="presParOf" srcId="{8A28040C-37A1-B948-9729-E855D13B7EFD}" destId="{29B2C742-310C-1F41-9F7F-650BA645A4DB}" srcOrd="0" destOrd="0" presId="urn:microsoft.com/office/officeart/2005/8/layout/list1"/>
    <dgm:cxn modelId="{37BE1176-B18F-0B47-A8DD-093279BA6D63}" type="presParOf" srcId="{8A28040C-37A1-B948-9729-E855D13B7EFD}" destId="{3EE6274A-3AA0-D146-8327-5506C42348D7}" srcOrd="1" destOrd="0" presId="urn:microsoft.com/office/officeart/2005/8/layout/list1"/>
    <dgm:cxn modelId="{A94EFDBA-BCB6-4448-9721-F9672710571B}" type="presParOf" srcId="{F3FAA472-058F-3B45-9B4A-2603079697F0}" destId="{E14B0B5A-8370-6544-978D-686C883C8F8D}" srcOrd="1" destOrd="0" presId="urn:microsoft.com/office/officeart/2005/8/layout/list1"/>
    <dgm:cxn modelId="{32DF0E5C-E597-A746-903E-E4033FAAC102}" type="presParOf" srcId="{F3FAA472-058F-3B45-9B4A-2603079697F0}" destId="{ACD39DA9-35C0-B94B-BFC6-D7B94F50E134}" srcOrd="2" destOrd="0" presId="urn:microsoft.com/office/officeart/2005/8/layout/list1"/>
    <dgm:cxn modelId="{EFD30A66-BA81-9D4F-AB44-C8D2627A6422}" type="presParOf" srcId="{F3FAA472-058F-3B45-9B4A-2603079697F0}" destId="{B24D4420-B60F-804F-9701-D0169854C47B}" srcOrd="3" destOrd="0" presId="urn:microsoft.com/office/officeart/2005/8/layout/list1"/>
    <dgm:cxn modelId="{E9A78403-A934-E144-AF50-2A71CBB93A18}" type="presParOf" srcId="{F3FAA472-058F-3B45-9B4A-2603079697F0}" destId="{A50E36A6-357D-1C43-A10B-E5122E0BD4B3}" srcOrd="4" destOrd="0" presId="urn:microsoft.com/office/officeart/2005/8/layout/list1"/>
    <dgm:cxn modelId="{2AF081DF-F7D6-F34D-BEDB-6E1FE75A35A7}" type="presParOf" srcId="{A50E36A6-357D-1C43-A10B-E5122E0BD4B3}" destId="{A3AA08BD-73C5-B043-A2BB-F420D977F651}" srcOrd="0" destOrd="0" presId="urn:microsoft.com/office/officeart/2005/8/layout/list1"/>
    <dgm:cxn modelId="{A8A69861-3B31-8D49-8D64-B1052D421AF2}" type="presParOf" srcId="{A50E36A6-357D-1C43-A10B-E5122E0BD4B3}" destId="{A26A8C8B-08B8-0A46-9071-EF9E9A02EBFC}" srcOrd="1" destOrd="0" presId="urn:microsoft.com/office/officeart/2005/8/layout/list1"/>
    <dgm:cxn modelId="{36D46982-6836-B743-84EF-4A5E25C8481B}" type="presParOf" srcId="{F3FAA472-058F-3B45-9B4A-2603079697F0}" destId="{458C2B6A-1ACE-1E4B-A770-8A1439B927F3}" srcOrd="5" destOrd="0" presId="urn:microsoft.com/office/officeart/2005/8/layout/list1"/>
    <dgm:cxn modelId="{8D3F089B-EB2C-3C49-8927-0DCFA89A49A4}" type="presParOf" srcId="{F3FAA472-058F-3B45-9B4A-2603079697F0}" destId="{7B9D3A08-D82F-014C-86A8-F6D9FC421D98}" srcOrd="6" destOrd="0" presId="urn:microsoft.com/office/officeart/2005/8/layout/list1"/>
    <dgm:cxn modelId="{947A691E-085B-274F-A3DE-8BAF213A1A6E}" type="presParOf" srcId="{F3FAA472-058F-3B45-9B4A-2603079697F0}" destId="{B1665532-3C80-ED46-B3EE-A3A79F13C4B7}" srcOrd="7" destOrd="0" presId="urn:microsoft.com/office/officeart/2005/8/layout/list1"/>
    <dgm:cxn modelId="{0B1ECE8F-7213-6C41-854C-3223DA5BF914}" type="presParOf" srcId="{F3FAA472-058F-3B45-9B4A-2603079697F0}" destId="{14E329DC-317A-0C45-B1B5-5DC7DEB19A7F}" srcOrd="8" destOrd="0" presId="urn:microsoft.com/office/officeart/2005/8/layout/list1"/>
    <dgm:cxn modelId="{E7414A2D-135C-044F-9F2C-9FB8BB9FA315}" type="presParOf" srcId="{14E329DC-317A-0C45-B1B5-5DC7DEB19A7F}" destId="{743CB706-F061-994C-AC35-CED5D5F5EE24}" srcOrd="0" destOrd="0" presId="urn:microsoft.com/office/officeart/2005/8/layout/list1"/>
    <dgm:cxn modelId="{522EC8B5-4F1D-B740-A188-77FBF2BD2177}" type="presParOf" srcId="{14E329DC-317A-0C45-B1B5-5DC7DEB19A7F}" destId="{AC085076-6CC7-6543-BA98-D3FABCF452EA}" srcOrd="1" destOrd="0" presId="urn:microsoft.com/office/officeart/2005/8/layout/list1"/>
    <dgm:cxn modelId="{B37B43B6-8313-9F4B-80A3-C0061D5C14D1}" type="presParOf" srcId="{F3FAA472-058F-3B45-9B4A-2603079697F0}" destId="{D84A9739-5AB1-F242-9167-42A0011B0B1F}" srcOrd="9" destOrd="0" presId="urn:microsoft.com/office/officeart/2005/8/layout/list1"/>
    <dgm:cxn modelId="{C7E97879-D35D-ED41-BCDD-FB1CB2667040}" type="presParOf" srcId="{F3FAA472-058F-3B45-9B4A-2603079697F0}" destId="{6A2D15E2-A44D-A646-9C11-6B2ABD0E550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BC0B0A-79C0-8240-81A0-DBAD08936360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785F380-88C2-6E4A-8D7B-96A9DA9C5B31}">
      <dgm:prSet phldrT="[文本]"/>
      <dgm:spPr/>
      <dgm:t>
        <a:bodyPr/>
        <a:lstStyle/>
        <a:p>
          <a:r>
            <a:rPr lang="zh-CN" altLang="en-US" dirty="0"/>
            <a:t>地价水平值</a:t>
          </a:r>
        </a:p>
      </dgm:t>
    </dgm:pt>
    <dgm:pt modelId="{34735AD4-40A9-3D41-BAB5-83501A511311}" type="parTrans" cxnId="{5BDC175C-B06A-F247-B6AF-2D8CDBF14118}">
      <dgm:prSet/>
      <dgm:spPr/>
      <dgm:t>
        <a:bodyPr/>
        <a:lstStyle/>
        <a:p>
          <a:endParaRPr lang="zh-CN" altLang="en-US"/>
        </a:p>
      </dgm:t>
    </dgm:pt>
    <dgm:pt modelId="{07E79649-63DD-2641-B099-CCFBAD7ACCF9}" type="sibTrans" cxnId="{5BDC175C-B06A-F247-B6AF-2D8CDBF14118}">
      <dgm:prSet/>
      <dgm:spPr/>
      <dgm:t>
        <a:bodyPr/>
        <a:lstStyle/>
        <a:p>
          <a:endParaRPr lang="zh-CN" altLang="en-US"/>
        </a:p>
      </dgm:t>
    </dgm:pt>
    <dgm:pt modelId="{5FAEC35C-934E-5B47-865F-486F705E7FE0}">
      <dgm:prSet phldrT="[文本]"/>
      <dgm:spPr/>
      <dgm:t>
        <a:bodyPr/>
        <a:lstStyle/>
        <a:p>
          <a:r>
            <a:rPr lang="zh-CN" altLang="en-US" dirty="0"/>
            <a:t>地价变化量</a:t>
          </a:r>
        </a:p>
      </dgm:t>
    </dgm:pt>
    <dgm:pt modelId="{2B6331AA-6336-A94F-B2CD-ABC2C1B1290A}" type="parTrans" cxnId="{07848665-ED19-8C4E-9828-914D8B2D3C90}">
      <dgm:prSet/>
      <dgm:spPr/>
      <dgm:t>
        <a:bodyPr/>
        <a:lstStyle/>
        <a:p>
          <a:endParaRPr lang="zh-CN" altLang="en-US"/>
        </a:p>
      </dgm:t>
    </dgm:pt>
    <dgm:pt modelId="{A05617D1-8FA2-2741-998E-3E292B79B40C}" type="sibTrans" cxnId="{07848665-ED19-8C4E-9828-914D8B2D3C90}">
      <dgm:prSet/>
      <dgm:spPr/>
      <dgm:t>
        <a:bodyPr/>
        <a:lstStyle/>
        <a:p>
          <a:endParaRPr lang="zh-CN" altLang="en-US"/>
        </a:p>
      </dgm:t>
    </dgm:pt>
    <dgm:pt modelId="{268ABA31-51FA-F246-8F78-895AF73417EE}">
      <dgm:prSet phldrT="[文本]"/>
      <dgm:spPr/>
      <dgm:t>
        <a:bodyPr/>
        <a:lstStyle/>
        <a:p>
          <a:r>
            <a:rPr lang="zh-CN" altLang="en-US" dirty="0"/>
            <a:t>地价增长率</a:t>
          </a:r>
        </a:p>
      </dgm:t>
    </dgm:pt>
    <dgm:pt modelId="{372F7DE6-B0B5-2A4A-8417-187B78D9C908}" type="parTrans" cxnId="{09000A78-562F-AB46-A03D-181F6082461C}">
      <dgm:prSet/>
      <dgm:spPr/>
      <dgm:t>
        <a:bodyPr/>
        <a:lstStyle/>
        <a:p>
          <a:endParaRPr lang="zh-CN" altLang="en-US"/>
        </a:p>
      </dgm:t>
    </dgm:pt>
    <dgm:pt modelId="{00C43213-662B-314E-B665-E628A250FA6C}" type="sibTrans" cxnId="{09000A78-562F-AB46-A03D-181F6082461C}">
      <dgm:prSet/>
      <dgm:spPr/>
      <dgm:t>
        <a:bodyPr/>
        <a:lstStyle/>
        <a:p>
          <a:endParaRPr lang="zh-CN" altLang="en-US"/>
        </a:p>
      </dgm:t>
    </dgm:pt>
    <dgm:pt modelId="{94D22867-0949-A64C-8FFE-0772BDC0853F}">
      <dgm:prSet/>
      <dgm:spPr/>
      <dgm:t>
        <a:bodyPr/>
        <a:lstStyle/>
        <a:p>
          <a:r>
            <a:rPr lang="zh-CN" altLang="en-US" dirty="0"/>
            <a:t>地价指数</a:t>
          </a:r>
        </a:p>
      </dgm:t>
    </dgm:pt>
    <dgm:pt modelId="{2B6CEAE3-6D99-4843-8220-FA5A4F1B760D}" type="parTrans" cxnId="{52DA4E9A-6949-C547-B801-0F397B40EC92}">
      <dgm:prSet/>
      <dgm:spPr/>
    </dgm:pt>
    <dgm:pt modelId="{37DA3258-49F5-6441-9E2D-5CF47C30331D}" type="sibTrans" cxnId="{52DA4E9A-6949-C547-B801-0F397B40EC92}">
      <dgm:prSet/>
      <dgm:spPr/>
    </dgm:pt>
    <dgm:pt modelId="{7EF2A435-604E-BE4A-B9BA-F3AD206D60A1}" type="pres">
      <dgm:prSet presAssocID="{ADBC0B0A-79C0-8240-81A0-DBAD08936360}" presName="linear" presStyleCnt="0">
        <dgm:presLayoutVars>
          <dgm:dir/>
          <dgm:animLvl val="lvl"/>
          <dgm:resizeHandles val="exact"/>
        </dgm:presLayoutVars>
      </dgm:prSet>
      <dgm:spPr/>
    </dgm:pt>
    <dgm:pt modelId="{04B52632-CE0C-3F43-8C35-29BBDA6651FA}" type="pres">
      <dgm:prSet presAssocID="{8785F380-88C2-6E4A-8D7B-96A9DA9C5B31}" presName="parentLin" presStyleCnt="0"/>
      <dgm:spPr/>
    </dgm:pt>
    <dgm:pt modelId="{B1C6D3B9-F418-0045-ADF7-9DB1A9CE58B7}" type="pres">
      <dgm:prSet presAssocID="{8785F380-88C2-6E4A-8D7B-96A9DA9C5B31}" presName="parentLeftMargin" presStyleLbl="node1" presStyleIdx="0" presStyleCnt="4"/>
      <dgm:spPr/>
    </dgm:pt>
    <dgm:pt modelId="{30CCB041-D227-264B-80B2-155FE5D10172}" type="pres">
      <dgm:prSet presAssocID="{8785F380-88C2-6E4A-8D7B-96A9DA9C5B3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F3FFF55-594C-8848-A7C7-E343D8A55612}" type="pres">
      <dgm:prSet presAssocID="{8785F380-88C2-6E4A-8D7B-96A9DA9C5B31}" presName="negativeSpace" presStyleCnt="0"/>
      <dgm:spPr/>
    </dgm:pt>
    <dgm:pt modelId="{B27CAE63-4AEE-BB40-8556-083C72D8CBB3}" type="pres">
      <dgm:prSet presAssocID="{8785F380-88C2-6E4A-8D7B-96A9DA9C5B31}" presName="childText" presStyleLbl="conFgAcc1" presStyleIdx="0" presStyleCnt="4">
        <dgm:presLayoutVars>
          <dgm:bulletEnabled val="1"/>
        </dgm:presLayoutVars>
      </dgm:prSet>
      <dgm:spPr/>
    </dgm:pt>
    <dgm:pt modelId="{8789AB7E-6989-484B-B079-4825A49C0833}" type="pres">
      <dgm:prSet presAssocID="{07E79649-63DD-2641-B099-CCFBAD7ACCF9}" presName="spaceBetweenRectangles" presStyleCnt="0"/>
      <dgm:spPr/>
    </dgm:pt>
    <dgm:pt modelId="{C41414A6-1E4B-B142-99E9-826F03A6546A}" type="pres">
      <dgm:prSet presAssocID="{5FAEC35C-934E-5B47-865F-486F705E7FE0}" presName="parentLin" presStyleCnt="0"/>
      <dgm:spPr/>
    </dgm:pt>
    <dgm:pt modelId="{E30F159D-3FC8-664F-90D7-676670501C6F}" type="pres">
      <dgm:prSet presAssocID="{5FAEC35C-934E-5B47-865F-486F705E7FE0}" presName="parentLeftMargin" presStyleLbl="node1" presStyleIdx="0" presStyleCnt="4"/>
      <dgm:spPr/>
    </dgm:pt>
    <dgm:pt modelId="{306B8AC7-AC05-2C4C-8D67-ACD0F39379BE}" type="pres">
      <dgm:prSet presAssocID="{5FAEC35C-934E-5B47-865F-486F705E7FE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27D0C4-C802-6143-82C6-0FBFE3EF07B9}" type="pres">
      <dgm:prSet presAssocID="{5FAEC35C-934E-5B47-865F-486F705E7FE0}" presName="negativeSpace" presStyleCnt="0"/>
      <dgm:spPr/>
    </dgm:pt>
    <dgm:pt modelId="{A0FF1A69-F5B4-3E4E-B8A4-11CD5CB7B211}" type="pres">
      <dgm:prSet presAssocID="{5FAEC35C-934E-5B47-865F-486F705E7FE0}" presName="childText" presStyleLbl="conFgAcc1" presStyleIdx="1" presStyleCnt="4">
        <dgm:presLayoutVars>
          <dgm:bulletEnabled val="1"/>
        </dgm:presLayoutVars>
      </dgm:prSet>
      <dgm:spPr/>
    </dgm:pt>
    <dgm:pt modelId="{7A0BCACD-3C52-B44E-BFF4-74A39ABCA114}" type="pres">
      <dgm:prSet presAssocID="{A05617D1-8FA2-2741-998E-3E292B79B40C}" presName="spaceBetweenRectangles" presStyleCnt="0"/>
      <dgm:spPr/>
    </dgm:pt>
    <dgm:pt modelId="{98CB4CC3-2CC0-564A-B793-8AD2B66100EA}" type="pres">
      <dgm:prSet presAssocID="{268ABA31-51FA-F246-8F78-895AF73417EE}" presName="parentLin" presStyleCnt="0"/>
      <dgm:spPr/>
    </dgm:pt>
    <dgm:pt modelId="{D3B7243B-61A0-2242-AF6E-2118F85F06A0}" type="pres">
      <dgm:prSet presAssocID="{268ABA31-51FA-F246-8F78-895AF73417EE}" presName="parentLeftMargin" presStyleLbl="node1" presStyleIdx="1" presStyleCnt="4"/>
      <dgm:spPr/>
    </dgm:pt>
    <dgm:pt modelId="{FD9259FF-AF41-194C-A8F1-8DB5EC0BF047}" type="pres">
      <dgm:prSet presAssocID="{268ABA31-51FA-F246-8F78-895AF73417E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066527-D11A-EE42-A3E2-5E9862525A3A}" type="pres">
      <dgm:prSet presAssocID="{268ABA31-51FA-F246-8F78-895AF73417EE}" presName="negativeSpace" presStyleCnt="0"/>
      <dgm:spPr/>
    </dgm:pt>
    <dgm:pt modelId="{A8EA96C2-D04A-8D4C-B39D-ED79CDAAC1E1}" type="pres">
      <dgm:prSet presAssocID="{268ABA31-51FA-F246-8F78-895AF73417EE}" presName="childText" presStyleLbl="conFgAcc1" presStyleIdx="2" presStyleCnt="4">
        <dgm:presLayoutVars>
          <dgm:bulletEnabled val="1"/>
        </dgm:presLayoutVars>
      </dgm:prSet>
      <dgm:spPr/>
    </dgm:pt>
    <dgm:pt modelId="{89F740F5-A80B-2547-B8D7-F6001344A259}" type="pres">
      <dgm:prSet presAssocID="{00C43213-662B-314E-B665-E628A250FA6C}" presName="spaceBetweenRectangles" presStyleCnt="0"/>
      <dgm:spPr/>
    </dgm:pt>
    <dgm:pt modelId="{093597B7-33CF-A241-9378-915B2EAD1290}" type="pres">
      <dgm:prSet presAssocID="{94D22867-0949-A64C-8FFE-0772BDC0853F}" presName="parentLin" presStyleCnt="0"/>
      <dgm:spPr/>
    </dgm:pt>
    <dgm:pt modelId="{16E94DE7-E5F0-BB40-9251-26C5E32E73A7}" type="pres">
      <dgm:prSet presAssocID="{94D22867-0949-A64C-8FFE-0772BDC0853F}" presName="parentLeftMargin" presStyleLbl="node1" presStyleIdx="2" presStyleCnt="4"/>
      <dgm:spPr/>
    </dgm:pt>
    <dgm:pt modelId="{977F21C4-521C-FE4C-B6D6-2FCE8B05CF1A}" type="pres">
      <dgm:prSet presAssocID="{94D22867-0949-A64C-8FFE-0772BDC0853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8EEE5B8-392A-594C-8FF5-C783E2505E20}" type="pres">
      <dgm:prSet presAssocID="{94D22867-0949-A64C-8FFE-0772BDC0853F}" presName="negativeSpace" presStyleCnt="0"/>
      <dgm:spPr/>
    </dgm:pt>
    <dgm:pt modelId="{66F2D2D8-29E5-634D-9904-FD4A96E70292}" type="pres">
      <dgm:prSet presAssocID="{94D22867-0949-A64C-8FFE-0772BDC0853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4C88220-322C-7045-9703-C44197B39573}" type="presOf" srcId="{94D22867-0949-A64C-8FFE-0772BDC0853F}" destId="{977F21C4-521C-FE4C-B6D6-2FCE8B05CF1A}" srcOrd="1" destOrd="0" presId="urn:microsoft.com/office/officeart/2005/8/layout/list1"/>
    <dgm:cxn modelId="{C901853D-3231-764D-B2DF-7CEE91EAF544}" type="presOf" srcId="{ADBC0B0A-79C0-8240-81A0-DBAD08936360}" destId="{7EF2A435-604E-BE4A-B9BA-F3AD206D60A1}" srcOrd="0" destOrd="0" presId="urn:microsoft.com/office/officeart/2005/8/layout/list1"/>
    <dgm:cxn modelId="{5BDC175C-B06A-F247-B6AF-2D8CDBF14118}" srcId="{ADBC0B0A-79C0-8240-81A0-DBAD08936360}" destId="{8785F380-88C2-6E4A-8D7B-96A9DA9C5B31}" srcOrd="0" destOrd="0" parTransId="{34735AD4-40A9-3D41-BAB5-83501A511311}" sibTransId="{07E79649-63DD-2641-B099-CCFBAD7ACCF9}"/>
    <dgm:cxn modelId="{07848665-ED19-8C4E-9828-914D8B2D3C90}" srcId="{ADBC0B0A-79C0-8240-81A0-DBAD08936360}" destId="{5FAEC35C-934E-5B47-865F-486F705E7FE0}" srcOrd="1" destOrd="0" parTransId="{2B6331AA-6336-A94F-B2CD-ABC2C1B1290A}" sibTransId="{A05617D1-8FA2-2741-998E-3E292B79B40C}"/>
    <dgm:cxn modelId="{09000A78-562F-AB46-A03D-181F6082461C}" srcId="{ADBC0B0A-79C0-8240-81A0-DBAD08936360}" destId="{268ABA31-51FA-F246-8F78-895AF73417EE}" srcOrd="2" destOrd="0" parTransId="{372F7DE6-B0B5-2A4A-8417-187B78D9C908}" sibTransId="{00C43213-662B-314E-B665-E628A250FA6C}"/>
    <dgm:cxn modelId="{2D446F98-CBAE-E94B-A8A8-88C9F89F6818}" type="presOf" srcId="{268ABA31-51FA-F246-8F78-895AF73417EE}" destId="{D3B7243B-61A0-2242-AF6E-2118F85F06A0}" srcOrd="0" destOrd="0" presId="urn:microsoft.com/office/officeart/2005/8/layout/list1"/>
    <dgm:cxn modelId="{52DA4E9A-6949-C547-B801-0F397B40EC92}" srcId="{ADBC0B0A-79C0-8240-81A0-DBAD08936360}" destId="{94D22867-0949-A64C-8FFE-0772BDC0853F}" srcOrd="3" destOrd="0" parTransId="{2B6CEAE3-6D99-4843-8220-FA5A4F1B760D}" sibTransId="{37DA3258-49F5-6441-9E2D-5CF47C30331D}"/>
    <dgm:cxn modelId="{04D3919B-0F30-A941-BE47-D95935A431B7}" type="presOf" srcId="{94D22867-0949-A64C-8FFE-0772BDC0853F}" destId="{16E94DE7-E5F0-BB40-9251-26C5E32E73A7}" srcOrd="0" destOrd="0" presId="urn:microsoft.com/office/officeart/2005/8/layout/list1"/>
    <dgm:cxn modelId="{A7962EB7-882A-0E48-9778-BC901DD27D5D}" type="presOf" srcId="{8785F380-88C2-6E4A-8D7B-96A9DA9C5B31}" destId="{B1C6D3B9-F418-0045-ADF7-9DB1A9CE58B7}" srcOrd="0" destOrd="0" presId="urn:microsoft.com/office/officeart/2005/8/layout/list1"/>
    <dgm:cxn modelId="{C232DFB9-28A9-ED45-A118-E6861BF61044}" type="presOf" srcId="{5FAEC35C-934E-5B47-865F-486F705E7FE0}" destId="{306B8AC7-AC05-2C4C-8D67-ACD0F39379BE}" srcOrd="1" destOrd="0" presId="urn:microsoft.com/office/officeart/2005/8/layout/list1"/>
    <dgm:cxn modelId="{57EFFCBD-A2FE-4C49-B667-A4C900AE0E9C}" type="presOf" srcId="{8785F380-88C2-6E4A-8D7B-96A9DA9C5B31}" destId="{30CCB041-D227-264B-80B2-155FE5D10172}" srcOrd="1" destOrd="0" presId="urn:microsoft.com/office/officeart/2005/8/layout/list1"/>
    <dgm:cxn modelId="{5B4C3FC4-AF51-5A41-BCAF-AD2BC381F553}" type="presOf" srcId="{5FAEC35C-934E-5B47-865F-486F705E7FE0}" destId="{E30F159D-3FC8-664F-90D7-676670501C6F}" srcOrd="0" destOrd="0" presId="urn:microsoft.com/office/officeart/2005/8/layout/list1"/>
    <dgm:cxn modelId="{9AC7D6DF-D84C-304F-93BF-BCABBEB68731}" type="presOf" srcId="{268ABA31-51FA-F246-8F78-895AF73417EE}" destId="{FD9259FF-AF41-194C-A8F1-8DB5EC0BF047}" srcOrd="1" destOrd="0" presId="urn:microsoft.com/office/officeart/2005/8/layout/list1"/>
    <dgm:cxn modelId="{7C07F734-8A4C-3F4C-BA39-03197F2635E6}" type="presParOf" srcId="{7EF2A435-604E-BE4A-B9BA-F3AD206D60A1}" destId="{04B52632-CE0C-3F43-8C35-29BBDA6651FA}" srcOrd="0" destOrd="0" presId="urn:microsoft.com/office/officeart/2005/8/layout/list1"/>
    <dgm:cxn modelId="{71EA4DEB-E367-1943-88D2-D37FA4A77881}" type="presParOf" srcId="{04B52632-CE0C-3F43-8C35-29BBDA6651FA}" destId="{B1C6D3B9-F418-0045-ADF7-9DB1A9CE58B7}" srcOrd="0" destOrd="0" presId="urn:microsoft.com/office/officeart/2005/8/layout/list1"/>
    <dgm:cxn modelId="{CFB39939-8CFB-5C4B-930C-48558B23CCFF}" type="presParOf" srcId="{04B52632-CE0C-3F43-8C35-29BBDA6651FA}" destId="{30CCB041-D227-264B-80B2-155FE5D10172}" srcOrd="1" destOrd="0" presId="urn:microsoft.com/office/officeart/2005/8/layout/list1"/>
    <dgm:cxn modelId="{D7382FAC-27C4-A34A-A976-436AD7C73EB5}" type="presParOf" srcId="{7EF2A435-604E-BE4A-B9BA-F3AD206D60A1}" destId="{9F3FFF55-594C-8848-A7C7-E343D8A55612}" srcOrd="1" destOrd="0" presId="urn:microsoft.com/office/officeart/2005/8/layout/list1"/>
    <dgm:cxn modelId="{C1135559-7A22-A94D-9395-6635C9DC88B9}" type="presParOf" srcId="{7EF2A435-604E-BE4A-B9BA-F3AD206D60A1}" destId="{B27CAE63-4AEE-BB40-8556-083C72D8CBB3}" srcOrd="2" destOrd="0" presId="urn:microsoft.com/office/officeart/2005/8/layout/list1"/>
    <dgm:cxn modelId="{6513DE78-D46B-8746-8F16-785CEF0C580C}" type="presParOf" srcId="{7EF2A435-604E-BE4A-B9BA-F3AD206D60A1}" destId="{8789AB7E-6989-484B-B079-4825A49C0833}" srcOrd="3" destOrd="0" presId="urn:microsoft.com/office/officeart/2005/8/layout/list1"/>
    <dgm:cxn modelId="{A661F6BD-D3E1-BF46-938B-54724E99D049}" type="presParOf" srcId="{7EF2A435-604E-BE4A-B9BA-F3AD206D60A1}" destId="{C41414A6-1E4B-B142-99E9-826F03A6546A}" srcOrd="4" destOrd="0" presId="urn:microsoft.com/office/officeart/2005/8/layout/list1"/>
    <dgm:cxn modelId="{948BEE82-ABCE-1444-9A0B-13E6B5E25BCF}" type="presParOf" srcId="{C41414A6-1E4B-B142-99E9-826F03A6546A}" destId="{E30F159D-3FC8-664F-90D7-676670501C6F}" srcOrd="0" destOrd="0" presId="urn:microsoft.com/office/officeart/2005/8/layout/list1"/>
    <dgm:cxn modelId="{03C89103-74E8-9741-A0B6-72AE77BB0B3C}" type="presParOf" srcId="{C41414A6-1E4B-B142-99E9-826F03A6546A}" destId="{306B8AC7-AC05-2C4C-8D67-ACD0F39379BE}" srcOrd="1" destOrd="0" presId="urn:microsoft.com/office/officeart/2005/8/layout/list1"/>
    <dgm:cxn modelId="{7954B201-75B0-D845-83AA-B5FD69304BAD}" type="presParOf" srcId="{7EF2A435-604E-BE4A-B9BA-F3AD206D60A1}" destId="{D127D0C4-C802-6143-82C6-0FBFE3EF07B9}" srcOrd="5" destOrd="0" presId="urn:microsoft.com/office/officeart/2005/8/layout/list1"/>
    <dgm:cxn modelId="{7E93275E-65ED-E448-AE59-0B87F739F074}" type="presParOf" srcId="{7EF2A435-604E-BE4A-B9BA-F3AD206D60A1}" destId="{A0FF1A69-F5B4-3E4E-B8A4-11CD5CB7B211}" srcOrd="6" destOrd="0" presId="urn:microsoft.com/office/officeart/2005/8/layout/list1"/>
    <dgm:cxn modelId="{1B7E741E-0758-1E40-BFBD-EA705E3BD58A}" type="presParOf" srcId="{7EF2A435-604E-BE4A-B9BA-F3AD206D60A1}" destId="{7A0BCACD-3C52-B44E-BFF4-74A39ABCA114}" srcOrd="7" destOrd="0" presId="urn:microsoft.com/office/officeart/2005/8/layout/list1"/>
    <dgm:cxn modelId="{4B370CFC-C882-B943-8C15-7A61680BE199}" type="presParOf" srcId="{7EF2A435-604E-BE4A-B9BA-F3AD206D60A1}" destId="{98CB4CC3-2CC0-564A-B793-8AD2B66100EA}" srcOrd="8" destOrd="0" presId="urn:microsoft.com/office/officeart/2005/8/layout/list1"/>
    <dgm:cxn modelId="{305F8690-E09E-FE42-99D0-339A7AA0B008}" type="presParOf" srcId="{98CB4CC3-2CC0-564A-B793-8AD2B66100EA}" destId="{D3B7243B-61A0-2242-AF6E-2118F85F06A0}" srcOrd="0" destOrd="0" presId="urn:microsoft.com/office/officeart/2005/8/layout/list1"/>
    <dgm:cxn modelId="{25A8CB78-6A94-5847-8F09-BA360D7437C6}" type="presParOf" srcId="{98CB4CC3-2CC0-564A-B793-8AD2B66100EA}" destId="{FD9259FF-AF41-194C-A8F1-8DB5EC0BF047}" srcOrd="1" destOrd="0" presId="urn:microsoft.com/office/officeart/2005/8/layout/list1"/>
    <dgm:cxn modelId="{F21764AA-5C15-804D-ABDE-122D6A6ADADE}" type="presParOf" srcId="{7EF2A435-604E-BE4A-B9BA-F3AD206D60A1}" destId="{CF066527-D11A-EE42-A3E2-5E9862525A3A}" srcOrd="9" destOrd="0" presId="urn:microsoft.com/office/officeart/2005/8/layout/list1"/>
    <dgm:cxn modelId="{DD69F365-72ED-754F-8391-9E7FEEFDA7AA}" type="presParOf" srcId="{7EF2A435-604E-BE4A-B9BA-F3AD206D60A1}" destId="{A8EA96C2-D04A-8D4C-B39D-ED79CDAAC1E1}" srcOrd="10" destOrd="0" presId="urn:microsoft.com/office/officeart/2005/8/layout/list1"/>
    <dgm:cxn modelId="{DE3C3CC6-1A5F-1F40-A3A8-7451174F3693}" type="presParOf" srcId="{7EF2A435-604E-BE4A-B9BA-F3AD206D60A1}" destId="{89F740F5-A80B-2547-B8D7-F6001344A259}" srcOrd="11" destOrd="0" presId="urn:microsoft.com/office/officeart/2005/8/layout/list1"/>
    <dgm:cxn modelId="{A6BB59C3-E45C-6843-AA93-6532CE481466}" type="presParOf" srcId="{7EF2A435-604E-BE4A-B9BA-F3AD206D60A1}" destId="{093597B7-33CF-A241-9378-915B2EAD1290}" srcOrd="12" destOrd="0" presId="urn:microsoft.com/office/officeart/2005/8/layout/list1"/>
    <dgm:cxn modelId="{F8200547-D7E6-9E4A-8FD2-C06974BE6660}" type="presParOf" srcId="{093597B7-33CF-A241-9378-915B2EAD1290}" destId="{16E94DE7-E5F0-BB40-9251-26C5E32E73A7}" srcOrd="0" destOrd="0" presId="urn:microsoft.com/office/officeart/2005/8/layout/list1"/>
    <dgm:cxn modelId="{A9CA4B20-4E6C-9F40-8FDF-CA9C149D3CA2}" type="presParOf" srcId="{093597B7-33CF-A241-9378-915B2EAD1290}" destId="{977F21C4-521C-FE4C-B6D6-2FCE8B05CF1A}" srcOrd="1" destOrd="0" presId="urn:microsoft.com/office/officeart/2005/8/layout/list1"/>
    <dgm:cxn modelId="{8E56CA43-BB7B-C746-9561-D757F12CB751}" type="presParOf" srcId="{7EF2A435-604E-BE4A-B9BA-F3AD206D60A1}" destId="{A8EEE5B8-392A-594C-8FF5-C783E2505E20}" srcOrd="13" destOrd="0" presId="urn:microsoft.com/office/officeart/2005/8/layout/list1"/>
    <dgm:cxn modelId="{C44015CD-C899-4D4F-BAC8-7F22AAAB670E}" type="presParOf" srcId="{7EF2A435-604E-BE4A-B9BA-F3AD206D60A1}" destId="{66F2D2D8-29E5-634D-9904-FD4A96E7029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E13E0E-CA61-554D-B9AA-2095699298C5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9871424-A861-6B48-8B1D-4B76C520AD73}">
      <dgm:prSet phldrT="[文本]"/>
      <dgm:spPr/>
      <dgm:t>
        <a:bodyPr/>
        <a:lstStyle/>
        <a:p>
          <a:r>
            <a:rPr lang="zh-CN" altLang="en-US" dirty="0"/>
            <a:t>地价水平状况分析</a:t>
          </a:r>
        </a:p>
      </dgm:t>
    </dgm:pt>
    <dgm:pt modelId="{996342AF-7F8B-024D-9267-0ACB9F34A10F}" type="parTrans" cxnId="{9425EE2E-09C3-124C-A3FF-365C6E79300F}">
      <dgm:prSet/>
      <dgm:spPr/>
      <dgm:t>
        <a:bodyPr/>
        <a:lstStyle/>
        <a:p>
          <a:endParaRPr lang="zh-CN" altLang="en-US"/>
        </a:p>
      </dgm:t>
    </dgm:pt>
    <dgm:pt modelId="{F522896A-B6AE-9841-A2F4-F064C60F850C}" type="sibTrans" cxnId="{9425EE2E-09C3-124C-A3FF-365C6E79300F}">
      <dgm:prSet/>
      <dgm:spPr/>
      <dgm:t>
        <a:bodyPr/>
        <a:lstStyle/>
        <a:p>
          <a:endParaRPr lang="zh-CN" altLang="en-US"/>
        </a:p>
      </dgm:t>
    </dgm:pt>
    <dgm:pt modelId="{188BBEAC-FCA9-F849-8181-5564BE1E70A1}">
      <dgm:prSet phldrT="[文本]"/>
      <dgm:spPr/>
      <dgm:t>
        <a:bodyPr/>
        <a:lstStyle/>
        <a:p>
          <a:r>
            <a:rPr lang="zh-CN" altLang="en-US" dirty="0"/>
            <a:t>地价变化趋势分析</a:t>
          </a:r>
        </a:p>
      </dgm:t>
    </dgm:pt>
    <dgm:pt modelId="{4A176EBC-FD2E-5641-8B48-6411B5A68AC2}" type="parTrans" cxnId="{B0BDC593-55D4-1C44-B4C7-3663978678E7}">
      <dgm:prSet/>
      <dgm:spPr/>
      <dgm:t>
        <a:bodyPr/>
        <a:lstStyle/>
        <a:p>
          <a:endParaRPr lang="zh-CN" altLang="en-US"/>
        </a:p>
      </dgm:t>
    </dgm:pt>
    <dgm:pt modelId="{B42D8D90-B0A2-6744-BD22-CEEB807A1F5B}" type="sibTrans" cxnId="{B0BDC593-55D4-1C44-B4C7-3663978678E7}">
      <dgm:prSet/>
      <dgm:spPr/>
      <dgm:t>
        <a:bodyPr/>
        <a:lstStyle/>
        <a:p>
          <a:endParaRPr lang="zh-CN" altLang="en-US"/>
        </a:p>
      </dgm:t>
    </dgm:pt>
    <dgm:pt modelId="{9DF97070-F354-704B-A666-5EF2DB136D64}">
      <dgm:prSet phldrT="[文本]"/>
      <dgm:spPr/>
      <dgm:t>
        <a:bodyPr/>
        <a:lstStyle/>
        <a:p>
          <a:r>
            <a:rPr lang="zh-CN" altLang="en-US" dirty="0"/>
            <a:t>地价与土地供需协调状况分析</a:t>
          </a:r>
        </a:p>
      </dgm:t>
    </dgm:pt>
    <dgm:pt modelId="{7B5CC62A-9381-1945-9FED-8B21F615272F}" type="parTrans" cxnId="{24B041B8-FEF8-5E4A-9E10-4BA2596DCD89}">
      <dgm:prSet/>
      <dgm:spPr/>
      <dgm:t>
        <a:bodyPr/>
        <a:lstStyle/>
        <a:p>
          <a:endParaRPr lang="zh-CN" altLang="en-US"/>
        </a:p>
      </dgm:t>
    </dgm:pt>
    <dgm:pt modelId="{9B69E759-5FD7-ED47-9D08-4554735FF637}" type="sibTrans" cxnId="{24B041B8-FEF8-5E4A-9E10-4BA2596DCD89}">
      <dgm:prSet/>
      <dgm:spPr/>
      <dgm:t>
        <a:bodyPr/>
        <a:lstStyle/>
        <a:p>
          <a:endParaRPr lang="zh-CN" altLang="en-US"/>
        </a:p>
      </dgm:t>
    </dgm:pt>
    <dgm:pt modelId="{B82169E3-8E00-AC4E-85BF-73FD5870E584}">
      <dgm:prSet/>
      <dgm:spPr/>
      <dgm:t>
        <a:bodyPr/>
        <a:lstStyle/>
        <a:p>
          <a:r>
            <a:rPr lang="zh-CN" altLang="en-US" dirty="0"/>
            <a:t>地价与房屋市场协调状况分析</a:t>
          </a:r>
        </a:p>
      </dgm:t>
    </dgm:pt>
    <dgm:pt modelId="{283171BB-9336-A747-B1C6-CE5ECE20AFB2}" type="parTrans" cxnId="{8209A968-848A-7F4E-BBF6-6272879F5507}">
      <dgm:prSet/>
      <dgm:spPr/>
      <dgm:t>
        <a:bodyPr/>
        <a:lstStyle/>
        <a:p>
          <a:endParaRPr lang="zh-CN" altLang="en-US"/>
        </a:p>
      </dgm:t>
    </dgm:pt>
    <dgm:pt modelId="{1033AEEE-080B-374D-A397-94415CAB5465}" type="sibTrans" cxnId="{8209A968-848A-7F4E-BBF6-6272879F5507}">
      <dgm:prSet/>
      <dgm:spPr/>
      <dgm:t>
        <a:bodyPr/>
        <a:lstStyle/>
        <a:p>
          <a:endParaRPr lang="zh-CN" altLang="en-US"/>
        </a:p>
      </dgm:t>
    </dgm:pt>
    <dgm:pt modelId="{AC4E452E-335C-7147-BBBF-322607035DF2}">
      <dgm:prSet/>
      <dgm:spPr/>
      <dgm:t>
        <a:bodyPr/>
        <a:lstStyle/>
        <a:p>
          <a:r>
            <a:rPr lang="zh-CN" altLang="en-US" dirty="0"/>
            <a:t>地价与社会经济协调状况分析</a:t>
          </a:r>
        </a:p>
      </dgm:t>
    </dgm:pt>
    <dgm:pt modelId="{24C412D4-2D3E-524F-A3EF-C1C6074D26DC}" type="parTrans" cxnId="{1E9258AB-821D-1745-838A-E9C6EC0B0673}">
      <dgm:prSet/>
      <dgm:spPr/>
      <dgm:t>
        <a:bodyPr/>
        <a:lstStyle/>
        <a:p>
          <a:endParaRPr lang="zh-CN" altLang="en-US"/>
        </a:p>
      </dgm:t>
    </dgm:pt>
    <dgm:pt modelId="{83A0F6FC-A85B-384A-B1FB-E37F398978BA}" type="sibTrans" cxnId="{1E9258AB-821D-1745-838A-E9C6EC0B0673}">
      <dgm:prSet/>
      <dgm:spPr/>
      <dgm:t>
        <a:bodyPr/>
        <a:lstStyle/>
        <a:p>
          <a:endParaRPr lang="zh-CN" altLang="en-US"/>
        </a:p>
      </dgm:t>
    </dgm:pt>
    <dgm:pt modelId="{075CC34B-AE16-764A-B286-AC19E892491B}">
      <dgm:prSet/>
      <dgm:spPr/>
      <dgm:t>
        <a:bodyPr/>
        <a:lstStyle/>
        <a:p>
          <a:r>
            <a:rPr lang="zh-CN" altLang="en-US" dirty="0"/>
            <a:t>地价与城市土地利用协调状况分析</a:t>
          </a:r>
        </a:p>
      </dgm:t>
    </dgm:pt>
    <dgm:pt modelId="{9674D94F-BE8C-EF41-82E7-3D3DDABE4BAF}" type="parTrans" cxnId="{998D4ACC-8766-174B-A973-FAC25372C5B9}">
      <dgm:prSet/>
      <dgm:spPr/>
      <dgm:t>
        <a:bodyPr/>
        <a:lstStyle/>
        <a:p>
          <a:endParaRPr lang="zh-CN" altLang="en-US"/>
        </a:p>
      </dgm:t>
    </dgm:pt>
    <dgm:pt modelId="{C4DA2ABB-1336-3A42-B2A5-C8113738C727}" type="sibTrans" cxnId="{998D4ACC-8766-174B-A973-FAC25372C5B9}">
      <dgm:prSet/>
      <dgm:spPr/>
      <dgm:t>
        <a:bodyPr/>
        <a:lstStyle/>
        <a:p>
          <a:endParaRPr lang="zh-CN" altLang="en-US"/>
        </a:p>
      </dgm:t>
    </dgm:pt>
    <dgm:pt modelId="{46813741-DFEE-0A44-8BDA-0442417F7B2F}" type="pres">
      <dgm:prSet presAssocID="{E6E13E0E-CA61-554D-B9AA-2095699298C5}" presName="linear" presStyleCnt="0">
        <dgm:presLayoutVars>
          <dgm:dir/>
          <dgm:animLvl val="lvl"/>
          <dgm:resizeHandles val="exact"/>
        </dgm:presLayoutVars>
      </dgm:prSet>
      <dgm:spPr/>
    </dgm:pt>
    <dgm:pt modelId="{06E54D99-46B3-AE46-9B44-8B7EF13CFB84}" type="pres">
      <dgm:prSet presAssocID="{39871424-A861-6B48-8B1D-4B76C520AD73}" presName="parentLin" presStyleCnt="0"/>
      <dgm:spPr/>
    </dgm:pt>
    <dgm:pt modelId="{6067A369-2632-C440-9735-5AB22537B0A6}" type="pres">
      <dgm:prSet presAssocID="{39871424-A861-6B48-8B1D-4B76C520AD73}" presName="parentLeftMargin" presStyleLbl="node1" presStyleIdx="0" presStyleCnt="6"/>
      <dgm:spPr/>
    </dgm:pt>
    <dgm:pt modelId="{5BC5A53F-118E-7847-8483-A22D2017E670}" type="pres">
      <dgm:prSet presAssocID="{39871424-A861-6B48-8B1D-4B76C520AD7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3F6484E-D043-7341-81DF-A9EA04772808}" type="pres">
      <dgm:prSet presAssocID="{39871424-A861-6B48-8B1D-4B76C520AD73}" presName="negativeSpace" presStyleCnt="0"/>
      <dgm:spPr/>
    </dgm:pt>
    <dgm:pt modelId="{1C6FE027-E59B-D34D-BEB1-7B69F62A25E3}" type="pres">
      <dgm:prSet presAssocID="{39871424-A861-6B48-8B1D-4B76C520AD73}" presName="childText" presStyleLbl="conFgAcc1" presStyleIdx="0" presStyleCnt="6">
        <dgm:presLayoutVars>
          <dgm:bulletEnabled val="1"/>
        </dgm:presLayoutVars>
      </dgm:prSet>
      <dgm:spPr/>
    </dgm:pt>
    <dgm:pt modelId="{0EE5CA22-0BC3-9A43-BF3D-ED8F0ABD6FDC}" type="pres">
      <dgm:prSet presAssocID="{F522896A-B6AE-9841-A2F4-F064C60F850C}" presName="spaceBetweenRectangles" presStyleCnt="0"/>
      <dgm:spPr/>
    </dgm:pt>
    <dgm:pt modelId="{958F818C-3891-A243-A88D-FF26D3907439}" type="pres">
      <dgm:prSet presAssocID="{188BBEAC-FCA9-F849-8181-5564BE1E70A1}" presName="parentLin" presStyleCnt="0"/>
      <dgm:spPr/>
    </dgm:pt>
    <dgm:pt modelId="{FE953384-947E-BA42-AB53-34E65A7A9BCC}" type="pres">
      <dgm:prSet presAssocID="{188BBEAC-FCA9-F849-8181-5564BE1E70A1}" presName="parentLeftMargin" presStyleLbl="node1" presStyleIdx="0" presStyleCnt="6"/>
      <dgm:spPr/>
    </dgm:pt>
    <dgm:pt modelId="{DCF7E775-3169-2348-888B-9D24F5370FAA}" type="pres">
      <dgm:prSet presAssocID="{188BBEAC-FCA9-F849-8181-5564BE1E70A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FD314ED-D31D-5D4D-B6C4-0BB35F17B416}" type="pres">
      <dgm:prSet presAssocID="{188BBEAC-FCA9-F849-8181-5564BE1E70A1}" presName="negativeSpace" presStyleCnt="0"/>
      <dgm:spPr/>
    </dgm:pt>
    <dgm:pt modelId="{3C6397DC-5735-BD47-AEC5-C528C53A4E82}" type="pres">
      <dgm:prSet presAssocID="{188BBEAC-FCA9-F849-8181-5564BE1E70A1}" presName="childText" presStyleLbl="conFgAcc1" presStyleIdx="1" presStyleCnt="6">
        <dgm:presLayoutVars>
          <dgm:bulletEnabled val="1"/>
        </dgm:presLayoutVars>
      </dgm:prSet>
      <dgm:spPr/>
    </dgm:pt>
    <dgm:pt modelId="{2E9E1567-CE4D-6540-8B5C-13753A44E600}" type="pres">
      <dgm:prSet presAssocID="{B42D8D90-B0A2-6744-BD22-CEEB807A1F5B}" presName="spaceBetweenRectangles" presStyleCnt="0"/>
      <dgm:spPr/>
    </dgm:pt>
    <dgm:pt modelId="{7189B256-0921-DD48-8991-5C1924F5C22B}" type="pres">
      <dgm:prSet presAssocID="{9DF97070-F354-704B-A666-5EF2DB136D64}" presName="parentLin" presStyleCnt="0"/>
      <dgm:spPr/>
    </dgm:pt>
    <dgm:pt modelId="{F02E9A30-4CE6-FA4A-A271-F832A083CAFC}" type="pres">
      <dgm:prSet presAssocID="{9DF97070-F354-704B-A666-5EF2DB136D64}" presName="parentLeftMargin" presStyleLbl="node1" presStyleIdx="1" presStyleCnt="6"/>
      <dgm:spPr/>
    </dgm:pt>
    <dgm:pt modelId="{B3336B94-B993-6A4D-AD12-B0D729BBB63B}" type="pres">
      <dgm:prSet presAssocID="{9DF97070-F354-704B-A666-5EF2DB136D6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553BBD2-DB95-D444-81DD-1D58A906AD7C}" type="pres">
      <dgm:prSet presAssocID="{9DF97070-F354-704B-A666-5EF2DB136D64}" presName="negativeSpace" presStyleCnt="0"/>
      <dgm:spPr/>
    </dgm:pt>
    <dgm:pt modelId="{96AEACD3-B726-DF42-AE35-E9BC40785C09}" type="pres">
      <dgm:prSet presAssocID="{9DF97070-F354-704B-A666-5EF2DB136D64}" presName="childText" presStyleLbl="conFgAcc1" presStyleIdx="2" presStyleCnt="6">
        <dgm:presLayoutVars>
          <dgm:bulletEnabled val="1"/>
        </dgm:presLayoutVars>
      </dgm:prSet>
      <dgm:spPr/>
    </dgm:pt>
    <dgm:pt modelId="{7F758959-EA03-EB40-96A9-D795B88EDCE3}" type="pres">
      <dgm:prSet presAssocID="{9B69E759-5FD7-ED47-9D08-4554735FF637}" presName="spaceBetweenRectangles" presStyleCnt="0"/>
      <dgm:spPr/>
    </dgm:pt>
    <dgm:pt modelId="{1435FE03-E594-3741-A99D-36090FD90FFA}" type="pres">
      <dgm:prSet presAssocID="{B82169E3-8E00-AC4E-85BF-73FD5870E584}" presName="parentLin" presStyleCnt="0"/>
      <dgm:spPr/>
    </dgm:pt>
    <dgm:pt modelId="{589175FA-2818-504B-A5CF-05B009879518}" type="pres">
      <dgm:prSet presAssocID="{B82169E3-8E00-AC4E-85BF-73FD5870E584}" presName="parentLeftMargin" presStyleLbl="node1" presStyleIdx="2" presStyleCnt="6"/>
      <dgm:spPr/>
    </dgm:pt>
    <dgm:pt modelId="{0FE79E4F-9313-6E4A-B870-40F5A75D251C}" type="pres">
      <dgm:prSet presAssocID="{B82169E3-8E00-AC4E-85BF-73FD5870E58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46AB22F-A2ED-904C-AE2D-AD8E6D200C4D}" type="pres">
      <dgm:prSet presAssocID="{B82169E3-8E00-AC4E-85BF-73FD5870E584}" presName="negativeSpace" presStyleCnt="0"/>
      <dgm:spPr/>
    </dgm:pt>
    <dgm:pt modelId="{22217FBB-18C1-B940-8D4D-BE8D2EF2B9D2}" type="pres">
      <dgm:prSet presAssocID="{B82169E3-8E00-AC4E-85BF-73FD5870E584}" presName="childText" presStyleLbl="conFgAcc1" presStyleIdx="3" presStyleCnt="6">
        <dgm:presLayoutVars>
          <dgm:bulletEnabled val="1"/>
        </dgm:presLayoutVars>
      </dgm:prSet>
      <dgm:spPr/>
    </dgm:pt>
    <dgm:pt modelId="{FB85495B-405E-8749-9AF5-FC1E73BE9973}" type="pres">
      <dgm:prSet presAssocID="{1033AEEE-080B-374D-A397-94415CAB5465}" presName="spaceBetweenRectangles" presStyleCnt="0"/>
      <dgm:spPr/>
    </dgm:pt>
    <dgm:pt modelId="{68C724CE-FD10-694A-B86E-7FDAA182070A}" type="pres">
      <dgm:prSet presAssocID="{AC4E452E-335C-7147-BBBF-322607035DF2}" presName="parentLin" presStyleCnt="0"/>
      <dgm:spPr/>
    </dgm:pt>
    <dgm:pt modelId="{844B54E2-0064-2848-87B6-F98FA1C9FE66}" type="pres">
      <dgm:prSet presAssocID="{AC4E452E-335C-7147-BBBF-322607035DF2}" presName="parentLeftMargin" presStyleLbl="node1" presStyleIdx="3" presStyleCnt="6"/>
      <dgm:spPr/>
    </dgm:pt>
    <dgm:pt modelId="{C08A576A-F40E-4E48-8FAA-F9D87E607F6F}" type="pres">
      <dgm:prSet presAssocID="{AC4E452E-335C-7147-BBBF-322607035DF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99C9C3E-77A9-6149-B8F0-A1507D1C7AB2}" type="pres">
      <dgm:prSet presAssocID="{AC4E452E-335C-7147-BBBF-322607035DF2}" presName="negativeSpace" presStyleCnt="0"/>
      <dgm:spPr/>
    </dgm:pt>
    <dgm:pt modelId="{A070D518-57F6-7D40-835E-F41CAE7DA519}" type="pres">
      <dgm:prSet presAssocID="{AC4E452E-335C-7147-BBBF-322607035DF2}" presName="childText" presStyleLbl="conFgAcc1" presStyleIdx="4" presStyleCnt="6">
        <dgm:presLayoutVars>
          <dgm:bulletEnabled val="1"/>
        </dgm:presLayoutVars>
      </dgm:prSet>
      <dgm:spPr/>
    </dgm:pt>
    <dgm:pt modelId="{0CDC724D-15CA-0B4D-8627-F4814FDDFB9B}" type="pres">
      <dgm:prSet presAssocID="{83A0F6FC-A85B-384A-B1FB-E37F398978BA}" presName="spaceBetweenRectangles" presStyleCnt="0"/>
      <dgm:spPr/>
    </dgm:pt>
    <dgm:pt modelId="{61F956C5-6FAA-AA47-8534-3307924022B2}" type="pres">
      <dgm:prSet presAssocID="{075CC34B-AE16-764A-B286-AC19E892491B}" presName="parentLin" presStyleCnt="0"/>
      <dgm:spPr/>
    </dgm:pt>
    <dgm:pt modelId="{841FF0E2-FCC5-EE41-BB9F-7CE38B8FA529}" type="pres">
      <dgm:prSet presAssocID="{075CC34B-AE16-764A-B286-AC19E892491B}" presName="parentLeftMargin" presStyleLbl="node1" presStyleIdx="4" presStyleCnt="6"/>
      <dgm:spPr/>
    </dgm:pt>
    <dgm:pt modelId="{03A80D36-C95D-544E-9A80-A98FC52E3FCC}" type="pres">
      <dgm:prSet presAssocID="{075CC34B-AE16-764A-B286-AC19E892491B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606E0A6D-84A4-B44F-AE47-5268DF47A68E}" type="pres">
      <dgm:prSet presAssocID="{075CC34B-AE16-764A-B286-AC19E892491B}" presName="negativeSpace" presStyleCnt="0"/>
      <dgm:spPr/>
    </dgm:pt>
    <dgm:pt modelId="{A11C12EB-CEF5-044A-8703-4B0BEBB5AEF8}" type="pres">
      <dgm:prSet presAssocID="{075CC34B-AE16-764A-B286-AC19E892491B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947810B-48CF-4340-8AAA-C861660F3A44}" type="presOf" srcId="{9DF97070-F354-704B-A666-5EF2DB136D64}" destId="{B3336B94-B993-6A4D-AD12-B0D729BBB63B}" srcOrd="1" destOrd="0" presId="urn:microsoft.com/office/officeart/2005/8/layout/list1"/>
    <dgm:cxn modelId="{9425EE2E-09C3-124C-A3FF-365C6E79300F}" srcId="{E6E13E0E-CA61-554D-B9AA-2095699298C5}" destId="{39871424-A861-6B48-8B1D-4B76C520AD73}" srcOrd="0" destOrd="0" parTransId="{996342AF-7F8B-024D-9267-0ACB9F34A10F}" sibTransId="{F522896A-B6AE-9841-A2F4-F064C60F850C}"/>
    <dgm:cxn modelId="{DA63B355-3643-064C-8DB9-F1C462B66260}" type="presOf" srcId="{075CC34B-AE16-764A-B286-AC19E892491B}" destId="{03A80D36-C95D-544E-9A80-A98FC52E3FCC}" srcOrd="1" destOrd="0" presId="urn:microsoft.com/office/officeart/2005/8/layout/list1"/>
    <dgm:cxn modelId="{8209A968-848A-7F4E-BBF6-6272879F5507}" srcId="{E6E13E0E-CA61-554D-B9AA-2095699298C5}" destId="{B82169E3-8E00-AC4E-85BF-73FD5870E584}" srcOrd="3" destOrd="0" parTransId="{283171BB-9336-A747-B1C6-CE5ECE20AFB2}" sibTransId="{1033AEEE-080B-374D-A397-94415CAB5465}"/>
    <dgm:cxn modelId="{7AFAB36B-2D93-9046-875A-C0C78352E55B}" type="presOf" srcId="{B82169E3-8E00-AC4E-85BF-73FD5870E584}" destId="{589175FA-2818-504B-A5CF-05B009879518}" srcOrd="0" destOrd="0" presId="urn:microsoft.com/office/officeart/2005/8/layout/list1"/>
    <dgm:cxn modelId="{37AFCD89-D2A5-1B46-84A3-02C2DB8A798A}" type="presOf" srcId="{E6E13E0E-CA61-554D-B9AA-2095699298C5}" destId="{46813741-DFEE-0A44-8BDA-0442417F7B2F}" srcOrd="0" destOrd="0" presId="urn:microsoft.com/office/officeart/2005/8/layout/list1"/>
    <dgm:cxn modelId="{6DED3B90-5D74-2447-89AD-DE4D2B435FA0}" type="presOf" srcId="{AC4E452E-335C-7147-BBBF-322607035DF2}" destId="{C08A576A-F40E-4E48-8FAA-F9D87E607F6F}" srcOrd="1" destOrd="0" presId="urn:microsoft.com/office/officeart/2005/8/layout/list1"/>
    <dgm:cxn modelId="{B0BDC593-55D4-1C44-B4C7-3663978678E7}" srcId="{E6E13E0E-CA61-554D-B9AA-2095699298C5}" destId="{188BBEAC-FCA9-F849-8181-5564BE1E70A1}" srcOrd="1" destOrd="0" parTransId="{4A176EBC-FD2E-5641-8B48-6411B5A68AC2}" sibTransId="{B42D8D90-B0A2-6744-BD22-CEEB807A1F5B}"/>
    <dgm:cxn modelId="{1E9258AB-821D-1745-838A-E9C6EC0B0673}" srcId="{E6E13E0E-CA61-554D-B9AA-2095699298C5}" destId="{AC4E452E-335C-7147-BBBF-322607035DF2}" srcOrd="4" destOrd="0" parTransId="{24C412D4-2D3E-524F-A3EF-C1C6074D26DC}" sibTransId="{83A0F6FC-A85B-384A-B1FB-E37F398978BA}"/>
    <dgm:cxn modelId="{24B041B8-FEF8-5E4A-9E10-4BA2596DCD89}" srcId="{E6E13E0E-CA61-554D-B9AA-2095699298C5}" destId="{9DF97070-F354-704B-A666-5EF2DB136D64}" srcOrd="2" destOrd="0" parTransId="{7B5CC62A-9381-1945-9FED-8B21F615272F}" sibTransId="{9B69E759-5FD7-ED47-9D08-4554735FF637}"/>
    <dgm:cxn modelId="{998D4ACC-8766-174B-A973-FAC25372C5B9}" srcId="{E6E13E0E-CA61-554D-B9AA-2095699298C5}" destId="{075CC34B-AE16-764A-B286-AC19E892491B}" srcOrd="5" destOrd="0" parTransId="{9674D94F-BE8C-EF41-82E7-3D3DDABE4BAF}" sibTransId="{C4DA2ABB-1336-3A42-B2A5-C8113738C727}"/>
    <dgm:cxn modelId="{A7A701CE-551E-D540-AC60-F8FA088BC672}" type="presOf" srcId="{AC4E452E-335C-7147-BBBF-322607035DF2}" destId="{844B54E2-0064-2848-87B6-F98FA1C9FE66}" srcOrd="0" destOrd="0" presId="urn:microsoft.com/office/officeart/2005/8/layout/list1"/>
    <dgm:cxn modelId="{094DA1CE-CDE1-6C4A-865D-888888B518B9}" type="presOf" srcId="{39871424-A861-6B48-8B1D-4B76C520AD73}" destId="{6067A369-2632-C440-9735-5AB22537B0A6}" srcOrd="0" destOrd="0" presId="urn:microsoft.com/office/officeart/2005/8/layout/list1"/>
    <dgm:cxn modelId="{BA87E3DE-0DC9-2043-A1FC-ABF2E11ADBC1}" type="presOf" srcId="{9DF97070-F354-704B-A666-5EF2DB136D64}" destId="{F02E9A30-4CE6-FA4A-A271-F832A083CAFC}" srcOrd="0" destOrd="0" presId="urn:microsoft.com/office/officeart/2005/8/layout/list1"/>
    <dgm:cxn modelId="{0F5A84E0-D76F-3B4D-9223-0EF82AE5E37E}" type="presOf" srcId="{188BBEAC-FCA9-F849-8181-5564BE1E70A1}" destId="{FE953384-947E-BA42-AB53-34E65A7A9BCC}" srcOrd="0" destOrd="0" presId="urn:microsoft.com/office/officeart/2005/8/layout/list1"/>
    <dgm:cxn modelId="{305062E9-B28A-EF48-8969-F22E72CFFE64}" type="presOf" srcId="{39871424-A861-6B48-8B1D-4B76C520AD73}" destId="{5BC5A53F-118E-7847-8483-A22D2017E670}" srcOrd="1" destOrd="0" presId="urn:microsoft.com/office/officeart/2005/8/layout/list1"/>
    <dgm:cxn modelId="{77E153EA-F0A9-3E41-8966-3CCFE989903E}" type="presOf" srcId="{B82169E3-8E00-AC4E-85BF-73FD5870E584}" destId="{0FE79E4F-9313-6E4A-B870-40F5A75D251C}" srcOrd="1" destOrd="0" presId="urn:microsoft.com/office/officeart/2005/8/layout/list1"/>
    <dgm:cxn modelId="{6104BDF1-9F37-AE43-8ED3-F15C105C1E4A}" type="presOf" srcId="{188BBEAC-FCA9-F849-8181-5564BE1E70A1}" destId="{DCF7E775-3169-2348-888B-9D24F5370FAA}" srcOrd="1" destOrd="0" presId="urn:microsoft.com/office/officeart/2005/8/layout/list1"/>
    <dgm:cxn modelId="{1B6AE5FB-3A76-3A4B-A3D5-F8C641F7ABE6}" type="presOf" srcId="{075CC34B-AE16-764A-B286-AC19E892491B}" destId="{841FF0E2-FCC5-EE41-BB9F-7CE38B8FA529}" srcOrd="0" destOrd="0" presId="urn:microsoft.com/office/officeart/2005/8/layout/list1"/>
    <dgm:cxn modelId="{4DF346E8-DF6F-CC4C-B2F2-44D276440D69}" type="presParOf" srcId="{46813741-DFEE-0A44-8BDA-0442417F7B2F}" destId="{06E54D99-46B3-AE46-9B44-8B7EF13CFB84}" srcOrd="0" destOrd="0" presId="urn:microsoft.com/office/officeart/2005/8/layout/list1"/>
    <dgm:cxn modelId="{C40A2F07-002E-EA47-AF2F-250ACB3C77D6}" type="presParOf" srcId="{06E54D99-46B3-AE46-9B44-8B7EF13CFB84}" destId="{6067A369-2632-C440-9735-5AB22537B0A6}" srcOrd="0" destOrd="0" presId="urn:microsoft.com/office/officeart/2005/8/layout/list1"/>
    <dgm:cxn modelId="{6DFDE250-4F33-F94D-916B-4FE535F3A8DC}" type="presParOf" srcId="{06E54D99-46B3-AE46-9B44-8B7EF13CFB84}" destId="{5BC5A53F-118E-7847-8483-A22D2017E670}" srcOrd="1" destOrd="0" presId="urn:microsoft.com/office/officeart/2005/8/layout/list1"/>
    <dgm:cxn modelId="{75019B27-80B7-C54B-83F3-57753D8D8CFE}" type="presParOf" srcId="{46813741-DFEE-0A44-8BDA-0442417F7B2F}" destId="{E3F6484E-D043-7341-81DF-A9EA04772808}" srcOrd="1" destOrd="0" presId="urn:microsoft.com/office/officeart/2005/8/layout/list1"/>
    <dgm:cxn modelId="{B825D03D-1187-4D4A-9364-820150980D70}" type="presParOf" srcId="{46813741-DFEE-0A44-8BDA-0442417F7B2F}" destId="{1C6FE027-E59B-D34D-BEB1-7B69F62A25E3}" srcOrd="2" destOrd="0" presId="urn:microsoft.com/office/officeart/2005/8/layout/list1"/>
    <dgm:cxn modelId="{2FD77F7D-1AEB-9346-AABA-3E5970CA65A3}" type="presParOf" srcId="{46813741-DFEE-0A44-8BDA-0442417F7B2F}" destId="{0EE5CA22-0BC3-9A43-BF3D-ED8F0ABD6FDC}" srcOrd="3" destOrd="0" presId="urn:microsoft.com/office/officeart/2005/8/layout/list1"/>
    <dgm:cxn modelId="{EAF3D5C3-A5B8-0E43-9047-94072647EE2D}" type="presParOf" srcId="{46813741-DFEE-0A44-8BDA-0442417F7B2F}" destId="{958F818C-3891-A243-A88D-FF26D3907439}" srcOrd="4" destOrd="0" presId="urn:microsoft.com/office/officeart/2005/8/layout/list1"/>
    <dgm:cxn modelId="{2115B1CB-A9DB-0A47-B218-C9D22E9778F8}" type="presParOf" srcId="{958F818C-3891-A243-A88D-FF26D3907439}" destId="{FE953384-947E-BA42-AB53-34E65A7A9BCC}" srcOrd="0" destOrd="0" presId="urn:microsoft.com/office/officeart/2005/8/layout/list1"/>
    <dgm:cxn modelId="{9C71C9DF-4086-8347-AB1E-37E35FA09C10}" type="presParOf" srcId="{958F818C-3891-A243-A88D-FF26D3907439}" destId="{DCF7E775-3169-2348-888B-9D24F5370FAA}" srcOrd="1" destOrd="0" presId="urn:microsoft.com/office/officeart/2005/8/layout/list1"/>
    <dgm:cxn modelId="{1FAA4126-0299-224C-A7E7-44DB4B586707}" type="presParOf" srcId="{46813741-DFEE-0A44-8BDA-0442417F7B2F}" destId="{EFD314ED-D31D-5D4D-B6C4-0BB35F17B416}" srcOrd="5" destOrd="0" presId="urn:microsoft.com/office/officeart/2005/8/layout/list1"/>
    <dgm:cxn modelId="{97D8F4E3-1B96-D145-969C-444C8944E934}" type="presParOf" srcId="{46813741-DFEE-0A44-8BDA-0442417F7B2F}" destId="{3C6397DC-5735-BD47-AEC5-C528C53A4E82}" srcOrd="6" destOrd="0" presId="urn:microsoft.com/office/officeart/2005/8/layout/list1"/>
    <dgm:cxn modelId="{8B4E6FCD-9179-CE4D-B7ED-2A57D3ED9370}" type="presParOf" srcId="{46813741-DFEE-0A44-8BDA-0442417F7B2F}" destId="{2E9E1567-CE4D-6540-8B5C-13753A44E600}" srcOrd="7" destOrd="0" presId="urn:microsoft.com/office/officeart/2005/8/layout/list1"/>
    <dgm:cxn modelId="{333A43B6-9053-5C4C-B0A0-A16AEA4514AD}" type="presParOf" srcId="{46813741-DFEE-0A44-8BDA-0442417F7B2F}" destId="{7189B256-0921-DD48-8991-5C1924F5C22B}" srcOrd="8" destOrd="0" presId="urn:microsoft.com/office/officeart/2005/8/layout/list1"/>
    <dgm:cxn modelId="{4B22E191-057E-C74C-98E5-C21C03FA7C1F}" type="presParOf" srcId="{7189B256-0921-DD48-8991-5C1924F5C22B}" destId="{F02E9A30-4CE6-FA4A-A271-F832A083CAFC}" srcOrd="0" destOrd="0" presId="urn:microsoft.com/office/officeart/2005/8/layout/list1"/>
    <dgm:cxn modelId="{6F2998BF-4AB0-EC45-969F-7C2F8EE471C6}" type="presParOf" srcId="{7189B256-0921-DD48-8991-5C1924F5C22B}" destId="{B3336B94-B993-6A4D-AD12-B0D729BBB63B}" srcOrd="1" destOrd="0" presId="urn:microsoft.com/office/officeart/2005/8/layout/list1"/>
    <dgm:cxn modelId="{0CBD6AEE-8266-9642-8BB9-8D362E2D580F}" type="presParOf" srcId="{46813741-DFEE-0A44-8BDA-0442417F7B2F}" destId="{C553BBD2-DB95-D444-81DD-1D58A906AD7C}" srcOrd="9" destOrd="0" presId="urn:microsoft.com/office/officeart/2005/8/layout/list1"/>
    <dgm:cxn modelId="{FA4618CA-9602-664C-99D8-07E8DA8C206E}" type="presParOf" srcId="{46813741-DFEE-0A44-8BDA-0442417F7B2F}" destId="{96AEACD3-B726-DF42-AE35-E9BC40785C09}" srcOrd="10" destOrd="0" presId="urn:microsoft.com/office/officeart/2005/8/layout/list1"/>
    <dgm:cxn modelId="{7A50D97C-326B-4E40-BB0F-82B564B144F1}" type="presParOf" srcId="{46813741-DFEE-0A44-8BDA-0442417F7B2F}" destId="{7F758959-EA03-EB40-96A9-D795B88EDCE3}" srcOrd="11" destOrd="0" presId="urn:microsoft.com/office/officeart/2005/8/layout/list1"/>
    <dgm:cxn modelId="{FD512C1D-9985-664F-8AAF-2443A593A1BD}" type="presParOf" srcId="{46813741-DFEE-0A44-8BDA-0442417F7B2F}" destId="{1435FE03-E594-3741-A99D-36090FD90FFA}" srcOrd="12" destOrd="0" presId="urn:microsoft.com/office/officeart/2005/8/layout/list1"/>
    <dgm:cxn modelId="{C03A573A-2B4C-9645-995B-8616E441CFB5}" type="presParOf" srcId="{1435FE03-E594-3741-A99D-36090FD90FFA}" destId="{589175FA-2818-504B-A5CF-05B009879518}" srcOrd="0" destOrd="0" presId="urn:microsoft.com/office/officeart/2005/8/layout/list1"/>
    <dgm:cxn modelId="{BD24966D-B9A4-D843-BFC8-ADE0F4B3C595}" type="presParOf" srcId="{1435FE03-E594-3741-A99D-36090FD90FFA}" destId="{0FE79E4F-9313-6E4A-B870-40F5A75D251C}" srcOrd="1" destOrd="0" presId="urn:microsoft.com/office/officeart/2005/8/layout/list1"/>
    <dgm:cxn modelId="{C3BA7AEB-0FB3-5548-BB7D-EED6CECE1E81}" type="presParOf" srcId="{46813741-DFEE-0A44-8BDA-0442417F7B2F}" destId="{346AB22F-A2ED-904C-AE2D-AD8E6D200C4D}" srcOrd="13" destOrd="0" presId="urn:microsoft.com/office/officeart/2005/8/layout/list1"/>
    <dgm:cxn modelId="{D0DB9E1A-AEF0-3C4A-8ADE-205AD6198548}" type="presParOf" srcId="{46813741-DFEE-0A44-8BDA-0442417F7B2F}" destId="{22217FBB-18C1-B940-8D4D-BE8D2EF2B9D2}" srcOrd="14" destOrd="0" presId="urn:microsoft.com/office/officeart/2005/8/layout/list1"/>
    <dgm:cxn modelId="{748D77AD-F44A-9540-8ABC-8B730FC95739}" type="presParOf" srcId="{46813741-DFEE-0A44-8BDA-0442417F7B2F}" destId="{FB85495B-405E-8749-9AF5-FC1E73BE9973}" srcOrd="15" destOrd="0" presId="urn:microsoft.com/office/officeart/2005/8/layout/list1"/>
    <dgm:cxn modelId="{B0911999-5145-0C40-B7C3-8BBAAF02F0D4}" type="presParOf" srcId="{46813741-DFEE-0A44-8BDA-0442417F7B2F}" destId="{68C724CE-FD10-694A-B86E-7FDAA182070A}" srcOrd="16" destOrd="0" presId="urn:microsoft.com/office/officeart/2005/8/layout/list1"/>
    <dgm:cxn modelId="{5784C6D7-279C-8D4C-9DD4-3B7D65DA6AE1}" type="presParOf" srcId="{68C724CE-FD10-694A-B86E-7FDAA182070A}" destId="{844B54E2-0064-2848-87B6-F98FA1C9FE66}" srcOrd="0" destOrd="0" presId="urn:microsoft.com/office/officeart/2005/8/layout/list1"/>
    <dgm:cxn modelId="{4EEFA8EC-6F68-1845-8801-AC7BA2DAFB38}" type="presParOf" srcId="{68C724CE-FD10-694A-B86E-7FDAA182070A}" destId="{C08A576A-F40E-4E48-8FAA-F9D87E607F6F}" srcOrd="1" destOrd="0" presId="urn:microsoft.com/office/officeart/2005/8/layout/list1"/>
    <dgm:cxn modelId="{BC5C445E-D822-1043-B4B6-0C4EDD95E126}" type="presParOf" srcId="{46813741-DFEE-0A44-8BDA-0442417F7B2F}" destId="{799C9C3E-77A9-6149-B8F0-A1507D1C7AB2}" srcOrd="17" destOrd="0" presId="urn:microsoft.com/office/officeart/2005/8/layout/list1"/>
    <dgm:cxn modelId="{4AF8B627-8798-374F-A951-B20989812601}" type="presParOf" srcId="{46813741-DFEE-0A44-8BDA-0442417F7B2F}" destId="{A070D518-57F6-7D40-835E-F41CAE7DA519}" srcOrd="18" destOrd="0" presId="urn:microsoft.com/office/officeart/2005/8/layout/list1"/>
    <dgm:cxn modelId="{BE309300-5C40-2F4F-B096-BEECE61497FF}" type="presParOf" srcId="{46813741-DFEE-0A44-8BDA-0442417F7B2F}" destId="{0CDC724D-15CA-0B4D-8627-F4814FDDFB9B}" srcOrd="19" destOrd="0" presId="urn:microsoft.com/office/officeart/2005/8/layout/list1"/>
    <dgm:cxn modelId="{A7CB0FBE-FF83-654C-B0AB-B252237554A6}" type="presParOf" srcId="{46813741-DFEE-0A44-8BDA-0442417F7B2F}" destId="{61F956C5-6FAA-AA47-8534-3307924022B2}" srcOrd="20" destOrd="0" presId="urn:microsoft.com/office/officeart/2005/8/layout/list1"/>
    <dgm:cxn modelId="{DBD81A68-5822-2441-836E-904E4A6DD16B}" type="presParOf" srcId="{61F956C5-6FAA-AA47-8534-3307924022B2}" destId="{841FF0E2-FCC5-EE41-BB9F-7CE38B8FA529}" srcOrd="0" destOrd="0" presId="urn:microsoft.com/office/officeart/2005/8/layout/list1"/>
    <dgm:cxn modelId="{B9F17CC8-68F5-AF40-B822-C55E2ADB9A3F}" type="presParOf" srcId="{61F956C5-6FAA-AA47-8534-3307924022B2}" destId="{03A80D36-C95D-544E-9A80-A98FC52E3FCC}" srcOrd="1" destOrd="0" presId="urn:microsoft.com/office/officeart/2005/8/layout/list1"/>
    <dgm:cxn modelId="{68C4ABB3-6A58-EC4E-B2B3-16F6CF11EFE2}" type="presParOf" srcId="{46813741-DFEE-0A44-8BDA-0442417F7B2F}" destId="{606E0A6D-84A4-B44F-AE47-5268DF47A68E}" srcOrd="21" destOrd="0" presId="urn:microsoft.com/office/officeart/2005/8/layout/list1"/>
    <dgm:cxn modelId="{D21608F5-B5B1-534E-B8DC-3F22E40E077E}" type="presParOf" srcId="{46813741-DFEE-0A44-8BDA-0442417F7B2F}" destId="{A11C12EB-CEF5-044A-8703-4B0BEBB5AEF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80589-6136-A041-A0F7-DB50054B5BF1}">
      <dsp:nvSpPr>
        <dsp:cNvPr id="0" name=""/>
        <dsp:cNvSpPr/>
      </dsp:nvSpPr>
      <dsp:spPr>
        <a:xfrm>
          <a:off x="0" y="2723"/>
          <a:ext cx="63964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DA2BC-9868-A54C-AFE8-77EEBE1D6F99}">
      <dsp:nvSpPr>
        <dsp:cNvPr id="0" name=""/>
        <dsp:cNvSpPr/>
      </dsp:nvSpPr>
      <dsp:spPr>
        <a:xfrm>
          <a:off x="0" y="2723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术语和定义</a:t>
          </a:r>
        </a:p>
      </dsp:txBody>
      <dsp:txXfrm>
        <a:off x="0" y="2723"/>
        <a:ext cx="6396484" cy="506483"/>
      </dsp:txXfrm>
    </dsp:sp>
    <dsp:sp modelId="{66F0C134-2150-6049-97DE-DDF360796A0B}">
      <dsp:nvSpPr>
        <dsp:cNvPr id="0" name=""/>
        <dsp:cNvSpPr/>
      </dsp:nvSpPr>
      <dsp:spPr>
        <a:xfrm>
          <a:off x="0" y="509207"/>
          <a:ext cx="6396484" cy="0"/>
        </a:xfrm>
        <a:prstGeom prst="line">
          <a:avLst/>
        </a:prstGeom>
        <a:solidFill>
          <a:schemeClr val="accent2">
            <a:hueOff val="-145536"/>
            <a:satOff val="-8393"/>
            <a:lumOff val="863"/>
            <a:alphaOff val="0"/>
          </a:schemeClr>
        </a:solidFill>
        <a:ln w="12700" cap="flat" cmpd="sng" algn="ctr">
          <a:solidFill>
            <a:schemeClr val="accent2">
              <a:hueOff val="-145536"/>
              <a:satOff val="-8393"/>
              <a:lumOff val="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7460E-6AB6-9B46-8906-3E3411BC188F}">
      <dsp:nvSpPr>
        <dsp:cNvPr id="0" name=""/>
        <dsp:cNvSpPr/>
      </dsp:nvSpPr>
      <dsp:spPr>
        <a:xfrm>
          <a:off x="0" y="509207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总则</a:t>
          </a:r>
        </a:p>
      </dsp:txBody>
      <dsp:txXfrm>
        <a:off x="0" y="509207"/>
        <a:ext cx="6396484" cy="506483"/>
      </dsp:txXfrm>
    </dsp:sp>
    <dsp:sp modelId="{C4BFD9A1-89D2-4743-AEDA-05CFFF3A18D1}">
      <dsp:nvSpPr>
        <dsp:cNvPr id="0" name=""/>
        <dsp:cNvSpPr/>
      </dsp:nvSpPr>
      <dsp:spPr>
        <a:xfrm>
          <a:off x="0" y="1015691"/>
          <a:ext cx="6396484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97928-C1AE-754B-82AE-14E21A9B55F9}">
      <dsp:nvSpPr>
        <dsp:cNvPr id="0" name=""/>
        <dsp:cNvSpPr/>
      </dsp:nvSpPr>
      <dsp:spPr>
        <a:xfrm>
          <a:off x="0" y="1015691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技术路线</a:t>
          </a:r>
        </a:p>
      </dsp:txBody>
      <dsp:txXfrm>
        <a:off x="0" y="1015691"/>
        <a:ext cx="6396484" cy="506483"/>
      </dsp:txXfrm>
    </dsp:sp>
    <dsp:sp modelId="{B5791647-57A1-0445-B6B5-3E0EEC063EFB}">
      <dsp:nvSpPr>
        <dsp:cNvPr id="0" name=""/>
        <dsp:cNvSpPr/>
      </dsp:nvSpPr>
      <dsp:spPr>
        <a:xfrm>
          <a:off x="0" y="1522175"/>
          <a:ext cx="6396484" cy="0"/>
        </a:xfrm>
        <a:prstGeom prst="line">
          <a:avLst/>
        </a:prstGeom>
        <a:solidFill>
          <a:schemeClr val="accent2">
            <a:hueOff val="-436609"/>
            <a:satOff val="-25178"/>
            <a:lumOff val="2588"/>
            <a:alphaOff val="0"/>
          </a:schemeClr>
        </a:solidFill>
        <a:ln w="12700" cap="flat" cmpd="sng" algn="ctr">
          <a:solidFill>
            <a:schemeClr val="accent2">
              <a:hueOff val="-436609"/>
              <a:satOff val="-25178"/>
              <a:lumOff val="2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B4B25-B66B-4D47-B629-14C20A8C3FAF}">
      <dsp:nvSpPr>
        <dsp:cNvPr id="0" name=""/>
        <dsp:cNvSpPr/>
      </dsp:nvSpPr>
      <dsp:spPr>
        <a:xfrm>
          <a:off x="0" y="1522175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地价动态监测范围</a:t>
          </a:r>
        </a:p>
      </dsp:txBody>
      <dsp:txXfrm>
        <a:off x="0" y="1522175"/>
        <a:ext cx="6396484" cy="506483"/>
      </dsp:txXfrm>
    </dsp:sp>
    <dsp:sp modelId="{4C66F51A-2245-CA4C-980D-4871770D6F60}">
      <dsp:nvSpPr>
        <dsp:cNvPr id="0" name=""/>
        <dsp:cNvSpPr/>
      </dsp:nvSpPr>
      <dsp:spPr>
        <a:xfrm>
          <a:off x="0" y="2028659"/>
          <a:ext cx="6396484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0ED27-F41C-D143-8566-0B96AE751066}">
      <dsp:nvSpPr>
        <dsp:cNvPr id="0" name=""/>
        <dsp:cNvSpPr/>
      </dsp:nvSpPr>
      <dsp:spPr>
        <a:xfrm>
          <a:off x="0" y="2028659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地价监测点的设立与维护</a:t>
          </a:r>
        </a:p>
      </dsp:txBody>
      <dsp:txXfrm>
        <a:off x="0" y="2028659"/>
        <a:ext cx="6396484" cy="506483"/>
      </dsp:txXfrm>
    </dsp:sp>
    <dsp:sp modelId="{49566AB4-A5A8-8F46-A6E8-B46E05134B19}">
      <dsp:nvSpPr>
        <dsp:cNvPr id="0" name=""/>
        <dsp:cNvSpPr/>
      </dsp:nvSpPr>
      <dsp:spPr>
        <a:xfrm>
          <a:off x="0" y="2535143"/>
          <a:ext cx="6396484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5A273-21EC-EC43-9C29-D5989B56E0CB}">
      <dsp:nvSpPr>
        <dsp:cNvPr id="0" name=""/>
        <dsp:cNvSpPr/>
      </dsp:nvSpPr>
      <dsp:spPr>
        <a:xfrm>
          <a:off x="0" y="2535143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地价动态监测数据采集</a:t>
          </a:r>
        </a:p>
      </dsp:txBody>
      <dsp:txXfrm>
        <a:off x="0" y="2535143"/>
        <a:ext cx="6396484" cy="506483"/>
      </dsp:txXfrm>
    </dsp:sp>
    <dsp:sp modelId="{30CC7773-C5C8-9044-97A5-CB373818C90F}">
      <dsp:nvSpPr>
        <dsp:cNvPr id="0" name=""/>
        <dsp:cNvSpPr/>
      </dsp:nvSpPr>
      <dsp:spPr>
        <a:xfrm>
          <a:off x="0" y="3041626"/>
          <a:ext cx="6396484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9E3ED-9273-164A-BD6E-5ACBBA38381F}">
      <dsp:nvSpPr>
        <dsp:cNvPr id="0" name=""/>
        <dsp:cNvSpPr/>
      </dsp:nvSpPr>
      <dsp:spPr>
        <a:xfrm>
          <a:off x="0" y="3041626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地价动态监测指标</a:t>
          </a:r>
        </a:p>
      </dsp:txBody>
      <dsp:txXfrm>
        <a:off x="0" y="3041626"/>
        <a:ext cx="6396484" cy="506483"/>
      </dsp:txXfrm>
    </dsp:sp>
    <dsp:sp modelId="{7AF386DD-7D59-6747-A7F5-9494E7F87041}">
      <dsp:nvSpPr>
        <dsp:cNvPr id="0" name=""/>
        <dsp:cNvSpPr/>
      </dsp:nvSpPr>
      <dsp:spPr>
        <a:xfrm>
          <a:off x="0" y="3548110"/>
          <a:ext cx="6396484" cy="0"/>
        </a:xfrm>
        <a:prstGeom prst="line">
          <a:avLst/>
        </a:prstGeom>
        <a:solidFill>
          <a:schemeClr val="accent2">
            <a:hueOff val="-1018754"/>
            <a:satOff val="-58750"/>
            <a:lumOff val="6040"/>
            <a:alphaOff val="0"/>
          </a:schemeClr>
        </a:solidFill>
        <a:ln w="12700" cap="flat" cmpd="sng" algn="ctr">
          <a:solidFill>
            <a:schemeClr val="accent2">
              <a:hueOff val="-1018754"/>
              <a:satOff val="-58750"/>
              <a:lumOff val="60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B667F-6EE8-FE48-9D3E-0DDA76C77369}">
      <dsp:nvSpPr>
        <dsp:cNvPr id="0" name=""/>
        <dsp:cNvSpPr/>
      </dsp:nvSpPr>
      <dsp:spPr>
        <a:xfrm>
          <a:off x="0" y="3548110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地价状况分析</a:t>
          </a:r>
        </a:p>
      </dsp:txBody>
      <dsp:txXfrm>
        <a:off x="0" y="3548110"/>
        <a:ext cx="6396484" cy="506483"/>
      </dsp:txXfrm>
    </dsp:sp>
    <dsp:sp modelId="{73542547-969F-FD41-A972-5AD9D4DE4D83}">
      <dsp:nvSpPr>
        <dsp:cNvPr id="0" name=""/>
        <dsp:cNvSpPr/>
      </dsp:nvSpPr>
      <dsp:spPr>
        <a:xfrm>
          <a:off x="0" y="4054594"/>
          <a:ext cx="6396484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73165-E5F4-B442-ABFF-0E23876D112F}">
      <dsp:nvSpPr>
        <dsp:cNvPr id="0" name=""/>
        <dsp:cNvSpPr/>
      </dsp:nvSpPr>
      <dsp:spPr>
        <a:xfrm>
          <a:off x="0" y="4054594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地价动态监测报告</a:t>
          </a:r>
        </a:p>
      </dsp:txBody>
      <dsp:txXfrm>
        <a:off x="0" y="4054594"/>
        <a:ext cx="6396484" cy="506483"/>
      </dsp:txXfrm>
    </dsp:sp>
    <dsp:sp modelId="{A339B3A7-A48A-7948-8058-703002F9FD30}">
      <dsp:nvSpPr>
        <dsp:cNvPr id="0" name=""/>
        <dsp:cNvSpPr/>
      </dsp:nvSpPr>
      <dsp:spPr>
        <a:xfrm>
          <a:off x="0" y="4561078"/>
          <a:ext cx="6396484" cy="0"/>
        </a:xfrm>
        <a:prstGeom prst="line">
          <a:avLst/>
        </a:prstGeom>
        <a:solidFill>
          <a:schemeClr val="accent2">
            <a:hueOff val="-1309827"/>
            <a:satOff val="-75535"/>
            <a:lumOff val="7765"/>
            <a:alphaOff val="0"/>
          </a:schemeClr>
        </a:solidFill>
        <a:ln w="12700" cap="flat" cmpd="sng" algn="ctr">
          <a:solidFill>
            <a:schemeClr val="accent2">
              <a:hueOff val="-1309827"/>
              <a:satOff val="-75535"/>
              <a:lumOff val="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002E8-5154-8E4B-AD3D-52D124513CF2}">
      <dsp:nvSpPr>
        <dsp:cNvPr id="0" name=""/>
        <dsp:cNvSpPr/>
      </dsp:nvSpPr>
      <dsp:spPr>
        <a:xfrm>
          <a:off x="0" y="4561078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地价动态监测成果</a:t>
          </a:r>
        </a:p>
      </dsp:txBody>
      <dsp:txXfrm>
        <a:off x="0" y="4561078"/>
        <a:ext cx="6396484" cy="506483"/>
      </dsp:txXfrm>
    </dsp:sp>
    <dsp:sp modelId="{98FFBCB6-8B26-614C-A22B-22D40E49A17D}">
      <dsp:nvSpPr>
        <dsp:cNvPr id="0" name=""/>
        <dsp:cNvSpPr/>
      </dsp:nvSpPr>
      <dsp:spPr>
        <a:xfrm>
          <a:off x="0" y="5067562"/>
          <a:ext cx="639648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AC999-F3CA-E741-9036-47DA9C2D15A8}">
      <dsp:nvSpPr>
        <dsp:cNvPr id="0" name=""/>
        <dsp:cNvSpPr/>
      </dsp:nvSpPr>
      <dsp:spPr>
        <a:xfrm>
          <a:off x="0" y="5067562"/>
          <a:ext cx="6396484" cy="50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地价动态监测信息发布</a:t>
          </a:r>
        </a:p>
      </dsp:txBody>
      <dsp:txXfrm>
        <a:off x="0" y="5067562"/>
        <a:ext cx="6396484" cy="5064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C7852-13F1-6F43-8768-975822F1D287}">
      <dsp:nvSpPr>
        <dsp:cNvPr id="0" name=""/>
        <dsp:cNvSpPr/>
      </dsp:nvSpPr>
      <dsp:spPr>
        <a:xfrm>
          <a:off x="0" y="752768"/>
          <a:ext cx="105156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84C19-E08F-C64D-9524-510B69F7A143}">
      <dsp:nvSpPr>
        <dsp:cNvPr id="0" name=""/>
        <dsp:cNvSpPr/>
      </dsp:nvSpPr>
      <dsp:spPr>
        <a:xfrm>
          <a:off x="525780" y="8"/>
          <a:ext cx="7360920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100" kern="1200" dirty="0"/>
            <a:t>监测报告体系</a:t>
          </a:r>
        </a:p>
      </dsp:txBody>
      <dsp:txXfrm>
        <a:off x="599273" y="73501"/>
        <a:ext cx="7213934" cy="1358534"/>
      </dsp:txXfrm>
    </dsp:sp>
    <dsp:sp modelId="{3C01ADFA-DEA0-DF48-9E5A-31E1FFC53259}">
      <dsp:nvSpPr>
        <dsp:cNvPr id="0" name=""/>
        <dsp:cNvSpPr/>
      </dsp:nvSpPr>
      <dsp:spPr>
        <a:xfrm>
          <a:off x="0" y="3066129"/>
          <a:ext cx="105156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06B55-FDF0-9343-A217-6432812BFF94}">
      <dsp:nvSpPr>
        <dsp:cNvPr id="0" name=""/>
        <dsp:cNvSpPr/>
      </dsp:nvSpPr>
      <dsp:spPr>
        <a:xfrm>
          <a:off x="525780" y="2313369"/>
          <a:ext cx="7360920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100" kern="1200" dirty="0"/>
            <a:t>监测报告内容</a:t>
          </a:r>
        </a:p>
      </dsp:txBody>
      <dsp:txXfrm>
        <a:off x="599273" y="2386862"/>
        <a:ext cx="7213934" cy="13585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AA4D6-59C2-A049-BB61-B2F9D53B0E0C}">
      <dsp:nvSpPr>
        <dsp:cNvPr id="0" name=""/>
        <dsp:cNvSpPr/>
      </dsp:nvSpPr>
      <dsp:spPr>
        <a:xfrm>
          <a:off x="0" y="35280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83D8A0-D3F7-B64E-ABD3-41B408423B30}">
      <dsp:nvSpPr>
        <dsp:cNvPr id="0" name=""/>
        <dsp:cNvSpPr/>
      </dsp:nvSpPr>
      <dsp:spPr>
        <a:xfrm>
          <a:off x="525780" y="7236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地价监测点设立与维护成果</a:t>
          </a:r>
        </a:p>
      </dsp:txBody>
      <dsp:txXfrm>
        <a:off x="553160" y="99749"/>
        <a:ext cx="7306160" cy="506120"/>
      </dsp:txXfrm>
    </dsp:sp>
    <dsp:sp modelId="{A4928C4A-060E-0344-816F-E3E09B755840}">
      <dsp:nvSpPr>
        <dsp:cNvPr id="0" name=""/>
        <dsp:cNvSpPr/>
      </dsp:nvSpPr>
      <dsp:spPr>
        <a:xfrm>
          <a:off x="0" y="121464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09EECB-621E-744A-AD4E-71A5FBD88F68}">
      <dsp:nvSpPr>
        <dsp:cNvPr id="0" name=""/>
        <dsp:cNvSpPr/>
      </dsp:nvSpPr>
      <dsp:spPr>
        <a:xfrm>
          <a:off x="525780" y="93420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监测数据采集成果</a:t>
          </a:r>
        </a:p>
      </dsp:txBody>
      <dsp:txXfrm>
        <a:off x="553160" y="961589"/>
        <a:ext cx="7306160" cy="506120"/>
      </dsp:txXfrm>
    </dsp:sp>
    <dsp:sp modelId="{CDB947AD-402B-F044-8640-06E47FAC892A}">
      <dsp:nvSpPr>
        <dsp:cNvPr id="0" name=""/>
        <dsp:cNvSpPr/>
      </dsp:nvSpPr>
      <dsp:spPr>
        <a:xfrm>
          <a:off x="0" y="207648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BA766-2C1D-914D-B6FA-AF6202A87DDF}">
      <dsp:nvSpPr>
        <dsp:cNvPr id="0" name=""/>
        <dsp:cNvSpPr/>
      </dsp:nvSpPr>
      <dsp:spPr>
        <a:xfrm>
          <a:off x="525780" y="179604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监测报告成果</a:t>
          </a:r>
        </a:p>
      </dsp:txBody>
      <dsp:txXfrm>
        <a:off x="553160" y="1823429"/>
        <a:ext cx="7306160" cy="506120"/>
      </dsp:txXfrm>
    </dsp:sp>
    <dsp:sp modelId="{0010FA71-8A49-4443-899F-09347BB90A6B}">
      <dsp:nvSpPr>
        <dsp:cNvPr id="0" name=""/>
        <dsp:cNvSpPr/>
      </dsp:nvSpPr>
      <dsp:spPr>
        <a:xfrm>
          <a:off x="0" y="293832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5AC5B-6DDD-3B4C-994B-2EF14A5C51BE}">
      <dsp:nvSpPr>
        <dsp:cNvPr id="0" name=""/>
        <dsp:cNvSpPr/>
      </dsp:nvSpPr>
      <dsp:spPr>
        <a:xfrm>
          <a:off x="525780" y="265788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成果要求</a:t>
          </a:r>
        </a:p>
      </dsp:txBody>
      <dsp:txXfrm>
        <a:off x="553160" y="2685269"/>
        <a:ext cx="7306160" cy="506120"/>
      </dsp:txXfrm>
    </dsp:sp>
    <dsp:sp modelId="{395BF339-38B8-F24A-907E-E71B4DDD3BA0}">
      <dsp:nvSpPr>
        <dsp:cNvPr id="0" name=""/>
        <dsp:cNvSpPr/>
      </dsp:nvSpPr>
      <dsp:spPr>
        <a:xfrm>
          <a:off x="0" y="380016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CE2781-A2AA-8449-938B-45F9860A145E}">
      <dsp:nvSpPr>
        <dsp:cNvPr id="0" name=""/>
        <dsp:cNvSpPr/>
      </dsp:nvSpPr>
      <dsp:spPr>
        <a:xfrm>
          <a:off x="525780" y="351972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成果审核</a:t>
          </a:r>
        </a:p>
      </dsp:txBody>
      <dsp:txXfrm>
        <a:off x="553160" y="3547109"/>
        <a:ext cx="7306160" cy="5061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05B2A-0249-CF43-88F5-2565E8AE1844}">
      <dsp:nvSpPr>
        <dsp:cNvPr id="0" name=""/>
        <dsp:cNvSpPr/>
      </dsp:nvSpPr>
      <dsp:spPr>
        <a:xfrm>
          <a:off x="0" y="975969"/>
          <a:ext cx="10515600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560913-E702-BD4D-8273-FDEB265266BF}">
      <dsp:nvSpPr>
        <dsp:cNvPr id="0" name=""/>
        <dsp:cNvSpPr/>
      </dsp:nvSpPr>
      <dsp:spPr>
        <a:xfrm>
          <a:off x="525780" y="341289"/>
          <a:ext cx="7360920" cy="126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300" kern="1200" dirty="0"/>
            <a:t>地价动态监测信息发布内容</a:t>
          </a:r>
        </a:p>
      </dsp:txBody>
      <dsp:txXfrm>
        <a:off x="587745" y="403254"/>
        <a:ext cx="7236990" cy="1145430"/>
      </dsp:txXfrm>
    </dsp:sp>
    <dsp:sp modelId="{3E283A0A-4B6D-8946-B731-56327D0B34C2}">
      <dsp:nvSpPr>
        <dsp:cNvPr id="0" name=""/>
        <dsp:cNvSpPr/>
      </dsp:nvSpPr>
      <dsp:spPr>
        <a:xfrm>
          <a:off x="0" y="2926449"/>
          <a:ext cx="10515600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7286E-E812-B34F-8B81-6F30AFDEA5C9}">
      <dsp:nvSpPr>
        <dsp:cNvPr id="0" name=""/>
        <dsp:cNvSpPr/>
      </dsp:nvSpPr>
      <dsp:spPr>
        <a:xfrm>
          <a:off x="525780" y="2291769"/>
          <a:ext cx="7360920" cy="126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300" kern="1200" dirty="0"/>
            <a:t>信息发布方式</a:t>
          </a:r>
        </a:p>
      </dsp:txBody>
      <dsp:txXfrm>
        <a:off x="587745" y="2353734"/>
        <a:ext cx="7236990" cy="11454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1738D-BB86-D047-84AE-FF44EB7D50BF}">
      <dsp:nvSpPr>
        <dsp:cNvPr id="0" name=""/>
        <dsp:cNvSpPr/>
      </dsp:nvSpPr>
      <dsp:spPr>
        <a:xfrm>
          <a:off x="3414" y="31667"/>
          <a:ext cx="332957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国家级发布信息</a:t>
          </a:r>
        </a:p>
      </dsp:txBody>
      <dsp:txXfrm>
        <a:off x="3414" y="31667"/>
        <a:ext cx="3329572" cy="489600"/>
      </dsp:txXfrm>
    </dsp:sp>
    <dsp:sp modelId="{C39B7759-3E41-C747-9862-3AB4A6FC2CD6}">
      <dsp:nvSpPr>
        <dsp:cNvPr id="0" name=""/>
        <dsp:cNvSpPr/>
      </dsp:nvSpPr>
      <dsp:spPr>
        <a:xfrm>
          <a:off x="3414" y="521267"/>
          <a:ext cx="3329572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全国总体城市地价水平值、区域城市地价水平值、重点城市地价水平值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全国总体城市地价增长率、区域地城市价增长率、重点城市地价增长率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全国总体城市地价指数、区域城市地价指数、重点城市地价指数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全国城市地价动态监测年度报告、季度报告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其他相关信息</a:t>
          </a:r>
        </a:p>
      </dsp:txBody>
      <dsp:txXfrm>
        <a:off x="3414" y="521267"/>
        <a:ext cx="3329572" cy="3639870"/>
      </dsp:txXfrm>
    </dsp:sp>
    <dsp:sp modelId="{B3C00BF4-024F-824B-B799-46A47C503C2C}">
      <dsp:nvSpPr>
        <dsp:cNvPr id="0" name=""/>
        <dsp:cNvSpPr/>
      </dsp:nvSpPr>
      <dsp:spPr>
        <a:xfrm>
          <a:off x="3799128" y="31667"/>
          <a:ext cx="332957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省级发布信息</a:t>
          </a:r>
        </a:p>
      </dsp:txBody>
      <dsp:txXfrm>
        <a:off x="3799128" y="31667"/>
        <a:ext cx="3329572" cy="489600"/>
      </dsp:txXfrm>
    </dsp:sp>
    <dsp:sp modelId="{5905A720-20A3-4649-B1C2-4D33D4566CCD}">
      <dsp:nvSpPr>
        <dsp:cNvPr id="0" name=""/>
        <dsp:cNvSpPr/>
      </dsp:nvSpPr>
      <dsp:spPr>
        <a:xfrm>
          <a:off x="3799128" y="521267"/>
          <a:ext cx="3329572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全省总体城市地价水平值、省内重点区域和重点城市的地价水平值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全省总体城市地价增长率、省内重点区域和重点城市的地价增长率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全省总体城市地价质素、省内重点区域和重点城市的地价指数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全省城市地价动态监测年度报告、季度报告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其他相关信息</a:t>
          </a:r>
        </a:p>
      </dsp:txBody>
      <dsp:txXfrm>
        <a:off x="3799128" y="521267"/>
        <a:ext cx="3329572" cy="3639870"/>
      </dsp:txXfrm>
    </dsp:sp>
    <dsp:sp modelId="{229AA6DD-F905-5E40-9B13-0730641383A8}">
      <dsp:nvSpPr>
        <dsp:cNvPr id="0" name=""/>
        <dsp:cNvSpPr/>
      </dsp:nvSpPr>
      <dsp:spPr>
        <a:xfrm>
          <a:off x="7594841" y="31667"/>
          <a:ext cx="332957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城市级发布信息</a:t>
          </a:r>
        </a:p>
      </dsp:txBody>
      <dsp:txXfrm>
        <a:off x="7594841" y="31667"/>
        <a:ext cx="3329572" cy="489600"/>
      </dsp:txXfrm>
    </dsp:sp>
    <dsp:sp modelId="{A8981A22-E43A-7147-BD88-5AEBA222D231}">
      <dsp:nvSpPr>
        <dsp:cNvPr id="0" name=""/>
        <dsp:cNvSpPr/>
      </dsp:nvSpPr>
      <dsp:spPr>
        <a:xfrm>
          <a:off x="7594841" y="521267"/>
          <a:ext cx="3329572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城市整体地价水平值、市内各级别及各区段地价水平值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城市整体地价增长率、市内各级别及各区段地价增长率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城市地价指数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城市地价动态监测年度报告、季度报告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700" kern="1200" dirty="0"/>
            <a:t>其他相关信息</a:t>
          </a:r>
        </a:p>
      </dsp:txBody>
      <dsp:txXfrm>
        <a:off x="7594841" y="521267"/>
        <a:ext cx="3329572" cy="363987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AC9CC-FAE2-A341-9ACA-DA4E7653B91B}">
      <dsp:nvSpPr>
        <dsp:cNvPr id="0" name=""/>
        <dsp:cNvSpPr/>
      </dsp:nvSpPr>
      <dsp:spPr>
        <a:xfrm>
          <a:off x="3286" y="74422"/>
          <a:ext cx="3203971" cy="10080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公告发布</a:t>
          </a:r>
        </a:p>
      </dsp:txBody>
      <dsp:txXfrm>
        <a:off x="3286" y="74422"/>
        <a:ext cx="3203971" cy="1008000"/>
      </dsp:txXfrm>
    </dsp:sp>
    <dsp:sp modelId="{CBB1A9A9-0F04-DA47-AAD0-28388D808BB2}">
      <dsp:nvSpPr>
        <dsp:cNvPr id="0" name=""/>
        <dsp:cNvSpPr/>
      </dsp:nvSpPr>
      <dsp:spPr>
        <a:xfrm>
          <a:off x="3286" y="1082422"/>
          <a:ext cx="3203971" cy="319449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500" kern="1200" dirty="0"/>
            <a:t>通过广播、电视、报刊、网络等媒体，刊登发布</a:t>
          </a:r>
        </a:p>
      </dsp:txBody>
      <dsp:txXfrm>
        <a:off x="3286" y="1082422"/>
        <a:ext cx="3203971" cy="3194493"/>
      </dsp:txXfrm>
    </dsp:sp>
    <dsp:sp modelId="{AEEF7167-0452-2945-8EEB-106F67ED3F28}">
      <dsp:nvSpPr>
        <dsp:cNvPr id="0" name=""/>
        <dsp:cNvSpPr/>
      </dsp:nvSpPr>
      <dsp:spPr>
        <a:xfrm>
          <a:off x="3655814" y="74422"/>
          <a:ext cx="3203971" cy="1008000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新闻披露</a:t>
          </a:r>
        </a:p>
      </dsp:txBody>
      <dsp:txXfrm>
        <a:off x="3655814" y="74422"/>
        <a:ext cx="3203971" cy="1008000"/>
      </dsp:txXfrm>
    </dsp:sp>
    <dsp:sp modelId="{BF0B9F08-BB2C-C74C-A1AA-26B28A83E796}">
      <dsp:nvSpPr>
        <dsp:cNvPr id="0" name=""/>
        <dsp:cNvSpPr/>
      </dsp:nvSpPr>
      <dsp:spPr>
        <a:xfrm>
          <a:off x="3655814" y="1082422"/>
          <a:ext cx="3203971" cy="3194493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500" kern="1200" dirty="0"/>
            <a:t>通过广播、电视、报刊、网络等媒体，发布新闻</a:t>
          </a:r>
        </a:p>
      </dsp:txBody>
      <dsp:txXfrm>
        <a:off x="3655814" y="1082422"/>
        <a:ext cx="3203971" cy="3194493"/>
      </dsp:txXfrm>
    </dsp:sp>
    <dsp:sp modelId="{77EDDF85-3E0D-904E-B8C5-C9AC21586F5E}">
      <dsp:nvSpPr>
        <dsp:cNvPr id="0" name=""/>
        <dsp:cNvSpPr/>
      </dsp:nvSpPr>
      <dsp:spPr>
        <a:xfrm>
          <a:off x="7308342" y="74422"/>
          <a:ext cx="3203971" cy="10080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信息系统查询</a:t>
          </a:r>
        </a:p>
      </dsp:txBody>
      <dsp:txXfrm>
        <a:off x="7308342" y="74422"/>
        <a:ext cx="3203971" cy="1008000"/>
      </dsp:txXfrm>
    </dsp:sp>
    <dsp:sp modelId="{150D81DA-5F77-B349-9980-B555EEB6C0D2}">
      <dsp:nvSpPr>
        <dsp:cNvPr id="0" name=""/>
        <dsp:cNvSpPr/>
      </dsp:nvSpPr>
      <dsp:spPr>
        <a:xfrm>
          <a:off x="7308342" y="1082422"/>
          <a:ext cx="3203971" cy="3194493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500" kern="1200" dirty="0"/>
            <a:t>通过建立计算机查询系统，提供网上查询信息服务</a:t>
          </a:r>
        </a:p>
      </dsp:txBody>
      <dsp:txXfrm>
        <a:off x="7308342" y="1082422"/>
        <a:ext cx="3203971" cy="31944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DE414-B737-C64A-9D19-E9527B27EC14}">
      <dsp:nvSpPr>
        <dsp:cNvPr id="0" name=""/>
        <dsp:cNvSpPr/>
      </dsp:nvSpPr>
      <dsp:spPr>
        <a:xfrm>
          <a:off x="0" y="41742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CA0FE-1EEF-A549-AE5A-4457FD8D8E12}">
      <dsp:nvSpPr>
        <dsp:cNvPr id="0" name=""/>
        <dsp:cNvSpPr/>
      </dsp:nvSpPr>
      <dsp:spPr>
        <a:xfrm>
          <a:off x="525780" y="6318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地价动态监测</a:t>
          </a:r>
        </a:p>
      </dsp:txBody>
      <dsp:txXfrm>
        <a:off x="560365" y="97774"/>
        <a:ext cx="7291750" cy="639310"/>
      </dsp:txXfrm>
    </dsp:sp>
    <dsp:sp modelId="{62522AF4-9C00-FD40-BCB5-902B9444FC2D}">
      <dsp:nvSpPr>
        <dsp:cNvPr id="0" name=""/>
        <dsp:cNvSpPr/>
      </dsp:nvSpPr>
      <dsp:spPr>
        <a:xfrm>
          <a:off x="0" y="150606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6CC4B-20D0-8A4D-BE21-05870FE6A74C}">
      <dsp:nvSpPr>
        <dsp:cNvPr id="0" name=""/>
        <dsp:cNvSpPr/>
      </dsp:nvSpPr>
      <dsp:spPr>
        <a:xfrm>
          <a:off x="525780" y="115182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地价监测点</a:t>
          </a:r>
        </a:p>
      </dsp:txBody>
      <dsp:txXfrm>
        <a:off x="560365" y="1186414"/>
        <a:ext cx="7291750" cy="639310"/>
      </dsp:txXfrm>
    </dsp:sp>
    <dsp:sp modelId="{41FCB4CA-05DC-164F-BD46-DE5ECEC24B1C}">
      <dsp:nvSpPr>
        <dsp:cNvPr id="0" name=""/>
        <dsp:cNvSpPr/>
      </dsp:nvSpPr>
      <dsp:spPr>
        <a:xfrm>
          <a:off x="0" y="259470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E4226-B5BD-8647-9A96-29637BCE34AE}">
      <dsp:nvSpPr>
        <dsp:cNvPr id="0" name=""/>
        <dsp:cNvSpPr/>
      </dsp:nvSpPr>
      <dsp:spPr>
        <a:xfrm>
          <a:off x="525780" y="224046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监测点地价</a:t>
          </a:r>
        </a:p>
      </dsp:txBody>
      <dsp:txXfrm>
        <a:off x="560365" y="2275054"/>
        <a:ext cx="7291750" cy="639310"/>
      </dsp:txXfrm>
    </dsp:sp>
    <dsp:sp modelId="{802D0C4E-778E-064D-843C-A378EE24EA97}">
      <dsp:nvSpPr>
        <dsp:cNvPr id="0" name=""/>
        <dsp:cNvSpPr/>
      </dsp:nvSpPr>
      <dsp:spPr>
        <a:xfrm>
          <a:off x="0" y="368334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19696-53AE-EC48-B090-06B6A75EB8DB}">
      <dsp:nvSpPr>
        <dsp:cNvPr id="0" name=""/>
        <dsp:cNvSpPr/>
      </dsp:nvSpPr>
      <dsp:spPr>
        <a:xfrm>
          <a:off x="525780" y="332910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地价区段</a:t>
          </a:r>
        </a:p>
      </dsp:txBody>
      <dsp:txXfrm>
        <a:off x="560365" y="3363694"/>
        <a:ext cx="729175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3670-038C-2045-84F5-9CEED5ABC0DD}">
      <dsp:nvSpPr>
        <dsp:cNvPr id="0" name=""/>
        <dsp:cNvSpPr/>
      </dsp:nvSpPr>
      <dsp:spPr>
        <a:xfrm>
          <a:off x="0" y="623"/>
          <a:ext cx="708820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83DD5-5731-354E-BA5F-94FA5DC40A7C}">
      <dsp:nvSpPr>
        <dsp:cNvPr id="0" name=""/>
        <dsp:cNvSpPr/>
      </dsp:nvSpPr>
      <dsp:spPr>
        <a:xfrm>
          <a:off x="0" y="623"/>
          <a:ext cx="7088204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监测目的：调查城市地价水平及变化趋势，向社会提供客观、公正、合</a:t>
          </a:r>
          <a:endParaRPr lang="en-US" altLang="zh-CN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                  理的地价信息，为政府加强地价管理和土地宏观调控提供基础数据和决策依据</a:t>
          </a:r>
        </a:p>
      </dsp:txBody>
      <dsp:txXfrm>
        <a:off x="0" y="623"/>
        <a:ext cx="7088204" cy="1020830"/>
      </dsp:txXfrm>
    </dsp:sp>
    <dsp:sp modelId="{DA0D1FBD-FA97-2648-BF76-7A13A9AD53E5}">
      <dsp:nvSpPr>
        <dsp:cNvPr id="0" name=""/>
        <dsp:cNvSpPr/>
      </dsp:nvSpPr>
      <dsp:spPr>
        <a:xfrm>
          <a:off x="0" y="1021453"/>
          <a:ext cx="7088204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9E3FC-9C68-174F-B9CC-9C7B1F8FCCC7}">
      <dsp:nvSpPr>
        <dsp:cNvPr id="0" name=""/>
        <dsp:cNvSpPr/>
      </dsp:nvSpPr>
      <dsp:spPr>
        <a:xfrm>
          <a:off x="0" y="1021453"/>
          <a:ext cx="7088204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监测对象：城市土地的价格状况。</a:t>
          </a:r>
          <a:endParaRPr lang="en-US" altLang="zh-CN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                   城市土地的价格状况包括城市地价的水平状况、变化状况、结构特征，以及地价与相关指标的协调程度等。</a:t>
          </a:r>
        </a:p>
      </dsp:txBody>
      <dsp:txXfrm>
        <a:off x="0" y="1021453"/>
        <a:ext cx="7088204" cy="1020830"/>
      </dsp:txXfrm>
    </dsp:sp>
    <dsp:sp modelId="{81950D47-A6FD-5849-98DF-6FE987B7E2E9}">
      <dsp:nvSpPr>
        <dsp:cNvPr id="0" name=""/>
        <dsp:cNvSpPr/>
      </dsp:nvSpPr>
      <dsp:spPr>
        <a:xfrm>
          <a:off x="0" y="2042284"/>
          <a:ext cx="7088204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84C71-DEA9-614F-8646-A32E8609F75C}">
      <dsp:nvSpPr>
        <dsp:cNvPr id="0" name=""/>
        <dsp:cNvSpPr/>
      </dsp:nvSpPr>
      <dsp:spPr>
        <a:xfrm>
          <a:off x="0" y="2042284"/>
          <a:ext cx="7088204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监测周期：全国、全省范围和城市范围饿地价监测周期按照年度、季度进行；</a:t>
          </a:r>
          <a:endParaRPr lang="en-US" altLang="zh-CN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                   重点区域和重点城市、重点区段以及专题性监测等，周期根据具体情况设置</a:t>
          </a:r>
        </a:p>
      </dsp:txBody>
      <dsp:txXfrm>
        <a:off x="0" y="2042284"/>
        <a:ext cx="7088204" cy="1020830"/>
      </dsp:txXfrm>
    </dsp:sp>
    <dsp:sp modelId="{9ED1E8C8-5C42-7D41-90F7-FC8F053A52C8}">
      <dsp:nvSpPr>
        <dsp:cNvPr id="0" name=""/>
        <dsp:cNvSpPr/>
      </dsp:nvSpPr>
      <dsp:spPr>
        <a:xfrm>
          <a:off x="0" y="3063115"/>
          <a:ext cx="7088204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4CC8F-9635-1544-B8E1-7B0DC155409B}">
      <dsp:nvSpPr>
        <dsp:cNvPr id="0" name=""/>
        <dsp:cNvSpPr/>
      </dsp:nvSpPr>
      <dsp:spPr>
        <a:xfrm>
          <a:off x="0" y="3063115"/>
          <a:ext cx="7088204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监测地价类型：商业、居住、工业三种类型，各类别地价的内涵应与城市基准地价内涵一致。</a:t>
          </a:r>
          <a:endParaRPr lang="en-US" altLang="zh-CN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                         为了反应城市地价的综合情况，设立综合地价指标，由商业、居住和工业三种用途地价综合形成</a:t>
          </a:r>
        </a:p>
      </dsp:txBody>
      <dsp:txXfrm>
        <a:off x="0" y="3063115"/>
        <a:ext cx="7088204" cy="1020830"/>
      </dsp:txXfrm>
    </dsp:sp>
    <dsp:sp modelId="{5F051400-CE8D-214F-9D8D-68264366D5FE}">
      <dsp:nvSpPr>
        <dsp:cNvPr id="0" name=""/>
        <dsp:cNvSpPr/>
      </dsp:nvSpPr>
      <dsp:spPr>
        <a:xfrm>
          <a:off x="0" y="4083946"/>
          <a:ext cx="708820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F6EDC-DA85-B142-9F61-0B023509EF53}">
      <dsp:nvSpPr>
        <dsp:cNvPr id="0" name=""/>
        <dsp:cNvSpPr/>
      </dsp:nvSpPr>
      <dsp:spPr>
        <a:xfrm>
          <a:off x="0" y="4083946"/>
          <a:ext cx="7088204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监测地价基准日：季度指标为各季度的最后一日</a:t>
          </a:r>
          <a:endParaRPr lang="en-US" altLang="zh-CN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                             年度指标为每年的</a:t>
          </a:r>
          <a:r>
            <a:rPr lang="en-US" altLang="zh-CN" sz="1300" kern="1200" dirty="0"/>
            <a:t>12</a:t>
          </a:r>
          <a:r>
            <a:rPr lang="zh-CN" altLang="en-US" sz="1300" kern="1200" dirty="0"/>
            <a:t>月</a:t>
          </a:r>
          <a:r>
            <a:rPr lang="en-US" altLang="zh-CN" sz="1300" kern="1200" dirty="0"/>
            <a:t>31</a:t>
          </a:r>
          <a:r>
            <a:rPr lang="zh-CN" altLang="en-US" sz="1300" kern="1200" dirty="0"/>
            <a:t>日</a:t>
          </a:r>
        </a:p>
      </dsp:txBody>
      <dsp:txXfrm>
        <a:off x="0" y="4083946"/>
        <a:ext cx="7088204" cy="10208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B7C1E-6EBD-5746-B2F7-3E0D3A25E623}">
      <dsp:nvSpPr>
        <dsp:cNvPr id="0" name=""/>
        <dsp:cNvSpPr/>
      </dsp:nvSpPr>
      <dsp:spPr>
        <a:xfrm>
          <a:off x="0" y="0"/>
          <a:ext cx="68305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EC779A-8228-444E-9A15-5FB8024243F8}">
      <dsp:nvSpPr>
        <dsp:cNvPr id="0" name=""/>
        <dsp:cNvSpPr/>
      </dsp:nvSpPr>
      <dsp:spPr>
        <a:xfrm>
          <a:off x="0" y="0"/>
          <a:ext cx="6830568" cy="2720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技术路线：通过建立监测点，采用评估的手段收集城市不同级别、不同区段、不同用地类型土地价格及相关数据，对地价现状进行调查和观测，然后通过系列指标对城市地价状况进行全面描述，对城市地价状况做出基本的评价，最后生成相关信息并向社会发布。</a:t>
          </a:r>
        </a:p>
      </dsp:txBody>
      <dsp:txXfrm>
        <a:off x="0" y="0"/>
        <a:ext cx="6830568" cy="2720340"/>
      </dsp:txXfrm>
    </dsp:sp>
    <dsp:sp modelId="{70EF73F1-456A-EC4F-BC40-868B4B62B168}">
      <dsp:nvSpPr>
        <dsp:cNvPr id="0" name=""/>
        <dsp:cNvSpPr/>
      </dsp:nvSpPr>
      <dsp:spPr>
        <a:xfrm>
          <a:off x="0" y="2720340"/>
          <a:ext cx="68305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7BD21-7373-594F-A4F5-0135C3D7EA77}">
      <dsp:nvSpPr>
        <dsp:cNvPr id="0" name=""/>
        <dsp:cNvSpPr/>
      </dsp:nvSpPr>
      <dsp:spPr>
        <a:xfrm>
          <a:off x="0" y="2720340"/>
          <a:ext cx="6830568" cy="2720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监测程序</a:t>
          </a:r>
        </a:p>
      </dsp:txBody>
      <dsp:txXfrm>
        <a:off x="0" y="2720340"/>
        <a:ext cx="6830568" cy="27203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B072B-CF83-334B-AE6D-46A48F38BA74}">
      <dsp:nvSpPr>
        <dsp:cNvPr id="0" name=""/>
        <dsp:cNvSpPr/>
      </dsp:nvSpPr>
      <dsp:spPr>
        <a:xfrm>
          <a:off x="0" y="41742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B5513-B987-7744-B25E-2A1FC5E0759D}">
      <dsp:nvSpPr>
        <dsp:cNvPr id="0" name=""/>
        <dsp:cNvSpPr/>
      </dsp:nvSpPr>
      <dsp:spPr>
        <a:xfrm>
          <a:off x="525780" y="6318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监测范围确定</a:t>
          </a:r>
        </a:p>
      </dsp:txBody>
      <dsp:txXfrm>
        <a:off x="560365" y="97774"/>
        <a:ext cx="7291750" cy="639310"/>
      </dsp:txXfrm>
    </dsp:sp>
    <dsp:sp modelId="{5A4DA825-1A18-1544-9BCC-EA5622B3DB09}">
      <dsp:nvSpPr>
        <dsp:cNvPr id="0" name=""/>
        <dsp:cNvSpPr/>
      </dsp:nvSpPr>
      <dsp:spPr>
        <a:xfrm>
          <a:off x="0" y="150606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24E98-1933-7442-A348-6CC985DFEBB9}">
      <dsp:nvSpPr>
        <dsp:cNvPr id="0" name=""/>
        <dsp:cNvSpPr/>
      </dsp:nvSpPr>
      <dsp:spPr>
        <a:xfrm>
          <a:off x="525780" y="115182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国家级城市地价动态监测范围</a:t>
          </a:r>
        </a:p>
      </dsp:txBody>
      <dsp:txXfrm>
        <a:off x="560365" y="1186414"/>
        <a:ext cx="7291750" cy="639310"/>
      </dsp:txXfrm>
    </dsp:sp>
    <dsp:sp modelId="{274F7683-903E-274D-9462-81A5840E428F}">
      <dsp:nvSpPr>
        <dsp:cNvPr id="0" name=""/>
        <dsp:cNvSpPr/>
      </dsp:nvSpPr>
      <dsp:spPr>
        <a:xfrm>
          <a:off x="0" y="259470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227AC-41F9-B540-9162-F90640C736B3}">
      <dsp:nvSpPr>
        <dsp:cNvPr id="0" name=""/>
        <dsp:cNvSpPr/>
      </dsp:nvSpPr>
      <dsp:spPr>
        <a:xfrm>
          <a:off x="525780" y="224046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省市城市地价动态监测范围</a:t>
          </a:r>
        </a:p>
      </dsp:txBody>
      <dsp:txXfrm>
        <a:off x="560365" y="2275054"/>
        <a:ext cx="7291750" cy="639310"/>
      </dsp:txXfrm>
    </dsp:sp>
    <dsp:sp modelId="{D7910B57-E12A-FD40-9301-25CDE822971E}">
      <dsp:nvSpPr>
        <dsp:cNvPr id="0" name=""/>
        <dsp:cNvSpPr/>
      </dsp:nvSpPr>
      <dsp:spPr>
        <a:xfrm>
          <a:off x="0" y="368334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E30AA6-8711-A847-96D4-1C5102F3CC3D}">
      <dsp:nvSpPr>
        <dsp:cNvPr id="0" name=""/>
        <dsp:cNvSpPr/>
      </dsp:nvSpPr>
      <dsp:spPr>
        <a:xfrm>
          <a:off x="525780" y="332910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城市级地价动态监测范围</a:t>
          </a:r>
        </a:p>
      </dsp:txBody>
      <dsp:txXfrm>
        <a:off x="560365" y="3363694"/>
        <a:ext cx="7291750" cy="6393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48D82-4394-6B4F-901C-E1C5B108F571}">
      <dsp:nvSpPr>
        <dsp:cNvPr id="0" name=""/>
        <dsp:cNvSpPr/>
      </dsp:nvSpPr>
      <dsp:spPr>
        <a:xfrm>
          <a:off x="0" y="35280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27140-D263-2049-8B3F-F39542DDE7B8}">
      <dsp:nvSpPr>
        <dsp:cNvPr id="0" name=""/>
        <dsp:cNvSpPr/>
      </dsp:nvSpPr>
      <dsp:spPr>
        <a:xfrm>
          <a:off x="525780" y="7236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设立原则</a:t>
          </a:r>
        </a:p>
      </dsp:txBody>
      <dsp:txXfrm>
        <a:off x="553160" y="99749"/>
        <a:ext cx="7306160" cy="506120"/>
      </dsp:txXfrm>
    </dsp:sp>
    <dsp:sp modelId="{2910F774-843B-5D48-8F24-8FE181B78AFE}">
      <dsp:nvSpPr>
        <dsp:cNvPr id="0" name=""/>
        <dsp:cNvSpPr/>
      </dsp:nvSpPr>
      <dsp:spPr>
        <a:xfrm>
          <a:off x="0" y="121464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A4CD9-4804-8D47-8481-CA73C46C96C5}">
      <dsp:nvSpPr>
        <dsp:cNvPr id="0" name=""/>
        <dsp:cNvSpPr/>
      </dsp:nvSpPr>
      <dsp:spPr>
        <a:xfrm>
          <a:off x="525780" y="93420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设立步骤</a:t>
          </a:r>
        </a:p>
      </dsp:txBody>
      <dsp:txXfrm>
        <a:off x="553160" y="961589"/>
        <a:ext cx="7306160" cy="506120"/>
      </dsp:txXfrm>
    </dsp:sp>
    <dsp:sp modelId="{E1CFAFC1-3637-184E-BE65-30081D0C9542}">
      <dsp:nvSpPr>
        <dsp:cNvPr id="0" name=""/>
        <dsp:cNvSpPr/>
      </dsp:nvSpPr>
      <dsp:spPr>
        <a:xfrm>
          <a:off x="0" y="207648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4C4F8-AD21-0B4A-8926-8CD0C2953411}">
      <dsp:nvSpPr>
        <dsp:cNvPr id="0" name=""/>
        <dsp:cNvSpPr/>
      </dsp:nvSpPr>
      <dsp:spPr>
        <a:xfrm>
          <a:off x="525780" y="179604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地价区段划分</a:t>
          </a:r>
        </a:p>
      </dsp:txBody>
      <dsp:txXfrm>
        <a:off x="553160" y="1823429"/>
        <a:ext cx="7306160" cy="506120"/>
      </dsp:txXfrm>
    </dsp:sp>
    <dsp:sp modelId="{FC32368D-1CA4-6F47-9F78-BD410CC02652}">
      <dsp:nvSpPr>
        <dsp:cNvPr id="0" name=""/>
        <dsp:cNvSpPr/>
      </dsp:nvSpPr>
      <dsp:spPr>
        <a:xfrm>
          <a:off x="0" y="293832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5D9F1-9F6A-4F49-A48D-1798C72CCFBF}">
      <dsp:nvSpPr>
        <dsp:cNvPr id="0" name=""/>
        <dsp:cNvSpPr/>
      </dsp:nvSpPr>
      <dsp:spPr>
        <a:xfrm>
          <a:off x="525780" y="265788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地价监测点布设、初始资料采集、上图与建档</a:t>
          </a:r>
        </a:p>
      </dsp:txBody>
      <dsp:txXfrm>
        <a:off x="553160" y="2685269"/>
        <a:ext cx="7306160" cy="506120"/>
      </dsp:txXfrm>
    </dsp:sp>
    <dsp:sp modelId="{B8E648A8-A8D0-F449-981B-D190D86596B2}">
      <dsp:nvSpPr>
        <dsp:cNvPr id="0" name=""/>
        <dsp:cNvSpPr/>
      </dsp:nvSpPr>
      <dsp:spPr>
        <a:xfrm>
          <a:off x="0" y="380016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466F31-E345-7243-BF6F-9C7894C24281}">
      <dsp:nvSpPr>
        <dsp:cNvPr id="0" name=""/>
        <dsp:cNvSpPr/>
      </dsp:nvSpPr>
      <dsp:spPr>
        <a:xfrm>
          <a:off x="525780" y="351972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地价监测点的维护</a:t>
          </a:r>
        </a:p>
      </dsp:txBody>
      <dsp:txXfrm>
        <a:off x="553160" y="3547109"/>
        <a:ext cx="7306160" cy="506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39DA9-35C0-B94B-BFC6-D7B94F50E134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6274A-3AA0-D146-8327-5506C42348D7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地价动态监测数据的内容</a:t>
          </a:r>
        </a:p>
      </dsp:txBody>
      <dsp:txXfrm>
        <a:off x="573335" y="67003"/>
        <a:ext cx="7265810" cy="879050"/>
      </dsp:txXfrm>
    </dsp:sp>
    <dsp:sp modelId="{7B9D3A08-D82F-014C-86A8-F6D9FC421D98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A8C8B-08B8-0A46-9071-EF9E9A02EBFC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地价动态监测数据测采集方法</a:t>
          </a:r>
        </a:p>
      </dsp:txBody>
      <dsp:txXfrm>
        <a:off x="573335" y="1563884"/>
        <a:ext cx="7265810" cy="879050"/>
      </dsp:txXfrm>
    </dsp:sp>
    <dsp:sp modelId="{6A2D15E2-A44D-A646-9C11-6B2ABD0E5504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85076-6CC7-6543-BA98-D3FABCF452EA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地价动态监测数据整理和审核</a:t>
          </a:r>
        </a:p>
      </dsp:txBody>
      <dsp:txXfrm>
        <a:off x="573335" y="3060764"/>
        <a:ext cx="7265810" cy="879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CAE63-4AEE-BB40-8556-083C72D8CBB3}">
      <dsp:nvSpPr>
        <dsp:cNvPr id="0" name=""/>
        <dsp:cNvSpPr/>
      </dsp:nvSpPr>
      <dsp:spPr>
        <a:xfrm>
          <a:off x="0" y="41742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CCB041-D227-264B-80B2-155FE5D10172}">
      <dsp:nvSpPr>
        <dsp:cNvPr id="0" name=""/>
        <dsp:cNvSpPr/>
      </dsp:nvSpPr>
      <dsp:spPr>
        <a:xfrm>
          <a:off x="525780" y="6318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地价水平值</a:t>
          </a:r>
        </a:p>
      </dsp:txBody>
      <dsp:txXfrm>
        <a:off x="560365" y="97774"/>
        <a:ext cx="7291750" cy="639310"/>
      </dsp:txXfrm>
    </dsp:sp>
    <dsp:sp modelId="{A0FF1A69-F5B4-3E4E-B8A4-11CD5CB7B211}">
      <dsp:nvSpPr>
        <dsp:cNvPr id="0" name=""/>
        <dsp:cNvSpPr/>
      </dsp:nvSpPr>
      <dsp:spPr>
        <a:xfrm>
          <a:off x="0" y="150606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B8AC7-AC05-2C4C-8D67-ACD0F39379BE}">
      <dsp:nvSpPr>
        <dsp:cNvPr id="0" name=""/>
        <dsp:cNvSpPr/>
      </dsp:nvSpPr>
      <dsp:spPr>
        <a:xfrm>
          <a:off x="525780" y="115182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地价变化量</a:t>
          </a:r>
        </a:p>
      </dsp:txBody>
      <dsp:txXfrm>
        <a:off x="560365" y="1186414"/>
        <a:ext cx="7291750" cy="639310"/>
      </dsp:txXfrm>
    </dsp:sp>
    <dsp:sp modelId="{A8EA96C2-D04A-8D4C-B39D-ED79CDAAC1E1}">
      <dsp:nvSpPr>
        <dsp:cNvPr id="0" name=""/>
        <dsp:cNvSpPr/>
      </dsp:nvSpPr>
      <dsp:spPr>
        <a:xfrm>
          <a:off x="0" y="259470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9259FF-AF41-194C-A8F1-8DB5EC0BF047}">
      <dsp:nvSpPr>
        <dsp:cNvPr id="0" name=""/>
        <dsp:cNvSpPr/>
      </dsp:nvSpPr>
      <dsp:spPr>
        <a:xfrm>
          <a:off x="525780" y="224046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地价增长率</a:t>
          </a:r>
        </a:p>
      </dsp:txBody>
      <dsp:txXfrm>
        <a:off x="560365" y="2275054"/>
        <a:ext cx="7291750" cy="639310"/>
      </dsp:txXfrm>
    </dsp:sp>
    <dsp:sp modelId="{66F2D2D8-29E5-634D-9904-FD4A96E70292}">
      <dsp:nvSpPr>
        <dsp:cNvPr id="0" name=""/>
        <dsp:cNvSpPr/>
      </dsp:nvSpPr>
      <dsp:spPr>
        <a:xfrm>
          <a:off x="0" y="368334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F21C4-521C-FE4C-B6D6-2FCE8B05CF1A}">
      <dsp:nvSpPr>
        <dsp:cNvPr id="0" name=""/>
        <dsp:cNvSpPr/>
      </dsp:nvSpPr>
      <dsp:spPr>
        <a:xfrm>
          <a:off x="525780" y="332910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地价指数</a:t>
          </a:r>
        </a:p>
      </dsp:txBody>
      <dsp:txXfrm>
        <a:off x="560365" y="3363694"/>
        <a:ext cx="7291750" cy="6393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FE027-E59B-D34D-BEB1-7B69F62A25E3}">
      <dsp:nvSpPr>
        <dsp:cNvPr id="0" name=""/>
        <dsp:cNvSpPr/>
      </dsp:nvSpPr>
      <dsp:spPr>
        <a:xfrm>
          <a:off x="0" y="27774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C5A53F-118E-7847-8483-A22D2017E670}">
      <dsp:nvSpPr>
        <dsp:cNvPr id="0" name=""/>
        <dsp:cNvSpPr/>
      </dsp:nvSpPr>
      <dsp:spPr>
        <a:xfrm>
          <a:off x="525780" y="41588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地价水平状况分析</a:t>
          </a:r>
        </a:p>
      </dsp:txBody>
      <dsp:txXfrm>
        <a:off x="548837" y="64645"/>
        <a:ext cx="7314806" cy="426206"/>
      </dsp:txXfrm>
    </dsp:sp>
    <dsp:sp modelId="{3C6397DC-5735-BD47-AEC5-C528C53A4E82}">
      <dsp:nvSpPr>
        <dsp:cNvPr id="0" name=""/>
        <dsp:cNvSpPr/>
      </dsp:nvSpPr>
      <dsp:spPr>
        <a:xfrm>
          <a:off x="0" y="100350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F7E775-3169-2348-888B-9D24F5370FAA}">
      <dsp:nvSpPr>
        <dsp:cNvPr id="0" name=""/>
        <dsp:cNvSpPr/>
      </dsp:nvSpPr>
      <dsp:spPr>
        <a:xfrm>
          <a:off x="525780" y="76734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地价变化趋势分析</a:t>
          </a:r>
        </a:p>
      </dsp:txBody>
      <dsp:txXfrm>
        <a:off x="548837" y="790406"/>
        <a:ext cx="7314806" cy="426206"/>
      </dsp:txXfrm>
    </dsp:sp>
    <dsp:sp modelId="{96AEACD3-B726-DF42-AE35-E9BC40785C09}">
      <dsp:nvSpPr>
        <dsp:cNvPr id="0" name=""/>
        <dsp:cNvSpPr/>
      </dsp:nvSpPr>
      <dsp:spPr>
        <a:xfrm>
          <a:off x="0" y="172926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36B94-B993-6A4D-AD12-B0D729BBB63B}">
      <dsp:nvSpPr>
        <dsp:cNvPr id="0" name=""/>
        <dsp:cNvSpPr/>
      </dsp:nvSpPr>
      <dsp:spPr>
        <a:xfrm>
          <a:off x="525780" y="1493108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地价与土地供需协调状况分析</a:t>
          </a:r>
        </a:p>
      </dsp:txBody>
      <dsp:txXfrm>
        <a:off x="548837" y="1516165"/>
        <a:ext cx="7314806" cy="426206"/>
      </dsp:txXfrm>
    </dsp:sp>
    <dsp:sp modelId="{22217FBB-18C1-B940-8D4D-BE8D2EF2B9D2}">
      <dsp:nvSpPr>
        <dsp:cNvPr id="0" name=""/>
        <dsp:cNvSpPr/>
      </dsp:nvSpPr>
      <dsp:spPr>
        <a:xfrm>
          <a:off x="0" y="245502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E79E4F-9313-6E4A-B870-40F5A75D251C}">
      <dsp:nvSpPr>
        <dsp:cNvPr id="0" name=""/>
        <dsp:cNvSpPr/>
      </dsp:nvSpPr>
      <dsp:spPr>
        <a:xfrm>
          <a:off x="525780" y="2218868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地价与房屋市场协调状况分析</a:t>
          </a:r>
        </a:p>
      </dsp:txBody>
      <dsp:txXfrm>
        <a:off x="548837" y="2241925"/>
        <a:ext cx="7314806" cy="426206"/>
      </dsp:txXfrm>
    </dsp:sp>
    <dsp:sp modelId="{A070D518-57F6-7D40-835E-F41CAE7DA519}">
      <dsp:nvSpPr>
        <dsp:cNvPr id="0" name=""/>
        <dsp:cNvSpPr/>
      </dsp:nvSpPr>
      <dsp:spPr>
        <a:xfrm>
          <a:off x="0" y="3180789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8A576A-F40E-4E48-8FAA-F9D87E607F6F}">
      <dsp:nvSpPr>
        <dsp:cNvPr id="0" name=""/>
        <dsp:cNvSpPr/>
      </dsp:nvSpPr>
      <dsp:spPr>
        <a:xfrm>
          <a:off x="525780" y="294462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地价与社会经济协调状况分析</a:t>
          </a:r>
        </a:p>
      </dsp:txBody>
      <dsp:txXfrm>
        <a:off x="548837" y="2967686"/>
        <a:ext cx="7314806" cy="426206"/>
      </dsp:txXfrm>
    </dsp:sp>
    <dsp:sp modelId="{A11C12EB-CEF5-044A-8703-4B0BEBB5AEF8}">
      <dsp:nvSpPr>
        <dsp:cNvPr id="0" name=""/>
        <dsp:cNvSpPr/>
      </dsp:nvSpPr>
      <dsp:spPr>
        <a:xfrm>
          <a:off x="0" y="3906549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A80D36-C95D-544E-9A80-A98FC52E3FCC}">
      <dsp:nvSpPr>
        <dsp:cNvPr id="0" name=""/>
        <dsp:cNvSpPr/>
      </dsp:nvSpPr>
      <dsp:spPr>
        <a:xfrm>
          <a:off x="525780" y="367038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地价与城市土地利用协调状况分析</a:t>
          </a:r>
        </a:p>
      </dsp:txBody>
      <dsp:txXfrm>
        <a:off x="548837" y="3693446"/>
        <a:ext cx="731480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00103D-A507-9A4A-A259-0B6B12972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4218C95-6BD9-A84A-8F7A-D1C1F9AE3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32649D-A300-0E4A-A858-5A3B7739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ACBB2E-213B-BB41-BF4A-ABFB8720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48DE8B-3C9E-A549-B494-F3431140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477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DD299D-F138-7347-9F70-54B0D754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6F4AE4-2EBB-C14F-8F5B-1184FDF14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8A543B-2CFB-6D41-A0E3-B19CA552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B5FDCD-B228-3B45-9841-BB89FCD6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AAD3C4-A6BA-9342-A436-0B4B0044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56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AB6E5B6-E92D-FA47-A37B-5AB689E47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CC35A6D-D6FD-254F-842D-B529744F3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6DAAB4-9241-7A43-9D0A-52A0B863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7A269C-9F8B-9047-B659-D3B864DD5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0F4AF2-FF2E-3543-A6C5-4E312D918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76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1ED5F7-C61A-1949-B077-678050A82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C2F038-0973-5041-B288-FB51D1BAC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43300F-2303-A346-AC83-3ECD7D4F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6A86AD-E6F1-EF4B-8E80-1B764300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3FD655-A2D1-3244-9C27-D5FB5B37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431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03ED1E-465E-5E42-A488-E5144586F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7B1638-DB2A-A144-B1DB-538A10837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7F5BD1-2081-0D45-BF84-8B4334E0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9BD49D-D028-3944-B986-627350D8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8DF614-8E38-A742-AAF9-A951E6015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0680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632222-ACAC-F244-90E3-3DBA9634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BDDF10-2697-CD4F-A089-2ED165726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EDF58CF-8E19-834A-831C-6C22EDF73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502CBA-F071-7E42-B7A5-01DD49C6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E1C4FC4-4A53-8D46-926E-6C0E9BEE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511405-2576-2348-89D8-2015BB5B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4678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3C43E1-5505-AC4D-9163-9881AE21A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5A3105-138B-1D44-816F-316AF0139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327B3E8-D682-0F4C-AF20-6B345153E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54889DB-23F3-434B-A4D2-2090BCB29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A8D30C6-1C0B-A641-9DB4-67C346446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4EBC822-48B3-5246-96FC-A7A457D32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4EC6970-9497-8E4C-95BF-07B01D40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D81DFF7-2FD1-4641-B3EE-79C8370B9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644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C3912C-20D5-0844-A4C1-85DB7950D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91AD078-D84A-4947-8FD0-04910F075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C2E10F2-3C4C-D840-BF26-901E69A3E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0ADC007-FC5B-3944-993A-73AF749DA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684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A94011-EF0F-4D43-B5AE-815934AC0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D641D40-19D1-4C41-91FB-FD27B6CD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12A7E3-E295-3348-92E6-3E5FC3B9D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3787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BDA688-3670-ED4B-A21E-56B989331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6DB440-1ED2-5B4B-AC82-B64A4A33F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5929B6A-7706-5F42-8DB9-D671BEE8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848B98-27B1-4B43-8FCF-5A622C74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5C7890-4A19-0C40-BF7A-48D57ADEA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5B025D-63ED-B64B-A58E-7611C306F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2923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A7B838-2987-7D48-86EC-E3A48D328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86E0C66-6611-2945-93C5-26A2E7EA9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87FC6E-74AC-454F-BC19-4C41FC15A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A90DED-9794-EC43-ACE4-383311949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A0F0C2F-2176-CB48-9554-5ACD256C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FE84485-248D-224A-8AA7-F47D13C3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5086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87ED4B2-1F94-8D48-A66F-C1AB7023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1CA24F9-6FDF-4E42-BCD4-06FF156ED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F10931-78A9-6C49-B608-8C8E64354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DB3AA-EA02-9E45-BCDE-22F52079BFD5}" type="datetimeFigureOut">
              <a:rPr kumimoji="1" lang="zh-CN" altLang="en-US" smtClean="0"/>
              <a:t>2022/2/9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46BE17-8857-0743-9E4D-94375ADEE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2F3228-79F7-4B4F-86E8-7D8CE8340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9611-F1CB-2047-86F5-39E804189E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5430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8774BB-F94C-1448-8643-C395A8B868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地价动态监测制度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09E6452-80C3-7746-80D9-01C5D9A31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1800"/>
            <a:ext cx="9144000" cy="546100"/>
          </a:xfrm>
        </p:spPr>
        <p:txBody>
          <a:bodyPr/>
          <a:lstStyle/>
          <a:p>
            <a:r>
              <a:rPr kumimoji="1" lang="zh-CN" altLang="en-US" dirty="0"/>
              <a:t>宝业恒评估机构</a:t>
            </a:r>
          </a:p>
        </p:txBody>
      </p:sp>
    </p:spTree>
    <p:extLst>
      <p:ext uri="{BB962C8B-B14F-4D97-AF65-F5344CB8AC3E}">
        <p14:creationId xmlns:p14="http://schemas.microsoft.com/office/powerpoint/2010/main" val="777644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994E85-BEC4-A841-8A47-891138A33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地价状况分析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56A17D5E-43FC-734E-8F46-1326F6F6BC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0211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8775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16ED9-2949-1B4F-9BFE-5D495B38D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地价动态监测报告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7D88007F-438A-7B48-9C44-E4778C4B0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1410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152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5E66D7-0913-A242-9A4E-51C61B811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地价动态监测成果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4893589-7242-3D46-85D1-AE3603DF6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8692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4472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8435D3-B538-274C-B8F5-CCF23B216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地价动态监测信息发布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62D50B50-BB18-A742-B662-052014C9AC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9173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728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EA944C75-7698-7E42-B6E6-D625E1EF35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02875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9584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5">
            <a:extLst>
              <a:ext uri="{FF2B5EF4-FFF2-40B4-BE49-F238E27FC236}">
                <a16:creationId xmlns:a16="http://schemas.microsoft.com/office/drawing/2014/main" id="{D021C243-8E9E-4765-A23A-FA3932A1B9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7810" b="792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FEE604A0-68B5-0B43-AF15-55C71BB42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kumimoji="1" lang="zh-CN" altLang="en-US">
                <a:solidFill>
                  <a:srgbClr val="FFFFFF"/>
                </a:solidFill>
              </a:rPr>
              <a:t>信息发布方式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F0E98BB2-7C93-5F4A-99CA-F8337D28F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1481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9907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0383" y="0"/>
            <a:ext cx="8451607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3745177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7CBA64B-3220-7B48-A709-950831398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2" y="637762"/>
            <a:ext cx="2190782" cy="5576770"/>
          </a:xfrm>
        </p:spPr>
        <p:txBody>
          <a:bodyPr anchor="t">
            <a:normAutofit/>
          </a:bodyPr>
          <a:lstStyle/>
          <a:p>
            <a:r>
              <a:rPr kumimoji="1" lang="zh-CN" altLang="en-US" sz="3600">
                <a:solidFill>
                  <a:schemeClr val="bg1"/>
                </a:solidFill>
              </a:rPr>
              <a:t>主要内容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1633245C-9DB1-DF41-9E4C-05B1C462AF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905856"/>
              </p:ext>
            </p:extLst>
          </p:nvPr>
        </p:nvGraphicFramePr>
        <p:xfrm>
          <a:off x="4648871" y="637762"/>
          <a:ext cx="6396484" cy="5576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30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00088B-BC91-C345-9541-A74CA0A2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术语和定义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3074BA2A-6F4A-7C4D-8CC4-7717BED97F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83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367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CC0208C7-807A-5043-A89B-252B76D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kumimoji="1" lang="zh-CN" altLang="en-US" sz="4000">
                <a:solidFill>
                  <a:srgbClr val="FFFFFF"/>
                </a:solidFill>
              </a:rPr>
              <a:t>总则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AB9431A7-46A7-9643-BFBD-62ADED8E4C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078678"/>
              </p:ext>
            </p:extLst>
          </p:nvPr>
        </p:nvGraphicFramePr>
        <p:xfrm>
          <a:off x="4710096" y="685800"/>
          <a:ext cx="7088204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14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4AD29B6-BF3B-4407-9E75-52DF8E3B2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35F440AA-AC61-7549-86E1-FF2E84E0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507160"/>
            <a:ext cx="2993571" cy="5438730"/>
          </a:xfrm>
        </p:spPr>
        <p:txBody>
          <a:bodyPr>
            <a:normAutofit/>
          </a:bodyPr>
          <a:lstStyle/>
          <a:p>
            <a:r>
              <a:rPr kumimoji="1" lang="zh-CN" altLang="en-US" sz="3200" dirty="0"/>
              <a:t>技术路线和见车程序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87448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C3282A31-289A-914F-8BAF-2E91EA04D8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132361"/>
              </p:ext>
            </p:extLst>
          </p:nvPr>
        </p:nvGraphicFramePr>
        <p:xfrm>
          <a:off x="4526280" y="512064"/>
          <a:ext cx="6830568" cy="544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762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893C7E-0515-2248-8ABD-A7F1EE7C9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地价动态监测范围的确定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40554928-B9CB-474A-8EA3-2BC81CC20C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9457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0341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156600-5CA3-7447-987A-BE1A65DA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地价监测点的设立与维护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C137723F-AD45-CE42-A88F-774E453725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7665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681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0DAC04-F7E1-BA4A-B315-5BB970CF3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地价动态监测数据采集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E4949E8B-59C5-0045-999E-681590E2C3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1523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4152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F2368C-E5B7-1A45-840B-1E892A7F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地价动态监测指标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B1C87FB4-108B-6E47-8341-79DB94419B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5731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740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735</Words>
  <Application>Microsoft Macintosh PowerPoint</Application>
  <PresentationFormat>宽屏</PresentationFormat>
  <Paragraphs>97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等线</vt:lpstr>
      <vt:lpstr>等线 Light</vt:lpstr>
      <vt:lpstr>SimHei</vt:lpstr>
      <vt:lpstr>Arial</vt:lpstr>
      <vt:lpstr>Calibri</vt:lpstr>
      <vt:lpstr>Office 主题​​</vt:lpstr>
      <vt:lpstr>地价动态监测制度</vt:lpstr>
      <vt:lpstr>主要内容</vt:lpstr>
      <vt:lpstr>术语和定义</vt:lpstr>
      <vt:lpstr>总则</vt:lpstr>
      <vt:lpstr>技术路线和见车程序</vt:lpstr>
      <vt:lpstr>地价动态监测范围的确定</vt:lpstr>
      <vt:lpstr>地价监测点的设立与维护</vt:lpstr>
      <vt:lpstr>地价动态监测数据采集</vt:lpstr>
      <vt:lpstr>地价动态监测指标</vt:lpstr>
      <vt:lpstr>地价状况分析</vt:lpstr>
      <vt:lpstr>地价动态监测报告</vt:lpstr>
      <vt:lpstr>地价动态监测成果</vt:lpstr>
      <vt:lpstr>地价动态监测信息发布</vt:lpstr>
      <vt:lpstr>PowerPoint 演示文稿</vt:lpstr>
      <vt:lpstr>信息发布方式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地价动态监测制度</dc:title>
  <dc:creator>Wang Xuefa</dc:creator>
  <cp:lastModifiedBy>Wang Xuefa</cp:lastModifiedBy>
  <cp:revision>3</cp:revision>
  <dcterms:created xsi:type="dcterms:W3CDTF">2022-02-09T00:17:50Z</dcterms:created>
  <dcterms:modified xsi:type="dcterms:W3CDTF">2022-02-09T08:17:22Z</dcterms:modified>
</cp:coreProperties>
</file>