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theme/themeOverride1.xml" ContentType="application/vnd.openxmlformats-officedocument.themeOverr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77" r:id="rId5"/>
    <p:sldId id="278" r:id="rId6"/>
    <p:sldId id="279" r:id="rId7"/>
    <p:sldId id="259" r:id="rId8"/>
    <p:sldId id="272" r:id="rId9"/>
    <p:sldId id="273" r:id="rId10"/>
    <p:sldId id="274" r:id="rId11"/>
    <p:sldId id="275" r:id="rId12"/>
    <p:sldId id="276" r:id="rId13"/>
    <p:sldId id="260" r:id="rId14"/>
    <p:sldId id="265" r:id="rId15"/>
    <p:sldId id="266" r:id="rId16"/>
    <p:sldId id="267" r:id="rId17"/>
    <p:sldId id="268" r:id="rId18"/>
    <p:sldId id="269" r:id="rId19"/>
    <p:sldId id="270" r:id="rId20"/>
    <p:sldId id="271" r:id="rId21"/>
    <p:sldId id="261" r:id="rId22"/>
    <p:sldId id="264" r:id="rId23"/>
    <p:sldId id="262" r:id="rId24"/>
    <p:sldId id="263" r:id="rId2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84"/>
  </p:normalViewPr>
  <p:slideViewPr>
    <p:cSldViewPr snapToGrid="0" snapToObjects="1">
      <p:cViewPr varScale="1">
        <p:scale>
          <a:sx n="88" d="100"/>
          <a:sy n="88" d="100"/>
        </p:scale>
        <p:origin x="184" y="4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_rels/data1.xml.rels><?xml version="1.0" encoding="UTF-8" standalone="yes"?>
<Relationships xmlns="http://schemas.openxmlformats.org/package/2006/relationships"><Relationship Id="rId3" Type="http://schemas.openxmlformats.org/officeDocument/2006/relationships/hyperlink" Target="#&#31532;&#19977;&#31456;&#160;&#30331;&#35760;&#31243;&#24207;"/><Relationship Id="rId2" Type="http://schemas.openxmlformats.org/officeDocument/2006/relationships/hyperlink" Target="#&#31532;&#20108;&#31456;&#160;&#19981;&#21160;&#20135;&#30331;&#35760;&#31807;"/><Relationship Id="rId1" Type="http://schemas.openxmlformats.org/officeDocument/2006/relationships/hyperlink" Target="#&#31532;&#19968;&#31456;&#160;&#24635;&#160;&#160;&#21017;"/><Relationship Id="rId6" Type="http://schemas.openxmlformats.org/officeDocument/2006/relationships/hyperlink" Target="#&#31532;&#20845;&#31456;&#160;&#38468;&#160;&#160;&#21017;"/><Relationship Id="rId5" Type="http://schemas.openxmlformats.org/officeDocument/2006/relationships/hyperlink" Target="#&#31532;&#20116;&#31456;&#160;&#27861;&#24459;&#36131;&#20219;"/><Relationship Id="rId4" Type="http://schemas.openxmlformats.org/officeDocument/2006/relationships/hyperlink" Target="#&#31532;&#22235;&#31456;&#160;&#30331;&#35760;&#20449;&#24687;&#20849;&#20139;&#19982;&#20445;&#25252;"/></Relationships>
</file>

<file path=ppt/diagrams/_rels/data22.xml.rels><?xml version="1.0" encoding="UTF-8" standalone="yes"?>
<Relationships xmlns="http://schemas.openxmlformats.org/package/2006/relationships"><Relationship Id="rId1" Type="http://schemas.openxmlformats.org/officeDocument/2006/relationships/hyperlink" Target="https://www.66law.cn/special/zaglcff/" TargetMode="External"/></Relationships>
</file>

<file path=ppt/diagrams/_rels/data23.xml.rels><?xml version="1.0" encoding="UTF-8" standalone="yes"?>
<Relationships xmlns="http://schemas.openxmlformats.org/package/2006/relationships"><Relationship Id="rId1" Type="http://schemas.openxmlformats.org/officeDocument/2006/relationships/hyperlink" Target="https://www.66law.cn/tiaoli/1003.aspx" TargetMode="External"/></Relationships>
</file>

<file path=ppt/diagrams/_rels/data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3" Type="http://schemas.openxmlformats.org/officeDocument/2006/relationships/hyperlink" Target="#&#31532;&#19977;&#31456;&#160;&#30331;&#35760;&#31243;&#24207;"/><Relationship Id="rId2" Type="http://schemas.openxmlformats.org/officeDocument/2006/relationships/hyperlink" Target="#&#31532;&#20108;&#31456;&#160;&#19981;&#21160;&#20135;&#30331;&#35760;&#31807;"/><Relationship Id="rId1" Type="http://schemas.openxmlformats.org/officeDocument/2006/relationships/hyperlink" Target="#&#31532;&#19968;&#31456;&#160;&#24635;&#160;&#160;&#21017;"/><Relationship Id="rId6" Type="http://schemas.openxmlformats.org/officeDocument/2006/relationships/hyperlink" Target="#&#31532;&#20845;&#31456;&#160;&#38468;&#160;&#160;&#21017;"/><Relationship Id="rId5" Type="http://schemas.openxmlformats.org/officeDocument/2006/relationships/hyperlink" Target="#&#31532;&#20116;&#31456;&#160;&#27861;&#24459;&#36131;&#20219;"/><Relationship Id="rId4" Type="http://schemas.openxmlformats.org/officeDocument/2006/relationships/hyperlink" Target="#&#31532;&#22235;&#31456;&#160;&#30331;&#35760;&#20449;&#24687;&#20849;&#20139;&#19982;&#20445;&#25252;"/></Relationships>
</file>

<file path=ppt/diagrams/_rels/drawing22.xml.rels><?xml version="1.0" encoding="UTF-8" standalone="yes"?>
<Relationships xmlns="http://schemas.openxmlformats.org/package/2006/relationships"><Relationship Id="rId1" Type="http://schemas.openxmlformats.org/officeDocument/2006/relationships/hyperlink" Target="https://www.66law.cn/special/zaglcff/" TargetMode="External"/></Relationships>
</file>

<file path=ppt/diagrams/_rels/drawing23.xml.rels><?xml version="1.0" encoding="UTF-8" standalone="yes"?>
<Relationships xmlns="http://schemas.openxmlformats.org/package/2006/relationships"><Relationship Id="rId1" Type="http://schemas.openxmlformats.org/officeDocument/2006/relationships/hyperlink" Target="https://www.66law.cn/tiaoli/1003.aspx" TargetMode="External"/></Relationships>
</file>

<file path=ppt/diagrams/_rels/drawing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05/8/colors/colorful2#5">
  <dgm:title val=""/>
  <dgm:desc val=""/>
  <dgm:catLst>
    <dgm:cat type="colorful" pri="10200"/>
  </dgm:catLst>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14">
  <dgm:title val=""/>
  <dgm:desc val=""/>
  <dgm:catLst>
    <dgm:cat type="colorful" pri="10100"/>
  </dgm:catLst>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15">
  <dgm:title val=""/>
  <dgm:desc val=""/>
  <dgm:catLst>
    <dgm:cat type="colorful" pri="10100"/>
  </dgm:catLst>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45">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16">
  <dgm:title val=""/>
  <dgm:desc val=""/>
  <dgm:catLst>
    <dgm:cat type="colorful" pri="10100"/>
  </dgm:catLst>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1#17">
  <dgm:title val=""/>
  <dgm:desc val=""/>
  <dgm:catLst>
    <dgm:cat type="colorful" pri="10100"/>
  </dgm:catLst>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1#18">
  <dgm:title val=""/>
  <dgm:desc val=""/>
  <dgm:catLst>
    <dgm:cat type="colorful" pri="10100"/>
  </dgm:catLst>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1#19">
  <dgm:title val=""/>
  <dgm:desc val=""/>
  <dgm:catLst>
    <dgm:cat type="colorful" pri="10100"/>
  </dgm:catLst>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1">
  <dgm:title val=""/>
  <dgm:desc val=""/>
  <dgm:catLst>
    <dgm:cat type="accent3" pri="11200"/>
  </dgm:catLst>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1#20">
  <dgm:title val=""/>
  <dgm:desc val=""/>
  <dgm:catLst>
    <dgm:cat type="colorful" pri="10100"/>
  </dgm:catLst>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colorful1#21">
  <dgm:title val=""/>
  <dgm:desc val=""/>
  <dgm:catLst>
    <dgm:cat type="colorful" pri="10100"/>
  </dgm:catLst>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3_2#2">
  <dgm:title val=""/>
  <dgm:desc val=""/>
  <dgm:catLst>
    <dgm:cat type="accent3" pri="11200"/>
  </dgm:catLst>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colorful1#22">
  <dgm:title val=""/>
  <dgm:desc val=""/>
  <dgm:catLst>
    <dgm:cat type="colorful" pri="10100"/>
  </dgm:catLst>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6">
  <dgm:title val=""/>
  <dgm:desc val=""/>
  <dgm:catLst>
    <dgm:cat type="colorful" pri="10200"/>
  </dgm:catLst>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7">
  <dgm:title val=""/>
  <dgm:desc val=""/>
  <dgm:catLst>
    <dgm:cat type="colorful" pri="10200"/>
  </dgm:catLst>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12">
  <dgm:title val=""/>
  <dgm:desc val=""/>
  <dgm:catLst>
    <dgm:cat type="colorful" pri="10100"/>
  </dgm:catLst>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43">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8">
  <dgm:title val=""/>
  <dgm:desc val=""/>
  <dgm:catLst>
    <dgm:cat type="colorful" pri="10200"/>
  </dgm:catLst>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13">
  <dgm:title val=""/>
  <dgm:desc val=""/>
  <dgm:catLst>
    <dgm:cat type="colorful" pri="10100"/>
  </dgm:catLst>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44">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F3B7013F-5FD7-D24B-A85F-9E3B58533284}" type="doc">
      <dgm:prSet loTypeId="urn:microsoft.com/office/officeart/2008/layout/LinedList" loCatId="list" qsTypeId="urn:microsoft.com/office/officeart/2005/8/quickstyle/simple1#68" qsCatId="simple" csTypeId="urn:microsoft.com/office/officeart/2005/8/colors/colorful2#5" csCatId="colorful" phldr="1"/>
      <dgm:spPr/>
      <dgm:t>
        <a:bodyPr/>
        <a:lstStyle/>
        <a:p>
          <a:endParaRPr lang="zh-CN" altLang="en-US"/>
        </a:p>
      </dgm:t>
    </dgm:pt>
    <dgm:pt modelId="{29E8F055-A9FE-7347-B1D9-58BC86CAE982}">
      <dgm:prSet/>
      <dgm:spPr/>
      <dgm:t>
        <a:bodyPr/>
        <a:lstStyle/>
        <a:p>
          <a:pPr>
            <a:buFont typeface="Arial" panose="020B0604020202090204" pitchFamily="34" charset="0"/>
            <a:buChar char="•"/>
          </a:pPr>
          <a:r>
            <a:rPr lang="zh-CN" altLang="en-US" b="0" i="0">
              <a:hlinkClick xmlns:r="http://schemas.openxmlformats.org/officeDocument/2006/relationships" r:id="rId1" tooltip="第一章 总  则"/>
            </a:rPr>
            <a:t>第一章 总  则</a:t>
          </a:r>
          <a:endParaRPr lang="zh-CN" altLang="en-US" b="0" i="0" u="none"/>
        </a:p>
      </dgm:t>
    </dgm:pt>
    <dgm:pt modelId="{FF911748-F2EF-3D4D-B03F-A1C4CCC5DDEC}" type="parTrans" cxnId="{AA1B596B-98B8-AB4A-8CDA-5E5B15B4B540}">
      <dgm:prSet/>
      <dgm:spPr/>
      <dgm:t>
        <a:bodyPr/>
        <a:lstStyle/>
        <a:p>
          <a:endParaRPr lang="zh-CN" altLang="en-US"/>
        </a:p>
      </dgm:t>
    </dgm:pt>
    <dgm:pt modelId="{84248464-D59F-4448-AFD8-B790DA08EDEA}" type="sibTrans" cxnId="{AA1B596B-98B8-AB4A-8CDA-5E5B15B4B540}">
      <dgm:prSet/>
      <dgm:spPr/>
      <dgm:t>
        <a:bodyPr/>
        <a:lstStyle/>
        <a:p>
          <a:endParaRPr lang="zh-CN" altLang="en-US"/>
        </a:p>
      </dgm:t>
    </dgm:pt>
    <dgm:pt modelId="{C6A931EC-2EF8-3D44-BD6B-9628298120FF}">
      <dgm:prSet/>
      <dgm:spPr/>
      <dgm:t>
        <a:bodyPr/>
        <a:lstStyle/>
        <a:p>
          <a:pPr>
            <a:buFont typeface="Arial" panose="020B0604020202090204" pitchFamily="34" charset="0"/>
            <a:buChar char="•"/>
          </a:pPr>
          <a:r>
            <a:rPr lang="zh-CN" altLang="en-US" b="0" i="0">
              <a:hlinkClick xmlns:r="http://schemas.openxmlformats.org/officeDocument/2006/relationships" r:id="rId2" tooltip="第二章 不动产登记簿"/>
            </a:rPr>
            <a:t>第二章 不动产登记簿</a:t>
          </a:r>
          <a:endParaRPr lang="zh-CN" altLang="en-US" b="0" i="0" u="none"/>
        </a:p>
      </dgm:t>
    </dgm:pt>
    <dgm:pt modelId="{DDB7F02A-57A6-1945-A7FA-BA8AF014E343}" type="parTrans" cxnId="{14325BA7-DAC1-3C4D-9261-E8F05E9236E9}">
      <dgm:prSet/>
      <dgm:spPr/>
      <dgm:t>
        <a:bodyPr/>
        <a:lstStyle/>
        <a:p>
          <a:endParaRPr lang="zh-CN" altLang="en-US"/>
        </a:p>
      </dgm:t>
    </dgm:pt>
    <dgm:pt modelId="{9351E9E1-4C37-C147-8E63-72431FD30E1D}" type="sibTrans" cxnId="{14325BA7-DAC1-3C4D-9261-E8F05E9236E9}">
      <dgm:prSet/>
      <dgm:spPr/>
      <dgm:t>
        <a:bodyPr/>
        <a:lstStyle/>
        <a:p>
          <a:endParaRPr lang="zh-CN" altLang="en-US"/>
        </a:p>
      </dgm:t>
    </dgm:pt>
    <dgm:pt modelId="{66A87155-91BE-AD48-8195-5663E4A103C7}">
      <dgm:prSet/>
      <dgm:spPr/>
      <dgm:t>
        <a:bodyPr/>
        <a:lstStyle/>
        <a:p>
          <a:pPr>
            <a:buFont typeface="Arial" panose="020B0604020202090204" pitchFamily="34" charset="0"/>
            <a:buChar char="•"/>
          </a:pPr>
          <a:r>
            <a:rPr lang="zh-CN" altLang="en-US" b="0" i="0">
              <a:hlinkClick xmlns:r="http://schemas.openxmlformats.org/officeDocument/2006/relationships" r:id="rId3" tooltip="第三章 登记程序"/>
            </a:rPr>
            <a:t>第三章 登记程序</a:t>
          </a:r>
          <a:endParaRPr lang="zh-CN" altLang="en-US" b="0" i="0" u="none"/>
        </a:p>
      </dgm:t>
    </dgm:pt>
    <dgm:pt modelId="{66540B75-98C9-8D40-A3BD-1906023820B0}" type="parTrans" cxnId="{37F4ADBD-FE4C-2A49-A5A5-248F20924874}">
      <dgm:prSet/>
      <dgm:spPr/>
      <dgm:t>
        <a:bodyPr/>
        <a:lstStyle/>
        <a:p>
          <a:endParaRPr lang="zh-CN" altLang="en-US"/>
        </a:p>
      </dgm:t>
    </dgm:pt>
    <dgm:pt modelId="{31F860AA-287D-984E-944A-9408CDC464E5}" type="sibTrans" cxnId="{37F4ADBD-FE4C-2A49-A5A5-248F20924874}">
      <dgm:prSet/>
      <dgm:spPr/>
      <dgm:t>
        <a:bodyPr/>
        <a:lstStyle/>
        <a:p>
          <a:endParaRPr lang="zh-CN" altLang="en-US"/>
        </a:p>
      </dgm:t>
    </dgm:pt>
    <dgm:pt modelId="{11F2E78C-D3F0-1B49-AFEC-3AEC58B5C219}">
      <dgm:prSet/>
      <dgm:spPr/>
      <dgm:t>
        <a:bodyPr/>
        <a:lstStyle/>
        <a:p>
          <a:pPr>
            <a:buFont typeface="Arial" panose="020B0604020202090204" pitchFamily="34" charset="0"/>
            <a:buChar char="•"/>
          </a:pPr>
          <a:r>
            <a:rPr lang="zh-CN" altLang="en-US" b="0" i="0">
              <a:hlinkClick xmlns:r="http://schemas.openxmlformats.org/officeDocument/2006/relationships" r:id="rId4" tooltip="第四章 登记信息共享与保护"/>
            </a:rPr>
            <a:t>第四章 登记信息共享与保护</a:t>
          </a:r>
          <a:endParaRPr lang="zh-CN" altLang="en-US" b="0" i="0" u="none"/>
        </a:p>
      </dgm:t>
    </dgm:pt>
    <dgm:pt modelId="{81432DF7-1DD9-C74D-BB25-7A67B63D9EC1}" type="parTrans" cxnId="{3499E4BC-8BDB-7B4E-B97B-B67EE824C76F}">
      <dgm:prSet/>
      <dgm:spPr/>
      <dgm:t>
        <a:bodyPr/>
        <a:lstStyle/>
        <a:p>
          <a:endParaRPr lang="zh-CN" altLang="en-US"/>
        </a:p>
      </dgm:t>
    </dgm:pt>
    <dgm:pt modelId="{18308778-638E-CA44-AEAA-E7A845E1F539}" type="sibTrans" cxnId="{3499E4BC-8BDB-7B4E-B97B-B67EE824C76F}">
      <dgm:prSet/>
      <dgm:spPr/>
      <dgm:t>
        <a:bodyPr/>
        <a:lstStyle/>
        <a:p>
          <a:endParaRPr lang="zh-CN" altLang="en-US"/>
        </a:p>
      </dgm:t>
    </dgm:pt>
    <dgm:pt modelId="{D5190E0A-9331-3B46-848F-1A3D78E64B8E}">
      <dgm:prSet/>
      <dgm:spPr/>
      <dgm:t>
        <a:bodyPr/>
        <a:lstStyle/>
        <a:p>
          <a:pPr>
            <a:buFont typeface="Arial" panose="020B0604020202090204" pitchFamily="34" charset="0"/>
            <a:buChar char="•"/>
          </a:pPr>
          <a:r>
            <a:rPr lang="zh-CN" altLang="en-US" b="0" i="0">
              <a:hlinkClick xmlns:r="http://schemas.openxmlformats.org/officeDocument/2006/relationships" r:id="rId5" tooltip="第五章 法律责任"/>
            </a:rPr>
            <a:t>第五章 法律责任</a:t>
          </a:r>
          <a:endParaRPr lang="zh-CN" altLang="en-US" b="0" i="0" u="none"/>
        </a:p>
      </dgm:t>
    </dgm:pt>
    <dgm:pt modelId="{396821A4-C2A8-124D-B9D9-DB10B7DDF803}" type="parTrans" cxnId="{D242F55B-3586-A04B-9A39-9E644BB77F47}">
      <dgm:prSet/>
      <dgm:spPr/>
      <dgm:t>
        <a:bodyPr/>
        <a:lstStyle/>
        <a:p>
          <a:endParaRPr lang="zh-CN" altLang="en-US"/>
        </a:p>
      </dgm:t>
    </dgm:pt>
    <dgm:pt modelId="{0E152C84-8A39-B74E-A635-0CCC556F89C2}" type="sibTrans" cxnId="{D242F55B-3586-A04B-9A39-9E644BB77F47}">
      <dgm:prSet/>
      <dgm:spPr/>
      <dgm:t>
        <a:bodyPr/>
        <a:lstStyle/>
        <a:p>
          <a:endParaRPr lang="zh-CN" altLang="en-US"/>
        </a:p>
      </dgm:t>
    </dgm:pt>
    <dgm:pt modelId="{D4C352A9-4E49-5A45-9D26-B323812379C2}">
      <dgm:prSet/>
      <dgm:spPr/>
      <dgm:t>
        <a:bodyPr/>
        <a:lstStyle/>
        <a:p>
          <a:pPr>
            <a:buFont typeface="Arial" panose="020B0604020202090204" pitchFamily="34" charset="0"/>
            <a:buChar char="•"/>
          </a:pPr>
          <a:r>
            <a:rPr lang="zh-CN" altLang="en-US" b="0" i="0">
              <a:hlinkClick xmlns:r="http://schemas.openxmlformats.org/officeDocument/2006/relationships" r:id="rId6" tooltip="第六章 附  则"/>
            </a:rPr>
            <a:t>第六章 附  则</a:t>
          </a:r>
          <a:endParaRPr lang="zh-CN" altLang="en-US" b="0" i="0" u="none"/>
        </a:p>
      </dgm:t>
    </dgm:pt>
    <dgm:pt modelId="{3D9DC4E0-7287-C141-A241-7E34A65A682E}" type="parTrans" cxnId="{4DEBA30F-EE0E-804B-8DD4-24660DD6DEB9}">
      <dgm:prSet/>
      <dgm:spPr/>
      <dgm:t>
        <a:bodyPr/>
        <a:lstStyle/>
        <a:p>
          <a:endParaRPr lang="zh-CN" altLang="en-US"/>
        </a:p>
      </dgm:t>
    </dgm:pt>
    <dgm:pt modelId="{EF6B201A-0D47-6347-AD23-28C9FA015F47}" type="sibTrans" cxnId="{4DEBA30F-EE0E-804B-8DD4-24660DD6DEB9}">
      <dgm:prSet/>
      <dgm:spPr/>
      <dgm:t>
        <a:bodyPr/>
        <a:lstStyle/>
        <a:p>
          <a:endParaRPr lang="zh-CN" altLang="en-US"/>
        </a:p>
      </dgm:t>
    </dgm:pt>
    <dgm:pt modelId="{AAE09A46-36BE-1B4F-A8C8-CE4E12CB8082}" type="pres">
      <dgm:prSet presAssocID="{F3B7013F-5FD7-D24B-A85F-9E3B58533284}" presName="vert0" presStyleCnt="0">
        <dgm:presLayoutVars>
          <dgm:dir/>
          <dgm:animOne val="branch"/>
          <dgm:animLvl val="lvl"/>
        </dgm:presLayoutVars>
      </dgm:prSet>
      <dgm:spPr/>
    </dgm:pt>
    <dgm:pt modelId="{BAE45DD7-CE99-B449-87B0-F499A063EFD3}" type="pres">
      <dgm:prSet presAssocID="{29E8F055-A9FE-7347-B1D9-58BC86CAE982}" presName="thickLine" presStyleLbl="alignNode1" presStyleIdx="0" presStyleCnt="6"/>
      <dgm:spPr/>
    </dgm:pt>
    <dgm:pt modelId="{3CB232BB-844E-1044-8483-0F9469364E61}" type="pres">
      <dgm:prSet presAssocID="{29E8F055-A9FE-7347-B1D9-58BC86CAE982}" presName="horz1" presStyleCnt="0"/>
      <dgm:spPr/>
    </dgm:pt>
    <dgm:pt modelId="{88821487-2900-0948-B8D5-7F7A375B6788}" type="pres">
      <dgm:prSet presAssocID="{29E8F055-A9FE-7347-B1D9-58BC86CAE982}" presName="tx1" presStyleLbl="revTx" presStyleIdx="0" presStyleCnt="6"/>
      <dgm:spPr/>
    </dgm:pt>
    <dgm:pt modelId="{B25E9677-0CF0-E34E-9FAA-3BA2294BFB35}" type="pres">
      <dgm:prSet presAssocID="{29E8F055-A9FE-7347-B1D9-58BC86CAE982}" presName="vert1" presStyleCnt="0"/>
      <dgm:spPr/>
    </dgm:pt>
    <dgm:pt modelId="{F6BB0FCA-B892-724B-88D1-A073ADE86495}" type="pres">
      <dgm:prSet presAssocID="{C6A931EC-2EF8-3D44-BD6B-9628298120FF}" presName="thickLine" presStyleLbl="alignNode1" presStyleIdx="1" presStyleCnt="6"/>
      <dgm:spPr/>
    </dgm:pt>
    <dgm:pt modelId="{646DE032-EA68-604E-BF84-12F3D78DA70F}" type="pres">
      <dgm:prSet presAssocID="{C6A931EC-2EF8-3D44-BD6B-9628298120FF}" presName="horz1" presStyleCnt="0"/>
      <dgm:spPr/>
    </dgm:pt>
    <dgm:pt modelId="{0B569ED2-1C70-F44C-87A2-064950BD2371}" type="pres">
      <dgm:prSet presAssocID="{C6A931EC-2EF8-3D44-BD6B-9628298120FF}" presName="tx1" presStyleLbl="revTx" presStyleIdx="1" presStyleCnt="6"/>
      <dgm:spPr/>
    </dgm:pt>
    <dgm:pt modelId="{BBF27691-F923-FD44-8090-3994C86DBA07}" type="pres">
      <dgm:prSet presAssocID="{C6A931EC-2EF8-3D44-BD6B-9628298120FF}" presName="vert1" presStyleCnt="0"/>
      <dgm:spPr/>
    </dgm:pt>
    <dgm:pt modelId="{05D5073E-B16E-464E-94BC-9084FF538FD7}" type="pres">
      <dgm:prSet presAssocID="{66A87155-91BE-AD48-8195-5663E4A103C7}" presName="thickLine" presStyleLbl="alignNode1" presStyleIdx="2" presStyleCnt="6"/>
      <dgm:spPr/>
    </dgm:pt>
    <dgm:pt modelId="{E7507E90-6422-1040-9CA9-E0BAAF61F724}" type="pres">
      <dgm:prSet presAssocID="{66A87155-91BE-AD48-8195-5663E4A103C7}" presName="horz1" presStyleCnt="0"/>
      <dgm:spPr/>
    </dgm:pt>
    <dgm:pt modelId="{BCD93DA1-4527-F04E-9E24-E716218659F2}" type="pres">
      <dgm:prSet presAssocID="{66A87155-91BE-AD48-8195-5663E4A103C7}" presName="tx1" presStyleLbl="revTx" presStyleIdx="2" presStyleCnt="6"/>
      <dgm:spPr/>
    </dgm:pt>
    <dgm:pt modelId="{9A58A29A-7557-3549-ACA4-ED0CC1B1BD16}" type="pres">
      <dgm:prSet presAssocID="{66A87155-91BE-AD48-8195-5663E4A103C7}" presName="vert1" presStyleCnt="0"/>
      <dgm:spPr/>
    </dgm:pt>
    <dgm:pt modelId="{E908A989-E4E4-0E46-A23D-2729C39CA3DD}" type="pres">
      <dgm:prSet presAssocID="{11F2E78C-D3F0-1B49-AFEC-3AEC58B5C219}" presName="thickLine" presStyleLbl="alignNode1" presStyleIdx="3" presStyleCnt="6"/>
      <dgm:spPr/>
    </dgm:pt>
    <dgm:pt modelId="{E0CE8F25-9B42-EC45-80CD-F9B136166EE6}" type="pres">
      <dgm:prSet presAssocID="{11F2E78C-D3F0-1B49-AFEC-3AEC58B5C219}" presName="horz1" presStyleCnt="0"/>
      <dgm:spPr/>
    </dgm:pt>
    <dgm:pt modelId="{02E500B2-C321-7749-996D-8CBDB9D42CB7}" type="pres">
      <dgm:prSet presAssocID="{11F2E78C-D3F0-1B49-AFEC-3AEC58B5C219}" presName="tx1" presStyleLbl="revTx" presStyleIdx="3" presStyleCnt="6"/>
      <dgm:spPr/>
    </dgm:pt>
    <dgm:pt modelId="{B5B83EF0-BAFA-F148-AD7F-B2E3FA693217}" type="pres">
      <dgm:prSet presAssocID="{11F2E78C-D3F0-1B49-AFEC-3AEC58B5C219}" presName="vert1" presStyleCnt="0"/>
      <dgm:spPr/>
    </dgm:pt>
    <dgm:pt modelId="{6706B09C-53D5-CF44-A02B-0E31356A0210}" type="pres">
      <dgm:prSet presAssocID="{D5190E0A-9331-3B46-848F-1A3D78E64B8E}" presName="thickLine" presStyleLbl="alignNode1" presStyleIdx="4" presStyleCnt="6"/>
      <dgm:spPr/>
    </dgm:pt>
    <dgm:pt modelId="{88610258-E36A-FB40-BA05-ECA393A81564}" type="pres">
      <dgm:prSet presAssocID="{D5190E0A-9331-3B46-848F-1A3D78E64B8E}" presName="horz1" presStyleCnt="0"/>
      <dgm:spPr/>
    </dgm:pt>
    <dgm:pt modelId="{098A3839-4D12-EA4D-91D1-93BBBB82AC03}" type="pres">
      <dgm:prSet presAssocID="{D5190E0A-9331-3B46-848F-1A3D78E64B8E}" presName="tx1" presStyleLbl="revTx" presStyleIdx="4" presStyleCnt="6"/>
      <dgm:spPr/>
    </dgm:pt>
    <dgm:pt modelId="{F2A0AD16-1905-BF4B-84EE-30D2F7769C0E}" type="pres">
      <dgm:prSet presAssocID="{D5190E0A-9331-3B46-848F-1A3D78E64B8E}" presName="vert1" presStyleCnt="0"/>
      <dgm:spPr/>
    </dgm:pt>
    <dgm:pt modelId="{A57F1FBA-B971-B54A-AFA2-DCD269EDC2B6}" type="pres">
      <dgm:prSet presAssocID="{D4C352A9-4E49-5A45-9D26-B323812379C2}" presName="thickLine" presStyleLbl="alignNode1" presStyleIdx="5" presStyleCnt="6"/>
      <dgm:spPr/>
    </dgm:pt>
    <dgm:pt modelId="{C1FF006D-88E9-7941-9C22-7E4D0FC30667}" type="pres">
      <dgm:prSet presAssocID="{D4C352A9-4E49-5A45-9D26-B323812379C2}" presName="horz1" presStyleCnt="0"/>
      <dgm:spPr/>
    </dgm:pt>
    <dgm:pt modelId="{8CF137B0-2879-D74E-BB2A-ABCFFEAD11E7}" type="pres">
      <dgm:prSet presAssocID="{D4C352A9-4E49-5A45-9D26-B323812379C2}" presName="tx1" presStyleLbl="revTx" presStyleIdx="5" presStyleCnt="6"/>
      <dgm:spPr/>
    </dgm:pt>
    <dgm:pt modelId="{36B20811-F770-7B46-A325-13F52635027B}" type="pres">
      <dgm:prSet presAssocID="{D4C352A9-4E49-5A45-9D26-B323812379C2}" presName="vert1" presStyleCnt="0"/>
      <dgm:spPr/>
    </dgm:pt>
  </dgm:ptLst>
  <dgm:cxnLst>
    <dgm:cxn modelId="{81350A07-044A-CC4D-93B8-013000C75A5A}" type="presOf" srcId="{F3B7013F-5FD7-D24B-A85F-9E3B58533284}" destId="{AAE09A46-36BE-1B4F-A8C8-CE4E12CB8082}" srcOrd="0" destOrd="0" presId="urn:microsoft.com/office/officeart/2008/layout/LinedList"/>
    <dgm:cxn modelId="{4DEBA30F-EE0E-804B-8DD4-24660DD6DEB9}" srcId="{F3B7013F-5FD7-D24B-A85F-9E3B58533284}" destId="{D4C352A9-4E49-5A45-9D26-B323812379C2}" srcOrd="5" destOrd="0" parTransId="{3D9DC4E0-7287-C141-A241-7E34A65A682E}" sibTransId="{EF6B201A-0D47-6347-AD23-28C9FA015F47}"/>
    <dgm:cxn modelId="{2B68C21A-8055-0348-9CA9-025158F2EB66}" type="presOf" srcId="{C6A931EC-2EF8-3D44-BD6B-9628298120FF}" destId="{0B569ED2-1C70-F44C-87A2-064950BD2371}" srcOrd="0" destOrd="0" presId="urn:microsoft.com/office/officeart/2008/layout/LinedList"/>
    <dgm:cxn modelId="{9ED18457-EFF6-7E4C-8EA6-9371D3B7B415}" type="presOf" srcId="{66A87155-91BE-AD48-8195-5663E4A103C7}" destId="{BCD93DA1-4527-F04E-9E24-E716218659F2}" srcOrd="0" destOrd="0" presId="urn:microsoft.com/office/officeart/2008/layout/LinedList"/>
    <dgm:cxn modelId="{D242F55B-3586-A04B-9A39-9E644BB77F47}" srcId="{F3B7013F-5FD7-D24B-A85F-9E3B58533284}" destId="{D5190E0A-9331-3B46-848F-1A3D78E64B8E}" srcOrd="4" destOrd="0" parTransId="{396821A4-C2A8-124D-B9D9-DB10B7DDF803}" sibTransId="{0E152C84-8A39-B74E-A635-0CCC556F89C2}"/>
    <dgm:cxn modelId="{AA1B596B-98B8-AB4A-8CDA-5E5B15B4B540}" srcId="{F3B7013F-5FD7-D24B-A85F-9E3B58533284}" destId="{29E8F055-A9FE-7347-B1D9-58BC86CAE982}" srcOrd="0" destOrd="0" parTransId="{FF911748-F2EF-3D4D-B03F-A1C4CCC5DDEC}" sibTransId="{84248464-D59F-4448-AFD8-B790DA08EDEA}"/>
    <dgm:cxn modelId="{CD20DF82-C189-2A44-8AF3-CF6FB9537EC7}" type="presOf" srcId="{29E8F055-A9FE-7347-B1D9-58BC86CAE982}" destId="{88821487-2900-0948-B8D5-7F7A375B6788}" srcOrd="0" destOrd="0" presId="urn:microsoft.com/office/officeart/2008/layout/LinedList"/>
    <dgm:cxn modelId="{31C8C584-C520-7F42-B7C1-DD5E594F7D41}" type="presOf" srcId="{D4C352A9-4E49-5A45-9D26-B323812379C2}" destId="{8CF137B0-2879-D74E-BB2A-ABCFFEAD11E7}" srcOrd="0" destOrd="0" presId="urn:microsoft.com/office/officeart/2008/layout/LinedList"/>
    <dgm:cxn modelId="{B17DFC8B-10D1-7148-8E21-93638AA989CB}" type="presOf" srcId="{D5190E0A-9331-3B46-848F-1A3D78E64B8E}" destId="{098A3839-4D12-EA4D-91D1-93BBBB82AC03}" srcOrd="0" destOrd="0" presId="urn:microsoft.com/office/officeart/2008/layout/LinedList"/>
    <dgm:cxn modelId="{B1812B99-BAD8-9441-AFD8-36FE54574B62}" type="presOf" srcId="{11F2E78C-D3F0-1B49-AFEC-3AEC58B5C219}" destId="{02E500B2-C321-7749-996D-8CBDB9D42CB7}" srcOrd="0" destOrd="0" presId="urn:microsoft.com/office/officeart/2008/layout/LinedList"/>
    <dgm:cxn modelId="{14325BA7-DAC1-3C4D-9261-E8F05E9236E9}" srcId="{F3B7013F-5FD7-D24B-A85F-9E3B58533284}" destId="{C6A931EC-2EF8-3D44-BD6B-9628298120FF}" srcOrd="1" destOrd="0" parTransId="{DDB7F02A-57A6-1945-A7FA-BA8AF014E343}" sibTransId="{9351E9E1-4C37-C147-8E63-72431FD30E1D}"/>
    <dgm:cxn modelId="{3499E4BC-8BDB-7B4E-B97B-B67EE824C76F}" srcId="{F3B7013F-5FD7-D24B-A85F-9E3B58533284}" destId="{11F2E78C-D3F0-1B49-AFEC-3AEC58B5C219}" srcOrd="3" destOrd="0" parTransId="{81432DF7-1DD9-C74D-BB25-7A67B63D9EC1}" sibTransId="{18308778-638E-CA44-AEAA-E7A845E1F539}"/>
    <dgm:cxn modelId="{37F4ADBD-FE4C-2A49-A5A5-248F20924874}" srcId="{F3B7013F-5FD7-D24B-A85F-9E3B58533284}" destId="{66A87155-91BE-AD48-8195-5663E4A103C7}" srcOrd="2" destOrd="0" parTransId="{66540B75-98C9-8D40-A3BD-1906023820B0}" sibTransId="{31F860AA-287D-984E-944A-9408CDC464E5}"/>
    <dgm:cxn modelId="{A1EAACCC-2EA3-1749-B4F8-F33F609E161C}" type="presParOf" srcId="{AAE09A46-36BE-1B4F-A8C8-CE4E12CB8082}" destId="{BAE45DD7-CE99-B449-87B0-F499A063EFD3}" srcOrd="0" destOrd="0" presId="urn:microsoft.com/office/officeart/2008/layout/LinedList"/>
    <dgm:cxn modelId="{E852978A-A721-5C45-A3C8-2CFDD0F2DFBE}" type="presParOf" srcId="{AAE09A46-36BE-1B4F-A8C8-CE4E12CB8082}" destId="{3CB232BB-844E-1044-8483-0F9469364E61}" srcOrd="1" destOrd="0" presId="urn:microsoft.com/office/officeart/2008/layout/LinedList"/>
    <dgm:cxn modelId="{BB1BF250-7D29-594B-8CEF-BDB8C95EE46C}" type="presParOf" srcId="{3CB232BB-844E-1044-8483-0F9469364E61}" destId="{88821487-2900-0948-B8D5-7F7A375B6788}" srcOrd="0" destOrd="0" presId="urn:microsoft.com/office/officeart/2008/layout/LinedList"/>
    <dgm:cxn modelId="{BC127268-5BDA-D24C-B95A-3F6D5E85678D}" type="presParOf" srcId="{3CB232BB-844E-1044-8483-0F9469364E61}" destId="{B25E9677-0CF0-E34E-9FAA-3BA2294BFB35}" srcOrd="1" destOrd="0" presId="urn:microsoft.com/office/officeart/2008/layout/LinedList"/>
    <dgm:cxn modelId="{B4C084CB-E3EC-EB40-858C-839F447C4315}" type="presParOf" srcId="{AAE09A46-36BE-1B4F-A8C8-CE4E12CB8082}" destId="{F6BB0FCA-B892-724B-88D1-A073ADE86495}" srcOrd="2" destOrd="0" presId="urn:microsoft.com/office/officeart/2008/layout/LinedList"/>
    <dgm:cxn modelId="{DD35AF2D-C348-A843-A744-66197709EFC4}" type="presParOf" srcId="{AAE09A46-36BE-1B4F-A8C8-CE4E12CB8082}" destId="{646DE032-EA68-604E-BF84-12F3D78DA70F}" srcOrd="3" destOrd="0" presId="urn:microsoft.com/office/officeart/2008/layout/LinedList"/>
    <dgm:cxn modelId="{8B0E5911-9DE9-8048-8755-2244E3F5C890}" type="presParOf" srcId="{646DE032-EA68-604E-BF84-12F3D78DA70F}" destId="{0B569ED2-1C70-F44C-87A2-064950BD2371}" srcOrd="0" destOrd="0" presId="urn:microsoft.com/office/officeart/2008/layout/LinedList"/>
    <dgm:cxn modelId="{A59B85DB-A70A-934E-8631-271EE62576C1}" type="presParOf" srcId="{646DE032-EA68-604E-BF84-12F3D78DA70F}" destId="{BBF27691-F923-FD44-8090-3994C86DBA07}" srcOrd="1" destOrd="0" presId="urn:microsoft.com/office/officeart/2008/layout/LinedList"/>
    <dgm:cxn modelId="{58165C22-793B-E146-821B-8CD0BC7B06D7}" type="presParOf" srcId="{AAE09A46-36BE-1B4F-A8C8-CE4E12CB8082}" destId="{05D5073E-B16E-464E-94BC-9084FF538FD7}" srcOrd="4" destOrd="0" presId="urn:microsoft.com/office/officeart/2008/layout/LinedList"/>
    <dgm:cxn modelId="{B6871CD8-F955-6740-8849-5C29027C695E}" type="presParOf" srcId="{AAE09A46-36BE-1B4F-A8C8-CE4E12CB8082}" destId="{E7507E90-6422-1040-9CA9-E0BAAF61F724}" srcOrd="5" destOrd="0" presId="urn:microsoft.com/office/officeart/2008/layout/LinedList"/>
    <dgm:cxn modelId="{78FE27B8-02DB-E34D-A39A-E7BCA13058EB}" type="presParOf" srcId="{E7507E90-6422-1040-9CA9-E0BAAF61F724}" destId="{BCD93DA1-4527-F04E-9E24-E716218659F2}" srcOrd="0" destOrd="0" presId="urn:microsoft.com/office/officeart/2008/layout/LinedList"/>
    <dgm:cxn modelId="{48086068-26EC-BE49-BDC1-8615A8B63785}" type="presParOf" srcId="{E7507E90-6422-1040-9CA9-E0BAAF61F724}" destId="{9A58A29A-7557-3549-ACA4-ED0CC1B1BD16}" srcOrd="1" destOrd="0" presId="urn:microsoft.com/office/officeart/2008/layout/LinedList"/>
    <dgm:cxn modelId="{4A459CB7-F8C2-F946-8059-2318527FEBAF}" type="presParOf" srcId="{AAE09A46-36BE-1B4F-A8C8-CE4E12CB8082}" destId="{E908A989-E4E4-0E46-A23D-2729C39CA3DD}" srcOrd="6" destOrd="0" presId="urn:microsoft.com/office/officeart/2008/layout/LinedList"/>
    <dgm:cxn modelId="{5C579529-FC86-0D43-8943-D7BAD69935B9}" type="presParOf" srcId="{AAE09A46-36BE-1B4F-A8C8-CE4E12CB8082}" destId="{E0CE8F25-9B42-EC45-80CD-F9B136166EE6}" srcOrd="7" destOrd="0" presId="urn:microsoft.com/office/officeart/2008/layout/LinedList"/>
    <dgm:cxn modelId="{58EE805D-1B71-7A41-B40D-982355777BA5}" type="presParOf" srcId="{E0CE8F25-9B42-EC45-80CD-F9B136166EE6}" destId="{02E500B2-C321-7749-996D-8CBDB9D42CB7}" srcOrd="0" destOrd="0" presId="urn:microsoft.com/office/officeart/2008/layout/LinedList"/>
    <dgm:cxn modelId="{722AD58A-6AC6-9240-AF60-D9C12728AED8}" type="presParOf" srcId="{E0CE8F25-9B42-EC45-80CD-F9B136166EE6}" destId="{B5B83EF0-BAFA-F148-AD7F-B2E3FA693217}" srcOrd="1" destOrd="0" presId="urn:microsoft.com/office/officeart/2008/layout/LinedList"/>
    <dgm:cxn modelId="{9E0B62D1-C6CA-D949-B115-379323A2DC7D}" type="presParOf" srcId="{AAE09A46-36BE-1B4F-A8C8-CE4E12CB8082}" destId="{6706B09C-53D5-CF44-A02B-0E31356A0210}" srcOrd="8" destOrd="0" presId="urn:microsoft.com/office/officeart/2008/layout/LinedList"/>
    <dgm:cxn modelId="{DE542671-F505-5145-99F1-185BDA0204F2}" type="presParOf" srcId="{AAE09A46-36BE-1B4F-A8C8-CE4E12CB8082}" destId="{88610258-E36A-FB40-BA05-ECA393A81564}" srcOrd="9" destOrd="0" presId="urn:microsoft.com/office/officeart/2008/layout/LinedList"/>
    <dgm:cxn modelId="{4C477F25-5079-414A-B667-DA72DAA47408}" type="presParOf" srcId="{88610258-E36A-FB40-BA05-ECA393A81564}" destId="{098A3839-4D12-EA4D-91D1-93BBBB82AC03}" srcOrd="0" destOrd="0" presId="urn:microsoft.com/office/officeart/2008/layout/LinedList"/>
    <dgm:cxn modelId="{286FD259-C5B1-7B4A-8E1F-ADAE3EDE3D61}" type="presParOf" srcId="{88610258-E36A-FB40-BA05-ECA393A81564}" destId="{F2A0AD16-1905-BF4B-84EE-30D2F7769C0E}" srcOrd="1" destOrd="0" presId="urn:microsoft.com/office/officeart/2008/layout/LinedList"/>
    <dgm:cxn modelId="{2EFDB84A-8E39-FF49-BC0A-F41BA5872262}" type="presParOf" srcId="{AAE09A46-36BE-1B4F-A8C8-CE4E12CB8082}" destId="{A57F1FBA-B971-B54A-AFA2-DCD269EDC2B6}" srcOrd="10" destOrd="0" presId="urn:microsoft.com/office/officeart/2008/layout/LinedList"/>
    <dgm:cxn modelId="{9371219F-83D8-D84E-8D58-E7A39D160CFE}" type="presParOf" srcId="{AAE09A46-36BE-1B4F-A8C8-CE4E12CB8082}" destId="{C1FF006D-88E9-7941-9C22-7E4D0FC30667}" srcOrd="11" destOrd="0" presId="urn:microsoft.com/office/officeart/2008/layout/LinedList"/>
    <dgm:cxn modelId="{30A13F60-0AA6-C64F-AA2E-344808AEAE22}" type="presParOf" srcId="{C1FF006D-88E9-7941-9C22-7E4D0FC30667}" destId="{8CF137B0-2879-D74E-BB2A-ABCFFEAD11E7}" srcOrd="0" destOrd="0" presId="urn:microsoft.com/office/officeart/2008/layout/LinedList"/>
    <dgm:cxn modelId="{47C4074A-9EAF-8548-B93E-2EC54F43F01C}" type="presParOf" srcId="{C1FF006D-88E9-7941-9C22-7E4D0FC30667}" destId="{36B20811-F770-7B46-A325-13F52635027B}"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DF294AD-C29B-884E-8EA2-082704453C53}" type="doc">
      <dgm:prSet loTypeId="urn:microsoft.com/office/officeart/2008/layout/LinedList" loCatId="list" qsTypeId="urn:microsoft.com/office/officeart/2005/8/quickstyle/simple1#77" qsCatId="simple" csTypeId="urn:microsoft.com/office/officeart/2005/8/colors/colorful1#14" csCatId="colorful" phldr="1"/>
      <dgm:spPr/>
      <dgm:t>
        <a:bodyPr/>
        <a:lstStyle/>
        <a:p>
          <a:endParaRPr lang="zh-CN" altLang="en-US"/>
        </a:p>
      </dgm:t>
    </dgm:pt>
    <dgm:pt modelId="{81B4ECF8-E6C7-9C49-8980-87271C9CD61F}">
      <dgm:prSet/>
      <dgm:spPr/>
      <dgm:t>
        <a:bodyPr/>
        <a:lstStyle/>
        <a:p>
          <a:r>
            <a:rPr lang="zh-CN" altLang="en-US" b="0" i="0" u="none"/>
            <a:t>第十二条 不动产登记机构应当指定专人负责不动产登记簿的保管，并建立健全相应的安全责任制度。</a:t>
          </a:r>
        </a:p>
      </dgm:t>
    </dgm:pt>
    <dgm:pt modelId="{462544E4-0BD9-8B47-86AD-59A820C65AA1}" type="parTrans" cxnId="{06FBACFA-8A9E-3646-91AF-5AA34B195526}">
      <dgm:prSet/>
      <dgm:spPr/>
      <dgm:t>
        <a:bodyPr/>
        <a:lstStyle/>
        <a:p>
          <a:endParaRPr lang="zh-CN" altLang="en-US"/>
        </a:p>
      </dgm:t>
    </dgm:pt>
    <dgm:pt modelId="{D4C05A11-E8AE-5A43-B778-C3F4987D63C7}" type="sibTrans" cxnId="{06FBACFA-8A9E-3646-91AF-5AA34B195526}">
      <dgm:prSet/>
      <dgm:spPr/>
      <dgm:t>
        <a:bodyPr/>
        <a:lstStyle/>
        <a:p>
          <a:endParaRPr lang="zh-CN" altLang="en-US"/>
        </a:p>
      </dgm:t>
    </dgm:pt>
    <dgm:pt modelId="{F7AE154F-652B-2B46-BE82-705C88EB3B57}">
      <dgm:prSet/>
      <dgm:spPr/>
      <dgm:t>
        <a:bodyPr/>
        <a:lstStyle/>
        <a:p>
          <a:r>
            <a:rPr lang="zh-CN" altLang="en-US" b="0" i="0" u="none"/>
            <a:t>采用纸质介质不动产登记簿的，应当配备必要的防盗、防火、防渍、防有害生物等安全保护设施。</a:t>
          </a:r>
        </a:p>
      </dgm:t>
    </dgm:pt>
    <dgm:pt modelId="{CCD047A5-1A75-8541-A16A-3F4C8126AEB0}" type="parTrans" cxnId="{D63E2E90-538B-AC49-AACA-9B82F0F12F57}">
      <dgm:prSet/>
      <dgm:spPr/>
      <dgm:t>
        <a:bodyPr/>
        <a:lstStyle/>
        <a:p>
          <a:endParaRPr lang="zh-CN" altLang="en-US"/>
        </a:p>
      </dgm:t>
    </dgm:pt>
    <dgm:pt modelId="{36949A27-F1D1-6649-AFB1-D6BAFD489532}" type="sibTrans" cxnId="{D63E2E90-538B-AC49-AACA-9B82F0F12F57}">
      <dgm:prSet/>
      <dgm:spPr/>
      <dgm:t>
        <a:bodyPr/>
        <a:lstStyle/>
        <a:p>
          <a:endParaRPr lang="zh-CN" altLang="en-US"/>
        </a:p>
      </dgm:t>
    </dgm:pt>
    <dgm:pt modelId="{F4FA9A81-1F6F-3544-9B41-E553C5B45C6E}">
      <dgm:prSet/>
      <dgm:spPr/>
      <dgm:t>
        <a:bodyPr/>
        <a:lstStyle/>
        <a:p>
          <a:r>
            <a:rPr lang="zh-CN" altLang="en-US" b="0" i="0" u="none"/>
            <a:t>采用电子介质不动产登记簿的，应当配备专门的存储设施，并采取信息网络安全防护措施。</a:t>
          </a:r>
        </a:p>
      </dgm:t>
    </dgm:pt>
    <dgm:pt modelId="{72EB9EB0-B7A4-AC45-ABDE-03BF127983CD}" type="parTrans" cxnId="{356C2C94-F48E-F540-955B-B048940F2B82}">
      <dgm:prSet/>
      <dgm:spPr/>
      <dgm:t>
        <a:bodyPr/>
        <a:lstStyle/>
        <a:p>
          <a:endParaRPr lang="zh-CN" altLang="en-US"/>
        </a:p>
      </dgm:t>
    </dgm:pt>
    <dgm:pt modelId="{6F93CFBA-B109-E444-BAAD-553B916CD1B4}" type="sibTrans" cxnId="{356C2C94-F48E-F540-955B-B048940F2B82}">
      <dgm:prSet/>
      <dgm:spPr/>
      <dgm:t>
        <a:bodyPr/>
        <a:lstStyle/>
        <a:p>
          <a:endParaRPr lang="zh-CN" altLang="en-US"/>
        </a:p>
      </dgm:t>
    </dgm:pt>
    <dgm:pt modelId="{424BBDAD-6021-AC4A-96FD-9C80D78EFEB6}" type="pres">
      <dgm:prSet presAssocID="{2DF294AD-C29B-884E-8EA2-082704453C53}" presName="vert0" presStyleCnt="0">
        <dgm:presLayoutVars>
          <dgm:dir/>
          <dgm:animOne val="branch"/>
          <dgm:animLvl val="lvl"/>
        </dgm:presLayoutVars>
      </dgm:prSet>
      <dgm:spPr/>
    </dgm:pt>
    <dgm:pt modelId="{6388CAB4-7B46-D140-B259-10A9C449920C}" type="pres">
      <dgm:prSet presAssocID="{81B4ECF8-E6C7-9C49-8980-87271C9CD61F}" presName="thickLine" presStyleLbl="alignNode1" presStyleIdx="0" presStyleCnt="3"/>
      <dgm:spPr/>
    </dgm:pt>
    <dgm:pt modelId="{6C66A84E-9FE4-0C48-88BE-4C5318B7266C}" type="pres">
      <dgm:prSet presAssocID="{81B4ECF8-E6C7-9C49-8980-87271C9CD61F}" presName="horz1" presStyleCnt="0"/>
      <dgm:spPr/>
    </dgm:pt>
    <dgm:pt modelId="{F3F3EC44-09EC-0441-8402-2519C1673EBE}" type="pres">
      <dgm:prSet presAssocID="{81B4ECF8-E6C7-9C49-8980-87271C9CD61F}" presName="tx1" presStyleLbl="revTx" presStyleIdx="0" presStyleCnt="3"/>
      <dgm:spPr/>
    </dgm:pt>
    <dgm:pt modelId="{E894370B-877A-BB41-843F-9B5F03B47D07}" type="pres">
      <dgm:prSet presAssocID="{81B4ECF8-E6C7-9C49-8980-87271C9CD61F}" presName="vert1" presStyleCnt="0"/>
      <dgm:spPr/>
    </dgm:pt>
    <dgm:pt modelId="{19834626-9AF5-8449-80C6-B9F5E32B3BC1}" type="pres">
      <dgm:prSet presAssocID="{F7AE154F-652B-2B46-BE82-705C88EB3B57}" presName="thickLine" presStyleLbl="alignNode1" presStyleIdx="1" presStyleCnt="3"/>
      <dgm:spPr/>
    </dgm:pt>
    <dgm:pt modelId="{6B75D4AB-308F-B14E-B90A-652DFD5D3A14}" type="pres">
      <dgm:prSet presAssocID="{F7AE154F-652B-2B46-BE82-705C88EB3B57}" presName="horz1" presStyleCnt="0"/>
      <dgm:spPr/>
    </dgm:pt>
    <dgm:pt modelId="{1036AA54-B010-DB41-AE36-AC1BFDB3D544}" type="pres">
      <dgm:prSet presAssocID="{F7AE154F-652B-2B46-BE82-705C88EB3B57}" presName="tx1" presStyleLbl="revTx" presStyleIdx="1" presStyleCnt="3"/>
      <dgm:spPr/>
    </dgm:pt>
    <dgm:pt modelId="{76CB7B5D-4782-BE40-899C-3C869404020F}" type="pres">
      <dgm:prSet presAssocID="{F7AE154F-652B-2B46-BE82-705C88EB3B57}" presName="vert1" presStyleCnt="0"/>
      <dgm:spPr/>
    </dgm:pt>
    <dgm:pt modelId="{ACB84D5C-7D4E-3C4C-BB6A-E6A8882C94ED}" type="pres">
      <dgm:prSet presAssocID="{F4FA9A81-1F6F-3544-9B41-E553C5B45C6E}" presName="thickLine" presStyleLbl="alignNode1" presStyleIdx="2" presStyleCnt="3"/>
      <dgm:spPr/>
    </dgm:pt>
    <dgm:pt modelId="{F18E9CD4-92F3-BC4C-97A0-64B5B44ACE15}" type="pres">
      <dgm:prSet presAssocID="{F4FA9A81-1F6F-3544-9B41-E553C5B45C6E}" presName="horz1" presStyleCnt="0"/>
      <dgm:spPr/>
    </dgm:pt>
    <dgm:pt modelId="{BE6DAF90-1AF7-954B-8B89-AC1123BB5E0C}" type="pres">
      <dgm:prSet presAssocID="{F4FA9A81-1F6F-3544-9B41-E553C5B45C6E}" presName="tx1" presStyleLbl="revTx" presStyleIdx="2" presStyleCnt="3"/>
      <dgm:spPr/>
    </dgm:pt>
    <dgm:pt modelId="{D48138EF-1E68-D749-A1A2-37DD05553D46}" type="pres">
      <dgm:prSet presAssocID="{F4FA9A81-1F6F-3544-9B41-E553C5B45C6E}" presName="vert1" presStyleCnt="0"/>
      <dgm:spPr/>
    </dgm:pt>
  </dgm:ptLst>
  <dgm:cxnLst>
    <dgm:cxn modelId="{72EE5984-3D8E-494A-A4AF-9FEDF0BAFEB2}" type="presOf" srcId="{2DF294AD-C29B-884E-8EA2-082704453C53}" destId="{424BBDAD-6021-AC4A-96FD-9C80D78EFEB6}" srcOrd="0" destOrd="0" presId="urn:microsoft.com/office/officeart/2008/layout/LinedList"/>
    <dgm:cxn modelId="{D63E2E90-538B-AC49-AACA-9B82F0F12F57}" srcId="{2DF294AD-C29B-884E-8EA2-082704453C53}" destId="{F7AE154F-652B-2B46-BE82-705C88EB3B57}" srcOrd="1" destOrd="0" parTransId="{CCD047A5-1A75-8541-A16A-3F4C8126AEB0}" sibTransId="{36949A27-F1D1-6649-AFB1-D6BAFD489532}"/>
    <dgm:cxn modelId="{356C2C94-F48E-F540-955B-B048940F2B82}" srcId="{2DF294AD-C29B-884E-8EA2-082704453C53}" destId="{F4FA9A81-1F6F-3544-9B41-E553C5B45C6E}" srcOrd="2" destOrd="0" parTransId="{72EB9EB0-B7A4-AC45-ABDE-03BF127983CD}" sibTransId="{6F93CFBA-B109-E444-BAAD-553B916CD1B4}"/>
    <dgm:cxn modelId="{7CE332B4-78BE-B847-8B98-EB4AD85D2DE4}" type="presOf" srcId="{F4FA9A81-1F6F-3544-9B41-E553C5B45C6E}" destId="{BE6DAF90-1AF7-954B-8B89-AC1123BB5E0C}" srcOrd="0" destOrd="0" presId="urn:microsoft.com/office/officeart/2008/layout/LinedList"/>
    <dgm:cxn modelId="{C6597DD1-43D8-5B42-803E-6B0235021F71}" type="presOf" srcId="{81B4ECF8-E6C7-9C49-8980-87271C9CD61F}" destId="{F3F3EC44-09EC-0441-8402-2519C1673EBE}" srcOrd="0" destOrd="0" presId="urn:microsoft.com/office/officeart/2008/layout/LinedList"/>
    <dgm:cxn modelId="{8629D2EA-52BA-2541-B982-09CE10E902D9}" type="presOf" srcId="{F7AE154F-652B-2B46-BE82-705C88EB3B57}" destId="{1036AA54-B010-DB41-AE36-AC1BFDB3D544}" srcOrd="0" destOrd="0" presId="urn:microsoft.com/office/officeart/2008/layout/LinedList"/>
    <dgm:cxn modelId="{06FBACFA-8A9E-3646-91AF-5AA34B195526}" srcId="{2DF294AD-C29B-884E-8EA2-082704453C53}" destId="{81B4ECF8-E6C7-9C49-8980-87271C9CD61F}" srcOrd="0" destOrd="0" parTransId="{462544E4-0BD9-8B47-86AD-59A820C65AA1}" sibTransId="{D4C05A11-E8AE-5A43-B778-C3F4987D63C7}"/>
    <dgm:cxn modelId="{42FE01E8-1B06-B149-B70E-17EC6444E099}" type="presParOf" srcId="{424BBDAD-6021-AC4A-96FD-9C80D78EFEB6}" destId="{6388CAB4-7B46-D140-B259-10A9C449920C}" srcOrd="0" destOrd="0" presId="urn:microsoft.com/office/officeart/2008/layout/LinedList"/>
    <dgm:cxn modelId="{28424EED-E25D-B645-B4C6-236A2A3F7777}" type="presParOf" srcId="{424BBDAD-6021-AC4A-96FD-9C80D78EFEB6}" destId="{6C66A84E-9FE4-0C48-88BE-4C5318B7266C}" srcOrd="1" destOrd="0" presId="urn:microsoft.com/office/officeart/2008/layout/LinedList"/>
    <dgm:cxn modelId="{AED6DD28-53E6-234C-B3E3-CFE6F19C7363}" type="presParOf" srcId="{6C66A84E-9FE4-0C48-88BE-4C5318B7266C}" destId="{F3F3EC44-09EC-0441-8402-2519C1673EBE}" srcOrd="0" destOrd="0" presId="urn:microsoft.com/office/officeart/2008/layout/LinedList"/>
    <dgm:cxn modelId="{A8485C05-7589-AB46-B379-477F0C8C6A88}" type="presParOf" srcId="{6C66A84E-9FE4-0C48-88BE-4C5318B7266C}" destId="{E894370B-877A-BB41-843F-9B5F03B47D07}" srcOrd="1" destOrd="0" presId="urn:microsoft.com/office/officeart/2008/layout/LinedList"/>
    <dgm:cxn modelId="{49F56135-ACD5-3643-8154-0B16841F9191}" type="presParOf" srcId="{424BBDAD-6021-AC4A-96FD-9C80D78EFEB6}" destId="{19834626-9AF5-8449-80C6-B9F5E32B3BC1}" srcOrd="2" destOrd="0" presId="urn:microsoft.com/office/officeart/2008/layout/LinedList"/>
    <dgm:cxn modelId="{04F364CE-6C36-A94E-91BD-21B1A92B5D2D}" type="presParOf" srcId="{424BBDAD-6021-AC4A-96FD-9C80D78EFEB6}" destId="{6B75D4AB-308F-B14E-B90A-652DFD5D3A14}" srcOrd="3" destOrd="0" presId="urn:microsoft.com/office/officeart/2008/layout/LinedList"/>
    <dgm:cxn modelId="{425242F2-74B4-7A4B-8028-D283BDD66EE6}" type="presParOf" srcId="{6B75D4AB-308F-B14E-B90A-652DFD5D3A14}" destId="{1036AA54-B010-DB41-AE36-AC1BFDB3D544}" srcOrd="0" destOrd="0" presId="urn:microsoft.com/office/officeart/2008/layout/LinedList"/>
    <dgm:cxn modelId="{7318B979-72B8-7348-BC49-846E44619EEA}" type="presParOf" srcId="{6B75D4AB-308F-B14E-B90A-652DFD5D3A14}" destId="{76CB7B5D-4782-BE40-899C-3C869404020F}" srcOrd="1" destOrd="0" presId="urn:microsoft.com/office/officeart/2008/layout/LinedList"/>
    <dgm:cxn modelId="{3E130DD8-C40E-934B-BD75-FBBEC1B3D8A3}" type="presParOf" srcId="{424BBDAD-6021-AC4A-96FD-9C80D78EFEB6}" destId="{ACB84D5C-7D4E-3C4C-BB6A-E6A8882C94ED}" srcOrd="4" destOrd="0" presId="urn:microsoft.com/office/officeart/2008/layout/LinedList"/>
    <dgm:cxn modelId="{E5F398B3-5772-674E-ADEB-CC3B3DDD32AB}" type="presParOf" srcId="{424BBDAD-6021-AC4A-96FD-9C80D78EFEB6}" destId="{F18E9CD4-92F3-BC4C-97A0-64B5B44ACE15}" srcOrd="5" destOrd="0" presId="urn:microsoft.com/office/officeart/2008/layout/LinedList"/>
    <dgm:cxn modelId="{E6BF7BC1-BEEF-7E40-9EFC-3ECA13CA63B7}" type="presParOf" srcId="{F18E9CD4-92F3-BC4C-97A0-64B5B44ACE15}" destId="{BE6DAF90-1AF7-954B-8B89-AC1123BB5E0C}" srcOrd="0" destOrd="0" presId="urn:microsoft.com/office/officeart/2008/layout/LinedList"/>
    <dgm:cxn modelId="{8212302E-583B-D646-BC59-62D31DF0A068}" type="presParOf" srcId="{F18E9CD4-92F3-BC4C-97A0-64B5B44ACE15}" destId="{D48138EF-1E68-D749-A1A2-37DD05553D46}"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AC231CA-5128-014A-B9D3-E03F4FEEB30C}" type="doc">
      <dgm:prSet loTypeId="urn:microsoft.com/office/officeart/2008/layout/LinedList" loCatId="list" qsTypeId="urn:microsoft.com/office/officeart/2005/8/quickstyle/simple1#78" qsCatId="simple" csTypeId="urn:microsoft.com/office/officeart/2005/8/colors/colorful1#15" csCatId="colorful" phldr="1"/>
      <dgm:spPr/>
      <dgm:t>
        <a:bodyPr/>
        <a:lstStyle/>
        <a:p>
          <a:endParaRPr lang="zh-CN" altLang="en-US"/>
        </a:p>
      </dgm:t>
    </dgm:pt>
    <dgm:pt modelId="{23753F99-3D19-5949-9E91-6436EB77CC48}">
      <dgm:prSet/>
      <dgm:spPr/>
      <dgm:t>
        <a:bodyPr/>
        <a:lstStyle/>
        <a:p>
          <a:r>
            <a:rPr lang="zh-CN" altLang="en-US" b="0" i="0" u="none"/>
            <a:t>第十三条 不动产登记簿由不动产登记机构永久保存。不动产登记簿损毁、灭失的，不动产登记机构应当依据原有登记资料予以重建。</a:t>
          </a:r>
        </a:p>
      </dgm:t>
    </dgm:pt>
    <dgm:pt modelId="{FA2A1B80-6121-F248-B8E7-F85F433B5A3F}" type="parTrans" cxnId="{E4BC3A95-B3B2-1841-B982-43D14E8B8C22}">
      <dgm:prSet/>
      <dgm:spPr/>
      <dgm:t>
        <a:bodyPr/>
        <a:lstStyle/>
        <a:p>
          <a:endParaRPr lang="zh-CN" altLang="en-US"/>
        </a:p>
      </dgm:t>
    </dgm:pt>
    <dgm:pt modelId="{6F116A3A-6F0D-6F40-9A41-C64A956CEE99}" type="sibTrans" cxnId="{E4BC3A95-B3B2-1841-B982-43D14E8B8C22}">
      <dgm:prSet/>
      <dgm:spPr/>
      <dgm:t>
        <a:bodyPr/>
        <a:lstStyle/>
        <a:p>
          <a:endParaRPr lang="zh-CN" altLang="en-US"/>
        </a:p>
      </dgm:t>
    </dgm:pt>
    <dgm:pt modelId="{60A24B6F-9108-414D-BE6C-6F9E250FA5A7}">
      <dgm:prSet/>
      <dgm:spPr/>
      <dgm:t>
        <a:bodyPr/>
        <a:lstStyle/>
        <a:p>
          <a:r>
            <a:rPr lang="zh-CN" altLang="en-US" b="0" i="0" u="none"/>
            <a:t>行政区域变更或者不动产登记机构职能调整的，应当及时将不动产登记簿移交相应的不动产登记机构。</a:t>
          </a:r>
        </a:p>
      </dgm:t>
    </dgm:pt>
    <dgm:pt modelId="{4E48CD9D-7D49-D641-BEC8-2EC2F0821760}" type="parTrans" cxnId="{77BF61B6-9D61-5441-B425-BC743B250D3E}">
      <dgm:prSet/>
      <dgm:spPr/>
      <dgm:t>
        <a:bodyPr/>
        <a:lstStyle/>
        <a:p>
          <a:endParaRPr lang="zh-CN" altLang="en-US"/>
        </a:p>
      </dgm:t>
    </dgm:pt>
    <dgm:pt modelId="{709DE5FF-F383-9E44-86A4-D71924FE366F}" type="sibTrans" cxnId="{77BF61B6-9D61-5441-B425-BC743B250D3E}">
      <dgm:prSet/>
      <dgm:spPr/>
      <dgm:t>
        <a:bodyPr/>
        <a:lstStyle/>
        <a:p>
          <a:endParaRPr lang="zh-CN" altLang="en-US"/>
        </a:p>
      </dgm:t>
    </dgm:pt>
    <dgm:pt modelId="{B0831D97-EE52-7B41-A6EA-927168C165A4}" type="pres">
      <dgm:prSet presAssocID="{7AC231CA-5128-014A-B9D3-E03F4FEEB30C}" presName="vert0" presStyleCnt="0">
        <dgm:presLayoutVars>
          <dgm:dir/>
          <dgm:animOne val="branch"/>
          <dgm:animLvl val="lvl"/>
        </dgm:presLayoutVars>
      </dgm:prSet>
      <dgm:spPr/>
    </dgm:pt>
    <dgm:pt modelId="{63CEDA81-A089-9549-BB2D-A579C938B9F8}" type="pres">
      <dgm:prSet presAssocID="{23753F99-3D19-5949-9E91-6436EB77CC48}" presName="thickLine" presStyleLbl="alignNode1" presStyleIdx="0" presStyleCnt="2"/>
      <dgm:spPr/>
    </dgm:pt>
    <dgm:pt modelId="{C029C327-CA73-EA48-94BB-2BD6D96EAFE4}" type="pres">
      <dgm:prSet presAssocID="{23753F99-3D19-5949-9E91-6436EB77CC48}" presName="horz1" presStyleCnt="0"/>
      <dgm:spPr/>
    </dgm:pt>
    <dgm:pt modelId="{04F0D930-4755-3D49-B2D1-AA4A3AFDDA54}" type="pres">
      <dgm:prSet presAssocID="{23753F99-3D19-5949-9E91-6436EB77CC48}" presName="tx1" presStyleLbl="revTx" presStyleIdx="0" presStyleCnt="2"/>
      <dgm:spPr/>
    </dgm:pt>
    <dgm:pt modelId="{1A7733C4-4F4D-F844-8078-0EB05290E314}" type="pres">
      <dgm:prSet presAssocID="{23753F99-3D19-5949-9E91-6436EB77CC48}" presName="vert1" presStyleCnt="0"/>
      <dgm:spPr/>
    </dgm:pt>
    <dgm:pt modelId="{BE1FFE36-2B49-5043-BE68-6AB28EF895BE}" type="pres">
      <dgm:prSet presAssocID="{60A24B6F-9108-414D-BE6C-6F9E250FA5A7}" presName="thickLine" presStyleLbl="alignNode1" presStyleIdx="1" presStyleCnt="2"/>
      <dgm:spPr/>
    </dgm:pt>
    <dgm:pt modelId="{4CEE691D-F089-F14A-9FB4-04B269E0DB88}" type="pres">
      <dgm:prSet presAssocID="{60A24B6F-9108-414D-BE6C-6F9E250FA5A7}" presName="horz1" presStyleCnt="0"/>
      <dgm:spPr/>
    </dgm:pt>
    <dgm:pt modelId="{973E7F73-79C6-AB43-913C-05CE615E98FB}" type="pres">
      <dgm:prSet presAssocID="{60A24B6F-9108-414D-BE6C-6F9E250FA5A7}" presName="tx1" presStyleLbl="revTx" presStyleIdx="1" presStyleCnt="2"/>
      <dgm:spPr/>
    </dgm:pt>
    <dgm:pt modelId="{8556D4E6-B550-7D42-85A9-7057249313F1}" type="pres">
      <dgm:prSet presAssocID="{60A24B6F-9108-414D-BE6C-6F9E250FA5A7}" presName="vert1" presStyleCnt="0"/>
      <dgm:spPr/>
    </dgm:pt>
  </dgm:ptLst>
  <dgm:cxnLst>
    <dgm:cxn modelId="{04FEF712-5B52-9141-B509-EFC00038A625}" type="presOf" srcId="{60A24B6F-9108-414D-BE6C-6F9E250FA5A7}" destId="{973E7F73-79C6-AB43-913C-05CE615E98FB}" srcOrd="0" destOrd="0" presId="urn:microsoft.com/office/officeart/2008/layout/LinedList"/>
    <dgm:cxn modelId="{19D0FE67-D059-AC4E-AB44-DC296ED6EC5B}" type="presOf" srcId="{23753F99-3D19-5949-9E91-6436EB77CC48}" destId="{04F0D930-4755-3D49-B2D1-AA4A3AFDDA54}" srcOrd="0" destOrd="0" presId="urn:microsoft.com/office/officeart/2008/layout/LinedList"/>
    <dgm:cxn modelId="{AFDA2F75-FE15-7649-BF58-390C511BF4DD}" type="presOf" srcId="{7AC231CA-5128-014A-B9D3-E03F4FEEB30C}" destId="{B0831D97-EE52-7B41-A6EA-927168C165A4}" srcOrd="0" destOrd="0" presId="urn:microsoft.com/office/officeart/2008/layout/LinedList"/>
    <dgm:cxn modelId="{E4BC3A95-B3B2-1841-B982-43D14E8B8C22}" srcId="{7AC231CA-5128-014A-B9D3-E03F4FEEB30C}" destId="{23753F99-3D19-5949-9E91-6436EB77CC48}" srcOrd="0" destOrd="0" parTransId="{FA2A1B80-6121-F248-B8E7-F85F433B5A3F}" sibTransId="{6F116A3A-6F0D-6F40-9A41-C64A956CEE99}"/>
    <dgm:cxn modelId="{77BF61B6-9D61-5441-B425-BC743B250D3E}" srcId="{7AC231CA-5128-014A-B9D3-E03F4FEEB30C}" destId="{60A24B6F-9108-414D-BE6C-6F9E250FA5A7}" srcOrd="1" destOrd="0" parTransId="{4E48CD9D-7D49-D641-BEC8-2EC2F0821760}" sibTransId="{709DE5FF-F383-9E44-86A4-D71924FE366F}"/>
    <dgm:cxn modelId="{EA108E82-A7B0-CA44-9245-781DB1004C09}" type="presParOf" srcId="{B0831D97-EE52-7B41-A6EA-927168C165A4}" destId="{63CEDA81-A089-9549-BB2D-A579C938B9F8}" srcOrd="0" destOrd="0" presId="urn:microsoft.com/office/officeart/2008/layout/LinedList"/>
    <dgm:cxn modelId="{B1B2F5CE-3DE4-1147-929D-787E22690A41}" type="presParOf" srcId="{B0831D97-EE52-7B41-A6EA-927168C165A4}" destId="{C029C327-CA73-EA48-94BB-2BD6D96EAFE4}" srcOrd="1" destOrd="0" presId="urn:microsoft.com/office/officeart/2008/layout/LinedList"/>
    <dgm:cxn modelId="{0441C040-9F1C-004E-BBB5-41B62B652523}" type="presParOf" srcId="{C029C327-CA73-EA48-94BB-2BD6D96EAFE4}" destId="{04F0D930-4755-3D49-B2D1-AA4A3AFDDA54}" srcOrd="0" destOrd="0" presId="urn:microsoft.com/office/officeart/2008/layout/LinedList"/>
    <dgm:cxn modelId="{77BBA0F4-A6BD-0741-A3F5-1EBCB32054CF}" type="presParOf" srcId="{C029C327-CA73-EA48-94BB-2BD6D96EAFE4}" destId="{1A7733C4-4F4D-F844-8078-0EB05290E314}" srcOrd="1" destOrd="0" presId="urn:microsoft.com/office/officeart/2008/layout/LinedList"/>
    <dgm:cxn modelId="{9F7E3201-ADC5-FA46-83F2-927884906D0F}" type="presParOf" srcId="{B0831D97-EE52-7B41-A6EA-927168C165A4}" destId="{BE1FFE36-2B49-5043-BE68-6AB28EF895BE}" srcOrd="2" destOrd="0" presId="urn:microsoft.com/office/officeart/2008/layout/LinedList"/>
    <dgm:cxn modelId="{6DE6D302-6D45-1B46-BF9C-5FB031C66A0F}" type="presParOf" srcId="{B0831D97-EE52-7B41-A6EA-927168C165A4}" destId="{4CEE691D-F089-F14A-9FB4-04B269E0DB88}" srcOrd="3" destOrd="0" presId="urn:microsoft.com/office/officeart/2008/layout/LinedList"/>
    <dgm:cxn modelId="{57AC9882-8FD9-5547-8029-EAE8E456957A}" type="presParOf" srcId="{4CEE691D-F089-F14A-9FB4-04B269E0DB88}" destId="{973E7F73-79C6-AB43-913C-05CE615E98FB}" srcOrd="0" destOrd="0" presId="urn:microsoft.com/office/officeart/2008/layout/LinedList"/>
    <dgm:cxn modelId="{7C988B0B-ABA4-9844-BB4F-C1EB76C67365}" type="presParOf" srcId="{4CEE691D-F089-F14A-9FB4-04B269E0DB88}" destId="{8556D4E6-B550-7D42-85A9-7057249313F1}"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8985E4D1-4D2A-D347-870D-277EE6A5B250}" type="doc">
      <dgm:prSet loTypeId="urn:microsoft.com/office/officeart/2008/layout/LinedList" loCatId="list" qsTypeId="urn:microsoft.com/office/officeart/2005/8/quickstyle/simple1#79" qsCatId="simple" csTypeId="urn:microsoft.com/office/officeart/2005/8/colors/accent1_2#45" csCatId="accent1" phldr="1"/>
      <dgm:spPr/>
      <dgm:t>
        <a:bodyPr/>
        <a:lstStyle/>
        <a:p>
          <a:endParaRPr lang="zh-CN" altLang="en-US"/>
        </a:p>
      </dgm:t>
    </dgm:pt>
    <dgm:pt modelId="{35835D75-5F50-1848-BA9B-86A35AC68677}">
      <dgm:prSet/>
      <dgm:spPr/>
      <dgm:t>
        <a:bodyPr/>
        <a:lstStyle/>
        <a:p>
          <a:r>
            <a:rPr lang="zh-CN" altLang="en-US" b="0" i="0" u="none"/>
            <a:t>第十四条 因买卖、设定抵押权等申请不动产登记的，应当由当事人双方共同申请。</a:t>
          </a:r>
        </a:p>
      </dgm:t>
    </dgm:pt>
    <dgm:pt modelId="{7EC9172E-AEB9-AA48-9689-245B431ACFA0}" type="parTrans" cxnId="{DA053855-BEC8-FF49-AE6A-ADB8432D80CE}">
      <dgm:prSet/>
      <dgm:spPr/>
      <dgm:t>
        <a:bodyPr/>
        <a:lstStyle/>
        <a:p>
          <a:endParaRPr lang="zh-CN" altLang="en-US"/>
        </a:p>
      </dgm:t>
    </dgm:pt>
    <dgm:pt modelId="{EAA64774-8BD6-0B49-B14D-CC040F07C5D3}" type="sibTrans" cxnId="{DA053855-BEC8-FF49-AE6A-ADB8432D80CE}">
      <dgm:prSet/>
      <dgm:spPr/>
      <dgm:t>
        <a:bodyPr/>
        <a:lstStyle/>
        <a:p>
          <a:endParaRPr lang="zh-CN" altLang="en-US"/>
        </a:p>
      </dgm:t>
    </dgm:pt>
    <dgm:pt modelId="{CF7154F5-64F3-7F4F-A6B9-1E54BD91FCA2}">
      <dgm:prSet/>
      <dgm:spPr/>
      <dgm:t>
        <a:bodyPr/>
        <a:lstStyle/>
        <a:p>
          <a:r>
            <a:rPr lang="zh-CN" altLang="en-US" b="0" i="0" u="none"/>
            <a:t>属于下列情形之一的，可以由当事人单方申请：</a:t>
          </a:r>
        </a:p>
      </dgm:t>
    </dgm:pt>
    <dgm:pt modelId="{D4852CCB-FEBF-3943-A206-8F11195C0AD0}" type="parTrans" cxnId="{7DE4C840-0C07-CA4F-ABAB-CFAE1A1BB421}">
      <dgm:prSet/>
      <dgm:spPr/>
      <dgm:t>
        <a:bodyPr/>
        <a:lstStyle/>
        <a:p>
          <a:endParaRPr lang="zh-CN" altLang="en-US"/>
        </a:p>
      </dgm:t>
    </dgm:pt>
    <dgm:pt modelId="{42345D9C-940C-3240-852D-45F4AEC1EB17}" type="sibTrans" cxnId="{7DE4C840-0C07-CA4F-ABAB-CFAE1A1BB421}">
      <dgm:prSet/>
      <dgm:spPr/>
      <dgm:t>
        <a:bodyPr/>
        <a:lstStyle/>
        <a:p>
          <a:endParaRPr lang="zh-CN" altLang="en-US"/>
        </a:p>
      </dgm:t>
    </dgm:pt>
    <dgm:pt modelId="{E05BEC71-FF34-EE46-A7AA-E16B174416E7}">
      <dgm:prSet/>
      <dgm:spPr/>
      <dgm:t>
        <a:bodyPr/>
        <a:lstStyle/>
        <a:p>
          <a:r>
            <a:rPr lang="zh-CN" altLang="en-US" b="0" i="0" u="none"/>
            <a:t>（一）尚未登记的不动产首次申请登记的；</a:t>
          </a:r>
        </a:p>
      </dgm:t>
    </dgm:pt>
    <dgm:pt modelId="{BCE228C1-E757-F643-94F3-81860AF49344}" type="parTrans" cxnId="{ABAF624C-AD7F-B242-A2FD-B096A91EE29F}">
      <dgm:prSet/>
      <dgm:spPr/>
      <dgm:t>
        <a:bodyPr/>
        <a:lstStyle/>
        <a:p>
          <a:endParaRPr lang="zh-CN" altLang="en-US"/>
        </a:p>
      </dgm:t>
    </dgm:pt>
    <dgm:pt modelId="{94D11665-3AB5-2A43-AE07-5FE846593D39}" type="sibTrans" cxnId="{ABAF624C-AD7F-B242-A2FD-B096A91EE29F}">
      <dgm:prSet/>
      <dgm:spPr/>
      <dgm:t>
        <a:bodyPr/>
        <a:lstStyle/>
        <a:p>
          <a:endParaRPr lang="zh-CN" altLang="en-US"/>
        </a:p>
      </dgm:t>
    </dgm:pt>
    <dgm:pt modelId="{27661B39-175D-D446-A55F-C5511EE1C1BA}">
      <dgm:prSet/>
      <dgm:spPr/>
      <dgm:t>
        <a:bodyPr/>
        <a:lstStyle/>
        <a:p>
          <a:r>
            <a:rPr lang="zh-CN" altLang="en-US" b="0" i="0" u="none"/>
            <a:t>（二）继承、接受遗赠取得不动产权利的；</a:t>
          </a:r>
        </a:p>
      </dgm:t>
    </dgm:pt>
    <dgm:pt modelId="{D9E47947-D90E-A442-8A7E-0C8A41D040E6}" type="parTrans" cxnId="{A829CB61-3EF0-4542-8253-82F90EF72E7A}">
      <dgm:prSet/>
      <dgm:spPr/>
      <dgm:t>
        <a:bodyPr/>
        <a:lstStyle/>
        <a:p>
          <a:endParaRPr lang="zh-CN" altLang="en-US"/>
        </a:p>
      </dgm:t>
    </dgm:pt>
    <dgm:pt modelId="{1E92B55D-DA6E-B34F-A100-530712354BCD}" type="sibTrans" cxnId="{A829CB61-3EF0-4542-8253-82F90EF72E7A}">
      <dgm:prSet/>
      <dgm:spPr/>
      <dgm:t>
        <a:bodyPr/>
        <a:lstStyle/>
        <a:p>
          <a:endParaRPr lang="zh-CN" altLang="en-US"/>
        </a:p>
      </dgm:t>
    </dgm:pt>
    <dgm:pt modelId="{417A4146-1D5C-7442-AE22-124BD7FE70B2}">
      <dgm:prSet/>
      <dgm:spPr/>
      <dgm:t>
        <a:bodyPr/>
        <a:lstStyle/>
        <a:p>
          <a:r>
            <a:rPr lang="zh-CN" altLang="en-US" b="0" i="0" u="none"/>
            <a:t>（三）人民法院、仲裁委员会生效的法律文书或者人民政府生效的决定等设立、变更、转让、消灭不动产权利的；</a:t>
          </a:r>
        </a:p>
      </dgm:t>
    </dgm:pt>
    <dgm:pt modelId="{FE2CBE13-1645-2C45-9E77-B7861F987170}" type="parTrans" cxnId="{BCA0A994-6C63-3746-9B91-6AB745E024ED}">
      <dgm:prSet/>
      <dgm:spPr/>
      <dgm:t>
        <a:bodyPr/>
        <a:lstStyle/>
        <a:p>
          <a:endParaRPr lang="zh-CN" altLang="en-US"/>
        </a:p>
      </dgm:t>
    </dgm:pt>
    <dgm:pt modelId="{859655F2-8526-0841-A940-06941C3D827D}" type="sibTrans" cxnId="{BCA0A994-6C63-3746-9B91-6AB745E024ED}">
      <dgm:prSet/>
      <dgm:spPr/>
      <dgm:t>
        <a:bodyPr/>
        <a:lstStyle/>
        <a:p>
          <a:endParaRPr lang="zh-CN" altLang="en-US"/>
        </a:p>
      </dgm:t>
    </dgm:pt>
    <dgm:pt modelId="{2FCB54C9-7D8F-8845-B7B8-06BFEC8B5FF8}">
      <dgm:prSet/>
      <dgm:spPr/>
      <dgm:t>
        <a:bodyPr/>
        <a:lstStyle/>
        <a:p>
          <a:r>
            <a:rPr lang="zh-CN" altLang="en-US" b="0" i="0" u="none"/>
            <a:t>（四）权利人姓名、名称或者自然状况发生变化，申请变更登记的；</a:t>
          </a:r>
        </a:p>
      </dgm:t>
    </dgm:pt>
    <dgm:pt modelId="{D38E2E10-4DE3-D14B-B54C-90ADDC84A74B}" type="parTrans" cxnId="{18770CED-AA1F-DB48-89E1-46C729EFA5EA}">
      <dgm:prSet/>
      <dgm:spPr/>
      <dgm:t>
        <a:bodyPr/>
        <a:lstStyle/>
        <a:p>
          <a:endParaRPr lang="zh-CN" altLang="en-US"/>
        </a:p>
      </dgm:t>
    </dgm:pt>
    <dgm:pt modelId="{E9760F71-5154-EF45-BD50-09DE48CAFA1C}" type="sibTrans" cxnId="{18770CED-AA1F-DB48-89E1-46C729EFA5EA}">
      <dgm:prSet/>
      <dgm:spPr/>
      <dgm:t>
        <a:bodyPr/>
        <a:lstStyle/>
        <a:p>
          <a:endParaRPr lang="zh-CN" altLang="en-US"/>
        </a:p>
      </dgm:t>
    </dgm:pt>
    <dgm:pt modelId="{D276E407-5B6C-5A4A-AB10-301E7F868779}">
      <dgm:prSet/>
      <dgm:spPr/>
      <dgm:t>
        <a:bodyPr/>
        <a:lstStyle/>
        <a:p>
          <a:r>
            <a:rPr lang="zh-CN" altLang="en-US" b="0" i="0" u="none"/>
            <a:t>（五）不动产灭失或者权利人放弃不动产权利，申请注销登记的；</a:t>
          </a:r>
        </a:p>
      </dgm:t>
    </dgm:pt>
    <dgm:pt modelId="{8A1BA057-DA5F-E14D-992E-165D53FDA56C}" type="parTrans" cxnId="{B213DB6B-344B-2A48-B3C2-010AA8684D54}">
      <dgm:prSet/>
      <dgm:spPr/>
      <dgm:t>
        <a:bodyPr/>
        <a:lstStyle/>
        <a:p>
          <a:endParaRPr lang="zh-CN" altLang="en-US"/>
        </a:p>
      </dgm:t>
    </dgm:pt>
    <dgm:pt modelId="{2A016527-C033-AC43-9C7B-8645B2AFFDC8}" type="sibTrans" cxnId="{B213DB6B-344B-2A48-B3C2-010AA8684D54}">
      <dgm:prSet/>
      <dgm:spPr/>
      <dgm:t>
        <a:bodyPr/>
        <a:lstStyle/>
        <a:p>
          <a:endParaRPr lang="zh-CN" altLang="en-US"/>
        </a:p>
      </dgm:t>
    </dgm:pt>
    <dgm:pt modelId="{F54DB765-95A8-8A47-82C5-A462753E8302}">
      <dgm:prSet/>
      <dgm:spPr/>
      <dgm:t>
        <a:bodyPr/>
        <a:lstStyle/>
        <a:p>
          <a:r>
            <a:rPr lang="zh-CN" altLang="en-US" b="0" i="0" u="none"/>
            <a:t>（六）申请更正登记或者异议登记的；</a:t>
          </a:r>
        </a:p>
      </dgm:t>
    </dgm:pt>
    <dgm:pt modelId="{185E2DD9-7975-9A45-B8CD-B44EEBEBA755}" type="parTrans" cxnId="{91896B2C-ECFF-6D4C-8AFC-3884F14D9A0A}">
      <dgm:prSet/>
      <dgm:spPr/>
      <dgm:t>
        <a:bodyPr/>
        <a:lstStyle/>
        <a:p>
          <a:endParaRPr lang="zh-CN" altLang="en-US"/>
        </a:p>
      </dgm:t>
    </dgm:pt>
    <dgm:pt modelId="{8DBBCC69-A665-364B-B0E8-394D55CEAF1B}" type="sibTrans" cxnId="{91896B2C-ECFF-6D4C-8AFC-3884F14D9A0A}">
      <dgm:prSet/>
      <dgm:spPr/>
      <dgm:t>
        <a:bodyPr/>
        <a:lstStyle/>
        <a:p>
          <a:endParaRPr lang="zh-CN" altLang="en-US"/>
        </a:p>
      </dgm:t>
    </dgm:pt>
    <dgm:pt modelId="{8FA4BF78-8A59-CA47-B94B-4E766FC21BF2}">
      <dgm:prSet/>
      <dgm:spPr/>
      <dgm:t>
        <a:bodyPr/>
        <a:lstStyle/>
        <a:p>
          <a:r>
            <a:rPr lang="zh-CN" altLang="en-US" b="0" i="0" u="none"/>
            <a:t>（七）法律、行政法规规定可以由当事人单方申请的其他情形。</a:t>
          </a:r>
        </a:p>
      </dgm:t>
    </dgm:pt>
    <dgm:pt modelId="{BC6ACB69-153B-784A-906A-D14F7F857800}" type="parTrans" cxnId="{3A67EDD4-E86D-9B45-9373-1CC3B0C96145}">
      <dgm:prSet/>
      <dgm:spPr/>
      <dgm:t>
        <a:bodyPr/>
        <a:lstStyle/>
        <a:p>
          <a:endParaRPr lang="zh-CN" altLang="en-US"/>
        </a:p>
      </dgm:t>
    </dgm:pt>
    <dgm:pt modelId="{8AA01699-E3CA-A148-8536-736387B8B0D8}" type="sibTrans" cxnId="{3A67EDD4-E86D-9B45-9373-1CC3B0C96145}">
      <dgm:prSet/>
      <dgm:spPr/>
      <dgm:t>
        <a:bodyPr/>
        <a:lstStyle/>
        <a:p>
          <a:endParaRPr lang="zh-CN" altLang="en-US"/>
        </a:p>
      </dgm:t>
    </dgm:pt>
    <dgm:pt modelId="{71D963F5-4485-F248-BAA2-BECC1675E11C}" type="pres">
      <dgm:prSet presAssocID="{8985E4D1-4D2A-D347-870D-277EE6A5B250}" presName="vert0" presStyleCnt="0">
        <dgm:presLayoutVars>
          <dgm:dir/>
          <dgm:animOne val="branch"/>
          <dgm:animLvl val="lvl"/>
        </dgm:presLayoutVars>
      </dgm:prSet>
      <dgm:spPr/>
    </dgm:pt>
    <dgm:pt modelId="{D2DF19BF-AB9E-E344-BF89-1314C90A862C}" type="pres">
      <dgm:prSet presAssocID="{35835D75-5F50-1848-BA9B-86A35AC68677}" presName="thickLine" presStyleLbl="alignNode1" presStyleIdx="0" presStyleCnt="9"/>
      <dgm:spPr/>
    </dgm:pt>
    <dgm:pt modelId="{C9A3FB15-F742-8349-838D-B6D31D94C6EC}" type="pres">
      <dgm:prSet presAssocID="{35835D75-5F50-1848-BA9B-86A35AC68677}" presName="horz1" presStyleCnt="0"/>
      <dgm:spPr/>
    </dgm:pt>
    <dgm:pt modelId="{AA420644-C355-F04C-AF9F-E45C744FE759}" type="pres">
      <dgm:prSet presAssocID="{35835D75-5F50-1848-BA9B-86A35AC68677}" presName="tx1" presStyleLbl="revTx" presStyleIdx="0" presStyleCnt="9"/>
      <dgm:spPr/>
    </dgm:pt>
    <dgm:pt modelId="{ED36004D-BB10-204B-ACCF-C030479E48E1}" type="pres">
      <dgm:prSet presAssocID="{35835D75-5F50-1848-BA9B-86A35AC68677}" presName="vert1" presStyleCnt="0"/>
      <dgm:spPr/>
    </dgm:pt>
    <dgm:pt modelId="{2A047E04-D12C-5240-BB32-F01ADED13F2E}" type="pres">
      <dgm:prSet presAssocID="{CF7154F5-64F3-7F4F-A6B9-1E54BD91FCA2}" presName="thickLine" presStyleLbl="alignNode1" presStyleIdx="1" presStyleCnt="9"/>
      <dgm:spPr/>
    </dgm:pt>
    <dgm:pt modelId="{2775B23C-1FFA-E841-B7C0-95B092374C18}" type="pres">
      <dgm:prSet presAssocID="{CF7154F5-64F3-7F4F-A6B9-1E54BD91FCA2}" presName="horz1" presStyleCnt="0"/>
      <dgm:spPr/>
    </dgm:pt>
    <dgm:pt modelId="{B239421B-03E9-B24A-AE4B-E6AEB4B90207}" type="pres">
      <dgm:prSet presAssocID="{CF7154F5-64F3-7F4F-A6B9-1E54BD91FCA2}" presName="tx1" presStyleLbl="revTx" presStyleIdx="1" presStyleCnt="9"/>
      <dgm:spPr/>
    </dgm:pt>
    <dgm:pt modelId="{F18468A5-BB71-2C4D-B1D3-1DF1C79E781F}" type="pres">
      <dgm:prSet presAssocID="{CF7154F5-64F3-7F4F-A6B9-1E54BD91FCA2}" presName="vert1" presStyleCnt="0"/>
      <dgm:spPr/>
    </dgm:pt>
    <dgm:pt modelId="{A0CF3E9B-B444-C643-B902-955B2A9D4DA5}" type="pres">
      <dgm:prSet presAssocID="{E05BEC71-FF34-EE46-A7AA-E16B174416E7}" presName="thickLine" presStyleLbl="alignNode1" presStyleIdx="2" presStyleCnt="9"/>
      <dgm:spPr/>
    </dgm:pt>
    <dgm:pt modelId="{6B133202-0A51-6A41-9D0E-74D536D5AE01}" type="pres">
      <dgm:prSet presAssocID="{E05BEC71-FF34-EE46-A7AA-E16B174416E7}" presName="horz1" presStyleCnt="0"/>
      <dgm:spPr/>
    </dgm:pt>
    <dgm:pt modelId="{9F62E440-70FA-9046-8AB0-96B786C4EE06}" type="pres">
      <dgm:prSet presAssocID="{E05BEC71-FF34-EE46-A7AA-E16B174416E7}" presName="tx1" presStyleLbl="revTx" presStyleIdx="2" presStyleCnt="9"/>
      <dgm:spPr/>
    </dgm:pt>
    <dgm:pt modelId="{F67AEFFA-DDBB-6F4E-9F1D-3D7A460AE322}" type="pres">
      <dgm:prSet presAssocID="{E05BEC71-FF34-EE46-A7AA-E16B174416E7}" presName="vert1" presStyleCnt="0"/>
      <dgm:spPr/>
    </dgm:pt>
    <dgm:pt modelId="{DC808B6B-4F86-E745-A3FE-55063B643E10}" type="pres">
      <dgm:prSet presAssocID="{27661B39-175D-D446-A55F-C5511EE1C1BA}" presName="thickLine" presStyleLbl="alignNode1" presStyleIdx="3" presStyleCnt="9"/>
      <dgm:spPr/>
    </dgm:pt>
    <dgm:pt modelId="{5777C28C-F220-C840-B166-F4EEE296E7F3}" type="pres">
      <dgm:prSet presAssocID="{27661B39-175D-D446-A55F-C5511EE1C1BA}" presName="horz1" presStyleCnt="0"/>
      <dgm:spPr/>
    </dgm:pt>
    <dgm:pt modelId="{7A23E557-114B-894F-83C2-1D675B8DD66C}" type="pres">
      <dgm:prSet presAssocID="{27661B39-175D-D446-A55F-C5511EE1C1BA}" presName="tx1" presStyleLbl="revTx" presStyleIdx="3" presStyleCnt="9"/>
      <dgm:spPr/>
    </dgm:pt>
    <dgm:pt modelId="{F7A603F1-DAED-C045-A261-9004D0EFD616}" type="pres">
      <dgm:prSet presAssocID="{27661B39-175D-D446-A55F-C5511EE1C1BA}" presName="vert1" presStyleCnt="0"/>
      <dgm:spPr/>
    </dgm:pt>
    <dgm:pt modelId="{D018F07C-8272-9044-BF88-877BCA4D163F}" type="pres">
      <dgm:prSet presAssocID="{417A4146-1D5C-7442-AE22-124BD7FE70B2}" presName="thickLine" presStyleLbl="alignNode1" presStyleIdx="4" presStyleCnt="9"/>
      <dgm:spPr/>
    </dgm:pt>
    <dgm:pt modelId="{7F6CEB7D-F5C6-0146-A5D9-F64730312ECC}" type="pres">
      <dgm:prSet presAssocID="{417A4146-1D5C-7442-AE22-124BD7FE70B2}" presName="horz1" presStyleCnt="0"/>
      <dgm:spPr/>
    </dgm:pt>
    <dgm:pt modelId="{D01C08C6-B843-AC4C-A497-6DC5F7FA297B}" type="pres">
      <dgm:prSet presAssocID="{417A4146-1D5C-7442-AE22-124BD7FE70B2}" presName="tx1" presStyleLbl="revTx" presStyleIdx="4" presStyleCnt="9"/>
      <dgm:spPr/>
    </dgm:pt>
    <dgm:pt modelId="{AF761563-3C35-1A49-97F1-3B500EE86CFB}" type="pres">
      <dgm:prSet presAssocID="{417A4146-1D5C-7442-AE22-124BD7FE70B2}" presName="vert1" presStyleCnt="0"/>
      <dgm:spPr/>
    </dgm:pt>
    <dgm:pt modelId="{F0B17C02-682A-004B-A6A2-170D0AE2E6F2}" type="pres">
      <dgm:prSet presAssocID="{2FCB54C9-7D8F-8845-B7B8-06BFEC8B5FF8}" presName="thickLine" presStyleLbl="alignNode1" presStyleIdx="5" presStyleCnt="9"/>
      <dgm:spPr/>
    </dgm:pt>
    <dgm:pt modelId="{EE3D97FF-1669-7242-85AF-7F5F8726B58D}" type="pres">
      <dgm:prSet presAssocID="{2FCB54C9-7D8F-8845-B7B8-06BFEC8B5FF8}" presName="horz1" presStyleCnt="0"/>
      <dgm:spPr/>
    </dgm:pt>
    <dgm:pt modelId="{F799758D-BB20-D642-8D82-03A56D4773F2}" type="pres">
      <dgm:prSet presAssocID="{2FCB54C9-7D8F-8845-B7B8-06BFEC8B5FF8}" presName="tx1" presStyleLbl="revTx" presStyleIdx="5" presStyleCnt="9"/>
      <dgm:spPr/>
    </dgm:pt>
    <dgm:pt modelId="{8165664A-BBE5-D14F-B347-CE9BAF8EFEF7}" type="pres">
      <dgm:prSet presAssocID="{2FCB54C9-7D8F-8845-B7B8-06BFEC8B5FF8}" presName="vert1" presStyleCnt="0"/>
      <dgm:spPr/>
    </dgm:pt>
    <dgm:pt modelId="{DB815C34-2D85-3B40-87C8-DC9B4E73F452}" type="pres">
      <dgm:prSet presAssocID="{D276E407-5B6C-5A4A-AB10-301E7F868779}" presName="thickLine" presStyleLbl="alignNode1" presStyleIdx="6" presStyleCnt="9"/>
      <dgm:spPr/>
    </dgm:pt>
    <dgm:pt modelId="{48427D75-EDEB-1A4A-9F3B-4DC199656F1A}" type="pres">
      <dgm:prSet presAssocID="{D276E407-5B6C-5A4A-AB10-301E7F868779}" presName="horz1" presStyleCnt="0"/>
      <dgm:spPr/>
    </dgm:pt>
    <dgm:pt modelId="{81E96688-391C-904B-981D-709CE2F74896}" type="pres">
      <dgm:prSet presAssocID="{D276E407-5B6C-5A4A-AB10-301E7F868779}" presName="tx1" presStyleLbl="revTx" presStyleIdx="6" presStyleCnt="9"/>
      <dgm:spPr/>
    </dgm:pt>
    <dgm:pt modelId="{1B6BA63B-9195-C140-80B8-CEE29F2D3305}" type="pres">
      <dgm:prSet presAssocID="{D276E407-5B6C-5A4A-AB10-301E7F868779}" presName="vert1" presStyleCnt="0"/>
      <dgm:spPr/>
    </dgm:pt>
    <dgm:pt modelId="{0334C635-6264-0740-9E55-1A7CA5860FCB}" type="pres">
      <dgm:prSet presAssocID="{F54DB765-95A8-8A47-82C5-A462753E8302}" presName="thickLine" presStyleLbl="alignNode1" presStyleIdx="7" presStyleCnt="9"/>
      <dgm:spPr/>
    </dgm:pt>
    <dgm:pt modelId="{5238FAC0-E71C-094B-B1E0-5B217973FEF7}" type="pres">
      <dgm:prSet presAssocID="{F54DB765-95A8-8A47-82C5-A462753E8302}" presName="horz1" presStyleCnt="0"/>
      <dgm:spPr/>
    </dgm:pt>
    <dgm:pt modelId="{75EC5CBE-18FC-044C-9408-D605634DA523}" type="pres">
      <dgm:prSet presAssocID="{F54DB765-95A8-8A47-82C5-A462753E8302}" presName="tx1" presStyleLbl="revTx" presStyleIdx="7" presStyleCnt="9"/>
      <dgm:spPr/>
    </dgm:pt>
    <dgm:pt modelId="{B7FE8F97-D26B-654D-A240-B917618D8745}" type="pres">
      <dgm:prSet presAssocID="{F54DB765-95A8-8A47-82C5-A462753E8302}" presName="vert1" presStyleCnt="0"/>
      <dgm:spPr/>
    </dgm:pt>
    <dgm:pt modelId="{06E8F245-70A7-F240-B266-E869D8998E5F}" type="pres">
      <dgm:prSet presAssocID="{8FA4BF78-8A59-CA47-B94B-4E766FC21BF2}" presName="thickLine" presStyleLbl="alignNode1" presStyleIdx="8" presStyleCnt="9"/>
      <dgm:spPr/>
    </dgm:pt>
    <dgm:pt modelId="{5395ABCC-8960-6C4C-8695-6B271EF448DE}" type="pres">
      <dgm:prSet presAssocID="{8FA4BF78-8A59-CA47-B94B-4E766FC21BF2}" presName="horz1" presStyleCnt="0"/>
      <dgm:spPr/>
    </dgm:pt>
    <dgm:pt modelId="{301624E6-9AC6-B74C-936C-A31E4E3E67F1}" type="pres">
      <dgm:prSet presAssocID="{8FA4BF78-8A59-CA47-B94B-4E766FC21BF2}" presName="tx1" presStyleLbl="revTx" presStyleIdx="8" presStyleCnt="9"/>
      <dgm:spPr/>
    </dgm:pt>
    <dgm:pt modelId="{6D4BF91D-B081-184A-9545-72D23BFAE675}" type="pres">
      <dgm:prSet presAssocID="{8FA4BF78-8A59-CA47-B94B-4E766FC21BF2}" presName="vert1" presStyleCnt="0"/>
      <dgm:spPr/>
    </dgm:pt>
  </dgm:ptLst>
  <dgm:cxnLst>
    <dgm:cxn modelId="{983F4A1B-A15E-7E41-8A07-19666C7C9CB0}" type="presOf" srcId="{2FCB54C9-7D8F-8845-B7B8-06BFEC8B5FF8}" destId="{F799758D-BB20-D642-8D82-03A56D4773F2}" srcOrd="0" destOrd="0" presId="urn:microsoft.com/office/officeart/2008/layout/LinedList"/>
    <dgm:cxn modelId="{9B66EF26-7149-3A40-9FC4-051292F99C05}" type="presOf" srcId="{35835D75-5F50-1848-BA9B-86A35AC68677}" destId="{AA420644-C355-F04C-AF9F-E45C744FE759}" srcOrd="0" destOrd="0" presId="urn:microsoft.com/office/officeart/2008/layout/LinedList"/>
    <dgm:cxn modelId="{91896B2C-ECFF-6D4C-8AFC-3884F14D9A0A}" srcId="{8985E4D1-4D2A-D347-870D-277EE6A5B250}" destId="{F54DB765-95A8-8A47-82C5-A462753E8302}" srcOrd="7" destOrd="0" parTransId="{185E2DD9-7975-9A45-B8CD-B44EEBEBA755}" sibTransId="{8DBBCC69-A665-364B-B0E8-394D55CEAF1B}"/>
    <dgm:cxn modelId="{A16C483B-5A73-294C-B9F7-CBC19062DE82}" type="presOf" srcId="{8FA4BF78-8A59-CA47-B94B-4E766FC21BF2}" destId="{301624E6-9AC6-B74C-936C-A31E4E3E67F1}" srcOrd="0" destOrd="0" presId="urn:microsoft.com/office/officeart/2008/layout/LinedList"/>
    <dgm:cxn modelId="{7DE4C840-0C07-CA4F-ABAB-CFAE1A1BB421}" srcId="{8985E4D1-4D2A-D347-870D-277EE6A5B250}" destId="{CF7154F5-64F3-7F4F-A6B9-1E54BD91FCA2}" srcOrd="1" destOrd="0" parTransId="{D4852CCB-FEBF-3943-A206-8F11195C0AD0}" sibTransId="{42345D9C-940C-3240-852D-45F4AEC1EB17}"/>
    <dgm:cxn modelId="{ABAF624C-AD7F-B242-A2FD-B096A91EE29F}" srcId="{8985E4D1-4D2A-D347-870D-277EE6A5B250}" destId="{E05BEC71-FF34-EE46-A7AA-E16B174416E7}" srcOrd="2" destOrd="0" parTransId="{BCE228C1-E757-F643-94F3-81860AF49344}" sibTransId="{94D11665-3AB5-2A43-AE07-5FE846593D39}"/>
    <dgm:cxn modelId="{DA053855-BEC8-FF49-AE6A-ADB8432D80CE}" srcId="{8985E4D1-4D2A-D347-870D-277EE6A5B250}" destId="{35835D75-5F50-1848-BA9B-86A35AC68677}" srcOrd="0" destOrd="0" parTransId="{7EC9172E-AEB9-AA48-9689-245B431ACFA0}" sibTransId="{EAA64774-8BD6-0B49-B14D-CC040F07C5D3}"/>
    <dgm:cxn modelId="{A829CB61-3EF0-4542-8253-82F90EF72E7A}" srcId="{8985E4D1-4D2A-D347-870D-277EE6A5B250}" destId="{27661B39-175D-D446-A55F-C5511EE1C1BA}" srcOrd="3" destOrd="0" parTransId="{D9E47947-D90E-A442-8A7E-0C8A41D040E6}" sibTransId="{1E92B55D-DA6E-B34F-A100-530712354BCD}"/>
    <dgm:cxn modelId="{B213DB6B-344B-2A48-B3C2-010AA8684D54}" srcId="{8985E4D1-4D2A-D347-870D-277EE6A5B250}" destId="{D276E407-5B6C-5A4A-AB10-301E7F868779}" srcOrd="6" destOrd="0" parTransId="{8A1BA057-DA5F-E14D-992E-165D53FDA56C}" sibTransId="{2A016527-C033-AC43-9C7B-8645B2AFFDC8}"/>
    <dgm:cxn modelId="{BCA0A994-6C63-3746-9B91-6AB745E024ED}" srcId="{8985E4D1-4D2A-D347-870D-277EE6A5B250}" destId="{417A4146-1D5C-7442-AE22-124BD7FE70B2}" srcOrd="4" destOrd="0" parTransId="{FE2CBE13-1645-2C45-9E77-B7861F987170}" sibTransId="{859655F2-8526-0841-A940-06941C3D827D}"/>
    <dgm:cxn modelId="{09898B9D-5B3F-8B4C-9786-245D8E6F48EF}" type="presOf" srcId="{D276E407-5B6C-5A4A-AB10-301E7F868779}" destId="{81E96688-391C-904B-981D-709CE2F74896}" srcOrd="0" destOrd="0" presId="urn:microsoft.com/office/officeart/2008/layout/LinedList"/>
    <dgm:cxn modelId="{090193A4-C4D6-C843-B563-AF2C695636DB}" type="presOf" srcId="{CF7154F5-64F3-7F4F-A6B9-1E54BD91FCA2}" destId="{B239421B-03E9-B24A-AE4B-E6AEB4B90207}" srcOrd="0" destOrd="0" presId="urn:microsoft.com/office/officeart/2008/layout/LinedList"/>
    <dgm:cxn modelId="{AAB3CDA4-8538-0549-9069-A39AC2756D60}" type="presOf" srcId="{27661B39-175D-D446-A55F-C5511EE1C1BA}" destId="{7A23E557-114B-894F-83C2-1D675B8DD66C}" srcOrd="0" destOrd="0" presId="urn:microsoft.com/office/officeart/2008/layout/LinedList"/>
    <dgm:cxn modelId="{63F0A5B6-8631-0747-A99F-AE0ED38AB889}" type="presOf" srcId="{8985E4D1-4D2A-D347-870D-277EE6A5B250}" destId="{71D963F5-4485-F248-BAA2-BECC1675E11C}" srcOrd="0" destOrd="0" presId="urn:microsoft.com/office/officeart/2008/layout/LinedList"/>
    <dgm:cxn modelId="{87C362CA-5065-BF45-9D9B-021CE221AD90}" type="presOf" srcId="{E05BEC71-FF34-EE46-A7AA-E16B174416E7}" destId="{9F62E440-70FA-9046-8AB0-96B786C4EE06}" srcOrd="0" destOrd="0" presId="urn:microsoft.com/office/officeart/2008/layout/LinedList"/>
    <dgm:cxn modelId="{3A67EDD4-E86D-9B45-9373-1CC3B0C96145}" srcId="{8985E4D1-4D2A-D347-870D-277EE6A5B250}" destId="{8FA4BF78-8A59-CA47-B94B-4E766FC21BF2}" srcOrd="8" destOrd="0" parTransId="{BC6ACB69-153B-784A-906A-D14F7F857800}" sibTransId="{8AA01699-E3CA-A148-8536-736387B8B0D8}"/>
    <dgm:cxn modelId="{7C1660DD-CBE1-EB4B-B22B-ECEC5B2C2C72}" type="presOf" srcId="{417A4146-1D5C-7442-AE22-124BD7FE70B2}" destId="{D01C08C6-B843-AC4C-A497-6DC5F7FA297B}" srcOrd="0" destOrd="0" presId="urn:microsoft.com/office/officeart/2008/layout/LinedList"/>
    <dgm:cxn modelId="{18770CED-AA1F-DB48-89E1-46C729EFA5EA}" srcId="{8985E4D1-4D2A-D347-870D-277EE6A5B250}" destId="{2FCB54C9-7D8F-8845-B7B8-06BFEC8B5FF8}" srcOrd="5" destOrd="0" parTransId="{D38E2E10-4DE3-D14B-B54C-90ADDC84A74B}" sibTransId="{E9760F71-5154-EF45-BD50-09DE48CAFA1C}"/>
    <dgm:cxn modelId="{3B20CFEF-29B2-B947-A079-64BED740BFFC}" type="presOf" srcId="{F54DB765-95A8-8A47-82C5-A462753E8302}" destId="{75EC5CBE-18FC-044C-9408-D605634DA523}" srcOrd="0" destOrd="0" presId="urn:microsoft.com/office/officeart/2008/layout/LinedList"/>
    <dgm:cxn modelId="{12C19428-DCD9-7C41-B63A-24A7DAED5F17}" type="presParOf" srcId="{71D963F5-4485-F248-BAA2-BECC1675E11C}" destId="{D2DF19BF-AB9E-E344-BF89-1314C90A862C}" srcOrd="0" destOrd="0" presId="urn:microsoft.com/office/officeart/2008/layout/LinedList"/>
    <dgm:cxn modelId="{FE81488A-EA82-194E-B41D-48DFCB74B482}" type="presParOf" srcId="{71D963F5-4485-F248-BAA2-BECC1675E11C}" destId="{C9A3FB15-F742-8349-838D-B6D31D94C6EC}" srcOrd="1" destOrd="0" presId="urn:microsoft.com/office/officeart/2008/layout/LinedList"/>
    <dgm:cxn modelId="{68EF7F97-7669-0A43-A894-651DECD426FE}" type="presParOf" srcId="{C9A3FB15-F742-8349-838D-B6D31D94C6EC}" destId="{AA420644-C355-F04C-AF9F-E45C744FE759}" srcOrd="0" destOrd="0" presId="urn:microsoft.com/office/officeart/2008/layout/LinedList"/>
    <dgm:cxn modelId="{38EF5048-DDCD-B849-A316-4E43425EC2A3}" type="presParOf" srcId="{C9A3FB15-F742-8349-838D-B6D31D94C6EC}" destId="{ED36004D-BB10-204B-ACCF-C030479E48E1}" srcOrd="1" destOrd="0" presId="urn:microsoft.com/office/officeart/2008/layout/LinedList"/>
    <dgm:cxn modelId="{5C571328-81DA-7F40-A9FB-453037A25351}" type="presParOf" srcId="{71D963F5-4485-F248-BAA2-BECC1675E11C}" destId="{2A047E04-D12C-5240-BB32-F01ADED13F2E}" srcOrd="2" destOrd="0" presId="urn:microsoft.com/office/officeart/2008/layout/LinedList"/>
    <dgm:cxn modelId="{DA7FC00B-3053-4245-9C87-23D56E56882A}" type="presParOf" srcId="{71D963F5-4485-F248-BAA2-BECC1675E11C}" destId="{2775B23C-1FFA-E841-B7C0-95B092374C18}" srcOrd="3" destOrd="0" presId="urn:microsoft.com/office/officeart/2008/layout/LinedList"/>
    <dgm:cxn modelId="{ADE23B94-F88E-184C-B5FB-CE4FE7DAE650}" type="presParOf" srcId="{2775B23C-1FFA-E841-B7C0-95B092374C18}" destId="{B239421B-03E9-B24A-AE4B-E6AEB4B90207}" srcOrd="0" destOrd="0" presId="urn:microsoft.com/office/officeart/2008/layout/LinedList"/>
    <dgm:cxn modelId="{A15C0640-E6F7-1C4B-9DC4-4B1E75C72BBC}" type="presParOf" srcId="{2775B23C-1FFA-E841-B7C0-95B092374C18}" destId="{F18468A5-BB71-2C4D-B1D3-1DF1C79E781F}" srcOrd="1" destOrd="0" presId="urn:microsoft.com/office/officeart/2008/layout/LinedList"/>
    <dgm:cxn modelId="{A86F5E8F-A2B3-1E45-A5AE-C1967EAA040F}" type="presParOf" srcId="{71D963F5-4485-F248-BAA2-BECC1675E11C}" destId="{A0CF3E9B-B444-C643-B902-955B2A9D4DA5}" srcOrd="4" destOrd="0" presId="urn:microsoft.com/office/officeart/2008/layout/LinedList"/>
    <dgm:cxn modelId="{DCA0D88D-4218-3C4F-9718-F7CFE4F30465}" type="presParOf" srcId="{71D963F5-4485-F248-BAA2-BECC1675E11C}" destId="{6B133202-0A51-6A41-9D0E-74D536D5AE01}" srcOrd="5" destOrd="0" presId="urn:microsoft.com/office/officeart/2008/layout/LinedList"/>
    <dgm:cxn modelId="{4E7FAF06-1EE2-6446-8E8F-754D25455190}" type="presParOf" srcId="{6B133202-0A51-6A41-9D0E-74D536D5AE01}" destId="{9F62E440-70FA-9046-8AB0-96B786C4EE06}" srcOrd="0" destOrd="0" presId="urn:microsoft.com/office/officeart/2008/layout/LinedList"/>
    <dgm:cxn modelId="{0A059FFE-7741-3C46-8118-D25F70A333CD}" type="presParOf" srcId="{6B133202-0A51-6A41-9D0E-74D536D5AE01}" destId="{F67AEFFA-DDBB-6F4E-9F1D-3D7A460AE322}" srcOrd="1" destOrd="0" presId="urn:microsoft.com/office/officeart/2008/layout/LinedList"/>
    <dgm:cxn modelId="{3D2A73C3-BD5A-694B-B7B4-162392C8DF40}" type="presParOf" srcId="{71D963F5-4485-F248-BAA2-BECC1675E11C}" destId="{DC808B6B-4F86-E745-A3FE-55063B643E10}" srcOrd="6" destOrd="0" presId="urn:microsoft.com/office/officeart/2008/layout/LinedList"/>
    <dgm:cxn modelId="{1AD50321-5D8D-B04F-9324-0BA621BC9352}" type="presParOf" srcId="{71D963F5-4485-F248-BAA2-BECC1675E11C}" destId="{5777C28C-F220-C840-B166-F4EEE296E7F3}" srcOrd="7" destOrd="0" presId="urn:microsoft.com/office/officeart/2008/layout/LinedList"/>
    <dgm:cxn modelId="{DE687E33-3AA7-0043-B9C3-536D425FA7AD}" type="presParOf" srcId="{5777C28C-F220-C840-B166-F4EEE296E7F3}" destId="{7A23E557-114B-894F-83C2-1D675B8DD66C}" srcOrd="0" destOrd="0" presId="urn:microsoft.com/office/officeart/2008/layout/LinedList"/>
    <dgm:cxn modelId="{DDB92CBC-E7A8-4640-8F90-B6BF871E7FBE}" type="presParOf" srcId="{5777C28C-F220-C840-B166-F4EEE296E7F3}" destId="{F7A603F1-DAED-C045-A261-9004D0EFD616}" srcOrd="1" destOrd="0" presId="urn:microsoft.com/office/officeart/2008/layout/LinedList"/>
    <dgm:cxn modelId="{61A99880-C609-9F42-A680-43A73468E2BB}" type="presParOf" srcId="{71D963F5-4485-F248-BAA2-BECC1675E11C}" destId="{D018F07C-8272-9044-BF88-877BCA4D163F}" srcOrd="8" destOrd="0" presId="urn:microsoft.com/office/officeart/2008/layout/LinedList"/>
    <dgm:cxn modelId="{A265BAE4-D785-934C-B399-F19060CC0159}" type="presParOf" srcId="{71D963F5-4485-F248-BAA2-BECC1675E11C}" destId="{7F6CEB7D-F5C6-0146-A5D9-F64730312ECC}" srcOrd="9" destOrd="0" presId="urn:microsoft.com/office/officeart/2008/layout/LinedList"/>
    <dgm:cxn modelId="{53D90190-2126-3F4F-84C6-FE48047A022B}" type="presParOf" srcId="{7F6CEB7D-F5C6-0146-A5D9-F64730312ECC}" destId="{D01C08C6-B843-AC4C-A497-6DC5F7FA297B}" srcOrd="0" destOrd="0" presId="urn:microsoft.com/office/officeart/2008/layout/LinedList"/>
    <dgm:cxn modelId="{5283EF48-C2C5-D54D-8F38-FC2ACF70DBAE}" type="presParOf" srcId="{7F6CEB7D-F5C6-0146-A5D9-F64730312ECC}" destId="{AF761563-3C35-1A49-97F1-3B500EE86CFB}" srcOrd="1" destOrd="0" presId="urn:microsoft.com/office/officeart/2008/layout/LinedList"/>
    <dgm:cxn modelId="{50574898-703D-C24A-8DA2-738A66662889}" type="presParOf" srcId="{71D963F5-4485-F248-BAA2-BECC1675E11C}" destId="{F0B17C02-682A-004B-A6A2-170D0AE2E6F2}" srcOrd="10" destOrd="0" presId="urn:microsoft.com/office/officeart/2008/layout/LinedList"/>
    <dgm:cxn modelId="{77A15738-0CEB-F949-B17E-36625826D1E1}" type="presParOf" srcId="{71D963F5-4485-F248-BAA2-BECC1675E11C}" destId="{EE3D97FF-1669-7242-85AF-7F5F8726B58D}" srcOrd="11" destOrd="0" presId="urn:microsoft.com/office/officeart/2008/layout/LinedList"/>
    <dgm:cxn modelId="{03BDA0CF-B0D1-914E-871E-1CBCE9570713}" type="presParOf" srcId="{EE3D97FF-1669-7242-85AF-7F5F8726B58D}" destId="{F799758D-BB20-D642-8D82-03A56D4773F2}" srcOrd="0" destOrd="0" presId="urn:microsoft.com/office/officeart/2008/layout/LinedList"/>
    <dgm:cxn modelId="{CB3F443F-B2F5-234E-9322-2EE2D4ACAF8C}" type="presParOf" srcId="{EE3D97FF-1669-7242-85AF-7F5F8726B58D}" destId="{8165664A-BBE5-D14F-B347-CE9BAF8EFEF7}" srcOrd="1" destOrd="0" presId="urn:microsoft.com/office/officeart/2008/layout/LinedList"/>
    <dgm:cxn modelId="{A268ED47-F7DD-DF4E-A446-C88238DF516E}" type="presParOf" srcId="{71D963F5-4485-F248-BAA2-BECC1675E11C}" destId="{DB815C34-2D85-3B40-87C8-DC9B4E73F452}" srcOrd="12" destOrd="0" presId="urn:microsoft.com/office/officeart/2008/layout/LinedList"/>
    <dgm:cxn modelId="{27764525-5586-F843-B257-FD2B8E05B5AA}" type="presParOf" srcId="{71D963F5-4485-F248-BAA2-BECC1675E11C}" destId="{48427D75-EDEB-1A4A-9F3B-4DC199656F1A}" srcOrd="13" destOrd="0" presId="urn:microsoft.com/office/officeart/2008/layout/LinedList"/>
    <dgm:cxn modelId="{33878F2F-D45A-CB4F-A52E-4A5D6B07D19C}" type="presParOf" srcId="{48427D75-EDEB-1A4A-9F3B-4DC199656F1A}" destId="{81E96688-391C-904B-981D-709CE2F74896}" srcOrd="0" destOrd="0" presId="urn:microsoft.com/office/officeart/2008/layout/LinedList"/>
    <dgm:cxn modelId="{287CB48D-D55E-4743-8FD4-84ABAC6D9C9B}" type="presParOf" srcId="{48427D75-EDEB-1A4A-9F3B-4DC199656F1A}" destId="{1B6BA63B-9195-C140-80B8-CEE29F2D3305}" srcOrd="1" destOrd="0" presId="urn:microsoft.com/office/officeart/2008/layout/LinedList"/>
    <dgm:cxn modelId="{38DDF1EF-CA5F-2648-9168-B5438AA84B66}" type="presParOf" srcId="{71D963F5-4485-F248-BAA2-BECC1675E11C}" destId="{0334C635-6264-0740-9E55-1A7CA5860FCB}" srcOrd="14" destOrd="0" presId="urn:microsoft.com/office/officeart/2008/layout/LinedList"/>
    <dgm:cxn modelId="{28AF167C-7513-4F44-9983-77B094961215}" type="presParOf" srcId="{71D963F5-4485-F248-BAA2-BECC1675E11C}" destId="{5238FAC0-E71C-094B-B1E0-5B217973FEF7}" srcOrd="15" destOrd="0" presId="urn:microsoft.com/office/officeart/2008/layout/LinedList"/>
    <dgm:cxn modelId="{E454F502-524C-1640-8360-F7ECD02AFCE8}" type="presParOf" srcId="{5238FAC0-E71C-094B-B1E0-5B217973FEF7}" destId="{75EC5CBE-18FC-044C-9408-D605634DA523}" srcOrd="0" destOrd="0" presId="urn:microsoft.com/office/officeart/2008/layout/LinedList"/>
    <dgm:cxn modelId="{74E0CDE7-A0CB-0444-8FFF-BE96018418C2}" type="presParOf" srcId="{5238FAC0-E71C-094B-B1E0-5B217973FEF7}" destId="{B7FE8F97-D26B-654D-A240-B917618D8745}" srcOrd="1" destOrd="0" presId="urn:microsoft.com/office/officeart/2008/layout/LinedList"/>
    <dgm:cxn modelId="{F5F18C8A-5564-3E45-9916-80105D4447E4}" type="presParOf" srcId="{71D963F5-4485-F248-BAA2-BECC1675E11C}" destId="{06E8F245-70A7-F240-B266-E869D8998E5F}" srcOrd="16" destOrd="0" presId="urn:microsoft.com/office/officeart/2008/layout/LinedList"/>
    <dgm:cxn modelId="{FD41CDC7-E818-B741-9CF4-3EAFA8F1470E}" type="presParOf" srcId="{71D963F5-4485-F248-BAA2-BECC1675E11C}" destId="{5395ABCC-8960-6C4C-8695-6B271EF448DE}" srcOrd="17" destOrd="0" presId="urn:microsoft.com/office/officeart/2008/layout/LinedList"/>
    <dgm:cxn modelId="{AE3914CA-2086-0942-9857-FF56F50A7BBC}" type="presParOf" srcId="{5395ABCC-8960-6C4C-8695-6B271EF448DE}" destId="{301624E6-9AC6-B74C-936C-A31E4E3E67F1}" srcOrd="0" destOrd="0" presId="urn:microsoft.com/office/officeart/2008/layout/LinedList"/>
    <dgm:cxn modelId="{F1C3A4F7-FBD0-F846-B8C6-2368B8981E63}" type="presParOf" srcId="{5395ABCC-8960-6C4C-8695-6B271EF448DE}" destId="{6D4BF91D-B081-184A-9545-72D23BFAE67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A46F3E1A-218A-0842-AAB4-BE55FDFDE649}" type="doc">
      <dgm:prSet loTypeId="urn:microsoft.com/office/officeart/2008/layout/LinedList" loCatId="list" qsTypeId="urn:microsoft.com/office/officeart/2005/8/quickstyle/simple1#80" qsCatId="simple" csTypeId="urn:microsoft.com/office/officeart/2005/8/colors/colorful1#16" csCatId="colorful" phldr="1"/>
      <dgm:spPr/>
      <dgm:t>
        <a:bodyPr/>
        <a:lstStyle/>
        <a:p>
          <a:endParaRPr lang="zh-CN" altLang="en-US"/>
        </a:p>
      </dgm:t>
    </dgm:pt>
    <dgm:pt modelId="{63913154-22EA-C640-AA8E-53819AD618D2}">
      <dgm:prSet/>
      <dgm:spPr/>
      <dgm:t>
        <a:bodyPr/>
        <a:lstStyle/>
        <a:p>
          <a:r>
            <a:rPr lang="zh-CN" altLang="en-US" b="0" i="0" u="none"/>
            <a:t>第十五条 当事人或者其代理人应当向不动产登记机构申请不动产登记。</a:t>
          </a:r>
        </a:p>
      </dgm:t>
    </dgm:pt>
    <dgm:pt modelId="{8CDCD652-A095-BA44-9450-2147755EA3EC}" type="parTrans" cxnId="{9D670791-DFE0-6943-8104-621AA5851600}">
      <dgm:prSet/>
      <dgm:spPr/>
      <dgm:t>
        <a:bodyPr/>
        <a:lstStyle/>
        <a:p>
          <a:endParaRPr lang="zh-CN" altLang="en-US"/>
        </a:p>
      </dgm:t>
    </dgm:pt>
    <dgm:pt modelId="{688FF609-18A4-CD4E-AE0F-86A4AB6993BC}" type="sibTrans" cxnId="{9D670791-DFE0-6943-8104-621AA5851600}">
      <dgm:prSet/>
      <dgm:spPr/>
      <dgm:t>
        <a:bodyPr/>
        <a:lstStyle/>
        <a:p>
          <a:endParaRPr lang="zh-CN" altLang="en-US"/>
        </a:p>
      </dgm:t>
    </dgm:pt>
    <dgm:pt modelId="{ADF01DB1-9A22-C245-B377-3338E1BBF975}">
      <dgm:prSet/>
      <dgm:spPr/>
      <dgm:t>
        <a:bodyPr/>
        <a:lstStyle/>
        <a:p>
          <a:r>
            <a:rPr lang="zh-CN" altLang="en-US" b="0" i="0" u="none"/>
            <a:t>不动产登记机构将申请登记事项记载于不动产登记簿前，申请人可以撤回登记申请。</a:t>
          </a:r>
        </a:p>
      </dgm:t>
    </dgm:pt>
    <dgm:pt modelId="{4FA8729D-DC70-3D46-8A5C-97E21DFBC348}" type="parTrans" cxnId="{89976250-7F9E-DE4F-A034-8C43286D8821}">
      <dgm:prSet/>
      <dgm:spPr/>
      <dgm:t>
        <a:bodyPr/>
        <a:lstStyle/>
        <a:p>
          <a:endParaRPr lang="zh-CN" altLang="en-US"/>
        </a:p>
      </dgm:t>
    </dgm:pt>
    <dgm:pt modelId="{0AAF343B-9E18-D84E-9C6E-238AEEAB98C1}" type="sibTrans" cxnId="{89976250-7F9E-DE4F-A034-8C43286D8821}">
      <dgm:prSet/>
      <dgm:spPr/>
      <dgm:t>
        <a:bodyPr/>
        <a:lstStyle/>
        <a:p>
          <a:endParaRPr lang="zh-CN" altLang="en-US"/>
        </a:p>
      </dgm:t>
    </dgm:pt>
    <dgm:pt modelId="{09354C25-0BA2-0545-9930-F6A101EF7EFE}" type="pres">
      <dgm:prSet presAssocID="{A46F3E1A-218A-0842-AAB4-BE55FDFDE649}" presName="vert0" presStyleCnt="0">
        <dgm:presLayoutVars>
          <dgm:dir/>
          <dgm:animOne val="branch"/>
          <dgm:animLvl val="lvl"/>
        </dgm:presLayoutVars>
      </dgm:prSet>
      <dgm:spPr/>
    </dgm:pt>
    <dgm:pt modelId="{89FC0154-F882-664B-B645-7562C4FD206C}" type="pres">
      <dgm:prSet presAssocID="{63913154-22EA-C640-AA8E-53819AD618D2}" presName="thickLine" presStyleLbl="alignNode1" presStyleIdx="0" presStyleCnt="2"/>
      <dgm:spPr/>
    </dgm:pt>
    <dgm:pt modelId="{B7000DB2-A99E-824B-AB53-C16EDFD131FC}" type="pres">
      <dgm:prSet presAssocID="{63913154-22EA-C640-AA8E-53819AD618D2}" presName="horz1" presStyleCnt="0"/>
      <dgm:spPr/>
    </dgm:pt>
    <dgm:pt modelId="{DDCD77A5-BF70-4F42-A311-972B4B1D95CD}" type="pres">
      <dgm:prSet presAssocID="{63913154-22EA-C640-AA8E-53819AD618D2}" presName="tx1" presStyleLbl="revTx" presStyleIdx="0" presStyleCnt="2"/>
      <dgm:spPr/>
    </dgm:pt>
    <dgm:pt modelId="{9DCCEDB6-CDE9-9D4D-A982-90809AA637BA}" type="pres">
      <dgm:prSet presAssocID="{63913154-22EA-C640-AA8E-53819AD618D2}" presName="vert1" presStyleCnt="0"/>
      <dgm:spPr/>
    </dgm:pt>
    <dgm:pt modelId="{C3853F5F-9934-1947-AA5F-FA9373D611BD}" type="pres">
      <dgm:prSet presAssocID="{ADF01DB1-9A22-C245-B377-3338E1BBF975}" presName="thickLine" presStyleLbl="alignNode1" presStyleIdx="1" presStyleCnt="2"/>
      <dgm:spPr/>
    </dgm:pt>
    <dgm:pt modelId="{DCCE64C5-F4E6-254B-AE0A-1FB05A868FF6}" type="pres">
      <dgm:prSet presAssocID="{ADF01DB1-9A22-C245-B377-3338E1BBF975}" presName="horz1" presStyleCnt="0"/>
      <dgm:spPr/>
    </dgm:pt>
    <dgm:pt modelId="{395C812E-F5D0-584F-A721-CA01CF5A5176}" type="pres">
      <dgm:prSet presAssocID="{ADF01DB1-9A22-C245-B377-3338E1BBF975}" presName="tx1" presStyleLbl="revTx" presStyleIdx="1" presStyleCnt="2"/>
      <dgm:spPr/>
    </dgm:pt>
    <dgm:pt modelId="{26FCD3B1-B641-E641-9CBA-A379DAA5156C}" type="pres">
      <dgm:prSet presAssocID="{ADF01DB1-9A22-C245-B377-3338E1BBF975}" presName="vert1" presStyleCnt="0"/>
      <dgm:spPr/>
    </dgm:pt>
  </dgm:ptLst>
  <dgm:cxnLst>
    <dgm:cxn modelId="{89976250-7F9E-DE4F-A034-8C43286D8821}" srcId="{A46F3E1A-218A-0842-AAB4-BE55FDFDE649}" destId="{ADF01DB1-9A22-C245-B377-3338E1BBF975}" srcOrd="1" destOrd="0" parTransId="{4FA8729D-DC70-3D46-8A5C-97E21DFBC348}" sibTransId="{0AAF343B-9E18-D84E-9C6E-238AEEAB98C1}"/>
    <dgm:cxn modelId="{9D670791-DFE0-6943-8104-621AA5851600}" srcId="{A46F3E1A-218A-0842-AAB4-BE55FDFDE649}" destId="{63913154-22EA-C640-AA8E-53819AD618D2}" srcOrd="0" destOrd="0" parTransId="{8CDCD652-A095-BA44-9450-2147755EA3EC}" sibTransId="{688FF609-18A4-CD4E-AE0F-86A4AB6993BC}"/>
    <dgm:cxn modelId="{D1C9A994-AC95-274C-B181-FC74DAD22E34}" type="presOf" srcId="{ADF01DB1-9A22-C245-B377-3338E1BBF975}" destId="{395C812E-F5D0-584F-A721-CA01CF5A5176}" srcOrd="0" destOrd="0" presId="urn:microsoft.com/office/officeart/2008/layout/LinedList"/>
    <dgm:cxn modelId="{AA6519A1-0C80-C94C-9877-3B57460E099A}" type="presOf" srcId="{A46F3E1A-218A-0842-AAB4-BE55FDFDE649}" destId="{09354C25-0BA2-0545-9930-F6A101EF7EFE}" srcOrd="0" destOrd="0" presId="urn:microsoft.com/office/officeart/2008/layout/LinedList"/>
    <dgm:cxn modelId="{7533CFEE-BE78-9149-AA11-916300EBB3CD}" type="presOf" srcId="{63913154-22EA-C640-AA8E-53819AD618D2}" destId="{DDCD77A5-BF70-4F42-A311-972B4B1D95CD}" srcOrd="0" destOrd="0" presId="urn:microsoft.com/office/officeart/2008/layout/LinedList"/>
    <dgm:cxn modelId="{61C5DA0A-F63D-AE44-87C4-4CDBA2904ED2}" type="presParOf" srcId="{09354C25-0BA2-0545-9930-F6A101EF7EFE}" destId="{89FC0154-F882-664B-B645-7562C4FD206C}" srcOrd="0" destOrd="0" presId="urn:microsoft.com/office/officeart/2008/layout/LinedList"/>
    <dgm:cxn modelId="{3F10253C-CDD1-6F43-9729-75A7E24B9BD9}" type="presParOf" srcId="{09354C25-0BA2-0545-9930-F6A101EF7EFE}" destId="{B7000DB2-A99E-824B-AB53-C16EDFD131FC}" srcOrd="1" destOrd="0" presId="urn:microsoft.com/office/officeart/2008/layout/LinedList"/>
    <dgm:cxn modelId="{C977FF06-ACEC-4A4A-9753-F989DD8E33D8}" type="presParOf" srcId="{B7000DB2-A99E-824B-AB53-C16EDFD131FC}" destId="{DDCD77A5-BF70-4F42-A311-972B4B1D95CD}" srcOrd="0" destOrd="0" presId="urn:microsoft.com/office/officeart/2008/layout/LinedList"/>
    <dgm:cxn modelId="{B6A17D0C-F898-614D-B49F-56F59D153081}" type="presParOf" srcId="{B7000DB2-A99E-824B-AB53-C16EDFD131FC}" destId="{9DCCEDB6-CDE9-9D4D-A982-90809AA637BA}" srcOrd="1" destOrd="0" presId="urn:microsoft.com/office/officeart/2008/layout/LinedList"/>
    <dgm:cxn modelId="{F11304EB-B1AC-744E-84CF-C965A8DC25D1}" type="presParOf" srcId="{09354C25-0BA2-0545-9930-F6A101EF7EFE}" destId="{C3853F5F-9934-1947-AA5F-FA9373D611BD}" srcOrd="2" destOrd="0" presId="urn:microsoft.com/office/officeart/2008/layout/LinedList"/>
    <dgm:cxn modelId="{B084EB38-B364-F94F-85AD-3F7EB066B525}" type="presParOf" srcId="{09354C25-0BA2-0545-9930-F6A101EF7EFE}" destId="{DCCE64C5-F4E6-254B-AE0A-1FB05A868FF6}" srcOrd="3" destOrd="0" presId="urn:microsoft.com/office/officeart/2008/layout/LinedList"/>
    <dgm:cxn modelId="{8CC560E8-5422-0347-A454-D5AA82439E34}" type="presParOf" srcId="{DCCE64C5-F4E6-254B-AE0A-1FB05A868FF6}" destId="{395C812E-F5D0-584F-A721-CA01CF5A5176}" srcOrd="0" destOrd="0" presId="urn:microsoft.com/office/officeart/2008/layout/LinedList"/>
    <dgm:cxn modelId="{5C275C71-422D-8743-99A8-789C1B3792EF}" type="presParOf" srcId="{DCCE64C5-F4E6-254B-AE0A-1FB05A868FF6}" destId="{26FCD3B1-B641-E641-9CBA-A379DAA5156C}"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A230A112-E82E-2243-B33E-DAD763D57AF5}" type="doc">
      <dgm:prSet loTypeId="urn:microsoft.com/office/officeart/2008/layout/LinedList" loCatId="list" qsTypeId="urn:microsoft.com/office/officeart/2005/8/quickstyle/simple1#81" qsCatId="simple" csTypeId="urn:microsoft.com/office/officeart/2005/8/colors/colorful1#17" csCatId="colorful" phldr="1"/>
      <dgm:spPr/>
      <dgm:t>
        <a:bodyPr/>
        <a:lstStyle/>
        <a:p>
          <a:endParaRPr lang="zh-CN" altLang="en-US"/>
        </a:p>
      </dgm:t>
    </dgm:pt>
    <dgm:pt modelId="{BB14D466-8930-F84B-9997-F1084C580F7C}">
      <dgm:prSet/>
      <dgm:spPr/>
      <dgm:t>
        <a:bodyPr/>
        <a:lstStyle/>
        <a:p>
          <a:r>
            <a:rPr lang="zh-CN" altLang="en-US" b="0" i="0" u="none"/>
            <a:t>第十六条 申请人应当提交下列材料，并对申请材料的真实性负责：</a:t>
          </a:r>
        </a:p>
      </dgm:t>
    </dgm:pt>
    <dgm:pt modelId="{3AA84085-9A72-C34C-A8DD-12B7F2E97E7A}" type="parTrans" cxnId="{5E0E9DB3-A409-5446-BDCD-FFFEB72FABF2}">
      <dgm:prSet/>
      <dgm:spPr/>
      <dgm:t>
        <a:bodyPr/>
        <a:lstStyle/>
        <a:p>
          <a:endParaRPr lang="zh-CN" altLang="en-US"/>
        </a:p>
      </dgm:t>
    </dgm:pt>
    <dgm:pt modelId="{C1094C0F-1BBD-4244-96F1-9EA395E571FD}" type="sibTrans" cxnId="{5E0E9DB3-A409-5446-BDCD-FFFEB72FABF2}">
      <dgm:prSet/>
      <dgm:spPr/>
      <dgm:t>
        <a:bodyPr/>
        <a:lstStyle/>
        <a:p>
          <a:endParaRPr lang="zh-CN" altLang="en-US"/>
        </a:p>
      </dgm:t>
    </dgm:pt>
    <dgm:pt modelId="{E05018FF-1F32-BA4B-98C2-E31D573A5ECE}">
      <dgm:prSet/>
      <dgm:spPr/>
      <dgm:t>
        <a:bodyPr/>
        <a:lstStyle/>
        <a:p>
          <a:r>
            <a:rPr lang="zh-CN" altLang="en-US" b="0" i="0" u="none"/>
            <a:t>（一）登记申请书；</a:t>
          </a:r>
        </a:p>
      </dgm:t>
    </dgm:pt>
    <dgm:pt modelId="{F05C690E-848B-FA46-9A7F-12912E4D7499}" type="parTrans" cxnId="{FE8B6E64-73D1-134B-A2BF-68265900CFE8}">
      <dgm:prSet/>
      <dgm:spPr/>
      <dgm:t>
        <a:bodyPr/>
        <a:lstStyle/>
        <a:p>
          <a:endParaRPr lang="zh-CN" altLang="en-US"/>
        </a:p>
      </dgm:t>
    </dgm:pt>
    <dgm:pt modelId="{C228E237-FB49-6348-B17C-6671E9DA1600}" type="sibTrans" cxnId="{FE8B6E64-73D1-134B-A2BF-68265900CFE8}">
      <dgm:prSet/>
      <dgm:spPr/>
      <dgm:t>
        <a:bodyPr/>
        <a:lstStyle/>
        <a:p>
          <a:endParaRPr lang="zh-CN" altLang="en-US"/>
        </a:p>
      </dgm:t>
    </dgm:pt>
    <dgm:pt modelId="{A7D00B0B-5AE3-2C46-949A-8D9B5360F6B4}">
      <dgm:prSet/>
      <dgm:spPr/>
      <dgm:t>
        <a:bodyPr/>
        <a:lstStyle/>
        <a:p>
          <a:r>
            <a:rPr lang="zh-CN" altLang="en-US" b="0" i="0" u="none"/>
            <a:t>（二）申请人、代理人身份证明材料、授权委托书；</a:t>
          </a:r>
        </a:p>
      </dgm:t>
    </dgm:pt>
    <dgm:pt modelId="{AFC340F5-91B9-4A42-B820-D5946017EBAF}" type="parTrans" cxnId="{74EA443A-D0F2-3A42-9CD4-D79542B2A06A}">
      <dgm:prSet/>
      <dgm:spPr/>
      <dgm:t>
        <a:bodyPr/>
        <a:lstStyle/>
        <a:p>
          <a:endParaRPr lang="zh-CN" altLang="en-US"/>
        </a:p>
      </dgm:t>
    </dgm:pt>
    <dgm:pt modelId="{647CA316-939B-B94A-8FA9-779C4A0AD863}" type="sibTrans" cxnId="{74EA443A-D0F2-3A42-9CD4-D79542B2A06A}">
      <dgm:prSet/>
      <dgm:spPr/>
      <dgm:t>
        <a:bodyPr/>
        <a:lstStyle/>
        <a:p>
          <a:endParaRPr lang="zh-CN" altLang="en-US"/>
        </a:p>
      </dgm:t>
    </dgm:pt>
    <dgm:pt modelId="{B7BD8E6F-456E-0C44-B43F-C7D33358D818}">
      <dgm:prSet/>
      <dgm:spPr/>
      <dgm:t>
        <a:bodyPr/>
        <a:lstStyle/>
        <a:p>
          <a:r>
            <a:rPr lang="zh-CN" altLang="en-US" b="0" i="0" u="none"/>
            <a:t>（三）相关的不动产权属来源证明材料、登记原因证明文件、不动产权属证书；</a:t>
          </a:r>
        </a:p>
      </dgm:t>
    </dgm:pt>
    <dgm:pt modelId="{0A49D042-3634-6845-9953-CE0503C10CDE}" type="parTrans" cxnId="{8EA1ED28-7DED-8847-902A-766BC48D1AF2}">
      <dgm:prSet/>
      <dgm:spPr/>
      <dgm:t>
        <a:bodyPr/>
        <a:lstStyle/>
        <a:p>
          <a:endParaRPr lang="zh-CN" altLang="en-US"/>
        </a:p>
      </dgm:t>
    </dgm:pt>
    <dgm:pt modelId="{47614D2D-D374-0445-BF91-459ACDCA1405}" type="sibTrans" cxnId="{8EA1ED28-7DED-8847-902A-766BC48D1AF2}">
      <dgm:prSet/>
      <dgm:spPr/>
      <dgm:t>
        <a:bodyPr/>
        <a:lstStyle/>
        <a:p>
          <a:endParaRPr lang="zh-CN" altLang="en-US"/>
        </a:p>
      </dgm:t>
    </dgm:pt>
    <dgm:pt modelId="{579E62DD-55D2-524D-9F22-371A9C6DAD7C}">
      <dgm:prSet/>
      <dgm:spPr/>
      <dgm:t>
        <a:bodyPr/>
        <a:lstStyle/>
        <a:p>
          <a:r>
            <a:rPr lang="zh-CN" altLang="en-US" b="0" i="0" u="none"/>
            <a:t>（四）不动产界址、空间界限、面积等材料；</a:t>
          </a:r>
        </a:p>
      </dgm:t>
    </dgm:pt>
    <dgm:pt modelId="{F239D80D-DF51-0744-9A14-FE8547D024C2}" type="parTrans" cxnId="{D5CADC9A-AF03-0B48-99BE-1231D06A753B}">
      <dgm:prSet/>
      <dgm:spPr/>
      <dgm:t>
        <a:bodyPr/>
        <a:lstStyle/>
        <a:p>
          <a:endParaRPr lang="zh-CN" altLang="en-US"/>
        </a:p>
      </dgm:t>
    </dgm:pt>
    <dgm:pt modelId="{90A3A160-27B5-6E4B-9AF9-62AA5FFBEC4B}" type="sibTrans" cxnId="{D5CADC9A-AF03-0B48-99BE-1231D06A753B}">
      <dgm:prSet/>
      <dgm:spPr/>
      <dgm:t>
        <a:bodyPr/>
        <a:lstStyle/>
        <a:p>
          <a:endParaRPr lang="zh-CN" altLang="en-US"/>
        </a:p>
      </dgm:t>
    </dgm:pt>
    <dgm:pt modelId="{5B929634-F556-1F4B-B898-18460B3DED07}">
      <dgm:prSet/>
      <dgm:spPr/>
      <dgm:t>
        <a:bodyPr/>
        <a:lstStyle/>
        <a:p>
          <a:r>
            <a:rPr lang="zh-CN" altLang="en-US" b="0" i="0" u="none"/>
            <a:t>（五）与他人利害关系的说明材料；</a:t>
          </a:r>
        </a:p>
      </dgm:t>
    </dgm:pt>
    <dgm:pt modelId="{00407CE8-13FF-1349-937F-1F1EE464D666}" type="parTrans" cxnId="{29746802-6A70-F041-B573-9488B497A424}">
      <dgm:prSet/>
      <dgm:spPr/>
      <dgm:t>
        <a:bodyPr/>
        <a:lstStyle/>
        <a:p>
          <a:endParaRPr lang="zh-CN" altLang="en-US"/>
        </a:p>
      </dgm:t>
    </dgm:pt>
    <dgm:pt modelId="{041959C2-819C-824B-A351-B177A8ADE23F}" type="sibTrans" cxnId="{29746802-6A70-F041-B573-9488B497A424}">
      <dgm:prSet/>
      <dgm:spPr/>
      <dgm:t>
        <a:bodyPr/>
        <a:lstStyle/>
        <a:p>
          <a:endParaRPr lang="zh-CN" altLang="en-US"/>
        </a:p>
      </dgm:t>
    </dgm:pt>
    <dgm:pt modelId="{696071BD-9E13-194D-906D-535B074D295D}">
      <dgm:prSet/>
      <dgm:spPr/>
      <dgm:t>
        <a:bodyPr/>
        <a:lstStyle/>
        <a:p>
          <a:r>
            <a:rPr lang="zh-CN" altLang="en-US" b="0" i="0" u="none"/>
            <a:t>（六）法律、行政法规以及本条例实施细则规定的其他材料。</a:t>
          </a:r>
        </a:p>
      </dgm:t>
    </dgm:pt>
    <dgm:pt modelId="{75749E55-F12E-C040-AAF1-ECF4E48CA8E8}" type="parTrans" cxnId="{5534A1C0-56E0-4746-9C6E-B179B4464DAA}">
      <dgm:prSet/>
      <dgm:spPr/>
      <dgm:t>
        <a:bodyPr/>
        <a:lstStyle/>
        <a:p>
          <a:endParaRPr lang="zh-CN" altLang="en-US"/>
        </a:p>
      </dgm:t>
    </dgm:pt>
    <dgm:pt modelId="{F67FE359-1B08-164F-8C85-0CC826C46064}" type="sibTrans" cxnId="{5534A1C0-56E0-4746-9C6E-B179B4464DAA}">
      <dgm:prSet/>
      <dgm:spPr/>
      <dgm:t>
        <a:bodyPr/>
        <a:lstStyle/>
        <a:p>
          <a:endParaRPr lang="zh-CN" altLang="en-US"/>
        </a:p>
      </dgm:t>
    </dgm:pt>
    <dgm:pt modelId="{3BC0B3F5-A12D-6341-A08C-56ACE125D56F}">
      <dgm:prSet/>
      <dgm:spPr/>
      <dgm:t>
        <a:bodyPr/>
        <a:lstStyle/>
        <a:p>
          <a:r>
            <a:rPr lang="zh-CN" altLang="en-US" b="0" i="0" u="none"/>
            <a:t>不动产登记机构应当在办公场所和门户网站公开申请登记所需材料目录和示范文本等信息。</a:t>
          </a:r>
        </a:p>
      </dgm:t>
    </dgm:pt>
    <dgm:pt modelId="{89D70EC3-3C6A-854E-B04D-D555E79CBB3A}" type="parTrans" cxnId="{990BB1A4-AC85-0940-93A1-98F67582A872}">
      <dgm:prSet/>
      <dgm:spPr/>
      <dgm:t>
        <a:bodyPr/>
        <a:lstStyle/>
        <a:p>
          <a:endParaRPr lang="zh-CN" altLang="en-US"/>
        </a:p>
      </dgm:t>
    </dgm:pt>
    <dgm:pt modelId="{C7E2BF19-FAD4-BA4C-8539-42F671C41455}" type="sibTrans" cxnId="{990BB1A4-AC85-0940-93A1-98F67582A872}">
      <dgm:prSet/>
      <dgm:spPr/>
      <dgm:t>
        <a:bodyPr/>
        <a:lstStyle/>
        <a:p>
          <a:endParaRPr lang="zh-CN" altLang="en-US"/>
        </a:p>
      </dgm:t>
    </dgm:pt>
    <dgm:pt modelId="{CC348AFC-1252-864C-82A4-36A06393BB96}" type="pres">
      <dgm:prSet presAssocID="{A230A112-E82E-2243-B33E-DAD763D57AF5}" presName="vert0" presStyleCnt="0">
        <dgm:presLayoutVars>
          <dgm:dir/>
          <dgm:animOne val="branch"/>
          <dgm:animLvl val="lvl"/>
        </dgm:presLayoutVars>
      </dgm:prSet>
      <dgm:spPr/>
    </dgm:pt>
    <dgm:pt modelId="{EE667F58-4EEF-B448-884A-F321040B0170}" type="pres">
      <dgm:prSet presAssocID="{BB14D466-8930-F84B-9997-F1084C580F7C}" presName="thickLine" presStyleLbl="alignNode1" presStyleIdx="0" presStyleCnt="8"/>
      <dgm:spPr/>
    </dgm:pt>
    <dgm:pt modelId="{8D9E6D32-847A-784A-BA83-A50A04A194F4}" type="pres">
      <dgm:prSet presAssocID="{BB14D466-8930-F84B-9997-F1084C580F7C}" presName="horz1" presStyleCnt="0"/>
      <dgm:spPr/>
    </dgm:pt>
    <dgm:pt modelId="{2F046961-E70C-7F4F-B296-E4A342923297}" type="pres">
      <dgm:prSet presAssocID="{BB14D466-8930-F84B-9997-F1084C580F7C}" presName="tx1" presStyleLbl="revTx" presStyleIdx="0" presStyleCnt="8"/>
      <dgm:spPr/>
    </dgm:pt>
    <dgm:pt modelId="{147D02FE-C0D1-B94F-BFF8-0D21F5D4BFFA}" type="pres">
      <dgm:prSet presAssocID="{BB14D466-8930-F84B-9997-F1084C580F7C}" presName="vert1" presStyleCnt="0"/>
      <dgm:spPr/>
    </dgm:pt>
    <dgm:pt modelId="{06FEAEAA-2CFA-2C43-9FBF-37BD4DA603BF}" type="pres">
      <dgm:prSet presAssocID="{E05018FF-1F32-BA4B-98C2-E31D573A5ECE}" presName="thickLine" presStyleLbl="alignNode1" presStyleIdx="1" presStyleCnt="8"/>
      <dgm:spPr/>
    </dgm:pt>
    <dgm:pt modelId="{BC3401A0-C30A-0042-B84F-CA1569C3D1E1}" type="pres">
      <dgm:prSet presAssocID="{E05018FF-1F32-BA4B-98C2-E31D573A5ECE}" presName="horz1" presStyleCnt="0"/>
      <dgm:spPr/>
    </dgm:pt>
    <dgm:pt modelId="{419CB45E-565D-1042-8A17-8D8E4325E6D4}" type="pres">
      <dgm:prSet presAssocID="{E05018FF-1F32-BA4B-98C2-E31D573A5ECE}" presName="tx1" presStyleLbl="revTx" presStyleIdx="1" presStyleCnt="8"/>
      <dgm:spPr/>
    </dgm:pt>
    <dgm:pt modelId="{D976C9B1-CBAB-EB4C-AF58-447E55064641}" type="pres">
      <dgm:prSet presAssocID="{E05018FF-1F32-BA4B-98C2-E31D573A5ECE}" presName="vert1" presStyleCnt="0"/>
      <dgm:spPr/>
    </dgm:pt>
    <dgm:pt modelId="{87062352-7D24-E245-A9F1-3F4385AF2742}" type="pres">
      <dgm:prSet presAssocID="{A7D00B0B-5AE3-2C46-949A-8D9B5360F6B4}" presName="thickLine" presStyleLbl="alignNode1" presStyleIdx="2" presStyleCnt="8"/>
      <dgm:spPr/>
    </dgm:pt>
    <dgm:pt modelId="{94FBA6C8-4F53-B048-AFF3-2C842165A66A}" type="pres">
      <dgm:prSet presAssocID="{A7D00B0B-5AE3-2C46-949A-8D9B5360F6B4}" presName="horz1" presStyleCnt="0"/>
      <dgm:spPr/>
    </dgm:pt>
    <dgm:pt modelId="{CB1C9D9C-34E7-2643-8294-A97BF37316DD}" type="pres">
      <dgm:prSet presAssocID="{A7D00B0B-5AE3-2C46-949A-8D9B5360F6B4}" presName="tx1" presStyleLbl="revTx" presStyleIdx="2" presStyleCnt="8"/>
      <dgm:spPr/>
    </dgm:pt>
    <dgm:pt modelId="{6883E150-6071-C748-876E-CCC26A782600}" type="pres">
      <dgm:prSet presAssocID="{A7D00B0B-5AE3-2C46-949A-8D9B5360F6B4}" presName="vert1" presStyleCnt="0"/>
      <dgm:spPr/>
    </dgm:pt>
    <dgm:pt modelId="{86BC7C37-1A6E-6D40-BF64-47389BB093B8}" type="pres">
      <dgm:prSet presAssocID="{B7BD8E6F-456E-0C44-B43F-C7D33358D818}" presName="thickLine" presStyleLbl="alignNode1" presStyleIdx="3" presStyleCnt="8"/>
      <dgm:spPr/>
    </dgm:pt>
    <dgm:pt modelId="{BFA6114F-4989-FB48-961B-E0052BD1217B}" type="pres">
      <dgm:prSet presAssocID="{B7BD8E6F-456E-0C44-B43F-C7D33358D818}" presName="horz1" presStyleCnt="0"/>
      <dgm:spPr/>
    </dgm:pt>
    <dgm:pt modelId="{F73D05F2-89F3-ED40-ADFB-61AACE9526E9}" type="pres">
      <dgm:prSet presAssocID="{B7BD8E6F-456E-0C44-B43F-C7D33358D818}" presName="tx1" presStyleLbl="revTx" presStyleIdx="3" presStyleCnt="8"/>
      <dgm:spPr/>
    </dgm:pt>
    <dgm:pt modelId="{BD2365E3-03E1-2F45-A12A-5CDCD94BEB01}" type="pres">
      <dgm:prSet presAssocID="{B7BD8E6F-456E-0C44-B43F-C7D33358D818}" presName="vert1" presStyleCnt="0"/>
      <dgm:spPr/>
    </dgm:pt>
    <dgm:pt modelId="{FB43CA76-98D3-634F-8F71-4CAFDD74C83F}" type="pres">
      <dgm:prSet presAssocID="{579E62DD-55D2-524D-9F22-371A9C6DAD7C}" presName="thickLine" presStyleLbl="alignNode1" presStyleIdx="4" presStyleCnt="8"/>
      <dgm:spPr/>
    </dgm:pt>
    <dgm:pt modelId="{287129F0-95F2-CB42-B257-D8C5B2A21526}" type="pres">
      <dgm:prSet presAssocID="{579E62DD-55D2-524D-9F22-371A9C6DAD7C}" presName="horz1" presStyleCnt="0"/>
      <dgm:spPr/>
    </dgm:pt>
    <dgm:pt modelId="{A304C07C-0B6D-924D-AAAA-F99C411AD10A}" type="pres">
      <dgm:prSet presAssocID="{579E62DD-55D2-524D-9F22-371A9C6DAD7C}" presName="tx1" presStyleLbl="revTx" presStyleIdx="4" presStyleCnt="8"/>
      <dgm:spPr/>
    </dgm:pt>
    <dgm:pt modelId="{BC6BE764-37E7-EF41-9B5F-9BBAE22E8D8A}" type="pres">
      <dgm:prSet presAssocID="{579E62DD-55D2-524D-9F22-371A9C6DAD7C}" presName="vert1" presStyleCnt="0"/>
      <dgm:spPr/>
    </dgm:pt>
    <dgm:pt modelId="{40BFA2EB-C412-A246-B54A-B21CE5AAAD32}" type="pres">
      <dgm:prSet presAssocID="{5B929634-F556-1F4B-B898-18460B3DED07}" presName="thickLine" presStyleLbl="alignNode1" presStyleIdx="5" presStyleCnt="8"/>
      <dgm:spPr/>
    </dgm:pt>
    <dgm:pt modelId="{AD828F46-7A5B-4442-8841-22AE34F51606}" type="pres">
      <dgm:prSet presAssocID="{5B929634-F556-1F4B-B898-18460B3DED07}" presName="horz1" presStyleCnt="0"/>
      <dgm:spPr/>
    </dgm:pt>
    <dgm:pt modelId="{8DBC34BD-FA76-EE4A-BD96-C61F7CC27EAE}" type="pres">
      <dgm:prSet presAssocID="{5B929634-F556-1F4B-B898-18460B3DED07}" presName="tx1" presStyleLbl="revTx" presStyleIdx="5" presStyleCnt="8"/>
      <dgm:spPr/>
    </dgm:pt>
    <dgm:pt modelId="{7C9814FF-8B26-0947-AA6F-BAE3AF7B9A74}" type="pres">
      <dgm:prSet presAssocID="{5B929634-F556-1F4B-B898-18460B3DED07}" presName="vert1" presStyleCnt="0"/>
      <dgm:spPr/>
    </dgm:pt>
    <dgm:pt modelId="{029F364E-C9F3-9E44-9122-333C26F3A862}" type="pres">
      <dgm:prSet presAssocID="{696071BD-9E13-194D-906D-535B074D295D}" presName="thickLine" presStyleLbl="alignNode1" presStyleIdx="6" presStyleCnt="8"/>
      <dgm:spPr/>
    </dgm:pt>
    <dgm:pt modelId="{6DA5E5FE-CB47-3B4B-A772-9B11D1FDB43D}" type="pres">
      <dgm:prSet presAssocID="{696071BD-9E13-194D-906D-535B074D295D}" presName="horz1" presStyleCnt="0"/>
      <dgm:spPr/>
    </dgm:pt>
    <dgm:pt modelId="{8E8ABAE7-0DE6-404E-B3CB-D4E467F2F39D}" type="pres">
      <dgm:prSet presAssocID="{696071BD-9E13-194D-906D-535B074D295D}" presName="tx1" presStyleLbl="revTx" presStyleIdx="6" presStyleCnt="8"/>
      <dgm:spPr/>
    </dgm:pt>
    <dgm:pt modelId="{CB07AD90-E33E-264D-BB27-3D8FD7839AD0}" type="pres">
      <dgm:prSet presAssocID="{696071BD-9E13-194D-906D-535B074D295D}" presName="vert1" presStyleCnt="0"/>
      <dgm:spPr/>
    </dgm:pt>
    <dgm:pt modelId="{746AA543-CB71-F349-AEF4-759B93A9EC96}" type="pres">
      <dgm:prSet presAssocID="{3BC0B3F5-A12D-6341-A08C-56ACE125D56F}" presName="thickLine" presStyleLbl="alignNode1" presStyleIdx="7" presStyleCnt="8"/>
      <dgm:spPr/>
    </dgm:pt>
    <dgm:pt modelId="{90F6A504-8AC6-7843-A29E-3701097B004E}" type="pres">
      <dgm:prSet presAssocID="{3BC0B3F5-A12D-6341-A08C-56ACE125D56F}" presName="horz1" presStyleCnt="0"/>
      <dgm:spPr/>
    </dgm:pt>
    <dgm:pt modelId="{DFE8365F-7550-F445-B96E-39354B7589F8}" type="pres">
      <dgm:prSet presAssocID="{3BC0B3F5-A12D-6341-A08C-56ACE125D56F}" presName="tx1" presStyleLbl="revTx" presStyleIdx="7" presStyleCnt="8"/>
      <dgm:spPr/>
    </dgm:pt>
    <dgm:pt modelId="{82D35E7F-70C0-714E-A600-655D64F87DCE}" type="pres">
      <dgm:prSet presAssocID="{3BC0B3F5-A12D-6341-A08C-56ACE125D56F}" presName="vert1" presStyleCnt="0"/>
      <dgm:spPr/>
    </dgm:pt>
  </dgm:ptLst>
  <dgm:cxnLst>
    <dgm:cxn modelId="{29746802-6A70-F041-B573-9488B497A424}" srcId="{A230A112-E82E-2243-B33E-DAD763D57AF5}" destId="{5B929634-F556-1F4B-B898-18460B3DED07}" srcOrd="5" destOrd="0" parTransId="{00407CE8-13FF-1349-937F-1F1EE464D666}" sibTransId="{041959C2-819C-824B-A351-B177A8ADE23F}"/>
    <dgm:cxn modelId="{F5B8B202-045B-584B-8140-3B21FAEF68DF}" type="presOf" srcId="{B7BD8E6F-456E-0C44-B43F-C7D33358D818}" destId="{F73D05F2-89F3-ED40-ADFB-61AACE9526E9}" srcOrd="0" destOrd="0" presId="urn:microsoft.com/office/officeart/2008/layout/LinedList"/>
    <dgm:cxn modelId="{2E00580C-18C4-B347-9268-3ACC5C63CE34}" type="presOf" srcId="{A7D00B0B-5AE3-2C46-949A-8D9B5360F6B4}" destId="{CB1C9D9C-34E7-2643-8294-A97BF37316DD}" srcOrd="0" destOrd="0" presId="urn:microsoft.com/office/officeart/2008/layout/LinedList"/>
    <dgm:cxn modelId="{8EA1ED28-7DED-8847-902A-766BC48D1AF2}" srcId="{A230A112-E82E-2243-B33E-DAD763D57AF5}" destId="{B7BD8E6F-456E-0C44-B43F-C7D33358D818}" srcOrd="3" destOrd="0" parTransId="{0A49D042-3634-6845-9953-CE0503C10CDE}" sibTransId="{47614D2D-D374-0445-BF91-459ACDCA1405}"/>
    <dgm:cxn modelId="{74EA443A-D0F2-3A42-9CD4-D79542B2A06A}" srcId="{A230A112-E82E-2243-B33E-DAD763D57AF5}" destId="{A7D00B0B-5AE3-2C46-949A-8D9B5360F6B4}" srcOrd="2" destOrd="0" parTransId="{AFC340F5-91B9-4A42-B820-D5946017EBAF}" sibTransId="{647CA316-939B-B94A-8FA9-779C4A0AD863}"/>
    <dgm:cxn modelId="{0D38623E-1D1A-914F-A86A-DE447B4A0CCE}" type="presOf" srcId="{A230A112-E82E-2243-B33E-DAD763D57AF5}" destId="{CC348AFC-1252-864C-82A4-36A06393BB96}" srcOrd="0" destOrd="0" presId="urn:microsoft.com/office/officeart/2008/layout/LinedList"/>
    <dgm:cxn modelId="{821F5C50-3D47-7E41-B029-43B67E7E2CD2}" type="presOf" srcId="{3BC0B3F5-A12D-6341-A08C-56ACE125D56F}" destId="{DFE8365F-7550-F445-B96E-39354B7589F8}" srcOrd="0" destOrd="0" presId="urn:microsoft.com/office/officeart/2008/layout/LinedList"/>
    <dgm:cxn modelId="{EC16415F-F898-5344-B479-C2C9D7DFB6A7}" type="presOf" srcId="{E05018FF-1F32-BA4B-98C2-E31D573A5ECE}" destId="{419CB45E-565D-1042-8A17-8D8E4325E6D4}" srcOrd="0" destOrd="0" presId="urn:microsoft.com/office/officeart/2008/layout/LinedList"/>
    <dgm:cxn modelId="{FE8B6E64-73D1-134B-A2BF-68265900CFE8}" srcId="{A230A112-E82E-2243-B33E-DAD763D57AF5}" destId="{E05018FF-1F32-BA4B-98C2-E31D573A5ECE}" srcOrd="1" destOrd="0" parTransId="{F05C690E-848B-FA46-9A7F-12912E4D7499}" sibTransId="{C228E237-FB49-6348-B17C-6671E9DA1600}"/>
    <dgm:cxn modelId="{F685057F-CE4D-7E4E-AA0D-DAEDDFC17CB6}" type="presOf" srcId="{696071BD-9E13-194D-906D-535B074D295D}" destId="{8E8ABAE7-0DE6-404E-B3CB-D4E467F2F39D}" srcOrd="0" destOrd="0" presId="urn:microsoft.com/office/officeart/2008/layout/LinedList"/>
    <dgm:cxn modelId="{3E63C08D-FB95-FD4C-8A5B-FE205CBC7917}" type="presOf" srcId="{BB14D466-8930-F84B-9997-F1084C580F7C}" destId="{2F046961-E70C-7F4F-B296-E4A342923297}" srcOrd="0" destOrd="0" presId="urn:microsoft.com/office/officeart/2008/layout/LinedList"/>
    <dgm:cxn modelId="{D5CADC9A-AF03-0B48-99BE-1231D06A753B}" srcId="{A230A112-E82E-2243-B33E-DAD763D57AF5}" destId="{579E62DD-55D2-524D-9F22-371A9C6DAD7C}" srcOrd="4" destOrd="0" parTransId="{F239D80D-DF51-0744-9A14-FE8547D024C2}" sibTransId="{90A3A160-27B5-6E4B-9AF9-62AA5FFBEC4B}"/>
    <dgm:cxn modelId="{990BB1A4-AC85-0940-93A1-98F67582A872}" srcId="{A230A112-E82E-2243-B33E-DAD763D57AF5}" destId="{3BC0B3F5-A12D-6341-A08C-56ACE125D56F}" srcOrd="7" destOrd="0" parTransId="{89D70EC3-3C6A-854E-B04D-D555E79CBB3A}" sibTransId="{C7E2BF19-FAD4-BA4C-8539-42F671C41455}"/>
    <dgm:cxn modelId="{5E0E9DB3-A409-5446-BDCD-FFFEB72FABF2}" srcId="{A230A112-E82E-2243-B33E-DAD763D57AF5}" destId="{BB14D466-8930-F84B-9997-F1084C580F7C}" srcOrd="0" destOrd="0" parTransId="{3AA84085-9A72-C34C-A8DD-12B7F2E97E7A}" sibTransId="{C1094C0F-1BBD-4244-96F1-9EA395E571FD}"/>
    <dgm:cxn modelId="{E03A74B8-1FE7-B943-A811-54E3EB4587A7}" type="presOf" srcId="{5B929634-F556-1F4B-B898-18460B3DED07}" destId="{8DBC34BD-FA76-EE4A-BD96-C61F7CC27EAE}" srcOrd="0" destOrd="0" presId="urn:microsoft.com/office/officeart/2008/layout/LinedList"/>
    <dgm:cxn modelId="{5534A1C0-56E0-4746-9C6E-B179B4464DAA}" srcId="{A230A112-E82E-2243-B33E-DAD763D57AF5}" destId="{696071BD-9E13-194D-906D-535B074D295D}" srcOrd="6" destOrd="0" parTransId="{75749E55-F12E-C040-AAF1-ECF4E48CA8E8}" sibTransId="{F67FE359-1B08-164F-8C85-0CC826C46064}"/>
    <dgm:cxn modelId="{9E4BA4D6-5862-E649-BC3C-456F74A34CAB}" type="presOf" srcId="{579E62DD-55D2-524D-9F22-371A9C6DAD7C}" destId="{A304C07C-0B6D-924D-AAAA-F99C411AD10A}" srcOrd="0" destOrd="0" presId="urn:microsoft.com/office/officeart/2008/layout/LinedList"/>
    <dgm:cxn modelId="{CADB15A8-9A54-5D46-B52A-BEC8A0F89DDE}" type="presParOf" srcId="{CC348AFC-1252-864C-82A4-36A06393BB96}" destId="{EE667F58-4EEF-B448-884A-F321040B0170}" srcOrd="0" destOrd="0" presId="urn:microsoft.com/office/officeart/2008/layout/LinedList"/>
    <dgm:cxn modelId="{CAA44922-87BF-7244-B383-446352507D7C}" type="presParOf" srcId="{CC348AFC-1252-864C-82A4-36A06393BB96}" destId="{8D9E6D32-847A-784A-BA83-A50A04A194F4}" srcOrd="1" destOrd="0" presId="urn:microsoft.com/office/officeart/2008/layout/LinedList"/>
    <dgm:cxn modelId="{FC5A6D0D-30D5-0F4E-BF2D-C02486CD3230}" type="presParOf" srcId="{8D9E6D32-847A-784A-BA83-A50A04A194F4}" destId="{2F046961-E70C-7F4F-B296-E4A342923297}" srcOrd="0" destOrd="0" presId="urn:microsoft.com/office/officeart/2008/layout/LinedList"/>
    <dgm:cxn modelId="{CF7A02E6-DB94-A047-9C77-B5E378ECCE5E}" type="presParOf" srcId="{8D9E6D32-847A-784A-BA83-A50A04A194F4}" destId="{147D02FE-C0D1-B94F-BFF8-0D21F5D4BFFA}" srcOrd="1" destOrd="0" presId="urn:microsoft.com/office/officeart/2008/layout/LinedList"/>
    <dgm:cxn modelId="{49F37BC7-6DC5-9A47-81F8-CA41FFF1BD78}" type="presParOf" srcId="{CC348AFC-1252-864C-82A4-36A06393BB96}" destId="{06FEAEAA-2CFA-2C43-9FBF-37BD4DA603BF}" srcOrd="2" destOrd="0" presId="urn:microsoft.com/office/officeart/2008/layout/LinedList"/>
    <dgm:cxn modelId="{63BEF347-6AC5-6446-B212-698CB9934386}" type="presParOf" srcId="{CC348AFC-1252-864C-82A4-36A06393BB96}" destId="{BC3401A0-C30A-0042-B84F-CA1569C3D1E1}" srcOrd="3" destOrd="0" presId="urn:microsoft.com/office/officeart/2008/layout/LinedList"/>
    <dgm:cxn modelId="{5DA12EBD-4F0A-F84E-B240-8ABCEE86B2CA}" type="presParOf" srcId="{BC3401A0-C30A-0042-B84F-CA1569C3D1E1}" destId="{419CB45E-565D-1042-8A17-8D8E4325E6D4}" srcOrd="0" destOrd="0" presId="urn:microsoft.com/office/officeart/2008/layout/LinedList"/>
    <dgm:cxn modelId="{47CD11A0-6C4C-824C-B319-584061F5BD32}" type="presParOf" srcId="{BC3401A0-C30A-0042-B84F-CA1569C3D1E1}" destId="{D976C9B1-CBAB-EB4C-AF58-447E55064641}" srcOrd="1" destOrd="0" presId="urn:microsoft.com/office/officeart/2008/layout/LinedList"/>
    <dgm:cxn modelId="{C9035B63-D4ED-2C49-93FB-78D7F2C9FD50}" type="presParOf" srcId="{CC348AFC-1252-864C-82A4-36A06393BB96}" destId="{87062352-7D24-E245-A9F1-3F4385AF2742}" srcOrd="4" destOrd="0" presId="urn:microsoft.com/office/officeart/2008/layout/LinedList"/>
    <dgm:cxn modelId="{7D018768-5595-2344-ADE4-623C77D4D310}" type="presParOf" srcId="{CC348AFC-1252-864C-82A4-36A06393BB96}" destId="{94FBA6C8-4F53-B048-AFF3-2C842165A66A}" srcOrd="5" destOrd="0" presId="urn:microsoft.com/office/officeart/2008/layout/LinedList"/>
    <dgm:cxn modelId="{DC011991-F536-E04C-B30E-1D0D059DFB3D}" type="presParOf" srcId="{94FBA6C8-4F53-B048-AFF3-2C842165A66A}" destId="{CB1C9D9C-34E7-2643-8294-A97BF37316DD}" srcOrd="0" destOrd="0" presId="urn:microsoft.com/office/officeart/2008/layout/LinedList"/>
    <dgm:cxn modelId="{DC4716CF-1D1A-1647-8FF0-4A0FAB4E0E1B}" type="presParOf" srcId="{94FBA6C8-4F53-B048-AFF3-2C842165A66A}" destId="{6883E150-6071-C748-876E-CCC26A782600}" srcOrd="1" destOrd="0" presId="urn:microsoft.com/office/officeart/2008/layout/LinedList"/>
    <dgm:cxn modelId="{FA9AE7D0-5B2B-A543-8E9F-61FB3284CD4C}" type="presParOf" srcId="{CC348AFC-1252-864C-82A4-36A06393BB96}" destId="{86BC7C37-1A6E-6D40-BF64-47389BB093B8}" srcOrd="6" destOrd="0" presId="urn:microsoft.com/office/officeart/2008/layout/LinedList"/>
    <dgm:cxn modelId="{FDABC285-57DA-B141-AA05-DBE662115E2E}" type="presParOf" srcId="{CC348AFC-1252-864C-82A4-36A06393BB96}" destId="{BFA6114F-4989-FB48-961B-E0052BD1217B}" srcOrd="7" destOrd="0" presId="urn:microsoft.com/office/officeart/2008/layout/LinedList"/>
    <dgm:cxn modelId="{C6A62646-8DD9-EE4E-9EB6-F3F921F4A4AF}" type="presParOf" srcId="{BFA6114F-4989-FB48-961B-E0052BD1217B}" destId="{F73D05F2-89F3-ED40-ADFB-61AACE9526E9}" srcOrd="0" destOrd="0" presId="urn:microsoft.com/office/officeart/2008/layout/LinedList"/>
    <dgm:cxn modelId="{B6799858-7CA8-A04B-87FF-6EC0FD4974C0}" type="presParOf" srcId="{BFA6114F-4989-FB48-961B-E0052BD1217B}" destId="{BD2365E3-03E1-2F45-A12A-5CDCD94BEB01}" srcOrd="1" destOrd="0" presId="urn:microsoft.com/office/officeart/2008/layout/LinedList"/>
    <dgm:cxn modelId="{B1AB849D-24BA-BA41-BA72-8D5CD45A0BE9}" type="presParOf" srcId="{CC348AFC-1252-864C-82A4-36A06393BB96}" destId="{FB43CA76-98D3-634F-8F71-4CAFDD74C83F}" srcOrd="8" destOrd="0" presId="urn:microsoft.com/office/officeart/2008/layout/LinedList"/>
    <dgm:cxn modelId="{F7956FEA-AE5B-3940-9A66-77D1AC806545}" type="presParOf" srcId="{CC348AFC-1252-864C-82A4-36A06393BB96}" destId="{287129F0-95F2-CB42-B257-D8C5B2A21526}" srcOrd="9" destOrd="0" presId="urn:microsoft.com/office/officeart/2008/layout/LinedList"/>
    <dgm:cxn modelId="{85805C36-3188-9D43-B9C1-0AC4A93F1DA9}" type="presParOf" srcId="{287129F0-95F2-CB42-B257-D8C5B2A21526}" destId="{A304C07C-0B6D-924D-AAAA-F99C411AD10A}" srcOrd="0" destOrd="0" presId="urn:microsoft.com/office/officeart/2008/layout/LinedList"/>
    <dgm:cxn modelId="{82D34F28-7982-D346-9DC5-9CF6391D1799}" type="presParOf" srcId="{287129F0-95F2-CB42-B257-D8C5B2A21526}" destId="{BC6BE764-37E7-EF41-9B5F-9BBAE22E8D8A}" srcOrd="1" destOrd="0" presId="urn:microsoft.com/office/officeart/2008/layout/LinedList"/>
    <dgm:cxn modelId="{11AEF9B8-29D6-1241-9FEA-35F1C42ADA87}" type="presParOf" srcId="{CC348AFC-1252-864C-82A4-36A06393BB96}" destId="{40BFA2EB-C412-A246-B54A-B21CE5AAAD32}" srcOrd="10" destOrd="0" presId="urn:microsoft.com/office/officeart/2008/layout/LinedList"/>
    <dgm:cxn modelId="{7188B788-F286-B14A-9BE4-98BCD1ED96C4}" type="presParOf" srcId="{CC348AFC-1252-864C-82A4-36A06393BB96}" destId="{AD828F46-7A5B-4442-8841-22AE34F51606}" srcOrd="11" destOrd="0" presId="urn:microsoft.com/office/officeart/2008/layout/LinedList"/>
    <dgm:cxn modelId="{09670055-BA99-4640-8EEE-A6DFD201B8E2}" type="presParOf" srcId="{AD828F46-7A5B-4442-8841-22AE34F51606}" destId="{8DBC34BD-FA76-EE4A-BD96-C61F7CC27EAE}" srcOrd="0" destOrd="0" presId="urn:microsoft.com/office/officeart/2008/layout/LinedList"/>
    <dgm:cxn modelId="{D728C55A-10BB-144F-9AD0-08A581EA2E9E}" type="presParOf" srcId="{AD828F46-7A5B-4442-8841-22AE34F51606}" destId="{7C9814FF-8B26-0947-AA6F-BAE3AF7B9A74}" srcOrd="1" destOrd="0" presId="urn:microsoft.com/office/officeart/2008/layout/LinedList"/>
    <dgm:cxn modelId="{3ADF4E33-45F0-074D-B08F-C2DD5D900AC3}" type="presParOf" srcId="{CC348AFC-1252-864C-82A4-36A06393BB96}" destId="{029F364E-C9F3-9E44-9122-333C26F3A862}" srcOrd="12" destOrd="0" presId="urn:microsoft.com/office/officeart/2008/layout/LinedList"/>
    <dgm:cxn modelId="{86EF9675-D1D8-0B45-8775-5D09A4A5E543}" type="presParOf" srcId="{CC348AFC-1252-864C-82A4-36A06393BB96}" destId="{6DA5E5FE-CB47-3B4B-A772-9B11D1FDB43D}" srcOrd="13" destOrd="0" presId="urn:microsoft.com/office/officeart/2008/layout/LinedList"/>
    <dgm:cxn modelId="{57637C4C-EB04-3742-A905-8DBCEC95C8BA}" type="presParOf" srcId="{6DA5E5FE-CB47-3B4B-A772-9B11D1FDB43D}" destId="{8E8ABAE7-0DE6-404E-B3CB-D4E467F2F39D}" srcOrd="0" destOrd="0" presId="urn:microsoft.com/office/officeart/2008/layout/LinedList"/>
    <dgm:cxn modelId="{1CBA5922-6A92-DE4B-8C4C-61CAE76CE946}" type="presParOf" srcId="{6DA5E5FE-CB47-3B4B-A772-9B11D1FDB43D}" destId="{CB07AD90-E33E-264D-BB27-3D8FD7839AD0}" srcOrd="1" destOrd="0" presId="urn:microsoft.com/office/officeart/2008/layout/LinedList"/>
    <dgm:cxn modelId="{FA2B34E6-6A8E-0447-B9AF-35D69520142C}" type="presParOf" srcId="{CC348AFC-1252-864C-82A4-36A06393BB96}" destId="{746AA543-CB71-F349-AEF4-759B93A9EC96}" srcOrd="14" destOrd="0" presId="urn:microsoft.com/office/officeart/2008/layout/LinedList"/>
    <dgm:cxn modelId="{105B6BEF-9B50-614F-9CB5-334C5B2F7277}" type="presParOf" srcId="{CC348AFC-1252-864C-82A4-36A06393BB96}" destId="{90F6A504-8AC6-7843-A29E-3701097B004E}" srcOrd="15" destOrd="0" presId="urn:microsoft.com/office/officeart/2008/layout/LinedList"/>
    <dgm:cxn modelId="{00134A5C-1F16-3F40-8CE7-F2008E9AB5F2}" type="presParOf" srcId="{90F6A504-8AC6-7843-A29E-3701097B004E}" destId="{DFE8365F-7550-F445-B96E-39354B7589F8}" srcOrd="0" destOrd="0" presId="urn:microsoft.com/office/officeart/2008/layout/LinedList"/>
    <dgm:cxn modelId="{A713E203-F400-BF4C-9CB6-DD1C0625A8E2}" type="presParOf" srcId="{90F6A504-8AC6-7843-A29E-3701097B004E}" destId="{82D35E7F-70C0-714E-A600-655D64F87DCE}"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596E1BCE-1100-074D-A28F-39E7748B0471}" type="doc">
      <dgm:prSet loTypeId="urn:microsoft.com/office/officeart/2008/layout/LinedList" loCatId="list" qsTypeId="urn:microsoft.com/office/officeart/2005/8/quickstyle/simple1#82" qsCatId="simple" csTypeId="urn:microsoft.com/office/officeart/2005/8/colors/colorful1#18" csCatId="colorful" phldr="1"/>
      <dgm:spPr/>
      <dgm:t>
        <a:bodyPr/>
        <a:lstStyle/>
        <a:p>
          <a:endParaRPr lang="zh-CN" altLang="en-US"/>
        </a:p>
      </dgm:t>
    </dgm:pt>
    <dgm:pt modelId="{8D36DC0E-4813-124D-8B64-7604985AF34B}">
      <dgm:prSet/>
      <dgm:spPr/>
      <dgm:t>
        <a:bodyPr/>
        <a:lstStyle/>
        <a:p>
          <a:r>
            <a:rPr lang="zh-CN" altLang="en-US" b="0" i="0" u="none"/>
            <a:t>第十七条 不动产登记机构收到不动产登记申请材料，应当分别按照下列情况办理：</a:t>
          </a:r>
        </a:p>
      </dgm:t>
    </dgm:pt>
    <dgm:pt modelId="{854AEFC9-A755-2E42-A84F-DB5A99CC443E}" type="parTrans" cxnId="{288346A2-111F-FA40-826E-D70080175478}">
      <dgm:prSet/>
      <dgm:spPr/>
      <dgm:t>
        <a:bodyPr/>
        <a:lstStyle/>
        <a:p>
          <a:endParaRPr lang="zh-CN" altLang="en-US"/>
        </a:p>
      </dgm:t>
    </dgm:pt>
    <dgm:pt modelId="{AF882E9C-FEC0-6543-A21C-7B1C3BFD35F6}" type="sibTrans" cxnId="{288346A2-111F-FA40-826E-D70080175478}">
      <dgm:prSet/>
      <dgm:spPr/>
      <dgm:t>
        <a:bodyPr/>
        <a:lstStyle/>
        <a:p>
          <a:endParaRPr lang="zh-CN" altLang="en-US"/>
        </a:p>
      </dgm:t>
    </dgm:pt>
    <dgm:pt modelId="{516D8DD9-E04B-7B4E-95A7-ABD16645779C}">
      <dgm:prSet/>
      <dgm:spPr/>
      <dgm:t>
        <a:bodyPr/>
        <a:lstStyle/>
        <a:p>
          <a:r>
            <a:rPr lang="zh-CN" altLang="en-US" b="0" i="0" u="none"/>
            <a:t>（一）属于登记职责范围，申请材料齐全、符合法定形式，或者申请人按照要求提交全部补正申请材料的，应当受理并书面告知申请人；</a:t>
          </a:r>
        </a:p>
      </dgm:t>
    </dgm:pt>
    <dgm:pt modelId="{1ACE58B4-22BF-DF49-A810-A3EB96F6750B}" type="parTrans" cxnId="{B48892F8-780C-9E4B-885C-399B4788FCA4}">
      <dgm:prSet/>
      <dgm:spPr/>
      <dgm:t>
        <a:bodyPr/>
        <a:lstStyle/>
        <a:p>
          <a:endParaRPr lang="zh-CN" altLang="en-US"/>
        </a:p>
      </dgm:t>
    </dgm:pt>
    <dgm:pt modelId="{668DD9C6-47FB-1843-87AE-DFE011B4C5BF}" type="sibTrans" cxnId="{B48892F8-780C-9E4B-885C-399B4788FCA4}">
      <dgm:prSet/>
      <dgm:spPr/>
      <dgm:t>
        <a:bodyPr/>
        <a:lstStyle/>
        <a:p>
          <a:endParaRPr lang="zh-CN" altLang="en-US"/>
        </a:p>
      </dgm:t>
    </dgm:pt>
    <dgm:pt modelId="{277454BD-05B8-A449-B5CF-5D31C5F8E026}">
      <dgm:prSet/>
      <dgm:spPr/>
      <dgm:t>
        <a:bodyPr/>
        <a:lstStyle/>
        <a:p>
          <a:r>
            <a:rPr lang="zh-CN" altLang="en-US" b="0" i="0" u="none"/>
            <a:t>（二）申请材料存在可以当场更正的错误的，应当告知申请人当场更正，申请人当场更正后，应当受理并书面告知申请人；</a:t>
          </a:r>
        </a:p>
      </dgm:t>
    </dgm:pt>
    <dgm:pt modelId="{C191B37C-2254-6C42-8F96-70FE8385BE47}" type="parTrans" cxnId="{54DE7C17-287B-BD4B-B6DF-B4002519D88D}">
      <dgm:prSet/>
      <dgm:spPr/>
      <dgm:t>
        <a:bodyPr/>
        <a:lstStyle/>
        <a:p>
          <a:endParaRPr lang="zh-CN" altLang="en-US"/>
        </a:p>
      </dgm:t>
    </dgm:pt>
    <dgm:pt modelId="{E3C0270D-E32D-5241-B61C-57FFD8EC1BE4}" type="sibTrans" cxnId="{54DE7C17-287B-BD4B-B6DF-B4002519D88D}">
      <dgm:prSet/>
      <dgm:spPr/>
      <dgm:t>
        <a:bodyPr/>
        <a:lstStyle/>
        <a:p>
          <a:endParaRPr lang="zh-CN" altLang="en-US"/>
        </a:p>
      </dgm:t>
    </dgm:pt>
    <dgm:pt modelId="{D8A40ECA-216C-1343-9309-59FA35A51EE4}">
      <dgm:prSet/>
      <dgm:spPr/>
      <dgm:t>
        <a:bodyPr/>
        <a:lstStyle/>
        <a:p>
          <a:r>
            <a:rPr lang="zh-CN" altLang="en-US" b="0" i="0" u="none"/>
            <a:t>（三）申请材料不齐全或者不符合法定形式的，应当当场书面告知申请人不予受理并一次性告知需要补正的全部内容；</a:t>
          </a:r>
        </a:p>
      </dgm:t>
    </dgm:pt>
    <dgm:pt modelId="{A3AB9321-7B15-1E4E-80F6-D2E70A0D63DD}" type="parTrans" cxnId="{968BDC9D-23F1-1342-A107-987D8375232C}">
      <dgm:prSet/>
      <dgm:spPr/>
      <dgm:t>
        <a:bodyPr/>
        <a:lstStyle/>
        <a:p>
          <a:endParaRPr lang="zh-CN" altLang="en-US"/>
        </a:p>
      </dgm:t>
    </dgm:pt>
    <dgm:pt modelId="{3EC4C03C-8296-384B-83F3-19DBB3C60D90}" type="sibTrans" cxnId="{968BDC9D-23F1-1342-A107-987D8375232C}">
      <dgm:prSet/>
      <dgm:spPr/>
      <dgm:t>
        <a:bodyPr/>
        <a:lstStyle/>
        <a:p>
          <a:endParaRPr lang="zh-CN" altLang="en-US"/>
        </a:p>
      </dgm:t>
    </dgm:pt>
    <dgm:pt modelId="{B8F11156-48B1-AC41-8DE2-F2E4508EDE16}">
      <dgm:prSet/>
      <dgm:spPr/>
      <dgm:t>
        <a:bodyPr/>
        <a:lstStyle/>
        <a:p>
          <a:r>
            <a:rPr lang="zh-CN" altLang="en-US" b="0" i="0" u="none"/>
            <a:t>（四）申请登记的不动产不属于本机构登记范围的，应当当场书面告知申请人不予受理并告知申请人向有登记权的机构申请。</a:t>
          </a:r>
        </a:p>
      </dgm:t>
    </dgm:pt>
    <dgm:pt modelId="{D4D304AE-BFB3-464C-8A44-880628EC071A}" type="parTrans" cxnId="{9AFF8A14-3763-8443-A488-5B2657245EF7}">
      <dgm:prSet/>
      <dgm:spPr/>
      <dgm:t>
        <a:bodyPr/>
        <a:lstStyle/>
        <a:p>
          <a:endParaRPr lang="zh-CN" altLang="en-US"/>
        </a:p>
      </dgm:t>
    </dgm:pt>
    <dgm:pt modelId="{A9D48702-7B2E-4F49-B3B8-F89AA5A97B23}" type="sibTrans" cxnId="{9AFF8A14-3763-8443-A488-5B2657245EF7}">
      <dgm:prSet/>
      <dgm:spPr/>
      <dgm:t>
        <a:bodyPr/>
        <a:lstStyle/>
        <a:p>
          <a:endParaRPr lang="zh-CN" altLang="en-US"/>
        </a:p>
      </dgm:t>
    </dgm:pt>
    <dgm:pt modelId="{ACD21E97-D4A2-374E-99D9-CD6200B6C71D}">
      <dgm:prSet/>
      <dgm:spPr/>
      <dgm:t>
        <a:bodyPr/>
        <a:lstStyle/>
        <a:p>
          <a:r>
            <a:rPr lang="zh-CN" altLang="en-US" b="0" i="0" u="none"/>
            <a:t>不动产登记机构未当场书面告知申请人不予受理的，视为受理。</a:t>
          </a:r>
        </a:p>
      </dgm:t>
    </dgm:pt>
    <dgm:pt modelId="{5ABB6549-CC54-DD45-BC58-EEC2145763FF}" type="parTrans" cxnId="{61DC964E-6C01-D948-A0AA-990F7BC5423F}">
      <dgm:prSet/>
      <dgm:spPr/>
      <dgm:t>
        <a:bodyPr/>
        <a:lstStyle/>
        <a:p>
          <a:endParaRPr lang="zh-CN" altLang="en-US"/>
        </a:p>
      </dgm:t>
    </dgm:pt>
    <dgm:pt modelId="{9EA93558-CD73-9F4F-A496-58804EA12777}" type="sibTrans" cxnId="{61DC964E-6C01-D948-A0AA-990F7BC5423F}">
      <dgm:prSet/>
      <dgm:spPr/>
      <dgm:t>
        <a:bodyPr/>
        <a:lstStyle/>
        <a:p>
          <a:endParaRPr lang="zh-CN" altLang="en-US"/>
        </a:p>
      </dgm:t>
    </dgm:pt>
    <dgm:pt modelId="{9EF3CDA9-9693-344A-B547-12D81158939C}" type="pres">
      <dgm:prSet presAssocID="{596E1BCE-1100-074D-A28F-39E7748B0471}" presName="vert0" presStyleCnt="0">
        <dgm:presLayoutVars>
          <dgm:dir/>
          <dgm:animOne val="branch"/>
          <dgm:animLvl val="lvl"/>
        </dgm:presLayoutVars>
      </dgm:prSet>
      <dgm:spPr/>
    </dgm:pt>
    <dgm:pt modelId="{FFB5109D-B1BB-0443-AE08-474A1BFADC8E}" type="pres">
      <dgm:prSet presAssocID="{8D36DC0E-4813-124D-8B64-7604985AF34B}" presName="thickLine" presStyleLbl="alignNode1" presStyleIdx="0" presStyleCnt="6"/>
      <dgm:spPr/>
    </dgm:pt>
    <dgm:pt modelId="{AB8A41A2-511B-B94F-BEB6-F596BD2FCCF9}" type="pres">
      <dgm:prSet presAssocID="{8D36DC0E-4813-124D-8B64-7604985AF34B}" presName="horz1" presStyleCnt="0"/>
      <dgm:spPr/>
    </dgm:pt>
    <dgm:pt modelId="{CF257AD4-AFD9-E547-88CF-658D151F1E93}" type="pres">
      <dgm:prSet presAssocID="{8D36DC0E-4813-124D-8B64-7604985AF34B}" presName="tx1" presStyleLbl="revTx" presStyleIdx="0" presStyleCnt="6"/>
      <dgm:spPr/>
    </dgm:pt>
    <dgm:pt modelId="{3A331D0F-1C01-ED4E-9175-7F29137C281D}" type="pres">
      <dgm:prSet presAssocID="{8D36DC0E-4813-124D-8B64-7604985AF34B}" presName="vert1" presStyleCnt="0"/>
      <dgm:spPr/>
    </dgm:pt>
    <dgm:pt modelId="{7DF52B13-1862-E441-BB83-0E5AD34153D4}" type="pres">
      <dgm:prSet presAssocID="{516D8DD9-E04B-7B4E-95A7-ABD16645779C}" presName="thickLine" presStyleLbl="alignNode1" presStyleIdx="1" presStyleCnt="6"/>
      <dgm:spPr/>
    </dgm:pt>
    <dgm:pt modelId="{E15902C2-40BB-1D45-93A8-F0CE9F36B3A3}" type="pres">
      <dgm:prSet presAssocID="{516D8DD9-E04B-7B4E-95A7-ABD16645779C}" presName="horz1" presStyleCnt="0"/>
      <dgm:spPr/>
    </dgm:pt>
    <dgm:pt modelId="{C07B56C2-0EBE-1D44-A2C4-DDA6FA2CFA54}" type="pres">
      <dgm:prSet presAssocID="{516D8DD9-E04B-7B4E-95A7-ABD16645779C}" presName="tx1" presStyleLbl="revTx" presStyleIdx="1" presStyleCnt="6"/>
      <dgm:spPr/>
    </dgm:pt>
    <dgm:pt modelId="{D20AFF60-CEB5-C541-BC98-32A1607B64C8}" type="pres">
      <dgm:prSet presAssocID="{516D8DD9-E04B-7B4E-95A7-ABD16645779C}" presName="vert1" presStyleCnt="0"/>
      <dgm:spPr/>
    </dgm:pt>
    <dgm:pt modelId="{DB8331EE-B9A6-5942-BD4A-8EADC58B9FBD}" type="pres">
      <dgm:prSet presAssocID="{277454BD-05B8-A449-B5CF-5D31C5F8E026}" presName="thickLine" presStyleLbl="alignNode1" presStyleIdx="2" presStyleCnt="6"/>
      <dgm:spPr/>
    </dgm:pt>
    <dgm:pt modelId="{BB45F30D-9E29-1043-A962-917FC3C6117F}" type="pres">
      <dgm:prSet presAssocID="{277454BD-05B8-A449-B5CF-5D31C5F8E026}" presName="horz1" presStyleCnt="0"/>
      <dgm:spPr/>
    </dgm:pt>
    <dgm:pt modelId="{D51C3082-4A48-D449-A2B1-A24A3DB88C8C}" type="pres">
      <dgm:prSet presAssocID="{277454BD-05B8-A449-B5CF-5D31C5F8E026}" presName="tx1" presStyleLbl="revTx" presStyleIdx="2" presStyleCnt="6"/>
      <dgm:spPr/>
    </dgm:pt>
    <dgm:pt modelId="{D83BEB98-8687-4544-9FFB-C2B07B1C0C22}" type="pres">
      <dgm:prSet presAssocID="{277454BD-05B8-A449-B5CF-5D31C5F8E026}" presName="vert1" presStyleCnt="0"/>
      <dgm:spPr/>
    </dgm:pt>
    <dgm:pt modelId="{472B051F-BB52-B749-8399-B2A0A41695FE}" type="pres">
      <dgm:prSet presAssocID="{D8A40ECA-216C-1343-9309-59FA35A51EE4}" presName="thickLine" presStyleLbl="alignNode1" presStyleIdx="3" presStyleCnt="6"/>
      <dgm:spPr/>
    </dgm:pt>
    <dgm:pt modelId="{1828C886-F8D0-574E-A9EE-69CBBAA30ED0}" type="pres">
      <dgm:prSet presAssocID="{D8A40ECA-216C-1343-9309-59FA35A51EE4}" presName="horz1" presStyleCnt="0"/>
      <dgm:spPr/>
    </dgm:pt>
    <dgm:pt modelId="{065DDB0C-7679-CF42-A9E9-96090962D069}" type="pres">
      <dgm:prSet presAssocID="{D8A40ECA-216C-1343-9309-59FA35A51EE4}" presName="tx1" presStyleLbl="revTx" presStyleIdx="3" presStyleCnt="6"/>
      <dgm:spPr/>
    </dgm:pt>
    <dgm:pt modelId="{800E315C-A6BF-0043-95EE-ED81ADBA0FE2}" type="pres">
      <dgm:prSet presAssocID="{D8A40ECA-216C-1343-9309-59FA35A51EE4}" presName="vert1" presStyleCnt="0"/>
      <dgm:spPr/>
    </dgm:pt>
    <dgm:pt modelId="{66388279-3D57-5744-A46D-1DB947E5FD1A}" type="pres">
      <dgm:prSet presAssocID="{B8F11156-48B1-AC41-8DE2-F2E4508EDE16}" presName="thickLine" presStyleLbl="alignNode1" presStyleIdx="4" presStyleCnt="6"/>
      <dgm:spPr/>
    </dgm:pt>
    <dgm:pt modelId="{7CCE65FC-D7FE-F64C-9E68-8CFA4AEC8750}" type="pres">
      <dgm:prSet presAssocID="{B8F11156-48B1-AC41-8DE2-F2E4508EDE16}" presName="horz1" presStyleCnt="0"/>
      <dgm:spPr/>
    </dgm:pt>
    <dgm:pt modelId="{0EBD9807-03A2-5241-A6BF-3F0C572FF1F6}" type="pres">
      <dgm:prSet presAssocID="{B8F11156-48B1-AC41-8DE2-F2E4508EDE16}" presName="tx1" presStyleLbl="revTx" presStyleIdx="4" presStyleCnt="6"/>
      <dgm:spPr/>
    </dgm:pt>
    <dgm:pt modelId="{1BB282DA-3C23-A843-8D72-72DC15664399}" type="pres">
      <dgm:prSet presAssocID="{B8F11156-48B1-AC41-8DE2-F2E4508EDE16}" presName="vert1" presStyleCnt="0"/>
      <dgm:spPr/>
    </dgm:pt>
    <dgm:pt modelId="{63398513-7A11-C748-958F-9E4C87FE10F0}" type="pres">
      <dgm:prSet presAssocID="{ACD21E97-D4A2-374E-99D9-CD6200B6C71D}" presName="thickLine" presStyleLbl="alignNode1" presStyleIdx="5" presStyleCnt="6"/>
      <dgm:spPr/>
    </dgm:pt>
    <dgm:pt modelId="{0F6F6576-1E9F-CE4D-8428-9CB4FC379072}" type="pres">
      <dgm:prSet presAssocID="{ACD21E97-D4A2-374E-99D9-CD6200B6C71D}" presName="horz1" presStyleCnt="0"/>
      <dgm:spPr/>
    </dgm:pt>
    <dgm:pt modelId="{F3E4EAB1-AF8E-0948-AFA9-8459FE4BBEAB}" type="pres">
      <dgm:prSet presAssocID="{ACD21E97-D4A2-374E-99D9-CD6200B6C71D}" presName="tx1" presStyleLbl="revTx" presStyleIdx="5" presStyleCnt="6"/>
      <dgm:spPr/>
    </dgm:pt>
    <dgm:pt modelId="{F57D04BE-C6E2-F14B-9332-8109B531A078}" type="pres">
      <dgm:prSet presAssocID="{ACD21E97-D4A2-374E-99D9-CD6200B6C71D}" presName="vert1" presStyleCnt="0"/>
      <dgm:spPr/>
    </dgm:pt>
  </dgm:ptLst>
  <dgm:cxnLst>
    <dgm:cxn modelId="{9AFF8A14-3763-8443-A488-5B2657245EF7}" srcId="{596E1BCE-1100-074D-A28F-39E7748B0471}" destId="{B8F11156-48B1-AC41-8DE2-F2E4508EDE16}" srcOrd="4" destOrd="0" parTransId="{D4D304AE-BFB3-464C-8A44-880628EC071A}" sibTransId="{A9D48702-7B2E-4F49-B3B8-F89AA5A97B23}"/>
    <dgm:cxn modelId="{54DE7C17-287B-BD4B-B6DF-B4002519D88D}" srcId="{596E1BCE-1100-074D-A28F-39E7748B0471}" destId="{277454BD-05B8-A449-B5CF-5D31C5F8E026}" srcOrd="2" destOrd="0" parTransId="{C191B37C-2254-6C42-8F96-70FE8385BE47}" sibTransId="{E3C0270D-E32D-5241-B61C-57FFD8EC1BE4}"/>
    <dgm:cxn modelId="{ED1EBC42-D61B-444E-B9EE-C1F07473E0D8}" type="presOf" srcId="{516D8DD9-E04B-7B4E-95A7-ABD16645779C}" destId="{C07B56C2-0EBE-1D44-A2C4-DDA6FA2CFA54}" srcOrd="0" destOrd="0" presId="urn:microsoft.com/office/officeart/2008/layout/LinedList"/>
    <dgm:cxn modelId="{61DC964E-6C01-D948-A0AA-990F7BC5423F}" srcId="{596E1BCE-1100-074D-A28F-39E7748B0471}" destId="{ACD21E97-D4A2-374E-99D9-CD6200B6C71D}" srcOrd="5" destOrd="0" parTransId="{5ABB6549-CC54-DD45-BC58-EEC2145763FF}" sibTransId="{9EA93558-CD73-9F4F-A496-58804EA12777}"/>
    <dgm:cxn modelId="{0F6F2674-9FA5-BD42-A9D0-BE5210A340A5}" type="presOf" srcId="{596E1BCE-1100-074D-A28F-39E7748B0471}" destId="{9EF3CDA9-9693-344A-B547-12D81158939C}" srcOrd="0" destOrd="0" presId="urn:microsoft.com/office/officeart/2008/layout/LinedList"/>
    <dgm:cxn modelId="{C714F386-6077-8D4A-BAB3-B202B7B1B1A0}" type="presOf" srcId="{B8F11156-48B1-AC41-8DE2-F2E4508EDE16}" destId="{0EBD9807-03A2-5241-A6BF-3F0C572FF1F6}" srcOrd="0" destOrd="0" presId="urn:microsoft.com/office/officeart/2008/layout/LinedList"/>
    <dgm:cxn modelId="{968BDC9D-23F1-1342-A107-987D8375232C}" srcId="{596E1BCE-1100-074D-A28F-39E7748B0471}" destId="{D8A40ECA-216C-1343-9309-59FA35A51EE4}" srcOrd="3" destOrd="0" parTransId="{A3AB9321-7B15-1E4E-80F6-D2E70A0D63DD}" sibTransId="{3EC4C03C-8296-384B-83F3-19DBB3C60D90}"/>
    <dgm:cxn modelId="{288346A2-111F-FA40-826E-D70080175478}" srcId="{596E1BCE-1100-074D-A28F-39E7748B0471}" destId="{8D36DC0E-4813-124D-8B64-7604985AF34B}" srcOrd="0" destOrd="0" parTransId="{854AEFC9-A755-2E42-A84F-DB5A99CC443E}" sibTransId="{AF882E9C-FEC0-6543-A21C-7B1C3BFD35F6}"/>
    <dgm:cxn modelId="{4C3C59AF-C0AB-A348-8F6C-0C35D6462A39}" type="presOf" srcId="{8D36DC0E-4813-124D-8B64-7604985AF34B}" destId="{CF257AD4-AFD9-E547-88CF-658D151F1E93}" srcOrd="0" destOrd="0" presId="urn:microsoft.com/office/officeart/2008/layout/LinedList"/>
    <dgm:cxn modelId="{EB1F46CC-E15D-BC4C-95BB-D89BB4DEE2B6}" type="presOf" srcId="{277454BD-05B8-A449-B5CF-5D31C5F8E026}" destId="{D51C3082-4A48-D449-A2B1-A24A3DB88C8C}" srcOrd="0" destOrd="0" presId="urn:microsoft.com/office/officeart/2008/layout/LinedList"/>
    <dgm:cxn modelId="{B48892F8-780C-9E4B-885C-399B4788FCA4}" srcId="{596E1BCE-1100-074D-A28F-39E7748B0471}" destId="{516D8DD9-E04B-7B4E-95A7-ABD16645779C}" srcOrd="1" destOrd="0" parTransId="{1ACE58B4-22BF-DF49-A810-A3EB96F6750B}" sibTransId="{668DD9C6-47FB-1843-87AE-DFE011B4C5BF}"/>
    <dgm:cxn modelId="{5087E9FB-5A42-DA43-8703-26BD38F07D5B}" type="presOf" srcId="{D8A40ECA-216C-1343-9309-59FA35A51EE4}" destId="{065DDB0C-7679-CF42-A9E9-96090962D069}" srcOrd="0" destOrd="0" presId="urn:microsoft.com/office/officeart/2008/layout/LinedList"/>
    <dgm:cxn modelId="{C7343EFD-A3C9-B049-93BE-51E895F7C7DB}" type="presOf" srcId="{ACD21E97-D4A2-374E-99D9-CD6200B6C71D}" destId="{F3E4EAB1-AF8E-0948-AFA9-8459FE4BBEAB}" srcOrd="0" destOrd="0" presId="urn:microsoft.com/office/officeart/2008/layout/LinedList"/>
    <dgm:cxn modelId="{E385BEA4-0262-334E-AF3E-38ACF2F88E2A}" type="presParOf" srcId="{9EF3CDA9-9693-344A-B547-12D81158939C}" destId="{FFB5109D-B1BB-0443-AE08-474A1BFADC8E}" srcOrd="0" destOrd="0" presId="urn:microsoft.com/office/officeart/2008/layout/LinedList"/>
    <dgm:cxn modelId="{DA8908AB-CF46-CA47-9498-BEBFF94855A2}" type="presParOf" srcId="{9EF3CDA9-9693-344A-B547-12D81158939C}" destId="{AB8A41A2-511B-B94F-BEB6-F596BD2FCCF9}" srcOrd="1" destOrd="0" presId="urn:microsoft.com/office/officeart/2008/layout/LinedList"/>
    <dgm:cxn modelId="{C30DB711-52F4-2A44-83A8-7F3DF7DEC720}" type="presParOf" srcId="{AB8A41A2-511B-B94F-BEB6-F596BD2FCCF9}" destId="{CF257AD4-AFD9-E547-88CF-658D151F1E93}" srcOrd="0" destOrd="0" presId="urn:microsoft.com/office/officeart/2008/layout/LinedList"/>
    <dgm:cxn modelId="{5D43300A-2F40-284F-BB2E-78BE906BA491}" type="presParOf" srcId="{AB8A41A2-511B-B94F-BEB6-F596BD2FCCF9}" destId="{3A331D0F-1C01-ED4E-9175-7F29137C281D}" srcOrd="1" destOrd="0" presId="urn:microsoft.com/office/officeart/2008/layout/LinedList"/>
    <dgm:cxn modelId="{395F22E9-22DE-554F-9A0A-195CAC24AC56}" type="presParOf" srcId="{9EF3CDA9-9693-344A-B547-12D81158939C}" destId="{7DF52B13-1862-E441-BB83-0E5AD34153D4}" srcOrd="2" destOrd="0" presId="urn:microsoft.com/office/officeart/2008/layout/LinedList"/>
    <dgm:cxn modelId="{5E0DA400-844F-FA4A-9F7A-B1916267F6BE}" type="presParOf" srcId="{9EF3CDA9-9693-344A-B547-12D81158939C}" destId="{E15902C2-40BB-1D45-93A8-F0CE9F36B3A3}" srcOrd="3" destOrd="0" presId="urn:microsoft.com/office/officeart/2008/layout/LinedList"/>
    <dgm:cxn modelId="{4301F944-2C30-FC40-AC4A-104B35DA245A}" type="presParOf" srcId="{E15902C2-40BB-1D45-93A8-F0CE9F36B3A3}" destId="{C07B56C2-0EBE-1D44-A2C4-DDA6FA2CFA54}" srcOrd="0" destOrd="0" presId="urn:microsoft.com/office/officeart/2008/layout/LinedList"/>
    <dgm:cxn modelId="{C116AC15-9295-BA41-B8C6-2C53E9C3341A}" type="presParOf" srcId="{E15902C2-40BB-1D45-93A8-F0CE9F36B3A3}" destId="{D20AFF60-CEB5-C541-BC98-32A1607B64C8}" srcOrd="1" destOrd="0" presId="urn:microsoft.com/office/officeart/2008/layout/LinedList"/>
    <dgm:cxn modelId="{3C3B7483-48C1-B242-9FA7-39838F7507CB}" type="presParOf" srcId="{9EF3CDA9-9693-344A-B547-12D81158939C}" destId="{DB8331EE-B9A6-5942-BD4A-8EADC58B9FBD}" srcOrd="4" destOrd="0" presId="urn:microsoft.com/office/officeart/2008/layout/LinedList"/>
    <dgm:cxn modelId="{DB67B766-2EB0-F441-81C5-39006F247C7B}" type="presParOf" srcId="{9EF3CDA9-9693-344A-B547-12D81158939C}" destId="{BB45F30D-9E29-1043-A962-917FC3C6117F}" srcOrd="5" destOrd="0" presId="urn:microsoft.com/office/officeart/2008/layout/LinedList"/>
    <dgm:cxn modelId="{9789B243-92CA-8246-9B39-F7AF2F6E591B}" type="presParOf" srcId="{BB45F30D-9E29-1043-A962-917FC3C6117F}" destId="{D51C3082-4A48-D449-A2B1-A24A3DB88C8C}" srcOrd="0" destOrd="0" presId="urn:microsoft.com/office/officeart/2008/layout/LinedList"/>
    <dgm:cxn modelId="{0A5BA525-7AC5-F740-9496-F5C6BFDF6078}" type="presParOf" srcId="{BB45F30D-9E29-1043-A962-917FC3C6117F}" destId="{D83BEB98-8687-4544-9FFB-C2B07B1C0C22}" srcOrd="1" destOrd="0" presId="urn:microsoft.com/office/officeart/2008/layout/LinedList"/>
    <dgm:cxn modelId="{DB0414A6-DCCA-5447-8210-6018F38BBE23}" type="presParOf" srcId="{9EF3CDA9-9693-344A-B547-12D81158939C}" destId="{472B051F-BB52-B749-8399-B2A0A41695FE}" srcOrd="6" destOrd="0" presId="urn:microsoft.com/office/officeart/2008/layout/LinedList"/>
    <dgm:cxn modelId="{11BE2C06-BB3A-5A49-B5B6-1D37FCF95BE6}" type="presParOf" srcId="{9EF3CDA9-9693-344A-B547-12D81158939C}" destId="{1828C886-F8D0-574E-A9EE-69CBBAA30ED0}" srcOrd="7" destOrd="0" presId="urn:microsoft.com/office/officeart/2008/layout/LinedList"/>
    <dgm:cxn modelId="{CAE8431C-7BAE-1D4A-A909-95B275C60B0D}" type="presParOf" srcId="{1828C886-F8D0-574E-A9EE-69CBBAA30ED0}" destId="{065DDB0C-7679-CF42-A9E9-96090962D069}" srcOrd="0" destOrd="0" presId="urn:microsoft.com/office/officeart/2008/layout/LinedList"/>
    <dgm:cxn modelId="{706F7BC7-4116-B24B-A5BF-327069D63F00}" type="presParOf" srcId="{1828C886-F8D0-574E-A9EE-69CBBAA30ED0}" destId="{800E315C-A6BF-0043-95EE-ED81ADBA0FE2}" srcOrd="1" destOrd="0" presId="urn:microsoft.com/office/officeart/2008/layout/LinedList"/>
    <dgm:cxn modelId="{3E483ACF-8EBE-3A4C-9A4B-90B85185D014}" type="presParOf" srcId="{9EF3CDA9-9693-344A-B547-12D81158939C}" destId="{66388279-3D57-5744-A46D-1DB947E5FD1A}" srcOrd="8" destOrd="0" presId="urn:microsoft.com/office/officeart/2008/layout/LinedList"/>
    <dgm:cxn modelId="{FA4ABBA0-D728-E84E-B7D0-2828ED2872FC}" type="presParOf" srcId="{9EF3CDA9-9693-344A-B547-12D81158939C}" destId="{7CCE65FC-D7FE-F64C-9E68-8CFA4AEC8750}" srcOrd="9" destOrd="0" presId="urn:microsoft.com/office/officeart/2008/layout/LinedList"/>
    <dgm:cxn modelId="{8FDC346F-5C29-1B44-9349-47EE9C012F79}" type="presParOf" srcId="{7CCE65FC-D7FE-F64C-9E68-8CFA4AEC8750}" destId="{0EBD9807-03A2-5241-A6BF-3F0C572FF1F6}" srcOrd="0" destOrd="0" presId="urn:microsoft.com/office/officeart/2008/layout/LinedList"/>
    <dgm:cxn modelId="{4F8F0225-09DB-1A47-BD2C-F95C85E8B7C8}" type="presParOf" srcId="{7CCE65FC-D7FE-F64C-9E68-8CFA4AEC8750}" destId="{1BB282DA-3C23-A843-8D72-72DC15664399}" srcOrd="1" destOrd="0" presId="urn:microsoft.com/office/officeart/2008/layout/LinedList"/>
    <dgm:cxn modelId="{609AE148-ADC4-0B49-9F28-564EA9A05CA4}" type="presParOf" srcId="{9EF3CDA9-9693-344A-B547-12D81158939C}" destId="{63398513-7A11-C748-958F-9E4C87FE10F0}" srcOrd="10" destOrd="0" presId="urn:microsoft.com/office/officeart/2008/layout/LinedList"/>
    <dgm:cxn modelId="{14E31294-671F-FC4F-8865-449DC22E12D1}" type="presParOf" srcId="{9EF3CDA9-9693-344A-B547-12D81158939C}" destId="{0F6F6576-1E9F-CE4D-8428-9CB4FC379072}" srcOrd="11" destOrd="0" presId="urn:microsoft.com/office/officeart/2008/layout/LinedList"/>
    <dgm:cxn modelId="{8A11D9FC-9FAE-F341-932A-CA964EB935C6}" type="presParOf" srcId="{0F6F6576-1E9F-CE4D-8428-9CB4FC379072}" destId="{F3E4EAB1-AF8E-0948-AFA9-8459FE4BBEAB}" srcOrd="0" destOrd="0" presId="urn:microsoft.com/office/officeart/2008/layout/LinedList"/>
    <dgm:cxn modelId="{19796B51-6453-5E41-B747-10B9DF827FC1}" type="presParOf" srcId="{0F6F6576-1E9F-CE4D-8428-9CB4FC379072}" destId="{F57D04BE-C6E2-F14B-9332-8109B531A078}"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5BA9EDC3-AA4A-4D4D-88ED-4CBB71BC0A41}" type="doc">
      <dgm:prSet loTypeId="urn:microsoft.com/office/officeart/2008/layout/LinedList" loCatId="list" qsTypeId="urn:microsoft.com/office/officeart/2005/8/quickstyle/simple1#83" qsCatId="simple" csTypeId="urn:microsoft.com/office/officeart/2005/8/colors/colorful1#19" csCatId="colorful" phldr="1"/>
      <dgm:spPr/>
      <dgm:t>
        <a:bodyPr/>
        <a:lstStyle/>
        <a:p>
          <a:endParaRPr lang="zh-CN" altLang="en-US"/>
        </a:p>
      </dgm:t>
    </dgm:pt>
    <dgm:pt modelId="{5AC0534D-8B96-BD40-A9BE-BDF3BFD1B698}">
      <dgm:prSet/>
      <dgm:spPr/>
      <dgm:t>
        <a:bodyPr/>
        <a:lstStyle/>
        <a:p>
          <a:r>
            <a:rPr lang="zh-CN" altLang="en-US" b="0" i="0" u="none"/>
            <a:t>第十八条 不动产登记机构受理不动产登记申请的，应当按照下列要求进行查验：</a:t>
          </a:r>
        </a:p>
      </dgm:t>
    </dgm:pt>
    <dgm:pt modelId="{CC8ECE75-A3B9-0846-9AF5-409AF6E99050}" type="parTrans" cxnId="{E4868911-8D23-664E-AFF7-3B66B2F39560}">
      <dgm:prSet/>
      <dgm:spPr/>
      <dgm:t>
        <a:bodyPr/>
        <a:lstStyle/>
        <a:p>
          <a:endParaRPr lang="zh-CN" altLang="en-US"/>
        </a:p>
      </dgm:t>
    </dgm:pt>
    <dgm:pt modelId="{22F66200-F116-D844-84CF-99C2B6EB8971}" type="sibTrans" cxnId="{E4868911-8D23-664E-AFF7-3B66B2F39560}">
      <dgm:prSet/>
      <dgm:spPr/>
      <dgm:t>
        <a:bodyPr/>
        <a:lstStyle/>
        <a:p>
          <a:endParaRPr lang="zh-CN" altLang="en-US"/>
        </a:p>
      </dgm:t>
    </dgm:pt>
    <dgm:pt modelId="{33223302-E4A2-D042-ADAD-673F9B338A10}">
      <dgm:prSet/>
      <dgm:spPr/>
      <dgm:t>
        <a:bodyPr/>
        <a:lstStyle/>
        <a:p>
          <a:r>
            <a:rPr lang="zh-CN" altLang="en-US" b="0" i="0" u="none"/>
            <a:t>（一）不动产界址、空间界限、面积等材料与申请登记的不动产状况是否一致；</a:t>
          </a:r>
        </a:p>
      </dgm:t>
    </dgm:pt>
    <dgm:pt modelId="{C9BF3C38-B885-BD47-87F6-CBCC6A8DC8C8}" type="parTrans" cxnId="{EC2F5A33-BD54-F14E-8367-830A61557ACB}">
      <dgm:prSet/>
      <dgm:spPr/>
      <dgm:t>
        <a:bodyPr/>
        <a:lstStyle/>
        <a:p>
          <a:endParaRPr lang="zh-CN" altLang="en-US"/>
        </a:p>
      </dgm:t>
    </dgm:pt>
    <dgm:pt modelId="{D91E4D68-AFFB-4D49-B77E-E8AFEFA20387}" type="sibTrans" cxnId="{EC2F5A33-BD54-F14E-8367-830A61557ACB}">
      <dgm:prSet/>
      <dgm:spPr/>
      <dgm:t>
        <a:bodyPr/>
        <a:lstStyle/>
        <a:p>
          <a:endParaRPr lang="zh-CN" altLang="en-US"/>
        </a:p>
      </dgm:t>
    </dgm:pt>
    <dgm:pt modelId="{F5FE005D-8120-FC4A-86D0-E1E6F2F0411C}">
      <dgm:prSet/>
      <dgm:spPr/>
      <dgm:t>
        <a:bodyPr/>
        <a:lstStyle/>
        <a:p>
          <a:r>
            <a:rPr lang="zh-CN" altLang="en-US" b="0" i="0" u="none"/>
            <a:t>（二）有关证明材料、文件与申请登记的内容是否一致；</a:t>
          </a:r>
        </a:p>
      </dgm:t>
    </dgm:pt>
    <dgm:pt modelId="{7ED37315-8BC5-0C46-88FF-EB63E3228EE1}" type="parTrans" cxnId="{8BB3E177-8EE0-4443-9084-AB01AF252280}">
      <dgm:prSet/>
      <dgm:spPr/>
      <dgm:t>
        <a:bodyPr/>
        <a:lstStyle/>
        <a:p>
          <a:endParaRPr lang="zh-CN" altLang="en-US"/>
        </a:p>
      </dgm:t>
    </dgm:pt>
    <dgm:pt modelId="{78D606AB-51AB-454D-BC9B-56D1E94C1EA3}" type="sibTrans" cxnId="{8BB3E177-8EE0-4443-9084-AB01AF252280}">
      <dgm:prSet/>
      <dgm:spPr/>
      <dgm:t>
        <a:bodyPr/>
        <a:lstStyle/>
        <a:p>
          <a:endParaRPr lang="zh-CN" altLang="en-US"/>
        </a:p>
      </dgm:t>
    </dgm:pt>
    <dgm:pt modelId="{2CE2386E-A5F9-A04B-87D5-D0EB0039A25A}">
      <dgm:prSet/>
      <dgm:spPr/>
      <dgm:t>
        <a:bodyPr/>
        <a:lstStyle/>
        <a:p>
          <a:r>
            <a:rPr lang="zh-CN" altLang="en-US" b="0" i="0" u="none"/>
            <a:t>（三）登记申请是否违反法律、行政法规规定。</a:t>
          </a:r>
        </a:p>
      </dgm:t>
    </dgm:pt>
    <dgm:pt modelId="{439F9FB8-7038-0345-AAED-84CFC71DE656}" type="parTrans" cxnId="{270A9A31-49A0-FD45-8C8E-3DD21D8C39F3}">
      <dgm:prSet/>
      <dgm:spPr/>
      <dgm:t>
        <a:bodyPr/>
        <a:lstStyle/>
        <a:p>
          <a:endParaRPr lang="zh-CN" altLang="en-US"/>
        </a:p>
      </dgm:t>
    </dgm:pt>
    <dgm:pt modelId="{309F88B7-28C5-4D4B-A319-376F45E00B6B}" type="sibTrans" cxnId="{270A9A31-49A0-FD45-8C8E-3DD21D8C39F3}">
      <dgm:prSet/>
      <dgm:spPr/>
      <dgm:t>
        <a:bodyPr/>
        <a:lstStyle/>
        <a:p>
          <a:endParaRPr lang="zh-CN" altLang="en-US"/>
        </a:p>
      </dgm:t>
    </dgm:pt>
    <dgm:pt modelId="{F44E1DED-287E-1148-8316-A2ECB784155B}" type="pres">
      <dgm:prSet presAssocID="{5BA9EDC3-AA4A-4D4D-88ED-4CBB71BC0A41}" presName="vert0" presStyleCnt="0">
        <dgm:presLayoutVars>
          <dgm:dir/>
          <dgm:animOne val="branch"/>
          <dgm:animLvl val="lvl"/>
        </dgm:presLayoutVars>
      </dgm:prSet>
      <dgm:spPr/>
    </dgm:pt>
    <dgm:pt modelId="{A57E902C-BD23-AE4F-B634-FFE03D23546A}" type="pres">
      <dgm:prSet presAssocID="{5AC0534D-8B96-BD40-A9BE-BDF3BFD1B698}" presName="thickLine" presStyleLbl="alignNode1" presStyleIdx="0" presStyleCnt="4"/>
      <dgm:spPr/>
    </dgm:pt>
    <dgm:pt modelId="{EC936018-9A6A-AB4D-88EF-2BB9ECE8F00B}" type="pres">
      <dgm:prSet presAssocID="{5AC0534D-8B96-BD40-A9BE-BDF3BFD1B698}" presName="horz1" presStyleCnt="0"/>
      <dgm:spPr/>
    </dgm:pt>
    <dgm:pt modelId="{2593FF64-A5F9-E942-93F4-BF64C248373B}" type="pres">
      <dgm:prSet presAssocID="{5AC0534D-8B96-BD40-A9BE-BDF3BFD1B698}" presName="tx1" presStyleLbl="revTx" presStyleIdx="0" presStyleCnt="4"/>
      <dgm:spPr/>
    </dgm:pt>
    <dgm:pt modelId="{2CB2629F-0486-C240-9F85-71ED1EC0122F}" type="pres">
      <dgm:prSet presAssocID="{5AC0534D-8B96-BD40-A9BE-BDF3BFD1B698}" presName="vert1" presStyleCnt="0"/>
      <dgm:spPr/>
    </dgm:pt>
    <dgm:pt modelId="{744C5C6B-990C-4644-8FD9-8892E4AA202C}" type="pres">
      <dgm:prSet presAssocID="{33223302-E4A2-D042-ADAD-673F9B338A10}" presName="thickLine" presStyleLbl="alignNode1" presStyleIdx="1" presStyleCnt="4"/>
      <dgm:spPr/>
    </dgm:pt>
    <dgm:pt modelId="{6148B861-FBD9-EB49-80B4-E7E613CE613A}" type="pres">
      <dgm:prSet presAssocID="{33223302-E4A2-D042-ADAD-673F9B338A10}" presName="horz1" presStyleCnt="0"/>
      <dgm:spPr/>
    </dgm:pt>
    <dgm:pt modelId="{5DE8C5F5-8D24-124B-94ED-3A03B7E4B4A3}" type="pres">
      <dgm:prSet presAssocID="{33223302-E4A2-D042-ADAD-673F9B338A10}" presName="tx1" presStyleLbl="revTx" presStyleIdx="1" presStyleCnt="4"/>
      <dgm:spPr/>
    </dgm:pt>
    <dgm:pt modelId="{590CC508-AF65-A846-80A3-3FAAFF825265}" type="pres">
      <dgm:prSet presAssocID="{33223302-E4A2-D042-ADAD-673F9B338A10}" presName="vert1" presStyleCnt="0"/>
      <dgm:spPr/>
    </dgm:pt>
    <dgm:pt modelId="{3F43BD16-9F81-B643-A1A2-BBE70446AB5B}" type="pres">
      <dgm:prSet presAssocID="{F5FE005D-8120-FC4A-86D0-E1E6F2F0411C}" presName="thickLine" presStyleLbl="alignNode1" presStyleIdx="2" presStyleCnt="4"/>
      <dgm:spPr/>
    </dgm:pt>
    <dgm:pt modelId="{9A95B2EF-0947-8D4C-80F4-725E480219C5}" type="pres">
      <dgm:prSet presAssocID="{F5FE005D-8120-FC4A-86D0-E1E6F2F0411C}" presName="horz1" presStyleCnt="0"/>
      <dgm:spPr/>
    </dgm:pt>
    <dgm:pt modelId="{D95DE5C3-3168-F54A-8949-B14C8FA48079}" type="pres">
      <dgm:prSet presAssocID="{F5FE005D-8120-FC4A-86D0-E1E6F2F0411C}" presName="tx1" presStyleLbl="revTx" presStyleIdx="2" presStyleCnt="4"/>
      <dgm:spPr/>
    </dgm:pt>
    <dgm:pt modelId="{45110C9F-3FC1-2A4D-B38A-CEDA94E0B153}" type="pres">
      <dgm:prSet presAssocID="{F5FE005D-8120-FC4A-86D0-E1E6F2F0411C}" presName="vert1" presStyleCnt="0"/>
      <dgm:spPr/>
    </dgm:pt>
    <dgm:pt modelId="{F1AC30B5-E35C-9E46-B4B5-1D96D722D432}" type="pres">
      <dgm:prSet presAssocID="{2CE2386E-A5F9-A04B-87D5-D0EB0039A25A}" presName="thickLine" presStyleLbl="alignNode1" presStyleIdx="3" presStyleCnt="4"/>
      <dgm:spPr/>
    </dgm:pt>
    <dgm:pt modelId="{A6A30EC7-B277-0F45-809F-A1D6AA7945A5}" type="pres">
      <dgm:prSet presAssocID="{2CE2386E-A5F9-A04B-87D5-D0EB0039A25A}" presName="horz1" presStyleCnt="0"/>
      <dgm:spPr/>
    </dgm:pt>
    <dgm:pt modelId="{AF14D258-3504-F943-AF22-610A1DFAC805}" type="pres">
      <dgm:prSet presAssocID="{2CE2386E-A5F9-A04B-87D5-D0EB0039A25A}" presName="tx1" presStyleLbl="revTx" presStyleIdx="3" presStyleCnt="4"/>
      <dgm:spPr/>
    </dgm:pt>
    <dgm:pt modelId="{CD90A1B3-29EF-DA40-9F5A-8C33BFD20BE6}" type="pres">
      <dgm:prSet presAssocID="{2CE2386E-A5F9-A04B-87D5-D0EB0039A25A}" presName="vert1" presStyleCnt="0"/>
      <dgm:spPr/>
    </dgm:pt>
  </dgm:ptLst>
  <dgm:cxnLst>
    <dgm:cxn modelId="{984E4407-4A49-1041-8B54-126F28A5F11E}" type="presOf" srcId="{5AC0534D-8B96-BD40-A9BE-BDF3BFD1B698}" destId="{2593FF64-A5F9-E942-93F4-BF64C248373B}" srcOrd="0" destOrd="0" presId="urn:microsoft.com/office/officeart/2008/layout/LinedList"/>
    <dgm:cxn modelId="{E4868911-8D23-664E-AFF7-3B66B2F39560}" srcId="{5BA9EDC3-AA4A-4D4D-88ED-4CBB71BC0A41}" destId="{5AC0534D-8B96-BD40-A9BE-BDF3BFD1B698}" srcOrd="0" destOrd="0" parTransId="{CC8ECE75-A3B9-0846-9AF5-409AF6E99050}" sibTransId="{22F66200-F116-D844-84CF-99C2B6EB8971}"/>
    <dgm:cxn modelId="{2D51B925-8A71-484B-BDA9-8783BC9EE7AC}" type="presOf" srcId="{2CE2386E-A5F9-A04B-87D5-D0EB0039A25A}" destId="{AF14D258-3504-F943-AF22-610A1DFAC805}" srcOrd="0" destOrd="0" presId="urn:microsoft.com/office/officeart/2008/layout/LinedList"/>
    <dgm:cxn modelId="{270A9A31-49A0-FD45-8C8E-3DD21D8C39F3}" srcId="{5BA9EDC3-AA4A-4D4D-88ED-4CBB71BC0A41}" destId="{2CE2386E-A5F9-A04B-87D5-D0EB0039A25A}" srcOrd="3" destOrd="0" parTransId="{439F9FB8-7038-0345-AAED-84CFC71DE656}" sibTransId="{309F88B7-28C5-4D4B-A319-376F45E00B6B}"/>
    <dgm:cxn modelId="{EC2F5A33-BD54-F14E-8367-830A61557ACB}" srcId="{5BA9EDC3-AA4A-4D4D-88ED-4CBB71BC0A41}" destId="{33223302-E4A2-D042-ADAD-673F9B338A10}" srcOrd="1" destOrd="0" parTransId="{C9BF3C38-B885-BD47-87F6-CBCC6A8DC8C8}" sibTransId="{D91E4D68-AFFB-4D49-B77E-E8AFEFA20387}"/>
    <dgm:cxn modelId="{CD2BC55D-D6AE-F049-A066-CCC20B998424}" type="presOf" srcId="{33223302-E4A2-D042-ADAD-673F9B338A10}" destId="{5DE8C5F5-8D24-124B-94ED-3A03B7E4B4A3}" srcOrd="0" destOrd="0" presId="urn:microsoft.com/office/officeart/2008/layout/LinedList"/>
    <dgm:cxn modelId="{8BB3E177-8EE0-4443-9084-AB01AF252280}" srcId="{5BA9EDC3-AA4A-4D4D-88ED-4CBB71BC0A41}" destId="{F5FE005D-8120-FC4A-86D0-E1E6F2F0411C}" srcOrd="2" destOrd="0" parTransId="{7ED37315-8BC5-0C46-88FF-EB63E3228EE1}" sibTransId="{78D606AB-51AB-454D-BC9B-56D1E94C1EA3}"/>
    <dgm:cxn modelId="{98B8579F-2BEC-C141-8F3D-AB81E8924766}" type="presOf" srcId="{F5FE005D-8120-FC4A-86D0-E1E6F2F0411C}" destId="{D95DE5C3-3168-F54A-8949-B14C8FA48079}" srcOrd="0" destOrd="0" presId="urn:microsoft.com/office/officeart/2008/layout/LinedList"/>
    <dgm:cxn modelId="{EDD7C3C2-8820-954C-88C7-9E65F1ABA119}" type="presOf" srcId="{5BA9EDC3-AA4A-4D4D-88ED-4CBB71BC0A41}" destId="{F44E1DED-287E-1148-8316-A2ECB784155B}" srcOrd="0" destOrd="0" presId="urn:microsoft.com/office/officeart/2008/layout/LinedList"/>
    <dgm:cxn modelId="{A8EFD664-31C3-084A-9A3F-885A30D9A4AD}" type="presParOf" srcId="{F44E1DED-287E-1148-8316-A2ECB784155B}" destId="{A57E902C-BD23-AE4F-B634-FFE03D23546A}" srcOrd="0" destOrd="0" presId="urn:microsoft.com/office/officeart/2008/layout/LinedList"/>
    <dgm:cxn modelId="{ED0EF368-8BA7-4F41-9D44-9EE2B3C6FD66}" type="presParOf" srcId="{F44E1DED-287E-1148-8316-A2ECB784155B}" destId="{EC936018-9A6A-AB4D-88EF-2BB9ECE8F00B}" srcOrd="1" destOrd="0" presId="urn:microsoft.com/office/officeart/2008/layout/LinedList"/>
    <dgm:cxn modelId="{E7087246-5691-3848-825B-13DE74A06F39}" type="presParOf" srcId="{EC936018-9A6A-AB4D-88EF-2BB9ECE8F00B}" destId="{2593FF64-A5F9-E942-93F4-BF64C248373B}" srcOrd="0" destOrd="0" presId="urn:microsoft.com/office/officeart/2008/layout/LinedList"/>
    <dgm:cxn modelId="{3985121D-8A95-644B-B006-CA78E9AD0028}" type="presParOf" srcId="{EC936018-9A6A-AB4D-88EF-2BB9ECE8F00B}" destId="{2CB2629F-0486-C240-9F85-71ED1EC0122F}" srcOrd="1" destOrd="0" presId="urn:microsoft.com/office/officeart/2008/layout/LinedList"/>
    <dgm:cxn modelId="{BF734D00-647E-9A4B-BB88-087F550434F6}" type="presParOf" srcId="{F44E1DED-287E-1148-8316-A2ECB784155B}" destId="{744C5C6B-990C-4644-8FD9-8892E4AA202C}" srcOrd="2" destOrd="0" presId="urn:microsoft.com/office/officeart/2008/layout/LinedList"/>
    <dgm:cxn modelId="{E85DB368-8E15-2148-A6D9-F6E9B30A4B05}" type="presParOf" srcId="{F44E1DED-287E-1148-8316-A2ECB784155B}" destId="{6148B861-FBD9-EB49-80B4-E7E613CE613A}" srcOrd="3" destOrd="0" presId="urn:microsoft.com/office/officeart/2008/layout/LinedList"/>
    <dgm:cxn modelId="{0A38300B-597E-0743-B0FD-62917654D20A}" type="presParOf" srcId="{6148B861-FBD9-EB49-80B4-E7E613CE613A}" destId="{5DE8C5F5-8D24-124B-94ED-3A03B7E4B4A3}" srcOrd="0" destOrd="0" presId="urn:microsoft.com/office/officeart/2008/layout/LinedList"/>
    <dgm:cxn modelId="{D09949FD-048D-AB40-8DB3-570AC74F9C53}" type="presParOf" srcId="{6148B861-FBD9-EB49-80B4-E7E613CE613A}" destId="{590CC508-AF65-A846-80A3-3FAAFF825265}" srcOrd="1" destOrd="0" presId="urn:microsoft.com/office/officeart/2008/layout/LinedList"/>
    <dgm:cxn modelId="{44CE08C2-2E6F-4E48-82C9-FC0D1B0848AE}" type="presParOf" srcId="{F44E1DED-287E-1148-8316-A2ECB784155B}" destId="{3F43BD16-9F81-B643-A1A2-BBE70446AB5B}" srcOrd="4" destOrd="0" presId="urn:microsoft.com/office/officeart/2008/layout/LinedList"/>
    <dgm:cxn modelId="{F1B8E0B1-25CE-B04C-BABC-2F2A299A6984}" type="presParOf" srcId="{F44E1DED-287E-1148-8316-A2ECB784155B}" destId="{9A95B2EF-0947-8D4C-80F4-725E480219C5}" srcOrd="5" destOrd="0" presId="urn:microsoft.com/office/officeart/2008/layout/LinedList"/>
    <dgm:cxn modelId="{7711A063-40E4-8945-83F8-1F6C4096DC0F}" type="presParOf" srcId="{9A95B2EF-0947-8D4C-80F4-725E480219C5}" destId="{D95DE5C3-3168-F54A-8949-B14C8FA48079}" srcOrd="0" destOrd="0" presId="urn:microsoft.com/office/officeart/2008/layout/LinedList"/>
    <dgm:cxn modelId="{49C7FA99-1E82-A144-89A1-B2BFBF60E70A}" type="presParOf" srcId="{9A95B2EF-0947-8D4C-80F4-725E480219C5}" destId="{45110C9F-3FC1-2A4D-B38A-CEDA94E0B153}" srcOrd="1" destOrd="0" presId="urn:microsoft.com/office/officeart/2008/layout/LinedList"/>
    <dgm:cxn modelId="{F5849978-404E-1B4E-A50A-5611DF3C3655}" type="presParOf" srcId="{F44E1DED-287E-1148-8316-A2ECB784155B}" destId="{F1AC30B5-E35C-9E46-B4B5-1D96D722D432}" srcOrd="6" destOrd="0" presId="urn:microsoft.com/office/officeart/2008/layout/LinedList"/>
    <dgm:cxn modelId="{A7415FF9-39A2-B34E-9129-8FC44926E49C}" type="presParOf" srcId="{F44E1DED-287E-1148-8316-A2ECB784155B}" destId="{A6A30EC7-B277-0F45-809F-A1D6AA7945A5}" srcOrd="7" destOrd="0" presId="urn:microsoft.com/office/officeart/2008/layout/LinedList"/>
    <dgm:cxn modelId="{D86A0516-E80E-734E-83BF-29B604C52D53}" type="presParOf" srcId="{A6A30EC7-B277-0F45-809F-A1D6AA7945A5}" destId="{AF14D258-3504-F943-AF22-610A1DFAC805}" srcOrd="0" destOrd="0" presId="urn:microsoft.com/office/officeart/2008/layout/LinedList"/>
    <dgm:cxn modelId="{4D9325CA-19BE-6B47-B797-70C6FCAC1647}" type="presParOf" srcId="{A6A30EC7-B277-0F45-809F-A1D6AA7945A5}" destId="{CD90A1B3-29EF-DA40-9F5A-8C33BFD20BE6}"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04A278E4-619A-A841-97AE-6E46A23C055A}"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zh-CN" altLang="en-US"/>
        </a:p>
      </dgm:t>
    </dgm:pt>
    <dgm:pt modelId="{CDE8D18E-4B60-4140-8817-6DDE1DB790DA}">
      <dgm:prSet/>
      <dgm:spPr/>
      <dgm:t>
        <a:bodyPr/>
        <a:lstStyle/>
        <a:p>
          <a:r>
            <a:rPr lang="zh-CN" altLang="en-US" b="0" i="0" u="none"/>
            <a:t>第十九条 属于下列情形之一的，不动产登记机构可以对申请登记的不动产进行实地查看：</a:t>
          </a:r>
        </a:p>
      </dgm:t>
    </dgm:pt>
    <dgm:pt modelId="{B55FD713-5848-6B4F-A467-B1E56C007AC8}" type="parTrans" cxnId="{3CFFA598-39A4-BC4E-96D3-2C9034ECDD1E}">
      <dgm:prSet/>
      <dgm:spPr/>
      <dgm:t>
        <a:bodyPr/>
        <a:lstStyle/>
        <a:p>
          <a:endParaRPr lang="zh-CN" altLang="en-US"/>
        </a:p>
      </dgm:t>
    </dgm:pt>
    <dgm:pt modelId="{951106F7-0A2A-AA4A-A9C5-F755E5DDA5B1}" type="sibTrans" cxnId="{3CFFA598-39A4-BC4E-96D3-2C9034ECDD1E}">
      <dgm:prSet/>
      <dgm:spPr/>
      <dgm:t>
        <a:bodyPr/>
        <a:lstStyle/>
        <a:p>
          <a:endParaRPr lang="zh-CN" altLang="en-US"/>
        </a:p>
      </dgm:t>
    </dgm:pt>
    <dgm:pt modelId="{CDC69BB4-C6B2-A04A-81BD-86892DCC398A}">
      <dgm:prSet/>
      <dgm:spPr/>
      <dgm:t>
        <a:bodyPr/>
        <a:lstStyle/>
        <a:p>
          <a:r>
            <a:rPr lang="zh-CN" altLang="en-US" b="0" i="0" u="none"/>
            <a:t>（一）房屋等建筑物、构筑物所有权首次登记；</a:t>
          </a:r>
        </a:p>
      </dgm:t>
    </dgm:pt>
    <dgm:pt modelId="{6026361F-0F06-FF4C-A6A1-6086ED0B6E19}" type="parTrans" cxnId="{49DEC8CA-5A62-8D48-8B55-067CF8545AD7}">
      <dgm:prSet/>
      <dgm:spPr/>
      <dgm:t>
        <a:bodyPr/>
        <a:lstStyle/>
        <a:p>
          <a:endParaRPr lang="zh-CN" altLang="en-US"/>
        </a:p>
      </dgm:t>
    </dgm:pt>
    <dgm:pt modelId="{2B5F6F22-14B3-544C-9E79-00F05DFE97E3}" type="sibTrans" cxnId="{49DEC8CA-5A62-8D48-8B55-067CF8545AD7}">
      <dgm:prSet/>
      <dgm:spPr/>
      <dgm:t>
        <a:bodyPr/>
        <a:lstStyle/>
        <a:p>
          <a:endParaRPr lang="zh-CN" altLang="en-US"/>
        </a:p>
      </dgm:t>
    </dgm:pt>
    <dgm:pt modelId="{6EC95583-CCB5-8247-914F-E18BEC7ACC25}">
      <dgm:prSet/>
      <dgm:spPr/>
      <dgm:t>
        <a:bodyPr/>
        <a:lstStyle/>
        <a:p>
          <a:r>
            <a:rPr lang="zh-CN" altLang="en-US" b="0" i="0" u="none"/>
            <a:t>（二）在建建筑物抵押权登记；</a:t>
          </a:r>
        </a:p>
      </dgm:t>
    </dgm:pt>
    <dgm:pt modelId="{DA64D6A7-B47A-6E42-A439-CD2C7FED17E6}" type="parTrans" cxnId="{4931B583-29A3-834A-BA4A-E040C90D984B}">
      <dgm:prSet/>
      <dgm:spPr/>
      <dgm:t>
        <a:bodyPr/>
        <a:lstStyle/>
        <a:p>
          <a:endParaRPr lang="zh-CN" altLang="en-US"/>
        </a:p>
      </dgm:t>
    </dgm:pt>
    <dgm:pt modelId="{1C65ED58-AC09-5944-A3F0-9FE68CCB42FC}" type="sibTrans" cxnId="{4931B583-29A3-834A-BA4A-E040C90D984B}">
      <dgm:prSet/>
      <dgm:spPr/>
      <dgm:t>
        <a:bodyPr/>
        <a:lstStyle/>
        <a:p>
          <a:endParaRPr lang="zh-CN" altLang="en-US"/>
        </a:p>
      </dgm:t>
    </dgm:pt>
    <dgm:pt modelId="{6103544C-BD2B-2D4A-8E7F-D93F29CFF5D3}">
      <dgm:prSet/>
      <dgm:spPr/>
      <dgm:t>
        <a:bodyPr/>
        <a:lstStyle/>
        <a:p>
          <a:r>
            <a:rPr lang="zh-CN" altLang="en-US" b="0" i="0" u="none"/>
            <a:t>（三）因不动产灭失导致的注销登记；</a:t>
          </a:r>
        </a:p>
      </dgm:t>
    </dgm:pt>
    <dgm:pt modelId="{1DB409F0-DBB1-FD49-9A79-16DDEFB9159B}" type="parTrans" cxnId="{CB68D18D-451C-3E43-99AF-E4ECE357064B}">
      <dgm:prSet/>
      <dgm:spPr/>
      <dgm:t>
        <a:bodyPr/>
        <a:lstStyle/>
        <a:p>
          <a:endParaRPr lang="zh-CN" altLang="en-US"/>
        </a:p>
      </dgm:t>
    </dgm:pt>
    <dgm:pt modelId="{7C57B3D6-3108-2246-AADF-A0C6B8823659}" type="sibTrans" cxnId="{CB68D18D-451C-3E43-99AF-E4ECE357064B}">
      <dgm:prSet/>
      <dgm:spPr/>
      <dgm:t>
        <a:bodyPr/>
        <a:lstStyle/>
        <a:p>
          <a:endParaRPr lang="zh-CN" altLang="en-US"/>
        </a:p>
      </dgm:t>
    </dgm:pt>
    <dgm:pt modelId="{13B62496-967E-FC4B-8BAA-22CE35DD4893}">
      <dgm:prSet/>
      <dgm:spPr/>
      <dgm:t>
        <a:bodyPr/>
        <a:lstStyle/>
        <a:p>
          <a:r>
            <a:rPr lang="zh-CN" altLang="en-US" b="0" i="0" u="none"/>
            <a:t>（四）不动产登记机构认为需要实地查看的其他情形。</a:t>
          </a:r>
        </a:p>
      </dgm:t>
    </dgm:pt>
    <dgm:pt modelId="{A69E8BCF-16AC-7541-8164-AB4614064F38}" type="parTrans" cxnId="{69CF4158-CA55-AB4C-BBFD-B7F59EC1724E}">
      <dgm:prSet/>
      <dgm:spPr/>
      <dgm:t>
        <a:bodyPr/>
        <a:lstStyle/>
        <a:p>
          <a:endParaRPr lang="zh-CN" altLang="en-US"/>
        </a:p>
      </dgm:t>
    </dgm:pt>
    <dgm:pt modelId="{D1A1A60D-2FB9-1A48-AD5E-6019C05FA1F8}" type="sibTrans" cxnId="{69CF4158-CA55-AB4C-BBFD-B7F59EC1724E}">
      <dgm:prSet/>
      <dgm:spPr/>
      <dgm:t>
        <a:bodyPr/>
        <a:lstStyle/>
        <a:p>
          <a:endParaRPr lang="zh-CN" altLang="en-US"/>
        </a:p>
      </dgm:t>
    </dgm:pt>
    <dgm:pt modelId="{C3C691FC-C557-C24F-A462-E0FBEC492EC9}">
      <dgm:prSet/>
      <dgm:spPr/>
      <dgm:t>
        <a:bodyPr/>
        <a:lstStyle/>
        <a:p>
          <a:r>
            <a:rPr lang="zh-CN" altLang="en-US" b="0" i="0" u="none"/>
            <a:t>对可能存在权属争议，或者可能涉及他人利害关系的登记申请，不动产登记机构可以向申请人、利害关系人或者有关单位进行调查。</a:t>
          </a:r>
        </a:p>
      </dgm:t>
    </dgm:pt>
    <dgm:pt modelId="{07A330B7-D103-D647-AA5E-EA3E6A5B7E26}" type="parTrans" cxnId="{95CC3818-3F82-AA4E-8BD3-2244694CCCAA}">
      <dgm:prSet/>
      <dgm:spPr/>
      <dgm:t>
        <a:bodyPr/>
        <a:lstStyle/>
        <a:p>
          <a:endParaRPr lang="zh-CN" altLang="en-US"/>
        </a:p>
      </dgm:t>
    </dgm:pt>
    <dgm:pt modelId="{EBE20825-8C26-904B-BF7E-AF65D9842FCC}" type="sibTrans" cxnId="{95CC3818-3F82-AA4E-8BD3-2244694CCCAA}">
      <dgm:prSet/>
      <dgm:spPr/>
      <dgm:t>
        <a:bodyPr/>
        <a:lstStyle/>
        <a:p>
          <a:endParaRPr lang="zh-CN" altLang="en-US"/>
        </a:p>
      </dgm:t>
    </dgm:pt>
    <dgm:pt modelId="{3C46C5F1-3F78-CE40-815D-576A330FC747}">
      <dgm:prSet/>
      <dgm:spPr/>
      <dgm:t>
        <a:bodyPr/>
        <a:lstStyle/>
        <a:p>
          <a:r>
            <a:rPr lang="zh-CN" altLang="en-US" b="0" i="0" u="none"/>
            <a:t>不动产登记机构进行实地查看或者调查时，申请人、被调查人应当予以配合。</a:t>
          </a:r>
        </a:p>
      </dgm:t>
    </dgm:pt>
    <dgm:pt modelId="{4137F688-88E6-504F-BF91-F85E54D4AF5B}" type="parTrans" cxnId="{115E9D26-D8C1-F14A-B6E0-B3D335F757CF}">
      <dgm:prSet/>
      <dgm:spPr/>
      <dgm:t>
        <a:bodyPr/>
        <a:lstStyle/>
        <a:p>
          <a:endParaRPr lang="zh-CN" altLang="en-US"/>
        </a:p>
      </dgm:t>
    </dgm:pt>
    <dgm:pt modelId="{3235743B-2479-764D-8D90-A21BBC613578}" type="sibTrans" cxnId="{115E9D26-D8C1-F14A-B6E0-B3D335F757CF}">
      <dgm:prSet/>
      <dgm:spPr/>
      <dgm:t>
        <a:bodyPr/>
        <a:lstStyle/>
        <a:p>
          <a:endParaRPr lang="zh-CN" altLang="en-US"/>
        </a:p>
      </dgm:t>
    </dgm:pt>
    <dgm:pt modelId="{C1777845-C233-A141-AB8A-8D453C732218}" type="pres">
      <dgm:prSet presAssocID="{04A278E4-619A-A841-97AE-6E46A23C055A}" presName="vert0" presStyleCnt="0">
        <dgm:presLayoutVars>
          <dgm:dir/>
          <dgm:animOne val="branch"/>
          <dgm:animLvl val="lvl"/>
        </dgm:presLayoutVars>
      </dgm:prSet>
      <dgm:spPr/>
    </dgm:pt>
    <dgm:pt modelId="{763102DB-1A7A-184D-B633-81B1DCA448A3}" type="pres">
      <dgm:prSet presAssocID="{CDE8D18E-4B60-4140-8817-6DDE1DB790DA}" presName="thickLine" presStyleLbl="alignNode1" presStyleIdx="0" presStyleCnt="7"/>
      <dgm:spPr/>
    </dgm:pt>
    <dgm:pt modelId="{40C485B4-5BCE-6140-B9B6-8497EC8F8CD5}" type="pres">
      <dgm:prSet presAssocID="{CDE8D18E-4B60-4140-8817-6DDE1DB790DA}" presName="horz1" presStyleCnt="0"/>
      <dgm:spPr/>
    </dgm:pt>
    <dgm:pt modelId="{2EB0DFE0-8E52-144F-B695-91E33E2C55CB}" type="pres">
      <dgm:prSet presAssocID="{CDE8D18E-4B60-4140-8817-6DDE1DB790DA}" presName="tx1" presStyleLbl="revTx" presStyleIdx="0" presStyleCnt="7"/>
      <dgm:spPr/>
    </dgm:pt>
    <dgm:pt modelId="{90380817-5A88-394A-A9A9-DB7FBBFAF37A}" type="pres">
      <dgm:prSet presAssocID="{CDE8D18E-4B60-4140-8817-6DDE1DB790DA}" presName="vert1" presStyleCnt="0"/>
      <dgm:spPr/>
    </dgm:pt>
    <dgm:pt modelId="{EE9373FF-3DBF-CD4C-A6C1-E37EFB39F1F5}" type="pres">
      <dgm:prSet presAssocID="{CDC69BB4-C6B2-A04A-81BD-86892DCC398A}" presName="thickLine" presStyleLbl="alignNode1" presStyleIdx="1" presStyleCnt="7"/>
      <dgm:spPr/>
    </dgm:pt>
    <dgm:pt modelId="{A0163BEF-C3D8-1A46-9E29-CB8C3034AB9C}" type="pres">
      <dgm:prSet presAssocID="{CDC69BB4-C6B2-A04A-81BD-86892DCC398A}" presName="horz1" presStyleCnt="0"/>
      <dgm:spPr/>
    </dgm:pt>
    <dgm:pt modelId="{A86A760B-2968-BF42-9540-8098FEB88F5A}" type="pres">
      <dgm:prSet presAssocID="{CDC69BB4-C6B2-A04A-81BD-86892DCC398A}" presName="tx1" presStyleLbl="revTx" presStyleIdx="1" presStyleCnt="7"/>
      <dgm:spPr/>
    </dgm:pt>
    <dgm:pt modelId="{2F2E1E70-D5CF-8D49-98C1-54A85345B3FF}" type="pres">
      <dgm:prSet presAssocID="{CDC69BB4-C6B2-A04A-81BD-86892DCC398A}" presName="vert1" presStyleCnt="0"/>
      <dgm:spPr/>
    </dgm:pt>
    <dgm:pt modelId="{8EFEE810-404A-4945-953E-4CD1C28499B6}" type="pres">
      <dgm:prSet presAssocID="{6EC95583-CCB5-8247-914F-E18BEC7ACC25}" presName="thickLine" presStyleLbl="alignNode1" presStyleIdx="2" presStyleCnt="7"/>
      <dgm:spPr/>
    </dgm:pt>
    <dgm:pt modelId="{3BFA8532-3917-A04C-8902-12C3894EF967}" type="pres">
      <dgm:prSet presAssocID="{6EC95583-CCB5-8247-914F-E18BEC7ACC25}" presName="horz1" presStyleCnt="0"/>
      <dgm:spPr/>
    </dgm:pt>
    <dgm:pt modelId="{FF86943E-D0EC-FD4C-B5BC-AA04FAB8B1C8}" type="pres">
      <dgm:prSet presAssocID="{6EC95583-CCB5-8247-914F-E18BEC7ACC25}" presName="tx1" presStyleLbl="revTx" presStyleIdx="2" presStyleCnt="7"/>
      <dgm:spPr/>
    </dgm:pt>
    <dgm:pt modelId="{1066202D-F0C2-8340-8ACC-7F4C48C8800F}" type="pres">
      <dgm:prSet presAssocID="{6EC95583-CCB5-8247-914F-E18BEC7ACC25}" presName="vert1" presStyleCnt="0"/>
      <dgm:spPr/>
    </dgm:pt>
    <dgm:pt modelId="{0BF3306F-A4E9-7948-A563-FD9CF5488B98}" type="pres">
      <dgm:prSet presAssocID="{6103544C-BD2B-2D4A-8E7F-D93F29CFF5D3}" presName="thickLine" presStyleLbl="alignNode1" presStyleIdx="3" presStyleCnt="7"/>
      <dgm:spPr/>
    </dgm:pt>
    <dgm:pt modelId="{15061399-6C6F-C441-A997-662EA73E188A}" type="pres">
      <dgm:prSet presAssocID="{6103544C-BD2B-2D4A-8E7F-D93F29CFF5D3}" presName="horz1" presStyleCnt="0"/>
      <dgm:spPr/>
    </dgm:pt>
    <dgm:pt modelId="{510BCEF2-D10B-2649-9703-17CCE5EF0D98}" type="pres">
      <dgm:prSet presAssocID="{6103544C-BD2B-2D4A-8E7F-D93F29CFF5D3}" presName="tx1" presStyleLbl="revTx" presStyleIdx="3" presStyleCnt="7"/>
      <dgm:spPr/>
    </dgm:pt>
    <dgm:pt modelId="{8DB4CAE4-5288-134A-A175-B6A2D86C573C}" type="pres">
      <dgm:prSet presAssocID="{6103544C-BD2B-2D4A-8E7F-D93F29CFF5D3}" presName="vert1" presStyleCnt="0"/>
      <dgm:spPr/>
    </dgm:pt>
    <dgm:pt modelId="{B270DA73-C3F7-4348-85BF-C900942D2FFE}" type="pres">
      <dgm:prSet presAssocID="{13B62496-967E-FC4B-8BAA-22CE35DD4893}" presName="thickLine" presStyleLbl="alignNode1" presStyleIdx="4" presStyleCnt="7"/>
      <dgm:spPr/>
    </dgm:pt>
    <dgm:pt modelId="{49D72068-7FA7-7D48-97A6-E9DFA070A3B7}" type="pres">
      <dgm:prSet presAssocID="{13B62496-967E-FC4B-8BAA-22CE35DD4893}" presName="horz1" presStyleCnt="0"/>
      <dgm:spPr/>
    </dgm:pt>
    <dgm:pt modelId="{54B61B53-E9AB-7740-BBB3-32F594127988}" type="pres">
      <dgm:prSet presAssocID="{13B62496-967E-FC4B-8BAA-22CE35DD4893}" presName="tx1" presStyleLbl="revTx" presStyleIdx="4" presStyleCnt="7"/>
      <dgm:spPr/>
    </dgm:pt>
    <dgm:pt modelId="{B5BC9691-919E-B149-B207-5D8F2D28BE8D}" type="pres">
      <dgm:prSet presAssocID="{13B62496-967E-FC4B-8BAA-22CE35DD4893}" presName="vert1" presStyleCnt="0"/>
      <dgm:spPr/>
    </dgm:pt>
    <dgm:pt modelId="{F26982E4-96D8-F94C-BB30-B36C491430DC}" type="pres">
      <dgm:prSet presAssocID="{C3C691FC-C557-C24F-A462-E0FBEC492EC9}" presName="thickLine" presStyleLbl="alignNode1" presStyleIdx="5" presStyleCnt="7"/>
      <dgm:spPr/>
    </dgm:pt>
    <dgm:pt modelId="{E0D1946C-267D-544A-AA9B-3C6FCD921445}" type="pres">
      <dgm:prSet presAssocID="{C3C691FC-C557-C24F-A462-E0FBEC492EC9}" presName="horz1" presStyleCnt="0"/>
      <dgm:spPr/>
    </dgm:pt>
    <dgm:pt modelId="{82C53193-1230-E848-AB4A-3919945AACC7}" type="pres">
      <dgm:prSet presAssocID="{C3C691FC-C557-C24F-A462-E0FBEC492EC9}" presName="tx1" presStyleLbl="revTx" presStyleIdx="5" presStyleCnt="7"/>
      <dgm:spPr/>
    </dgm:pt>
    <dgm:pt modelId="{EEE5DB17-EE34-DC49-9973-91F6B0C48B12}" type="pres">
      <dgm:prSet presAssocID="{C3C691FC-C557-C24F-A462-E0FBEC492EC9}" presName="vert1" presStyleCnt="0"/>
      <dgm:spPr/>
    </dgm:pt>
    <dgm:pt modelId="{11E4712E-AB3E-DD40-9C46-10F8843CC02D}" type="pres">
      <dgm:prSet presAssocID="{3C46C5F1-3F78-CE40-815D-576A330FC747}" presName="thickLine" presStyleLbl="alignNode1" presStyleIdx="6" presStyleCnt="7"/>
      <dgm:spPr/>
    </dgm:pt>
    <dgm:pt modelId="{E314914B-E683-4C41-B6EC-1BB3AFD58BA9}" type="pres">
      <dgm:prSet presAssocID="{3C46C5F1-3F78-CE40-815D-576A330FC747}" presName="horz1" presStyleCnt="0"/>
      <dgm:spPr/>
    </dgm:pt>
    <dgm:pt modelId="{786408BF-A7D6-E147-9B17-8C96C60B6F7D}" type="pres">
      <dgm:prSet presAssocID="{3C46C5F1-3F78-CE40-815D-576A330FC747}" presName="tx1" presStyleLbl="revTx" presStyleIdx="6" presStyleCnt="7"/>
      <dgm:spPr/>
    </dgm:pt>
    <dgm:pt modelId="{3DBB2127-E15E-744D-8293-9FBF76FAE577}" type="pres">
      <dgm:prSet presAssocID="{3C46C5F1-3F78-CE40-815D-576A330FC747}" presName="vert1" presStyleCnt="0"/>
      <dgm:spPr/>
    </dgm:pt>
  </dgm:ptLst>
  <dgm:cxnLst>
    <dgm:cxn modelId="{95CC3818-3F82-AA4E-8BD3-2244694CCCAA}" srcId="{04A278E4-619A-A841-97AE-6E46A23C055A}" destId="{C3C691FC-C557-C24F-A462-E0FBEC492EC9}" srcOrd="5" destOrd="0" parTransId="{07A330B7-D103-D647-AA5E-EA3E6A5B7E26}" sibTransId="{EBE20825-8C26-904B-BF7E-AF65D9842FCC}"/>
    <dgm:cxn modelId="{ADCEEF1E-F258-AE44-8E29-EBB037189AA6}" type="presOf" srcId="{6EC95583-CCB5-8247-914F-E18BEC7ACC25}" destId="{FF86943E-D0EC-FD4C-B5BC-AA04FAB8B1C8}" srcOrd="0" destOrd="0" presId="urn:microsoft.com/office/officeart/2008/layout/LinedList"/>
    <dgm:cxn modelId="{115E9D26-D8C1-F14A-B6E0-B3D335F757CF}" srcId="{04A278E4-619A-A841-97AE-6E46A23C055A}" destId="{3C46C5F1-3F78-CE40-815D-576A330FC747}" srcOrd="6" destOrd="0" parTransId="{4137F688-88E6-504F-BF91-F85E54D4AF5B}" sibTransId="{3235743B-2479-764D-8D90-A21BBC613578}"/>
    <dgm:cxn modelId="{CA10A330-6FB4-F343-AB26-2B0D287DA564}" type="presOf" srcId="{04A278E4-619A-A841-97AE-6E46A23C055A}" destId="{C1777845-C233-A141-AB8A-8D453C732218}" srcOrd="0" destOrd="0" presId="urn:microsoft.com/office/officeart/2008/layout/LinedList"/>
    <dgm:cxn modelId="{7AF2BA48-A069-1A47-B754-6EBDAEDDA483}" type="presOf" srcId="{C3C691FC-C557-C24F-A462-E0FBEC492EC9}" destId="{82C53193-1230-E848-AB4A-3919945AACC7}" srcOrd="0" destOrd="0" presId="urn:microsoft.com/office/officeart/2008/layout/LinedList"/>
    <dgm:cxn modelId="{67220B52-C084-C64A-8621-C1F86FCAB58F}" type="presOf" srcId="{6103544C-BD2B-2D4A-8E7F-D93F29CFF5D3}" destId="{510BCEF2-D10B-2649-9703-17CCE5EF0D98}" srcOrd="0" destOrd="0" presId="urn:microsoft.com/office/officeart/2008/layout/LinedList"/>
    <dgm:cxn modelId="{69CF4158-CA55-AB4C-BBFD-B7F59EC1724E}" srcId="{04A278E4-619A-A841-97AE-6E46A23C055A}" destId="{13B62496-967E-FC4B-8BAA-22CE35DD4893}" srcOrd="4" destOrd="0" parTransId="{A69E8BCF-16AC-7541-8164-AB4614064F38}" sibTransId="{D1A1A60D-2FB9-1A48-AD5E-6019C05FA1F8}"/>
    <dgm:cxn modelId="{F6533A7A-D4D6-A645-A7BD-0EAAEFE00269}" type="presOf" srcId="{3C46C5F1-3F78-CE40-815D-576A330FC747}" destId="{786408BF-A7D6-E147-9B17-8C96C60B6F7D}" srcOrd="0" destOrd="0" presId="urn:microsoft.com/office/officeart/2008/layout/LinedList"/>
    <dgm:cxn modelId="{4931B583-29A3-834A-BA4A-E040C90D984B}" srcId="{04A278E4-619A-A841-97AE-6E46A23C055A}" destId="{6EC95583-CCB5-8247-914F-E18BEC7ACC25}" srcOrd="2" destOrd="0" parTransId="{DA64D6A7-B47A-6E42-A439-CD2C7FED17E6}" sibTransId="{1C65ED58-AC09-5944-A3F0-9FE68CCB42FC}"/>
    <dgm:cxn modelId="{CB68D18D-451C-3E43-99AF-E4ECE357064B}" srcId="{04A278E4-619A-A841-97AE-6E46A23C055A}" destId="{6103544C-BD2B-2D4A-8E7F-D93F29CFF5D3}" srcOrd="3" destOrd="0" parTransId="{1DB409F0-DBB1-FD49-9A79-16DDEFB9159B}" sibTransId="{7C57B3D6-3108-2246-AADF-A0C6B8823659}"/>
    <dgm:cxn modelId="{DB038796-98E9-B943-BEE8-D21A315BB2D9}" type="presOf" srcId="{CDE8D18E-4B60-4140-8817-6DDE1DB790DA}" destId="{2EB0DFE0-8E52-144F-B695-91E33E2C55CB}" srcOrd="0" destOrd="0" presId="urn:microsoft.com/office/officeart/2008/layout/LinedList"/>
    <dgm:cxn modelId="{3CFFA598-39A4-BC4E-96D3-2C9034ECDD1E}" srcId="{04A278E4-619A-A841-97AE-6E46A23C055A}" destId="{CDE8D18E-4B60-4140-8817-6DDE1DB790DA}" srcOrd="0" destOrd="0" parTransId="{B55FD713-5848-6B4F-A467-B1E56C007AC8}" sibTransId="{951106F7-0A2A-AA4A-A9C5-F755E5DDA5B1}"/>
    <dgm:cxn modelId="{E9CC7FAD-5CED-E043-94CD-0D0E7493C9DA}" type="presOf" srcId="{CDC69BB4-C6B2-A04A-81BD-86892DCC398A}" destId="{A86A760B-2968-BF42-9540-8098FEB88F5A}" srcOrd="0" destOrd="0" presId="urn:microsoft.com/office/officeart/2008/layout/LinedList"/>
    <dgm:cxn modelId="{148A12C7-E893-B547-B4DA-1FA770EC8AAA}" type="presOf" srcId="{13B62496-967E-FC4B-8BAA-22CE35DD4893}" destId="{54B61B53-E9AB-7740-BBB3-32F594127988}" srcOrd="0" destOrd="0" presId="urn:microsoft.com/office/officeart/2008/layout/LinedList"/>
    <dgm:cxn modelId="{49DEC8CA-5A62-8D48-8B55-067CF8545AD7}" srcId="{04A278E4-619A-A841-97AE-6E46A23C055A}" destId="{CDC69BB4-C6B2-A04A-81BD-86892DCC398A}" srcOrd="1" destOrd="0" parTransId="{6026361F-0F06-FF4C-A6A1-6086ED0B6E19}" sibTransId="{2B5F6F22-14B3-544C-9E79-00F05DFE97E3}"/>
    <dgm:cxn modelId="{0F4397E9-9FD1-B842-92CD-7205BC854FD9}" type="presParOf" srcId="{C1777845-C233-A141-AB8A-8D453C732218}" destId="{763102DB-1A7A-184D-B633-81B1DCA448A3}" srcOrd="0" destOrd="0" presId="urn:microsoft.com/office/officeart/2008/layout/LinedList"/>
    <dgm:cxn modelId="{65622DB7-6222-EC47-BF43-BB6670AC88BD}" type="presParOf" srcId="{C1777845-C233-A141-AB8A-8D453C732218}" destId="{40C485B4-5BCE-6140-B9B6-8497EC8F8CD5}" srcOrd="1" destOrd="0" presId="urn:microsoft.com/office/officeart/2008/layout/LinedList"/>
    <dgm:cxn modelId="{DF7109EB-15C2-8E45-B585-A83BE74E71C6}" type="presParOf" srcId="{40C485B4-5BCE-6140-B9B6-8497EC8F8CD5}" destId="{2EB0DFE0-8E52-144F-B695-91E33E2C55CB}" srcOrd="0" destOrd="0" presId="urn:microsoft.com/office/officeart/2008/layout/LinedList"/>
    <dgm:cxn modelId="{1571EA20-F778-C645-91AC-A1658960C4EB}" type="presParOf" srcId="{40C485B4-5BCE-6140-B9B6-8497EC8F8CD5}" destId="{90380817-5A88-394A-A9A9-DB7FBBFAF37A}" srcOrd="1" destOrd="0" presId="urn:microsoft.com/office/officeart/2008/layout/LinedList"/>
    <dgm:cxn modelId="{27967142-2320-FC4D-9533-378ADCDD40F1}" type="presParOf" srcId="{C1777845-C233-A141-AB8A-8D453C732218}" destId="{EE9373FF-3DBF-CD4C-A6C1-E37EFB39F1F5}" srcOrd="2" destOrd="0" presId="urn:microsoft.com/office/officeart/2008/layout/LinedList"/>
    <dgm:cxn modelId="{02CB5040-AE22-E545-8D0A-4E89C6F9AD13}" type="presParOf" srcId="{C1777845-C233-A141-AB8A-8D453C732218}" destId="{A0163BEF-C3D8-1A46-9E29-CB8C3034AB9C}" srcOrd="3" destOrd="0" presId="urn:microsoft.com/office/officeart/2008/layout/LinedList"/>
    <dgm:cxn modelId="{5EBD312C-F7E7-BA4B-8653-8FC138AFCDDE}" type="presParOf" srcId="{A0163BEF-C3D8-1A46-9E29-CB8C3034AB9C}" destId="{A86A760B-2968-BF42-9540-8098FEB88F5A}" srcOrd="0" destOrd="0" presId="urn:microsoft.com/office/officeart/2008/layout/LinedList"/>
    <dgm:cxn modelId="{40EA2E0F-56FE-5046-8F49-613CD9EEB0A8}" type="presParOf" srcId="{A0163BEF-C3D8-1A46-9E29-CB8C3034AB9C}" destId="{2F2E1E70-D5CF-8D49-98C1-54A85345B3FF}" srcOrd="1" destOrd="0" presId="urn:microsoft.com/office/officeart/2008/layout/LinedList"/>
    <dgm:cxn modelId="{F97F2D14-C9F4-8141-90BB-5A842CDDC01E}" type="presParOf" srcId="{C1777845-C233-A141-AB8A-8D453C732218}" destId="{8EFEE810-404A-4945-953E-4CD1C28499B6}" srcOrd="4" destOrd="0" presId="urn:microsoft.com/office/officeart/2008/layout/LinedList"/>
    <dgm:cxn modelId="{D28AD075-812A-4547-AA93-1B4091B8C1A2}" type="presParOf" srcId="{C1777845-C233-A141-AB8A-8D453C732218}" destId="{3BFA8532-3917-A04C-8902-12C3894EF967}" srcOrd="5" destOrd="0" presId="urn:microsoft.com/office/officeart/2008/layout/LinedList"/>
    <dgm:cxn modelId="{7911E344-3CE8-3B49-A483-923E170416A1}" type="presParOf" srcId="{3BFA8532-3917-A04C-8902-12C3894EF967}" destId="{FF86943E-D0EC-FD4C-B5BC-AA04FAB8B1C8}" srcOrd="0" destOrd="0" presId="urn:microsoft.com/office/officeart/2008/layout/LinedList"/>
    <dgm:cxn modelId="{85E8C530-F9CE-CE4C-94E5-79118174C528}" type="presParOf" srcId="{3BFA8532-3917-A04C-8902-12C3894EF967}" destId="{1066202D-F0C2-8340-8ACC-7F4C48C8800F}" srcOrd="1" destOrd="0" presId="urn:microsoft.com/office/officeart/2008/layout/LinedList"/>
    <dgm:cxn modelId="{D909C8DC-0ADE-B44E-9E31-18147089025B}" type="presParOf" srcId="{C1777845-C233-A141-AB8A-8D453C732218}" destId="{0BF3306F-A4E9-7948-A563-FD9CF5488B98}" srcOrd="6" destOrd="0" presId="urn:microsoft.com/office/officeart/2008/layout/LinedList"/>
    <dgm:cxn modelId="{4A5904EC-9542-E647-BB15-6C9681C53BD3}" type="presParOf" srcId="{C1777845-C233-A141-AB8A-8D453C732218}" destId="{15061399-6C6F-C441-A997-662EA73E188A}" srcOrd="7" destOrd="0" presId="urn:microsoft.com/office/officeart/2008/layout/LinedList"/>
    <dgm:cxn modelId="{8ED169BC-29A2-B340-B795-1384A714F0F0}" type="presParOf" srcId="{15061399-6C6F-C441-A997-662EA73E188A}" destId="{510BCEF2-D10B-2649-9703-17CCE5EF0D98}" srcOrd="0" destOrd="0" presId="urn:microsoft.com/office/officeart/2008/layout/LinedList"/>
    <dgm:cxn modelId="{53B175AF-E202-0F44-9BC0-5A7A60C997D8}" type="presParOf" srcId="{15061399-6C6F-C441-A997-662EA73E188A}" destId="{8DB4CAE4-5288-134A-A175-B6A2D86C573C}" srcOrd="1" destOrd="0" presId="urn:microsoft.com/office/officeart/2008/layout/LinedList"/>
    <dgm:cxn modelId="{584DAA96-FFC1-304D-A6AC-AE62DB4AF782}" type="presParOf" srcId="{C1777845-C233-A141-AB8A-8D453C732218}" destId="{B270DA73-C3F7-4348-85BF-C900942D2FFE}" srcOrd="8" destOrd="0" presId="urn:microsoft.com/office/officeart/2008/layout/LinedList"/>
    <dgm:cxn modelId="{0FBEAB24-ADF0-8F4D-A010-42BAA72CC273}" type="presParOf" srcId="{C1777845-C233-A141-AB8A-8D453C732218}" destId="{49D72068-7FA7-7D48-97A6-E9DFA070A3B7}" srcOrd="9" destOrd="0" presId="urn:microsoft.com/office/officeart/2008/layout/LinedList"/>
    <dgm:cxn modelId="{13CC3B11-BAAC-C740-A5CC-D51D65B9A157}" type="presParOf" srcId="{49D72068-7FA7-7D48-97A6-E9DFA070A3B7}" destId="{54B61B53-E9AB-7740-BBB3-32F594127988}" srcOrd="0" destOrd="0" presId="urn:microsoft.com/office/officeart/2008/layout/LinedList"/>
    <dgm:cxn modelId="{17D31324-896D-B345-904C-F736D30ECA80}" type="presParOf" srcId="{49D72068-7FA7-7D48-97A6-E9DFA070A3B7}" destId="{B5BC9691-919E-B149-B207-5D8F2D28BE8D}" srcOrd="1" destOrd="0" presId="urn:microsoft.com/office/officeart/2008/layout/LinedList"/>
    <dgm:cxn modelId="{5E7401BB-241B-C94E-A4BB-2E07DB5C8FA7}" type="presParOf" srcId="{C1777845-C233-A141-AB8A-8D453C732218}" destId="{F26982E4-96D8-F94C-BB30-B36C491430DC}" srcOrd="10" destOrd="0" presId="urn:microsoft.com/office/officeart/2008/layout/LinedList"/>
    <dgm:cxn modelId="{1B4F48E4-3BBE-944A-BDB7-6DBE518334D9}" type="presParOf" srcId="{C1777845-C233-A141-AB8A-8D453C732218}" destId="{E0D1946C-267D-544A-AA9B-3C6FCD921445}" srcOrd="11" destOrd="0" presId="urn:microsoft.com/office/officeart/2008/layout/LinedList"/>
    <dgm:cxn modelId="{820A479C-E300-1544-A2DF-DDCDD3F8808A}" type="presParOf" srcId="{E0D1946C-267D-544A-AA9B-3C6FCD921445}" destId="{82C53193-1230-E848-AB4A-3919945AACC7}" srcOrd="0" destOrd="0" presId="urn:microsoft.com/office/officeart/2008/layout/LinedList"/>
    <dgm:cxn modelId="{29624BE0-78A5-1A45-857F-040B66CB8E14}" type="presParOf" srcId="{E0D1946C-267D-544A-AA9B-3C6FCD921445}" destId="{EEE5DB17-EE34-DC49-9973-91F6B0C48B12}" srcOrd="1" destOrd="0" presId="urn:microsoft.com/office/officeart/2008/layout/LinedList"/>
    <dgm:cxn modelId="{11D20B06-B856-6F4B-BB62-B0C471DF4CC3}" type="presParOf" srcId="{C1777845-C233-A141-AB8A-8D453C732218}" destId="{11E4712E-AB3E-DD40-9C46-10F8843CC02D}" srcOrd="12" destOrd="0" presId="urn:microsoft.com/office/officeart/2008/layout/LinedList"/>
    <dgm:cxn modelId="{D6EF848D-7CFB-0F41-A151-6B3FF7255C39}" type="presParOf" srcId="{C1777845-C233-A141-AB8A-8D453C732218}" destId="{E314914B-E683-4C41-B6EC-1BB3AFD58BA9}" srcOrd="13" destOrd="0" presId="urn:microsoft.com/office/officeart/2008/layout/LinedList"/>
    <dgm:cxn modelId="{AD4E36C6-E098-1F4D-B9C1-8375699C04A2}" type="presParOf" srcId="{E314914B-E683-4C41-B6EC-1BB3AFD58BA9}" destId="{786408BF-A7D6-E147-9B17-8C96C60B6F7D}" srcOrd="0" destOrd="0" presId="urn:microsoft.com/office/officeart/2008/layout/LinedList"/>
    <dgm:cxn modelId="{830BCCF0-0CFF-E543-B995-172B201C8298}" type="presParOf" srcId="{E314914B-E683-4C41-B6EC-1BB3AFD58BA9}" destId="{3DBB2127-E15E-744D-8293-9FBF76FAE577}"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52AC845B-C825-784F-965F-A20388EE685B}" type="doc">
      <dgm:prSet loTypeId="urn:microsoft.com/office/officeart/2008/layout/LinedList" loCatId="list" qsTypeId="urn:microsoft.com/office/officeart/2005/8/quickstyle/simple1" qsCatId="simple" csTypeId="urn:microsoft.com/office/officeart/2005/8/colors/accent4_2" csCatId="accent4" phldr="1"/>
      <dgm:spPr/>
      <dgm:t>
        <a:bodyPr/>
        <a:lstStyle/>
        <a:p>
          <a:endParaRPr lang="zh-CN" altLang="en-US"/>
        </a:p>
      </dgm:t>
    </dgm:pt>
    <dgm:pt modelId="{7E879E4E-3B83-204F-B6FB-9249C1D6AA69}">
      <dgm:prSet/>
      <dgm:spPr/>
      <dgm:t>
        <a:bodyPr/>
        <a:lstStyle/>
        <a:p>
          <a:r>
            <a:rPr lang="zh-CN" altLang="en-US" b="0" i="0" u="none"/>
            <a:t>第二十条 不动产登记机构应当自受理登记申请之日起</a:t>
          </a:r>
          <a:r>
            <a:rPr lang="en-US" altLang="zh-CN" b="0" i="0" u="none"/>
            <a:t>30</a:t>
          </a:r>
          <a:r>
            <a:rPr lang="zh-CN" altLang="en-US" b="0" i="0" u="none"/>
            <a:t>个工作日内办结不动产登记手续，法律另有规定的除外。</a:t>
          </a:r>
        </a:p>
      </dgm:t>
    </dgm:pt>
    <dgm:pt modelId="{710B2B8B-5F2B-584A-843A-2371B771B8DE}" type="parTrans" cxnId="{366DE548-9859-114A-A47E-66D4275FF2C9}">
      <dgm:prSet/>
      <dgm:spPr/>
      <dgm:t>
        <a:bodyPr/>
        <a:lstStyle/>
        <a:p>
          <a:endParaRPr lang="zh-CN" altLang="en-US"/>
        </a:p>
      </dgm:t>
    </dgm:pt>
    <dgm:pt modelId="{08D2284E-C510-E546-90BA-0FD95F7E7ECE}" type="sibTrans" cxnId="{366DE548-9859-114A-A47E-66D4275FF2C9}">
      <dgm:prSet/>
      <dgm:spPr/>
      <dgm:t>
        <a:bodyPr/>
        <a:lstStyle/>
        <a:p>
          <a:endParaRPr lang="zh-CN" altLang="en-US"/>
        </a:p>
      </dgm:t>
    </dgm:pt>
    <dgm:pt modelId="{47D0EF6A-C64E-AB4E-8C98-FF65012E32D8}">
      <dgm:prSet/>
      <dgm:spPr/>
      <dgm:t>
        <a:bodyPr/>
        <a:lstStyle/>
        <a:p>
          <a:r>
            <a:rPr lang="zh-CN" altLang="en-US" b="0" i="0" u="none"/>
            <a:t>第二十一条 登记事项自记载于不动产登记簿时完成登记。</a:t>
          </a:r>
        </a:p>
      </dgm:t>
    </dgm:pt>
    <dgm:pt modelId="{49E8A970-1301-2344-A9C4-116B1A215421}" type="parTrans" cxnId="{D166F96C-8932-1742-9369-317D35599BBA}">
      <dgm:prSet/>
      <dgm:spPr/>
      <dgm:t>
        <a:bodyPr/>
        <a:lstStyle/>
        <a:p>
          <a:endParaRPr lang="zh-CN" altLang="en-US"/>
        </a:p>
      </dgm:t>
    </dgm:pt>
    <dgm:pt modelId="{0C715360-9DA1-A54B-A900-2122CFB8182A}" type="sibTrans" cxnId="{D166F96C-8932-1742-9369-317D35599BBA}">
      <dgm:prSet/>
      <dgm:spPr/>
      <dgm:t>
        <a:bodyPr/>
        <a:lstStyle/>
        <a:p>
          <a:endParaRPr lang="zh-CN" altLang="en-US"/>
        </a:p>
      </dgm:t>
    </dgm:pt>
    <dgm:pt modelId="{AA31459E-1FAD-9E45-B75B-EA44746FB408}">
      <dgm:prSet/>
      <dgm:spPr/>
      <dgm:t>
        <a:bodyPr/>
        <a:lstStyle/>
        <a:p>
          <a:r>
            <a:rPr lang="zh-CN" altLang="en-US" b="0" i="0" u="none"/>
            <a:t>不动产登记机构完成登记，应当依法向申请人核发不动产权属证书或者登记证明。</a:t>
          </a:r>
        </a:p>
      </dgm:t>
    </dgm:pt>
    <dgm:pt modelId="{E0EACD9C-B392-CC46-B542-13B0A42CFECE}" type="parTrans" cxnId="{5ABDC47D-B070-C341-9267-08C48A293497}">
      <dgm:prSet/>
      <dgm:spPr/>
      <dgm:t>
        <a:bodyPr/>
        <a:lstStyle/>
        <a:p>
          <a:endParaRPr lang="zh-CN" altLang="en-US"/>
        </a:p>
      </dgm:t>
    </dgm:pt>
    <dgm:pt modelId="{C7F52E82-2162-8241-8515-C6F63E602B59}" type="sibTrans" cxnId="{5ABDC47D-B070-C341-9267-08C48A293497}">
      <dgm:prSet/>
      <dgm:spPr/>
      <dgm:t>
        <a:bodyPr/>
        <a:lstStyle/>
        <a:p>
          <a:endParaRPr lang="zh-CN" altLang="en-US"/>
        </a:p>
      </dgm:t>
    </dgm:pt>
    <dgm:pt modelId="{2F1DFEEF-7D49-1E48-97B0-768CF3584FEE}" type="pres">
      <dgm:prSet presAssocID="{52AC845B-C825-784F-965F-A20388EE685B}" presName="vert0" presStyleCnt="0">
        <dgm:presLayoutVars>
          <dgm:dir/>
          <dgm:animOne val="branch"/>
          <dgm:animLvl val="lvl"/>
        </dgm:presLayoutVars>
      </dgm:prSet>
      <dgm:spPr/>
    </dgm:pt>
    <dgm:pt modelId="{620E065C-ACD5-2847-A596-06BEB039BB9B}" type="pres">
      <dgm:prSet presAssocID="{7E879E4E-3B83-204F-B6FB-9249C1D6AA69}" presName="thickLine" presStyleLbl="alignNode1" presStyleIdx="0" presStyleCnt="3"/>
      <dgm:spPr/>
    </dgm:pt>
    <dgm:pt modelId="{23E9EFD4-75D7-2F4B-83A5-18BF14448258}" type="pres">
      <dgm:prSet presAssocID="{7E879E4E-3B83-204F-B6FB-9249C1D6AA69}" presName="horz1" presStyleCnt="0"/>
      <dgm:spPr/>
    </dgm:pt>
    <dgm:pt modelId="{E9CA2455-C56A-DC48-A85B-8CB3FEB2293A}" type="pres">
      <dgm:prSet presAssocID="{7E879E4E-3B83-204F-B6FB-9249C1D6AA69}" presName="tx1" presStyleLbl="revTx" presStyleIdx="0" presStyleCnt="3"/>
      <dgm:spPr/>
    </dgm:pt>
    <dgm:pt modelId="{CB2BC926-76E8-5744-A52C-6E646B83DF16}" type="pres">
      <dgm:prSet presAssocID="{7E879E4E-3B83-204F-B6FB-9249C1D6AA69}" presName="vert1" presStyleCnt="0"/>
      <dgm:spPr/>
    </dgm:pt>
    <dgm:pt modelId="{CF0E8039-89AB-7F44-BE8D-A54A5051A097}" type="pres">
      <dgm:prSet presAssocID="{47D0EF6A-C64E-AB4E-8C98-FF65012E32D8}" presName="thickLine" presStyleLbl="alignNode1" presStyleIdx="1" presStyleCnt="3"/>
      <dgm:spPr/>
    </dgm:pt>
    <dgm:pt modelId="{7AC0799C-7F9C-D042-8C00-06D0579B5C19}" type="pres">
      <dgm:prSet presAssocID="{47D0EF6A-C64E-AB4E-8C98-FF65012E32D8}" presName="horz1" presStyleCnt="0"/>
      <dgm:spPr/>
    </dgm:pt>
    <dgm:pt modelId="{BCDC4B40-4911-6B49-B629-913C9B1FC844}" type="pres">
      <dgm:prSet presAssocID="{47D0EF6A-C64E-AB4E-8C98-FF65012E32D8}" presName="tx1" presStyleLbl="revTx" presStyleIdx="1" presStyleCnt="3"/>
      <dgm:spPr/>
    </dgm:pt>
    <dgm:pt modelId="{F5564517-2496-724A-8447-13D4FEF8C97B}" type="pres">
      <dgm:prSet presAssocID="{47D0EF6A-C64E-AB4E-8C98-FF65012E32D8}" presName="vert1" presStyleCnt="0"/>
      <dgm:spPr/>
    </dgm:pt>
    <dgm:pt modelId="{F9859AA1-31B9-4745-AF96-C43349455272}" type="pres">
      <dgm:prSet presAssocID="{AA31459E-1FAD-9E45-B75B-EA44746FB408}" presName="thickLine" presStyleLbl="alignNode1" presStyleIdx="2" presStyleCnt="3"/>
      <dgm:spPr/>
    </dgm:pt>
    <dgm:pt modelId="{E7C667E4-B786-4040-9AE1-C60A537A8789}" type="pres">
      <dgm:prSet presAssocID="{AA31459E-1FAD-9E45-B75B-EA44746FB408}" presName="horz1" presStyleCnt="0"/>
      <dgm:spPr/>
    </dgm:pt>
    <dgm:pt modelId="{2D6C64DF-36EF-E94A-9306-0BAE45E1F47D}" type="pres">
      <dgm:prSet presAssocID="{AA31459E-1FAD-9E45-B75B-EA44746FB408}" presName="tx1" presStyleLbl="revTx" presStyleIdx="2" presStyleCnt="3"/>
      <dgm:spPr/>
    </dgm:pt>
    <dgm:pt modelId="{7F537445-8A6A-3149-8DBC-5E0E25FD588E}" type="pres">
      <dgm:prSet presAssocID="{AA31459E-1FAD-9E45-B75B-EA44746FB408}" presName="vert1" presStyleCnt="0"/>
      <dgm:spPr/>
    </dgm:pt>
  </dgm:ptLst>
  <dgm:cxnLst>
    <dgm:cxn modelId="{03E4422B-30C5-474A-9F3C-8EEEF4D83AA6}" type="presOf" srcId="{AA31459E-1FAD-9E45-B75B-EA44746FB408}" destId="{2D6C64DF-36EF-E94A-9306-0BAE45E1F47D}" srcOrd="0" destOrd="0" presId="urn:microsoft.com/office/officeart/2008/layout/LinedList"/>
    <dgm:cxn modelId="{366DE548-9859-114A-A47E-66D4275FF2C9}" srcId="{52AC845B-C825-784F-965F-A20388EE685B}" destId="{7E879E4E-3B83-204F-B6FB-9249C1D6AA69}" srcOrd="0" destOrd="0" parTransId="{710B2B8B-5F2B-584A-843A-2371B771B8DE}" sibTransId="{08D2284E-C510-E546-90BA-0FD95F7E7ECE}"/>
    <dgm:cxn modelId="{D166F96C-8932-1742-9369-317D35599BBA}" srcId="{52AC845B-C825-784F-965F-A20388EE685B}" destId="{47D0EF6A-C64E-AB4E-8C98-FF65012E32D8}" srcOrd="1" destOrd="0" parTransId="{49E8A970-1301-2344-A9C4-116B1A215421}" sibTransId="{0C715360-9DA1-A54B-A900-2122CFB8182A}"/>
    <dgm:cxn modelId="{5ABDC47D-B070-C341-9267-08C48A293497}" srcId="{52AC845B-C825-784F-965F-A20388EE685B}" destId="{AA31459E-1FAD-9E45-B75B-EA44746FB408}" srcOrd="2" destOrd="0" parTransId="{E0EACD9C-B392-CC46-B542-13B0A42CFECE}" sibTransId="{C7F52E82-2162-8241-8515-C6F63E602B59}"/>
    <dgm:cxn modelId="{EA07F082-EF43-194E-A5D3-CB021CD7A19E}" type="presOf" srcId="{52AC845B-C825-784F-965F-A20388EE685B}" destId="{2F1DFEEF-7D49-1E48-97B0-768CF3584FEE}" srcOrd="0" destOrd="0" presId="urn:microsoft.com/office/officeart/2008/layout/LinedList"/>
    <dgm:cxn modelId="{B10605BE-EF00-FA47-8049-EB579D2D9E62}" type="presOf" srcId="{7E879E4E-3B83-204F-B6FB-9249C1D6AA69}" destId="{E9CA2455-C56A-DC48-A85B-8CB3FEB2293A}" srcOrd="0" destOrd="0" presId="urn:microsoft.com/office/officeart/2008/layout/LinedList"/>
    <dgm:cxn modelId="{9A0AB4E4-643B-EC42-A67E-27EE8E0466C1}" type="presOf" srcId="{47D0EF6A-C64E-AB4E-8C98-FF65012E32D8}" destId="{BCDC4B40-4911-6B49-B629-913C9B1FC844}" srcOrd="0" destOrd="0" presId="urn:microsoft.com/office/officeart/2008/layout/LinedList"/>
    <dgm:cxn modelId="{B2FC6A4F-11FB-434E-81DA-7ABCB81458A8}" type="presParOf" srcId="{2F1DFEEF-7D49-1E48-97B0-768CF3584FEE}" destId="{620E065C-ACD5-2847-A596-06BEB039BB9B}" srcOrd="0" destOrd="0" presId="urn:microsoft.com/office/officeart/2008/layout/LinedList"/>
    <dgm:cxn modelId="{707E3456-0BCD-7842-96CD-D014F1E336DE}" type="presParOf" srcId="{2F1DFEEF-7D49-1E48-97B0-768CF3584FEE}" destId="{23E9EFD4-75D7-2F4B-83A5-18BF14448258}" srcOrd="1" destOrd="0" presId="urn:microsoft.com/office/officeart/2008/layout/LinedList"/>
    <dgm:cxn modelId="{49787C2D-D89E-1D4B-AA71-0F75C792CB73}" type="presParOf" srcId="{23E9EFD4-75D7-2F4B-83A5-18BF14448258}" destId="{E9CA2455-C56A-DC48-A85B-8CB3FEB2293A}" srcOrd="0" destOrd="0" presId="urn:microsoft.com/office/officeart/2008/layout/LinedList"/>
    <dgm:cxn modelId="{C37606FC-6F2A-644D-B4D9-DA702D1FD5F4}" type="presParOf" srcId="{23E9EFD4-75D7-2F4B-83A5-18BF14448258}" destId="{CB2BC926-76E8-5744-A52C-6E646B83DF16}" srcOrd="1" destOrd="0" presId="urn:microsoft.com/office/officeart/2008/layout/LinedList"/>
    <dgm:cxn modelId="{79B8133B-7590-9F41-B36A-ED9CC52CE8E8}" type="presParOf" srcId="{2F1DFEEF-7D49-1E48-97B0-768CF3584FEE}" destId="{CF0E8039-89AB-7F44-BE8D-A54A5051A097}" srcOrd="2" destOrd="0" presId="urn:microsoft.com/office/officeart/2008/layout/LinedList"/>
    <dgm:cxn modelId="{FA3BE6DF-6266-8D48-AA52-4FC709D081AC}" type="presParOf" srcId="{2F1DFEEF-7D49-1E48-97B0-768CF3584FEE}" destId="{7AC0799C-7F9C-D042-8C00-06D0579B5C19}" srcOrd="3" destOrd="0" presId="urn:microsoft.com/office/officeart/2008/layout/LinedList"/>
    <dgm:cxn modelId="{A00B8527-C6A7-FD4F-A68D-559BE495F86C}" type="presParOf" srcId="{7AC0799C-7F9C-D042-8C00-06D0579B5C19}" destId="{BCDC4B40-4911-6B49-B629-913C9B1FC844}" srcOrd="0" destOrd="0" presId="urn:microsoft.com/office/officeart/2008/layout/LinedList"/>
    <dgm:cxn modelId="{22F3D95F-907B-4A4C-B138-965B3BA40405}" type="presParOf" srcId="{7AC0799C-7F9C-D042-8C00-06D0579B5C19}" destId="{F5564517-2496-724A-8447-13D4FEF8C97B}" srcOrd="1" destOrd="0" presId="urn:microsoft.com/office/officeart/2008/layout/LinedList"/>
    <dgm:cxn modelId="{8628B0B1-B5E4-3744-86EB-CF8EF6BF4DBE}" type="presParOf" srcId="{2F1DFEEF-7D49-1E48-97B0-768CF3584FEE}" destId="{F9859AA1-31B9-4745-AF96-C43349455272}" srcOrd="4" destOrd="0" presId="urn:microsoft.com/office/officeart/2008/layout/LinedList"/>
    <dgm:cxn modelId="{B64CB507-8EBC-A948-AECA-31B38DCB26E9}" type="presParOf" srcId="{2F1DFEEF-7D49-1E48-97B0-768CF3584FEE}" destId="{E7C667E4-B786-4040-9AE1-C60A537A8789}" srcOrd="5" destOrd="0" presId="urn:microsoft.com/office/officeart/2008/layout/LinedList"/>
    <dgm:cxn modelId="{336D48C1-A833-DD4D-AFAB-CBBB9341B394}" type="presParOf" srcId="{E7C667E4-B786-4040-9AE1-C60A537A8789}" destId="{2D6C64DF-36EF-E94A-9306-0BAE45E1F47D}" srcOrd="0" destOrd="0" presId="urn:microsoft.com/office/officeart/2008/layout/LinedList"/>
    <dgm:cxn modelId="{037B59E6-D8DF-404F-9C9C-4824410CD5CF}" type="presParOf" srcId="{E7C667E4-B786-4040-9AE1-C60A537A8789}" destId="{7F537445-8A6A-3149-8DBC-5E0E25FD588E}"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82254BB6-BAD1-8B47-9EEF-871C259D9B39}" type="doc">
      <dgm:prSet loTypeId="urn:microsoft.com/office/officeart/2008/layout/LinedList" loCatId="list" qsTypeId="urn:microsoft.com/office/officeart/2005/8/quickstyle/simple1" qsCatId="simple" csTypeId="urn:microsoft.com/office/officeart/2005/8/colors/accent4_2" csCatId="accent4" phldr="1"/>
      <dgm:spPr/>
      <dgm:t>
        <a:bodyPr/>
        <a:lstStyle/>
        <a:p>
          <a:endParaRPr lang="zh-CN" altLang="en-US"/>
        </a:p>
      </dgm:t>
    </dgm:pt>
    <dgm:pt modelId="{E9E44AE3-4AE6-6548-9DDF-C73E7E459FDD}">
      <dgm:prSet/>
      <dgm:spPr/>
      <dgm:t>
        <a:bodyPr/>
        <a:lstStyle/>
        <a:p>
          <a:r>
            <a:rPr lang="zh-CN" altLang="en-US" b="0" i="0" u="none"/>
            <a:t>第二十二条 登记申请有下列情形之一的，不动产登记机构应当不予登记，并书面告知申请人：</a:t>
          </a:r>
        </a:p>
      </dgm:t>
    </dgm:pt>
    <dgm:pt modelId="{CBCD7F06-5B9B-6043-AF7E-10B81C13C9B5}" type="parTrans" cxnId="{77E2825B-1811-564F-A49F-D28045A7DFC2}">
      <dgm:prSet/>
      <dgm:spPr/>
      <dgm:t>
        <a:bodyPr/>
        <a:lstStyle/>
        <a:p>
          <a:endParaRPr lang="zh-CN" altLang="en-US"/>
        </a:p>
      </dgm:t>
    </dgm:pt>
    <dgm:pt modelId="{708B0FE4-FA09-B749-8848-1F66BC5DEEC3}" type="sibTrans" cxnId="{77E2825B-1811-564F-A49F-D28045A7DFC2}">
      <dgm:prSet/>
      <dgm:spPr/>
      <dgm:t>
        <a:bodyPr/>
        <a:lstStyle/>
        <a:p>
          <a:endParaRPr lang="zh-CN" altLang="en-US"/>
        </a:p>
      </dgm:t>
    </dgm:pt>
    <dgm:pt modelId="{D309EBE3-8997-C94E-A4C3-4BB9F9A48682}">
      <dgm:prSet/>
      <dgm:spPr/>
      <dgm:t>
        <a:bodyPr/>
        <a:lstStyle/>
        <a:p>
          <a:r>
            <a:rPr lang="zh-CN" altLang="en-US" b="0" i="0" u="none"/>
            <a:t>（一）违反法律、行政法规规定的；</a:t>
          </a:r>
        </a:p>
      </dgm:t>
    </dgm:pt>
    <dgm:pt modelId="{078F7ED5-08D4-4540-80E2-8A938DEABD6A}" type="parTrans" cxnId="{D2320A55-F05B-8543-9E4E-BE01A9D86D32}">
      <dgm:prSet/>
      <dgm:spPr/>
      <dgm:t>
        <a:bodyPr/>
        <a:lstStyle/>
        <a:p>
          <a:endParaRPr lang="zh-CN" altLang="en-US"/>
        </a:p>
      </dgm:t>
    </dgm:pt>
    <dgm:pt modelId="{38B5E559-5F74-9D44-94E6-01678D6D41D7}" type="sibTrans" cxnId="{D2320A55-F05B-8543-9E4E-BE01A9D86D32}">
      <dgm:prSet/>
      <dgm:spPr/>
      <dgm:t>
        <a:bodyPr/>
        <a:lstStyle/>
        <a:p>
          <a:endParaRPr lang="zh-CN" altLang="en-US"/>
        </a:p>
      </dgm:t>
    </dgm:pt>
    <dgm:pt modelId="{087CAF86-03AE-0641-A456-DE6B9508841F}">
      <dgm:prSet/>
      <dgm:spPr/>
      <dgm:t>
        <a:bodyPr/>
        <a:lstStyle/>
        <a:p>
          <a:r>
            <a:rPr lang="zh-CN" altLang="en-US" b="0" i="0" u="none"/>
            <a:t>（二）存在尚未解决的权属争议的；</a:t>
          </a:r>
        </a:p>
      </dgm:t>
    </dgm:pt>
    <dgm:pt modelId="{A859245E-7F4C-2745-AA69-2EE46FF5E7B1}" type="parTrans" cxnId="{3D634BED-055C-0343-AD3B-E99993F93B25}">
      <dgm:prSet/>
      <dgm:spPr/>
      <dgm:t>
        <a:bodyPr/>
        <a:lstStyle/>
        <a:p>
          <a:endParaRPr lang="zh-CN" altLang="en-US"/>
        </a:p>
      </dgm:t>
    </dgm:pt>
    <dgm:pt modelId="{3CB4BE10-2B9E-3C4A-9FA2-E0FF1C9793CA}" type="sibTrans" cxnId="{3D634BED-055C-0343-AD3B-E99993F93B25}">
      <dgm:prSet/>
      <dgm:spPr/>
      <dgm:t>
        <a:bodyPr/>
        <a:lstStyle/>
        <a:p>
          <a:endParaRPr lang="zh-CN" altLang="en-US"/>
        </a:p>
      </dgm:t>
    </dgm:pt>
    <dgm:pt modelId="{699F83A4-9D63-694D-95D7-355EA6A6ADEB}">
      <dgm:prSet/>
      <dgm:spPr/>
      <dgm:t>
        <a:bodyPr/>
        <a:lstStyle/>
        <a:p>
          <a:r>
            <a:rPr lang="zh-CN" altLang="en-US" b="0" i="0" u="none"/>
            <a:t>（三）申请登记的不动产权利超过规定期限的；</a:t>
          </a:r>
        </a:p>
      </dgm:t>
    </dgm:pt>
    <dgm:pt modelId="{E9CBC908-06CA-904B-9D93-A9F224FB2109}" type="parTrans" cxnId="{61D772E4-C51F-3249-B397-FF7A5DE895A5}">
      <dgm:prSet/>
      <dgm:spPr/>
      <dgm:t>
        <a:bodyPr/>
        <a:lstStyle/>
        <a:p>
          <a:endParaRPr lang="zh-CN" altLang="en-US"/>
        </a:p>
      </dgm:t>
    </dgm:pt>
    <dgm:pt modelId="{DDCE8BC5-3533-E448-BA16-063AF1EF4C9D}" type="sibTrans" cxnId="{61D772E4-C51F-3249-B397-FF7A5DE895A5}">
      <dgm:prSet/>
      <dgm:spPr/>
      <dgm:t>
        <a:bodyPr/>
        <a:lstStyle/>
        <a:p>
          <a:endParaRPr lang="zh-CN" altLang="en-US"/>
        </a:p>
      </dgm:t>
    </dgm:pt>
    <dgm:pt modelId="{DD297E0E-4016-A746-B949-754448CA7134}">
      <dgm:prSet/>
      <dgm:spPr/>
      <dgm:t>
        <a:bodyPr/>
        <a:lstStyle/>
        <a:p>
          <a:r>
            <a:rPr lang="zh-CN" altLang="en-US" b="0" i="0" u="none"/>
            <a:t>（四）法律、行政法规规定不予登记的其他情形。</a:t>
          </a:r>
        </a:p>
      </dgm:t>
    </dgm:pt>
    <dgm:pt modelId="{51924884-6E37-A246-9C24-CA3F6D16CF35}" type="parTrans" cxnId="{2E2A2F7B-5201-B74A-855F-121E5A07597C}">
      <dgm:prSet/>
      <dgm:spPr/>
      <dgm:t>
        <a:bodyPr/>
        <a:lstStyle/>
        <a:p>
          <a:endParaRPr lang="zh-CN" altLang="en-US"/>
        </a:p>
      </dgm:t>
    </dgm:pt>
    <dgm:pt modelId="{7657E3EC-9260-6B40-8C58-AB62ADA9B8AF}" type="sibTrans" cxnId="{2E2A2F7B-5201-B74A-855F-121E5A07597C}">
      <dgm:prSet/>
      <dgm:spPr/>
      <dgm:t>
        <a:bodyPr/>
        <a:lstStyle/>
        <a:p>
          <a:endParaRPr lang="zh-CN" altLang="en-US"/>
        </a:p>
      </dgm:t>
    </dgm:pt>
    <dgm:pt modelId="{4629DBA5-2083-0248-A230-DE9405127B0C}" type="pres">
      <dgm:prSet presAssocID="{82254BB6-BAD1-8B47-9EEF-871C259D9B39}" presName="vert0" presStyleCnt="0">
        <dgm:presLayoutVars>
          <dgm:dir/>
          <dgm:animOne val="branch"/>
          <dgm:animLvl val="lvl"/>
        </dgm:presLayoutVars>
      </dgm:prSet>
      <dgm:spPr/>
    </dgm:pt>
    <dgm:pt modelId="{E31C3977-9491-2D48-88C0-39D600934D82}" type="pres">
      <dgm:prSet presAssocID="{E9E44AE3-4AE6-6548-9DDF-C73E7E459FDD}" presName="thickLine" presStyleLbl="alignNode1" presStyleIdx="0" presStyleCnt="5"/>
      <dgm:spPr/>
    </dgm:pt>
    <dgm:pt modelId="{CD38D797-4B8B-B548-A435-8D8AD2E01CDB}" type="pres">
      <dgm:prSet presAssocID="{E9E44AE3-4AE6-6548-9DDF-C73E7E459FDD}" presName="horz1" presStyleCnt="0"/>
      <dgm:spPr/>
    </dgm:pt>
    <dgm:pt modelId="{8BFDD54E-B57A-0241-9C85-39B3B342656A}" type="pres">
      <dgm:prSet presAssocID="{E9E44AE3-4AE6-6548-9DDF-C73E7E459FDD}" presName="tx1" presStyleLbl="revTx" presStyleIdx="0" presStyleCnt="5"/>
      <dgm:spPr/>
    </dgm:pt>
    <dgm:pt modelId="{BFB5DBA3-4216-394F-9E57-050C834914D8}" type="pres">
      <dgm:prSet presAssocID="{E9E44AE3-4AE6-6548-9DDF-C73E7E459FDD}" presName="vert1" presStyleCnt="0"/>
      <dgm:spPr/>
    </dgm:pt>
    <dgm:pt modelId="{B8C60403-33F2-7F44-8CD7-4D564F1686F6}" type="pres">
      <dgm:prSet presAssocID="{D309EBE3-8997-C94E-A4C3-4BB9F9A48682}" presName="thickLine" presStyleLbl="alignNode1" presStyleIdx="1" presStyleCnt="5"/>
      <dgm:spPr/>
    </dgm:pt>
    <dgm:pt modelId="{3E9D3659-2F38-3346-9AF3-6C3A54E477D8}" type="pres">
      <dgm:prSet presAssocID="{D309EBE3-8997-C94E-A4C3-4BB9F9A48682}" presName="horz1" presStyleCnt="0"/>
      <dgm:spPr/>
    </dgm:pt>
    <dgm:pt modelId="{7F8D8BC6-CF76-704F-9ECF-31C923DEC211}" type="pres">
      <dgm:prSet presAssocID="{D309EBE3-8997-C94E-A4C3-4BB9F9A48682}" presName="tx1" presStyleLbl="revTx" presStyleIdx="1" presStyleCnt="5"/>
      <dgm:spPr/>
    </dgm:pt>
    <dgm:pt modelId="{542F72AA-6EAC-5E46-83DD-407E12DCB9ED}" type="pres">
      <dgm:prSet presAssocID="{D309EBE3-8997-C94E-A4C3-4BB9F9A48682}" presName="vert1" presStyleCnt="0"/>
      <dgm:spPr/>
    </dgm:pt>
    <dgm:pt modelId="{D973DF8B-998A-EE4B-ACC9-8B7043CD55A2}" type="pres">
      <dgm:prSet presAssocID="{087CAF86-03AE-0641-A456-DE6B9508841F}" presName="thickLine" presStyleLbl="alignNode1" presStyleIdx="2" presStyleCnt="5"/>
      <dgm:spPr/>
    </dgm:pt>
    <dgm:pt modelId="{F6BFCDAA-F208-EA45-BFBA-B83D87D8C60B}" type="pres">
      <dgm:prSet presAssocID="{087CAF86-03AE-0641-A456-DE6B9508841F}" presName="horz1" presStyleCnt="0"/>
      <dgm:spPr/>
    </dgm:pt>
    <dgm:pt modelId="{9C1AE4F5-A461-BF49-92EA-71C7BC5A87D6}" type="pres">
      <dgm:prSet presAssocID="{087CAF86-03AE-0641-A456-DE6B9508841F}" presName="tx1" presStyleLbl="revTx" presStyleIdx="2" presStyleCnt="5"/>
      <dgm:spPr/>
    </dgm:pt>
    <dgm:pt modelId="{A628428B-C8C5-C341-A09B-B4AAFBAAC0F3}" type="pres">
      <dgm:prSet presAssocID="{087CAF86-03AE-0641-A456-DE6B9508841F}" presName="vert1" presStyleCnt="0"/>
      <dgm:spPr/>
    </dgm:pt>
    <dgm:pt modelId="{4E3C8B44-E6EA-2E4C-8736-63E4802F63DC}" type="pres">
      <dgm:prSet presAssocID="{699F83A4-9D63-694D-95D7-355EA6A6ADEB}" presName="thickLine" presStyleLbl="alignNode1" presStyleIdx="3" presStyleCnt="5"/>
      <dgm:spPr/>
    </dgm:pt>
    <dgm:pt modelId="{39CBA914-70BC-C642-BBF8-F52692112858}" type="pres">
      <dgm:prSet presAssocID="{699F83A4-9D63-694D-95D7-355EA6A6ADEB}" presName="horz1" presStyleCnt="0"/>
      <dgm:spPr/>
    </dgm:pt>
    <dgm:pt modelId="{36B0C5AB-C40A-094C-B353-789D7BAAC107}" type="pres">
      <dgm:prSet presAssocID="{699F83A4-9D63-694D-95D7-355EA6A6ADEB}" presName="tx1" presStyleLbl="revTx" presStyleIdx="3" presStyleCnt="5"/>
      <dgm:spPr/>
    </dgm:pt>
    <dgm:pt modelId="{9A3A1F28-05B8-A742-8268-5DDDEF2EA92E}" type="pres">
      <dgm:prSet presAssocID="{699F83A4-9D63-694D-95D7-355EA6A6ADEB}" presName="vert1" presStyleCnt="0"/>
      <dgm:spPr/>
    </dgm:pt>
    <dgm:pt modelId="{71FCDE67-0A32-E849-9C77-8FEB692E1008}" type="pres">
      <dgm:prSet presAssocID="{DD297E0E-4016-A746-B949-754448CA7134}" presName="thickLine" presStyleLbl="alignNode1" presStyleIdx="4" presStyleCnt="5"/>
      <dgm:spPr/>
    </dgm:pt>
    <dgm:pt modelId="{FDEB94D2-BF85-9C42-8A07-91E37B6DD6A3}" type="pres">
      <dgm:prSet presAssocID="{DD297E0E-4016-A746-B949-754448CA7134}" presName="horz1" presStyleCnt="0"/>
      <dgm:spPr/>
    </dgm:pt>
    <dgm:pt modelId="{654DEA0E-8BD1-DC4B-A486-D35F44C0D3C7}" type="pres">
      <dgm:prSet presAssocID="{DD297E0E-4016-A746-B949-754448CA7134}" presName="tx1" presStyleLbl="revTx" presStyleIdx="4" presStyleCnt="5"/>
      <dgm:spPr/>
    </dgm:pt>
    <dgm:pt modelId="{345D430E-9FB0-1C46-909C-27E8E633FE48}" type="pres">
      <dgm:prSet presAssocID="{DD297E0E-4016-A746-B949-754448CA7134}" presName="vert1" presStyleCnt="0"/>
      <dgm:spPr/>
    </dgm:pt>
  </dgm:ptLst>
  <dgm:cxnLst>
    <dgm:cxn modelId="{27EDC10A-1C4B-0F42-A8A1-4F23F8E1B0D2}" type="presOf" srcId="{E9E44AE3-4AE6-6548-9DDF-C73E7E459FDD}" destId="{8BFDD54E-B57A-0241-9C85-39B3B342656A}" srcOrd="0" destOrd="0" presId="urn:microsoft.com/office/officeart/2008/layout/LinedList"/>
    <dgm:cxn modelId="{18A21E11-CE1D-4B4E-AC45-A86B9E5EF4A4}" type="presOf" srcId="{DD297E0E-4016-A746-B949-754448CA7134}" destId="{654DEA0E-8BD1-DC4B-A486-D35F44C0D3C7}" srcOrd="0" destOrd="0" presId="urn:microsoft.com/office/officeart/2008/layout/LinedList"/>
    <dgm:cxn modelId="{FD32BA33-5698-5A49-8282-2BF018C59893}" type="presOf" srcId="{D309EBE3-8997-C94E-A4C3-4BB9F9A48682}" destId="{7F8D8BC6-CF76-704F-9ECF-31C923DEC211}" srcOrd="0" destOrd="0" presId="urn:microsoft.com/office/officeart/2008/layout/LinedList"/>
    <dgm:cxn modelId="{D2320A55-F05B-8543-9E4E-BE01A9D86D32}" srcId="{82254BB6-BAD1-8B47-9EEF-871C259D9B39}" destId="{D309EBE3-8997-C94E-A4C3-4BB9F9A48682}" srcOrd="1" destOrd="0" parTransId="{078F7ED5-08D4-4540-80E2-8A938DEABD6A}" sibTransId="{38B5E559-5F74-9D44-94E6-01678D6D41D7}"/>
    <dgm:cxn modelId="{77E2825B-1811-564F-A49F-D28045A7DFC2}" srcId="{82254BB6-BAD1-8B47-9EEF-871C259D9B39}" destId="{E9E44AE3-4AE6-6548-9DDF-C73E7E459FDD}" srcOrd="0" destOrd="0" parTransId="{CBCD7F06-5B9B-6043-AF7E-10B81C13C9B5}" sibTransId="{708B0FE4-FA09-B749-8848-1F66BC5DEEC3}"/>
    <dgm:cxn modelId="{FC6A4E70-56CD-1343-8C97-5B5F2AAC2728}" type="presOf" srcId="{82254BB6-BAD1-8B47-9EEF-871C259D9B39}" destId="{4629DBA5-2083-0248-A230-DE9405127B0C}" srcOrd="0" destOrd="0" presId="urn:microsoft.com/office/officeart/2008/layout/LinedList"/>
    <dgm:cxn modelId="{2E2A2F7B-5201-B74A-855F-121E5A07597C}" srcId="{82254BB6-BAD1-8B47-9EEF-871C259D9B39}" destId="{DD297E0E-4016-A746-B949-754448CA7134}" srcOrd="4" destOrd="0" parTransId="{51924884-6E37-A246-9C24-CA3F6D16CF35}" sibTransId="{7657E3EC-9260-6B40-8C58-AB62ADA9B8AF}"/>
    <dgm:cxn modelId="{EE01769B-C44C-324C-B464-C4205DB5B76D}" type="presOf" srcId="{699F83A4-9D63-694D-95D7-355EA6A6ADEB}" destId="{36B0C5AB-C40A-094C-B353-789D7BAAC107}" srcOrd="0" destOrd="0" presId="urn:microsoft.com/office/officeart/2008/layout/LinedList"/>
    <dgm:cxn modelId="{61D772E4-C51F-3249-B397-FF7A5DE895A5}" srcId="{82254BB6-BAD1-8B47-9EEF-871C259D9B39}" destId="{699F83A4-9D63-694D-95D7-355EA6A6ADEB}" srcOrd="3" destOrd="0" parTransId="{E9CBC908-06CA-904B-9D93-A9F224FB2109}" sibTransId="{DDCE8BC5-3533-E448-BA16-063AF1EF4C9D}"/>
    <dgm:cxn modelId="{4F6E1CEC-6CCD-E443-9037-5A6FFB98171E}" type="presOf" srcId="{087CAF86-03AE-0641-A456-DE6B9508841F}" destId="{9C1AE4F5-A461-BF49-92EA-71C7BC5A87D6}" srcOrd="0" destOrd="0" presId="urn:microsoft.com/office/officeart/2008/layout/LinedList"/>
    <dgm:cxn modelId="{3D634BED-055C-0343-AD3B-E99993F93B25}" srcId="{82254BB6-BAD1-8B47-9EEF-871C259D9B39}" destId="{087CAF86-03AE-0641-A456-DE6B9508841F}" srcOrd="2" destOrd="0" parTransId="{A859245E-7F4C-2745-AA69-2EE46FF5E7B1}" sibTransId="{3CB4BE10-2B9E-3C4A-9FA2-E0FF1C9793CA}"/>
    <dgm:cxn modelId="{A7988921-75A1-3346-8B52-2B6537C95F7F}" type="presParOf" srcId="{4629DBA5-2083-0248-A230-DE9405127B0C}" destId="{E31C3977-9491-2D48-88C0-39D600934D82}" srcOrd="0" destOrd="0" presId="urn:microsoft.com/office/officeart/2008/layout/LinedList"/>
    <dgm:cxn modelId="{F556C2C0-3F73-0E4B-98A9-03535D817156}" type="presParOf" srcId="{4629DBA5-2083-0248-A230-DE9405127B0C}" destId="{CD38D797-4B8B-B548-A435-8D8AD2E01CDB}" srcOrd="1" destOrd="0" presId="urn:microsoft.com/office/officeart/2008/layout/LinedList"/>
    <dgm:cxn modelId="{41978CAA-6775-7140-AA7F-3D0BDE916DF9}" type="presParOf" srcId="{CD38D797-4B8B-B548-A435-8D8AD2E01CDB}" destId="{8BFDD54E-B57A-0241-9C85-39B3B342656A}" srcOrd="0" destOrd="0" presId="urn:microsoft.com/office/officeart/2008/layout/LinedList"/>
    <dgm:cxn modelId="{64DFDE13-1620-6349-9DF8-2615B7B6FA3D}" type="presParOf" srcId="{CD38D797-4B8B-B548-A435-8D8AD2E01CDB}" destId="{BFB5DBA3-4216-394F-9E57-050C834914D8}" srcOrd="1" destOrd="0" presId="urn:microsoft.com/office/officeart/2008/layout/LinedList"/>
    <dgm:cxn modelId="{8BEC16D6-835E-C740-BEFA-0E1655E0EAC4}" type="presParOf" srcId="{4629DBA5-2083-0248-A230-DE9405127B0C}" destId="{B8C60403-33F2-7F44-8CD7-4D564F1686F6}" srcOrd="2" destOrd="0" presId="urn:microsoft.com/office/officeart/2008/layout/LinedList"/>
    <dgm:cxn modelId="{BD753281-F0EB-B54F-8866-271456F13095}" type="presParOf" srcId="{4629DBA5-2083-0248-A230-DE9405127B0C}" destId="{3E9D3659-2F38-3346-9AF3-6C3A54E477D8}" srcOrd="3" destOrd="0" presId="urn:microsoft.com/office/officeart/2008/layout/LinedList"/>
    <dgm:cxn modelId="{7B63EBD6-ED59-3C4D-8B4F-16CC94076AE0}" type="presParOf" srcId="{3E9D3659-2F38-3346-9AF3-6C3A54E477D8}" destId="{7F8D8BC6-CF76-704F-9ECF-31C923DEC211}" srcOrd="0" destOrd="0" presId="urn:microsoft.com/office/officeart/2008/layout/LinedList"/>
    <dgm:cxn modelId="{D0CE0262-DD82-CB44-BC7F-EE321E7F94FA}" type="presParOf" srcId="{3E9D3659-2F38-3346-9AF3-6C3A54E477D8}" destId="{542F72AA-6EAC-5E46-83DD-407E12DCB9ED}" srcOrd="1" destOrd="0" presId="urn:microsoft.com/office/officeart/2008/layout/LinedList"/>
    <dgm:cxn modelId="{7BF4BF0D-FE0B-C346-A107-152B957E082A}" type="presParOf" srcId="{4629DBA5-2083-0248-A230-DE9405127B0C}" destId="{D973DF8B-998A-EE4B-ACC9-8B7043CD55A2}" srcOrd="4" destOrd="0" presId="urn:microsoft.com/office/officeart/2008/layout/LinedList"/>
    <dgm:cxn modelId="{6B8D6610-4F5D-1344-A95C-138667130602}" type="presParOf" srcId="{4629DBA5-2083-0248-A230-DE9405127B0C}" destId="{F6BFCDAA-F208-EA45-BFBA-B83D87D8C60B}" srcOrd="5" destOrd="0" presId="urn:microsoft.com/office/officeart/2008/layout/LinedList"/>
    <dgm:cxn modelId="{80289D0B-A9CC-2A49-8025-505F28865BD5}" type="presParOf" srcId="{F6BFCDAA-F208-EA45-BFBA-B83D87D8C60B}" destId="{9C1AE4F5-A461-BF49-92EA-71C7BC5A87D6}" srcOrd="0" destOrd="0" presId="urn:microsoft.com/office/officeart/2008/layout/LinedList"/>
    <dgm:cxn modelId="{81FD29E4-5624-784C-B5A5-D0922367B1BC}" type="presParOf" srcId="{F6BFCDAA-F208-EA45-BFBA-B83D87D8C60B}" destId="{A628428B-C8C5-C341-A09B-B4AAFBAAC0F3}" srcOrd="1" destOrd="0" presId="urn:microsoft.com/office/officeart/2008/layout/LinedList"/>
    <dgm:cxn modelId="{856C9372-36C5-7446-A5DE-4C4AE6CC40A1}" type="presParOf" srcId="{4629DBA5-2083-0248-A230-DE9405127B0C}" destId="{4E3C8B44-E6EA-2E4C-8736-63E4802F63DC}" srcOrd="6" destOrd="0" presId="urn:microsoft.com/office/officeart/2008/layout/LinedList"/>
    <dgm:cxn modelId="{1759DF93-2CC1-5A4C-AA39-FC087FF1A199}" type="presParOf" srcId="{4629DBA5-2083-0248-A230-DE9405127B0C}" destId="{39CBA914-70BC-C642-BBF8-F52692112858}" srcOrd="7" destOrd="0" presId="urn:microsoft.com/office/officeart/2008/layout/LinedList"/>
    <dgm:cxn modelId="{85166779-7724-9649-A30C-6DF2D5DD5630}" type="presParOf" srcId="{39CBA914-70BC-C642-BBF8-F52692112858}" destId="{36B0C5AB-C40A-094C-B353-789D7BAAC107}" srcOrd="0" destOrd="0" presId="urn:microsoft.com/office/officeart/2008/layout/LinedList"/>
    <dgm:cxn modelId="{4FFCC0F7-E697-2841-A159-BA692956F893}" type="presParOf" srcId="{39CBA914-70BC-C642-BBF8-F52692112858}" destId="{9A3A1F28-05B8-A742-8268-5DDDEF2EA92E}" srcOrd="1" destOrd="0" presId="urn:microsoft.com/office/officeart/2008/layout/LinedList"/>
    <dgm:cxn modelId="{A352B8D3-E3FA-C746-BE74-F954A022D80A}" type="presParOf" srcId="{4629DBA5-2083-0248-A230-DE9405127B0C}" destId="{71FCDE67-0A32-E849-9C77-8FEB692E1008}" srcOrd="8" destOrd="0" presId="urn:microsoft.com/office/officeart/2008/layout/LinedList"/>
    <dgm:cxn modelId="{FB3935B7-D182-9842-882F-DEB71A5C8893}" type="presParOf" srcId="{4629DBA5-2083-0248-A230-DE9405127B0C}" destId="{FDEB94D2-BF85-9C42-8A07-91E37B6DD6A3}" srcOrd="9" destOrd="0" presId="urn:microsoft.com/office/officeart/2008/layout/LinedList"/>
    <dgm:cxn modelId="{B849A4E0-6054-ED4B-BFD2-5B36EB14FB8F}" type="presParOf" srcId="{FDEB94D2-BF85-9C42-8A07-91E37B6DD6A3}" destId="{654DEA0E-8BD1-DC4B-A486-D35F44C0D3C7}" srcOrd="0" destOrd="0" presId="urn:microsoft.com/office/officeart/2008/layout/LinedList"/>
    <dgm:cxn modelId="{684FB6C6-5BA5-8E40-ABBE-9B6E92305FD1}" type="presParOf" srcId="{FDEB94D2-BF85-9C42-8A07-91E37B6DD6A3}" destId="{345D430E-9FB0-1C46-909C-27E8E633FE48}"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2278F5F-922C-4146-958A-625CF323D1BF}" type="doc">
      <dgm:prSet loTypeId="urn:microsoft.com/office/officeart/2008/layout/LinedList" loCatId="list" qsTypeId="urn:microsoft.com/office/officeart/2005/8/quickstyle/simple1#69" qsCatId="simple" csTypeId="urn:microsoft.com/office/officeart/2005/8/colors/accent3_2#1" csCatId="accent3" phldr="1"/>
      <dgm:spPr/>
      <dgm:t>
        <a:bodyPr/>
        <a:lstStyle/>
        <a:p>
          <a:endParaRPr lang="zh-CN" altLang="en-US"/>
        </a:p>
      </dgm:t>
    </dgm:pt>
    <dgm:pt modelId="{36A5CC9A-71EE-7043-A263-53DEAF1354CD}">
      <dgm:prSet/>
      <dgm:spPr/>
      <dgm:t>
        <a:bodyPr/>
        <a:lstStyle/>
        <a:p>
          <a:r>
            <a:rPr lang="zh-CN" altLang="en-US" b="0" i="0" u="none"/>
            <a:t>第一条 为整合不动产登记职责，规范登记行为，方便群众申请登记，保护权利人合法权益，根据</a:t>
          </a:r>
          <a:r>
            <a:rPr lang="en-US" altLang="zh-CN" b="0" i="0" u="none"/>
            <a:t>《</a:t>
          </a:r>
          <a:r>
            <a:rPr lang="zh-CN" altLang="en-US" b="0" i="0" u="none"/>
            <a:t>中华人民共和国物权法</a:t>
          </a:r>
          <a:r>
            <a:rPr lang="en-US" altLang="zh-CN" b="0" i="0" u="none"/>
            <a:t>》</a:t>
          </a:r>
          <a:r>
            <a:rPr lang="zh-CN" altLang="en-US" b="0" i="0" u="none"/>
            <a:t>等法律，制定本条例。</a:t>
          </a:r>
        </a:p>
      </dgm:t>
    </dgm:pt>
    <dgm:pt modelId="{D32CA237-07BE-F444-BF03-C31266F9C1F9}" type="parTrans" cxnId="{4AA895F3-7412-BE42-9098-6033C2F11903}">
      <dgm:prSet/>
      <dgm:spPr/>
      <dgm:t>
        <a:bodyPr/>
        <a:lstStyle/>
        <a:p>
          <a:endParaRPr lang="zh-CN" altLang="en-US"/>
        </a:p>
      </dgm:t>
    </dgm:pt>
    <dgm:pt modelId="{1752CC82-A3A9-624F-8D5C-213AC154AB77}" type="sibTrans" cxnId="{4AA895F3-7412-BE42-9098-6033C2F11903}">
      <dgm:prSet/>
      <dgm:spPr/>
      <dgm:t>
        <a:bodyPr/>
        <a:lstStyle/>
        <a:p>
          <a:endParaRPr lang="zh-CN" altLang="en-US"/>
        </a:p>
      </dgm:t>
    </dgm:pt>
    <dgm:pt modelId="{F3D9613E-C6DA-DA42-9097-F3BB8B62C359}">
      <dgm:prSet/>
      <dgm:spPr/>
      <dgm:t>
        <a:bodyPr/>
        <a:lstStyle/>
        <a:p>
          <a:r>
            <a:rPr lang="zh-CN" altLang="en-US" b="0" i="0" u="none"/>
            <a:t>第二条 本条例所称不动产登记，是指不动产登记机构依法将不动产权利归属和其他法定事项记载于不动产登记簿的行为。</a:t>
          </a:r>
        </a:p>
      </dgm:t>
    </dgm:pt>
    <dgm:pt modelId="{83A73B85-646C-F344-8EA1-EFB637669AD2}" type="parTrans" cxnId="{A9DD0B6D-EB1C-364E-9EBB-4AB3FBDFF5C9}">
      <dgm:prSet/>
      <dgm:spPr/>
      <dgm:t>
        <a:bodyPr/>
        <a:lstStyle/>
        <a:p>
          <a:endParaRPr lang="zh-CN" altLang="en-US"/>
        </a:p>
      </dgm:t>
    </dgm:pt>
    <dgm:pt modelId="{268AE61C-AB3D-5245-A726-CF48A47D14C8}" type="sibTrans" cxnId="{A9DD0B6D-EB1C-364E-9EBB-4AB3FBDFF5C9}">
      <dgm:prSet/>
      <dgm:spPr/>
      <dgm:t>
        <a:bodyPr/>
        <a:lstStyle/>
        <a:p>
          <a:endParaRPr lang="zh-CN" altLang="en-US"/>
        </a:p>
      </dgm:t>
    </dgm:pt>
    <dgm:pt modelId="{2F056C88-BFA6-174C-AD6C-234C97FAC2A2}">
      <dgm:prSet/>
      <dgm:spPr/>
      <dgm:t>
        <a:bodyPr/>
        <a:lstStyle/>
        <a:p>
          <a:r>
            <a:rPr lang="zh-CN" altLang="en-US" b="0" i="0" u="none"/>
            <a:t>本条例所称不动产，是指土地、海域以及房屋、林木等定着物。</a:t>
          </a:r>
        </a:p>
      </dgm:t>
    </dgm:pt>
    <dgm:pt modelId="{28ADBBEB-A339-F34F-BAEE-9586CCF68F6F}" type="parTrans" cxnId="{488B8710-9A77-0744-A19A-D770B8E4145D}">
      <dgm:prSet/>
      <dgm:spPr/>
      <dgm:t>
        <a:bodyPr/>
        <a:lstStyle/>
        <a:p>
          <a:endParaRPr lang="zh-CN" altLang="en-US"/>
        </a:p>
      </dgm:t>
    </dgm:pt>
    <dgm:pt modelId="{80EEA464-435B-364A-8664-A6C3FA7D24F5}" type="sibTrans" cxnId="{488B8710-9A77-0744-A19A-D770B8E4145D}">
      <dgm:prSet/>
      <dgm:spPr/>
      <dgm:t>
        <a:bodyPr/>
        <a:lstStyle/>
        <a:p>
          <a:endParaRPr lang="zh-CN" altLang="en-US"/>
        </a:p>
      </dgm:t>
    </dgm:pt>
    <dgm:pt modelId="{918D40FB-2CC3-FA45-80EA-6FAB47F4AB76}">
      <dgm:prSet/>
      <dgm:spPr/>
      <dgm:t>
        <a:bodyPr/>
        <a:lstStyle/>
        <a:p>
          <a:r>
            <a:rPr lang="zh-CN" altLang="en-US" b="0" i="0" u="none" dirty="0"/>
            <a:t>第三条 不动产首次登记、变更登记、转移登记、注销登记、更正登记、异议登记、预告登记、查封登记等，适用本条例。</a:t>
          </a:r>
        </a:p>
      </dgm:t>
    </dgm:pt>
    <dgm:pt modelId="{D4C94D3B-9A47-A345-BC26-FE6D248BB52B}" type="parTrans" cxnId="{BAAE332B-27CA-C54D-B1E1-9B896EF5A6E5}">
      <dgm:prSet/>
      <dgm:spPr/>
      <dgm:t>
        <a:bodyPr/>
        <a:lstStyle/>
        <a:p>
          <a:endParaRPr lang="zh-CN" altLang="en-US"/>
        </a:p>
      </dgm:t>
    </dgm:pt>
    <dgm:pt modelId="{9CF55E37-A133-E34C-9181-611D3260369F}" type="sibTrans" cxnId="{BAAE332B-27CA-C54D-B1E1-9B896EF5A6E5}">
      <dgm:prSet/>
      <dgm:spPr/>
      <dgm:t>
        <a:bodyPr/>
        <a:lstStyle/>
        <a:p>
          <a:endParaRPr lang="zh-CN" altLang="en-US"/>
        </a:p>
      </dgm:t>
    </dgm:pt>
    <dgm:pt modelId="{43D077FE-15A4-1347-895C-17270E79EC21}" type="pres">
      <dgm:prSet presAssocID="{22278F5F-922C-4146-958A-625CF323D1BF}" presName="vert0" presStyleCnt="0">
        <dgm:presLayoutVars>
          <dgm:dir/>
          <dgm:animOne val="branch"/>
          <dgm:animLvl val="lvl"/>
        </dgm:presLayoutVars>
      </dgm:prSet>
      <dgm:spPr/>
    </dgm:pt>
    <dgm:pt modelId="{DBFDA944-08BE-7D4B-8A4A-417D420286D3}" type="pres">
      <dgm:prSet presAssocID="{36A5CC9A-71EE-7043-A263-53DEAF1354CD}" presName="thickLine" presStyleLbl="alignNode1" presStyleIdx="0" presStyleCnt="4"/>
      <dgm:spPr/>
    </dgm:pt>
    <dgm:pt modelId="{A1484533-0BE9-CB44-A20B-87450851432E}" type="pres">
      <dgm:prSet presAssocID="{36A5CC9A-71EE-7043-A263-53DEAF1354CD}" presName="horz1" presStyleCnt="0"/>
      <dgm:spPr/>
    </dgm:pt>
    <dgm:pt modelId="{0CD87FCF-7EAA-704B-B69A-22BA512930AB}" type="pres">
      <dgm:prSet presAssocID="{36A5CC9A-71EE-7043-A263-53DEAF1354CD}" presName="tx1" presStyleLbl="revTx" presStyleIdx="0" presStyleCnt="4"/>
      <dgm:spPr/>
    </dgm:pt>
    <dgm:pt modelId="{49E0A617-D626-5B4B-9435-169188B72475}" type="pres">
      <dgm:prSet presAssocID="{36A5CC9A-71EE-7043-A263-53DEAF1354CD}" presName="vert1" presStyleCnt="0"/>
      <dgm:spPr/>
    </dgm:pt>
    <dgm:pt modelId="{D90CB68C-13B0-D246-A53B-FC307E6DF9D9}" type="pres">
      <dgm:prSet presAssocID="{F3D9613E-C6DA-DA42-9097-F3BB8B62C359}" presName="thickLine" presStyleLbl="alignNode1" presStyleIdx="1" presStyleCnt="4"/>
      <dgm:spPr/>
    </dgm:pt>
    <dgm:pt modelId="{AA14A260-934E-BD4E-8C25-733FA97E9183}" type="pres">
      <dgm:prSet presAssocID="{F3D9613E-C6DA-DA42-9097-F3BB8B62C359}" presName="horz1" presStyleCnt="0"/>
      <dgm:spPr/>
    </dgm:pt>
    <dgm:pt modelId="{66856E35-9EBE-B54D-B433-60AF61C2973B}" type="pres">
      <dgm:prSet presAssocID="{F3D9613E-C6DA-DA42-9097-F3BB8B62C359}" presName="tx1" presStyleLbl="revTx" presStyleIdx="1" presStyleCnt="4"/>
      <dgm:spPr/>
    </dgm:pt>
    <dgm:pt modelId="{688C6276-F1F3-BB4A-8EB1-015D469753A1}" type="pres">
      <dgm:prSet presAssocID="{F3D9613E-C6DA-DA42-9097-F3BB8B62C359}" presName="vert1" presStyleCnt="0"/>
      <dgm:spPr/>
    </dgm:pt>
    <dgm:pt modelId="{7E905CCE-B3EE-DE47-A80E-3B16D556A59E}" type="pres">
      <dgm:prSet presAssocID="{2F056C88-BFA6-174C-AD6C-234C97FAC2A2}" presName="thickLine" presStyleLbl="alignNode1" presStyleIdx="2" presStyleCnt="4"/>
      <dgm:spPr/>
    </dgm:pt>
    <dgm:pt modelId="{EF92E27B-56C1-F84C-8748-1768BE2B0DD2}" type="pres">
      <dgm:prSet presAssocID="{2F056C88-BFA6-174C-AD6C-234C97FAC2A2}" presName="horz1" presStyleCnt="0"/>
      <dgm:spPr/>
    </dgm:pt>
    <dgm:pt modelId="{3E8D9870-B7E8-5C46-A3BD-12B8F4D9A47A}" type="pres">
      <dgm:prSet presAssocID="{2F056C88-BFA6-174C-AD6C-234C97FAC2A2}" presName="tx1" presStyleLbl="revTx" presStyleIdx="2" presStyleCnt="4"/>
      <dgm:spPr/>
    </dgm:pt>
    <dgm:pt modelId="{19E6ED2B-AFE6-6E44-A590-6A9CE55C97B1}" type="pres">
      <dgm:prSet presAssocID="{2F056C88-BFA6-174C-AD6C-234C97FAC2A2}" presName="vert1" presStyleCnt="0"/>
      <dgm:spPr/>
    </dgm:pt>
    <dgm:pt modelId="{5ABEB49D-CD00-F947-BBF1-73BFE2F61437}" type="pres">
      <dgm:prSet presAssocID="{918D40FB-2CC3-FA45-80EA-6FAB47F4AB76}" presName="thickLine" presStyleLbl="alignNode1" presStyleIdx="3" presStyleCnt="4"/>
      <dgm:spPr/>
    </dgm:pt>
    <dgm:pt modelId="{E98315D6-5B65-B540-9388-A52B16E6AF79}" type="pres">
      <dgm:prSet presAssocID="{918D40FB-2CC3-FA45-80EA-6FAB47F4AB76}" presName="horz1" presStyleCnt="0"/>
      <dgm:spPr/>
    </dgm:pt>
    <dgm:pt modelId="{9EEE5C92-B72B-AD4A-B3ED-8333B88E07D0}" type="pres">
      <dgm:prSet presAssocID="{918D40FB-2CC3-FA45-80EA-6FAB47F4AB76}" presName="tx1" presStyleLbl="revTx" presStyleIdx="3" presStyleCnt="4"/>
      <dgm:spPr/>
    </dgm:pt>
    <dgm:pt modelId="{7809CA43-06AD-F64D-A197-513959E2F4D5}" type="pres">
      <dgm:prSet presAssocID="{918D40FB-2CC3-FA45-80EA-6FAB47F4AB76}" presName="vert1" presStyleCnt="0"/>
      <dgm:spPr/>
    </dgm:pt>
  </dgm:ptLst>
  <dgm:cxnLst>
    <dgm:cxn modelId="{488B8710-9A77-0744-A19A-D770B8E4145D}" srcId="{22278F5F-922C-4146-958A-625CF323D1BF}" destId="{2F056C88-BFA6-174C-AD6C-234C97FAC2A2}" srcOrd="2" destOrd="0" parTransId="{28ADBBEB-A339-F34F-BAEE-9586CCF68F6F}" sibTransId="{80EEA464-435B-364A-8664-A6C3FA7D24F5}"/>
    <dgm:cxn modelId="{BAAE332B-27CA-C54D-B1E1-9B896EF5A6E5}" srcId="{22278F5F-922C-4146-958A-625CF323D1BF}" destId="{918D40FB-2CC3-FA45-80EA-6FAB47F4AB76}" srcOrd="3" destOrd="0" parTransId="{D4C94D3B-9A47-A345-BC26-FE6D248BB52B}" sibTransId="{9CF55E37-A133-E34C-9181-611D3260369F}"/>
    <dgm:cxn modelId="{C044A240-C34B-3746-BC9F-F81E06558978}" type="presOf" srcId="{2F056C88-BFA6-174C-AD6C-234C97FAC2A2}" destId="{3E8D9870-B7E8-5C46-A3BD-12B8F4D9A47A}" srcOrd="0" destOrd="0" presId="urn:microsoft.com/office/officeart/2008/layout/LinedList"/>
    <dgm:cxn modelId="{A9DD0B6D-EB1C-364E-9EBB-4AB3FBDFF5C9}" srcId="{22278F5F-922C-4146-958A-625CF323D1BF}" destId="{F3D9613E-C6DA-DA42-9097-F3BB8B62C359}" srcOrd="1" destOrd="0" parTransId="{83A73B85-646C-F344-8EA1-EFB637669AD2}" sibTransId="{268AE61C-AB3D-5245-A726-CF48A47D14C8}"/>
    <dgm:cxn modelId="{88447A76-90AD-6440-8A87-45F8FF959188}" type="presOf" srcId="{F3D9613E-C6DA-DA42-9097-F3BB8B62C359}" destId="{66856E35-9EBE-B54D-B433-60AF61C2973B}" srcOrd="0" destOrd="0" presId="urn:microsoft.com/office/officeart/2008/layout/LinedList"/>
    <dgm:cxn modelId="{F9A2048F-75A2-E84A-8B76-089D682BE752}" type="presOf" srcId="{918D40FB-2CC3-FA45-80EA-6FAB47F4AB76}" destId="{9EEE5C92-B72B-AD4A-B3ED-8333B88E07D0}" srcOrd="0" destOrd="0" presId="urn:microsoft.com/office/officeart/2008/layout/LinedList"/>
    <dgm:cxn modelId="{58EC5DA1-FBCE-214A-8C07-88EBFCB9C964}" type="presOf" srcId="{36A5CC9A-71EE-7043-A263-53DEAF1354CD}" destId="{0CD87FCF-7EAA-704B-B69A-22BA512930AB}" srcOrd="0" destOrd="0" presId="urn:microsoft.com/office/officeart/2008/layout/LinedList"/>
    <dgm:cxn modelId="{0942A7A8-D2E0-8E47-8FFF-77926796CF0D}" type="presOf" srcId="{22278F5F-922C-4146-958A-625CF323D1BF}" destId="{43D077FE-15A4-1347-895C-17270E79EC21}" srcOrd="0" destOrd="0" presId="urn:microsoft.com/office/officeart/2008/layout/LinedList"/>
    <dgm:cxn modelId="{4AA895F3-7412-BE42-9098-6033C2F11903}" srcId="{22278F5F-922C-4146-958A-625CF323D1BF}" destId="{36A5CC9A-71EE-7043-A263-53DEAF1354CD}" srcOrd="0" destOrd="0" parTransId="{D32CA237-07BE-F444-BF03-C31266F9C1F9}" sibTransId="{1752CC82-A3A9-624F-8D5C-213AC154AB77}"/>
    <dgm:cxn modelId="{B2F3CDD7-805C-544C-A19C-A2FBD07CD908}" type="presParOf" srcId="{43D077FE-15A4-1347-895C-17270E79EC21}" destId="{DBFDA944-08BE-7D4B-8A4A-417D420286D3}" srcOrd="0" destOrd="0" presId="urn:microsoft.com/office/officeart/2008/layout/LinedList"/>
    <dgm:cxn modelId="{7A53B06A-CBD7-3547-A6D3-6A5DFD43E370}" type="presParOf" srcId="{43D077FE-15A4-1347-895C-17270E79EC21}" destId="{A1484533-0BE9-CB44-A20B-87450851432E}" srcOrd="1" destOrd="0" presId="urn:microsoft.com/office/officeart/2008/layout/LinedList"/>
    <dgm:cxn modelId="{CCAC8B0C-D0CB-0A43-8560-B2CA0B29574B}" type="presParOf" srcId="{A1484533-0BE9-CB44-A20B-87450851432E}" destId="{0CD87FCF-7EAA-704B-B69A-22BA512930AB}" srcOrd="0" destOrd="0" presId="urn:microsoft.com/office/officeart/2008/layout/LinedList"/>
    <dgm:cxn modelId="{4A666256-3B91-C749-90E4-D797750C25DF}" type="presParOf" srcId="{A1484533-0BE9-CB44-A20B-87450851432E}" destId="{49E0A617-D626-5B4B-9435-169188B72475}" srcOrd="1" destOrd="0" presId="urn:microsoft.com/office/officeart/2008/layout/LinedList"/>
    <dgm:cxn modelId="{DE6C3A11-6084-904D-BF0C-7FAB9EE19CBD}" type="presParOf" srcId="{43D077FE-15A4-1347-895C-17270E79EC21}" destId="{D90CB68C-13B0-D246-A53B-FC307E6DF9D9}" srcOrd="2" destOrd="0" presId="urn:microsoft.com/office/officeart/2008/layout/LinedList"/>
    <dgm:cxn modelId="{FD653916-ED0E-184D-9675-B8246496D0F3}" type="presParOf" srcId="{43D077FE-15A4-1347-895C-17270E79EC21}" destId="{AA14A260-934E-BD4E-8C25-733FA97E9183}" srcOrd="3" destOrd="0" presId="urn:microsoft.com/office/officeart/2008/layout/LinedList"/>
    <dgm:cxn modelId="{C08E0880-55FA-F74B-8E1B-06F4BD347F75}" type="presParOf" srcId="{AA14A260-934E-BD4E-8C25-733FA97E9183}" destId="{66856E35-9EBE-B54D-B433-60AF61C2973B}" srcOrd="0" destOrd="0" presId="urn:microsoft.com/office/officeart/2008/layout/LinedList"/>
    <dgm:cxn modelId="{D29412F8-8194-7041-B4F8-51DF07A839D1}" type="presParOf" srcId="{AA14A260-934E-BD4E-8C25-733FA97E9183}" destId="{688C6276-F1F3-BB4A-8EB1-015D469753A1}" srcOrd="1" destOrd="0" presId="urn:microsoft.com/office/officeart/2008/layout/LinedList"/>
    <dgm:cxn modelId="{D1FA16CD-96AE-5D4E-ACE4-143990B1CD56}" type="presParOf" srcId="{43D077FE-15A4-1347-895C-17270E79EC21}" destId="{7E905CCE-B3EE-DE47-A80E-3B16D556A59E}" srcOrd="4" destOrd="0" presId="urn:microsoft.com/office/officeart/2008/layout/LinedList"/>
    <dgm:cxn modelId="{022A7218-9006-6946-898C-DD329F04A7DF}" type="presParOf" srcId="{43D077FE-15A4-1347-895C-17270E79EC21}" destId="{EF92E27B-56C1-F84C-8748-1768BE2B0DD2}" srcOrd="5" destOrd="0" presId="urn:microsoft.com/office/officeart/2008/layout/LinedList"/>
    <dgm:cxn modelId="{F6C27157-AD90-1A47-9E1F-5C102C6AFCE7}" type="presParOf" srcId="{EF92E27B-56C1-F84C-8748-1768BE2B0DD2}" destId="{3E8D9870-B7E8-5C46-A3BD-12B8F4D9A47A}" srcOrd="0" destOrd="0" presId="urn:microsoft.com/office/officeart/2008/layout/LinedList"/>
    <dgm:cxn modelId="{E5A6C714-3642-3840-9226-885D398ED4EC}" type="presParOf" srcId="{EF92E27B-56C1-F84C-8748-1768BE2B0DD2}" destId="{19E6ED2B-AFE6-6E44-A590-6A9CE55C97B1}" srcOrd="1" destOrd="0" presId="urn:microsoft.com/office/officeart/2008/layout/LinedList"/>
    <dgm:cxn modelId="{0A3EAB52-1784-BD4A-B515-04C0E1B98DC7}" type="presParOf" srcId="{43D077FE-15A4-1347-895C-17270E79EC21}" destId="{5ABEB49D-CD00-F947-BBF1-73BFE2F61437}" srcOrd="6" destOrd="0" presId="urn:microsoft.com/office/officeart/2008/layout/LinedList"/>
    <dgm:cxn modelId="{C08539F9-E015-D14C-AD43-098FCA8CFDBC}" type="presParOf" srcId="{43D077FE-15A4-1347-895C-17270E79EC21}" destId="{E98315D6-5B65-B540-9388-A52B16E6AF79}" srcOrd="7" destOrd="0" presId="urn:microsoft.com/office/officeart/2008/layout/LinedList"/>
    <dgm:cxn modelId="{85F845D7-E9F0-854C-827A-4781BD4BA86A}" type="presParOf" srcId="{E98315D6-5B65-B540-9388-A52B16E6AF79}" destId="{9EEE5C92-B72B-AD4A-B3ED-8333B88E07D0}" srcOrd="0" destOrd="0" presId="urn:microsoft.com/office/officeart/2008/layout/LinedList"/>
    <dgm:cxn modelId="{105C2AE8-2FE1-7F46-B725-34A7472CEC44}" type="presParOf" srcId="{E98315D6-5B65-B540-9388-A52B16E6AF79}" destId="{7809CA43-06AD-F64D-A197-513959E2F4D5}"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6EF57FA8-F68C-2441-B8CB-BD445FE8AA8B}" type="doc">
      <dgm:prSet loTypeId="urn:microsoft.com/office/officeart/2008/layout/LinedList" loCatId="list" qsTypeId="urn:microsoft.com/office/officeart/2005/8/quickstyle/simple1#87" qsCatId="simple" csTypeId="urn:microsoft.com/office/officeart/2005/8/colors/colorful1#20" csCatId="colorful" phldr="1"/>
      <dgm:spPr/>
      <dgm:t>
        <a:bodyPr/>
        <a:lstStyle/>
        <a:p>
          <a:endParaRPr lang="zh-CN" altLang="en-US"/>
        </a:p>
      </dgm:t>
    </dgm:pt>
    <dgm:pt modelId="{F1A01311-D496-0649-B4CA-2CB5920FAD2E}">
      <dgm:prSet/>
      <dgm:spPr/>
      <dgm:t>
        <a:bodyPr/>
        <a:lstStyle/>
        <a:p>
          <a:r>
            <a:rPr lang="zh-CN" altLang="en-US" b="0" i="0" u="none"/>
            <a:t>第二十三条 国务院国土资源主管部门应当会同有关部门建立统一的不动产登记信息管理基础平台。</a:t>
          </a:r>
        </a:p>
      </dgm:t>
    </dgm:pt>
    <dgm:pt modelId="{95BC298A-08EA-EE44-8A1D-8A365BEC3096}" type="parTrans" cxnId="{6131A606-B876-CA42-9B4F-E8227F743785}">
      <dgm:prSet/>
      <dgm:spPr/>
      <dgm:t>
        <a:bodyPr/>
        <a:lstStyle/>
        <a:p>
          <a:endParaRPr lang="zh-CN" altLang="en-US"/>
        </a:p>
      </dgm:t>
    </dgm:pt>
    <dgm:pt modelId="{C6B346AF-270E-2D40-9ED2-A4B900F1FC24}" type="sibTrans" cxnId="{6131A606-B876-CA42-9B4F-E8227F743785}">
      <dgm:prSet/>
      <dgm:spPr/>
      <dgm:t>
        <a:bodyPr/>
        <a:lstStyle/>
        <a:p>
          <a:endParaRPr lang="zh-CN" altLang="en-US"/>
        </a:p>
      </dgm:t>
    </dgm:pt>
    <dgm:pt modelId="{3DBCF47E-9671-EB40-9E72-71762A6879FD}">
      <dgm:prSet/>
      <dgm:spPr/>
      <dgm:t>
        <a:bodyPr/>
        <a:lstStyle/>
        <a:p>
          <a:r>
            <a:rPr lang="zh-CN" altLang="en-US" b="0" i="0" u="none"/>
            <a:t>各级不动产登记机构登记的信息应当纳入统一的不动产登记信息管理基础平台，确保国家、省、市、县四级登记信息的实时共享。</a:t>
          </a:r>
        </a:p>
      </dgm:t>
    </dgm:pt>
    <dgm:pt modelId="{6AA20142-CEBD-2941-84A7-C101A6969432}" type="parTrans" cxnId="{98B5E41D-675E-B64A-A80B-55389EFC115F}">
      <dgm:prSet/>
      <dgm:spPr/>
      <dgm:t>
        <a:bodyPr/>
        <a:lstStyle/>
        <a:p>
          <a:endParaRPr lang="zh-CN" altLang="en-US"/>
        </a:p>
      </dgm:t>
    </dgm:pt>
    <dgm:pt modelId="{31DC5A2F-01E2-7845-BB97-6045149996BB}" type="sibTrans" cxnId="{98B5E41D-675E-B64A-A80B-55389EFC115F}">
      <dgm:prSet/>
      <dgm:spPr/>
      <dgm:t>
        <a:bodyPr/>
        <a:lstStyle/>
        <a:p>
          <a:endParaRPr lang="zh-CN" altLang="en-US"/>
        </a:p>
      </dgm:t>
    </dgm:pt>
    <dgm:pt modelId="{204C3436-DBC5-9246-B9CB-3D4578C01B02}">
      <dgm:prSet/>
      <dgm:spPr/>
      <dgm:t>
        <a:bodyPr/>
        <a:lstStyle/>
        <a:p>
          <a:r>
            <a:rPr lang="zh-CN" altLang="en-US" b="0" i="0" u="none"/>
            <a:t>第二十四条 不动产登记有关信息与住房城乡建设、农业、林业、海洋等部门审批信息、交易信息等应当实时互通共享。</a:t>
          </a:r>
        </a:p>
      </dgm:t>
    </dgm:pt>
    <dgm:pt modelId="{28C838E7-BC1D-0C48-97BB-2484EA9E3488}" type="parTrans" cxnId="{96C0A73F-1F94-0542-A07C-07AA7546CF6A}">
      <dgm:prSet/>
      <dgm:spPr/>
      <dgm:t>
        <a:bodyPr/>
        <a:lstStyle/>
        <a:p>
          <a:endParaRPr lang="zh-CN" altLang="en-US"/>
        </a:p>
      </dgm:t>
    </dgm:pt>
    <dgm:pt modelId="{51585848-3762-6B4A-A06B-A590A647B33F}" type="sibTrans" cxnId="{96C0A73F-1F94-0542-A07C-07AA7546CF6A}">
      <dgm:prSet/>
      <dgm:spPr/>
      <dgm:t>
        <a:bodyPr/>
        <a:lstStyle/>
        <a:p>
          <a:endParaRPr lang="zh-CN" altLang="en-US"/>
        </a:p>
      </dgm:t>
    </dgm:pt>
    <dgm:pt modelId="{FFF19DEE-8733-9F44-B72C-202AE3198F97}">
      <dgm:prSet/>
      <dgm:spPr/>
      <dgm:t>
        <a:bodyPr/>
        <a:lstStyle/>
        <a:p>
          <a:r>
            <a:rPr lang="zh-CN" altLang="en-US" b="0" i="0" u="none"/>
            <a:t>不动产登记机构能够通过实时互通共享取得的信息，不得要求不动产登记申请人重复提交。</a:t>
          </a:r>
        </a:p>
      </dgm:t>
    </dgm:pt>
    <dgm:pt modelId="{090DBE27-6380-9B44-A6AF-E200B2861B70}" type="parTrans" cxnId="{CC5E6E71-F9D2-C644-82EA-4AC3FAE9CEAE}">
      <dgm:prSet/>
      <dgm:spPr/>
      <dgm:t>
        <a:bodyPr/>
        <a:lstStyle/>
        <a:p>
          <a:endParaRPr lang="zh-CN" altLang="en-US"/>
        </a:p>
      </dgm:t>
    </dgm:pt>
    <dgm:pt modelId="{76DBF79E-32AE-6C40-B1E0-D8D2A18A64D9}" type="sibTrans" cxnId="{CC5E6E71-F9D2-C644-82EA-4AC3FAE9CEAE}">
      <dgm:prSet/>
      <dgm:spPr/>
      <dgm:t>
        <a:bodyPr/>
        <a:lstStyle/>
        <a:p>
          <a:endParaRPr lang="zh-CN" altLang="en-US"/>
        </a:p>
      </dgm:t>
    </dgm:pt>
    <dgm:pt modelId="{56879C81-757C-324B-9C0D-BE31EE1F74BD}" type="pres">
      <dgm:prSet presAssocID="{6EF57FA8-F68C-2441-B8CB-BD445FE8AA8B}" presName="vert0" presStyleCnt="0">
        <dgm:presLayoutVars>
          <dgm:dir/>
          <dgm:animOne val="branch"/>
          <dgm:animLvl val="lvl"/>
        </dgm:presLayoutVars>
      </dgm:prSet>
      <dgm:spPr/>
    </dgm:pt>
    <dgm:pt modelId="{DDCC1717-18F1-054C-9662-EFDC391D6CBC}" type="pres">
      <dgm:prSet presAssocID="{F1A01311-D496-0649-B4CA-2CB5920FAD2E}" presName="thickLine" presStyleLbl="alignNode1" presStyleIdx="0" presStyleCnt="4"/>
      <dgm:spPr/>
    </dgm:pt>
    <dgm:pt modelId="{4BF06E61-1C48-2345-9AA6-9CE2F7A39783}" type="pres">
      <dgm:prSet presAssocID="{F1A01311-D496-0649-B4CA-2CB5920FAD2E}" presName="horz1" presStyleCnt="0"/>
      <dgm:spPr/>
    </dgm:pt>
    <dgm:pt modelId="{3A2BAD72-1D57-C146-B55F-07661581F04F}" type="pres">
      <dgm:prSet presAssocID="{F1A01311-D496-0649-B4CA-2CB5920FAD2E}" presName="tx1" presStyleLbl="revTx" presStyleIdx="0" presStyleCnt="4"/>
      <dgm:spPr/>
    </dgm:pt>
    <dgm:pt modelId="{9E997F1B-B159-3943-8F45-71089AB52FD5}" type="pres">
      <dgm:prSet presAssocID="{F1A01311-D496-0649-B4CA-2CB5920FAD2E}" presName="vert1" presStyleCnt="0"/>
      <dgm:spPr/>
    </dgm:pt>
    <dgm:pt modelId="{B0C12FB8-4E82-F44D-BFEB-8EED9E218B69}" type="pres">
      <dgm:prSet presAssocID="{3DBCF47E-9671-EB40-9E72-71762A6879FD}" presName="thickLine" presStyleLbl="alignNode1" presStyleIdx="1" presStyleCnt="4"/>
      <dgm:spPr/>
    </dgm:pt>
    <dgm:pt modelId="{D17E5B09-FB3A-5443-B45D-E487EDAC1E86}" type="pres">
      <dgm:prSet presAssocID="{3DBCF47E-9671-EB40-9E72-71762A6879FD}" presName="horz1" presStyleCnt="0"/>
      <dgm:spPr/>
    </dgm:pt>
    <dgm:pt modelId="{04FC9D61-B658-444D-A485-74509533AFB2}" type="pres">
      <dgm:prSet presAssocID="{3DBCF47E-9671-EB40-9E72-71762A6879FD}" presName="tx1" presStyleLbl="revTx" presStyleIdx="1" presStyleCnt="4"/>
      <dgm:spPr/>
    </dgm:pt>
    <dgm:pt modelId="{D9683CB5-EAD7-8A41-8EDC-FA6F0AE2391E}" type="pres">
      <dgm:prSet presAssocID="{3DBCF47E-9671-EB40-9E72-71762A6879FD}" presName="vert1" presStyleCnt="0"/>
      <dgm:spPr/>
    </dgm:pt>
    <dgm:pt modelId="{F1275B26-704C-6848-B8B4-76E6B38592BF}" type="pres">
      <dgm:prSet presAssocID="{204C3436-DBC5-9246-B9CB-3D4578C01B02}" presName="thickLine" presStyleLbl="alignNode1" presStyleIdx="2" presStyleCnt="4"/>
      <dgm:spPr/>
    </dgm:pt>
    <dgm:pt modelId="{715D4952-1A42-7D48-8631-11189C86A765}" type="pres">
      <dgm:prSet presAssocID="{204C3436-DBC5-9246-B9CB-3D4578C01B02}" presName="horz1" presStyleCnt="0"/>
      <dgm:spPr/>
    </dgm:pt>
    <dgm:pt modelId="{8830AF71-93C3-084A-B145-8E5508DF96D2}" type="pres">
      <dgm:prSet presAssocID="{204C3436-DBC5-9246-B9CB-3D4578C01B02}" presName="tx1" presStyleLbl="revTx" presStyleIdx="2" presStyleCnt="4"/>
      <dgm:spPr/>
    </dgm:pt>
    <dgm:pt modelId="{9E8EB4DE-9C46-524C-9D22-3320136D24A0}" type="pres">
      <dgm:prSet presAssocID="{204C3436-DBC5-9246-B9CB-3D4578C01B02}" presName="vert1" presStyleCnt="0"/>
      <dgm:spPr/>
    </dgm:pt>
    <dgm:pt modelId="{AAD9EDF7-D268-4942-99DE-D1804D7F185E}" type="pres">
      <dgm:prSet presAssocID="{FFF19DEE-8733-9F44-B72C-202AE3198F97}" presName="thickLine" presStyleLbl="alignNode1" presStyleIdx="3" presStyleCnt="4"/>
      <dgm:spPr/>
    </dgm:pt>
    <dgm:pt modelId="{D9C87D4F-36B2-D443-80C3-52CDB6AC357D}" type="pres">
      <dgm:prSet presAssocID="{FFF19DEE-8733-9F44-B72C-202AE3198F97}" presName="horz1" presStyleCnt="0"/>
      <dgm:spPr/>
    </dgm:pt>
    <dgm:pt modelId="{D87BD68F-FDBF-C34B-97EA-92451C7EA193}" type="pres">
      <dgm:prSet presAssocID="{FFF19DEE-8733-9F44-B72C-202AE3198F97}" presName="tx1" presStyleLbl="revTx" presStyleIdx="3" presStyleCnt="4"/>
      <dgm:spPr/>
    </dgm:pt>
    <dgm:pt modelId="{2F15E966-1A5C-CC4A-9449-608514171169}" type="pres">
      <dgm:prSet presAssocID="{FFF19DEE-8733-9F44-B72C-202AE3198F97}" presName="vert1" presStyleCnt="0"/>
      <dgm:spPr/>
    </dgm:pt>
  </dgm:ptLst>
  <dgm:cxnLst>
    <dgm:cxn modelId="{6131A606-B876-CA42-9B4F-E8227F743785}" srcId="{6EF57FA8-F68C-2441-B8CB-BD445FE8AA8B}" destId="{F1A01311-D496-0649-B4CA-2CB5920FAD2E}" srcOrd="0" destOrd="0" parTransId="{95BC298A-08EA-EE44-8A1D-8A365BEC3096}" sibTransId="{C6B346AF-270E-2D40-9ED2-A4B900F1FC24}"/>
    <dgm:cxn modelId="{87427E10-2F8C-D847-A638-D60CF747D2DB}" type="presOf" srcId="{F1A01311-D496-0649-B4CA-2CB5920FAD2E}" destId="{3A2BAD72-1D57-C146-B55F-07661581F04F}" srcOrd="0" destOrd="0" presId="urn:microsoft.com/office/officeart/2008/layout/LinedList"/>
    <dgm:cxn modelId="{98B5E41D-675E-B64A-A80B-55389EFC115F}" srcId="{6EF57FA8-F68C-2441-B8CB-BD445FE8AA8B}" destId="{3DBCF47E-9671-EB40-9E72-71762A6879FD}" srcOrd="1" destOrd="0" parTransId="{6AA20142-CEBD-2941-84A7-C101A6969432}" sibTransId="{31DC5A2F-01E2-7845-BB97-6045149996BB}"/>
    <dgm:cxn modelId="{96C0A73F-1F94-0542-A07C-07AA7546CF6A}" srcId="{6EF57FA8-F68C-2441-B8CB-BD445FE8AA8B}" destId="{204C3436-DBC5-9246-B9CB-3D4578C01B02}" srcOrd="2" destOrd="0" parTransId="{28C838E7-BC1D-0C48-97BB-2484EA9E3488}" sibTransId="{51585848-3762-6B4A-A06B-A590A647B33F}"/>
    <dgm:cxn modelId="{EB8ACC6E-2C8A-704E-B514-1FF46C92D785}" type="presOf" srcId="{3DBCF47E-9671-EB40-9E72-71762A6879FD}" destId="{04FC9D61-B658-444D-A485-74509533AFB2}" srcOrd="0" destOrd="0" presId="urn:microsoft.com/office/officeart/2008/layout/LinedList"/>
    <dgm:cxn modelId="{CC5E6E71-F9D2-C644-82EA-4AC3FAE9CEAE}" srcId="{6EF57FA8-F68C-2441-B8CB-BD445FE8AA8B}" destId="{FFF19DEE-8733-9F44-B72C-202AE3198F97}" srcOrd="3" destOrd="0" parTransId="{090DBE27-6380-9B44-A6AF-E200B2861B70}" sibTransId="{76DBF79E-32AE-6C40-B1E0-D8D2A18A64D9}"/>
    <dgm:cxn modelId="{DB8D13A3-1A52-DF4C-88C6-8D3632B7E192}" type="presOf" srcId="{204C3436-DBC5-9246-B9CB-3D4578C01B02}" destId="{8830AF71-93C3-084A-B145-8E5508DF96D2}" srcOrd="0" destOrd="0" presId="urn:microsoft.com/office/officeart/2008/layout/LinedList"/>
    <dgm:cxn modelId="{E6E31FB5-0A18-F944-8134-FF8780770E09}" type="presOf" srcId="{6EF57FA8-F68C-2441-B8CB-BD445FE8AA8B}" destId="{56879C81-757C-324B-9C0D-BE31EE1F74BD}" srcOrd="0" destOrd="0" presId="urn:microsoft.com/office/officeart/2008/layout/LinedList"/>
    <dgm:cxn modelId="{67042AB9-370B-EC40-975F-A8F41E8F5AFA}" type="presOf" srcId="{FFF19DEE-8733-9F44-B72C-202AE3198F97}" destId="{D87BD68F-FDBF-C34B-97EA-92451C7EA193}" srcOrd="0" destOrd="0" presId="urn:microsoft.com/office/officeart/2008/layout/LinedList"/>
    <dgm:cxn modelId="{10B4B9D6-D70B-0947-A591-DFF0CE690AE2}" type="presParOf" srcId="{56879C81-757C-324B-9C0D-BE31EE1F74BD}" destId="{DDCC1717-18F1-054C-9662-EFDC391D6CBC}" srcOrd="0" destOrd="0" presId="urn:microsoft.com/office/officeart/2008/layout/LinedList"/>
    <dgm:cxn modelId="{75EA56C8-6A48-FC47-8182-7F6D84FC91A8}" type="presParOf" srcId="{56879C81-757C-324B-9C0D-BE31EE1F74BD}" destId="{4BF06E61-1C48-2345-9AA6-9CE2F7A39783}" srcOrd="1" destOrd="0" presId="urn:microsoft.com/office/officeart/2008/layout/LinedList"/>
    <dgm:cxn modelId="{4DA8B250-9168-6743-88BD-54DBC69C66B0}" type="presParOf" srcId="{4BF06E61-1C48-2345-9AA6-9CE2F7A39783}" destId="{3A2BAD72-1D57-C146-B55F-07661581F04F}" srcOrd="0" destOrd="0" presId="urn:microsoft.com/office/officeart/2008/layout/LinedList"/>
    <dgm:cxn modelId="{0CC2B285-E0FD-224F-BEC4-232AF7074BE1}" type="presParOf" srcId="{4BF06E61-1C48-2345-9AA6-9CE2F7A39783}" destId="{9E997F1B-B159-3943-8F45-71089AB52FD5}" srcOrd="1" destOrd="0" presId="urn:microsoft.com/office/officeart/2008/layout/LinedList"/>
    <dgm:cxn modelId="{09BD6E85-3B51-5444-B1B7-34F99E14ADEB}" type="presParOf" srcId="{56879C81-757C-324B-9C0D-BE31EE1F74BD}" destId="{B0C12FB8-4E82-F44D-BFEB-8EED9E218B69}" srcOrd="2" destOrd="0" presId="urn:microsoft.com/office/officeart/2008/layout/LinedList"/>
    <dgm:cxn modelId="{5A5618BB-7A49-9246-8B09-A05DE0760F92}" type="presParOf" srcId="{56879C81-757C-324B-9C0D-BE31EE1F74BD}" destId="{D17E5B09-FB3A-5443-B45D-E487EDAC1E86}" srcOrd="3" destOrd="0" presId="urn:microsoft.com/office/officeart/2008/layout/LinedList"/>
    <dgm:cxn modelId="{FA86C84D-18C7-774F-803E-3F133966EA54}" type="presParOf" srcId="{D17E5B09-FB3A-5443-B45D-E487EDAC1E86}" destId="{04FC9D61-B658-444D-A485-74509533AFB2}" srcOrd="0" destOrd="0" presId="urn:microsoft.com/office/officeart/2008/layout/LinedList"/>
    <dgm:cxn modelId="{A6D5424D-6F6A-BD4F-B93B-8D86584DEF03}" type="presParOf" srcId="{D17E5B09-FB3A-5443-B45D-E487EDAC1E86}" destId="{D9683CB5-EAD7-8A41-8EDC-FA6F0AE2391E}" srcOrd="1" destOrd="0" presId="urn:microsoft.com/office/officeart/2008/layout/LinedList"/>
    <dgm:cxn modelId="{674D6E97-4B4C-3D47-A2F6-E1B3137D4E2D}" type="presParOf" srcId="{56879C81-757C-324B-9C0D-BE31EE1F74BD}" destId="{F1275B26-704C-6848-B8B4-76E6B38592BF}" srcOrd="4" destOrd="0" presId="urn:microsoft.com/office/officeart/2008/layout/LinedList"/>
    <dgm:cxn modelId="{E2FA8AA1-D4F5-3344-B972-5B15D9A30D4C}" type="presParOf" srcId="{56879C81-757C-324B-9C0D-BE31EE1F74BD}" destId="{715D4952-1A42-7D48-8631-11189C86A765}" srcOrd="5" destOrd="0" presId="urn:microsoft.com/office/officeart/2008/layout/LinedList"/>
    <dgm:cxn modelId="{900CB6A4-01FE-FF40-9401-63C69450FD33}" type="presParOf" srcId="{715D4952-1A42-7D48-8631-11189C86A765}" destId="{8830AF71-93C3-084A-B145-8E5508DF96D2}" srcOrd="0" destOrd="0" presId="urn:microsoft.com/office/officeart/2008/layout/LinedList"/>
    <dgm:cxn modelId="{E8179D82-14C2-E64A-B6F9-6D9D2CF857E8}" type="presParOf" srcId="{715D4952-1A42-7D48-8631-11189C86A765}" destId="{9E8EB4DE-9C46-524C-9D22-3320136D24A0}" srcOrd="1" destOrd="0" presId="urn:microsoft.com/office/officeart/2008/layout/LinedList"/>
    <dgm:cxn modelId="{E52BB428-AC9E-8942-9332-5BF6DB11771F}" type="presParOf" srcId="{56879C81-757C-324B-9C0D-BE31EE1F74BD}" destId="{AAD9EDF7-D268-4942-99DE-D1804D7F185E}" srcOrd="6" destOrd="0" presId="urn:microsoft.com/office/officeart/2008/layout/LinedList"/>
    <dgm:cxn modelId="{1802D6C5-9FC1-DD40-865A-96FC2F5895B4}" type="presParOf" srcId="{56879C81-757C-324B-9C0D-BE31EE1F74BD}" destId="{D9C87D4F-36B2-D443-80C3-52CDB6AC357D}" srcOrd="7" destOrd="0" presId="urn:microsoft.com/office/officeart/2008/layout/LinedList"/>
    <dgm:cxn modelId="{ADA7A443-CE1F-384C-94AB-475CEA6B49C2}" type="presParOf" srcId="{D9C87D4F-36B2-D443-80C3-52CDB6AC357D}" destId="{D87BD68F-FDBF-C34B-97EA-92451C7EA193}" srcOrd="0" destOrd="0" presId="urn:microsoft.com/office/officeart/2008/layout/LinedList"/>
    <dgm:cxn modelId="{5012D8E8-5CB8-AF40-9F29-7737DFE0C565}" type="presParOf" srcId="{D9C87D4F-36B2-D443-80C3-52CDB6AC357D}" destId="{2F15E966-1A5C-CC4A-9449-608514171169}"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6ABDE8F5-FFC9-4B46-9BF5-BA428FF0D65F}" type="doc">
      <dgm:prSet loTypeId="urn:microsoft.com/office/officeart/2008/layout/LinedList" loCatId="list" qsTypeId="urn:microsoft.com/office/officeart/2005/8/quickstyle/simple1#88" qsCatId="simple" csTypeId="urn:microsoft.com/office/officeart/2005/8/colors/colorful1#21" csCatId="colorful" phldr="1"/>
      <dgm:spPr/>
      <dgm:t>
        <a:bodyPr/>
        <a:lstStyle/>
        <a:p>
          <a:endParaRPr lang="zh-CN" altLang="en-US"/>
        </a:p>
      </dgm:t>
    </dgm:pt>
    <dgm:pt modelId="{CC982056-74CB-9D4A-AB29-C5271E3A4FCB}">
      <dgm:prSet/>
      <dgm:spPr/>
      <dgm:t>
        <a:bodyPr/>
        <a:lstStyle/>
        <a:p>
          <a:r>
            <a:rPr lang="zh-CN" altLang="en-US" b="0" i="0" u="none"/>
            <a:t>第二十五条 国土资源、公安、民政、财政、税务、工商、金融、审计、统计等部门应当加强不动产登记有关信息互通共享。</a:t>
          </a:r>
        </a:p>
      </dgm:t>
    </dgm:pt>
    <dgm:pt modelId="{97C6CD14-6A51-104F-8C8F-EB463FE8FF0F}" type="parTrans" cxnId="{6EE42AC8-F80F-B44B-8162-9088593D80C6}">
      <dgm:prSet/>
      <dgm:spPr/>
      <dgm:t>
        <a:bodyPr/>
        <a:lstStyle/>
        <a:p>
          <a:endParaRPr lang="zh-CN" altLang="en-US"/>
        </a:p>
      </dgm:t>
    </dgm:pt>
    <dgm:pt modelId="{17DF6A69-BF16-584A-A1B4-2ED71CB3E2E7}" type="sibTrans" cxnId="{6EE42AC8-F80F-B44B-8162-9088593D80C6}">
      <dgm:prSet/>
      <dgm:spPr/>
      <dgm:t>
        <a:bodyPr/>
        <a:lstStyle/>
        <a:p>
          <a:endParaRPr lang="zh-CN" altLang="en-US"/>
        </a:p>
      </dgm:t>
    </dgm:pt>
    <dgm:pt modelId="{5F44E698-ABFC-4448-9009-D58B95F28216}">
      <dgm:prSet/>
      <dgm:spPr/>
      <dgm:t>
        <a:bodyPr/>
        <a:lstStyle/>
        <a:p>
          <a:r>
            <a:rPr lang="zh-CN" altLang="en-US" b="0" i="0" u="none"/>
            <a:t>第二十六条 不动产登记机构、不动产登记信息共享单位及其工作人员应当对不动产登记信息保密；涉及国家秘密的不动产登记信息，应当依法采取必要的安全保密措施。</a:t>
          </a:r>
        </a:p>
      </dgm:t>
    </dgm:pt>
    <dgm:pt modelId="{1A729F45-0EB6-1E4C-A617-97C4B4B70E2D}" type="parTrans" cxnId="{BB59AAAD-F1D4-F84F-85C9-ABB75A6C99C1}">
      <dgm:prSet/>
      <dgm:spPr/>
      <dgm:t>
        <a:bodyPr/>
        <a:lstStyle/>
        <a:p>
          <a:endParaRPr lang="zh-CN" altLang="en-US"/>
        </a:p>
      </dgm:t>
    </dgm:pt>
    <dgm:pt modelId="{FF13B891-ABCF-5F4F-8E76-69005FEB5A48}" type="sibTrans" cxnId="{BB59AAAD-F1D4-F84F-85C9-ABB75A6C99C1}">
      <dgm:prSet/>
      <dgm:spPr/>
      <dgm:t>
        <a:bodyPr/>
        <a:lstStyle/>
        <a:p>
          <a:endParaRPr lang="zh-CN" altLang="en-US"/>
        </a:p>
      </dgm:t>
    </dgm:pt>
    <dgm:pt modelId="{4D9D59A8-3DD9-BA4A-8969-C3A275AF4321}">
      <dgm:prSet/>
      <dgm:spPr/>
      <dgm:t>
        <a:bodyPr/>
        <a:lstStyle/>
        <a:p>
          <a:r>
            <a:rPr lang="zh-CN" altLang="en-US" b="0" i="0" u="none"/>
            <a:t>第二十七条 权利人、利害关系人可以依法查询、复制不动产登记资料，不动产登记机构应当提供。</a:t>
          </a:r>
        </a:p>
      </dgm:t>
    </dgm:pt>
    <dgm:pt modelId="{BE2FE0A4-CDAB-0E46-AA44-9B0AD28D16D6}" type="parTrans" cxnId="{ABDA1FDC-93C4-6A4B-9192-C6DF9BC57815}">
      <dgm:prSet/>
      <dgm:spPr/>
      <dgm:t>
        <a:bodyPr/>
        <a:lstStyle/>
        <a:p>
          <a:endParaRPr lang="zh-CN" altLang="en-US"/>
        </a:p>
      </dgm:t>
    </dgm:pt>
    <dgm:pt modelId="{965F53D6-0E9D-3F4C-9223-88BF9EDC4919}" type="sibTrans" cxnId="{ABDA1FDC-93C4-6A4B-9192-C6DF9BC57815}">
      <dgm:prSet/>
      <dgm:spPr/>
      <dgm:t>
        <a:bodyPr/>
        <a:lstStyle/>
        <a:p>
          <a:endParaRPr lang="zh-CN" altLang="en-US"/>
        </a:p>
      </dgm:t>
    </dgm:pt>
    <dgm:pt modelId="{3544DFC8-8428-494D-905B-BFA86E4836F2}">
      <dgm:prSet/>
      <dgm:spPr/>
      <dgm:t>
        <a:bodyPr/>
        <a:lstStyle/>
        <a:p>
          <a:r>
            <a:rPr lang="zh-CN" altLang="en-US" b="0" i="0" u="none"/>
            <a:t>有关国家机关可以依照法律、行政法规的规定查询、复制与调查处理事项有关的不动产登记资料。</a:t>
          </a:r>
        </a:p>
      </dgm:t>
    </dgm:pt>
    <dgm:pt modelId="{D0BC7179-2755-6840-A383-6DEB879DC2A9}" type="parTrans" cxnId="{10C432E4-3FB3-5349-A5E1-D2264A450377}">
      <dgm:prSet/>
      <dgm:spPr/>
      <dgm:t>
        <a:bodyPr/>
        <a:lstStyle/>
        <a:p>
          <a:endParaRPr lang="zh-CN" altLang="en-US"/>
        </a:p>
      </dgm:t>
    </dgm:pt>
    <dgm:pt modelId="{11CBED46-C2A3-EA45-B9AF-2827947AC0D0}" type="sibTrans" cxnId="{10C432E4-3FB3-5349-A5E1-D2264A450377}">
      <dgm:prSet/>
      <dgm:spPr/>
      <dgm:t>
        <a:bodyPr/>
        <a:lstStyle/>
        <a:p>
          <a:endParaRPr lang="zh-CN" altLang="en-US"/>
        </a:p>
      </dgm:t>
    </dgm:pt>
    <dgm:pt modelId="{AC6D17CE-918D-2E42-BE5C-6AB6CC3F3ECE}">
      <dgm:prSet/>
      <dgm:spPr/>
      <dgm:t>
        <a:bodyPr/>
        <a:lstStyle/>
        <a:p>
          <a:r>
            <a:rPr lang="zh-CN" altLang="en-US" b="0" i="0" u="none"/>
            <a:t>第二十八条 查询不动产登记资料的单位、个人应当向不动产登记机构说明查询目的，不得将查询获得的不动产登记资料用于其他目的；未经权利人同意，不得泄露查询获得的不动产登记资料。</a:t>
          </a:r>
        </a:p>
      </dgm:t>
    </dgm:pt>
    <dgm:pt modelId="{825F8F7A-41C5-314D-9D83-7FB51370FE3B}" type="parTrans" cxnId="{141A2B58-386C-BA47-932D-68D953F2F929}">
      <dgm:prSet/>
      <dgm:spPr/>
      <dgm:t>
        <a:bodyPr/>
        <a:lstStyle/>
        <a:p>
          <a:endParaRPr lang="zh-CN" altLang="en-US"/>
        </a:p>
      </dgm:t>
    </dgm:pt>
    <dgm:pt modelId="{87250ABB-D474-8840-9232-9EF0B93C710A}" type="sibTrans" cxnId="{141A2B58-386C-BA47-932D-68D953F2F929}">
      <dgm:prSet/>
      <dgm:spPr/>
      <dgm:t>
        <a:bodyPr/>
        <a:lstStyle/>
        <a:p>
          <a:endParaRPr lang="zh-CN" altLang="en-US"/>
        </a:p>
      </dgm:t>
    </dgm:pt>
    <dgm:pt modelId="{8A71949C-AEC0-B248-AEB0-B51E4CC4C8A0}" type="pres">
      <dgm:prSet presAssocID="{6ABDE8F5-FFC9-4B46-9BF5-BA428FF0D65F}" presName="vert0" presStyleCnt="0">
        <dgm:presLayoutVars>
          <dgm:dir/>
          <dgm:animOne val="branch"/>
          <dgm:animLvl val="lvl"/>
        </dgm:presLayoutVars>
      </dgm:prSet>
      <dgm:spPr/>
    </dgm:pt>
    <dgm:pt modelId="{3C066298-646F-8840-B05C-0B1D2BB000DB}" type="pres">
      <dgm:prSet presAssocID="{CC982056-74CB-9D4A-AB29-C5271E3A4FCB}" presName="thickLine" presStyleLbl="alignNode1" presStyleIdx="0" presStyleCnt="5"/>
      <dgm:spPr/>
    </dgm:pt>
    <dgm:pt modelId="{9160850B-421F-9C44-AE63-793848581615}" type="pres">
      <dgm:prSet presAssocID="{CC982056-74CB-9D4A-AB29-C5271E3A4FCB}" presName="horz1" presStyleCnt="0"/>
      <dgm:spPr/>
    </dgm:pt>
    <dgm:pt modelId="{160FD7DF-A635-B24A-8099-088BFA9849DB}" type="pres">
      <dgm:prSet presAssocID="{CC982056-74CB-9D4A-AB29-C5271E3A4FCB}" presName="tx1" presStyleLbl="revTx" presStyleIdx="0" presStyleCnt="5"/>
      <dgm:spPr/>
    </dgm:pt>
    <dgm:pt modelId="{889FA03B-3A6A-744E-B361-071D7F23C833}" type="pres">
      <dgm:prSet presAssocID="{CC982056-74CB-9D4A-AB29-C5271E3A4FCB}" presName="vert1" presStyleCnt="0"/>
      <dgm:spPr/>
    </dgm:pt>
    <dgm:pt modelId="{C5C5D4E8-A7CA-C34E-B4FF-4623C565E2D5}" type="pres">
      <dgm:prSet presAssocID="{5F44E698-ABFC-4448-9009-D58B95F28216}" presName="thickLine" presStyleLbl="alignNode1" presStyleIdx="1" presStyleCnt="5"/>
      <dgm:spPr/>
    </dgm:pt>
    <dgm:pt modelId="{931D09C4-B65F-4748-BDA8-0F26C30922DF}" type="pres">
      <dgm:prSet presAssocID="{5F44E698-ABFC-4448-9009-D58B95F28216}" presName="horz1" presStyleCnt="0"/>
      <dgm:spPr/>
    </dgm:pt>
    <dgm:pt modelId="{522A5561-D161-3E41-8E4E-66BB79638A26}" type="pres">
      <dgm:prSet presAssocID="{5F44E698-ABFC-4448-9009-D58B95F28216}" presName="tx1" presStyleLbl="revTx" presStyleIdx="1" presStyleCnt="5"/>
      <dgm:spPr/>
    </dgm:pt>
    <dgm:pt modelId="{811F9CB0-EC85-6E4C-88DF-A055CEF77468}" type="pres">
      <dgm:prSet presAssocID="{5F44E698-ABFC-4448-9009-D58B95F28216}" presName="vert1" presStyleCnt="0"/>
      <dgm:spPr/>
    </dgm:pt>
    <dgm:pt modelId="{420450BE-8178-2847-A500-106A0641D247}" type="pres">
      <dgm:prSet presAssocID="{4D9D59A8-3DD9-BA4A-8969-C3A275AF4321}" presName="thickLine" presStyleLbl="alignNode1" presStyleIdx="2" presStyleCnt="5"/>
      <dgm:spPr/>
    </dgm:pt>
    <dgm:pt modelId="{7E1975C8-684B-D34D-8780-A254583F5D7D}" type="pres">
      <dgm:prSet presAssocID="{4D9D59A8-3DD9-BA4A-8969-C3A275AF4321}" presName="horz1" presStyleCnt="0"/>
      <dgm:spPr/>
    </dgm:pt>
    <dgm:pt modelId="{F298A4C5-67B3-F242-BEEE-92581306AA99}" type="pres">
      <dgm:prSet presAssocID="{4D9D59A8-3DD9-BA4A-8969-C3A275AF4321}" presName="tx1" presStyleLbl="revTx" presStyleIdx="2" presStyleCnt="5"/>
      <dgm:spPr/>
    </dgm:pt>
    <dgm:pt modelId="{4110FA29-2CBB-DF4E-90BE-B93B2A4CD7D0}" type="pres">
      <dgm:prSet presAssocID="{4D9D59A8-3DD9-BA4A-8969-C3A275AF4321}" presName="vert1" presStyleCnt="0"/>
      <dgm:spPr/>
    </dgm:pt>
    <dgm:pt modelId="{C5E59BEE-D71F-2740-AEBA-D11452993D0A}" type="pres">
      <dgm:prSet presAssocID="{3544DFC8-8428-494D-905B-BFA86E4836F2}" presName="thickLine" presStyleLbl="alignNode1" presStyleIdx="3" presStyleCnt="5"/>
      <dgm:spPr/>
    </dgm:pt>
    <dgm:pt modelId="{BF55512E-4FA3-2B4B-975C-0814841E7994}" type="pres">
      <dgm:prSet presAssocID="{3544DFC8-8428-494D-905B-BFA86E4836F2}" presName="horz1" presStyleCnt="0"/>
      <dgm:spPr/>
    </dgm:pt>
    <dgm:pt modelId="{812DE2D5-58E3-CE4A-8418-A40563B73225}" type="pres">
      <dgm:prSet presAssocID="{3544DFC8-8428-494D-905B-BFA86E4836F2}" presName="tx1" presStyleLbl="revTx" presStyleIdx="3" presStyleCnt="5"/>
      <dgm:spPr/>
    </dgm:pt>
    <dgm:pt modelId="{94313D4D-B71A-9849-86FA-338E6DEE52F7}" type="pres">
      <dgm:prSet presAssocID="{3544DFC8-8428-494D-905B-BFA86E4836F2}" presName="vert1" presStyleCnt="0"/>
      <dgm:spPr/>
    </dgm:pt>
    <dgm:pt modelId="{82A0C0FF-9520-9D42-B389-0A1B2BF2ED2E}" type="pres">
      <dgm:prSet presAssocID="{AC6D17CE-918D-2E42-BE5C-6AB6CC3F3ECE}" presName="thickLine" presStyleLbl="alignNode1" presStyleIdx="4" presStyleCnt="5"/>
      <dgm:spPr/>
    </dgm:pt>
    <dgm:pt modelId="{5F1F73E2-3F09-6D42-A64C-42C206048DDC}" type="pres">
      <dgm:prSet presAssocID="{AC6D17CE-918D-2E42-BE5C-6AB6CC3F3ECE}" presName="horz1" presStyleCnt="0"/>
      <dgm:spPr/>
    </dgm:pt>
    <dgm:pt modelId="{3A9BCAD7-D1B3-3E4C-AEA3-7250227F1D3D}" type="pres">
      <dgm:prSet presAssocID="{AC6D17CE-918D-2E42-BE5C-6AB6CC3F3ECE}" presName="tx1" presStyleLbl="revTx" presStyleIdx="4" presStyleCnt="5"/>
      <dgm:spPr/>
    </dgm:pt>
    <dgm:pt modelId="{872D7269-DA71-D044-AE46-7C9FC40634C1}" type="pres">
      <dgm:prSet presAssocID="{AC6D17CE-918D-2E42-BE5C-6AB6CC3F3ECE}" presName="vert1" presStyleCnt="0"/>
      <dgm:spPr/>
    </dgm:pt>
  </dgm:ptLst>
  <dgm:cxnLst>
    <dgm:cxn modelId="{33AE2C19-E5EB-C245-9B1E-E7D09C8AAF3E}" type="presOf" srcId="{5F44E698-ABFC-4448-9009-D58B95F28216}" destId="{522A5561-D161-3E41-8E4E-66BB79638A26}" srcOrd="0" destOrd="0" presId="urn:microsoft.com/office/officeart/2008/layout/LinedList"/>
    <dgm:cxn modelId="{EFD3FF35-A448-6F4E-B1C7-8A928ADA54F5}" type="presOf" srcId="{4D9D59A8-3DD9-BA4A-8969-C3A275AF4321}" destId="{F298A4C5-67B3-F242-BEEE-92581306AA99}" srcOrd="0" destOrd="0" presId="urn:microsoft.com/office/officeart/2008/layout/LinedList"/>
    <dgm:cxn modelId="{141A2B58-386C-BA47-932D-68D953F2F929}" srcId="{6ABDE8F5-FFC9-4B46-9BF5-BA428FF0D65F}" destId="{AC6D17CE-918D-2E42-BE5C-6AB6CC3F3ECE}" srcOrd="4" destOrd="0" parTransId="{825F8F7A-41C5-314D-9D83-7FB51370FE3B}" sibTransId="{87250ABB-D474-8840-9232-9EF0B93C710A}"/>
    <dgm:cxn modelId="{0E07DFA2-F006-B942-928E-232D4D8D8674}" type="presOf" srcId="{CC982056-74CB-9D4A-AB29-C5271E3A4FCB}" destId="{160FD7DF-A635-B24A-8099-088BFA9849DB}" srcOrd="0" destOrd="0" presId="urn:microsoft.com/office/officeart/2008/layout/LinedList"/>
    <dgm:cxn modelId="{1F4D70A5-9097-A24D-8EF4-0E5BE950261F}" type="presOf" srcId="{AC6D17CE-918D-2E42-BE5C-6AB6CC3F3ECE}" destId="{3A9BCAD7-D1B3-3E4C-AEA3-7250227F1D3D}" srcOrd="0" destOrd="0" presId="urn:microsoft.com/office/officeart/2008/layout/LinedList"/>
    <dgm:cxn modelId="{BB59AAAD-F1D4-F84F-85C9-ABB75A6C99C1}" srcId="{6ABDE8F5-FFC9-4B46-9BF5-BA428FF0D65F}" destId="{5F44E698-ABFC-4448-9009-D58B95F28216}" srcOrd="1" destOrd="0" parTransId="{1A729F45-0EB6-1E4C-A617-97C4B4B70E2D}" sibTransId="{FF13B891-ABCF-5F4F-8E76-69005FEB5A48}"/>
    <dgm:cxn modelId="{6EE42AC8-F80F-B44B-8162-9088593D80C6}" srcId="{6ABDE8F5-FFC9-4B46-9BF5-BA428FF0D65F}" destId="{CC982056-74CB-9D4A-AB29-C5271E3A4FCB}" srcOrd="0" destOrd="0" parTransId="{97C6CD14-6A51-104F-8C8F-EB463FE8FF0F}" sibTransId="{17DF6A69-BF16-584A-A1B4-2ED71CB3E2E7}"/>
    <dgm:cxn modelId="{ABDA1FDC-93C4-6A4B-9192-C6DF9BC57815}" srcId="{6ABDE8F5-FFC9-4B46-9BF5-BA428FF0D65F}" destId="{4D9D59A8-3DD9-BA4A-8969-C3A275AF4321}" srcOrd="2" destOrd="0" parTransId="{BE2FE0A4-CDAB-0E46-AA44-9B0AD28D16D6}" sibTransId="{965F53D6-0E9D-3F4C-9223-88BF9EDC4919}"/>
    <dgm:cxn modelId="{472B9AE1-3FA2-7046-8449-8BD4B4EFD67A}" type="presOf" srcId="{3544DFC8-8428-494D-905B-BFA86E4836F2}" destId="{812DE2D5-58E3-CE4A-8418-A40563B73225}" srcOrd="0" destOrd="0" presId="urn:microsoft.com/office/officeart/2008/layout/LinedList"/>
    <dgm:cxn modelId="{10C432E4-3FB3-5349-A5E1-D2264A450377}" srcId="{6ABDE8F5-FFC9-4B46-9BF5-BA428FF0D65F}" destId="{3544DFC8-8428-494D-905B-BFA86E4836F2}" srcOrd="3" destOrd="0" parTransId="{D0BC7179-2755-6840-A383-6DEB879DC2A9}" sibTransId="{11CBED46-C2A3-EA45-B9AF-2827947AC0D0}"/>
    <dgm:cxn modelId="{4E7789F0-1891-6142-9350-5AB9337AEA61}" type="presOf" srcId="{6ABDE8F5-FFC9-4B46-9BF5-BA428FF0D65F}" destId="{8A71949C-AEC0-B248-AEB0-B51E4CC4C8A0}" srcOrd="0" destOrd="0" presId="urn:microsoft.com/office/officeart/2008/layout/LinedList"/>
    <dgm:cxn modelId="{8BC26A87-D046-1F4A-8E13-79BE237AE01F}" type="presParOf" srcId="{8A71949C-AEC0-B248-AEB0-B51E4CC4C8A0}" destId="{3C066298-646F-8840-B05C-0B1D2BB000DB}" srcOrd="0" destOrd="0" presId="urn:microsoft.com/office/officeart/2008/layout/LinedList"/>
    <dgm:cxn modelId="{4288DD2E-225D-3E45-B253-BD97F2B8CA94}" type="presParOf" srcId="{8A71949C-AEC0-B248-AEB0-B51E4CC4C8A0}" destId="{9160850B-421F-9C44-AE63-793848581615}" srcOrd="1" destOrd="0" presId="urn:microsoft.com/office/officeart/2008/layout/LinedList"/>
    <dgm:cxn modelId="{BC3F012A-2E34-8D42-A4CD-8A4AFC1E2765}" type="presParOf" srcId="{9160850B-421F-9C44-AE63-793848581615}" destId="{160FD7DF-A635-B24A-8099-088BFA9849DB}" srcOrd="0" destOrd="0" presId="urn:microsoft.com/office/officeart/2008/layout/LinedList"/>
    <dgm:cxn modelId="{197B5C1D-5B7B-2743-961C-017725C04699}" type="presParOf" srcId="{9160850B-421F-9C44-AE63-793848581615}" destId="{889FA03B-3A6A-744E-B361-071D7F23C833}" srcOrd="1" destOrd="0" presId="urn:microsoft.com/office/officeart/2008/layout/LinedList"/>
    <dgm:cxn modelId="{502A4833-92BB-3B4C-B0F3-FDAC2220B405}" type="presParOf" srcId="{8A71949C-AEC0-B248-AEB0-B51E4CC4C8A0}" destId="{C5C5D4E8-A7CA-C34E-B4FF-4623C565E2D5}" srcOrd="2" destOrd="0" presId="urn:microsoft.com/office/officeart/2008/layout/LinedList"/>
    <dgm:cxn modelId="{532E9729-39B7-B749-9E4A-BA15FD094E29}" type="presParOf" srcId="{8A71949C-AEC0-B248-AEB0-B51E4CC4C8A0}" destId="{931D09C4-B65F-4748-BDA8-0F26C30922DF}" srcOrd="3" destOrd="0" presId="urn:microsoft.com/office/officeart/2008/layout/LinedList"/>
    <dgm:cxn modelId="{9CF0E6A4-E6BB-274D-980C-E91D316B7B15}" type="presParOf" srcId="{931D09C4-B65F-4748-BDA8-0F26C30922DF}" destId="{522A5561-D161-3E41-8E4E-66BB79638A26}" srcOrd="0" destOrd="0" presId="urn:microsoft.com/office/officeart/2008/layout/LinedList"/>
    <dgm:cxn modelId="{3117778A-3ED9-B749-BC55-82CB7477584F}" type="presParOf" srcId="{931D09C4-B65F-4748-BDA8-0F26C30922DF}" destId="{811F9CB0-EC85-6E4C-88DF-A055CEF77468}" srcOrd="1" destOrd="0" presId="urn:microsoft.com/office/officeart/2008/layout/LinedList"/>
    <dgm:cxn modelId="{2A0638C4-090D-DE43-ADEE-7B0D4C17D950}" type="presParOf" srcId="{8A71949C-AEC0-B248-AEB0-B51E4CC4C8A0}" destId="{420450BE-8178-2847-A500-106A0641D247}" srcOrd="4" destOrd="0" presId="urn:microsoft.com/office/officeart/2008/layout/LinedList"/>
    <dgm:cxn modelId="{06D5045F-97BF-234A-B141-56FB36BAA452}" type="presParOf" srcId="{8A71949C-AEC0-B248-AEB0-B51E4CC4C8A0}" destId="{7E1975C8-684B-D34D-8780-A254583F5D7D}" srcOrd="5" destOrd="0" presId="urn:microsoft.com/office/officeart/2008/layout/LinedList"/>
    <dgm:cxn modelId="{43D4D32C-6BCE-5146-9A69-F444BC6865EB}" type="presParOf" srcId="{7E1975C8-684B-D34D-8780-A254583F5D7D}" destId="{F298A4C5-67B3-F242-BEEE-92581306AA99}" srcOrd="0" destOrd="0" presId="urn:microsoft.com/office/officeart/2008/layout/LinedList"/>
    <dgm:cxn modelId="{F6E002C2-81CE-1E4B-B1D7-B4442E538C3B}" type="presParOf" srcId="{7E1975C8-684B-D34D-8780-A254583F5D7D}" destId="{4110FA29-2CBB-DF4E-90BE-B93B2A4CD7D0}" srcOrd="1" destOrd="0" presId="urn:microsoft.com/office/officeart/2008/layout/LinedList"/>
    <dgm:cxn modelId="{58738D81-7E7E-4245-80F8-D73E43507E9A}" type="presParOf" srcId="{8A71949C-AEC0-B248-AEB0-B51E4CC4C8A0}" destId="{C5E59BEE-D71F-2740-AEBA-D11452993D0A}" srcOrd="6" destOrd="0" presId="urn:microsoft.com/office/officeart/2008/layout/LinedList"/>
    <dgm:cxn modelId="{244B2D28-D4AC-AC44-8985-C0745C91FAF5}" type="presParOf" srcId="{8A71949C-AEC0-B248-AEB0-B51E4CC4C8A0}" destId="{BF55512E-4FA3-2B4B-975C-0814841E7994}" srcOrd="7" destOrd="0" presId="urn:microsoft.com/office/officeart/2008/layout/LinedList"/>
    <dgm:cxn modelId="{CD72B599-BC7F-944A-A5EE-7294F077CCB5}" type="presParOf" srcId="{BF55512E-4FA3-2B4B-975C-0814841E7994}" destId="{812DE2D5-58E3-CE4A-8418-A40563B73225}" srcOrd="0" destOrd="0" presId="urn:microsoft.com/office/officeart/2008/layout/LinedList"/>
    <dgm:cxn modelId="{11337274-68AC-9541-8834-5533BEAEB55D}" type="presParOf" srcId="{BF55512E-4FA3-2B4B-975C-0814841E7994}" destId="{94313D4D-B71A-9849-86FA-338E6DEE52F7}" srcOrd="1" destOrd="0" presId="urn:microsoft.com/office/officeart/2008/layout/LinedList"/>
    <dgm:cxn modelId="{EE53B78B-E774-6E46-8467-D96225E53534}" type="presParOf" srcId="{8A71949C-AEC0-B248-AEB0-B51E4CC4C8A0}" destId="{82A0C0FF-9520-9D42-B389-0A1B2BF2ED2E}" srcOrd="8" destOrd="0" presId="urn:microsoft.com/office/officeart/2008/layout/LinedList"/>
    <dgm:cxn modelId="{9B29B996-8F3D-0546-9980-7AF5B8C3E7F6}" type="presParOf" srcId="{8A71949C-AEC0-B248-AEB0-B51E4CC4C8A0}" destId="{5F1F73E2-3F09-6D42-A64C-42C206048DDC}" srcOrd="9" destOrd="0" presId="urn:microsoft.com/office/officeart/2008/layout/LinedList"/>
    <dgm:cxn modelId="{B9EBED03-2ECA-D04E-A4E8-A14714E69224}" type="presParOf" srcId="{5F1F73E2-3F09-6D42-A64C-42C206048DDC}" destId="{3A9BCAD7-D1B3-3E4C-AEA3-7250227F1D3D}" srcOrd="0" destOrd="0" presId="urn:microsoft.com/office/officeart/2008/layout/LinedList"/>
    <dgm:cxn modelId="{2A14754E-B8DC-7841-B9B3-EE24B46A6F57}" type="presParOf" srcId="{5F1F73E2-3F09-6D42-A64C-42C206048DDC}" destId="{872D7269-DA71-D044-AE46-7C9FC40634C1}"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C97CF25B-75A6-DE41-9A0F-608603789C70}" type="doc">
      <dgm:prSet loTypeId="urn:microsoft.com/office/officeart/2008/layout/LinedList" loCatId="list" qsTypeId="urn:microsoft.com/office/officeart/2005/8/quickstyle/simple1#89" qsCatId="simple" csTypeId="urn:microsoft.com/office/officeart/2005/8/colors/accent3_2#2" csCatId="accent3" phldr="1"/>
      <dgm:spPr/>
      <dgm:t>
        <a:bodyPr/>
        <a:lstStyle/>
        <a:p>
          <a:endParaRPr lang="zh-CN" altLang="en-US"/>
        </a:p>
      </dgm:t>
    </dgm:pt>
    <dgm:pt modelId="{D64C8EB8-78A5-5942-ABB1-F08373A5F455}">
      <dgm:prSet/>
      <dgm:spPr/>
      <dgm:t>
        <a:bodyPr/>
        <a:lstStyle/>
        <a:p>
          <a:r>
            <a:rPr lang="zh-CN" altLang="en-US" b="0" i="0" u="none"/>
            <a:t>第二十九条 不动产登记机构登记错误给他人造成损害，或者当事人提供虚假材料申请登记给他人造成损害的，依照</a:t>
          </a:r>
          <a:r>
            <a:rPr lang="en-US" altLang="zh-CN" b="0" i="0" u="none"/>
            <a:t>《</a:t>
          </a:r>
          <a:r>
            <a:rPr lang="zh-CN" altLang="en-US" b="0" i="0" u="none"/>
            <a:t>中华人民共和国物权法</a:t>
          </a:r>
          <a:r>
            <a:rPr lang="en-US" altLang="zh-CN" b="0" i="0" u="none"/>
            <a:t>》</a:t>
          </a:r>
          <a:r>
            <a:rPr lang="zh-CN" altLang="en-US" b="0" i="0" u="none"/>
            <a:t>的规定承担赔偿责任。</a:t>
          </a:r>
        </a:p>
      </dgm:t>
    </dgm:pt>
    <dgm:pt modelId="{1936BADA-CED0-E74E-93AA-3502331C5019}" type="parTrans" cxnId="{5B8F179F-CEAB-1F44-B2C1-F51E3880D9CF}">
      <dgm:prSet/>
      <dgm:spPr/>
      <dgm:t>
        <a:bodyPr/>
        <a:lstStyle/>
        <a:p>
          <a:endParaRPr lang="zh-CN" altLang="en-US"/>
        </a:p>
      </dgm:t>
    </dgm:pt>
    <dgm:pt modelId="{F6CD0B32-3562-DE4A-945F-D17562606431}" type="sibTrans" cxnId="{5B8F179F-CEAB-1F44-B2C1-F51E3880D9CF}">
      <dgm:prSet/>
      <dgm:spPr/>
      <dgm:t>
        <a:bodyPr/>
        <a:lstStyle/>
        <a:p>
          <a:endParaRPr lang="zh-CN" altLang="en-US"/>
        </a:p>
      </dgm:t>
    </dgm:pt>
    <dgm:pt modelId="{A779005E-B49A-0248-A8C8-EB7BA9780C09}">
      <dgm:prSet/>
      <dgm:spPr/>
      <dgm:t>
        <a:bodyPr/>
        <a:lstStyle/>
        <a:p>
          <a:r>
            <a:rPr lang="zh-CN" altLang="en-US" b="0" i="0" u="none"/>
            <a:t>第三十条 不动产登记机构工作人员进行虚假登记，损毁、伪造不动产登记簿，擅自修改登记事项，或者有其他滥用职权、玩忽职守行为的，依法给予处分</a:t>
          </a:r>
          <a:r>
            <a:rPr lang="en-US" altLang="zh-CN" b="0" i="0" u="none"/>
            <a:t>;</a:t>
          </a:r>
          <a:r>
            <a:rPr lang="zh-CN" altLang="en-US" b="0" i="0" u="none"/>
            <a:t>给他人造成损害的，依法承担赔偿责任</a:t>
          </a:r>
          <a:r>
            <a:rPr lang="en-US" altLang="zh-CN" b="0" i="0" u="none"/>
            <a:t>;</a:t>
          </a:r>
          <a:r>
            <a:rPr lang="zh-CN" altLang="en-US" b="0" i="0" u="none"/>
            <a:t>构成犯罪的，依法追究刑事责任。</a:t>
          </a:r>
        </a:p>
      </dgm:t>
    </dgm:pt>
    <dgm:pt modelId="{10EE57D9-F1AE-D043-80CE-9A34FA686234}" type="parTrans" cxnId="{4CBB2A21-2031-CB44-B63C-C005FD6CBC88}">
      <dgm:prSet/>
      <dgm:spPr/>
      <dgm:t>
        <a:bodyPr/>
        <a:lstStyle/>
        <a:p>
          <a:endParaRPr lang="zh-CN" altLang="en-US"/>
        </a:p>
      </dgm:t>
    </dgm:pt>
    <dgm:pt modelId="{E1CC78C4-6157-E64B-BDAC-8529DEDF7992}" type="sibTrans" cxnId="{4CBB2A21-2031-CB44-B63C-C005FD6CBC88}">
      <dgm:prSet/>
      <dgm:spPr/>
      <dgm:t>
        <a:bodyPr/>
        <a:lstStyle/>
        <a:p>
          <a:endParaRPr lang="zh-CN" altLang="en-US"/>
        </a:p>
      </dgm:t>
    </dgm:pt>
    <dgm:pt modelId="{E5F6BE1F-EA62-084D-95A2-E534BA0EB7CD}">
      <dgm:prSet/>
      <dgm:spPr/>
      <dgm:t>
        <a:bodyPr/>
        <a:lstStyle/>
        <a:p>
          <a:r>
            <a:rPr lang="zh-CN" altLang="en-US" b="0" i="0" u="none"/>
            <a:t>第三十一条 伪造、变造不动产权属证书、不动产登记证明，或者买卖、使用伪造、变造的不动产权属证书、不动产登记证明的，由不动产登记机构或者公安机关依法予以收缴</a:t>
          </a:r>
          <a:r>
            <a:rPr lang="en-US" altLang="zh-CN" b="0" i="0" u="none"/>
            <a:t>; </a:t>
          </a:r>
          <a:r>
            <a:rPr lang="zh-CN" altLang="en-US" b="0" i="0" u="none"/>
            <a:t>有违法所得的，没收违法所得</a:t>
          </a:r>
          <a:r>
            <a:rPr lang="en-US" altLang="zh-CN" b="0" i="0" u="none"/>
            <a:t>;</a:t>
          </a:r>
          <a:r>
            <a:rPr lang="zh-CN" altLang="en-US" b="0" i="0" u="none"/>
            <a:t>给他人造成损害的，依法承担赔偿责任</a:t>
          </a:r>
          <a:r>
            <a:rPr lang="en-US" altLang="zh-CN" b="0" i="0" u="none"/>
            <a:t>;</a:t>
          </a:r>
          <a:r>
            <a:rPr lang="zh-CN" altLang="en-US" b="0" i="0" u="none"/>
            <a:t>构成违反治安管理行为的，依法给予</a:t>
          </a:r>
          <a:r>
            <a:rPr lang="zh-CN" altLang="en-US" b="0" i="0">
              <a:hlinkClick xmlns:r="http://schemas.openxmlformats.org/officeDocument/2006/relationships" r:id="rId1" tooltip="治安管理处罚"/>
            </a:rPr>
            <a:t>治安管理处罚</a:t>
          </a:r>
          <a:r>
            <a:rPr lang="en-US" altLang="zh-CN" b="0" i="0" u="none"/>
            <a:t>;</a:t>
          </a:r>
          <a:r>
            <a:rPr lang="zh-CN" altLang="en-US" b="0" i="0" u="none"/>
            <a:t>构成犯罪的，依法追究刑事责任。</a:t>
          </a:r>
        </a:p>
      </dgm:t>
    </dgm:pt>
    <dgm:pt modelId="{CB59D805-31C2-1346-AAFE-982FCA0037A2}" type="parTrans" cxnId="{79F154B9-0266-844C-B5B5-2EE9EA73BBA5}">
      <dgm:prSet/>
      <dgm:spPr/>
      <dgm:t>
        <a:bodyPr/>
        <a:lstStyle/>
        <a:p>
          <a:endParaRPr lang="zh-CN" altLang="en-US"/>
        </a:p>
      </dgm:t>
    </dgm:pt>
    <dgm:pt modelId="{8F82A280-FCAC-354F-AB27-B9C65BABB5B5}" type="sibTrans" cxnId="{79F154B9-0266-844C-B5B5-2EE9EA73BBA5}">
      <dgm:prSet/>
      <dgm:spPr/>
      <dgm:t>
        <a:bodyPr/>
        <a:lstStyle/>
        <a:p>
          <a:endParaRPr lang="zh-CN" altLang="en-US"/>
        </a:p>
      </dgm:t>
    </dgm:pt>
    <dgm:pt modelId="{9313322C-611C-C044-AE9B-F22FE30E166C}" type="pres">
      <dgm:prSet presAssocID="{C97CF25B-75A6-DE41-9A0F-608603789C70}" presName="vert0" presStyleCnt="0">
        <dgm:presLayoutVars>
          <dgm:dir/>
          <dgm:animOne val="branch"/>
          <dgm:animLvl val="lvl"/>
        </dgm:presLayoutVars>
      </dgm:prSet>
      <dgm:spPr/>
    </dgm:pt>
    <dgm:pt modelId="{5B68AC2D-9E72-1E40-9C58-23BFCD3AB98D}" type="pres">
      <dgm:prSet presAssocID="{D64C8EB8-78A5-5942-ABB1-F08373A5F455}" presName="thickLine" presStyleLbl="alignNode1" presStyleIdx="0" presStyleCnt="3"/>
      <dgm:spPr/>
    </dgm:pt>
    <dgm:pt modelId="{5EF79C53-B64E-F04E-A886-A122E91CA05C}" type="pres">
      <dgm:prSet presAssocID="{D64C8EB8-78A5-5942-ABB1-F08373A5F455}" presName="horz1" presStyleCnt="0"/>
      <dgm:spPr/>
    </dgm:pt>
    <dgm:pt modelId="{0CE4F076-68ED-F94B-8D69-B5A2E8D380F5}" type="pres">
      <dgm:prSet presAssocID="{D64C8EB8-78A5-5942-ABB1-F08373A5F455}" presName="tx1" presStyleLbl="revTx" presStyleIdx="0" presStyleCnt="3"/>
      <dgm:spPr/>
    </dgm:pt>
    <dgm:pt modelId="{36D81650-8281-F445-A484-DFFFE4DF134A}" type="pres">
      <dgm:prSet presAssocID="{D64C8EB8-78A5-5942-ABB1-F08373A5F455}" presName="vert1" presStyleCnt="0"/>
      <dgm:spPr/>
    </dgm:pt>
    <dgm:pt modelId="{F53539FB-A7BC-9E44-B9D0-39110C1A6F29}" type="pres">
      <dgm:prSet presAssocID="{A779005E-B49A-0248-A8C8-EB7BA9780C09}" presName="thickLine" presStyleLbl="alignNode1" presStyleIdx="1" presStyleCnt="3"/>
      <dgm:spPr/>
    </dgm:pt>
    <dgm:pt modelId="{77683A70-1877-7E43-9DF1-915D3E1CF6F6}" type="pres">
      <dgm:prSet presAssocID="{A779005E-B49A-0248-A8C8-EB7BA9780C09}" presName="horz1" presStyleCnt="0"/>
      <dgm:spPr/>
    </dgm:pt>
    <dgm:pt modelId="{D6E1BAB3-7C07-B84B-BD12-34DB69D89A85}" type="pres">
      <dgm:prSet presAssocID="{A779005E-B49A-0248-A8C8-EB7BA9780C09}" presName="tx1" presStyleLbl="revTx" presStyleIdx="1" presStyleCnt="3"/>
      <dgm:spPr/>
    </dgm:pt>
    <dgm:pt modelId="{1BDD2544-9B3E-2247-BC6D-085CF812E90E}" type="pres">
      <dgm:prSet presAssocID="{A779005E-B49A-0248-A8C8-EB7BA9780C09}" presName="vert1" presStyleCnt="0"/>
      <dgm:spPr/>
    </dgm:pt>
    <dgm:pt modelId="{48220B30-0ACC-A94E-8ADE-CF721D58E0F7}" type="pres">
      <dgm:prSet presAssocID="{E5F6BE1F-EA62-084D-95A2-E534BA0EB7CD}" presName="thickLine" presStyleLbl="alignNode1" presStyleIdx="2" presStyleCnt="3"/>
      <dgm:spPr/>
    </dgm:pt>
    <dgm:pt modelId="{6E418526-5EE4-BC46-BE58-D57F3DAC3F3C}" type="pres">
      <dgm:prSet presAssocID="{E5F6BE1F-EA62-084D-95A2-E534BA0EB7CD}" presName="horz1" presStyleCnt="0"/>
      <dgm:spPr/>
    </dgm:pt>
    <dgm:pt modelId="{12BE791F-1947-3D44-AC6A-A9E0751D5E42}" type="pres">
      <dgm:prSet presAssocID="{E5F6BE1F-EA62-084D-95A2-E534BA0EB7CD}" presName="tx1" presStyleLbl="revTx" presStyleIdx="2" presStyleCnt="3"/>
      <dgm:spPr/>
    </dgm:pt>
    <dgm:pt modelId="{8CFF2BEA-E480-DF4D-8276-B46EF507746E}" type="pres">
      <dgm:prSet presAssocID="{E5F6BE1F-EA62-084D-95A2-E534BA0EB7CD}" presName="vert1" presStyleCnt="0"/>
      <dgm:spPr/>
    </dgm:pt>
  </dgm:ptLst>
  <dgm:cxnLst>
    <dgm:cxn modelId="{8278E704-0CC8-FE4B-9485-36E295B82B63}" type="presOf" srcId="{D64C8EB8-78A5-5942-ABB1-F08373A5F455}" destId="{0CE4F076-68ED-F94B-8D69-B5A2E8D380F5}" srcOrd="0" destOrd="0" presId="urn:microsoft.com/office/officeart/2008/layout/LinedList"/>
    <dgm:cxn modelId="{4CBB2A21-2031-CB44-B63C-C005FD6CBC88}" srcId="{C97CF25B-75A6-DE41-9A0F-608603789C70}" destId="{A779005E-B49A-0248-A8C8-EB7BA9780C09}" srcOrd="1" destOrd="0" parTransId="{10EE57D9-F1AE-D043-80CE-9A34FA686234}" sibTransId="{E1CC78C4-6157-E64B-BDAC-8529DEDF7992}"/>
    <dgm:cxn modelId="{EC16FF23-7777-8047-A5D9-3E9731316C59}" type="presOf" srcId="{A779005E-B49A-0248-A8C8-EB7BA9780C09}" destId="{D6E1BAB3-7C07-B84B-BD12-34DB69D89A85}" srcOrd="0" destOrd="0" presId="urn:microsoft.com/office/officeart/2008/layout/LinedList"/>
    <dgm:cxn modelId="{DB73AE67-A682-0D44-91FF-B5846A1D6BD8}" type="presOf" srcId="{C97CF25B-75A6-DE41-9A0F-608603789C70}" destId="{9313322C-611C-C044-AE9B-F22FE30E166C}" srcOrd="0" destOrd="0" presId="urn:microsoft.com/office/officeart/2008/layout/LinedList"/>
    <dgm:cxn modelId="{5B8F179F-CEAB-1F44-B2C1-F51E3880D9CF}" srcId="{C97CF25B-75A6-DE41-9A0F-608603789C70}" destId="{D64C8EB8-78A5-5942-ABB1-F08373A5F455}" srcOrd="0" destOrd="0" parTransId="{1936BADA-CED0-E74E-93AA-3502331C5019}" sibTransId="{F6CD0B32-3562-DE4A-945F-D17562606431}"/>
    <dgm:cxn modelId="{79F154B9-0266-844C-B5B5-2EE9EA73BBA5}" srcId="{C97CF25B-75A6-DE41-9A0F-608603789C70}" destId="{E5F6BE1F-EA62-084D-95A2-E534BA0EB7CD}" srcOrd="2" destOrd="0" parTransId="{CB59D805-31C2-1346-AAFE-982FCA0037A2}" sibTransId="{8F82A280-FCAC-354F-AB27-B9C65BABB5B5}"/>
    <dgm:cxn modelId="{F16C00D7-6D23-6448-9C08-E9B60D8DAE67}" type="presOf" srcId="{E5F6BE1F-EA62-084D-95A2-E534BA0EB7CD}" destId="{12BE791F-1947-3D44-AC6A-A9E0751D5E42}" srcOrd="0" destOrd="0" presId="urn:microsoft.com/office/officeart/2008/layout/LinedList"/>
    <dgm:cxn modelId="{32E66148-CF68-A146-9B1A-D53DAE77CF1B}" type="presParOf" srcId="{9313322C-611C-C044-AE9B-F22FE30E166C}" destId="{5B68AC2D-9E72-1E40-9C58-23BFCD3AB98D}" srcOrd="0" destOrd="0" presId="urn:microsoft.com/office/officeart/2008/layout/LinedList"/>
    <dgm:cxn modelId="{3D3DD45C-068A-1741-8C35-1B6F99D190B0}" type="presParOf" srcId="{9313322C-611C-C044-AE9B-F22FE30E166C}" destId="{5EF79C53-B64E-F04E-A886-A122E91CA05C}" srcOrd="1" destOrd="0" presId="urn:microsoft.com/office/officeart/2008/layout/LinedList"/>
    <dgm:cxn modelId="{986965A1-FC40-FE44-8CB3-116E977A985C}" type="presParOf" srcId="{5EF79C53-B64E-F04E-A886-A122E91CA05C}" destId="{0CE4F076-68ED-F94B-8D69-B5A2E8D380F5}" srcOrd="0" destOrd="0" presId="urn:microsoft.com/office/officeart/2008/layout/LinedList"/>
    <dgm:cxn modelId="{6AAC48D3-59AC-FC45-B421-0DEFF56A2924}" type="presParOf" srcId="{5EF79C53-B64E-F04E-A886-A122E91CA05C}" destId="{36D81650-8281-F445-A484-DFFFE4DF134A}" srcOrd="1" destOrd="0" presId="urn:microsoft.com/office/officeart/2008/layout/LinedList"/>
    <dgm:cxn modelId="{0A4DA620-72EE-EE4E-97E6-BF4B49463F3F}" type="presParOf" srcId="{9313322C-611C-C044-AE9B-F22FE30E166C}" destId="{F53539FB-A7BC-9E44-B9D0-39110C1A6F29}" srcOrd="2" destOrd="0" presId="urn:microsoft.com/office/officeart/2008/layout/LinedList"/>
    <dgm:cxn modelId="{69040857-5701-3641-94B4-A62C44F9AF83}" type="presParOf" srcId="{9313322C-611C-C044-AE9B-F22FE30E166C}" destId="{77683A70-1877-7E43-9DF1-915D3E1CF6F6}" srcOrd="3" destOrd="0" presId="urn:microsoft.com/office/officeart/2008/layout/LinedList"/>
    <dgm:cxn modelId="{57E316B7-EAC0-8F4B-8BF6-2C682F416FE5}" type="presParOf" srcId="{77683A70-1877-7E43-9DF1-915D3E1CF6F6}" destId="{D6E1BAB3-7C07-B84B-BD12-34DB69D89A85}" srcOrd="0" destOrd="0" presId="urn:microsoft.com/office/officeart/2008/layout/LinedList"/>
    <dgm:cxn modelId="{A4DEDD22-D829-FE44-9E41-8AFAD94BABEE}" type="presParOf" srcId="{77683A70-1877-7E43-9DF1-915D3E1CF6F6}" destId="{1BDD2544-9B3E-2247-BC6D-085CF812E90E}" srcOrd="1" destOrd="0" presId="urn:microsoft.com/office/officeart/2008/layout/LinedList"/>
    <dgm:cxn modelId="{E2E423EA-6C76-4144-B331-8EBA21A5B107}" type="presParOf" srcId="{9313322C-611C-C044-AE9B-F22FE30E166C}" destId="{48220B30-0ACC-A94E-8ADE-CF721D58E0F7}" srcOrd="4" destOrd="0" presId="urn:microsoft.com/office/officeart/2008/layout/LinedList"/>
    <dgm:cxn modelId="{B03FDFA0-CB31-6F4C-A30A-189241433A77}" type="presParOf" srcId="{9313322C-611C-C044-AE9B-F22FE30E166C}" destId="{6E418526-5EE4-BC46-BE58-D57F3DAC3F3C}" srcOrd="5" destOrd="0" presId="urn:microsoft.com/office/officeart/2008/layout/LinedList"/>
    <dgm:cxn modelId="{4498DF6A-CDCC-D844-AB71-CD09A1E33D3A}" type="presParOf" srcId="{6E418526-5EE4-BC46-BE58-D57F3DAC3F3C}" destId="{12BE791F-1947-3D44-AC6A-A9E0751D5E42}" srcOrd="0" destOrd="0" presId="urn:microsoft.com/office/officeart/2008/layout/LinedList"/>
    <dgm:cxn modelId="{933193ED-8C0B-FA4C-B3E8-4D69857CDEAB}" type="presParOf" srcId="{6E418526-5EE4-BC46-BE58-D57F3DAC3F3C}" destId="{8CFF2BEA-E480-DF4D-8276-B46EF507746E}"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8E2094EE-C73E-EA4A-A89A-73EEE8BA34DE}" type="doc">
      <dgm:prSet loTypeId="urn:microsoft.com/office/officeart/2008/layout/LinedList" loCatId="list" qsTypeId="urn:microsoft.com/office/officeart/2005/8/quickstyle/simple1#90" qsCatId="simple" csTypeId="urn:microsoft.com/office/officeart/2005/8/colors/colorful1#22" csCatId="colorful" phldr="1"/>
      <dgm:spPr/>
      <dgm:t>
        <a:bodyPr/>
        <a:lstStyle/>
        <a:p>
          <a:endParaRPr lang="zh-CN" altLang="en-US"/>
        </a:p>
      </dgm:t>
    </dgm:pt>
    <dgm:pt modelId="{C7C8F275-D9EF-594B-AB4D-09F239D6D492}">
      <dgm:prSet/>
      <dgm:spPr/>
      <dgm:t>
        <a:bodyPr/>
        <a:lstStyle/>
        <a:p>
          <a:r>
            <a:rPr lang="zh-CN" altLang="en-US" b="0" i="0" u="none"/>
            <a:t>第三十三条 本条例施行前依法颁发的各类不动产权属证书和制作的不动产登记簿继续有效。</a:t>
          </a:r>
        </a:p>
      </dgm:t>
    </dgm:pt>
    <dgm:pt modelId="{61FE817E-55A4-384C-8A23-E5727D27EAED}" type="parTrans" cxnId="{ED6B554E-D99F-4B43-899F-0FB4256DC048}">
      <dgm:prSet/>
      <dgm:spPr/>
      <dgm:t>
        <a:bodyPr/>
        <a:lstStyle/>
        <a:p>
          <a:endParaRPr lang="zh-CN" altLang="en-US"/>
        </a:p>
      </dgm:t>
    </dgm:pt>
    <dgm:pt modelId="{1CFC3D28-66B4-0449-9ED3-BA940B2E0D44}" type="sibTrans" cxnId="{ED6B554E-D99F-4B43-899F-0FB4256DC048}">
      <dgm:prSet/>
      <dgm:spPr/>
      <dgm:t>
        <a:bodyPr/>
        <a:lstStyle/>
        <a:p>
          <a:endParaRPr lang="zh-CN" altLang="en-US"/>
        </a:p>
      </dgm:t>
    </dgm:pt>
    <dgm:pt modelId="{B5DF4EB7-6D58-624A-9EE2-22899762A8E2}">
      <dgm:prSet/>
      <dgm:spPr/>
      <dgm:t>
        <a:bodyPr/>
        <a:lstStyle/>
        <a:p>
          <a:r>
            <a:rPr lang="zh-CN" altLang="en-US" b="0" i="0" u="none" kern="1200"/>
            <a:t>不动产统一登记</a:t>
          </a:r>
          <a:r>
            <a:rPr lang="zh-CN" altLang="en-US" b="0" i="0" u="none" kern="1200">
              <a:latin typeface="等线" panose="020F0502020204030204"/>
              <a:ea typeface="等线" panose="02010600030101010101" pitchFamily="2" charset="-122"/>
              <a:cs typeface="+mn-cs"/>
            </a:rPr>
            <a:t>过渡期内，</a:t>
          </a:r>
          <a:r>
            <a:rPr lang="zh-CN" altLang="en-US" b="0" i="0" u="none" kern="1200">
              <a:latin typeface="等线" panose="020F0502020204030204"/>
              <a:ea typeface="等线" panose="02010600030101010101" pitchFamily="2" charset="-122"/>
              <a:cs typeface="+mn-cs"/>
              <a:hlinkClick xmlns:r="http://schemas.openxmlformats.org/officeDocument/2006/relationships" r:id="rId1" tooltip="农村土地承包"/>
            </a:rPr>
            <a:t>农村土地承包</a:t>
          </a:r>
          <a:r>
            <a:rPr lang="zh-CN" altLang="en-US" b="0" i="0" u="none" kern="1200">
              <a:latin typeface="等线" panose="020F0502020204030204"/>
              <a:ea typeface="等线" panose="02010600030101010101" pitchFamily="2" charset="-122"/>
              <a:cs typeface="+mn-cs"/>
            </a:rPr>
            <a:t>经营权</a:t>
          </a:r>
          <a:r>
            <a:rPr lang="zh-CN" altLang="en-US" b="0" i="0" u="none" kern="1200"/>
            <a:t>的登记按照国家有关规定执行。</a:t>
          </a:r>
        </a:p>
      </dgm:t>
    </dgm:pt>
    <dgm:pt modelId="{F779E8E3-81C1-9F49-AC2A-E7479C7BB0D8}" type="parTrans" cxnId="{44283B2A-5D69-7B4A-91C8-0A538F4E4EA0}">
      <dgm:prSet/>
      <dgm:spPr/>
      <dgm:t>
        <a:bodyPr/>
        <a:lstStyle/>
        <a:p>
          <a:endParaRPr lang="zh-CN" altLang="en-US"/>
        </a:p>
      </dgm:t>
    </dgm:pt>
    <dgm:pt modelId="{4385BC24-10C8-624A-957A-39724E2EE406}" type="sibTrans" cxnId="{44283B2A-5D69-7B4A-91C8-0A538F4E4EA0}">
      <dgm:prSet/>
      <dgm:spPr/>
      <dgm:t>
        <a:bodyPr/>
        <a:lstStyle/>
        <a:p>
          <a:endParaRPr lang="zh-CN" altLang="en-US"/>
        </a:p>
      </dgm:t>
    </dgm:pt>
    <dgm:pt modelId="{6F2173A5-6353-1C4A-9524-80356BAB4240}">
      <dgm:prSet/>
      <dgm:spPr/>
      <dgm:t>
        <a:bodyPr/>
        <a:lstStyle/>
        <a:p>
          <a:r>
            <a:rPr lang="zh-CN" altLang="en-US" b="0" i="0" u="none"/>
            <a:t>第三十四条 本条例实施细则由国务院国土资源主管部门会同有关部门制定。</a:t>
          </a:r>
        </a:p>
      </dgm:t>
    </dgm:pt>
    <dgm:pt modelId="{3034900B-4021-644F-B60E-C466C9E16929}" type="parTrans" cxnId="{2E929EFF-9ADD-484A-B8B7-BE6C4EC2229B}">
      <dgm:prSet/>
      <dgm:spPr/>
      <dgm:t>
        <a:bodyPr/>
        <a:lstStyle/>
        <a:p>
          <a:endParaRPr lang="zh-CN" altLang="en-US"/>
        </a:p>
      </dgm:t>
    </dgm:pt>
    <dgm:pt modelId="{A64DE82C-162A-1E4F-87A4-81FC215715B2}" type="sibTrans" cxnId="{2E929EFF-9ADD-484A-B8B7-BE6C4EC2229B}">
      <dgm:prSet/>
      <dgm:spPr/>
      <dgm:t>
        <a:bodyPr/>
        <a:lstStyle/>
        <a:p>
          <a:endParaRPr lang="zh-CN" altLang="en-US"/>
        </a:p>
      </dgm:t>
    </dgm:pt>
    <dgm:pt modelId="{DDD41723-AED7-1D4B-91C4-1F15D294DD32}">
      <dgm:prSet/>
      <dgm:spPr/>
      <dgm:t>
        <a:bodyPr/>
        <a:lstStyle/>
        <a:p>
          <a:r>
            <a:rPr lang="zh-CN" altLang="en-US" b="0" i="0" u="none"/>
            <a:t>第三十五条 本条例自</a:t>
          </a:r>
          <a:r>
            <a:rPr lang="en-US" altLang="zh-CN" b="0" i="0" u="none"/>
            <a:t>2015</a:t>
          </a:r>
          <a:r>
            <a:rPr lang="zh-CN" altLang="en-US" b="0" i="0" u="none"/>
            <a:t>年</a:t>
          </a:r>
          <a:r>
            <a:rPr lang="en-US" altLang="zh-CN" b="0" i="0" u="none"/>
            <a:t>3</a:t>
          </a:r>
          <a:r>
            <a:rPr lang="zh-CN" altLang="en-US" b="0" i="0" u="none"/>
            <a:t>月</a:t>
          </a:r>
          <a:r>
            <a:rPr lang="en-US" altLang="zh-CN" b="0" i="0" u="none"/>
            <a:t>1</a:t>
          </a:r>
          <a:r>
            <a:rPr lang="zh-CN" altLang="en-US" b="0" i="0" u="none"/>
            <a:t>日起施行。本条例施行前公布的行政法规有关不动产登记的规定与本条例规定不一致的，以本条例规定为准。</a:t>
          </a:r>
        </a:p>
      </dgm:t>
    </dgm:pt>
    <dgm:pt modelId="{AC3EC97B-0D24-2940-B4AC-0C4D22FCAC32}" type="parTrans" cxnId="{3EF67581-4CF2-A649-8EBD-8440EDFBE346}">
      <dgm:prSet/>
      <dgm:spPr/>
      <dgm:t>
        <a:bodyPr/>
        <a:lstStyle/>
        <a:p>
          <a:endParaRPr lang="zh-CN" altLang="en-US"/>
        </a:p>
      </dgm:t>
    </dgm:pt>
    <dgm:pt modelId="{C1CBBB39-5C77-A44C-9CD9-26E5E2D65E96}" type="sibTrans" cxnId="{3EF67581-4CF2-A649-8EBD-8440EDFBE346}">
      <dgm:prSet/>
      <dgm:spPr/>
      <dgm:t>
        <a:bodyPr/>
        <a:lstStyle/>
        <a:p>
          <a:endParaRPr lang="zh-CN" altLang="en-US"/>
        </a:p>
      </dgm:t>
    </dgm:pt>
    <dgm:pt modelId="{0542D503-AE78-8341-8260-911EC0E2AB92}" type="pres">
      <dgm:prSet presAssocID="{8E2094EE-C73E-EA4A-A89A-73EEE8BA34DE}" presName="vert0" presStyleCnt="0">
        <dgm:presLayoutVars>
          <dgm:dir/>
          <dgm:animOne val="branch"/>
          <dgm:animLvl val="lvl"/>
        </dgm:presLayoutVars>
      </dgm:prSet>
      <dgm:spPr/>
    </dgm:pt>
    <dgm:pt modelId="{E0781CB8-769C-614F-BF78-E78631519F70}" type="pres">
      <dgm:prSet presAssocID="{C7C8F275-D9EF-594B-AB4D-09F239D6D492}" presName="thickLine" presStyleLbl="alignNode1" presStyleIdx="0" presStyleCnt="4"/>
      <dgm:spPr/>
    </dgm:pt>
    <dgm:pt modelId="{98A511B0-4B40-AF48-9FFC-D5FA250D15E6}" type="pres">
      <dgm:prSet presAssocID="{C7C8F275-D9EF-594B-AB4D-09F239D6D492}" presName="horz1" presStyleCnt="0"/>
      <dgm:spPr/>
    </dgm:pt>
    <dgm:pt modelId="{62DC99B0-8E8F-F34A-B286-B3F6D223B799}" type="pres">
      <dgm:prSet presAssocID="{C7C8F275-D9EF-594B-AB4D-09F239D6D492}" presName="tx1" presStyleLbl="revTx" presStyleIdx="0" presStyleCnt="4"/>
      <dgm:spPr/>
    </dgm:pt>
    <dgm:pt modelId="{46EFD7BB-C466-1443-A896-FA3080F6DCFC}" type="pres">
      <dgm:prSet presAssocID="{C7C8F275-D9EF-594B-AB4D-09F239D6D492}" presName="vert1" presStyleCnt="0"/>
      <dgm:spPr/>
    </dgm:pt>
    <dgm:pt modelId="{EC083412-4C42-AC43-88CC-DC1657EF3394}" type="pres">
      <dgm:prSet presAssocID="{B5DF4EB7-6D58-624A-9EE2-22899762A8E2}" presName="thickLine" presStyleLbl="alignNode1" presStyleIdx="1" presStyleCnt="4"/>
      <dgm:spPr/>
    </dgm:pt>
    <dgm:pt modelId="{D5C8C41D-8FAF-8944-A05E-1A0EA1A78443}" type="pres">
      <dgm:prSet presAssocID="{B5DF4EB7-6D58-624A-9EE2-22899762A8E2}" presName="horz1" presStyleCnt="0"/>
      <dgm:spPr/>
    </dgm:pt>
    <dgm:pt modelId="{A3B4620D-0B27-E948-94C4-C23509E3BF04}" type="pres">
      <dgm:prSet presAssocID="{B5DF4EB7-6D58-624A-9EE2-22899762A8E2}" presName="tx1" presStyleLbl="revTx" presStyleIdx="1" presStyleCnt="4"/>
      <dgm:spPr/>
    </dgm:pt>
    <dgm:pt modelId="{EE54A7E8-AFF7-6A4A-B302-18F88F4FB105}" type="pres">
      <dgm:prSet presAssocID="{B5DF4EB7-6D58-624A-9EE2-22899762A8E2}" presName="vert1" presStyleCnt="0"/>
      <dgm:spPr/>
    </dgm:pt>
    <dgm:pt modelId="{90F7FD12-690B-0A45-B852-6FD0F0B4ECBD}" type="pres">
      <dgm:prSet presAssocID="{6F2173A5-6353-1C4A-9524-80356BAB4240}" presName="thickLine" presStyleLbl="alignNode1" presStyleIdx="2" presStyleCnt="4"/>
      <dgm:spPr/>
    </dgm:pt>
    <dgm:pt modelId="{EAEBA89C-D83E-7543-A5DE-B31AB272AE00}" type="pres">
      <dgm:prSet presAssocID="{6F2173A5-6353-1C4A-9524-80356BAB4240}" presName="horz1" presStyleCnt="0"/>
      <dgm:spPr/>
    </dgm:pt>
    <dgm:pt modelId="{C620C68C-7BD2-3D4E-BD37-E205B6FD0C5A}" type="pres">
      <dgm:prSet presAssocID="{6F2173A5-6353-1C4A-9524-80356BAB4240}" presName="tx1" presStyleLbl="revTx" presStyleIdx="2" presStyleCnt="4"/>
      <dgm:spPr/>
    </dgm:pt>
    <dgm:pt modelId="{8AF5E779-F27E-6448-9FE2-54BAA4D7C88B}" type="pres">
      <dgm:prSet presAssocID="{6F2173A5-6353-1C4A-9524-80356BAB4240}" presName="vert1" presStyleCnt="0"/>
      <dgm:spPr/>
    </dgm:pt>
    <dgm:pt modelId="{170F8106-4305-2343-8F45-3FBA21593318}" type="pres">
      <dgm:prSet presAssocID="{DDD41723-AED7-1D4B-91C4-1F15D294DD32}" presName="thickLine" presStyleLbl="alignNode1" presStyleIdx="3" presStyleCnt="4"/>
      <dgm:spPr/>
    </dgm:pt>
    <dgm:pt modelId="{4FA2FA0F-BE6D-B945-812C-5F694E399C61}" type="pres">
      <dgm:prSet presAssocID="{DDD41723-AED7-1D4B-91C4-1F15D294DD32}" presName="horz1" presStyleCnt="0"/>
      <dgm:spPr/>
    </dgm:pt>
    <dgm:pt modelId="{C0DA55EF-9FF7-7143-B428-BD0B46417FF5}" type="pres">
      <dgm:prSet presAssocID="{DDD41723-AED7-1D4B-91C4-1F15D294DD32}" presName="tx1" presStyleLbl="revTx" presStyleIdx="3" presStyleCnt="4"/>
      <dgm:spPr/>
    </dgm:pt>
    <dgm:pt modelId="{69C8C725-F057-DB4F-A101-6BC46B09200F}" type="pres">
      <dgm:prSet presAssocID="{DDD41723-AED7-1D4B-91C4-1F15D294DD32}" presName="vert1" presStyleCnt="0"/>
      <dgm:spPr/>
    </dgm:pt>
  </dgm:ptLst>
  <dgm:cxnLst>
    <dgm:cxn modelId="{C09DCA1E-8729-5F40-BB74-C01CDDA1E358}" type="presOf" srcId="{B5DF4EB7-6D58-624A-9EE2-22899762A8E2}" destId="{A3B4620D-0B27-E948-94C4-C23509E3BF04}" srcOrd="0" destOrd="0" presId="urn:microsoft.com/office/officeart/2008/layout/LinedList"/>
    <dgm:cxn modelId="{44283B2A-5D69-7B4A-91C8-0A538F4E4EA0}" srcId="{8E2094EE-C73E-EA4A-A89A-73EEE8BA34DE}" destId="{B5DF4EB7-6D58-624A-9EE2-22899762A8E2}" srcOrd="1" destOrd="0" parTransId="{F779E8E3-81C1-9F49-AC2A-E7479C7BB0D8}" sibTransId="{4385BC24-10C8-624A-957A-39724E2EE406}"/>
    <dgm:cxn modelId="{98D44642-AF1E-A94F-8ECC-31D83C8991A9}" type="presOf" srcId="{6F2173A5-6353-1C4A-9524-80356BAB4240}" destId="{C620C68C-7BD2-3D4E-BD37-E205B6FD0C5A}" srcOrd="0" destOrd="0" presId="urn:microsoft.com/office/officeart/2008/layout/LinedList"/>
    <dgm:cxn modelId="{ED6B554E-D99F-4B43-899F-0FB4256DC048}" srcId="{8E2094EE-C73E-EA4A-A89A-73EEE8BA34DE}" destId="{C7C8F275-D9EF-594B-AB4D-09F239D6D492}" srcOrd="0" destOrd="0" parTransId="{61FE817E-55A4-384C-8A23-E5727D27EAED}" sibTransId="{1CFC3D28-66B4-0449-9ED3-BA940B2E0D44}"/>
    <dgm:cxn modelId="{93760565-BD01-B945-B375-E6CEC66D6669}" type="presOf" srcId="{8E2094EE-C73E-EA4A-A89A-73EEE8BA34DE}" destId="{0542D503-AE78-8341-8260-911EC0E2AB92}" srcOrd="0" destOrd="0" presId="urn:microsoft.com/office/officeart/2008/layout/LinedList"/>
    <dgm:cxn modelId="{59C3FB66-8DA0-7541-B995-3032CACD3C29}" type="presOf" srcId="{DDD41723-AED7-1D4B-91C4-1F15D294DD32}" destId="{C0DA55EF-9FF7-7143-B428-BD0B46417FF5}" srcOrd="0" destOrd="0" presId="urn:microsoft.com/office/officeart/2008/layout/LinedList"/>
    <dgm:cxn modelId="{3EF67581-4CF2-A649-8EBD-8440EDFBE346}" srcId="{8E2094EE-C73E-EA4A-A89A-73EEE8BA34DE}" destId="{DDD41723-AED7-1D4B-91C4-1F15D294DD32}" srcOrd="3" destOrd="0" parTransId="{AC3EC97B-0D24-2940-B4AC-0C4D22FCAC32}" sibTransId="{C1CBBB39-5C77-A44C-9CD9-26E5E2D65E96}"/>
    <dgm:cxn modelId="{F0CA29BC-0FAE-424F-9494-6E981D3F331F}" type="presOf" srcId="{C7C8F275-D9EF-594B-AB4D-09F239D6D492}" destId="{62DC99B0-8E8F-F34A-B286-B3F6D223B799}" srcOrd="0" destOrd="0" presId="urn:microsoft.com/office/officeart/2008/layout/LinedList"/>
    <dgm:cxn modelId="{2E929EFF-9ADD-484A-B8B7-BE6C4EC2229B}" srcId="{8E2094EE-C73E-EA4A-A89A-73EEE8BA34DE}" destId="{6F2173A5-6353-1C4A-9524-80356BAB4240}" srcOrd="2" destOrd="0" parTransId="{3034900B-4021-644F-B60E-C466C9E16929}" sibTransId="{A64DE82C-162A-1E4F-87A4-81FC215715B2}"/>
    <dgm:cxn modelId="{FDD5099B-6562-2A43-A752-B22C466075CB}" type="presParOf" srcId="{0542D503-AE78-8341-8260-911EC0E2AB92}" destId="{E0781CB8-769C-614F-BF78-E78631519F70}" srcOrd="0" destOrd="0" presId="urn:microsoft.com/office/officeart/2008/layout/LinedList"/>
    <dgm:cxn modelId="{DCF1AF9A-BA97-0A43-B41F-803D857B7A5E}" type="presParOf" srcId="{0542D503-AE78-8341-8260-911EC0E2AB92}" destId="{98A511B0-4B40-AF48-9FFC-D5FA250D15E6}" srcOrd="1" destOrd="0" presId="urn:microsoft.com/office/officeart/2008/layout/LinedList"/>
    <dgm:cxn modelId="{3F1DCD37-6AD4-A64D-9DF1-2076AAAD8AB6}" type="presParOf" srcId="{98A511B0-4B40-AF48-9FFC-D5FA250D15E6}" destId="{62DC99B0-8E8F-F34A-B286-B3F6D223B799}" srcOrd="0" destOrd="0" presId="urn:microsoft.com/office/officeart/2008/layout/LinedList"/>
    <dgm:cxn modelId="{BB5C397E-45A4-EA4C-82F1-B618CFAB2328}" type="presParOf" srcId="{98A511B0-4B40-AF48-9FFC-D5FA250D15E6}" destId="{46EFD7BB-C466-1443-A896-FA3080F6DCFC}" srcOrd="1" destOrd="0" presId="urn:microsoft.com/office/officeart/2008/layout/LinedList"/>
    <dgm:cxn modelId="{FA9DB2AC-BCEA-1B4D-83FF-79F3FC6FA1E3}" type="presParOf" srcId="{0542D503-AE78-8341-8260-911EC0E2AB92}" destId="{EC083412-4C42-AC43-88CC-DC1657EF3394}" srcOrd="2" destOrd="0" presId="urn:microsoft.com/office/officeart/2008/layout/LinedList"/>
    <dgm:cxn modelId="{E6AA2309-7E81-1D43-AB91-20676AA047F4}" type="presParOf" srcId="{0542D503-AE78-8341-8260-911EC0E2AB92}" destId="{D5C8C41D-8FAF-8944-A05E-1A0EA1A78443}" srcOrd="3" destOrd="0" presId="urn:microsoft.com/office/officeart/2008/layout/LinedList"/>
    <dgm:cxn modelId="{7B330B6E-7620-6647-875A-0CF952C89A7B}" type="presParOf" srcId="{D5C8C41D-8FAF-8944-A05E-1A0EA1A78443}" destId="{A3B4620D-0B27-E948-94C4-C23509E3BF04}" srcOrd="0" destOrd="0" presId="urn:microsoft.com/office/officeart/2008/layout/LinedList"/>
    <dgm:cxn modelId="{C8F999F7-C309-9641-B9FD-A29D3E3A329B}" type="presParOf" srcId="{D5C8C41D-8FAF-8944-A05E-1A0EA1A78443}" destId="{EE54A7E8-AFF7-6A4A-B302-18F88F4FB105}" srcOrd="1" destOrd="0" presId="urn:microsoft.com/office/officeart/2008/layout/LinedList"/>
    <dgm:cxn modelId="{32F1F47B-D8DD-C444-9555-16513185E091}" type="presParOf" srcId="{0542D503-AE78-8341-8260-911EC0E2AB92}" destId="{90F7FD12-690B-0A45-B852-6FD0F0B4ECBD}" srcOrd="4" destOrd="0" presId="urn:microsoft.com/office/officeart/2008/layout/LinedList"/>
    <dgm:cxn modelId="{086AAF59-5B3B-DD42-860E-82EEF4F5F1B5}" type="presParOf" srcId="{0542D503-AE78-8341-8260-911EC0E2AB92}" destId="{EAEBA89C-D83E-7543-A5DE-B31AB272AE00}" srcOrd="5" destOrd="0" presId="urn:microsoft.com/office/officeart/2008/layout/LinedList"/>
    <dgm:cxn modelId="{B193A708-9252-5843-A8CE-151515AD0C3B}" type="presParOf" srcId="{EAEBA89C-D83E-7543-A5DE-B31AB272AE00}" destId="{C620C68C-7BD2-3D4E-BD37-E205B6FD0C5A}" srcOrd="0" destOrd="0" presId="urn:microsoft.com/office/officeart/2008/layout/LinedList"/>
    <dgm:cxn modelId="{56DDD06C-3B49-264A-BCC5-CD35D0E69766}" type="presParOf" srcId="{EAEBA89C-D83E-7543-A5DE-B31AB272AE00}" destId="{8AF5E779-F27E-6448-9FE2-54BAA4D7C88B}" srcOrd="1" destOrd="0" presId="urn:microsoft.com/office/officeart/2008/layout/LinedList"/>
    <dgm:cxn modelId="{307D21D5-13C4-7F45-9F77-6BB38E3FDFD8}" type="presParOf" srcId="{0542D503-AE78-8341-8260-911EC0E2AB92}" destId="{170F8106-4305-2343-8F45-3FBA21593318}" srcOrd="6" destOrd="0" presId="urn:microsoft.com/office/officeart/2008/layout/LinedList"/>
    <dgm:cxn modelId="{C49B63A0-9107-E34B-BD0E-1861729311F5}" type="presParOf" srcId="{0542D503-AE78-8341-8260-911EC0E2AB92}" destId="{4FA2FA0F-BE6D-B945-812C-5F694E399C61}" srcOrd="7" destOrd="0" presId="urn:microsoft.com/office/officeart/2008/layout/LinedList"/>
    <dgm:cxn modelId="{20D4D426-1390-9B4D-8801-A89EE34955E7}" type="presParOf" srcId="{4FA2FA0F-BE6D-B945-812C-5F694E399C61}" destId="{C0DA55EF-9FF7-7143-B428-BD0B46417FF5}" srcOrd="0" destOrd="0" presId="urn:microsoft.com/office/officeart/2008/layout/LinedList"/>
    <dgm:cxn modelId="{F378FD0E-47B2-0841-8BB3-5CFE24ECA119}" type="presParOf" srcId="{4FA2FA0F-BE6D-B945-812C-5F694E399C61}" destId="{69C8C725-F057-DB4F-A101-6BC46B09200F}"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DD20D76-3649-9A41-ADE4-6C1EA0F74D79}" type="doc">
      <dgm:prSet loTypeId="urn:microsoft.com/office/officeart/2008/layout/LinedList" loCatId="list" qsTypeId="urn:microsoft.com/office/officeart/2005/8/quickstyle/simple1#70" qsCatId="simple" csTypeId="urn:microsoft.com/office/officeart/2005/8/colors/colorful2#6" csCatId="colorful" phldr="1"/>
      <dgm:spPr/>
      <dgm:t>
        <a:bodyPr/>
        <a:lstStyle/>
        <a:p>
          <a:endParaRPr lang="zh-CN" altLang="en-US"/>
        </a:p>
      </dgm:t>
    </dgm:pt>
    <dgm:pt modelId="{A2E2828D-EAF5-924E-9462-122119511AAE}">
      <dgm:prSet/>
      <dgm:spPr/>
      <dgm:t>
        <a:bodyPr/>
        <a:lstStyle/>
        <a:p>
          <a:r>
            <a:rPr lang="zh-CN" altLang="en-US" b="0" i="0" u="none"/>
            <a:t>第四条 国家实行不动产统一登记制度。</a:t>
          </a:r>
        </a:p>
      </dgm:t>
    </dgm:pt>
    <dgm:pt modelId="{93DD52FC-1B55-DF49-A14C-FCC14BE821AC}" type="parTrans" cxnId="{05A5FFA4-2817-7B46-B5B1-DF5C89BC302C}">
      <dgm:prSet/>
      <dgm:spPr/>
      <dgm:t>
        <a:bodyPr/>
        <a:lstStyle/>
        <a:p>
          <a:endParaRPr lang="zh-CN" altLang="en-US"/>
        </a:p>
      </dgm:t>
    </dgm:pt>
    <dgm:pt modelId="{6BFDC27C-8969-4241-9DAC-39B2226557BE}" type="sibTrans" cxnId="{05A5FFA4-2817-7B46-B5B1-DF5C89BC302C}">
      <dgm:prSet/>
      <dgm:spPr/>
      <dgm:t>
        <a:bodyPr/>
        <a:lstStyle/>
        <a:p>
          <a:endParaRPr lang="zh-CN" altLang="en-US"/>
        </a:p>
      </dgm:t>
    </dgm:pt>
    <dgm:pt modelId="{CFF285C8-F31E-6549-940C-42A3FE6D7D71}">
      <dgm:prSet/>
      <dgm:spPr/>
      <dgm:t>
        <a:bodyPr/>
        <a:lstStyle/>
        <a:p>
          <a:r>
            <a:rPr lang="zh-CN" altLang="en-US" b="0" i="0" u="none"/>
            <a:t>不动产登记遵循严格管理、稳定连续、方便群众的原则。</a:t>
          </a:r>
        </a:p>
      </dgm:t>
    </dgm:pt>
    <dgm:pt modelId="{47B47796-8A81-DB45-912C-7F3E0E2E88F8}" type="parTrans" cxnId="{0F1B71E8-9836-0241-BF7E-898B42CF44E9}">
      <dgm:prSet/>
      <dgm:spPr/>
      <dgm:t>
        <a:bodyPr/>
        <a:lstStyle/>
        <a:p>
          <a:endParaRPr lang="zh-CN" altLang="en-US"/>
        </a:p>
      </dgm:t>
    </dgm:pt>
    <dgm:pt modelId="{E2F1F658-E85B-504A-9C72-5FD7A6E4C236}" type="sibTrans" cxnId="{0F1B71E8-9836-0241-BF7E-898B42CF44E9}">
      <dgm:prSet/>
      <dgm:spPr/>
      <dgm:t>
        <a:bodyPr/>
        <a:lstStyle/>
        <a:p>
          <a:endParaRPr lang="zh-CN" altLang="en-US"/>
        </a:p>
      </dgm:t>
    </dgm:pt>
    <dgm:pt modelId="{8461548E-5DE7-8E4B-AE7C-D215D87CE1F8}">
      <dgm:prSet/>
      <dgm:spPr/>
      <dgm:t>
        <a:bodyPr/>
        <a:lstStyle/>
        <a:p>
          <a:r>
            <a:rPr lang="zh-CN" altLang="en-US" b="0" i="0" u="none"/>
            <a:t>不动产权利人已经依法享有的不动产权利，不因登记机构和登记程序的改变而受到影响。</a:t>
          </a:r>
        </a:p>
      </dgm:t>
    </dgm:pt>
    <dgm:pt modelId="{6B6335A8-EAC1-E944-A2FF-2A4A8D461300}" type="parTrans" cxnId="{57C86596-36DF-3940-AED8-CC5AF2D14F9C}">
      <dgm:prSet/>
      <dgm:spPr/>
      <dgm:t>
        <a:bodyPr/>
        <a:lstStyle/>
        <a:p>
          <a:endParaRPr lang="zh-CN" altLang="en-US"/>
        </a:p>
      </dgm:t>
    </dgm:pt>
    <dgm:pt modelId="{DA56A9A5-5CCE-064F-A87A-047DF4F4F877}" type="sibTrans" cxnId="{57C86596-36DF-3940-AED8-CC5AF2D14F9C}">
      <dgm:prSet/>
      <dgm:spPr/>
      <dgm:t>
        <a:bodyPr/>
        <a:lstStyle/>
        <a:p>
          <a:endParaRPr lang="zh-CN" altLang="en-US"/>
        </a:p>
      </dgm:t>
    </dgm:pt>
    <dgm:pt modelId="{69861241-DC7F-6140-A0CD-2C462CFC0AF3}" type="pres">
      <dgm:prSet presAssocID="{3DD20D76-3649-9A41-ADE4-6C1EA0F74D79}" presName="vert0" presStyleCnt="0">
        <dgm:presLayoutVars>
          <dgm:dir/>
          <dgm:animOne val="branch"/>
          <dgm:animLvl val="lvl"/>
        </dgm:presLayoutVars>
      </dgm:prSet>
      <dgm:spPr/>
    </dgm:pt>
    <dgm:pt modelId="{42B0562E-29E5-1D4E-955B-6407A0897BC4}" type="pres">
      <dgm:prSet presAssocID="{A2E2828D-EAF5-924E-9462-122119511AAE}" presName="thickLine" presStyleLbl="alignNode1" presStyleIdx="0" presStyleCnt="3"/>
      <dgm:spPr/>
    </dgm:pt>
    <dgm:pt modelId="{B215C3D4-CC2C-D44E-A4FA-CC895BD1BB65}" type="pres">
      <dgm:prSet presAssocID="{A2E2828D-EAF5-924E-9462-122119511AAE}" presName="horz1" presStyleCnt="0"/>
      <dgm:spPr/>
    </dgm:pt>
    <dgm:pt modelId="{3A907B79-DAF5-9A42-87FB-71C62CB58A35}" type="pres">
      <dgm:prSet presAssocID="{A2E2828D-EAF5-924E-9462-122119511AAE}" presName="tx1" presStyleLbl="revTx" presStyleIdx="0" presStyleCnt="3"/>
      <dgm:spPr/>
    </dgm:pt>
    <dgm:pt modelId="{2F9F00F9-673A-B246-B826-C890201E5DC5}" type="pres">
      <dgm:prSet presAssocID="{A2E2828D-EAF5-924E-9462-122119511AAE}" presName="vert1" presStyleCnt="0"/>
      <dgm:spPr/>
    </dgm:pt>
    <dgm:pt modelId="{8A9F28BF-A050-4241-B3D7-0042B463858F}" type="pres">
      <dgm:prSet presAssocID="{CFF285C8-F31E-6549-940C-42A3FE6D7D71}" presName="thickLine" presStyleLbl="alignNode1" presStyleIdx="1" presStyleCnt="3"/>
      <dgm:spPr/>
    </dgm:pt>
    <dgm:pt modelId="{969D241C-3D4E-F54C-878A-6560DAA84C94}" type="pres">
      <dgm:prSet presAssocID="{CFF285C8-F31E-6549-940C-42A3FE6D7D71}" presName="horz1" presStyleCnt="0"/>
      <dgm:spPr/>
    </dgm:pt>
    <dgm:pt modelId="{E1E9AE0B-EA92-F74A-AE46-E62EE682DF27}" type="pres">
      <dgm:prSet presAssocID="{CFF285C8-F31E-6549-940C-42A3FE6D7D71}" presName="tx1" presStyleLbl="revTx" presStyleIdx="1" presStyleCnt="3"/>
      <dgm:spPr/>
    </dgm:pt>
    <dgm:pt modelId="{C4F06A39-2624-0B49-9EAB-0225554087DF}" type="pres">
      <dgm:prSet presAssocID="{CFF285C8-F31E-6549-940C-42A3FE6D7D71}" presName="vert1" presStyleCnt="0"/>
      <dgm:spPr/>
    </dgm:pt>
    <dgm:pt modelId="{D7AF0BC4-44C4-2A49-894C-2ECD4E7748D8}" type="pres">
      <dgm:prSet presAssocID="{8461548E-5DE7-8E4B-AE7C-D215D87CE1F8}" presName="thickLine" presStyleLbl="alignNode1" presStyleIdx="2" presStyleCnt="3"/>
      <dgm:spPr/>
    </dgm:pt>
    <dgm:pt modelId="{EDCB5DE8-F8DB-1F42-8712-BFF82718F68A}" type="pres">
      <dgm:prSet presAssocID="{8461548E-5DE7-8E4B-AE7C-D215D87CE1F8}" presName="horz1" presStyleCnt="0"/>
      <dgm:spPr/>
    </dgm:pt>
    <dgm:pt modelId="{C6E29EA7-C6F5-B44A-B66C-D96A526FC6E0}" type="pres">
      <dgm:prSet presAssocID="{8461548E-5DE7-8E4B-AE7C-D215D87CE1F8}" presName="tx1" presStyleLbl="revTx" presStyleIdx="2" presStyleCnt="3"/>
      <dgm:spPr/>
    </dgm:pt>
    <dgm:pt modelId="{03AEF50E-C70F-8F46-AA46-F482BD3D5903}" type="pres">
      <dgm:prSet presAssocID="{8461548E-5DE7-8E4B-AE7C-D215D87CE1F8}" presName="vert1" presStyleCnt="0"/>
      <dgm:spPr/>
    </dgm:pt>
  </dgm:ptLst>
  <dgm:cxnLst>
    <dgm:cxn modelId="{8A70CD09-5831-AF47-BD63-E200F9BF5C96}" type="presOf" srcId="{A2E2828D-EAF5-924E-9462-122119511AAE}" destId="{3A907B79-DAF5-9A42-87FB-71C62CB58A35}" srcOrd="0" destOrd="0" presId="urn:microsoft.com/office/officeart/2008/layout/LinedList"/>
    <dgm:cxn modelId="{A3B72F47-5E1B-1B4F-8CC3-CB03CEBB7A05}" type="presOf" srcId="{8461548E-5DE7-8E4B-AE7C-D215D87CE1F8}" destId="{C6E29EA7-C6F5-B44A-B66C-D96A526FC6E0}" srcOrd="0" destOrd="0" presId="urn:microsoft.com/office/officeart/2008/layout/LinedList"/>
    <dgm:cxn modelId="{6896EE67-DE85-6042-B4EA-954FD00411DF}" type="presOf" srcId="{3DD20D76-3649-9A41-ADE4-6C1EA0F74D79}" destId="{69861241-DC7F-6140-A0CD-2C462CFC0AF3}" srcOrd="0" destOrd="0" presId="urn:microsoft.com/office/officeart/2008/layout/LinedList"/>
    <dgm:cxn modelId="{42422D7E-8F5C-7C46-AAFC-CA1B838D5CA2}" type="presOf" srcId="{CFF285C8-F31E-6549-940C-42A3FE6D7D71}" destId="{E1E9AE0B-EA92-F74A-AE46-E62EE682DF27}" srcOrd="0" destOrd="0" presId="urn:microsoft.com/office/officeart/2008/layout/LinedList"/>
    <dgm:cxn modelId="{57C86596-36DF-3940-AED8-CC5AF2D14F9C}" srcId="{3DD20D76-3649-9A41-ADE4-6C1EA0F74D79}" destId="{8461548E-5DE7-8E4B-AE7C-D215D87CE1F8}" srcOrd="2" destOrd="0" parTransId="{6B6335A8-EAC1-E944-A2FF-2A4A8D461300}" sibTransId="{DA56A9A5-5CCE-064F-A87A-047DF4F4F877}"/>
    <dgm:cxn modelId="{05A5FFA4-2817-7B46-B5B1-DF5C89BC302C}" srcId="{3DD20D76-3649-9A41-ADE4-6C1EA0F74D79}" destId="{A2E2828D-EAF5-924E-9462-122119511AAE}" srcOrd="0" destOrd="0" parTransId="{93DD52FC-1B55-DF49-A14C-FCC14BE821AC}" sibTransId="{6BFDC27C-8969-4241-9DAC-39B2226557BE}"/>
    <dgm:cxn modelId="{0F1B71E8-9836-0241-BF7E-898B42CF44E9}" srcId="{3DD20D76-3649-9A41-ADE4-6C1EA0F74D79}" destId="{CFF285C8-F31E-6549-940C-42A3FE6D7D71}" srcOrd="1" destOrd="0" parTransId="{47B47796-8A81-DB45-912C-7F3E0E2E88F8}" sibTransId="{E2F1F658-E85B-504A-9C72-5FD7A6E4C236}"/>
    <dgm:cxn modelId="{14DE04DC-B0F8-A343-8713-70BC640E8588}" type="presParOf" srcId="{69861241-DC7F-6140-A0CD-2C462CFC0AF3}" destId="{42B0562E-29E5-1D4E-955B-6407A0897BC4}" srcOrd="0" destOrd="0" presId="urn:microsoft.com/office/officeart/2008/layout/LinedList"/>
    <dgm:cxn modelId="{402BDDD3-BC2D-414E-B822-40AA5CA0F609}" type="presParOf" srcId="{69861241-DC7F-6140-A0CD-2C462CFC0AF3}" destId="{B215C3D4-CC2C-D44E-A4FA-CC895BD1BB65}" srcOrd="1" destOrd="0" presId="urn:microsoft.com/office/officeart/2008/layout/LinedList"/>
    <dgm:cxn modelId="{9FA3F783-506A-CF4C-8384-5507BCCF40F5}" type="presParOf" srcId="{B215C3D4-CC2C-D44E-A4FA-CC895BD1BB65}" destId="{3A907B79-DAF5-9A42-87FB-71C62CB58A35}" srcOrd="0" destOrd="0" presId="urn:microsoft.com/office/officeart/2008/layout/LinedList"/>
    <dgm:cxn modelId="{2C6D4FF5-225F-0D4F-8143-FCC099BF86E6}" type="presParOf" srcId="{B215C3D4-CC2C-D44E-A4FA-CC895BD1BB65}" destId="{2F9F00F9-673A-B246-B826-C890201E5DC5}" srcOrd="1" destOrd="0" presId="urn:microsoft.com/office/officeart/2008/layout/LinedList"/>
    <dgm:cxn modelId="{39AF1D6B-D5C3-5147-B143-7236B9C61EAA}" type="presParOf" srcId="{69861241-DC7F-6140-A0CD-2C462CFC0AF3}" destId="{8A9F28BF-A050-4241-B3D7-0042B463858F}" srcOrd="2" destOrd="0" presId="urn:microsoft.com/office/officeart/2008/layout/LinedList"/>
    <dgm:cxn modelId="{A0B9E03C-772B-C747-8172-F8FA39E49EE6}" type="presParOf" srcId="{69861241-DC7F-6140-A0CD-2C462CFC0AF3}" destId="{969D241C-3D4E-F54C-878A-6560DAA84C94}" srcOrd="3" destOrd="0" presId="urn:microsoft.com/office/officeart/2008/layout/LinedList"/>
    <dgm:cxn modelId="{463678DB-F491-0C47-87D5-706D92E264D9}" type="presParOf" srcId="{969D241C-3D4E-F54C-878A-6560DAA84C94}" destId="{E1E9AE0B-EA92-F74A-AE46-E62EE682DF27}" srcOrd="0" destOrd="0" presId="urn:microsoft.com/office/officeart/2008/layout/LinedList"/>
    <dgm:cxn modelId="{67C020A4-7CFC-8442-971B-18FA23A5365A}" type="presParOf" srcId="{969D241C-3D4E-F54C-878A-6560DAA84C94}" destId="{C4F06A39-2624-0B49-9EAB-0225554087DF}" srcOrd="1" destOrd="0" presId="urn:microsoft.com/office/officeart/2008/layout/LinedList"/>
    <dgm:cxn modelId="{BD5FE57B-AA71-D049-8125-F4E55CA90337}" type="presParOf" srcId="{69861241-DC7F-6140-A0CD-2C462CFC0AF3}" destId="{D7AF0BC4-44C4-2A49-894C-2ECD4E7748D8}" srcOrd="4" destOrd="0" presId="urn:microsoft.com/office/officeart/2008/layout/LinedList"/>
    <dgm:cxn modelId="{F43F0983-C8E5-B44A-AEA1-1D58B0A12841}" type="presParOf" srcId="{69861241-DC7F-6140-A0CD-2C462CFC0AF3}" destId="{EDCB5DE8-F8DB-1F42-8712-BFF82718F68A}" srcOrd="5" destOrd="0" presId="urn:microsoft.com/office/officeart/2008/layout/LinedList"/>
    <dgm:cxn modelId="{295A4FBF-9DD7-FD43-A887-D1E7508B84BB}" type="presParOf" srcId="{EDCB5DE8-F8DB-1F42-8712-BFF82718F68A}" destId="{C6E29EA7-C6F5-B44A-B66C-D96A526FC6E0}" srcOrd="0" destOrd="0" presId="urn:microsoft.com/office/officeart/2008/layout/LinedList"/>
    <dgm:cxn modelId="{1185766E-1299-F549-B4CC-E0236E271A68}" type="presParOf" srcId="{EDCB5DE8-F8DB-1F42-8712-BFF82718F68A}" destId="{03AEF50E-C70F-8F46-AA46-F482BD3D5903}"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387F89E-8DC9-6A4E-AB00-E1414DF2F398}" type="doc">
      <dgm:prSet loTypeId="urn:microsoft.com/office/officeart/2008/layout/LinedList" loCatId="list" qsTypeId="urn:microsoft.com/office/officeart/2005/8/quickstyle/simple1#71" qsCatId="simple" csTypeId="urn:microsoft.com/office/officeart/2005/8/colors/colorful2#7" csCatId="colorful" phldr="1"/>
      <dgm:spPr/>
      <dgm:t>
        <a:bodyPr/>
        <a:lstStyle/>
        <a:p>
          <a:endParaRPr lang="zh-CN" altLang="en-US"/>
        </a:p>
      </dgm:t>
    </dgm:pt>
    <dgm:pt modelId="{0B88B2D4-A5C0-9947-BB3B-60B07B992F72}">
      <dgm:prSet/>
      <dgm:spPr/>
      <dgm:t>
        <a:bodyPr/>
        <a:lstStyle/>
        <a:p>
          <a:r>
            <a:rPr lang="zh-CN" altLang="en-US" b="0" i="0" u="none"/>
            <a:t>第五条 下列不动产权利，依照本条例的规定办理登记：</a:t>
          </a:r>
        </a:p>
      </dgm:t>
    </dgm:pt>
    <dgm:pt modelId="{55D77CA8-9DEF-874B-9799-2B59B225C33E}" type="parTrans" cxnId="{75F1EC0D-95CA-FD47-B8EE-C4154D427B5B}">
      <dgm:prSet/>
      <dgm:spPr/>
      <dgm:t>
        <a:bodyPr/>
        <a:lstStyle/>
        <a:p>
          <a:endParaRPr lang="zh-CN" altLang="en-US"/>
        </a:p>
      </dgm:t>
    </dgm:pt>
    <dgm:pt modelId="{A406C462-1130-EA4A-A990-37B4A421A97D}" type="sibTrans" cxnId="{75F1EC0D-95CA-FD47-B8EE-C4154D427B5B}">
      <dgm:prSet/>
      <dgm:spPr/>
      <dgm:t>
        <a:bodyPr/>
        <a:lstStyle/>
        <a:p>
          <a:endParaRPr lang="zh-CN" altLang="en-US"/>
        </a:p>
      </dgm:t>
    </dgm:pt>
    <dgm:pt modelId="{B2CD4F7E-BC47-A749-937F-4B094310A32E}">
      <dgm:prSet/>
      <dgm:spPr/>
      <dgm:t>
        <a:bodyPr/>
        <a:lstStyle/>
        <a:p>
          <a:r>
            <a:rPr lang="zh-CN" altLang="en-US" b="0" i="0" u="none"/>
            <a:t>（一）集体土地所有权；</a:t>
          </a:r>
        </a:p>
      </dgm:t>
    </dgm:pt>
    <dgm:pt modelId="{17C913B5-FC2C-6D49-8351-C3320A343197}" type="parTrans" cxnId="{88988D2D-8358-1145-9ACF-244F4AB3A12F}">
      <dgm:prSet/>
      <dgm:spPr/>
      <dgm:t>
        <a:bodyPr/>
        <a:lstStyle/>
        <a:p>
          <a:endParaRPr lang="zh-CN" altLang="en-US"/>
        </a:p>
      </dgm:t>
    </dgm:pt>
    <dgm:pt modelId="{A930C460-8C99-024D-A692-418CD6D3008D}" type="sibTrans" cxnId="{88988D2D-8358-1145-9ACF-244F4AB3A12F}">
      <dgm:prSet/>
      <dgm:spPr/>
      <dgm:t>
        <a:bodyPr/>
        <a:lstStyle/>
        <a:p>
          <a:endParaRPr lang="zh-CN" altLang="en-US"/>
        </a:p>
      </dgm:t>
    </dgm:pt>
    <dgm:pt modelId="{9B90073F-B09B-5348-8A40-2AAF7CAEA777}">
      <dgm:prSet/>
      <dgm:spPr/>
      <dgm:t>
        <a:bodyPr/>
        <a:lstStyle/>
        <a:p>
          <a:r>
            <a:rPr lang="zh-CN" altLang="en-US" b="0" i="0" u="none"/>
            <a:t>（二）房屋等建筑物、构筑物所有权；</a:t>
          </a:r>
        </a:p>
      </dgm:t>
    </dgm:pt>
    <dgm:pt modelId="{E05C07DD-BAB1-4140-B1CE-5D7321DA5DAB}" type="parTrans" cxnId="{772FD09A-7ACF-9348-B9C8-C41085A9465F}">
      <dgm:prSet/>
      <dgm:spPr/>
      <dgm:t>
        <a:bodyPr/>
        <a:lstStyle/>
        <a:p>
          <a:endParaRPr lang="zh-CN" altLang="en-US"/>
        </a:p>
      </dgm:t>
    </dgm:pt>
    <dgm:pt modelId="{47A49B54-A0AD-7943-9DAB-0EFC279151F3}" type="sibTrans" cxnId="{772FD09A-7ACF-9348-B9C8-C41085A9465F}">
      <dgm:prSet/>
      <dgm:spPr/>
      <dgm:t>
        <a:bodyPr/>
        <a:lstStyle/>
        <a:p>
          <a:endParaRPr lang="zh-CN" altLang="en-US"/>
        </a:p>
      </dgm:t>
    </dgm:pt>
    <dgm:pt modelId="{44EC411A-A75F-A642-B36A-F97BD8BEF017}">
      <dgm:prSet/>
      <dgm:spPr/>
      <dgm:t>
        <a:bodyPr/>
        <a:lstStyle/>
        <a:p>
          <a:r>
            <a:rPr lang="zh-CN" altLang="en-US" b="0" i="0" u="none"/>
            <a:t>（三）森林、林木所有权；</a:t>
          </a:r>
        </a:p>
      </dgm:t>
    </dgm:pt>
    <dgm:pt modelId="{9B51F342-9708-1440-A697-8F79B7774273}" type="parTrans" cxnId="{F02BE825-3B34-AC44-B053-18AF8365FE1D}">
      <dgm:prSet/>
      <dgm:spPr/>
      <dgm:t>
        <a:bodyPr/>
        <a:lstStyle/>
        <a:p>
          <a:endParaRPr lang="zh-CN" altLang="en-US"/>
        </a:p>
      </dgm:t>
    </dgm:pt>
    <dgm:pt modelId="{47A0F76A-1ED0-8243-91DB-73A6A66821EF}" type="sibTrans" cxnId="{F02BE825-3B34-AC44-B053-18AF8365FE1D}">
      <dgm:prSet/>
      <dgm:spPr/>
      <dgm:t>
        <a:bodyPr/>
        <a:lstStyle/>
        <a:p>
          <a:endParaRPr lang="zh-CN" altLang="en-US"/>
        </a:p>
      </dgm:t>
    </dgm:pt>
    <dgm:pt modelId="{0A20AA63-3CA9-0B42-95CC-04490CF82B43}">
      <dgm:prSet/>
      <dgm:spPr/>
      <dgm:t>
        <a:bodyPr/>
        <a:lstStyle/>
        <a:p>
          <a:r>
            <a:rPr lang="zh-CN" altLang="en-US" b="0" i="0" u="none"/>
            <a:t>（四）耕地、林地、草地等土地承包经营权；</a:t>
          </a:r>
        </a:p>
      </dgm:t>
    </dgm:pt>
    <dgm:pt modelId="{2DDAF259-63F5-B542-A7C4-D4445D2E99FF}" type="parTrans" cxnId="{7E6B303F-74D8-484C-AF65-30722C0FD1E6}">
      <dgm:prSet/>
      <dgm:spPr/>
      <dgm:t>
        <a:bodyPr/>
        <a:lstStyle/>
        <a:p>
          <a:endParaRPr lang="zh-CN" altLang="en-US"/>
        </a:p>
      </dgm:t>
    </dgm:pt>
    <dgm:pt modelId="{ECA46C68-2B95-AA46-8ACC-009E22728815}" type="sibTrans" cxnId="{7E6B303F-74D8-484C-AF65-30722C0FD1E6}">
      <dgm:prSet/>
      <dgm:spPr/>
      <dgm:t>
        <a:bodyPr/>
        <a:lstStyle/>
        <a:p>
          <a:endParaRPr lang="zh-CN" altLang="en-US"/>
        </a:p>
      </dgm:t>
    </dgm:pt>
    <dgm:pt modelId="{3F08D696-921C-324C-B14D-DFB162A556B6}">
      <dgm:prSet/>
      <dgm:spPr/>
      <dgm:t>
        <a:bodyPr/>
        <a:lstStyle/>
        <a:p>
          <a:r>
            <a:rPr lang="zh-CN" altLang="en-US" b="0" i="0" u="none"/>
            <a:t>（五）建设用地使用权；</a:t>
          </a:r>
        </a:p>
      </dgm:t>
    </dgm:pt>
    <dgm:pt modelId="{83D56180-ABF2-EB4E-9B47-7EC84120D98E}" type="parTrans" cxnId="{5FA7E1F2-0417-1D4E-90EF-D75A1F0C53BC}">
      <dgm:prSet/>
      <dgm:spPr/>
      <dgm:t>
        <a:bodyPr/>
        <a:lstStyle/>
        <a:p>
          <a:endParaRPr lang="zh-CN" altLang="en-US"/>
        </a:p>
      </dgm:t>
    </dgm:pt>
    <dgm:pt modelId="{B9B38DBF-01EF-9445-9823-360AFB316E80}" type="sibTrans" cxnId="{5FA7E1F2-0417-1D4E-90EF-D75A1F0C53BC}">
      <dgm:prSet/>
      <dgm:spPr/>
      <dgm:t>
        <a:bodyPr/>
        <a:lstStyle/>
        <a:p>
          <a:endParaRPr lang="zh-CN" altLang="en-US"/>
        </a:p>
      </dgm:t>
    </dgm:pt>
    <dgm:pt modelId="{28E56622-C5C4-904B-B955-5493641AA642}">
      <dgm:prSet/>
      <dgm:spPr/>
      <dgm:t>
        <a:bodyPr/>
        <a:lstStyle/>
        <a:p>
          <a:r>
            <a:rPr lang="zh-CN" altLang="en-US" b="0" i="0" u="none"/>
            <a:t>（六）宅基地使用权；</a:t>
          </a:r>
        </a:p>
      </dgm:t>
    </dgm:pt>
    <dgm:pt modelId="{8EBFAD75-5A65-D74B-B554-E34B7D0DA733}" type="parTrans" cxnId="{4E8A6B42-F70B-4845-B5CA-FC02B56DF884}">
      <dgm:prSet/>
      <dgm:spPr/>
      <dgm:t>
        <a:bodyPr/>
        <a:lstStyle/>
        <a:p>
          <a:endParaRPr lang="zh-CN" altLang="en-US"/>
        </a:p>
      </dgm:t>
    </dgm:pt>
    <dgm:pt modelId="{6FAD9C11-3BCC-3542-8532-AB7BDE6D1BF0}" type="sibTrans" cxnId="{4E8A6B42-F70B-4845-B5CA-FC02B56DF884}">
      <dgm:prSet/>
      <dgm:spPr/>
      <dgm:t>
        <a:bodyPr/>
        <a:lstStyle/>
        <a:p>
          <a:endParaRPr lang="zh-CN" altLang="en-US"/>
        </a:p>
      </dgm:t>
    </dgm:pt>
    <dgm:pt modelId="{65648569-A59E-A947-82F5-6CED053E56D9}">
      <dgm:prSet/>
      <dgm:spPr/>
      <dgm:t>
        <a:bodyPr/>
        <a:lstStyle/>
        <a:p>
          <a:r>
            <a:rPr lang="zh-CN" altLang="en-US" b="0" i="0" u="none"/>
            <a:t>（七）海域使用权；</a:t>
          </a:r>
        </a:p>
      </dgm:t>
    </dgm:pt>
    <dgm:pt modelId="{699761EA-E76A-3946-A8D3-047FD9E88661}" type="parTrans" cxnId="{A939BE5E-0777-C34F-AD43-6710E09696FC}">
      <dgm:prSet/>
      <dgm:spPr/>
      <dgm:t>
        <a:bodyPr/>
        <a:lstStyle/>
        <a:p>
          <a:endParaRPr lang="zh-CN" altLang="en-US"/>
        </a:p>
      </dgm:t>
    </dgm:pt>
    <dgm:pt modelId="{DD08C90E-9A02-FD4D-B92D-0D3B93F86496}" type="sibTrans" cxnId="{A939BE5E-0777-C34F-AD43-6710E09696FC}">
      <dgm:prSet/>
      <dgm:spPr/>
      <dgm:t>
        <a:bodyPr/>
        <a:lstStyle/>
        <a:p>
          <a:endParaRPr lang="zh-CN" altLang="en-US"/>
        </a:p>
      </dgm:t>
    </dgm:pt>
    <dgm:pt modelId="{96C8E86A-D45E-3B45-80E7-A8BCF64F1BB2}">
      <dgm:prSet/>
      <dgm:spPr/>
      <dgm:t>
        <a:bodyPr/>
        <a:lstStyle/>
        <a:p>
          <a:r>
            <a:rPr lang="zh-CN" altLang="en-US" b="0" i="0" u="none"/>
            <a:t>（八）地役权；</a:t>
          </a:r>
        </a:p>
      </dgm:t>
    </dgm:pt>
    <dgm:pt modelId="{B9D90036-E6DC-9C4F-A1D2-26637A32F6BC}" type="parTrans" cxnId="{AB11CD30-2EFC-F44A-973B-B5C2DA27C91C}">
      <dgm:prSet/>
      <dgm:spPr/>
      <dgm:t>
        <a:bodyPr/>
        <a:lstStyle/>
        <a:p>
          <a:endParaRPr lang="zh-CN" altLang="en-US"/>
        </a:p>
      </dgm:t>
    </dgm:pt>
    <dgm:pt modelId="{E13B0095-61A8-A341-A037-7E9031C2B880}" type="sibTrans" cxnId="{AB11CD30-2EFC-F44A-973B-B5C2DA27C91C}">
      <dgm:prSet/>
      <dgm:spPr/>
      <dgm:t>
        <a:bodyPr/>
        <a:lstStyle/>
        <a:p>
          <a:endParaRPr lang="zh-CN" altLang="en-US"/>
        </a:p>
      </dgm:t>
    </dgm:pt>
    <dgm:pt modelId="{69B1325F-8165-2241-88C1-719B3F15A943}">
      <dgm:prSet/>
      <dgm:spPr/>
      <dgm:t>
        <a:bodyPr/>
        <a:lstStyle/>
        <a:p>
          <a:r>
            <a:rPr lang="zh-CN" altLang="en-US" b="0" i="0" u="none"/>
            <a:t>（九）抵押权；</a:t>
          </a:r>
        </a:p>
      </dgm:t>
    </dgm:pt>
    <dgm:pt modelId="{5F8D8B20-7B09-B14D-B695-2E9846BC7E78}" type="parTrans" cxnId="{0F1A9776-EC5A-D94A-BA69-51CBFC96CD69}">
      <dgm:prSet/>
      <dgm:spPr/>
      <dgm:t>
        <a:bodyPr/>
        <a:lstStyle/>
        <a:p>
          <a:endParaRPr lang="zh-CN" altLang="en-US"/>
        </a:p>
      </dgm:t>
    </dgm:pt>
    <dgm:pt modelId="{B06643C8-1166-BA4A-A833-24B3FC680648}" type="sibTrans" cxnId="{0F1A9776-EC5A-D94A-BA69-51CBFC96CD69}">
      <dgm:prSet/>
      <dgm:spPr/>
      <dgm:t>
        <a:bodyPr/>
        <a:lstStyle/>
        <a:p>
          <a:endParaRPr lang="zh-CN" altLang="en-US"/>
        </a:p>
      </dgm:t>
    </dgm:pt>
    <dgm:pt modelId="{72D706DA-57CE-6446-8AB0-11C2A9F85B1B}">
      <dgm:prSet/>
      <dgm:spPr/>
      <dgm:t>
        <a:bodyPr/>
        <a:lstStyle/>
        <a:p>
          <a:r>
            <a:rPr lang="zh-CN" altLang="en-US" b="0" i="0" u="none"/>
            <a:t>（十）法律规定需要登记的其他不动产权利。</a:t>
          </a:r>
        </a:p>
      </dgm:t>
    </dgm:pt>
    <dgm:pt modelId="{4EA58599-9BEE-1140-8464-52F1F1208BC6}" type="parTrans" cxnId="{1D5D0CD1-E638-AA4C-8F6F-CFAA087421F9}">
      <dgm:prSet/>
      <dgm:spPr/>
      <dgm:t>
        <a:bodyPr/>
        <a:lstStyle/>
        <a:p>
          <a:endParaRPr lang="zh-CN" altLang="en-US"/>
        </a:p>
      </dgm:t>
    </dgm:pt>
    <dgm:pt modelId="{A24D06FB-43BB-6549-A0A4-9480C47096E3}" type="sibTrans" cxnId="{1D5D0CD1-E638-AA4C-8F6F-CFAA087421F9}">
      <dgm:prSet/>
      <dgm:spPr/>
      <dgm:t>
        <a:bodyPr/>
        <a:lstStyle/>
        <a:p>
          <a:endParaRPr lang="zh-CN" altLang="en-US"/>
        </a:p>
      </dgm:t>
    </dgm:pt>
    <dgm:pt modelId="{6E2834B3-BE5D-F44E-97C3-4FB69875855B}" type="pres">
      <dgm:prSet presAssocID="{B387F89E-8DC9-6A4E-AB00-E1414DF2F398}" presName="vert0" presStyleCnt="0">
        <dgm:presLayoutVars>
          <dgm:dir/>
          <dgm:animOne val="branch"/>
          <dgm:animLvl val="lvl"/>
        </dgm:presLayoutVars>
      </dgm:prSet>
      <dgm:spPr/>
    </dgm:pt>
    <dgm:pt modelId="{09038DBD-D175-4443-91ED-F770526E016F}" type="pres">
      <dgm:prSet presAssocID="{0B88B2D4-A5C0-9947-BB3B-60B07B992F72}" presName="thickLine" presStyleLbl="alignNode1" presStyleIdx="0" presStyleCnt="11"/>
      <dgm:spPr/>
    </dgm:pt>
    <dgm:pt modelId="{4FF0C471-60D6-0E4E-A84F-DA405E53B48E}" type="pres">
      <dgm:prSet presAssocID="{0B88B2D4-A5C0-9947-BB3B-60B07B992F72}" presName="horz1" presStyleCnt="0"/>
      <dgm:spPr/>
    </dgm:pt>
    <dgm:pt modelId="{0C800118-D392-B043-B874-054F2A6B123C}" type="pres">
      <dgm:prSet presAssocID="{0B88B2D4-A5C0-9947-BB3B-60B07B992F72}" presName="tx1" presStyleLbl="revTx" presStyleIdx="0" presStyleCnt="11"/>
      <dgm:spPr/>
    </dgm:pt>
    <dgm:pt modelId="{C36CDBF9-AC57-164C-B52C-076C7141D351}" type="pres">
      <dgm:prSet presAssocID="{0B88B2D4-A5C0-9947-BB3B-60B07B992F72}" presName="vert1" presStyleCnt="0"/>
      <dgm:spPr/>
    </dgm:pt>
    <dgm:pt modelId="{49233DEB-C931-0B4A-9949-B642F6E7F570}" type="pres">
      <dgm:prSet presAssocID="{B2CD4F7E-BC47-A749-937F-4B094310A32E}" presName="thickLine" presStyleLbl="alignNode1" presStyleIdx="1" presStyleCnt="11"/>
      <dgm:spPr/>
    </dgm:pt>
    <dgm:pt modelId="{8F4B4B0C-BF2C-6644-B66D-361B14F2AE4E}" type="pres">
      <dgm:prSet presAssocID="{B2CD4F7E-BC47-A749-937F-4B094310A32E}" presName="horz1" presStyleCnt="0"/>
      <dgm:spPr/>
    </dgm:pt>
    <dgm:pt modelId="{72179A0F-04B0-A84A-B238-8406A2FE9C26}" type="pres">
      <dgm:prSet presAssocID="{B2CD4F7E-BC47-A749-937F-4B094310A32E}" presName="tx1" presStyleLbl="revTx" presStyleIdx="1" presStyleCnt="11"/>
      <dgm:spPr/>
    </dgm:pt>
    <dgm:pt modelId="{DB9F967F-BE3F-2540-AC4A-EA7D390A9B90}" type="pres">
      <dgm:prSet presAssocID="{B2CD4F7E-BC47-A749-937F-4B094310A32E}" presName="vert1" presStyleCnt="0"/>
      <dgm:spPr/>
    </dgm:pt>
    <dgm:pt modelId="{4EF28281-9E00-B14C-A319-A881064B84DD}" type="pres">
      <dgm:prSet presAssocID="{9B90073F-B09B-5348-8A40-2AAF7CAEA777}" presName="thickLine" presStyleLbl="alignNode1" presStyleIdx="2" presStyleCnt="11"/>
      <dgm:spPr/>
    </dgm:pt>
    <dgm:pt modelId="{3CF2F68D-5A53-8F49-8057-E284BC6623D2}" type="pres">
      <dgm:prSet presAssocID="{9B90073F-B09B-5348-8A40-2AAF7CAEA777}" presName="horz1" presStyleCnt="0"/>
      <dgm:spPr/>
    </dgm:pt>
    <dgm:pt modelId="{B3D7DE60-29D0-EB48-BA71-51F78FEFB10D}" type="pres">
      <dgm:prSet presAssocID="{9B90073F-B09B-5348-8A40-2AAF7CAEA777}" presName="tx1" presStyleLbl="revTx" presStyleIdx="2" presStyleCnt="11"/>
      <dgm:spPr/>
    </dgm:pt>
    <dgm:pt modelId="{B01DF9E9-5359-BB44-A994-F04442F93411}" type="pres">
      <dgm:prSet presAssocID="{9B90073F-B09B-5348-8A40-2AAF7CAEA777}" presName="vert1" presStyleCnt="0"/>
      <dgm:spPr/>
    </dgm:pt>
    <dgm:pt modelId="{16A23C60-5C08-7649-AB16-78311D1A5170}" type="pres">
      <dgm:prSet presAssocID="{44EC411A-A75F-A642-B36A-F97BD8BEF017}" presName="thickLine" presStyleLbl="alignNode1" presStyleIdx="3" presStyleCnt="11"/>
      <dgm:spPr/>
    </dgm:pt>
    <dgm:pt modelId="{0F7DFA74-BC22-9448-B76B-38043FD697AF}" type="pres">
      <dgm:prSet presAssocID="{44EC411A-A75F-A642-B36A-F97BD8BEF017}" presName="horz1" presStyleCnt="0"/>
      <dgm:spPr/>
    </dgm:pt>
    <dgm:pt modelId="{CA9B3F1F-E360-7748-AF45-07485F4C8AB8}" type="pres">
      <dgm:prSet presAssocID="{44EC411A-A75F-A642-B36A-F97BD8BEF017}" presName="tx1" presStyleLbl="revTx" presStyleIdx="3" presStyleCnt="11"/>
      <dgm:spPr/>
    </dgm:pt>
    <dgm:pt modelId="{2B98D669-DB3D-504E-A315-CE669B578DEC}" type="pres">
      <dgm:prSet presAssocID="{44EC411A-A75F-A642-B36A-F97BD8BEF017}" presName="vert1" presStyleCnt="0"/>
      <dgm:spPr/>
    </dgm:pt>
    <dgm:pt modelId="{22107A5B-DA45-4A46-B0A8-572A9B58A16C}" type="pres">
      <dgm:prSet presAssocID="{0A20AA63-3CA9-0B42-95CC-04490CF82B43}" presName="thickLine" presStyleLbl="alignNode1" presStyleIdx="4" presStyleCnt="11"/>
      <dgm:spPr/>
    </dgm:pt>
    <dgm:pt modelId="{C66B64D4-AC6E-2B4E-9314-9FCD0EC50C44}" type="pres">
      <dgm:prSet presAssocID="{0A20AA63-3CA9-0B42-95CC-04490CF82B43}" presName="horz1" presStyleCnt="0"/>
      <dgm:spPr/>
    </dgm:pt>
    <dgm:pt modelId="{5182C8AA-37DD-1B4F-9F74-7DF498FD4061}" type="pres">
      <dgm:prSet presAssocID="{0A20AA63-3CA9-0B42-95CC-04490CF82B43}" presName="tx1" presStyleLbl="revTx" presStyleIdx="4" presStyleCnt="11"/>
      <dgm:spPr/>
    </dgm:pt>
    <dgm:pt modelId="{0D89AA84-E0DA-D745-8E1F-6E67733AD574}" type="pres">
      <dgm:prSet presAssocID="{0A20AA63-3CA9-0B42-95CC-04490CF82B43}" presName="vert1" presStyleCnt="0"/>
      <dgm:spPr/>
    </dgm:pt>
    <dgm:pt modelId="{083F4F2E-3177-CB4E-8B54-43E53161A70A}" type="pres">
      <dgm:prSet presAssocID="{3F08D696-921C-324C-B14D-DFB162A556B6}" presName="thickLine" presStyleLbl="alignNode1" presStyleIdx="5" presStyleCnt="11"/>
      <dgm:spPr/>
    </dgm:pt>
    <dgm:pt modelId="{7CDB9B90-29F7-024D-AB87-47B8A89CA328}" type="pres">
      <dgm:prSet presAssocID="{3F08D696-921C-324C-B14D-DFB162A556B6}" presName="horz1" presStyleCnt="0"/>
      <dgm:spPr/>
    </dgm:pt>
    <dgm:pt modelId="{61405905-A69C-7741-9624-00A9B370AC8F}" type="pres">
      <dgm:prSet presAssocID="{3F08D696-921C-324C-B14D-DFB162A556B6}" presName="tx1" presStyleLbl="revTx" presStyleIdx="5" presStyleCnt="11"/>
      <dgm:spPr/>
    </dgm:pt>
    <dgm:pt modelId="{C3973876-AC82-FD46-89A7-2454D4ED5AD5}" type="pres">
      <dgm:prSet presAssocID="{3F08D696-921C-324C-B14D-DFB162A556B6}" presName="vert1" presStyleCnt="0"/>
      <dgm:spPr/>
    </dgm:pt>
    <dgm:pt modelId="{854D2FA9-F81C-C349-86FC-1C7011A97043}" type="pres">
      <dgm:prSet presAssocID="{28E56622-C5C4-904B-B955-5493641AA642}" presName="thickLine" presStyleLbl="alignNode1" presStyleIdx="6" presStyleCnt="11"/>
      <dgm:spPr/>
    </dgm:pt>
    <dgm:pt modelId="{7537045C-97FD-C844-B16B-66ECCC8F9B63}" type="pres">
      <dgm:prSet presAssocID="{28E56622-C5C4-904B-B955-5493641AA642}" presName="horz1" presStyleCnt="0"/>
      <dgm:spPr/>
    </dgm:pt>
    <dgm:pt modelId="{8A8E3A79-D53B-044F-8142-3DF011C83161}" type="pres">
      <dgm:prSet presAssocID="{28E56622-C5C4-904B-B955-5493641AA642}" presName="tx1" presStyleLbl="revTx" presStyleIdx="6" presStyleCnt="11"/>
      <dgm:spPr/>
    </dgm:pt>
    <dgm:pt modelId="{31437D0D-ADC6-294E-B968-A1A9D10DFD99}" type="pres">
      <dgm:prSet presAssocID="{28E56622-C5C4-904B-B955-5493641AA642}" presName="vert1" presStyleCnt="0"/>
      <dgm:spPr/>
    </dgm:pt>
    <dgm:pt modelId="{D375C8D0-E357-BE40-9A0E-6B411598C844}" type="pres">
      <dgm:prSet presAssocID="{65648569-A59E-A947-82F5-6CED053E56D9}" presName="thickLine" presStyleLbl="alignNode1" presStyleIdx="7" presStyleCnt="11"/>
      <dgm:spPr/>
    </dgm:pt>
    <dgm:pt modelId="{0E04811F-3BFA-B74E-894D-10F02F4CACC4}" type="pres">
      <dgm:prSet presAssocID="{65648569-A59E-A947-82F5-6CED053E56D9}" presName="horz1" presStyleCnt="0"/>
      <dgm:spPr/>
    </dgm:pt>
    <dgm:pt modelId="{B5FE90F0-41DA-D44F-BDFC-8E2C0E91115A}" type="pres">
      <dgm:prSet presAssocID="{65648569-A59E-A947-82F5-6CED053E56D9}" presName="tx1" presStyleLbl="revTx" presStyleIdx="7" presStyleCnt="11"/>
      <dgm:spPr/>
    </dgm:pt>
    <dgm:pt modelId="{101D7195-ADFF-2B43-96E1-7AE2A05A4704}" type="pres">
      <dgm:prSet presAssocID="{65648569-A59E-A947-82F5-6CED053E56D9}" presName="vert1" presStyleCnt="0"/>
      <dgm:spPr/>
    </dgm:pt>
    <dgm:pt modelId="{CDD55764-6EFD-F74D-BB98-9E417BB5150A}" type="pres">
      <dgm:prSet presAssocID="{96C8E86A-D45E-3B45-80E7-A8BCF64F1BB2}" presName="thickLine" presStyleLbl="alignNode1" presStyleIdx="8" presStyleCnt="11"/>
      <dgm:spPr/>
    </dgm:pt>
    <dgm:pt modelId="{7EEFC9DD-FC3E-4144-97E7-4337A919BB1A}" type="pres">
      <dgm:prSet presAssocID="{96C8E86A-D45E-3B45-80E7-A8BCF64F1BB2}" presName="horz1" presStyleCnt="0"/>
      <dgm:spPr/>
    </dgm:pt>
    <dgm:pt modelId="{6AD0B0F5-7EC9-0C4F-940D-E5E93F13607D}" type="pres">
      <dgm:prSet presAssocID="{96C8E86A-D45E-3B45-80E7-A8BCF64F1BB2}" presName="tx1" presStyleLbl="revTx" presStyleIdx="8" presStyleCnt="11"/>
      <dgm:spPr/>
    </dgm:pt>
    <dgm:pt modelId="{2D8FBCF8-F17B-7048-A340-00DBCC46A7BA}" type="pres">
      <dgm:prSet presAssocID="{96C8E86A-D45E-3B45-80E7-A8BCF64F1BB2}" presName="vert1" presStyleCnt="0"/>
      <dgm:spPr/>
    </dgm:pt>
    <dgm:pt modelId="{272EAF12-6368-F04A-83A8-E998031D3F34}" type="pres">
      <dgm:prSet presAssocID="{69B1325F-8165-2241-88C1-719B3F15A943}" presName="thickLine" presStyleLbl="alignNode1" presStyleIdx="9" presStyleCnt="11"/>
      <dgm:spPr/>
    </dgm:pt>
    <dgm:pt modelId="{EE98670A-F35F-B344-948C-45F9B0F7BA48}" type="pres">
      <dgm:prSet presAssocID="{69B1325F-8165-2241-88C1-719B3F15A943}" presName="horz1" presStyleCnt="0"/>
      <dgm:spPr/>
    </dgm:pt>
    <dgm:pt modelId="{2B114FDE-288F-8640-BC7B-7BE778424307}" type="pres">
      <dgm:prSet presAssocID="{69B1325F-8165-2241-88C1-719B3F15A943}" presName="tx1" presStyleLbl="revTx" presStyleIdx="9" presStyleCnt="11"/>
      <dgm:spPr/>
    </dgm:pt>
    <dgm:pt modelId="{510DCA89-2A7D-1644-A8CA-70BEB926049A}" type="pres">
      <dgm:prSet presAssocID="{69B1325F-8165-2241-88C1-719B3F15A943}" presName="vert1" presStyleCnt="0"/>
      <dgm:spPr/>
    </dgm:pt>
    <dgm:pt modelId="{88F78444-3AB0-D445-BE7C-12E6343F7E3A}" type="pres">
      <dgm:prSet presAssocID="{72D706DA-57CE-6446-8AB0-11C2A9F85B1B}" presName="thickLine" presStyleLbl="alignNode1" presStyleIdx="10" presStyleCnt="11"/>
      <dgm:spPr/>
    </dgm:pt>
    <dgm:pt modelId="{2CBFAF36-73BC-9E45-8150-D1D1F95E9EA7}" type="pres">
      <dgm:prSet presAssocID="{72D706DA-57CE-6446-8AB0-11C2A9F85B1B}" presName="horz1" presStyleCnt="0"/>
      <dgm:spPr/>
    </dgm:pt>
    <dgm:pt modelId="{7515CC4A-D71D-6448-9126-602318835B92}" type="pres">
      <dgm:prSet presAssocID="{72D706DA-57CE-6446-8AB0-11C2A9F85B1B}" presName="tx1" presStyleLbl="revTx" presStyleIdx="10" presStyleCnt="11"/>
      <dgm:spPr/>
    </dgm:pt>
    <dgm:pt modelId="{F6BAD0D8-7599-1844-B750-2688CF8D02D8}" type="pres">
      <dgm:prSet presAssocID="{72D706DA-57CE-6446-8AB0-11C2A9F85B1B}" presName="vert1" presStyleCnt="0"/>
      <dgm:spPr/>
    </dgm:pt>
  </dgm:ptLst>
  <dgm:cxnLst>
    <dgm:cxn modelId="{75F1EC0D-95CA-FD47-B8EE-C4154D427B5B}" srcId="{B387F89E-8DC9-6A4E-AB00-E1414DF2F398}" destId="{0B88B2D4-A5C0-9947-BB3B-60B07B992F72}" srcOrd="0" destOrd="0" parTransId="{55D77CA8-9DEF-874B-9799-2B59B225C33E}" sibTransId="{A406C462-1130-EA4A-A990-37B4A421A97D}"/>
    <dgm:cxn modelId="{1DCB1E17-6636-B445-959F-38E8BF6E267F}" type="presOf" srcId="{0B88B2D4-A5C0-9947-BB3B-60B07B992F72}" destId="{0C800118-D392-B043-B874-054F2A6B123C}" srcOrd="0" destOrd="0" presId="urn:microsoft.com/office/officeart/2008/layout/LinedList"/>
    <dgm:cxn modelId="{11A6B925-35B6-304D-9B97-812FBCE3DB45}" type="presOf" srcId="{72D706DA-57CE-6446-8AB0-11C2A9F85B1B}" destId="{7515CC4A-D71D-6448-9126-602318835B92}" srcOrd="0" destOrd="0" presId="urn:microsoft.com/office/officeart/2008/layout/LinedList"/>
    <dgm:cxn modelId="{F02BE825-3B34-AC44-B053-18AF8365FE1D}" srcId="{B387F89E-8DC9-6A4E-AB00-E1414DF2F398}" destId="{44EC411A-A75F-A642-B36A-F97BD8BEF017}" srcOrd="3" destOrd="0" parTransId="{9B51F342-9708-1440-A697-8F79B7774273}" sibTransId="{47A0F76A-1ED0-8243-91DB-73A6A66821EF}"/>
    <dgm:cxn modelId="{88988D2D-8358-1145-9ACF-244F4AB3A12F}" srcId="{B387F89E-8DC9-6A4E-AB00-E1414DF2F398}" destId="{B2CD4F7E-BC47-A749-937F-4B094310A32E}" srcOrd="1" destOrd="0" parTransId="{17C913B5-FC2C-6D49-8351-C3320A343197}" sibTransId="{A930C460-8C99-024D-A692-418CD6D3008D}"/>
    <dgm:cxn modelId="{29A08F2D-1B34-4948-A813-0F16477D7122}" type="presOf" srcId="{96C8E86A-D45E-3B45-80E7-A8BCF64F1BB2}" destId="{6AD0B0F5-7EC9-0C4F-940D-E5E93F13607D}" srcOrd="0" destOrd="0" presId="urn:microsoft.com/office/officeart/2008/layout/LinedList"/>
    <dgm:cxn modelId="{AB11CD30-2EFC-F44A-973B-B5C2DA27C91C}" srcId="{B387F89E-8DC9-6A4E-AB00-E1414DF2F398}" destId="{96C8E86A-D45E-3B45-80E7-A8BCF64F1BB2}" srcOrd="8" destOrd="0" parTransId="{B9D90036-E6DC-9C4F-A1D2-26637A32F6BC}" sibTransId="{E13B0095-61A8-A341-A037-7E9031C2B880}"/>
    <dgm:cxn modelId="{7E6B303F-74D8-484C-AF65-30722C0FD1E6}" srcId="{B387F89E-8DC9-6A4E-AB00-E1414DF2F398}" destId="{0A20AA63-3CA9-0B42-95CC-04490CF82B43}" srcOrd="4" destOrd="0" parTransId="{2DDAF259-63F5-B542-A7C4-D4445D2E99FF}" sibTransId="{ECA46C68-2B95-AA46-8ACC-009E22728815}"/>
    <dgm:cxn modelId="{4E8A6B42-F70B-4845-B5CA-FC02B56DF884}" srcId="{B387F89E-8DC9-6A4E-AB00-E1414DF2F398}" destId="{28E56622-C5C4-904B-B955-5493641AA642}" srcOrd="6" destOrd="0" parTransId="{8EBFAD75-5A65-D74B-B554-E34B7D0DA733}" sibTransId="{6FAD9C11-3BCC-3542-8532-AB7BDE6D1BF0}"/>
    <dgm:cxn modelId="{48945354-C53E-6840-BD54-1DE26036FF1E}" type="presOf" srcId="{9B90073F-B09B-5348-8A40-2AAF7CAEA777}" destId="{B3D7DE60-29D0-EB48-BA71-51F78FEFB10D}" srcOrd="0" destOrd="0" presId="urn:microsoft.com/office/officeart/2008/layout/LinedList"/>
    <dgm:cxn modelId="{A939BE5E-0777-C34F-AD43-6710E09696FC}" srcId="{B387F89E-8DC9-6A4E-AB00-E1414DF2F398}" destId="{65648569-A59E-A947-82F5-6CED053E56D9}" srcOrd="7" destOrd="0" parTransId="{699761EA-E76A-3946-A8D3-047FD9E88661}" sibTransId="{DD08C90E-9A02-FD4D-B92D-0D3B93F86496}"/>
    <dgm:cxn modelId="{624AB564-DF05-7144-9A06-A81A0A583120}" type="presOf" srcId="{69B1325F-8165-2241-88C1-719B3F15A943}" destId="{2B114FDE-288F-8640-BC7B-7BE778424307}" srcOrd="0" destOrd="0" presId="urn:microsoft.com/office/officeart/2008/layout/LinedList"/>
    <dgm:cxn modelId="{0F1A9776-EC5A-D94A-BA69-51CBFC96CD69}" srcId="{B387F89E-8DC9-6A4E-AB00-E1414DF2F398}" destId="{69B1325F-8165-2241-88C1-719B3F15A943}" srcOrd="9" destOrd="0" parTransId="{5F8D8B20-7B09-B14D-B695-2E9846BC7E78}" sibTransId="{B06643C8-1166-BA4A-A833-24B3FC680648}"/>
    <dgm:cxn modelId="{67F88C87-239F-AD46-96FE-A9D563FE28F0}" type="presOf" srcId="{3F08D696-921C-324C-B14D-DFB162A556B6}" destId="{61405905-A69C-7741-9624-00A9B370AC8F}" srcOrd="0" destOrd="0" presId="urn:microsoft.com/office/officeart/2008/layout/LinedList"/>
    <dgm:cxn modelId="{3C3BD68B-F5CD-9641-B67A-021E14ECC41A}" type="presOf" srcId="{28E56622-C5C4-904B-B955-5493641AA642}" destId="{8A8E3A79-D53B-044F-8142-3DF011C83161}" srcOrd="0" destOrd="0" presId="urn:microsoft.com/office/officeart/2008/layout/LinedList"/>
    <dgm:cxn modelId="{772FD09A-7ACF-9348-B9C8-C41085A9465F}" srcId="{B387F89E-8DC9-6A4E-AB00-E1414DF2F398}" destId="{9B90073F-B09B-5348-8A40-2AAF7CAEA777}" srcOrd="2" destOrd="0" parTransId="{E05C07DD-BAB1-4140-B1CE-5D7321DA5DAB}" sibTransId="{47A49B54-A0AD-7943-9DAB-0EFC279151F3}"/>
    <dgm:cxn modelId="{D85C05C9-6C6D-3B41-AC46-29CDBF6B467E}" type="presOf" srcId="{B387F89E-8DC9-6A4E-AB00-E1414DF2F398}" destId="{6E2834B3-BE5D-F44E-97C3-4FB69875855B}" srcOrd="0" destOrd="0" presId="urn:microsoft.com/office/officeart/2008/layout/LinedList"/>
    <dgm:cxn modelId="{54166FC9-6701-FE4F-9F55-C2F8ABA47EB3}" type="presOf" srcId="{B2CD4F7E-BC47-A749-937F-4B094310A32E}" destId="{72179A0F-04B0-A84A-B238-8406A2FE9C26}" srcOrd="0" destOrd="0" presId="urn:microsoft.com/office/officeart/2008/layout/LinedList"/>
    <dgm:cxn modelId="{EED556CB-BB04-F54A-88A9-F5C618681AA2}" type="presOf" srcId="{65648569-A59E-A947-82F5-6CED053E56D9}" destId="{B5FE90F0-41DA-D44F-BDFC-8E2C0E91115A}" srcOrd="0" destOrd="0" presId="urn:microsoft.com/office/officeart/2008/layout/LinedList"/>
    <dgm:cxn modelId="{DB70D4CF-9C4D-1F42-9E55-E605DFA077DD}" type="presOf" srcId="{0A20AA63-3CA9-0B42-95CC-04490CF82B43}" destId="{5182C8AA-37DD-1B4F-9F74-7DF498FD4061}" srcOrd="0" destOrd="0" presId="urn:microsoft.com/office/officeart/2008/layout/LinedList"/>
    <dgm:cxn modelId="{1D5D0CD1-E638-AA4C-8F6F-CFAA087421F9}" srcId="{B387F89E-8DC9-6A4E-AB00-E1414DF2F398}" destId="{72D706DA-57CE-6446-8AB0-11C2A9F85B1B}" srcOrd="10" destOrd="0" parTransId="{4EA58599-9BEE-1140-8464-52F1F1208BC6}" sibTransId="{A24D06FB-43BB-6549-A0A4-9480C47096E3}"/>
    <dgm:cxn modelId="{484DCAEE-5075-A547-9C23-0B54B53E3ADE}" type="presOf" srcId="{44EC411A-A75F-A642-B36A-F97BD8BEF017}" destId="{CA9B3F1F-E360-7748-AF45-07485F4C8AB8}" srcOrd="0" destOrd="0" presId="urn:microsoft.com/office/officeart/2008/layout/LinedList"/>
    <dgm:cxn modelId="{5FA7E1F2-0417-1D4E-90EF-D75A1F0C53BC}" srcId="{B387F89E-8DC9-6A4E-AB00-E1414DF2F398}" destId="{3F08D696-921C-324C-B14D-DFB162A556B6}" srcOrd="5" destOrd="0" parTransId="{83D56180-ABF2-EB4E-9B47-7EC84120D98E}" sibTransId="{B9B38DBF-01EF-9445-9823-360AFB316E80}"/>
    <dgm:cxn modelId="{BB916204-D286-4142-81E3-C5D26A51AF72}" type="presParOf" srcId="{6E2834B3-BE5D-F44E-97C3-4FB69875855B}" destId="{09038DBD-D175-4443-91ED-F770526E016F}" srcOrd="0" destOrd="0" presId="urn:microsoft.com/office/officeart/2008/layout/LinedList"/>
    <dgm:cxn modelId="{BE75C513-9868-8244-9A3D-7D573BCA3ABB}" type="presParOf" srcId="{6E2834B3-BE5D-F44E-97C3-4FB69875855B}" destId="{4FF0C471-60D6-0E4E-A84F-DA405E53B48E}" srcOrd="1" destOrd="0" presId="urn:microsoft.com/office/officeart/2008/layout/LinedList"/>
    <dgm:cxn modelId="{AAD7B01F-D996-5E48-BB37-DD062D592655}" type="presParOf" srcId="{4FF0C471-60D6-0E4E-A84F-DA405E53B48E}" destId="{0C800118-D392-B043-B874-054F2A6B123C}" srcOrd="0" destOrd="0" presId="urn:microsoft.com/office/officeart/2008/layout/LinedList"/>
    <dgm:cxn modelId="{E0D2E0FE-ADE0-2943-9C74-C06CA31545A2}" type="presParOf" srcId="{4FF0C471-60D6-0E4E-A84F-DA405E53B48E}" destId="{C36CDBF9-AC57-164C-B52C-076C7141D351}" srcOrd="1" destOrd="0" presId="urn:microsoft.com/office/officeart/2008/layout/LinedList"/>
    <dgm:cxn modelId="{333EEDFD-AF42-F249-B4C2-2109AA1B473D}" type="presParOf" srcId="{6E2834B3-BE5D-F44E-97C3-4FB69875855B}" destId="{49233DEB-C931-0B4A-9949-B642F6E7F570}" srcOrd="2" destOrd="0" presId="urn:microsoft.com/office/officeart/2008/layout/LinedList"/>
    <dgm:cxn modelId="{D6F22D67-067F-5443-B60F-D8444EE0E0C1}" type="presParOf" srcId="{6E2834B3-BE5D-F44E-97C3-4FB69875855B}" destId="{8F4B4B0C-BF2C-6644-B66D-361B14F2AE4E}" srcOrd="3" destOrd="0" presId="urn:microsoft.com/office/officeart/2008/layout/LinedList"/>
    <dgm:cxn modelId="{29975EFC-3EB7-8143-9CC7-1D191A8FA14C}" type="presParOf" srcId="{8F4B4B0C-BF2C-6644-B66D-361B14F2AE4E}" destId="{72179A0F-04B0-A84A-B238-8406A2FE9C26}" srcOrd="0" destOrd="0" presId="urn:microsoft.com/office/officeart/2008/layout/LinedList"/>
    <dgm:cxn modelId="{48405364-F6BB-DC4B-8095-EAFCFF28A686}" type="presParOf" srcId="{8F4B4B0C-BF2C-6644-B66D-361B14F2AE4E}" destId="{DB9F967F-BE3F-2540-AC4A-EA7D390A9B90}" srcOrd="1" destOrd="0" presId="urn:microsoft.com/office/officeart/2008/layout/LinedList"/>
    <dgm:cxn modelId="{AB6F9D1F-A20B-1C4B-AAC1-D783FF173023}" type="presParOf" srcId="{6E2834B3-BE5D-F44E-97C3-4FB69875855B}" destId="{4EF28281-9E00-B14C-A319-A881064B84DD}" srcOrd="4" destOrd="0" presId="urn:microsoft.com/office/officeart/2008/layout/LinedList"/>
    <dgm:cxn modelId="{701D1442-0205-1A49-806C-D771CC784589}" type="presParOf" srcId="{6E2834B3-BE5D-F44E-97C3-4FB69875855B}" destId="{3CF2F68D-5A53-8F49-8057-E284BC6623D2}" srcOrd="5" destOrd="0" presId="urn:microsoft.com/office/officeart/2008/layout/LinedList"/>
    <dgm:cxn modelId="{EE2FF2C5-CE59-844A-A78D-F893C9C040EC}" type="presParOf" srcId="{3CF2F68D-5A53-8F49-8057-E284BC6623D2}" destId="{B3D7DE60-29D0-EB48-BA71-51F78FEFB10D}" srcOrd="0" destOrd="0" presId="urn:microsoft.com/office/officeart/2008/layout/LinedList"/>
    <dgm:cxn modelId="{27E8379F-711A-A945-8A40-821F30486FC9}" type="presParOf" srcId="{3CF2F68D-5A53-8F49-8057-E284BC6623D2}" destId="{B01DF9E9-5359-BB44-A994-F04442F93411}" srcOrd="1" destOrd="0" presId="urn:microsoft.com/office/officeart/2008/layout/LinedList"/>
    <dgm:cxn modelId="{1C4F87D3-1F57-5940-8F21-A48DA3030E14}" type="presParOf" srcId="{6E2834B3-BE5D-F44E-97C3-4FB69875855B}" destId="{16A23C60-5C08-7649-AB16-78311D1A5170}" srcOrd="6" destOrd="0" presId="urn:microsoft.com/office/officeart/2008/layout/LinedList"/>
    <dgm:cxn modelId="{AB6794AA-50C7-CE49-8E59-30F08108DC63}" type="presParOf" srcId="{6E2834B3-BE5D-F44E-97C3-4FB69875855B}" destId="{0F7DFA74-BC22-9448-B76B-38043FD697AF}" srcOrd="7" destOrd="0" presId="urn:microsoft.com/office/officeart/2008/layout/LinedList"/>
    <dgm:cxn modelId="{0163D576-EFC4-4049-ACC6-A57C86505299}" type="presParOf" srcId="{0F7DFA74-BC22-9448-B76B-38043FD697AF}" destId="{CA9B3F1F-E360-7748-AF45-07485F4C8AB8}" srcOrd="0" destOrd="0" presId="urn:microsoft.com/office/officeart/2008/layout/LinedList"/>
    <dgm:cxn modelId="{A7138EE1-2451-C644-BB19-B44C7BAAB8FB}" type="presParOf" srcId="{0F7DFA74-BC22-9448-B76B-38043FD697AF}" destId="{2B98D669-DB3D-504E-A315-CE669B578DEC}" srcOrd="1" destOrd="0" presId="urn:microsoft.com/office/officeart/2008/layout/LinedList"/>
    <dgm:cxn modelId="{F399F3F7-E3CC-9E45-BBF3-A7E38A77B4EF}" type="presParOf" srcId="{6E2834B3-BE5D-F44E-97C3-4FB69875855B}" destId="{22107A5B-DA45-4A46-B0A8-572A9B58A16C}" srcOrd="8" destOrd="0" presId="urn:microsoft.com/office/officeart/2008/layout/LinedList"/>
    <dgm:cxn modelId="{72BAA7D1-61AD-E54A-97AF-AE3F23258E96}" type="presParOf" srcId="{6E2834B3-BE5D-F44E-97C3-4FB69875855B}" destId="{C66B64D4-AC6E-2B4E-9314-9FCD0EC50C44}" srcOrd="9" destOrd="0" presId="urn:microsoft.com/office/officeart/2008/layout/LinedList"/>
    <dgm:cxn modelId="{0B57157F-9DD8-6840-9232-B530A622557E}" type="presParOf" srcId="{C66B64D4-AC6E-2B4E-9314-9FCD0EC50C44}" destId="{5182C8AA-37DD-1B4F-9F74-7DF498FD4061}" srcOrd="0" destOrd="0" presId="urn:microsoft.com/office/officeart/2008/layout/LinedList"/>
    <dgm:cxn modelId="{D60ACE98-6959-4A4D-AF34-00F555ADB8A2}" type="presParOf" srcId="{C66B64D4-AC6E-2B4E-9314-9FCD0EC50C44}" destId="{0D89AA84-E0DA-D745-8E1F-6E67733AD574}" srcOrd="1" destOrd="0" presId="urn:microsoft.com/office/officeart/2008/layout/LinedList"/>
    <dgm:cxn modelId="{9206FBC7-D5CF-7C42-938A-91900C02A2D5}" type="presParOf" srcId="{6E2834B3-BE5D-F44E-97C3-4FB69875855B}" destId="{083F4F2E-3177-CB4E-8B54-43E53161A70A}" srcOrd="10" destOrd="0" presId="urn:microsoft.com/office/officeart/2008/layout/LinedList"/>
    <dgm:cxn modelId="{561F1E12-09D5-3D4A-8BCA-214FF3D43C8F}" type="presParOf" srcId="{6E2834B3-BE5D-F44E-97C3-4FB69875855B}" destId="{7CDB9B90-29F7-024D-AB87-47B8A89CA328}" srcOrd="11" destOrd="0" presId="urn:microsoft.com/office/officeart/2008/layout/LinedList"/>
    <dgm:cxn modelId="{438696F6-F9EA-5840-ACAE-BA0FDC599500}" type="presParOf" srcId="{7CDB9B90-29F7-024D-AB87-47B8A89CA328}" destId="{61405905-A69C-7741-9624-00A9B370AC8F}" srcOrd="0" destOrd="0" presId="urn:microsoft.com/office/officeart/2008/layout/LinedList"/>
    <dgm:cxn modelId="{4BDF02C7-6C2A-0542-B2BC-1349A5122B12}" type="presParOf" srcId="{7CDB9B90-29F7-024D-AB87-47B8A89CA328}" destId="{C3973876-AC82-FD46-89A7-2454D4ED5AD5}" srcOrd="1" destOrd="0" presId="urn:microsoft.com/office/officeart/2008/layout/LinedList"/>
    <dgm:cxn modelId="{233BE20F-10C1-F34E-AE50-BE41A8B7F39E}" type="presParOf" srcId="{6E2834B3-BE5D-F44E-97C3-4FB69875855B}" destId="{854D2FA9-F81C-C349-86FC-1C7011A97043}" srcOrd="12" destOrd="0" presId="urn:microsoft.com/office/officeart/2008/layout/LinedList"/>
    <dgm:cxn modelId="{F49313BA-F717-2E4E-B50E-085D357AA213}" type="presParOf" srcId="{6E2834B3-BE5D-F44E-97C3-4FB69875855B}" destId="{7537045C-97FD-C844-B16B-66ECCC8F9B63}" srcOrd="13" destOrd="0" presId="urn:microsoft.com/office/officeart/2008/layout/LinedList"/>
    <dgm:cxn modelId="{B0BB41FD-534D-8147-81A4-D7CCEE2DEA74}" type="presParOf" srcId="{7537045C-97FD-C844-B16B-66ECCC8F9B63}" destId="{8A8E3A79-D53B-044F-8142-3DF011C83161}" srcOrd="0" destOrd="0" presId="urn:microsoft.com/office/officeart/2008/layout/LinedList"/>
    <dgm:cxn modelId="{41FA71A4-D68B-584C-9DBC-99D9EAE97A3C}" type="presParOf" srcId="{7537045C-97FD-C844-B16B-66ECCC8F9B63}" destId="{31437D0D-ADC6-294E-B968-A1A9D10DFD99}" srcOrd="1" destOrd="0" presId="urn:microsoft.com/office/officeart/2008/layout/LinedList"/>
    <dgm:cxn modelId="{683B33D0-F669-F14C-9731-AA7491F54910}" type="presParOf" srcId="{6E2834B3-BE5D-F44E-97C3-4FB69875855B}" destId="{D375C8D0-E357-BE40-9A0E-6B411598C844}" srcOrd="14" destOrd="0" presId="urn:microsoft.com/office/officeart/2008/layout/LinedList"/>
    <dgm:cxn modelId="{C4A6039B-DA7F-2842-B397-B96C8A53E95F}" type="presParOf" srcId="{6E2834B3-BE5D-F44E-97C3-4FB69875855B}" destId="{0E04811F-3BFA-B74E-894D-10F02F4CACC4}" srcOrd="15" destOrd="0" presId="urn:microsoft.com/office/officeart/2008/layout/LinedList"/>
    <dgm:cxn modelId="{1693A9D4-C18A-7E45-BB7D-CC35A8E5BA89}" type="presParOf" srcId="{0E04811F-3BFA-B74E-894D-10F02F4CACC4}" destId="{B5FE90F0-41DA-D44F-BDFC-8E2C0E91115A}" srcOrd="0" destOrd="0" presId="urn:microsoft.com/office/officeart/2008/layout/LinedList"/>
    <dgm:cxn modelId="{40FAF1AC-5E0D-8149-93E0-B4C767097A31}" type="presParOf" srcId="{0E04811F-3BFA-B74E-894D-10F02F4CACC4}" destId="{101D7195-ADFF-2B43-96E1-7AE2A05A4704}" srcOrd="1" destOrd="0" presId="urn:microsoft.com/office/officeart/2008/layout/LinedList"/>
    <dgm:cxn modelId="{E52FBB22-08B0-C24D-904A-E979004973A3}" type="presParOf" srcId="{6E2834B3-BE5D-F44E-97C3-4FB69875855B}" destId="{CDD55764-6EFD-F74D-BB98-9E417BB5150A}" srcOrd="16" destOrd="0" presId="urn:microsoft.com/office/officeart/2008/layout/LinedList"/>
    <dgm:cxn modelId="{F3C60B7F-2E75-8446-BCDF-7F67C6569B3F}" type="presParOf" srcId="{6E2834B3-BE5D-F44E-97C3-4FB69875855B}" destId="{7EEFC9DD-FC3E-4144-97E7-4337A919BB1A}" srcOrd="17" destOrd="0" presId="urn:microsoft.com/office/officeart/2008/layout/LinedList"/>
    <dgm:cxn modelId="{A7C57259-6413-0F46-A123-0BB9E82E546D}" type="presParOf" srcId="{7EEFC9DD-FC3E-4144-97E7-4337A919BB1A}" destId="{6AD0B0F5-7EC9-0C4F-940D-E5E93F13607D}" srcOrd="0" destOrd="0" presId="urn:microsoft.com/office/officeart/2008/layout/LinedList"/>
    <dgm:cxn modelId="{32B2F37C-9A41-614D-A8BE-D7410BB4D164}" type="presParOf" srcId="{7EEFC9DD-FC3E-4144-97E7-4337A919BB1A}" destId="{2D8FBCF8-F17B-7048-A340-00DBCC46A7BA}" srcOrd="1" destOrd="0" presId="urn:microsoft.com/office/officeart/2008/layout/LinedList"/>
    <dgm:cxn modelId="{196B0F3F-A760-0A4D-8587-B3380DD0C3B3}" type="presParOf" srcId="{6E2834B3-BE5D-F44E-97C3-4FB69875855B}" destId="{272EAF12-6368-F04A-83A8-E998031D3F34}" srcOrd="18" destOrd="0" presId="urn:microsoft.com/office/officeart/2008/layout/LinedList"/>
    <dgm:cxn modelId="{39A72BC7-F37C-8A4E-B08C-F7599E1814B3}" type="presParOf" srcId="{6E2834B3-BE5D-F44E-97C3-4FB69875855B}" destId="{EE98670A-F35F-B344-948C-45F9B0F7BA48}" srcOrd="19" destOrd="0" presId="urn:microsoft.com/office/officeart/2008/layout/LinedList"/>
    <dgm:cxn modelId="{63C387E2-B0A4-BA46-9620-B449F90B8EFD}" type="presParOf" srcId="{EE98670A-F35F-B344-948C-45F9B0F7BA48}" destId="{2B114FDE-288F-8640-BC7B-7BE778424307}" srcOrd="0" destOrd="0" presId="urn:microsoft.com/office/officeart/2008/layout/LinedList"/>
    <dgm:cxn modelId="{88C62A0A-F5AE-F747-95C3-96083D4C133D}" type="presParOf" srcId="{EE98670A-F35F-B344-948C-45F9B0F7BA48}" destId="{510DCA89-2A7D-1644-A8CA-70BEB926049A}" srcOrd="1" destOrd="0" presId="urn:microsoft.com/office/officeart/2008/layout/LinedList"/>
    <dgm:cxn modelId="{B8A5C054-FDFD-F647-B6AC-6589C108E698}" type="presParOf" srcId="{6E2834B3-BE5D-F44E-97C3-4FB69875855B}" destId="{88F78444-3AB0-D445-BE7C-12E6343F7E3A}" srcOrd="20" destOrd="0" presId="urn:microsoft.com/office/officeart/2008/layout/LinedList"/>
    <dgm:cxn modelId="{854E8358-ACA8-5345-9A4B-76D7F8C87543}" type="presParOf" srcId="{6E2834B3-BE5D-F44E-97C3-4FB69875855B}" destId="{2CBFAF36-73BC-9E45-8150-D1D1F95E9EA7}" srcOrd="21" destOrd="0" presId="urn:microsoft.com/office/officeart/2008/layout/LinedList"/>
    <dgm:cxn modelId="{172CBB3C-E64F-244A-B2F6-FB3DB8FB1DCD}" type="presParOf" srcId="{2CBFAF36-73BC-9E45-8150-D1D1F95E9EA7}" destId="{7515CC4A-D71D-6448-9126-602318835B92}" srcOrd="0" destOrd="0" presId="urn:microsoft.com/office/officeart/2008/layout/LinedList"/>
    <dgm:cxn modelId="{3F9EFA3D-FE16-6A47-A696-D164583ADF7F}" type="presParOf" srcId="{2CBFAF36-73BC-9E45-8150-D1D1F95E9EA7}" destId="{F6BAD0D8-7599-1844-B750-2688CF8D02D8}"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6D9861E-CF55-2344-A37D-078FAAF917ED}" type="doc">
      <dgm:prSet loTypeId="urn:microsoft.com/office/officeart/2008/layout/LinedList" loCatId="list" qsTypeId="urn:microsoft.com/office/officeart/2005/8/quickstyle/simple1#72" qsCatId="simple" csTypeId="urn:microsoft.com/office/officeart/2005/8/colors/colorful1#12" csCatId="colorful" phldr="1"/>
      <dgm:spPr/>
      <dgm:t>
        <a:bodyPr/>
        <a:lstStyle/>
        <a:p>
          <a:endParaRPr lang="zh-CN" altLang="en-US"/>
        </a:p>
      </dgm:t>
    </dgm:pt>
    <dgm:pt modelId="{D77C64E6-5342-0A4D-ABAE-629E96EA8DBB}">
      <dgm:prSet/>
      <dgm:spPr/>
      <dgm:t>
        <a:bodyPr/>
        <a:lstStyle/>
        <a:p>
          <a:r>
            <a:rPr lang="zh-CN" altLang="en-US" b="0" i="0" u="none"/>
            <a:t>第六条 国务院国土资源主管部门负责指导、监督全国不动产登记工作。</a:t>
          </a:r>
        </a:p>
      </dgm:t>
    </dgm:pt>
    <dgm:pt modelId="{1FF11D75-96F7-104D-970D-83C33B3C50AC}" type="parTrans" cxnId="{98963E96-7F2F-714E-BF0B-21EC61CA207B}">
      <dgm:prSet/>
      <dgm:spPr/>
      <dgm:t>
        <a:bodyPr/>
        <a:lstStyle/>
        <a:p>
          <a:endParaRPr lang="zh-CN" altLang="en-US"/>
        </a:p>
      </dgm:t>
    </dgm:pt>
    <dgm:pt modelId="{7625E4FC-D536-764D-9253-4DEC304FE816}" type="sibTrans" cxnId="{98963E96-7F2F-714E-BF0B-21EC61CA207B}">
      <dgm:prSet/>
      <dgm:spPr/>
      <dgm:t>
        <a:bodyPr/>
        <a:lstStyle/>
        <a:p>
          <a:endParaRPr lang="zh-CN" altLang="en-US"/>
        </a:p>
      </dgm:t>
    </dgm:pt>
    <dgm:pt modelId="{D0A52CE2-7BE5-1242-BA41-05AED2078685}">
      <dgm:prSet/>
      <dgm:spPr/>
      <dgm:t>
        <a:bodyPr/>
        <a:lstStyle/>
        <a:p>
          <a:r>
            <a:rPr lang="zh-CN" altLang="en-US" b="0" i="0" u="none"/>
            <a:t>县级以上地方人民政府应当确定一个部门为本行政区域的不动产登记机构，负责不动产登记工作，并接受上级人民政府不动产登记主管部门的指导、监督。</a:t>
          </a:r>
        </a:p>
      </dgm:t>
    </dgm:pt>
    <dgm:pt modelId="{1373CBB2-A9BE-094A-B2A6-A1427679E69B}" type="parTrans" cxnId="{4A605E01-A89C-8E45-8FAD-54D6824EC62F}">
      <dgm:prSet/>
      <dgm:spPr/>
      <dgm:t>
        <a:bodyPr/>
        <a:lstStyle/>
        <a:p>
          <a:endParaRPr lang="zh-CN" altLang="en-US"/>
        </a:p>
      </dgm:t>
    </dgm:pt>
    <dgm:pt modelId="{F0BD1679-8A06-134A-9BC3-D5E531A8945A}" type="sibTrans" cxnId="{4A605E01-A89C-8E45-8FAD-54D6824EC62F}">
      <dgm:prSet/>
      <dgm:spPr/>
      <dgm:t>
        <a:bodyPr/>
        <a:lstStyle/>
        <a:p>
          <a:endParaRPr lang="zh-CN" altLang="en-US"/>
        </a:p>
      </dgm:t>
    </dgm:pt>
    <dgm:pt modelId="{8A3A573C-9569-9E4B-8107-A2BE5EBD7E0A}">
      <dgm:prSet/>
      <dgm:spPr/>
      <dgm:t>
        <a:bodyPr/>
        <a:lstStyle/>
        <a:p>
          <a:r>
            <a:rPr lang="zh-CN" altLang="en-US" b="0" i="0" u="none"/>
            <a:t>第七条 不动产登记由不动产所在地的县级人民政府不动产登记机构办理；直辖市、设区的市人民政府可以确定本级不动产登记机构统一办理所属各区的不动产登记。</a:t>
          </a:r>
        </a:p>
      </dgm:t>
    </dgm:pt>
    <dgm:pt modelId="{5669E270-530F-5144-A9B1-E359F3AC4172}" type="parTrans" cxnId="{103E9702-046A-364B-8C57-1B99B0D5CED3}">
      <dgm:prSet/>
      <dgm:spPr/>
      <dgm:t>
        <a:bodyPr/>
        <a:lstStyle/>
        <a:p>
          <a:endParaRPr lang="zh-CN" altLang="en-US"/>
        </a:p>
      </dgm:t>
    </dgm:pt>
    <dgm:pt modelId="{B0A00E7E-6C7F-FF40-8EE3-CD0BF2A4A796}" type="sibTrans" cxnId="{103E9702-046A-364B-8C57-1B99B0D5CED3}">
      <dgm:prSet/>
      <dgm:spPr/>
      <dgm:t>
        <a:bodyPr/>
        <a:lstStyle/>
        <a:p>
          <a:endParaRPr lang="zh-CN" altLang="en-US"/>
        </a:p>
      </dgm:t>
    </dgm:pt>
    <dgm:pt modelId="{2D2D355A-0C8B-6F45-B2D2-E42CE02EA05D}">
      <dgm:prSet/>
      <dgm:spPr/>
      <dgm:t>
        <a:bodyPr/>
        <a:lstStyle/>
        <a:p>
          <a:r>
            <a:rPr lang="zh-CN" altLang="en-US" b="0" i="0" u="none"/>
            <a:t>跨县级行政区域的不动产登记，由所跨县级行政区域的不动产登记机构分别办理。不能分别办理的，由所跨县级行政区域的不动产登记机构协商办理；协商不成的，由共同的上一级人民政府不动产登记主管部门指定办理。</a:t>
          </a:r>
        </a:p>
      </dgm:t>
    </dgm:pt>
    <dgm:pt modelId="{AF80BB44-C659-3C48-929E-1BD68E5ACEB5}" type="parTrans" cxnId="{698D5608-5CB8-C44A-ADC1-CA784BCA8E88}">
      <dgm:prSet/>
      <dgm:spPr/>
      <dgm:t>
        <a:bodyPr/>
        <a:lstStyle/>
        <a:p>
          <a:endParaRPr lang="zh-CN" altLang="en-US"/>
        </a:p>
      </dgm:t>
    </dgm:pt>
    <dgm:pt modelId="{22C4D294-9E03-9441-8A16-D7AF9C4171DB}" type="sibTrans" cxnId="{698D5608-5CB8-C44A-ADC1-CA784BCA8E88}">
      <dgm:prSet/>
      <dgm:spPr/>
      <dgm:t>
        <a:bodyPr/>
        <a:lstStyle/>
        <a:p>
          <a:endParaRPr lang="zh-CN" altLang="en-US"/>
        </a:p>
      </dgm:t>
    </dgm:pt>
    <dgm:pt modelId="{FA1C248C-CC59-C741-824C-B98155035A5F}">
      <dgm:prSet/>
      <dgm:spPr/>
      <dgm:t>
        <a:bodyPr/>
        <a:lstStyle/>
        <a:p>
          <a:r>
            <a:rPr lang="zh-CN" altLang="en-US" b="0" i="0" u="none"/>
            <a:t>国务院确定的重点国有林区的森林、林木和林地，国务院批准项目用海、用岛，中央国家机关使用的国有土地等不动产登记，由国务院国土资源主管部门会同有关部门规定。</a:t>
          </a:r>
        </a:p>
      </dgm:t>
    </dgm:pt>
    <dgm:pt modelId="{9FAED462-8455-F349-8E71-E7275D39B01B}" type="parTrans" cxnId="{A600F870-239C-194D-B697-F8B5B3E9CFAD}">
      <dgm:prSet/>
      <dgm:spPr/>
      <dgm:t>
        <a:bodyPr/>
        <a:lstStyle/>
        <a:p>
          <a:endParaRPr lang="zh-CN" altLang="en-US"/>
        </a:p>
      </dgm:t>
    </dgm:pt>
    <dgm:pt modelId="{5272EC7F-0392-7343-8A94-4BC1C8861F5B}" type="sibTrans" cxnId="{A600F870-239C-194D-B697-F8B5B3E9CFAD}">
      <dgm:prSet/>
      <dgm:spPr/>
      <dgm:t>
        <a:bodyPr/>
        <a:lstStyle/>
        <a:p>
          <a:endParaRPr lang="zh-CN" altLang="en-US"/>
        </a:p>
      </dgm:t>
    </dgm:pt>
    <dgm:pt modelId="{044FF85A-30A8-CB49-A118-56162322A589}" type="pres">
      <dgm:prSet presAssocID="{36D9861E-CF55-2344-A37D-078FAAF917ED}" presName="vert0" presStyleCnt="0">
        <dgm:presLayoutVars>
          <dgm:dir/>
          <dgm:animOne val="branch"/>
          <dgm:animLvl val="lvl"/>
        </dgm:presLayoutVars>
      </dgm:prSet>
      <dgm:spPr/>
    </dgm:pt>
    <dgm:pt modelId="{DFFF8125-2E80-E648-9EFE-A34C03E8BC12}" type="pres">
      <dgm:prSet presAssocID="{D77C64E6-5342-0A4D-ABAE-629E96EA8DBB}" presName="thickLine" presStyleLbl="alignNode1" presStyleIdx="0" presStyleCnt="5"/>
      <dgm:spPr/>
    </dgm:pt>
    <dgm:pt modelId="{B61F79A0-7ACC-DB4F-BF7B-F1E484F8BD29}" type="pres">
      <dgm:prSet presAssocID="{D77C64E6-5342-0A4D-ABAE-629E96EA8DBB}" presName="horz1" presStyleCnt="0"/>
      <dgm:spPr/>
    </dgm:pt>
    <dgm:pt modelId="{BEFDDD43-8CB9-E844-8990-A19E3F430992}" type="pres">
      <dgm:prSet presAssocID="{D77C64E6-5342-0A4D-ABAE-629E96EA8DBB}" presName="tx1" presStyleLbl="revTx" presStyleIdx="0" presStyleCnt="5"/>
      <dgm:spPr/>
    </dgm:pt>
    <dgm:pt modelId="{D9115E04-B450-B242-9171-F875216E3EA2}" type="pres">
      <dgm:prSet presAssocID="{D77C64E6-5342-0A4D-ABAE-629E96EA8DBB}" presName="vert1" presStyleCnt="0"/>
      <dgm:spPr/>
    </dgm:pt>
    <dgm:pt modelId="{0B288ECB-A134-0048-958A-763BFD5E6E4C}" type="pres">
      <dgm:prSet presAssocID="{D0A52CE2-7BE5-1242-BA41-05AED2078685}" presName="thickLine" presStyleLbl="alignNode1" presStyleIdx="1" presStyleCnt="5"/>
      <dgm:spPr/>
    </dgm:pt>
    <dgm:pt modelId="{91150CB1-3932-554E-B316-50E0B150FBC3}" type="pres">
      <dgm:prSet presAssocID="{D0A52CE2-7BE5-1242-BA41-05AED2078685}" presName="horz1" presStyleCnt="0"/>
      <dgm:spPr/>
    </dgm:pt>
    <dgm:pt modelId="{CC5FE478-CD60-AA4C-89E2-118361451EE7}" type="pres">
      <dgm:prSet presAssocID="{D0A52CE2-7BE5-1242-BA41-05AED2078685}" presName="tx1" presStyleLbl="revTx" presStyleIdx="1" presStyleCnt="5"/>
      <dgm:spPr/>
    </dgm:pt>
    <dgm:pt modelId="{9047EAE7-8A23-7942-BCD0-4229A40D458A}" type="pres">
      <dgm:prSet presAssocID="{D0A52CE2-7BE5-1242-BA41-05AED2078685}" presName="vert1" presStyleCnt="0"/>
      <dgm:spPr/>
    </dgm:pt>
    <dgm:pt modelId="{9FEEC1E5-3119-AE4F-935B-7F6A22F79DAB}" type="pres">
      <dgm:prSet presAssocID="{8A3A573C-9569-9E4B-8107-A2BE5EBD7E0A}" presName="thickLine" presStyleLbl="alignNode1" presStyleIdx="2" presStyleCnt="5"/>
      <dgm:spPr/>
    </dgm:pt>
    <dgm:pt modelId="{52071562-9414-C042-88DB-AED2027D0FA6}" type="pres">
      <dgm:prSet presAssocID="{8A3A573C-9569-9E4B-8107-A2BE5EBD7E0A}" presName="horz1" presStyleCnt="0"/>
      <dgm:spPr/>
    </dgm:pt>
    <dgm:pt modelId="{A63A7519-CAEE-494B-84DE-BC5E18F05B37}" type="pres">
      <dgm:prSet presAssocID="{8A3A573C-9569-9E4B-8107-A2BE5EBD7E0A}" presName="tx1" presStyleLbl="revTx" presStyleIdx="2" presStyleCnt="5"/>
      <dgm:spPr/>
    </dgm:pt>
    <dgm:pt modelId="{EC795C22-C894-2243-89CB-486524AEA0B4}" type="pres">
      <dgm:prSet presAssocID="{8A3A573C-9569-9E4B-8107-A2BE5EBD7E0A}" presName="vert1" presStyleCnt="0"/>
      <dgm:spPr/>
    </dgm:pt>
    <dgm:pt modelId="{E5F27BE7-F1DD-1240-81C6-812DA8D82289}" type="pres">
      <dgm:prSet presAssocID="{2D2D355A-0C8B-6F45-B2D2-E42CE02EA05D}" presName="thickLine" presStyleLbl="alignNode1" presStyleIdx="3" presStyleCnt="5"/>
      <dgm:spPr/>
    </dgm:pt>
    <dgm:pt modelId="{EF2FFA6C-2CF5-B54E-90A4-7DBE66CF581E}" type="pres">
      <dgm:prSet presAssocID="{2D2D355A-0C8B-6F45-B2D2-E42CE02EA05D}" presName="horz1" presStyleCnt="0"/>
      <dgm:spPr/>
    </dgm:pt>
    <dgm:pt modelId="{76B97A80-EC3A-3A49-A7BA-C880847F299B}" type="pres">
      <dgm:prSet presAssocID="{2D2D355A-0C8B-6F45-B2D2-E42CE02EA05D}" presName="tx1" presStyleLbl="revTx" presStyleIdx="3" presStyleCnt="5"/>
      <dgm:spPr/>
    </dgm:pt>
    <dgm:pt modelId="{16E59356-48F0-0743-9401-02FE440DBAA4}" type="pres">
      <dgm:prSet presAssocID="{2D2D355A-0C8B-6F45-B2D2-E42CE02EA05D}" presName="vert1" presStyleCnt="0"/>
      <dgm:spPr/>
    </dgm:pt>
    <dgm:pt modelId="{1AAA7379-2994-7E4E-A6CD-87256733F464}" type="pres">
      <dgm:prSet presAssocID="{FA1C248C-CC59-C741-824C-B98155035A5F}" presName="thickLine" presStyleLbl="alignNode1" presStyleIdx="4" presStyleCnt="5"/>
      <dgm:spPr/>
    </dgm:pt>
    <dgm:pt modelId="{1DDCB6E2-59AA-824A-BB96-6C13A5B2B890}" type="pres">
      <dgm:prSet presAssocID="{FA1C248C-CC59-C741-824C-B98155035A5F}" presName="horz1" presStyleCnt="0"/>
      <dgm:spPr/>
    </dgm:pt>
    <dgm:pt modelId="{47A1ECEC-D751-A84D-B36F-BF7CF7D59E3B}" type="pres">
      <dgm:prSet presAssocID="{FA1C248C-CC59-C741-824C-B98155035A5F}" presName="tx1" presStyleLbl="revTx" presStyleIdx="4" presStyleCnt="5"/>
      <dgm:spPr/>
    </dgm:pt>
    <dgm:pt modelId="{E1313A8A-8BE6-5144-B742-04F0701D8AA4}" type="pres">
      <dgm:prSet presAssocID="{FA1C248C-CC59-C741-824C-B98155035A5F}" presName="vert1" presStyleCnt="0"/>
      <dgm:spPr/>
    </dgm:pt>
  </dgm:ptLst>
  <dgm:cxnLst>
    <dgm:cxn modelId="{4A605E01-A89C-8E45-8FAD-54D6824EC62F}" srcId="{36D9861E-CF55-2344-A37D-078FAAF917ED}" destId="{D0A52CE2-7BE5-1242-BA41-05AED2078685}" srcOrd="1" destOrd="0" parTransId="{1373CBB2-A9BE-094A-B2A6-A1427679E69B}" sibTransId="{F0BD1679-8A06-134A-9BC3-D5E531A8945A}"/>
    <dgm:cxn modelId="{103E9702-046A-364B-8C57-1B99B0D5CED3}" srcId="{36D9861E-CF55-2344-A37D-078FAAF917ED}" destId="{8A3A573C-9569-9E4B-8107-A2BE5EBD7E0A}" srcOrd="2" destOrd="0" parTransId="{5669E270-530F-5144-A9B1-E359F3AC4172}" sibTransId="{B0A00E7E-6C7F-FF40-8EE3-CD0BF2A4A796}"/>
    <dgm:cxn modelId="{698D5608-5CB8-C44A-ADC1-CA784BCA8E88}" srcId="{36D9861E-CF55-2344-A37D-078FAAF917ED}" destId="{2D2D355A-0C8B-6F45-B2D2-E42CE02EA05D}" srcOrd="3" destOrd="0" parTransId="{AF80BB44-C659-3C48-929E-1BD68E5ACEB5}" sibTransId="{22C4D294-9E03-9441-8A16-D7AF9C4171DB}"/>
    <dgm:cxn modelId="{CA978310-A27D-1E4C-AE59-4704D25D1FD2}" type="presOf" srcId="{2D2D355A-0C8B-6F45-B2D2-E42CE02EA05D}" destId="{76B97A80-EC3A-3A49-A7BA-C880847F299B}" srcOrd="0" destOrd="0" presId="urn:microsoft.com/office/officeart/2008/layout/LinedList"/>
    <dgm:cxn modelId="{76F05817-2181-1048-B31C-8FFA54280E77}" type="presOf" srcId="{FA1C248C-CC59-C741-824C-B98155035A5F}" destId="{47A1ECEC-D751-A84D-B36F-BF7CF7D59E3B}" srcOrd="0" destOrd="0" presId="urn:microsoft.com/office/officeart/2008/layout/LinedList"/>
    <dgm:cxn modelId="{A600F870-239C-194D-B697-F8B5B3E9CFAD}" srcId="{36D9861E-CF55-2344-A37D-078FAAF917ED}" destId="{FA1C248C-CC59-C741-824C-B98155035A5F}" srcOrd="4" destOrd="0" parTransId="{9FAED462-8455-F349-8E71-E7275D39B01B}" sibTransId="{5272EC7F-0392-7343-8A94-4BC1C8861F5B}"/>
    <dgm:cxn modelId="{77C5EA80-4212-B94F-9505-0A0D7BD9D679}" type="presOf" srcId="{8A3A573C-9569-9E4B-8107-A2BE5EBD7E0A}" destId="{A63A7519-CAEE-494B-84DE-BC5E18F05B37}" srcOrd="0" destOrd="0" presId="urn:microsoft.com/office/officeart/2008/layout/LinedList"/>
    <dgm:cxn modelId="{60C01384-F35C-7E41-BD18-26E09B8BC6E0}" type="presOf" srcId="{D0A52CE2-7BE5-1242-BA41-05AED2078685}" destId="{CC5FE478-CD60-AA4C-89E2-118361451EE7}" srcOrd="0" destOrd="0" presId="urn:microsoft.com/office/officeart/2008/layout/LinedList"/>
    <dgm:cxn modelId="{B77B168A-B2FA-0942-9FA9-250C4192F90F}" type="presOf" srcId="{36D9861E-CF55-2344-A37D-078FAAF917ED}" destId="{044FF85A-30A8-CB49-A118-56162322A589}" srcOrd="0" destOrd="0" presId="urn:microsoft.com/office/officeart/2008/layout/LinedList"/>
    <dgm:cxn modelId="{98963E96-7F2F-714E-BF0B-21EC61CA207B}" srcId="{36D9861E-CF55-2344-A37D-078FAAF917ED}" destId="{D77C64E6-5342-0A4D-ABAE-629E96EA8DBB}" srcOrd="0" destOrd="0" parTransId="{1FF11D75-96F7-104D-970D-83C33B3C50AC}" sibTransId="{7625E4FC-D536-764D-9253-4DEC304FE816}"/>
    <dgm:cxn modelId="{AFE2DFD6-0004-8C45-8E56-488D85EF826F}" type="presOf" srcId="{D77C64E6-5342-0A4D-ABAE-629E96EA8DBB}" destId="{BEFDDD43-8CB9-E844-8990-A19E3F430992}" srcOrd="0" destOrd="0" presId="urn:microsoft.com/office/officeart/2008/layout/LinedList"/>
    <dgm:cxn modelId="{DDA750C0-F53D-2244-8114-04394EE2797E}" type="presParOf" srcId="{044FF85A-30A8-CB49-A118-56162322A589}" destId="{DFFF8125-2E80-E648-9EFE-A34C03E8BC12}" srcOrd="0" destOrd="0" presId="urn:microsoft.com/office/officeart/2008/layout/LinedList"/>
    <dgm:cxn modelId="{B2DFFF1B-F2EE-B44E-9180-CC8CDAF0AC2E}" type="presParOf" srcId="{044FF85A-30A8-CB49-A118-56162322A589}" destId="{B61F79A0-7ACC-DB4F-BF7B-F1E484F8BD29}" srcOrd="1" destOrd="0" presId="urn:microsoft.com/office/officeart/2008/layout/LinedList"/>
    <dgm:cxn modelId="{F13FDE32-0CAA-AD4F-ADB8-BE3BD5A19375}" type="presParOf" srcId="{B61F79A0-7ACC-DB4F-BF7B-F1E484F8BD29}" destId="{BEFDDD43-8CB9-E844-8990-A19E3F430992}" srcOrd="0" destOrd="0" presId="urn:microsoft.com/office/officeart/2008/layout/LinedList"/>
    <dgm:cxn modelId="{8AC1F79E-EBCC-6244-8B9C-B39CDBC7C180}" type="presParOf" srcId="{B61F79A0-7ACC-DB4F-BF7B-F1E484F8BD29}" destId="{D9115E04-B450-B242-9171-F875216E3EA2}" srcOrd="1" destOrd="0" presId="urn:microsoft.com/office/officeart/2008/layout/LinedList"/>
    <dgm:cxn modelId="{EEF836C4-2C8F-3E4F-8002-58593532A2AE}" type="presParOf" srcId="{044FF85A-30A8-CB49-A118-56162322A589}" destId="{0B288ECB-A134-0048-958A-763BFD5E6E4C}" srcOrd="2" destOrd="0" presId="urn:microsoft.com/office/officeart/2008/layout/LinedList"/>
    <dgm:cxn modelId="{1598E602-A31E-4C4F-89FD-001E27EF2722}" type="presParOf" srcId="{044FF85A-30A8-CB49-A118-56162322A589}" destId="{91150CB1-3932-554E-B316-50E0B150FBC3}" srcOrd="3" destOrd="0" presId="urn:microsoft.com/office/officeart/2008/layout/LinedList"/>
    <dgm:cxn modelId="{99104EE6-1461-6041-B0FF-566BFE844E38}" type="presParOf" srcId="{91150CB1-3932-554E-B316-50E0B150FBC3}" destId="{CC5FE478-CD60-AA4C-89E2-118361451EE7}" srcOrd="0" destOrd="0" presId="urn:microsoft.com/office/officeart/2008/layout/LinedList"/>
    <dgm:cxn modelId="{91D99AB2-6665-B841-AD1F-FFC94F408B78}" type="presParOf" srcId="{91150CB1-3932-554E-B316-50E0B150FBC3}" destId="{9047EAE7-8A23-7942-BCD0-4229A40D458A}" srcOrd="1" destOrd="0" presId="urn:microsoft.com/office/officeart/2008/layout/LinedList"/>
    <dgm:cxn modelId="{ECCB010C-5488-3D49-BE1F-82ABECBE40A9}" type="presParOf" srcId="{044FF85A-30A8-CB49-A118-56162322A589}" destId="{9FEEC1E5-3119-AE4F-935B-7F6A22F79DAB}" srcOrd="4" destOrd="0" presId="urn:microsoft.com/office/officeart/2008/layout/LinedList"/>
    <dgm:cxn modelId="{4E54FFB5-667A-5D49-A12F-61B0B353A740}" type="presParOf" srcId="{044FF85A-30A8-CB49-A118-56162322A589}" destId="{52071562-9414-C042-88DB-AED2027D0FA6}" srcOrd="5" destOrd="0" presId="urn:microsoft.com/office/officeart/2008/layout/LinedList"/>
    <dgm:cxn modelId="{559CA72E-E44F-A942-BA8F-B908A0F96883}" type="presParOf" srcId="{52071562-9414-C042-88DB-AED2027D0FA6}" destId="{A63A7519-CAEE-494B-84DE-BC5E18F05B37}" srcOrd="0" destOrd="0" presId="urn:microsoft.com/office/officeart/2008/layout/LinedList"/>
    <dgm:cxn modelId="{9675764A-048E-1841-BF48-8C9FFBAA4F59}" type="presParOf" srcId="{52071562-9414-C042-88DB-AED2027D0FA6}" destId="{EC795C22-C894-2243-89CB-486524AEA0B4}" srcOrd="1" destOrd="0" presId="urn:microsoft.com/office/officeart/2008/layout/LinedList"/>
    <dgm:cxn modelId="{E1609B0C-724C-1840-937C-31C4B459FC42}" type="presParOf" srcId="{044FF85A-30A8-CB49-A118-56162322A589}" destId="{E5F27BE7-F1DD-1240-81C6-812DA8D82289}" srcOrd="6" destOrd="0" presId="urn:microsoft.com/office/officeart/2008/layout/LinedList"/>
    <dgm:cxn modelId="{FAAA825C-DDB9-6441-A610-E44071D3BC69}" type="presParOf" srcId="{044FF85A-30A8-CB49-A118-56162322A589}" destId="{EF2FFA6C-2CF5-B54E-90A4-7DBE66CF581E}" srcOrd="7" destOrd="0" presId="urn:microsoft.com/office/officeart/2008/layout/LinedList"/>
    <dgm:cxn modelId="{26FA4F00-F288-3D45-ACF8-9A20642ABA88}" type="presParOf" srcId="{EF2FFA6C-2CF5-B54E-90A4-7DBE66CF581E}" destId="{76B97A80-EC3A-3A49-A7BA-C880847F299B}" srcOrd="0" destOrd="0" presId="urn:microsoft.com/office/officeart/2008/layout/LinedList"/>
    <dgm:cxn modelId="{1B8A7A8A-0E49-9340-B2B0-F4869A69220E}" type="presParOf" srcId="{EF2FFA6C-2CF5-B54E-90A4-7DBE66CF581E}" destId="{16E59356-48F0-0743-9401-02FE440DBAA4}" srcOrd="1" destOrd="0" presId="urn:microsoft.com/office/officeart/2008/layout/LinedList"/>
    <dgm:cxn modelId="{F82280AA-CE53-E442-9F10-2DFC82BED62C}" type="presParOf" srcId="{044FF85A-30A8-CB49-A118-56162322A589}" destId="{1AAA7379-2994-7E4E-A6CD-87256733F464}" srcOrd="8" destOrd="0" presId="urn:microsoft.com/office/officeart/2008/layout/LinedList"/>
    <dgm:cxn modelId="{76DE3EA0-190B-3B4A-BC97-BB716338CAC2}" type="presParOf" srcId="{044FF85A-30A8-CB49-A118-56162322A589}" destId="{1DDCB6E2-59AA-824A-BB96-6C13A5B2B890}" srcOrd="9" destOrd="0" presId="urn:microsoft.com/office/officeart/2008/layout/LinedList"/>
    <dgm:cxn modelId="{1519665C-DF9B-7545-A856-A2D26638ED3E}" type="presParOf" srcId="{1DDCB6E2-59AA-824A-BB96-6C13A5B2B890}" destId="{47A1ECEC-D751-A84D-B36F-BF7CF7D59E3B}" srcOrd="0" destOrd="0" presId="urn:microsoft.com/office/officeart/2008/layout/LinedList"/>
    <dgm:cxn modelId="{436DEC63-E2D7-0549-AB7A-A8E36FA0E840}" type="presParOf" srcId="{1DDCB6E2-59AA-824A-BB96-6C13A5B2B890}" destId="{E1313A8A-8BE6-5144-B742-04F0701D8AA4}"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1DB0AED-3187-F64E-84B3-30788D44CF06}" type="doc">
      <dgm:prSet loTypeId="urn:microsoft.com/office/officeart/2008/layout/LinedList" loCatId="list" qsTypeId="urn:microsoft.com/office/officeart/2005/8/quickstyle/simple1#73" qsCatId="simple" csTypeId="urn:microsoft.com/office/officeart/2005/8/colors/accent1_2#43" csCatId="accent1" phldr="1"/>
      <dgm:spPr/>
      <dgm:t>
        <a:bodyPr/>
        <a:lstStyle/>
        <a:p>
          <a:endParaRPr lang="zh-CN" altLang="en-US"/>
        </a:p>
      </dgm:t>
    </dgm:pt>
    <dgm:pt modelId="{2C9C6646-1073-5C4E-8816-6A6F6BFFAE25}">
      <dgm:prSet/>
      <dgm:spPr/>
      <dgm:t>
        <a:bodyPr/>
        <a:lstStyle/>
        <a:p>
          <a:r>
            <a:rPr lang="zh-CN" altLang="en-US" b="0" i="0" u="none"/>
            <a:t>第八条 不动产以不动产单元为基本单位进行登记。不动产单元具有唯一编码。</a:t>
          </a:r>
        </a:p>
      </dgm:t>
    </dgm:pt>
    <dgm:pt modelId="{F4226F54-3581-D240-8AE0-AAB202281D7A}" type="parTrans" cxnId="{9A34136A-0A3F-A84B-A152-0349B253B386}">
      <dgm:prSet/>
      <dgm:spPr/>
      <dgm:t>
        <a:bodyPr/>
        <a:lstStyle/>
        <a:p>
          <a:endParaRPr lang="zh-CN" altLang="en-US"/>
        </a:p>
      </dgm:t>
    </dgm:pt>
    <dgm:pt modelId="{9593D464-D9CB-AB43-88D7-A6380C53BA0D}" type="sibTrans" cxnId="{9A34136A-0A3F-A84B-A152-0349B253B386}">
      <dgm:prSet/>
      <dgm:spPr/>
      <dgm:t>
        <a:bodyPr/>
        <a:lstStyle/>
        <a:p>
          <a:endParaRPr lang="zh-CN" altLang="en-US"/>
        </a:p>
      </dgm:t>
    </dgm:pt>
    <dgm:pt modelId="{46DFD54A-0064-F94D-8C70-97658804725A}">
      <dgm:prSet/>
      <dgm:spPr/>
      <dgm:t>
        <a:bodyPr/>
        <a:lstStyle/>
        <a:p>
          <a:r>
            <a:rPr lang="zh-CN" altLang="en-US" b="0" i="0" u="none"/>
            <a:t>不动产登记机构应当按照国务院国土资源主管部门的规定设立统一的不动产登记簿。</a:t>
          </a:r>
        </a:p>
      </dgm:t>
    </dgm:pt>
    <dgm:pt modelId="{93D779E9-420D-6943-9653-82F0C51B084B}" type="parTrans" cxnId="{02F664EB-CDCA-8D44-9297-9209AB018DA9}">
      <dgm:prSet/>
      <dgm:spPr/>
      <dgm:t>
        <a:bodyPr/>
        <a:lstStyle/>
        <a:p>
          <a:endParaRPr lang="zh-CN" altLang="en-US"/>
        </a:p>
      </dgm:t>
    </dgm:pt>
    <dgm:pt modelId="{E40E3EBD-5A73-684C-8C34-92A35C590366}" type="sibTrans" cxnId="{02F664EB-CDCA-8D44-9297-9209AB018DA9}">
      <dgm:prSet/>
      <dgm:spPr/>
      <dgm:t>
        <a:bodyPr/>
        <a:lstStyle/>
        <a:p>
          <a:endParaRPr lang="zh-CN" altLang="en-US"/>
        </a:p>
      </dgm:t>
    </dgm:pt>
    <dgm:pt modelId="{C6B91AE0-3AD9-CB45-AE2E-890FE6C42A3A}" type="pres">
      <dgm:prSet presAssocID="{41DB0AED-3187-F64E-84B3-30788D44CF06}" presName="vert0" presStyleCnt="0">
        <dgm:presLayoutVars>
          <dgm:dir/>
          <dgm:animOne val="branch"/>
          <dgm:animLvl val="lvl"/>
        </dgm:presLayoutVars>
      </dgm:prSet>
      <dgm:spPr/>
    </dgm:pt>
    <dgm:pt modelId="{1F47AB5C-4DDA-9645-AC28-350F1FF9A6FC}" type="pres">
      <dgm:prSet presAssocID="{2C9C6646-1073-5C4E-8816-6A6F6BFFAE25}" presName="thickLine" presStyleLbl="alignNode1" presStyleIdx="0" presStyleCnt="2"/>
      <dgm:spPr/>
    </dgm:pt>
    <dgm:pt modelId="{F837A9B1-5C6F-A943-BA27-3CE785E1D10F}" type="pres">
      <dgm:prSet presAssocID="{2C9C6646-1073-5C4E-8816-6A6F6BFFAE25}" presName="horz1" presStyleCnt="0"/>
      <dgm:spPr/>
    </dgm:pt>
    <dgm:pt modelId="{A2365CD0-F1D0-1243-BE61-62D35F3C28CF}" type="pres">
      <dgm:prSet presAssocID="{2C9C6646-1073-5C4E-8816-6A6F6BFFAE25}" presName="tx1" presStyleLbl="revTx" presStyleIdx="0" presStyleCnt="2"/>
      <dgm:spPr/>
    </dgm:pt>
    <dgm:pt modelId="{5B4DE1FC-9BAF-A446-AA37-6F7D3AFABD62}" type="pres">
      <dgm:prSet presAssocID="{2C9C6646-1073-5C4E-8816-6A6F6BFFAE25}" presName="vert1" presStyleCnt="0"/>
      <dgm:spPr/>
    </dgm:pt>
    <dgm:pt modelId="{C9EE6329-145D-F040-9709-D3A0EB405680}" type="pres">
      <dgm:prSet presAssocID="{46DFD54A-0064-F94D-8C70-97658804725A}" presName="thickLine" presStyleLbl="alignNode1" presStyleIdx="1" presStyleCnt="2"/>
      <dgm:spPr/>
    </dgm:pt>
    <dgm:pt modelId="{151C8107-A0FC-A340-8A32-CD5785B44BF9}" type="pres">
      <dgm:prSet presAssocID="{46DFD54A-0064-F94D-8C70-97658804725A}" presName="horz1" presStyleCnt="0"/>
      <dgm:spPr/>
    </dgm:pt>
    <dgm:pt modelId="{5B939BE7-EF37-7F43-A727-C8C0DB0190CB}" type="pres">
      <dgm:prSet presAssocID="{46DFD54A-0064-F94D-8C70-97658804725A}" presName="tx1" presStyleLbl="revTx" presStyleIdx="1" presStyleCnt="2"/>
      <dgm:spPr/>
    </dgm:pt>
    <dgm:pt modelId="{466D90BA-7A89-D64D-A618-997B729C47F9}" type="pres">
      <dgm:prSet presAssocID="{46DFD54A-0064-F94D-8C70-97658804725A}" presName="vert1" presStyleCnt="0"/>
      <dgm:spPr/>
    </dgm:pt>
  </dgm:ptLst>
  <dgm:cxnLst>
    <dgm:cxn modelId="{9A34136A-0A3F-A84B-A152-0349B253B386}" srcId="{41DB0AED-3187-F64E-84B3-30788D44CF06}" destId="{2C9C6646-1073-5C4E-8816-6A6F6BFFAE25}" srcOrd="0" destOrd="0" parTransId="{F4226F54-3581-D240-8AE0-AAB202281D7A}" sibTransId="{9593D464-D9CB-AB43-88D7-A6380C53BA0D}"/>
    <dgm:cxn modelId="{E854D59D-983B-B146-9A21-D266B8AA14B0}" type="presOf" srcId="{41DB0AED-3187-F64E-84B3-30788D44CF06}" destId="{C6B91AE0-3AD9-CB45-AE2E-890FE6C42A3A}" srcOrd="0" destOrd="0" presId="urn:microsoft.com/office/officeart/2008/layout/LinedList"/>
    <dgm:cxn modelId="{915462E9-855E-D145-9D31-D3B31CFF4879}" type="presOf" srcId="{2C9C6646-1073-5C4E-8816-6A6F6BFFAE25}" destId="{A2365CD0-F1D0-1243-BE61-62D35F3C28CF}" srcOrd="0" destOrd="0" presId="urn:microsoft.com/office/officeart/2008/layout/LinedList"/>
    <dgm:cxn modelId="{02F664EB-CDCA-8D44-9297-9209AB018DA9}" srcId="{41DB0AED-3187-F64E-84B3-30788D44CF06}" destId="{46DFD54A-0064-F94D-8C70-97658804725A}" srcOrd="1" destOrd="0" parTransId="{93D779E9-420D-6943-9653-82F0C51B084B}" sibTransId="{E40E3EBD-5A73-684C-8C34-92A35C590366}"/>
    <dgm:cxn modelId="{EA0E27EF-A5EE-1C49-A16E-D3ED0C9E44E7}" type="presOf" srcId="{46DFD54A-0064-F94D-8C70-97658804725A}" destId="{5B939BE7-EF37-7F43-A727-C8C0DB0190CB}" srcOrd="0" destOrd="0" presId="urn:microsoft.com/office/officeart/2008/layout/LinedList"/>
    <dgm:cxn modelId="{4EE1E9E1-6DED-994F-B4C5-054215BECFBD}" type="presParOf" srcId="{C6B91AE0-3AD9-CB45-AE2E-890FE6C42A3A}" destId="{1F47AB5C-4DDA-9645-AC28-350F1FF9A6FC}" srcOrd="0" destOrd="0" presId="urn:microsoft.com/office/officeart/2008/layout/LinedList"/>
    <dgm:cxn modelId="{A4823C80-3F1C-E74D-9EDC-45AF3861553E}" type="presParOf" srcId="{C6B91AE0-3AD9-CB45-AE2E-890FE6C42A3A}" destId="{F837A9B1-5C6F-A943-BA27-3CE785E1D10F}" srcOrd="1" destOrd="0" presId="urn:microsoft.com/office/officeart/2008/layout/LinedList"/>
    <dgm:cxn modelId="{B6453AE0-650C-D243-A063-3245E27317D0}" type="presParOf" srcId="{F837A9B1-5C6F-A943-BA27-3CE785E1D10F}" destId="{A2365CD0-F1D0-1243-BE61-62D35F3C28CF}" srcOrd="0" destOrd="0" presId="urn:microsoft.com/office/officeart/2008/layout/LinedList"/>
    <dgm:cxn modelId="{0D5773D8-A6AB-D549-86D9-585DC168B67A}" type="presParOf" srcId="{F837A9B1-5C6F-A943-BA27-3CE785E1D10F}" destId="{5B4DE1FC-9BAF-A446-AA37-6F7D3AFABD62}" srcOrd="1" destOrd="0" presId="urn:microsoft.com/office/officeart/2008/layout/LinedList"/>
    <dgm:cxn modelId="{5F68B97C-E430-EF48-9765-2201C68BE19F}" type="presParOf" srcId="{C6B91AE0-3AD9-CB45-AE2E-890FE6C42A3A}" destId="{C9EE6329-145D-F040-9709-D3A0EB405680}" srcOrd="2" destOrd="0" presId="urn:microsoft.com/office/officeart/2008/layout/LinedList"/>
    <dgm:cxn modelId="{AABF249D-246C-9642-B296-062CF5E314DC}" type="presParOf" srcId="{C6B91AE0-3AD9-CB45-AE2E-890FE6C42A3A}" destId="{151C8107-A0FC-A340-8A32-CD5785B44BF9}" srcOrd="3" destOrd="0" presId="urn:microsoft.com/office/officeart/2008/layout/LinedList"/>
    <dgm:cxn modelId="{2EE204E9-2C76-0C47-ACB9-760310481C03}" type="presParOf" srcId="{151C8107-A0FC-A340-8A32-CD5785B44BF9}" destId="{5B939BE7-EF37-7F43-A727-C8C0DB0190CB}" srcOrd="0" destOrd="0" presId="urn:microsoft.com/office/officeart/2008/layout/LinedList"/>
    <dgm:cxn modelId="{61E15AD6-4E7B-3F41-80BE-B055252CD2AD}" type="presParOf" srcId="{151C8107-A0FC-A340-8A32-CD5785B44BF9}" destId="{466D90BA-7A89-D64D-A618-997B729C47F9}"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EDDC49F-BBC1-BB49-A84C-37DB20EBE0FB}" type="doc">
      <dgm:prSet loTypeId="urn:microsoft.com/office/officeart/2008/layout/LinedList" loCatId="list" qsTypeId="urn:microsoft.com/office/officeart/2005/8/quickstyle/simple1#74" qsCatId="simple" csTypeId="urn:microsoft.com/office/officeart/2005/8/colors/colorful2#8" csCatId="colorful" phldr="1"/>
      <dgm:spPr/>
      <dgm:t>
        <a:bodyPr/>
        <a:lstStyle/>
        <a:p>
          <a:endParaRPr lang="zh-CN" altLang="en-US"/>
        </a:p>
      </dgm:t>
    </dgm:pt>
    <dgm:pt modelId="{CDD2C1A0-BEAC-4D41-83F6-C4B4ED009200}">
      <dgm:prSet/>
      <dgm:spPr/>
      <dgm:t>
        <a:bodyPr/>
        <a:lstStyle/>
        <a:p>
          <a:r>
            <a:rPr lang="zh-CN" altLang="en-US" b="0" i="0" u="none"/>
            <a:t>不动产登记簿应当记载以下事项：</a:t>
          </a:r>
        </a:p>
      </dgm:t>
    </dgm:pt>
    <dgm:pt modelId="{67DD301E-2E17-5C4D-8C56-00C91D6C6986}" type="parTrans" cxnId="{D3F52D84-5799-454C-B4BA-80C6489846A4}">
      <dgm:prSet/>
      <dgm:spPr/>
      <dgm:t>
        <a:bodyPr/>
        <a:lstStyle/>
        <a:p>
          <a:endParaRPr lang="zh-CN" altLang="en-US"/>
        </a:p>
      </dgm:t>
    </dgm:pt>
    <dgm:pt modelId="{8CD89EAC-1D75-4141-BCCE-A5AAC2361351}" type="sibTrans" cxnId="{D3F52D84-5799-454C-B4BA-80C6489846A4}">
      <dgm:prSet/>
      <dgm:spPr/>
      <dgm:t>
        <a:bodyPr/>
        <a:lstStyle/>
        <a:p>
          <a:endParaRPr lang="zh-CN" altLang="en-US"/>
        </a:p>
      </dgm:t>
    </dgm:pt>
    <dgm:pt modelId="{80C8D604-BB42-3F4A-A7DD-B9AF59C8B3E1}">
      <dgm:prSet/>
      <dgm:spPr/>
      <dgm:t>
        <a:bodyPr/>
        <a:lstStyle/>
        <a:p>
          <a:r>
            <a:rPr lang="zh-CN" altLang="en-US" b="0" i="0" u="none"/>
            <a:t>（一）不动产的坐落、界址、空间界限、面积、用途等自然状况；</a:t>
          </a:r>
        </a:p>
      </dgm:t>
    </dgm:pt>
    <dgm:pt modelId="{F70C1422-688A-6E48-B1C9-E40783357766}" type="parTrans" cxnId="{909501C1-3125-354A-A297-F5EBB9E2EFF9}">
      <dgm:prSet/>
      <dgm:spPr/>
      <dgm:t>
        <a:bodyPr/>
        <a:lstStyle/>
        <a:p>
          <a:endParaRPr lang="zh-CN" altLang="en-US"/>
        </a:p>
      </dgm:t>
    </dgm:pt>
    <dgm:pt modelId="{DF54C0B0-71A4-5B46-9B33-0290EDB76957}" type="sibTrans" cxnId="{909501C1-3125-354A-A297-F5EBB9E2EFF9}">
      <dgm:prSet/>
      <dgm:spPr/>
      <dgm:t>
        <a:bodyPr/>
        <a:lstStyle/>
        <a:p>
          <a:endParaRPr lang="zh-CN" altLang="en-US"/>
        </a:p>
      </dgm:t>
    </dgm:pt>
    <dgm:pt modelId="{2ADA9B24-7D1F-0940-B3E9-C34A693203BA}">
      <dgm:prSet/>
      <dgm:spPr/>
      <dgm:t>
        <a:bodyPr/>
        <a:lstStyle/>
        <a:p>
          <a:r>
            <a:rPr lang="zh-CN" altLang="en-US" b="0" i="0" u="none"/>
            <a:t>（二）不动产权利的主体、类型、内容、来源、期限、权利变化等权属状况；</a:t>
          </a:r>
        </a:p>
      </dgm:t>
    </dgm:pt>
    <dgm:pt modelId="{01723211-8164-C94E-AD0A-51F0FFEFBA74}" type="parTrans" cxnId="{0D94273F-AFAA-934B-8F62-F86FEECFFAD9}">
      <dgm:prSet/>
      <dgm:spPr/>
      <dgm:t>
        <a:bodyPr/>
        <a:lstStyle/>
        <a:p>
          <a:endParaRPr lang="zh-CN" altLang="en-US"/>
        </a:p>
      </dgm:t>
    </dgm:pt>
    <dgm:pt modelId="{912FAB37-C07D-A344-AC75-C6FED57781C5}" type="sibTrans" cxnId="{0D94273F-AFAA-934B-8F62-F86FEECFFAD9}">
      <dgm:prSet/>
      <dgm:spPr/>
      <dgm:t>
        <a:bodyPr/>
        <a:lstStyle/>
        <a:p>
          <a:endParaRPr lang="zh-CN" altLang="en-US"/>
        </a:p>
      </dgm:t>
    </dgm:pt>
    <dgm:pt modelId="{268612BA-58C0-B745-BE4D-610056C085AA}">
      <dgm:prSet/>
      <dgm:spPr/>
      <dgm:t>
        <a:bodyPr/>
        <a:lstStyle/>
        <a:p>
          <a:r>
            <a:rPr lang="zh-CN" altLang="en-US" b="0" i="0" u="none"/>
            <a:t>（三）涉及不动产权利限制、提示的事项；</a:t>
          </a:r>
        </a:p>
      </dgm:t>
    </dgm:pt>
    <dgm:pt modelId="{E0ADF948-E056-7D49-A5A7-F766B21A885A}" type="parTrans" cxnId="{E8D23DB2-7117-C541-B059-6EED9EFE73A1}">
      <dgm:prSet/>
      <dgm:spPr/>
      <dgm:t>
        <a:bodyPr/>
        <a:lstStyle/>
        <a:p>
          <a:endParaRPr lang="zh-CN" altLang="en-US"/>
        </a:p>
      </dgm:t>
    </dgm:pt>
    <dgm:pt modelId="{56879F7B-53A0-BD46-9233-EC47B6DA069F}" type="sibTrans" cxnId="{E8D23DB2-7117-C541-B059-6EED9EFE73A1}">
      <dgm:prSet/>
      <dgm:spPr/>
      <dgm:t>
        <a:bodyPr/>
        <a:lstStyle/>
        <a:p>
          <a:endParaRPr lang="zh-CN" altLang="en-US"/>
        </a:p>
      </dgm:t>
    </dgm:pt>
    <dgm:pt modelId="{FD2E90E0-24F7-B74E-B8F2-E5EB0A518549}">
      <dgm:prSet/>
      <dgm:spPr/>
      <dgm:t>
        <a:bodyPr/>
        <a:lstStyle/>
        <a:p>
          <a:r>
            <a:rPr lang="zh-CN" altLang="en-US" b="0" i="0" u="none"/>
            <a:t>（四）其他相关事项。</a:t>
          </a:r>
        </a:p>
      </dgm:t>
    </dgm:pt>
    <dgm:pt modelId="{51C4E986-AFD9-E744-9005-3E869230D0C9}" type="parTrans" cxnId="{56DF4A84-C9ED-774D-8529-5C6F9DCFD3A1}">
      <dgm:prSet/>
      <dgm:spPr/>
      <dgm:t>
        <a:bodyPr/>
        <a:lstStyle/>
        <a:p>
          <a:endParaRPr lang="zh-CN" altLang="en-US"/>
        </a:p>
      </dgm:t>
    </dgm:pt>
    <dgm:pt modelId="{ECE6585B-064B-F948-927E-F8174D5ADFE9}" type="sibTrans" cxnId="{56DF4A84-C9ED-774D-8529-5C6F9DCFD3A1}">
      <dgm:prSet/>
      <dgm:spPr/>
      <dgm:t>
        <a:bodyPr/>
        <a:lstStyle/>
        <a:p>
          <a:endParaRPr lang="zh-CN" altLang="en-US"/>
        </a:p>
      </dgm:t>
    </dgm:pt>
    <dgm:pt modelId="{8F0917FD-D61A-D041-868F-A25B188547B3}" type="pres">
      <dgm:prSet presAssocID="{4EDDC49F-BBC1-BB49-A84C-37DB20EBE0FB}" presName="vert0" presStyleCnt="0">
        <dgm:presLayoutVars>
          <dgm:dir/>
          <dgm:animOne val="branch"/>
          <dgm:animLvl val="lvl"/>
        </dgm:presLayoutVars>
      </dgm:prSet>
      <dgm:spPr/>
    </dgm:pt>
    <dgm:pt modelId="{E5153E11-36A6-C14E-ADFC-3DB61E4EAB44}" type="pres">
      <dgm:prSet presAssocID="{CDD2C1A0-BEAC-4D41-83F6-C4B4ED009200}" presName="thickLine" presStyleLbl="alignNode1" presStyleIdx="0" presStyleCnt="5"/>
      <dgm:spPr/>
    </dgm:pt>
    <dgm:pt modelId="{1E8C18C5-D371-B041-AA23-AE9DD6A8DDF2}" type="pres">
      <dgm:prSet presAssocID="{CDD2C1A0-BEAC-4D41-83F6-C4B4ED009200}" presName="horz1" presStyleCnt="0"/>
      <dgm:spPr/>
    </dgm:pt>
    <dgm:pt modelId="{E6C3DB47-559F-B44D-9A09-F1951DAD9E69}" type="pres">
      <dgm:prSet presAssocID="{CDD2C1A0-BEAC-4D41-83F6-C4B4ED009200}" presName="tx1" presStyleLbl="revTx" presStyleIdx="0" presStyleCnt="5"/>
      <dgm:spPr/>
    </dgm:pt>
    <dgm:pt modelId="{F344B851-AA50-1946-8AF4-5FABA0B90914}" type="pres">
      <dgm:prSet presAssocID="{CDD2C1A0-BEAC-4D41-83F6-C4B4ED009200}" presName="vert1" presStyleCnt="0"/>
      <dgm:spPr/>
    </dgm:pt>
    <dgm:pt modelId="{5ABE627F-584E-0740-B2AA-FE4B9CB8214D}" type="pres">
      <dgm:prSet presAssocID="{80C8D604-BB42-3F4A-A7DD-B9AF59C8B3E1}" presName="thickLine" presStyleLbl="alignNode1" presStyleIdx="1" presStyleCnt="5"/>
      <dgm:spPr/>
    </dgm:pt>
    <dgm:pt modelId="{4CB95DB0-2F99-E146-8080-613A5526EF5B}" type="pres">
      <dgm:prSet presAssocID="{80C8D604-BB42-3F4A-A7DD-B9AF59C8B3E1}" presName="horz1" presStyleCnt="0"/>
      <dgm:spPr/>
    </dgm:pt>
    <dgm:pt modelId="{DCA98C6A-3CE6-7B4C-9593-40E3CAE29744}" type="pres">
      <dgm:prSet presAssocID="{80C8D604-BB42-3F4A-A7DD-B9AF59C8B3E1}" presName="tx1" presStyleLbl="revTx" presStyleIdx="1" presStyleCnt="5"/>
      <dgm:spPr/>
    </dgm:pt>
    <dgm:pt modelId="{34181C1C-7759-6946-8215-02DC27425DFA}" type="pres">
      <dgm:prSet presAssocID="{80C8D604-BB42-3F4A-A7DD-B9AF59C8B3E1}" presName="vert1" presStyleCnt="0"/>
      <dgm:spPr/>
    </dgm:pt>
    <dgm:pt modelId="{DC05E2F0-11DA-D34B-8900-D8FCEE570D6E}" type="pres">
      <dgm:prSet presAssocID="{2ADA9B24-7D1F-0940-B3E9-C34A693203BA}" presName="thickLine" presStyleLbl="alignNode1" presStyleIdx="2" presStyleCnt="5"/>
      <dgm:spPr/>
    </dgm:pt>
    <dgm:pt modelId="{B30999F2-1FF7-EA42-95A7-185DA47D17BD}" type="pres">
      <dgm:prSet presAssocID="{2ADA9B24-7D1F-0940-B3E9-C34A693203BA}" presName="horz1" presStyleCnt="0"/>
      <dgm:spPr/>
    </dgm:pt>
    <dgm:pt modelId="{CAF3E567-CDD1-F24C-A954-767090357C9B}" type="pres">
      <dgm:prSet presAssocID="{2ADA9B24-7D1F-0940-B3E9-C34A693203BA}" presName="tx1" presStyleLbl="revTx" presStyleIdx="2" presStyleCnt="5"/>
      <dgm:spPr/>
    </dgm:pt>
    <dgm:pt modelId="{5620EF54-17B9-224F-917D-70B50428E41F}" type="pres">
      <dgm:prSet presAssocID="{2ADA9B24-7D1F-0940-B3E9-C34A693203BA}" presName="vert1" presStyleCnt="0"/>
      <dgm:spPr/>
    </dgm:pt>
    <dgm:pt modelId="{6C405617-ED92-D846-B378-ADF39C64CB75}" type="pres">
      <dgm:prSet presAssocID="{268612BA-58C0-B745-BE4D-610056C085AA}" presName="thickLine" presStyleLbl="alignNode1" presStyleIdx="3" presStyleCnt="5"/>
      <dgm:spPr/>
    </dgm:pt>
    <dgm:pt modelId="{A09B7CF7-A45F-7342-B391-A006BC59D9C2}" type="pres">
      <dgm:prSet presAssocID="{268612BA-58C0-B745-BE4D-610056C085AA}" presName="horz1" presStyleCnt="0"/>
      <dgm:spPr/>
    </dgm:pt>
    <dgm:pt modelId="{27067BFA-FCD5-9443-AE53-970BA1BE61CE}" type="pres">
      <dgm:prSet presAssocID="{268612BA-58C0-B745-BE4D-610056C085AA}" presName="tx1" presStyleLbl="revTx" presStyleIdx="3" presStyleCnt="5"/>
      <dgm:spPr/>
    </dgm:pt>
    <dgm:pt modelId="{3508FCF1-8637-B74A-A6F3-C79CE697ADC4}" type="pres">
      <dgm:prSet presAssocID="{268612BA-58C0-B745-BE4D-610056C085AA}" presName="vert1" presStyleCnt="0"/>
      <dgm:spPr/>
    </dgm:pt>
    <dgm:pt modelId="{A52ECBB2-5D31-7C47-90C4-16407DF70733}" type="pres">
      <dgm:prSet presAssocID="{FD2E90E0-24F7-B74E-B8F2-E5EB0A518549}" presName="thickLine" presStyleLbl="alignNode1" presStyleIdx="4" presStyleCnt="5"/>
      <dgm:spPr/>
    </dgm:pt>
    <dgm:pt modelId="{B75BA51E-12DC-5C4F-B242-7A19BD7655B8}" type="pres">
      <dgm:prSet presAssocID="{FD2E90E0-24F7-B74E-B8F2-E5EB0A518549}" presName="horz1" presStyleCnt="0"/>
      <dgm:spPr/>
    </dgm:pt>
    <dgm:pt modelId="{67F10E15-405D-D24D-89FC-6A4C1FEA35DC}" type="pres">
      <dgm:prSet presAssocID="{FD2E90E0-24F7-B74E-B8F2-E5EB0A518549}" presName="tx1" presStyleLbl="revTx" presStyleIdx="4" presStyleCnt="5"/>
      <dgm:spPr/>
    </dgm:pt>
    <dgm:pt modelId="{CC5BE5CF-3771-3C4A-942D-24C57F7E445D}" type="pres">
      <dgm:prSet presAssocID="{FD2E90E0-24F7-B74E-B8F2-E5EB0A518549}" presName="vert1" presStyleCnt="0"/>
      <dgm:spPr/>
    </dgm:pt>
  </dgm:ptLst>
  <dgm:cxnLst>
    <dgm:cxn modelId="{0D94273F-AFAA-934B-8F62-F86FEECFFAD9}" srcId="{4EDDC49F-BBC1-BB49-A84C-37DB20EBE0FB}" destId="{2ADA9B24-7D1F-0940-B3E9-C34A693203BA}" srcOrd="2" destOrd="0" parTransId="{01723211-8164-C94E-AD0A-51F0FFEFBA74}" sibTransId="{912FAB37-C07D-A344-AC75-C6FED57781C5}"/>
    <dgm:cxn modelId="{B52D4761-4483-5345-8288-13AC6B25F964}" type="presOf" srcId="{FD2E90E0-24F7-B74E-B8F2-E5EB0A518549}" destId="{67F10E15-405D-D24D-89FC-6A4C1FEA35DC}" srcOrd="0" destOrd="0" presId="urn:microsoft.com/office/officeart/2008/layout/LinedList"/>
    <dgm:cxn modelId="{D3F52D84-5799-454C-B4BA-80C6489846A4}" srcId="{4EDDC49F-BBC1-BB49-A84C-37DB20EBE0FB}" destId="{CDD2C1A0-BEAC-4D41-83F6-C4B4ED009200}" srcOrd="0" destOrd="0" parTransId="{67DD301E-2E17-5C4D-8C56-00C91D6C6986}" sibTransId="{8CD89EAC-1D75-4141-BCCE-A5AAC2361351}"/>
    <dgm:cxn modelId="{56DF4A84-C9ED-774D-8529-5C6F9DCFD3A1}" srcId="{4EDDC49F-BBC1-BB49-A84C-37DB20EBE0FB}" destId="{FD2E90E0-24F7-B74E-B8F2-E5EB0A518549}" srcOrd="4" destOrd="0" parTransId="{51C4E986-AFD9-E744-9005-3E869230D0C9}" sibTransId="{ECE6585B-064B-F948-927E-F8174D5ADFE9}"/>
    <dgm:cxn modelId="{45280EB0-6B35-7749-B24E-2855509A18EF}" type="presOf" srcId="{268612BA-58C0-B745-BE4D-610056C085AA}" destId="{27067BFA-FCD5-9443-AE53-970BA1BE61CE}" srcOrd="0" destOrd="0" presId="urn:microsoft.com/office/officeart/2008/layout/LinedList"/>
    <dgm:cxn modelId="{E8D23DB2-7117-C541-B059-6EED9EFE73A1}" srcId="{4EDDC49F-BBC1-BB49-A84C-37DB20EBE0FB}" destId="{268612BA-58C0-B745-BE4D-610056C085AA}" srcOrd="3" destOrd="0" parTransId="{E0ADF948-E056-7D49-A5A7-F766B21A885A}" sibTransId="{56879F7B-53A0-BD46-9233-EC47B6DA069F}"/>
    <dgm:cxn modelId="{CD5FB9BB-5187-984E-A06D-94EC7283F8BE}" type="presOf" srcId="{80C8D604-BB42-3F4A-A7DD-B9AF59C8B3E1}" destId="{DCA98C6A-3CE6-7B4C-9593-40E3CAE29744}" srcOrd="0" destOrd="0" presId="urn:microsoft.com/office/officeart/2008/layout/LinedList"/>
    <dgm:cxn modelId="{0011A1BE-E17B-2343-B13B-B2F1B751FEFB}" type="presOf" srcId="{CDD2C1A0-BEAC-4D41-83F6-C4B4ED009200}" destId="{E6C3DB47-559F-B44D-9A09-F1951DAD9E69}" srcOrd="0" destOrd="0" presId="urn:microsoft.com/office/officeart/2008/layout/LinedList"/>
    <dgm:cxn modelId="{1AEF30C0-1306-6049-9417-CE4EF50C8ED6}" type="presOf" srcId="{2ADA9B24-7D1F-0940-B3E9-C34A693203BA}" destId="{CAF3E567-CDD1-F24C-A954-767090357C9B}" srcOrd="0" destOrd="0" presId="urn:microsoft.com/office/officeart/2008/layout/LinedList"/>
    <dgm:cxn modelId="{909501C1-3125-354A-A297-F5EBB9E2EFF9}" srcId="{4EDDC49F-BBC1-BB49-A84C-37DB20EBE0FB}" destId="{80C8D604-BB42-3F4A-A7DD-B9AF59C8B3E1}" srcOrd="1" destOrd="0" parTransId="{F70C1422-688A-6E48-B1C9-E40783357766}" sibTransId="{DF54C0B0-71A4-5B46-9B33-0290EDB76957}"/>
    <dgm:cxn modelId="{5DA407E5-D8F9-474B-9B23-162DF534A9AD}" type="presOf" srcId="{4EDDC49F-BBC1-BB49-A84C-37DB20EBE0FB}" destId="{8F0917FD-D61A-D041-868F-A25B188547B3}" srcOrd="0" destOrd="0" presId="urn:microsoft.com/office/officeart/2008/layout/LinedList"/>
    <dgm:cxn modelId="{9B8F9AF5-F807-E74D-BFEC-E7A29FC18EFC}" type="presParOf" srcId="{8F0917FD-D61A-D041-868F-A25B188547B3}" destId="{E5153E11-36A6-C14E-ADFC-3DB61E4EAB44}" srcOrd="0" destOrd="0" presId="urn:microsoft.com/office/officeart/2008/layout/LinedList"/>
    <dgm:cxn modelId="{3AEE640A-BA4B-2E45-9677-1FD5DCAA0295}" type="presParOf" srcId="{8F0917FD-D61A-D041-868F-A25B188547B3}" destId="{1E8C18C5-D371-B041-AA23-AE9DD6A8DDF2}" srcOrd="1" destOrd="0" presId="urn:microsoft.com/office/officeart/2008/layout/LinedList"/>
    <dgm:cxn modelId="{3D49CCD2-9DB2-7844-998B-3C064965DFF0}" type="presParOf" srcId="{1E8C18C5-D371-B041-AA23-AE9DD6A8DDF2}" destId="{E6C3DB47-559F-B44D-9A09-F1951DAD9E69}" srcOrd="0" destOrd="0" presId="urn:microsoft.com/office/officeart/2008/layout/LinedList"/>
    <dgm:cxn modelId="{1FBEEB02-01E0-9A4D-97A8-88EC77ED9AA0}" type="presParOf" srcId="{1E8C18C5-D371-B041-AA23-AE9DD6A8DDF2}" destId="{F344B851-AA50-1946-8AF4-5FABA0B90914}" srcOrd="1" destOrd="0" presId="urn:microsoft.com/office/officeart/2008/layout/LinedList"/>
    <dgm:cxn modelId="{C35585D2-F3C2-2543-830E-7BF380C91006}" type="presParOf" srcId="{8F0917FD-D61A-D041-868F-A25B188547B3}" destId="{5ABE627F-584E-0740-B2AA-FE4B9CB8214D}" srcOrd="2" destOrd="0" presId="urn:microsoft.com/office/officeart/2008/layout/LinedList"/>
    <dgm:cxn modelId="{2112C51F-DA53-4545-A5CF-B50CAF69C62D}" type="presParOf" srcId="{8F0917FD-D61A-D041-868F-A25B188547B3}" destId="{4CB95DB0-2F99-E146-8080-613A5526EF5B}" srcOrd="3" destOrd="0" presId="urn:microsoft.com/office/officeart/2008/layout/LinedList"/>
    <dgm:cxn modelId="{B77A20D2-D149-E04A-8DDB-F8B5C58633DD}" type="presParOf" srcId="{4CB95DB0-2F99-E146-8080-613A5526EF5B}" destId="{DCA98C6A-3CE6-7B4C-9593-40E3CAE29744}" srcOrd="0" destOrd="0" presId="urn:microsoft.com/office/officeart/2008/layout/LinedList"/>
    <dgm:cxn modelId="{9CD3C423-8B4C-1244-A4E7-DD51DBBD80AB}" type="presParOf" srcId="{4CB95DB0-2F99-E146-8080-613A5526EF5B}" destId="{34181C1C-7759-6946-8215-02DC27425DFA}" srcOrd="1" destOrd="0" presId="urn:microsoft.com/office/officeart/2008/layout/LinedList"/>
    <dgm:cxn modelId="{C52B7D64-B950-AA41-9E32-BDD9F6766E18}" type="presParOf" srcId="{8F0917FD-D61A-D041-868F-A25B188547B3}" destId="{DC05E2F0-11DA-D34B-8900-D8FCEE570D6E}" srcOrd="4" destOrd="0" presId="urn:microsoft.com/office/officeart/2008/layout/LinedList"/>
    <dgm:cxn modelId="{F1BC9862-7F75-F443-973F-A0586DB15A5C}" type="presParOf" srcId="{8F0917FD-D61A-D041-868F-A25B188547B3}" destId="{B30999F2-1FF7-EA42-95A7-185DA47D17BD}" srcOrd="5" destOrd="0" presId="urn:microsoft.com/office/officeart/2008/layout/LinedList"/>
    <dgm:cxn modelId="{C85A29D8-F2D1-5544-B9D6-F41E6DB2025A}" type="presParOf" srcId="{B30999F2-1FF7-EA42-95A7-185DA47D17BD}" destId="{CAF3E567-CDD1-F24C-A954-767090357C9B}" srcOrd="0" destOrd="0" presId="urn:microsoft.com/office/officeart/2008/layout/LinedList"/>
    <dgm:cxn modelId="{C560C90E-480A-B844-8975-70D07DFD269E}" type="presParOf" srcId="{B30999F2-1FF7-EA42-95A7-185DA47D17BD}" destId="{5620EF54-17B9-224F-917D-70B50428E41F}" srcOrd="1" destOrd="0" presId="urn:microsoft.com/office/officeart/2008/layout/LinedList"/>
    <dgm:cxn modelId="{0A1515BB-2799-1144-A80B-95FAEC2534E8}" type="presParOf" srcId="{8F0917FD-D61A-D041-868F-A25B188547B3}" destId="{6C405617-ED92-D846-B378-ADF39C64CB75}" srcOrd="6" destOrd="0" presId="urn:microsoft.com/office/officeart/2008/layout/LinedList"/>
    <dgm:cxn modelId="{CFD4F860-64EE-094F-A290-E004365A45F9}" type="presParOf" srcId="{8F0917FD-D61A-D041-868F-A25B188547B3}" destId="{A09B7CF7-A45F-7342-B391-A006BC59D9C2}" srcOrd="7" destOrd="0" presId="urn:microsoft.com/office/officeart/2008/layout/LinedList"/>
    <dgm:cxn modelId="{4B0CA0FD-154F-3F43-A124-F1822692FA05}" type="presParOf" srcId="{A09B7CF7-A45F-7342-B391-A006BC59D9C2}" destId="{27067BFA-FCD5-9443-AE53-970BA1BE61CE}" srcOrd="0" destOrd="0" presId="urn:microsoft.com/office/officeart/2008/layout/LinedList"/>
    <dgm:cxn modelId="{561CAD03-10B2-6E4E-92C2-0BF458CB2075}" type="presParOf" srcId="{A09B7CF7-A45F-7342-B391-A006BC59D9C2}" destId="{3508FCF1-8637-B74A-A6F3-C79CE697ADC4}" srcOrd="1" destOrd="0" presId="urn:microsoft.com/office/officeart/2008/layout/LinedList"/>
    <dgm:cxn modelId="{7D6FA1C8-27BE-D845-A947-AD63AE961F60}" type="presParOf" srcId="{8F0917FD-D61A-D041-868F-A25B188547B3}" destId="{A52ECBB2-5D31-7C47-90C4-16407DF70733}" srcOrd="8" destOrd="0" presId="urn:microsoft.com/office/officeart/2008/layout/LinedList"/>
    <dgm:cxn modelId="{5ECF32CD-FEDC-0B45-A8F8-1614B0D371B0}" type="presParOf" srcId="{8F0917FD-D61A-D041-868F-A25B188547B3}" destId="{B75BA51E-12DC-5C4F-B242-7A19BD7655B8}" srcOrd="9" destOrd="0" presId="urn:microsoft.com/office/officeart/2008/layout/LinedList"/>
    <dgm:cxn modelId="{C84ADFFB-A4AD-B741-96DA-541F122C6931}" type="presParOf" srcId="{B75BA51E-12DC-5C4F-B242-7A19BD7655B8}" destId="{67F10E15-405D-D24D-89FC-6A4C1FEA35DC}" srcOrd="0" destOrd="0" presId="urn:microsoft.com/office/officeart/2008/layout/LinedList"/>
    <dgm:cxn modelId="{769A6EDE-C683-874C-A1B4-FBCD74D802E4}" type="presParOf" srcId="{B75BA51E-12DC-5C4F-B242-7A19BD7655B8}" destId="{CC5BE5CF-3771-3C4A-942D-24C57F7E445D}"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504CC05-46F5-2D4F-B3FD-7F834BE3C311}" type="doc">
      <dgm:prSet loTypeId="urn:microsoft.com/office/officeart/2008/layout/LinedList" loCatId="list" qsTypeId="urn:microsoft.com/office/officeart/2005/8/quickstyle/simple1#75" qsCatId="simple" csTypeId="urn:microsoft.com/office/officeart/2005/8/colors/colorful1#13" csCatId="colorful" phldr="1"/>
      <dgm:spPr/>
      <dgm:t>
        <a:bodyPr/>
        <a:lstStyle/>
        <a:p>
          <a:endParaRPr lang="zh-CN" altLang="en-US"/>
        </a:p>
      </dgm:t>
    </dgm:pt>
    <dgm:pt modelId="{7C600932-0892-BB40-8C51-D683D6D97009}">
      <dgm:prSet/>
      <dgm:spPr/>
      <dgm:t>
        <a:bodyPr/>
        <a:lstStyle/>
        <a:p>
          <a:r>
            <a:rPr lang="zh-CN" altLang="en-US" b="0" i="0" u="none"/>
            <a:t>第九条 不动产登记簿应当采用电子介质，暂不具备条件的，可以采用纸质介质。不动产登记机构应当明确不动产登记簿唯一、合法的介质形式。</a:t>
          </a:r>
        </a:p>
      </dgm:t>
    </dgm:pt>
    <dgm:pt modelId="{B11483F2-A48B-B142-AB0E-2E2C0852C611}" type="parTrans" cxnId="{D1A605DD-52C3-7B4E-B37D-FCDBFC037CC5}">
      <dgm:prSet/>
      <dgm:spPr/>
      <dgm:t>
        <a:bodyPr/>
        <a:lstStyle/>
        <a:p>
          <a:endParaRPr lang="zh-CN" altLang="en-US"/>
        </a:p>
      </dgm:t>
    </dgm:pt>
    <dgm:pt modelId="{DF1FC111-3DDC-F846-8E2B-90A59F28EF52}" type="sibTrans" cxnId="{D1A605DD-52C3-7B4E-B37D-FCDBFC037CC5}">
      <dgm:prSet/>
      <dgm:spPr/>
      <dgm:t>
        <a:bodyPr/>
        <a:lstStyle/>
        <a:p>
          <a:endParaRPr lang="zh-CN" altLang="en-US"/>
        </a:p>
      </dgm:t>
    </dgm:pt>
    <dgm:pt modelId="{8FA906B5-823B-FE42-88D0-743B74D8A81D}">
      <dgm:prSet/>
      <dgm:spPr/>
      <dgm:t>
        <a:bodyPr/>
        <a:lstStyle/>
        <a:p>
          <a:r>
            <a:rPr lang="zh-CN" altLang="en-US" b="0" i="0" u="none"/>
            <a:t>不动产登记簿采用电子介质的，应当定期进行异地备份，并具有唯一、确定的纸质转化形式。</a:t>
          </a:r>
        </a:p>
      </dgm:t>
    </dgm:pt>
    <dgm:pt modelId="{1257CA02-4ADA-1C43-B9C3-06ECAE6CBF40}" type="parTrans" cxnId="{C89B99A0-598A-F942-83FE-67D49246569E}">
      <dgm:prSet/>
      <dgm:spPr/>
      <dgm:t>
        <a:bodyPr/>
        <a:lstStyle/>
        <a:p>
          <a:endParaRPr lang="zh-CN" altLang="en-US"/>
        </a:p>
      </dgm:t>
    </dgm:pt>
    <dgm:pt modelId="{D2F4B6BE-1DDF-C24F-8B32-76F502185A5F}" type="sibTrans" cxnId="{C89B99A0-598A-F942-83FE-67D49246569E}">
      <dgm:prSet/>
      <dgm:spPr/>
      <dgm:t>
        <a:bodyPr/>
        <a:lstStyle/>
        <a:p>
          <a:endParaRPr lang="zh-CN" altLang="en-US"/>
        </a:p>
      </dgm:t>
    </dgm:pt>
    <dgm:pt modelId="{B0A2CB23-56C2-CA4B-8FB3-823E3ACBD633}" type="pres">
      <dgm:prSet presAssocID="{9504CC05-46F5-2D4F-B3FD-7F834BE3C311}" presName="vert0" presStyleCnt="0">
        <dgm:presLayoutVars>
          <dgm:dir/>
          <dgm:animOne val="branch"/>
          <dgm:animLvl val="lvl"/>
        </dgm:presLayoutVars>
      </dgm:prSet>
      <dgm:spPr/>
    </dgm:pt>
    <dgm:pt modelId="{947790C0-128F-9144-AB7D-29D2C09AA7AD}" type="pres">
      <dgm:prSet presAssocID="{7C600932-0892-BB40-8C51-D683D6D97009}" presName="thickLine" presStyleLbl="alignNode1" presStyleIdx="0" presStyleCnt="2"/>
      <dgm:spPr/>
    </dgm:pt>
    <dgm:pt modelId="{95D2CF63-E532-9C4B-B6E3-7F05D5DE0EB3}" type="pres">
      <dgm:prSet presAssocID="{7C600932-0892-BB40-8C51-D683D6D97009}" presName="horz1" presStyleCnt="0"/>
      <dgm:spPr/>
    </dgm:pt>
    <dgm:pt modelId="{D6195C58-7890-3446-92D2-538B63DCC699}" type="pres">
      <dgm:prSet presAssocID="{7C600932-0892-BB40-8C51-D683D6D97009}" presName="tx1" presStyleLbl="revTx" presStyleIdx="0" presStyleCnt="2"/>
      <dgm:spPr/>
    </dgm:pt>
    <dgm:pt modelId="{C2F6CEA6-B027-D549-95B4-27D0C96B597E}" type="pres">
      <dgm:prSet presAssocID="{7C600932-0892-BB40-8C51-D683D6D97009}" presName="vert1" presStyleCnt="0"/>
      <dgm:spPr/>
    </dgm:pt>
    <dgm:pt modelId="{8EC140E3-C06B-1B47-B691-B87B0BD88AED}" type="pres">
      <dgm:prSet presAssocID="{8FA906B5-823B-FE42-88D0-743B74D8A81D}" presName="thickLine" presStyleLbl="alignNode1" presStyleIdx="1" presStyleCnt="2"/>
      <dgm:spPr/>
    </dgm:pt>
    <dgm:pt modelId="{DE17623E-25EA-7647-809A-007B0A53AECC}" type="pres">
      <dgm:prSet presAssocID="{8FA906B5-823B-FE42-88D0-743B74D8A81D}" presName="horz1" presStyleCnt="0"/>
      <dgm:spPr/>
    </dgm:pt>
    <dgm:pt modelId="{53CA2471-0788-084C-834E-91A7BAB6A307}" type="pres">
      <dgm:prSet presAssocID="{8FA906B5-823B-FE42-88D0-743B74D8A81D}" presName="tx1" presStyleLbl="revTx" presStyleIdx="1" presStyleCnt="2"/>
      <dgm:spPr/>
    </dgm:pt>
    <dgm:pt modelId="{A882E641-B4CE-8742-9C5F-D6E0ABD5B58D}" type="pres">
      <dgm:prSet presAssocID="{8FA906B5-823B-FE42-88D0-743B74D8A81D}" presName="vert1" presStyleCnt="0"/>
      <dgm:spPr/>
    </dgm:pt>
  </dgm:ptLst>
  <dgm:cxnLst>
    <dgm:cxn modelId="{5F670B0E-B253-6243-A589-1B3560A48E4D}" type="presOf" srcId="{7C600932-0892-BB40-8C51-D683D6D97009}" destId="{D6195C58-7890-3446-92D2-538B63DCC699}" srcOrd="0" destOrd="0" presId="urn:microsoft.com/office/officeart/2008/layout/LinedList"/>
    <dgm:cxn modelId="{B7F1E626-2BDA-2541-A055-B2797F4F7708}" type="presOf" srcId="{9504CC05-46F5-2D4F-B3FD-7F834BE3C311}" destId="{B0A2CB23-56C2-CA4B-8FB3-823E3ACBD633}" srcOrd="0" destOrd="0" presId="urn:microsoft.com/office/officeart/2008/layout/LinedList"/>
    <dgm:cxn modelId="{B6D29289-6358-BC44-A345-83CE56C41672}" type="presOf" srcId="{8FA906B5-823B-FE42-88D0-743B74D8A81D}" destId="{53CA2471-0788-084C-834E-91A7BAB6A307}" srcOrd="0" destOrd="0" presId="urn:microsoft.com/office/officeart/2008/layout/LinedList"/>
    <dgm:cxn modelId="{C89B99A0-598A-F942-83FE-67D49246569E}" srcId="{9504CC05-46F5-2D4F-B3FD-7F834BE3C311}" destId="{8FA906B5-823B-FE42-88D0-743B74D8A81D}" srcOrd="1" destOrd="0" parTransId="{1257CA02-4ADA-1C43-B9C3-06ECAE6CBF40}" sibTransId="{D2F4B6BE-1DDF-C24F-8B32-76F502185A5F}"/>
    <dgm:cxn modelId="{D1A605DD-52C3-7B4E-B37D-FCDBFC037CC5}" srcId="{9504CC05-46F5-2D4F-B3FD-7F834BE3C311}" destId="{7C600932-0892-BB40-8C51-D683D6D97009}" srcOrd="0" destOrd="0" parTransId="{B11483F2-A48B-B142-AB0E-2E2C0852C611}" sibTransId="{DF1FC111-3DDC-F846-8E2B-90A59F28EF52}"/>
    <dgm:cxn modelId="{489FB7DA-DFD7-A348-B216-CC07F5B960A7}" type="presParOf" srcId="{B0A2CB23-56C2-CA4B-8FB3-823E3ACBD633}" destId="{947790C0-128F-9144-AB7D-29D2C09AA7AD}" srcOrd="0" destOrd="0" presId="urn:microsoft.com/office/officeart/2008/layout/LinedList"/>
    <dgm:cxn modelId="{0B9DD3CB-9C4D-DA4F-BAA8-0DCE5287C7F0}" type="presParOf" srcId="{B0A2CB23-56C2-CA4B-8FB3-823E3ACBD633}" destId="{95D2CF63-E532-9C4B-B6E3-7F05D5DE0EB3}" srcOrd="1" destOrd="0" presId="urn:microsoft.com/office/officeart/2008/layout/LinedList"/>
    <dgm:cxn modelId="{BE23F93A-1D7D-D048-82BC-1A0294FB54B3}" type="presParOf" srcId="{95D2CF63-E532-9C4B-B6E3-7F05D5DE0EB3}" destId="{D6195C58-7890-3446-92D2-538B63DCC699}" srcOrd="0" destOrd="0" presId="urn:microsoft.com/office/officeart/2008/layout/LinedList"/>
    <dgm:cxn modelId="{CB4E12F8-2219-7B44-9538-1ED8282718A3}" type="presParOf" srcId="{95D2CF63-E532-9C4B-B6E3-7F05D5DE0EB3}" destId="{C2F6CEA6-B027-D549-95B4-27D0C96B597E}" srcOrd="1" destOrd="0" presId="urn:microsoft.com/office/officeart/2008/layout/LinedList"/>
    <dgm:cxn modelId="{606620BE-7C70-3F4F-86AC-E8B4865E8FFD}" type="presParOf" srcId="{B0A2CB23-56C2-CA4B-8FB3-823E3ACBD633}" destId="{8EC140E3-C06B-1B47-B691-B87B0BD88AED}" srcOrd="2" destOrd="0" presId="urn:microsoft.com/office/officeart/2008/layout/LinedList"/>
    <dgm:cxn modelId="{56BCAB06-D67F-5E43-A7F2-7781CC4FFE30}" type="presParOf" srcId="{B0A2CB23-56C2-CA4B-8FB3-823E3ACBD633}" destId="{DE17623E-25EA-7647-809A-007B0A53AECC}" srcOrd="3" destOrd="0" presId="urn:microsoft.com/office/officeart/2008/layout/LinedList"/>
    <dgm:cxn modelId="{C3739931-5EF8-1C4D-A677-B9FE5E7540F5}" type="presParOf" srcId="{DE17623E-25EA-7647-809A-007B0A53AECC}" destId="{53CA2471-0788-084C-834E-91A7BAB6A307}" srcOrd="0" destOrd="0" presId="urn:microsoft.com/office/officeart/2008/layout/LinedList"/>
    <dgm:cxn modelId="{270974A3-8F7A-B345-AF67-5210CA130226}" type="presParOf" srcId="{DE17623E-25EA-7647-809A-007B0A53AECC}" destId="{A882E641-B4CE-8742-9C5F-D6E0ABD5B58D}"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2A6606E-9A7C-6947-919C-7CE73187325F}" type="doc">
      <dgm:prSet loTypeId="urn:microsoft.com/office/officeart/2018/2/layout/IconVerticalSolidList#1" loCatId="icon" qsTypeId="urn:microsoft.com/office/officeart/2005/8/quickstyle/simple1#76" qsCatId="simple" csTypeId="urn:microsoft.com/office/officeart/2005/8/colors/accent1_2#44" csCatId="accent1" phldr="1"/>
      <dgm:spPr/>
      <dgm:t>
        <a:bodyPr/>
        <a:lstStyle/>
        <a:p>
          <a:endParaRPr lang="zh-CN" altLang="en-US"/>
        </a:p>
      </dgm:t>
    </dgm:pt>
    <dgm:pt modelId="{FCDDFA55-C9DC-264D-90D9-C9DC4E42A87C}">
      <dgm:prSet/>
      <dgm:spPr/>
      <dgm:t>
        <a:bodyPr/>
        <a:lstStyle/>
        <a:p>
          <a:pPr>
            <a:lnSpc>
              <a:spcPct val="100000"/>
            </a:lnSpc>
          </a:pPr>
          <a:r>
            <a:rPr lang="zh-CN" altLang="en-US" b="0" i="0" u="none"/>
            <a:t>第十条 不动产登记机构应当依法将各类登记事项准确、完整、清晰地记载于不动产登记簿。任何人不得损毁不动产登记簿，除依法予以更正外不得修改登记事项。</a:t>
          </a:r>
        </a:p>
      </dgm:t>
    </dgm:pt>
    <dgm:pt modelId="{053D7A1C-6BB5-C04A-A584-4CCFECA4502B}" type="parTrans" cxnId="{F053C2CE-7359-8446-9296-3112D22CA76E}">
      <dgm:prSet/>
      <dgm:spPr/>
      <dgm:t>
        <a:bodyPr/>
        <a:lstStyle/>
        <a:p>
          <a:endParaRPr lang="zh-CN" altLang="en-US"/>
        </a:p>
      </dgm:t>
    </dgm:pt>
    <dgm:pt modelId="{DA3732BE-7963-3346-B67D-4EA656ACF2EC}" type="sibTrans" cxnId="{F053C2CE-7359-8446-9296-3112D22CA76E}">
      <dgm:prSet/>
      <dgm:spPr/>
      <dgm:t>
        <a:bodyPr/>
        <a:lstStyle/>
        <a:p>
          <a:endParaRPr lang="zh-CN" altLang="en-US"/>
        </a:p>
      </dgm:t>
    </dgm:pt>
    <dgm:pt modelId="{030E0FCC-03C9-7349-9A60-35AC3B19385E}">
      <dgm:prSet/>
      <dgm:spPr/>
      <dgm:t>
        <a:bodyPr/>
        <a:lstStyle/>
        <a:p>
          <a:pPr>
            <a:lnSpc>
              <a:spcPct val="100000"/>
            </a:lnSpc>
          </a:pPr>
          <a:r>
            <a:rPr lang="zh-CN" altLang="en-US" b="0" i="0" u="none"/>
            <a:t>第十一条 不动产登记工作人员应当具备与不动产登记工作相适应的专业知识和业务能力。</a:t>
          </a:r>
        </a:p>
      </dgm:t>
    </dgm:pt>
    <dgm:pt modelId="{44BF868B-B6CE-F947-916A-8A7D54801A24}" type="parTrans" cxnId="{6EB4B751-E9A7-E241-9336-687DF918EB26}">
      <dgm:prSet/>
      <dgm:spPr/>
      <dgm:t>
        <a:bodyPr/>
        <a:lstStyle/>
        <a:p>
          <a:endParaRPr lang="zh-CN" altLang="en-US"/>
        </a:p>
      </dgm:t>
    </dgm:pt>
    <dgm:pt modelId="{76EF13C5-CEDD-0A42-B7AF-2F5E7EFC7877}" type="sibTrans" cxnId="{6EB4B751-E9A7-E241-9336-687DF918EB26}">
      <dgm:prSet/>
      <dgm:spPr/>
      <dgm:t>
        <a:bodyPr/>
        <a:lstStyle/>
        <a:p>
          <a:endParaRPr lang="zh-CN" altLang="en-US"/>
        </a:p>
      </dgm:t>
    </dgm:pt>
    <dgm:pt modelId="{F5A6CF7E-5567-8C48-AEF1-74B09F7B6B00}">
      <dgm:prSet/>
      <dgm:spPr/>
      <dgm:t>
        <a:bodyPr/>
        <a:lstStyle/>
        <a:p>
          <a:pPr>
            <a:lnSpc>
              <a:spcPct val="100000"/>
            </a:lnSpc>
          </a:pPr>
          <a:r>
            <a:rPr lang="zh-CN" altLang="en-US" b="0" i="0" u="none"/>
            <a:t>不动产登记机构应当加强对不动产登记工作人员的管理和专业技术培训。</a:t>
          </a:r>
        </a:p>
      </dgm:t>
    </dgm:pt>
    <dgm:pt modelId="{04C38E62-A088-5947-91E7-D7B2A771D59B}" type="parTrans" cxnId="{52F8276B-44AA-F046-9F8A-EEF1C50F284E}">
      <dgm:prSet/>
      <dgm:spPr/>
      <dgm:t>
        <a:bodyPr/>
        <a:lstStyle/>
        <a:p>
          <a:endParaRPr lang="zh-CN" altLang="en-US"/>
        </a:p>
      </dgm:t>
    </dgm:pt>
    <dgm:pt modelId="{5DDDDCA5-935B-A14D-945C-5AB829AC0788}" type="sibTrans" cxnId="{52F8276B-44AA-F046-9F8A-EEF1C50F284E}">
      <dgm:prSet/>
      <dgm:spPr/>
      <dgm:t>
        <a:bodyPr/>
        <a:lstStyle/>
        <a:p>
          <a:endParaRPr lang="zh-CN" altLang="en-US"/>
        </a:p>
      </dgm:t>
    </dgm:pt>
    <dgm:pt modelId="{4B6080B0-AC50-4C9B-839C-3FD022C5A79F}" type="pres">
      <dgm:prSet presAssocID="{82A6606E-9A7C-6947-919C-7CE73187325F}" presName="root" presStyleCnt="0">
        <dgm:presLayoutVars>
          <dgm:dir/>
          <dgm:resizeHandles val="exact"/>
        </dgm:presLayoutVars>
      </dgm:prSet>
      <dgm:spPr/>
    </dgm:pt>
    <dgm:pt modelId="{4A540D62-0665-47DC-B335-3BE8BAE1B40E}" type="pres">
      <dgm:prSet presAssocID="{FCDDFA55-C9DC-264D-90D9-C9DC4E42A87C}" presName="compNode" presStyleCnt="0"/>
      <dgm:spPr/>
    </dgm:pt>
    <dgm:pt modelId="{65F23FE7-E552-4C6E-B014-656DF209EB24}" type="pres">
      <dgm:prSet presAssocID="{FCDDFA55-C9DC-264D-90D9-C9DC4E42A87C}" presName="bgRect" presStyleLbl="bgShp" presStyleIdx="0" presStyleCnt="3"/>
      <dgm:spPr/>
    </dgm:pt>
    <dgm:pt modelId="{54FF9896-5B9B-4A31-936A-E9CEC206A3A9}" type="pres">
      <dgm:prSet presAssocID="{FCDDFA55-C9DC-264D-90D9-C9DC4E42A87C}"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pt>
    <dgm:pt modelId="{B669F65E-3BCD-4CF6-AD70-723E2EA5238C}" type="pres">
      <dgm:prSet presAssocID="{FCDDFA55-C9DC-264D-90D9-C9DC4E42A87C}" presName="spaceRect" presStyleCnt="0"/>
      <dgm:spPr/>
    </dgm:pt>
    <dgm:pt modelId="{9B30134C-8A3B-4D86-9DEA-C284A29C2540}" type="pres">
      <dgm:prSet presAssocID="{FCDDFA55-C9DC-264D-90D9-C9DC4E42A87C}" presName="parTx" presStyleLbl="revTx" presStyleIdx="0" presStyleCnt="3">
        <dgm:presLayoutVars>
          <dgm:chMax val="0"/>
          <dgm:chPref val="0"/>
        </dgm:presLayoutVars>
      </dgm:prSet>
      <dgm:spPr/>
    </dgm:pt>
    <dgm:pt modelId="{1B842454-6B67-482B-8711-646625EFA7F1}" type="pres">
      <dgm:prSet presAssocID="{DA3732BE-7963-3346-B67D-4EA656ACF2EC}" presName="sibTrans" presStyleCnt="0"/>
      <dgm:spPr/>
    </dgm:pt>
    <dgm:pt modelId="{646A3172-6981-49E8-97CA-DB4BAAC92E56}" type="pres">
      <dgm:prSet presAssocID="{030E0FCC-03C9-7349-9A60-35AC3B19385E}" presName="compNode" presStyleCnt="0"/>
      <dgm:spPr/>
    </dgm:pt>
    <dgm:pt modelId="{84069B74-7646-46CB-A4A5-7130A98AF54F}" type="pres">
      <dgm:prSet presAssocID="{030E0FCC-03C9-7349-9A60-35AC3B19385E}" presName="bgRect" presStyleLbl="bgShp" presStyleIdx="1" presStyleCnt="3"/>
      <dgm:spPr/>
    </dgm:pt>
    <dgm:pt modelId="{E635B53C-2469-422D-84F6-764D44235EDA}" type="pres">
      <dgm:prSet presAssocID="{030E0FCC-03C9-7349-9A60-35AC3B19385E}"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pt>
    <dgm:pt modelId="{A1629035-D2F6-41D3-80A7-EA7509BFE972}" type="pres">
      <dgm:prSet presAssocID="{030E0FCC-03C9-7349-9A60-35AC3B19385E}" presName="spaceRect" presStyleCnt="0"/>
      <dgm:spPr/>
    </dgm:pt>
    <dgm:pt modelId="{B74FA6AF-85D7-4022-99CD-BD3E3746CC13}" type="pres">
      <dgm:prSet presAssocID="{030E0FCC-03C9-7349-9A60-35AC3B19385E}" presName="parTx" presStyleLbl="revTx" presStyleIdx="1" presStyleCnt="3">
        <dgm:presLayoutVars>
          <dgm:chMax val="0"/>
          <dgm:chPref val="0"/>
        </dgm:presLayoutVars>
      </dgm:prSet>
      <dgm:spPr/>
    </dgm:pt>
    <dgm:pt modelId="{610B6D77-2B6E-4F26-973D-C159D9846159}" type="pres">
      <dgm:prSet presAssocID="{76EF13C5-CEDD-0A42-B7AF-2F5E7EFC7877}" presName="sibTrans" presStyleCnt="0"/>
      <dgm:spPr/>
    </dgm:pt>
    <dgm:pt modelId="{A1F0816B-F66B-4E0F-A433-63A778263C2A}" type="pres">
      <dgm:prSet presAssocID="{F5A6CF7E-5567-8C48-AEF1-74B09F7B6B00}" presName="compNode" presStyleCnt="0"/>
      <dgm:spPr/>
    </dgm:pt>
    <dgm:pt modelId="{CD03CB43-549A-4DCA-9A4A-96538B872514}" type="pres">
      <dgm:prSet presAssocID="{F5A6CF7E-5567-8C48-AEF1-74B09F7B6B00}" presName="bgRect" presStyleLbl="bgShp" presStyleIdx="2" presStyleCnt="3"/>
      <dgm:spPr/>
    </dgm:pt>
    <dgm:pt modelId="{BC1BFE27-2382-46D9-B1D1-C9EDCED496F7}" type="pres">
      <dgm:prSet presAssocID="{F5A6CF7E-5567-8C48-AEF1-74B09F7B6B00}"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pt>
    <dgm:pt modelId="{2FA81AEE-F29D-4C42-82E3-C50D9C2F6B8C}" type="pres">
      <dgm:prSet presAssocID="{F5A6CF7E-5567-8C48-AEF1-74B09F7B6B00}" presName="spaceRect" presStyleCnt="0"/>
      <dgm:spPr/>
    </dgm:pt>
    <dgm:pt modelId="{A6FEF286-8177-4E36-9003-5FCE491A0191}" type="pres">
      <dgm:prSet presAssocID="{F5A6CF7E-5567-8C48-AEF1-74B09F7B6B00}" presName="parTx" presStyleLbl="revTx" presStyleIdx="2" presStyleCnt="3">
        <dgm:presLayoutVars>
          <dgm:chMax val="0"/>
          <dgm:chPref val="0"/>
        </dgm:presLayoutVars>
      </dgm:prSet>
      <dgm:spPr/>
    </dgm:pt>
  </dgm:ptLst>
  <dgm:cxnLst>
    <dgm:cxn modelId="{6EB4B751-E9A7-E241-9336-687DF918EB26}" srcId="{82A6606E-9A7C-6947-919C-7CE73187325F}" destId="{030E0FCC-03C9-7349-9A60-35AC3B19385E}" srcOrd="1" destOrd="0" parTransId="{44BF868B-B6CE-F947-916A-8A7D54801A24}" sibTransId="{76EF13C5-CEDD-0A42-B7AF-2F5E7EFC7877}"/>
    <dgm:cxn modelId="{86C2CC51-5244-D14A-9F23-BC475EAD769C}" type="presOf" srcId="{030E0FCC-03C9-7349-9A60-35AC3B19385E}" destId="{B74FA6AF-85D7-4022-99CD-BD3E3746CC13}" srcOrd="0" destOrd="0" presId="urn:microsoft.com/office/officeart/2018/2/layout/IconVerticalSolidList#1"/>
    <dgm:cxn modelId="{3126E861-FBB4-0C4B-B402-CF2008E6D108}" type="presOf" srcId="{F5A6CF7E-5567-8C48-AEF1-74B09F7B6B00}" destId="{A6FEF286-8177-4E36-9003-5FCE491A0191}" srcOrd="0" destOrd="0" presId="urn:microsoft.com/office/officeart/2018/2/layout/IconVerticalSolidList#1"/>
    <dgm:cxn modelId="{52F8276B-44AA-F046-9F8A-EEF1C50F284E}" srcId="{82A6606E-9A7C-6947-919C-7CE73187325F}" destId="{F5A6CF7E-5567-8C48-AEF1-74B09F7B6B00}" srcOrd="2" destOrd="0" parTransId="{04C38E62-A088-5947-91E7-D7B2A771D59B}" sibTransId="{5DDDDCA5-935B-A14D-945C-5AB829AC0788}"/>
    <dgm:cxn modelId="{167EA66C-31D9-ED4D-AD55-1A9CC2A6995F}" type="presOf" srcId="{82A6606E-9A7C-6947-919C-7CE73187325F}" destId="{4B6080B0-AC50-4C9B-839C-3FD022C5A79F}" srcOrd="0" destOrd="0" presId="urn:microsoft.com/office/officeart/2018/2/layout/IconVerticalSolidList#1"/>
    <dgm:cxn modelId="{F053C2CE-7359-8446-9296-3112D22CA76E}" srcId="{82A6606E-9A7C-6947-919C-7CE73187325F}" destId="{FCDDFA55-C9DC-264D-90D9-C9DC4E42A87C}" srcOrd="0" destOrd="0" parTransId="{053D7A1C-6BB5-C04A-A584-4CCFECA4502B}" sibTransId="{DA3732BE-7963-3346-B67D-4EA656ACF2EC}"/>
    <dgm:cxn modelId="{8B205BF1-CCC4-E243-890E-2F6E6959B2B8}" type="presOf" srcId="{FCDDFA55-C9DC-264D-90D9-C9DC4E42A87C}" destId="{9B30134C-8A3B-4D86-9DEA-C284A29C2540}" srcOrd="0" destOrd="0" presId="urn:microsoft.com/office/officeart/2018/2/layout/IconVerticalSolidList#1"/>
    <dgm:cxn modelId="{6930BBF1-7152-294E-9F29-3D5C17C0801D}" type="presParOf" srcId="{4B6080B0-AC50-4C9B-839C-3FD022C5A79F}" destId="{4A540D62-0665-47DC-B335-3BE8BAE1B40E}" srcOrd="0" destOrd="0" presId="urn:microsoft.com/office/officeart/2018/2/layout/IconVerticalSolidList#1"/>
    <dgm:cxn modelId="{8EC9D221-1636-0846-876B-D3FB13775D5C}" type="presParOf" srcId="{4A540D62-0665-47DC-B335-3BE8BAE1B40E}" destId="{65F23FE7-E552-4C6E-B014-656DF209EB24}" srcOrd="0" destOrd="0" presId="urn:microsoft.com/office/officeart/2018/2/layout/IconVerticalSolidList#1"/>
    <dgm:cxn modelId="{E9C8DEC5-1AF4-C942-9EB3-3814391DBDC9}" type="presParOf" srcId="{4A540D62-0665-47DC-B335-3BE8BAE1B40E}" destId="{54FF9896-5B9B-4A31-936A-E9CEC206A3A9}" srcOrd="1" destOrd="0" presId="urn:microsoft.com/office/officeart/2018/2/layout/IconVerticalSolidList#1"/>
    <dgm:cxn modelId="{6C7F4CC5-20DC-D544-8B84-F5847A1ABB65}" type="presParOf" srcId="{4A540D62-0665-47DC-B335-3BE8BAE1B40E}" destId="{B669F65E-3BCD-4CF6-AD70-723E2EA5238C}" srcOrd="2" destOrd="0" presId="urn:microsoft.com/office/officeart/2018/2/layout/IconVerticalSolidList#1"/>
    <dgm:cxn modelId="{8DE967CF-F35D-5148-AA70-96024A748020}" type="presParOf" srcId="{4A540D62-0665-47DC-B335-3BE8BAE1B40E}" destId="{9B30134C-8A3B-4D86-9DEA-C284A29C2540}" srcOrd="3" destOrd="0" presId="urn:microsoft.com/office/officeart/2018/2/layout/IconVerticalSolidList#1"/>
    <dgm:cxn modelId="{1D4B199C-D1BD-824A-8528-AD0F58FD8911}" type="presParOf" srcId="{4B6080B0-AC50-4C9B-839C-3FD022C5A79F}" destId="{1B842454-6B67-482B-8711-646625EFA7F1}" srcOrd="1" destOrd="0" presId="urn:microsoft.com/office/officeart/2018/2/layout/IconVerticalSolidList#1"/>
    <dgm:cxn modelId="{883A5668-C785-D144-AFD8-AA0F2DBD5F98}" type="presParOf" srcId="{4B6080B0-AC50-4C9B-839C-3FD022C5A79F}" destId="{646A3172-6981-49E8-97CA-DB4BAAC92E56}" srcOrd="2" destOrd="0" presId="urn:microsoft.com/office/officeart/2018/2/layout/IconVerticalSolidList#1"/>
    <dgm:cxn modelId="{00D83BCE-4614-0C41-8BF0-BCDC5E23B03F}" type="presParOf" srcId="{646A3172-6981-49E8-97CA-DB4BAAC92E56}" destId="{84069B74-7646-46CB-A4A5-7130A98AF54F}" srcOrd="0" destOrd="0" presId="urn:microsoft.com/office/officeart/2018/2/layout/IconVerticalSolidList#1"/>
    <dgm:cxn modelId="{38193F63-26B9-A945-86CE-810CE427A237}" type="presParOf" srcId="{646A3172-6981-49E8-97CA-DB4BAAC92E56}" destId="{E635B53C-2469-422D-84F6-764D44235EDA}" srcOrd="1" destOrd="0" presId="urn:microsoft.com/office/officeart/2018/2/layout/IconVerticalSolidList#1"/>
    <dgm:cxn modelId="{E50BDE5C-6537-6D4D-B9D7-AFA61DEA603D}" type="presParOf" srcId="{646A3172-6981-49E8-97CA-DB4BAAC92E56}" destId="{A1629035-D2F6-41D3-80A7-EA7509BFE972}" srcOrd="2" destOrd="0" presId="urn:microsoft.com/office/officeart/2018/2/layout/IconVerticalSolidList#1"/>
    <dgm:cxn modelId="{F96878FB-B302-454D-A88C-CD031AF0BBB7}" type="presParOf" srcId="{646A3172-6981-49E8-97CA-DB4BAAC92E56}" destId="{B74FA6AF-85D7-4022-99CD-BD3E3746CC13}" srcOrd="3" destOrd="0" presId="urn:microsoft.com/office/officeart/2018/2/layout/IconVerticalSolidList#1"/>
    <dgm:cxn modelId="{4D98291E-D683-4C44-94D5-7A0FD0FF1971}" type="presParOf" srcId="{4B6080B0-AC50-4C9B-839C-3FD022C5A79F}" destId="{610B6D77-2B6E-4F26-973D-C159D9846159}" srcOrd="3" destOrd="0" presId="urn:microsoft.com/office/officeart/2018/2/layout/IconVerticalSolidList#1"/>
    <dgm:cxn modelId="{1131FC2F-C892-AD43-B806-54CB42F00468}" type="presParOf" srcId="{4B6080B0-AC50-4C9B-839C-3FD022C5A79F}" destId="{A1F0816B-F66B-4E0F-A433-63A778263C2A}" srcOrd="4" destOrd="0" presId="urn:microsoft.com/office/officeart/2018/2/layout/IconVerticalSolidList#1"/>
    <dgm:cxn modelId="{843A746A-FA22-A94E-A88A-C83C45134E15}" type="presParOf" srcId="{A1F0816B-F66B-4E0F-A433-63A778263C2A}" destId="{CD03CB43-549A-4DCA-9A4A-96538B872514}" srcOrd="0" destOrd="0" presId="urn:microsoft.com/office/officeart/2018/2/layout/IconVerticalSolidList#1"/>
    <dgm:cxn modelId="{12CF2F0C-ACC5-BC4A-9EB0-7A5976722771}" type="presParOf" srcId="{A1F0816B-F66B-4E0F-A433-63A778263C2A}" destId="{BC1BFE27-2382-46D9-B1D1-C9EDCED496F7}" srcOrd="1" destOrd="0" presId="urn:microsoft.com/office/officeart/2018/2/layout/IconVerticalSolidList#1"/>
    <dgm:cxn modelId="{87037C18-D44A-AA4D-8947-7998F6BE9C39}" type="presParOf" srcId="{A1F0816B-F66B-4E0F-A433-63A778263C2A}" destId="{2FA81AEE-F29D-4C42-82E3-C50D9C2F6B8C}" srcOrd="2" destOrd="0" presId="urn:microsoft.com/office/officeart/2018/2/layout/IconVerticalSolidList#1"/>
    <dgm:cxn modelId="{CD7A1E36-7F4C-0B4B-ACDA-C1A4B7C1FAD7}" type="presParOf" srcId="{A1F0816B-F66B-4E0F-A433-63A778263C2A}" destId="{A6FEF286-8177-4E36-9003-5FCE491A0191}" srcOrd="3" destOrd="0" presId="urn:microsoft.com/office/officeart/2018/2/layout/IconVerticalSolid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E45DD7-CE99-B449-87B0-F499A063EFD3}">
      <dsp:nvSpPr>
        <dsp:cNvPr id="0" name=""/>
        <dsp:cNvSpPr/>
      </dsp:nvSpPr>
      <dsp:spPr>
        <a:xfrm>
          <a:off x="0" y="2492"/>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8821487-2900-0948-B8D5-7F7A375B6788}">
      <dsp:nvSpPr>
        <dsp:cNvPr id="0" name=""/>
        <dsp:cNvSpPr/>
      </dsp:nvSpPr>
      <dsp:spPr>
        <a:xfrm>
          <a:off x="0" y="2492"/>
          <a:ext cx="6492875" cy="8500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Font typeface="Arial" panose="020B0604020202090204" pitchFamily="34" charset="0"/>
            <a:buNone/>
          </a:pPr>
          <a:r>
            <a:rPr lang="zh-CN" altLang="en-US" sz="3600" b="0" i="0" kern="1200">
              <a:hlinkClick xmlns:r="http://schemas.openxmlformats.org/officeDocument/2006/relationships" r:id="rId1" tooltip="第一章 总  则"/>
            </a:rPr>
            <a:t>第一章 总  则</a:t>
          </a:r>
          <a:endParaRPr lang="zh-CN" altLang="en-US" sz="3600" b="0" i="0" u="none" kern="1200"/>
        </a:p>
      </dsp:txBody>
      <dsp:txXfrm>
        <a:off x="0" y="2492"/>
        <a:ext cx="6492875" cy="850069"/>
      </dsp:txXfrm>
    </dsp:sp>
    <dsp:sp modelId="{F6BB0FCA-B892-724B-88D1-A073ADE86495}">
      <dsp:nvSpPr>
        <dsp:cNvPr id="0" name=""/>
        <dsp:cNvSpPr/>
      </dsp:nvSpPr>
      <dsp:spPr>
        <a:xfrm>
          <a:off x="0" y="852561"/>
          <a:ext cx="6492875" cy="0"/>
        </a:xfrm>
        <a:prstGeom prst="line">
          <a:avLst/>
        </a:prstGeom>
        <a:solidFill>
          <a:schemeClr val="accent2">
            <a:hueOff val="-291073"/>
            <a:satOff val="-16786"/>
            <a:lumOff val="1726"/>
            <a:alphaOff val="0"/>
          </a:schemeClr>
        </a:solidFill>
        <a:ln w="12700" cap="flat" cmpd="sng" algn="ctr">
          <a:solidFill>
            <a:schemeClr val="accent2">
              <a:hueOff val="-291073"/>
              <a:satOff val="-16786"/>
              <a:lumOff val="172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B569ED2-1C70-F44C-87A2-064950BD2371}">
      <dsp:nvSpPr>
        <dsp:cNvPr id="0" name=""/>
        <dsp:cNvSpPr/>
      </dsp:nvSpPr>
      <dsp:spPr>
        <a:xfrm>
          <a:off x="0" y="852561"/>
          <a:ext cx="6492875" cy="8500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Font typeface="Arial" panose="020B0604020202090204" pitchFamily="34" charset="0"/>
            <a:buNone/>
          </a:pPr>
          <a:r>
            <a:rPr lang="zh-CN" altLang="en-US" sz="3600" b="0" i="0" kern="1200">
              <a:hlinkClick xmlns:r="http://schemas.openxmlformats.org/officeDocument/2006/relationships" r:id="rId2" tooltip="第二章 不动产登记簿"/>
            </a:rPr>
            <a:t>第二章 不动产登记簿</a:t>
          </a:r>
          <a:endParaRPr lang="zh-CN" altLang="en-US" sz="3600" b="0" i="0" u="none" kern="1200"/>
        </a:p>
      </dsp:txBody>
      <dsp:txXfrm>
        <a:off x="0" y="852561"/>
        <a:ext cx="6492875" cy="850069"/>
      </dsp:txXfrm>
    </dsp:sp>
    <dsp:sp modelId="{05D5073E-B16E-464E-94BC-9084FF538FD7}">
      <dsp:nvSpPr>
        <dsp:cNvPr id="0" name=""/>
        <dsp:cNvSpPr/>
      </dsp:nvSpPr>
      <dsp:spPr>
        <a:xfrm>
          <a:off x="0" y="1702630"/>
          <a:ext cx="6492875" cy="0"/>
        </a:xfrm>
        <a:prstGeom prst="line">
          <a:avLst/>
        </a:prstGeom>
        <a:solidFill>
          <a:schemeClr val="accent2">
            <a:hueOff val="-582145"/>
            <a:satOff val="-33571"/>
            <a:lumOff val="3451"/>
            <a:alphaOff val="0"/>
          </a:schemeClr>
        </a:solidFill>
        <a:ln w="12700" cap="flat" cmpd="sng" algn="ctr">
          <a:solidFill>
            <a:schemeClr val="accent2">
              <a:hueOff val="-582145"/>
              <a:satOff val="-33571"/>
              <a:lumOff val="345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CD93DA1-4527-F04E-9E24-E716218659F2}">
      <dsp:nvSpPr>
        <dsp:cNvPr id="0" name=""/>
        <dsp:cNvSpPr/>
      </dsp:nvSpPr>
      <dsp:spPr>
        <a:xfrm>
          <a:off x="0" y="1702630"/>
          <a:ext cx="6492875" cy="8500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Font typeface="Arial" panose="020B0604020202090204" pitchFamily="34" charset="0"/>
            <a:buNone/>
          </a:pPr>
          <a:r>
            <a:rPr lang="zh-CN" altLang="en-US" sz="3600" b="0" i="0" kern="1200">
              <a:hlinkClick xmlns:r="http://schemas.openxmlformats.org/officeDocument/2006/relationships" r:id="rId3" tooltip="第三章 登记程序"/>
            </a:rPr>
            <a:t>第三章 登记程序</a:t>
          </a:r>
          <a:endParaRPr lang="zh-CN" altLang="en-US" sz="3600" b="0" i="0" u="none" kern="1200"/>
        </a:p>
      </dsp:txBody>
      <dsp:txXfrm>
        <a:off x="0" y="1702630"/>
        <a:ext cx="6492875" cy="850069"/>
      </dsp:txXfrm>
    </dsp:sp>
    <dsp:sp modelId="{E908A989-E4E4-0E46-A23D-2729C39CA3DD}">
      <dsp:nvSpPr>
        <dsp:cNvPr id="0" name=""/>
        <dsp:cNvSpPr/>
      </dsp:nvSpPr>
      <dsp:spPr>
        <a:xfrm>
          <a:off x="0" y="2552699"/>
          <a:ext cx="6492875" cy="0"/>
        </a:xfrm>
        <a:prstGeom prst="line">
          <a:avLst/>
        </a:prstGeom>
        <a:solidFill>
          <a:schemeClr val="accent2">
            <a:hueOff val="-873218"/>
            <a:satOff val="-50357"/>
            <a:lumOff val="5177"/>
            <a:alphaOff val="0"/>
          </a:schemeClr>
        </a:solidFill>
        <a:ln w="12700" cap="flat" cmpd="sng" algn="ctr">
          <a:solidFill>
            <a:schemeClr val="accent2">
              <a:hueOff val="-873218"/>
              <a:satOff val="-50357"/>
              <a:lumOff val="517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2E500B2-C321-7749-996D-8CBDB9D42CB7}">
      <dsp:nvSpPr>
        <dsp:cNvPr id="0" name=""/>
        <dsp:cNvSpPr/>
      </dsp:nvSpPr>
      <dsp:spPr>
        <a:xfrm>
          <a:off x="0" y="2552699"/>
          <a:ext cx="6492875" cy="8500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Font typeface="Arial" panose="020B0604020202090204" pitchFamily="34" charset="0"/>
            <a:buNone/>
          </a:pPr>
          <a:r>
            <a:rPr lang="zh-CN" altLang="en-US" sz="3600" b="0" i="0" kern="1200">
              <a:hlinkClick xmlns:r="http://schemas.openxmlformats.org/officeDocument/2006/relationships" r:id="rId4" tooltip="第四章 登记信息共享与保护"/>
            </a:rPr>
            <a:t>第四章 登记信息共享与保护</a:t>
          </a:r>
          <a:endParaRPr lang="zh-CN" altLang="en-US" sz="3600" b="0" i="0" u="none" kern="1200"/>
        </a:p>
      </dsp:txBody>
      <dsp:txXfrm>
        <a:off x="0" y="2552699"/>
        <a:ext cx="6492875" cy="850069"/>
      </dsp:txXfrm>
    </dsp:sp>
    <dsp:sp modelId="{6706B09C-53D5-CF44-A02B-0E31356A0210}">
      <dsp:nvSpPr>
        <dsp:cNvPr id="0" name=""/>
        <dsp:cNvSpPr/>
      </dsp:nvSpPr>
      <dsp:spPr>
        <a:xfrm>
          <a:off x="0" y="3402769"/>
          <a:ext cx="6492875" cy="0"/>
        </a:xfrm>
        <a:prstGeom prst="line">
          <a:avLst/>
        </a:prstGeom>
        <a:solidFill>
          <a:schemeClr val="accent2">
            <a:hueOff val="-1164290"/>
            <a:satOff val="-67142"/>
            <a:lumOff val="6902"/>
            <a:alphaOff val="0"/>
          </a:schemeClr>
        </a:solidFill>
        <a:ln w="12700" cap="flat" cmpd="sng" algn="ctr">
          <a:solidFill>
            <a:schemeClr val="accent2">
              <a:hueOff val="-1164290"/>
              <a:satOff val="-67142"/>
              <a:lumOff val="690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98A3839-4D12-EA4D-91D1-93BBBB82AC03}">
      <dsp:nvSpPr>
        <dsp:cNvPr id="0" name=""/>
        <dsp:cNvSpPr/>
      </dsp:nvSpPr>
      <dsp:spPr>
        <a:xfrm>
          <a:off x="0" y="3402769"/>
          <a:ext cx="6492875" cy="8500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Font typeface="Arial" panose="020B0604020202090204" pitchFamily="34" charset="0"/>
            <a:buNone/>
          </a:pPr>
          <a:r>
            <a:rPr lang="zh-CN" altLang="en-US" sz="3600" b="0" i="0" kern="1200">
              <a:hlinkClick xmlns:r="http://schemas.openxmlformats.org/officeDocument/2006/relationships" r:id="rId5" tooltip="第五章 法律责任"/>
            </a:rPr>
            <a:t>第五章 法律责任</a:t>
          </a:r>
          <a:endParaRPr lang="zh-CN" altLang="en-US" sz="3600" b="0" i="0" u="none" kern="1200"/>
        </a:p>
      </dsp:txBody>
      <dsp:txXfrm>
        <a:off x="0" y="3402769"/>
        <a:ext cx="6492875" cy="850069"/>
      </dsp:txXfrm>
    </dsp:sp>
    <dsp:sp modelId="{A57F1FBA-B971-B54A-AFA2-DCD269EDC2B6}">
      <dsp:nvSpPr>
        <dsp:cNvPr id="0" name=""/>
        <dsp:cNvSpPr/>
      </dsp:nvSpPr>
      <dsp:spPr>
        <a:xfrm>
          <a:off x="0" y="4252838"/>
          <a:ext cx="6492875"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CF137B0-2879-D74E-BB2A-ABCFFEAD11E7}">
      <dsp:nvSpPr>
        <dsp:cNvPr id="0" name=""/>
        <dsp:cNvSpPr/>
      </dsp:nvSpPr>
      <dsp:spPr>
        <a:xfrm>
          <a:off x="0" y="4252838"/>
          <a:ext cx="6492875" cy="8500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Font typeface="Arial" panose="020B0604020202090204" pitchFamily="34" charset="0"/>
            <a:buNone/>
          </a:pPr>
          <a:r>
            <a:rPr lang="zh-CN" altLang="en-US" sz="3600" b="0" i="0" kern="1200">
              <a:hlinkClick xmlns:r="http://schemas.openxmlformats.org/officeDocument/2006/relationships" r:id="rId6" tooltip="第六章 附  则"/>
            </a:rPr>
            <a:t>第六章 附  则</a:t>
          </a:r>
          <a:endParaRPr lang="zh-CN" altLang="en-US" sz="3600" b="0" i="0" u="none" kern="1200"/>
        </a:p>
      </dsp:txBody>
      <dsp:txXfrm>
        <a:off x="0" y="4252838"/>
        <a:ext cx="6492875" cy="85006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88CAB4-7B46-D140-B259-10A9C449920C}">
      <dsp:nvSpPr>
        <dsp:cNvPr id="0" name=""/>
        <dsp:cNvSpPr/>
      </dsp:nvSpPr>
      <dsp:spPr>
        <a:xfrm>
          <a:off x="0" y="2492"/>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3F3EC44-09EC-0441-8402-2519C1673EBE}">
      <dsp:nvSpPr>
        <dsp:cNvPr id="0" name=""/>
        <dsp:cNvSpPr/>
      </dsp:nvSpPr>
      <dsp:spPr>
        <a:xfrm>
          <a:off x="0" y="2492"/>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zh-CN" altLang="en-US" sz="3100" b="0" i="0" u="none" kern="1200"/>
            <a:t>第十二条 不动产登记机构应当指定专人负责不动产登记簿的保管，并建立健全相应的安全责任制度。</a:t>
          </a:r>
        </a:p>
      </dsp:txBody>
      <dsp:txXfrm>
        <a:off x="0" y="2492"/>
        <a:ext cx="6492875" cy="1700138"/>
      </dsp:txXfrm>
    </dsp:sp>
    <dsp:sp modelId="{19834626-9AF5-8449-80C6-B9F5E32B3BC1}">
      <dsp:nvSpPr>
        <dsp:cNvPr id="0" name=""/>
        <dsp:cNvSpPr/>
      </dsp:nvSpPr>
      <dsp:spPr>
        <a:xfrm>
          <a:off x="0" y="1702630"/>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036AA54-B010-DB41-AE36-AC1BFDB3D544}">
      <dsp:nvSpPr>
        <dsp:cNvPr id="0" name=""/>
        <dsp:cNvSpPr/>
      </dsp:nvSpPr>
      <dsp:spPr>
        <a:xfrm>
          <a:off x="0" y="1702630"/>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zh-CN" altLang="en-US" sz="3100" b="0" i="0" u="none" kern="1200"/>
            <a:t>采用纸质介质不动产登记簿的，应当配备必要的防盗、防火、防渍、防有害生物等安全保护设施。</a:t>
          </a:r>
        </a:p>
      </dsp:txBody>
      <dsp:txXfrm>
        <a:off x="0" y="1702630"/>
        <a:ext cx="6492875" cy="1700138"/>
      </dsp:txXfrm>
    </dsp:sp>
    <dsp:sp modelId="{ACB84D5C-7D4E-3C4C-BB6A-E6A8882C94ED}">
      <dsp:nvSpPr>
        <dsp:cNvPr id="0" name=""/>
        <dsp:cNvSpPr/>
      </dsp:nvSpPr>
      <dsp:spPr>
        <a:xfrm>
          <a:off x="0" y="3402769"/>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E6DAF90-1AF7-954B-8B89-AC1123BB5E0C}">
      <dsp:nvSpPr>
        <dsp:cNvPr id="0" name=""/>
        <dsp:cNvSpPr/>
      </dsp:nvSpPr>
      <dsp:spPr>
        <a:xfrm>
          <a:off x="0" y="3402769"/>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zh-CN" altLang="en-US" sz="3100" b="0" i="0" u="none" kern="1200"/>
            <a:t>采用电子介质不动产登记簿的，应当配备专门的存储设施，并采取信息网络安全防护措施。</a:t>
          </a:r>
        </a:p>
      </dsp:txBody>
      <dsp:txXfrm>
        <a:off x="0" y="3402769"/>
        <a:ext cx="6492875" cy="170013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CEDA81-A089-9549-BB2D-A579C938B9F8}">
      <dsp:nvSpPr>
        <dsp:cNvPr id="0" name=""/>
        <dsp:cNvSpPr/>
      </dsp:nvSpPr>
      <dsp:spPr>
        <a:xfrm>
          <a:off x="0" y="0"/>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4F0D930-4755-3D49-B2D1-AA4A3AFDDA54}">
      <dsp:nvSpPr>
        <dsp:cNvPr id="0" name=""/>
        <dsp:cNvSpPr/>
      </dsp:nvSpPr>
      <dsp:spPr>
        <a:xfrm>
          <a:off x="0" y="0"/>
          <a:ext cx="6492875" cy="2552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zh-CN" altLang="en-US" sz="3200" b="0" i="0" u="none" kern="1200"/>
            <a:t>第十三条 不动产登记簿由不动产登记机构永久保存。不动产登记簿损毁、灭失的，不动产登记机构应当依据原有登记资料予以重建。</a:t>
          </a:r>
        </a:p>
      </dsp:txBody>
      <dsp:txXfrm>
        <a:off x="0" y="0"/>
        <a:ext cx="6492875" cy="2552700"/>
      </dsp:txXfrm>
    </dsp:sp>
    <dsp:sp modelId="{BE1FFE36-2B49-5043-BE68-6AB28EF895BE}">
      <dsp:nvSpPr>
        <dsp:cNvPr id="0" name=""/>
        <dsp:cNvSpPr/>
      </dsp:nvSpPr>
      <dsp:spPr>
        <a:xfrm>
          <a:off x="0" y="2552700"/>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73E7F73-79C6-AB43-913C-05CE615E98FB}">
      <dsp:nvSpPr>
        <dsp:cNvPr id="0" name=""/>
        <dsp:cNvSpPr/>
      </dsp:nvSpPr>
      <dsp:spPr>
        <a:xfrm>
          <a:off x="0" y="2552700"/>
          <a:ext cx="6492875" cy="2552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zh-CN" altLang="en-US" sz="3200" b="0" i="0" u="none" kern="1200"/>
            <a:t>行政区域变更或者不动产登记机构职能调整的，应当及时将不动产登记簿移交相应的不动产登记机构。</a:t>
          </a:r>
        </a:p>
      </dsp:txBody>
      <dsp:txXfrm>
        <a:off x="0" y="2552700"/>
        <a:ext cx="6492875" cy="255270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DF19BF-AB9E-E344-BF89-1314C90A862C}">
      <dsp:nvSpPr>
        <dsp:cNvPr id="0" name=""/>
        <dsp:cNvSpPr/>
      </dsp:nvSpPr>
      <dsp:spPr>
        <a:xfrm>
          <a:off x="0" y="531"/>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A420644-C355-F04C-AF9F-E45C744FE759}">
      <dsp:nvSpPr>
        <dsp:cNvPr id="0" name=""/>
        <dsp:cNvSpPr/>
      </dsp:nvSpPr>
      <dsp:spPr>
        <a:xfrm>
          <a:off x="0" y="531"/>
          <a:ext cx="10515600" cy="4833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第十四条 因买卖、设定抵押权等申请不动产登记的，应当由当事人双方共同申请。</a:t>
          </a:r>
        </a:p>
      </dsp:txBody>
      <dsp:txXfrm>
        <a:off x="0" y="531"/>
        <a:ext cx="10515600" cy="483363"/>
      </dsp:txXfrm>
    </dsp:sp>
    <dsp:sp modelId="{2A047E04-D12C-5240-BB32-F01ADED13F2E}">
      <dsp:nvSpPr>
        <dsp:cNvPr id="0" name=""/>
        <dsp:cNvSpPr/>
      </dsp:nvSpPr>
      <dsp:spPr>
        <a:xfrm>
          <a:off x="0" y="483895"/>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239421B-03E9-B24A-AE4B-E6AEB4B90207}">
      <dsp:nvSpPr>
        <dsp:cNvPr id="0" name=""/>
        <dsp:cNvSpPr/>
      </dsp:nvSpPr>
      <dsp:spPr>
        <a:xfrm>
          <a:off x="0" y="483895"/>
          <a:ext cx="10515600" cy="4833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属于下列情形之一的，可以由当事人单方申请：</a:t>
          </a:r>
        </a:p>
      </dsp:txBody>
      <dsp:txXfrm>
        <a:off x="0" y="483895"/>
        <a:ext cx="10515600" cy="483363"/>
      </dsp:txXfrm>
    </dsp:sp>
    <dsp:sp modelId="{A0CF3E9B-B444-C643-B902-955B2A9D4DA5}">
      <dsp:nvSpPr>
        <dsp:cNvPr id="0" name=""/>
        <dsp:cNvSpPr/>
      </dsp:nvSpPr>
      <dsp:spPr>
        <a:xfrm>
          <a:off x="0" y="967259"/>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F62E440-70FA-9046-8AB0-96B786C4EE06}">
      <dsp:nvSpPr>
        <dsp:cNvPr id="0" name=""/>
        <dsp:cNvSpPr/>
      </dsp:nvSpPr>
      <dsp:spPr>
        <a:xfrm>
          <a:off x="0" y="967259"/>
          <a:ext cx="10515600" cy="4833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（一）尚未登记的不动产首次申请登记的；</a:t>
          </a:r>
        </a:p>
      </dsp:txBody>
      <dsp:txXfrm>
        <a:off x="0" y="967259"/>
        <a:ext cx="10515600" cy="483363"/>
      </dsp:txXfrm>
    </dsp:sp>
    <dsp:sp modelId="{DC808B6B-4F86-E745-A3FE-55063B643E10}">
      <dsp:nvSpPr>
        <dsp:cNvPr id="0" name=""/>
        <dsp:cNvSpPr/>
      </dsp:nvSpPr>
      <dsp:spPr>
        <a:xfrm>
          <a:off x="0" y="1450623"/>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A23E557-114B-894F-83C2-1D675B8DD66C}">
      <dsp:nvSpPr>
        <dsp:cNvPr id="0" name=""/>
        <dsp:cNvSpPr/>
      </dsp:nvSpPr>
      <dsp:spPr>
        <a:xfrm>
          <a:off x="0" y="1450623"/>
          <a:ext cx="10515600" cy="4833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（二）继承、接受遗赠取得不动产权利的；</a:t>
          </a:r>
        </a:p>
      </dsp:txBody>
      <dsp:txXfrm>
        <a:off x="0" y="1450623"/>
        <a:ext cx="10515600" cy="483363"/>
      </dsp:txXfrm>
    </dsp:sp>
    <dsp:sp modelId="{D018F07C-8272-9044-BF88-877BCA4D163F}">
      <dsp:nvSpPr>
        <dsp:cNvPr id="0" name=""/>
        <dsp:cNvSpPr/>
      </dsp:nvSpPr>
      <dsp:spPr>
        <a:xfrm>
          <a:off x="0" y="1933987"/>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01C08C6-B843-AC4C-A497-6DC5F7FA297B}">
      <dsp:nvSpPr>
        <dsp:cNvPr id="0" name=""/>
        <dsp:cNvSpPr/>
      </dsp:nvSpPr>
      <dsp:spPr>
        <a:xfrm>
          <a:off x="0" y="1933987"/>
          <a:ext cx="10515600" cy="4833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（三）人民法院、仲裁委员会生效的法律文书或者人民政府生效的决定等设立、变更、转让、消灭不动产权利的；</a:t>
          </a:r>
        </a:p>
      </dsp:txBody>
      <dsp:txXfrm>
        <a:off x="0" y="1933987"/>
        <a:ext cx="10515600" cy="483363"/>
      </dsp:txXfrm>
    </dsp:sp>
    <dsp:sp modelId="{F0B17C02-682A-004B-A6A2-170D0AE2E6F2}">
      <dsp:nvSpPr>
        <dsp:cNvPr id="0" name=""/>
        <dsp:cNvSpPr/>
      </dsp:nvSpPr>
      <dsp:spPr>
        <a:xfrm>
          <a:off x="0" y="2417350"/>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799758D-BB20-D642-8D82-03A56D4773F2}">
      <dsp:nvSpPr>
        <dsp:cNvPr id="0" name=""/>
        <dsp:cNvSpPr/>
      </dsp:nvSpPr>
      <dsp:spPr>
        <a:xfrm>
          <a:off x="0" y="2417350"/>
          <a:ext cx="10515600" cy="4833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（四）权利人姓名、名称或者自然状况发生变化，申请变更登记的；</a:t>
          </a:r>
        </a:p>
      </dsp:txBody>
      <dsp:txXfrm>
        <a:off x="0" y="2417350"/>
        <a:ext cx="10515600" cy="483363"/>
      </dsp:txXfrm>
    </dsp:sp>
    <dsp:sp modelId="{DB815C34-2D85-3B40-87C8-DC9B4E73F452}">
      <dsp:nvSpPr>
        <dsp:cNvPr id="0" name=""/>
        <dsp:cNvSpPr/>
      </dsp:nvSpPr>
      <dsp:spPr>
        <a:xfrm>
          <a:off x="0" y="2900714"/>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1E96688-391C-904B-981D-709CE2F74896}">
      <dsp:nvSpPr>
        <dsp:cNvPr id="0" name=""/>
        <dsp:cNvSpPr/>
      </dsp:nvSpPr>
      <dsp:spPr>
        <a:xfrm>
          <a:off x="0" y="2900714"/>
          <a:ext cx="10515600" cy="4833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（五）不动产灭失或者权利人放弃不动产权利，申请注销登记的；</a:t>
          </a:r>
        </a:p>
      </dsp:txBody>
      <dsp:txXfrm>
        <a:off x="0" y="2900714"/>
        <a:ext cx="10515600" cy="483363"/>
      </dsp:txXfrm>
    </dsp:sp>
    <dsp:sp modelId="{0334C635-6264-0740-9E55-1A7CA5860FCB}">
      <dsp:nvSpPr>
        <dsp:cNvPr id="0" name=""/>
        <dsp:cNvSpPr/>
      </dsp:nvSpPr>
      <dsp:spPr>
        <a:xfrm>
          <a:off x="0" y="3384078"/>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5EC5CBE-18FC-044C-9408-D605634DA523}">
      <dsp:nvSpPr>
        <dsp:cNvPr id="0" name=""/>
        <dsp:cNvSpPr/>
      </dsp:nvSpPr>
      <dsp:spPr>
        <a:xfrm>
          <a:off x="0" y="3384078"/>
          <a:ext cx="10515600" cy="4833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（六）申请更正登记或者异议登记的；</a:t>
          </a:r>
        </a:p>
      </dsp:txBody>
      <dsp:txXfrm>
        <a:off x="0" y="3384078"/>
        <a:ext cx="10515600" cy="483363"/>
      </dsp:txXfrm>
    </dsp:sp>
    <dsp:sp modelId="{06E8F245-70A7-F240-B266-E869D8998E5F}">
      <dsp:nvSpPr>
        <dsp:cNvPr id="0" name=""/>
        <dsp:cNvSpPr/>
      </dsp:nvSpPr>
      <dsp:spPr>
        <a:xfrm>
          <a:off x="0" y="3867442"/>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01624E6-9AC6-B74C-936C-A31E4E3E67F1}">
      <dsp:nvSpPr>
        <dsp:cNvPr id="0" name=""/>
        <dsp:cNvSpPr/>
      </dsp:nvSpPr>
      <dsp:spPr>
        <a:xfrm>
          <a:off x="0" y="3867442"/>
          <a:ext cx="10515600" cy="4833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（七）法律、行政法规规定可以由当事人单方申请的其他情形。</a:t>
          </a:r>
        </a:p>
      </dsp:txBody>
      <dsp:txXfrm>
        <a:off x="0" y="3867442"/>
        <a:ext cx="10515600" cy="483363"/>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FC0154-F882-664B-B645-7562C4FD206C}">
      <dsp:nvSpPr>
        <dsp:cNvPr id="0" name=""/>
        <dsp:cNvSpPr/>
      </dsp:nvSpPr>
      <dsp:spPr>
        <a:xfrm>
          <a:off x="0" y="0"/>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DCD77A5-BF70-4F42-A311-972B4B1D95CD}">
      <dsp:nvSpPr>
        <dsp:cNvPr id="0" name=""/>
        <dsp:cNvSpPr/>
      </dsp:nvSpPr>
      <dsp:spPr>
        <a:xfrm>
          <a:off x="0" y="0"/>
          <a:ext cx="6492875" cy="2552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0" tIns="152400" rIns="152400" bIns="152400" numCol="1" spcCol="1270" anchor="t" anchorCtr="0">
          <a:noAutofit/>
        </a:bodyPr>
        <a:lstStyle/>
        <a:p>
          <a:pPr marL="0" lvl="0" indent="0" algn="l" defTabSz="1778000">
            <a:lnSpc>
              <a:spcPct val="90000"/>
            </a:lnSpc>
            <a:spcBef>
              <a:spcPct val="0"/>
            </a:spcBef>
            <a:spcAft>
              <a:spcPct val="35000"/>
            </a:spcAft>
            <a:buNone/>
          </a:pPr>
          <a:r>
            <a:rPr lang="zh-CN" altLang="en-US" sz="4000" b="0" i="0" u="none" kern="1200"/>
            <a:t>第十五条 当事人或者其代理人应当向不动产登记机构申请不动产登记。</a:t>
          </a:r>
        </a:p>
      </dsp:txBody>
      <dsp:txXfrm>
        <a:off x="0" y="0"/>
        <a:ext cx="6492875" cy="2552700"/>
      </dsp:txXfrm>
    </dsp:sp>
    <dsp:sp modelId="{C3853F5F-9934-1947-AA5F-FA9373D611BD}">
      <dsp:nvSpPr>
        <dsp:cNvPr id="0" name=""/>
        <dsp:cNvSpPr/>
      </dsp:nvSpPr>
      <dsp:spPr>
        <a:xfrm>
          <a:off x="0" y="2552700"/>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95C812E-F5D0-584F-A721-CA01CF5A5176}">
      <dsp:nvSpPr>
        <dsp:cNvPr id="0" name=""/>
        <dsp:cNvSpPr/>
      </dsp:nvSpPr>
      <dsp:spPr>
        <a:xfrm>
          <a:off x="0" y="2552700"/>
          <a:ext cx="6492875" cy="2552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0" tIns="152400" rIns="152400" bIns="152400" numCol="1" spcCol="1270" anchor="t" anchorCtr="0">
          <a:noAutofit/>
        </a:bodyPr>
        <a:lstStyle/>
        <a:p>
          <a:pPr marL="0" lvl="0" indent="0" algn="l" defTabSz="1778000">
            <a:lnSpc>
              <a:spcPct val="90000"/>
            </a:lnSpc>
            <a:spcBef>
              <a:spcPct val="0"/>
            </a:spcBef>
            <a:spcAft>
              <a:spcPct val="35000"/>
            </a:spcAft>
            <a:buNone/>
          </a:pPr>
          <a:r>
            <a:rPr lang="zh-CN" altLang="en-US" sz="4000" b="0" i="0" u="none" kern="1200"/>
            <a:t>不动产登记机构将申请登记事项记载于不动产登记簿前，申请人可以撤回登记申请。</a:t>
          </a:r>
        </a:p>
      </dsp:txBody>
      <dsp:txXfrm>
        <a:off x="0" y="2552700"/>
        <a:ext cx="6492875" cy="255270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667F58-4EEF-B448-884A-F321040B0170}">
      <dsp:nvSpPr>
        <dsp:cNvPr id="0" name=""/>
        <dsp:cNvSpPr/>
      </dsp:nvSpPr>
      <dsp:spPr>
        <a:xfrm>
          <a:off x="0" y="0"/>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F046961-E70C-7F4F-B296-E4A342923297}">
      <dsp:nvSpPr>
        <dsp:cNvPr id="0" name=""/>
        <dsp:cNvSpPr/>
      </dsp:nvSpPr>
      <dsp:spPr>
        <a:xfrm>
          <a:off x="0" y="0"/>
          <a:ext cx="6492875" cy="6381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第十六条 申请人应当提交下列材料，并对申请材料的真实性负责：</a:t>
          </a:r>
        </a:p>
      </dsp:txBody>
      <dsp:txXfrm>
        <a:off x="0" y="0"/>
        <a:ext cx="6492875" cy="638175"/>
      </dsp:txXfrm>
    </dsp:sp>
    <dsp:sp modelId="{06FEAEAA-2CFA-2C43-9FBF-37BD4DA603BF}">
      <dsp:nvSpPr>
        <dsp:cNvPr id="0" name=""/>
        <dsp:cNvSpPr/>
      </dsp:nvSpPr>
      <dsp:spPr>
        <a:xfrm>
          <a:off x="0" y="638175"/>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19CB45E-565D-1042-8A17-8D8E4325E6D4}">
      <dsp:nvSpPr>
        <dsp:cNvPr id="0" name=""/>
        <dsp:cNvSpPr/>
      </dsp:nvSpPr>
      <dsp:spPr>
        <a:xfrm>
          <a:off x="0" y="638175"/>
          <a:ext cx="6492875" cy="6381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（一）登记申请书；</a:t>
          </a:r>
        </a:p>
      </dsp:txBody>
      <dsp:txXfrm>
        <a:off x="0" y="638175"/>
        <a:ext cx="6492875" cy="638175"/>
      </dsp:txXfrm>
    </dsp:sp>
    <dsp:sp modelId="{87062352-7D24-E245-A9F1-3F4385AF2742}">
      <dsp:nvSpPr>
        <dsp:cNvPr id="0" name=""/>
        <dsp:cNvSpPr/>
      </dsp:nvSpPr>
      <dsp:spPr>
        <a:xfrm>
          <a:off x="0" y="1276350"/>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B1C9D9C-34E7-2643-8294-A97BF37316DD}">
      <dsp:nvSpPr>
        <dsp:cNvPr id="0" name=""/>
        <dsp:cNvSpPr/>
      </dsp:nvSpPr>
      <dsp:spPr>
        <a:xfrm>
          <a:off x="0" y="1276350"/>
          <a:ext cx="6492875" cy="6381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（二）申请人、代理人身份证明材料、授权委托书；</a:t>
          </a:r>
        </a:p>
      </dsp:txBody>
      <dsp:txXfrm>
        <a:off x="0" y="1276350"/>
        <a:ext cx="6492875" cy="638175"/>
      </dsp:txXfrm>
    </dsp:sp>
    <dsp:sp modelId="{86BC7C37-1A6E-6D40-BF64-47389BB093B8}">
      <dsp:nvSpPr>
        <dsp:cNvPr id="0" name=""/>
        <dsp:cNvSpPr/>
      </dsp:nvSpPr>
      <dsp:spPr>
        <a:xfrm>
          <a:off x="0" y="1914524"/>
          <a:ext cx="6492875"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73D05F2-89F3-ED40-ADFB-61AACE9526E9}">
      <dsp:nvSpPr>
        <dsp:cNvPr id="0" name=""/>
        <dsp:cNvSpPr/>
      </dsp:nvSpPr>
      <dsp:spPr>
        <a:xfrm>
          <a:off x="0" y="1914525"/>
          <a:ext cx="6492875" cy="6381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（三）相关的不动产权属来源证明材料、登记原因证明文件、不动产权属证书；</a:t>
          </a:r>
        </a:p>
      </dsp:txBody>
      <dsp:txXfrm>
        <a:off x="0" y="1914525"/>
        <a:ext cx="6492875" cy="638175"/>
      </dsp:txXfrm>
    </dsp:sp>
    <dsp:sp modelId="{FB43CA76-98D3-634F-8F71-4CAFDD74C83F}">
      <dsp:nvSpPr>
        <dsp:cNvPr id="0" name=""/>
        <dsp:cNvSpPr/>
      </dsp:nvSpPr>
      <dsp:spPr>
        <a:xfrm>
          <a:off x="0" y="2552700"/>
          <a:ext cx="6492875"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304C07C-0B6D-924D-AAAA-F99C411AD10A}">
      <dsp:nvSpPr>
        <dsp:cNvPr id="0" name=""/>
        <dsp:cNvSpPr/>
      </dsp:nvSpPr>
      <dsp:spPr>
        <a:xfrm>
          <a:off x="0" y="2552700"/>
          <a:ext cx="6492875" cy="6381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（四）不动产界址、空间界限、面积等材料；</a:t>
          </a:r>
        </a:p>
      </dsp:txBody>
      <dsp:txXfrm>
        <a:off x="0" y="2552700"/>
        <a:ext cx="6492875" cy="638175"/>
      </dsp:txXfrm>
    </dsp:sp>
    <dsp:sp modelId="{40BFA2EB-C412-A246-B54A-B21CE5AAAD32}">
      <dsp:nvSpPr>
        <dsp:cNvPr id="0" name=""/>
        <dsp:cNvSpPr/>
      </dsp:nvSpPr>
      <dsp:spPr>
        <a:xfrm>
          <a:off x="0" y="3190874"/>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DBC34BD-FA76-EE4A-BD96-C61F7CC27EAE}">
      <dsp:nvSpPr>
        <dsp:cNvPr id="0" name=""/>
        <dsp:cNvSpPr/>
      </dsp:nvSpPr>
      <dsp:spPr>
        <a:xfrm>
          <a:off x="0" y="3190875"/>
          <a:ext cx="6492875" cy="6381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（五）与他人利害关系的说明材料；</a:t>
          </a:r>
        </a:p>
      </dsp:txBody>
      <dsp:txXfrm>
        <a:off x="0" y="3190875"/>
        <a:ext cx="6492875" cy="638175"/>
      </dsp:txXfrm>
    </dsp:sp>
    <dsp:sp modelId="{029F364E-C9F3-9E44-9122-333C26F3A862}">
      <dsp:nvSpPr>
        <dsp:cNvPr id="0" name=""/>
        <dsp:cNvSpPr/>
      </dsp:nvSpPr>
      <dsp:spPr>
        <a:xfrm>
          <a:off x="0" y="3829050"/>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E8ABAE7-0DE6-404E-B3CB-D4E467F2F39D}">
      <dsp:nvSpPr>
        <dsp:cNvPr id="0" name=""/>
        <dsp:cNvSpPr/>
      </dsp:nvSpPr>
      <dsp:spPr>
        <a:xfrm>
          <a:off x="0" y="3829050"/>
          <a:ext cx="6492875" cy="6381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（六）法律、行政法规以及本条例实施细则规定的其他材料。</a:t>
          </a:r>
        </a:p>
      </dsp:txBody>
      <dsp:txXfrm>
        <a:off x="0" y="3829050"/>
        <a:ext cx="6492875" cy="638175"/>
      </dsp:txXfrm>
    </dsp:sp>
    <dsp:sp modelId="{746AA543-CB71-F349-AEF4-759B93A9EC96}">
      <dsp:nvSpPr>
        <dsp:cNvPr id="0" name=""/>
        <dsp:cNvSpPr/>
      </dsp:nvSpPr>
      <dsp:spPr>
        <a:xfrm>
          <a:off x="0" y="4467225"/>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FE8365F-7550-F445-B96E-39354B7589F8}">
      <dsp:nvSpPr>
        <dsp:cNvPr id="0" name=""/>
        <dsp:cNvSpPr/>
      </dsp:nvSpPr>
      <dsp:spPr>
        <a:xfrm>
          <a:off x="0" y="4467225"/>
          <a:ext cx="6492875" cy="6381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不动产登记机构应当在办公场所和门户网站公开申请登记所需材料目录和示范文本等信息。</a:t>
          </a:r>
        </a:p>
      </dsp:txBody>
      <dsp:txXfrm>
        <a:off x="0" y="4467225"/>
        <a:ext cx="6492875" cy="638175"/>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B5109D-B1BB-0443-AE08-474A1BFADC8E}">
      <dsp:nvSpPr>
        <dsp:cNvPr id="0" name=""/>
        <dsp:cNvSpPr/>
      </dsp:nvSpPr>
      <dsp:spPr>
        <a:xfrm>
          <a:off x="0" y="2492"/>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F257AD4-AFD9-E547-88CF-658D151F1E93}">
      <dsp:nvSpPr>
        <dsp:cNvPr id="0" name=""/>
        <dsp:cNvSpPr/>
      </dsp:nvSpPr>
      <dsp:spPr>
        <a:xfrm>
          <a:off x="0" y="2492"/>
          <a:ext cx="6492875" cy="8500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第十七条 不动产登记机构收到不动产登记申请材料，应当分别按照下列情况办理：</a:t>
          </a:r>
        </a:p>
      </dsp:txBody>
      <dsp:txXfrm>
        <a:off x="0" y="2492"/>
        <a:ext cx="6492875" cy="850069"/>
      </dsp:txXfrm>
    </dsp:sp>
    <dsp:sp modelId="{7DF52B13-1862-E441-BB83-0E5AD34153D4}">
      <dsp:nvSpPr>
        <dsp:cNvPr id="0" name=""/>
        <dsp:cNvSpPr/>
      </dsp:nvSpPr>
      <dsp:spPr>
        <a:xfrm>
          <a:off x="0" y="852561"/>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07B56C2-0EBE-1D44-A2C4-DDA6FA2CFA54}">
      <dsp:nvSpPr>
        <dsp:cNvPr id="0" name=""/>
        <dsp:cNvSpPr/>
      </dsp:nvSpPr>
      <dsp:spPr>
        <a:xfrm>
          <a:off x="0" y="852561"/>
          <a:ext cx="6492875" cy="8500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（一）属于登记职责范围，申请材料齐全、符合法定形式，或者申请人按照要求提交全部补正申请材料的，应当受理并书面告知申请人；</a:t>
          </a:r>
        </a:p>
      </dsp:txBody>
      <dsp:txXfrm>
        <a:off x="0" y="852561"/>
        <a:ext cx="6492875" cy="850069"/>
      </dsp:txXfrm>
    </dsp:sp>
    <dsp:sp modelId="{DB8331EE-B9A6-5942-BD4A-8EADC58B9FBD}">
      <dsp:nvSpPr>
        <dsp:cNvPr id="0" name=""/>
        <dsp:cNvSpPr/>
      </dsp:nvSpPr>
      <dsp:spPr>
        <a:xfrm>
          <a:off x="0" y="1702630"/>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51C3082-4A48-D449-A2B1-A24A3DB88C8C}">
      <dsp:nvSpPr>
        <dsp:cNvPr id="0" name=""/>
        <dsp:cNvSpPr/>
      </dsp:nvSpPr>
      <dsp:spPr>
        <a:xfrm>
          <a:off x="0" y="1702630"/>
          <a:ext cx="6492875" cy="8500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（二）申请材料存在可以当场更正的错误的，应当告知申请人当场更正，申请人当场更正后，应当受理并书面告知申请人；</a:t>
          </a:r>
        </a:p>
      </dsp:txBody>
      <dsp:txXfrm>
        <a:off x="0" y="1702630"/>
        <a:ext cx="6492875" cy="850069"/>
      </dsp:txXfrm>
    </dsp:sp>
    <dsp:sp modelId="{472B051F-BB52-B749-8399-B2A0A41695FE}">
      <dsp:nvSpPr>
        <dsp:cNvPr id="0" name=""/>
        <dsp:cNvSpPr/>
      </dsp:nvSpPr>
      <dsp:spPr>
        <a:xfrm>
          <a:off x="0" y="2552699"/>
          <a:ext cx="6492875"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65DDB0C-7679-CF42-A9E9-96090962D069}">
      <dsp:nvSpPr>
        <dsp:cNvPr id="0" name=""/>
        <dsp:cNvSpPr/>
      </dsp:nvSpPr>
      <dsp:spPr>
        <a:xfrm>
          <a:off x="0" y="2552699"/>
          <a:ext cx="6492875" cy="8500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（三）申请材料不齐全或者不符合法定形式的，应当当场书面告知申请人不予受理并一次性告知需要补正的全部内容；</a:t>
          </a:r>
        </a:p>
      </dsp:txBody>
      <dsp:txXfrm>
        <a:off x="0" y="2552699"/>
        <a:ext cx="6492875" cy="850069"/>
      </dsp:txXfrm>
    </dsp:sp>
    <dsp:sp modelId="{66388279-3D57-5744-A46D-1DB947E5FD1A}">
      <dsp:nvSpPr>
        <dsp:cNvPr id="0" name=""/>
        <dsp:cNvSpPr/>
      </dsp:nvSpPr>
      <dsp:spPr>
        <a:xfrm>
          <a:off x="0" y="3402769"/>
          <a:ext cx="6492875"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EBD9807-03A2-5241-A6BF-3F0C572FF1F6}">
      <dsp:nvSpPr>
        <dsp:cNvPr id="0" name=""/>
        <dsp:cNvSpPr/>
      </dsp:nvSpPr>
      <dsp:spPr>
        <a:xfrm>
          <a:off x="0" y="3402769"/>
          <a:ext cx="6492875" cy="8500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（四）申请登记的不动产不属于本机构登记范围的，应当当场书面告知申请人不予受理并告知申请人向有登记权的机构申请。</a:t>
          </a:r>
        </a:p>
      </dsp:txBody>
      <dsp:txXfrm>
        <a:off x="0" y="3402769"/>
        <a:ext cx="6492875" cy="850069"/>
      </dsp:txXfrm>
    </dsp:sp>
    <dsp:sp modelId="{63398513-7A11-C748-958F-9E4C87FE10F0}">
      <dsp:nvSpPr>
        <dsp:cNvPr id="0" name=""/>
        <dsp:cNvSpPr/>
      </dsp:nvSpPr>
      <dsp:spPr>
        <a:xfrm>
          <a:off x="0" y="4252838"/>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3E4EAB1-AF8E-0948-AFA9-8459FE4BBEAB}">
      <dsp:nvSpPr>
        <dsp:cNvPr id="0" name=""/>
        <dsp:cNvSpPr/>
      </dsp:nvSpPr>
      <dsp:spPr>
        <a:xfrm>
          <a:off x="0" y="4252838"/>
          <a:ext cx="6492875" cy="8500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不动产登记机构未当场书面告知申请人不予受理的，视为受理。</a:t>
          </a:r>
        </a:p>
      </dsp:txBody>
      <dsp:txXfrm>
        <a:off x="0" y="4252838"/>
        <a:ext cx="6492875" cy="850069"/>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7E902C-BD23-AE4F-B634-FFE03D23546A}">
      <dsp:nvSpPr>
        <dsp:cNvPr id="0" name=""/>
        <dsp:cNvSpPr/>
      </dsp:nvSpPr>
      <dsp:spPr>
        <a:xfrm>
          <a:off x="0" y="0"/>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593FF64-A5F9-E942-93F4-BF64C248373B}">
      <dsp:nvSpPr>
        <dsp:cNvPr id="0" name=""/>
        <dsp:cNvSpPr/>
      </dsp:nvSpPr>
      <dsp:spPr>
        <a:xfrm>
          <a:off x="0" y="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zh-CN" altLang="en-US" sz="2800" b="0" i="0" u="none" kern="1200"/>
            <a:t>第十八条 不动产登记机构受理不动产登记申请的，应当按照下列要求进行查验：</a:t>
          </a:r>
        </a:p>
      </dsp:txBody>
      <dsp:txXfrm>
        <a:off x="0" y="0"/>
        <a:ext cx="6492875" cy="1276350"/>
      </dsp:txXfrm>
    </dsp:sp>
    <dsp:sp modelId="{744C5C6B-990C-4644-8FD9-8892E4AA202C}">
      <dsp:nvSpPr>
        <dsp:cNvPr id="0" name=""/>
        <dsp:cNvSpPr/>
      </dsp:nvSpPr>
      <dsp:spPr>
        <a:xfrm>
          <a:off x="0" y="1276350"/>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DE8C5F5-8D24-124B-94ED-3A03B7E4B4A3}">
      <dsp:nvSpPr>
        <dsp:cNvPr id="0" name=""/>
        <dsp:cNvSpPr/>
      </dsp:nvSpPr>
      <dsp:spPr>
        <a:xfrm>
          <a:off x="0" y="12763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zh-CN" altLang="en-US" sz="2800" b="0" i="0" u="none" kern="1200"/>
            <a:t>（一）不动产界址、空间界限、面积等材料与申请登记的不动产状况是否一致；</a:t>
          </a:r>
        </a:p>
      </dsp:txBody>
      <dsp:txXfrm>
        <a:off x="0" y="1276350"/>
        <a:ext cx="6492875" cy="1276350"/>
      </dsp:txXfrm>
    </dsp:sp>
    <dsp:sp modelId="{3F43BD16-9F81-B643-A1A2-BBE70446AB5B}">
      <dsp:nvSpPr>
        <dsp:cNvPr id="0" name=""/>
        <dsp:cNvSpPr/>
      </dsp:nvSpPr>
      <dsp:spPr>
        <a:xfrm>
          <a:off x="0" y="2552700"/>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95DE5C3-3168-F54A-8949-B14C8FA48079}">
      <dsp:nvSpPr>
        <dsp:cNvPr id="0" name=""/>
        <dsp:cNvSpPr/>
      </dsp:nvSpPr>
      <dsp:spPr>
        <a:xfrm>
          <a:off x="0" y="255270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zh-CN" altLang="en-US" sz="2800" b="0" i="0" u="none" kern="1200"/>
            <a:t>（二）有关证明材料、文件与申请登记的内容是否一致；</a:t>
          </a:r>
        </a:p>
      </dsp:txBody>
      <dsp:txXfrm>
        <a:off x="0" y="2552700"/>
        <a:ext cx="6492875" cy="1276350"/>
      </dsp:txXfrm>
    </dsp:sp>
    <dsp:sp modelId="{F1AC30B5-E35C-9E46-B4B5-1D96D722D432}">
      <dsp:nvSpPr>
        <dsp:cNvPr id="0" name=""/>
        <dsp:cNvSpPr/>
      </dsp:nvSpPr>
      <dsp:spPr>
        <a:xfrm>
          <a:off x="0" y="3829050"/>
          <a:ext cx="6492875"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F14D258-3504-F943-AF22-610A1DFAC805}">
      <dsp:nvSpPr>
        <dsp:cNvPr id="0" name=""/>
        <dsp:cNvSpPr/>
      </dsp:nvSpPr>
      <dsp:spPr>
        <a:xfrm>
          <a:off x="0" y="38290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zh-CN" altLang="en-US" sz="2800" b="0" i="0" u="none" kern="1200"/>
            <a:t>（三）登记申请是否违反法律、行政法规规定。</a:t>
          </a:r>
        </a:p>
      </dsp:txBody>
      <dsp:txXfrm>
        <a:off x="0" y="3829050"/>
        <a:ext cx="6492875" cy="1276350"/>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3102DB-1A7A-184D-B633-81B1DCA448A3}">
      <dsp:nvSpPr>
        <dsp:cNvPr id="0" name=""/>
        <dsp:cNvSpPr/>
      </dsp:nvSpPr>
      <dsp:spPr>
        <a:xfrm>
          <a:off x="0" y="680"/>
          <a:ext cx="6396484"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EB0DFE0-8E52-144F-B695-91E33E2C55CB}">
      <dsp:nvSpPr>
        <dsp:cNvPr id="0" name=""/>
        <dsp:cNvSpPr/>
      </dsp:nvSpPr>
      <dsp:spPr>
        <a:xfrm>
          <a:off x="0" y="680"/>
          <a:ext cx="6396484" cy="7964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zh-CN" altLang="en-US" sz="1700" b="0" i="0" u="none" kern="1200"/>
            <a:t>第十九条 属于下列情形之一的，不动产登记机构可以对申请登记的不动产进行实地查看：</a:t>
          </a:r>
        </a:p>
      </dsp:txBody>
      <dsp:txXfrm>
        <a:off x="0" y="680"/>
        <a:ext cx="6396484" cy="796486"/>
      </dsp:txXfrm>
    </dsp:sp>
    <dsp:sp modelId="{EE9373FF-3DBF-CD4C-A6C1-E37EFB39F1F5}">
      <dsp:nvSpPr>
        <dsp:cNvPr id="0" name=""/>
        <dsp:cNvSpPr/>
      </dsp:nvSpPr>
      <dsp:spPr>
        <a:xfrm>
          <a:off x="0" y="797167"/>
          <a:ext cx="6396484" cy="0"/>
        </a:xfrm>
        <a:prstGeom prst="line">
          <a:avLst/>
        </a:prstGeom>
        <a:solidFill>
          <a:schemeClr val="accent2">
            <a:hueOff val="-242561"/>
            <a:satOff val="-13988"/>
            <a:lumOff val="1438"/>
            <a:alphaOff val="0"/>
          </a:schemeClr>
        </a:solidFill>
        <a:ln w="12700" cap="flat" cmpd="sng" algn="ctr">
          <a:solidFill>
            <a:schemeClr val="accent2">
              <a:hueOff val="-242561"/>
              <a:satOff val="-13988"/>
              <a:lumOff val="143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86A760B-2968-BF42-9540-8098FEB88F5A}">
      <dsp:nvSpPr>
        <dsp:cNvPr id="0" name=""/>
        <dsp:cNvSpPr/>
      </dsp:nvSpPr>
      <dsp:spPr>
        <a:xfrm>
          <a:off x="0" y="797167"/>
          <a:ext cx="6396484" cy="7964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zh-CN" altLang="en-US" sz="1700" b="0" i="0" u="none" kern="1200"/>
            <a:t>（一）房屋等建筑物、构筑物所有权首次登记；</a:t>
          </a:r>
        </a:p>
      </dsp:txBody>
      <dsp:txXfrm>
        <a:off x="0" y="797167"/>
        <a:ext cx="6396484" cy="796486"/>
      </dsp:txXfrm>
    </dsp:sp>
    <dsp:sp modelId="{8EFEE810-404A-4945-953E-4CD1C28499B6}">
      <dsp:nvSpPr>
        <dsp:cNvPr id="0" name=""/>
        <dsp:cNvSpPr/>
      </dsp:nvSpPr>
      <dsp:spPr>
        <a:xfrm>
          <a:off x="0" y="1593654"/>
          <a:ext cx="6396484" cy="0"/>
        </a:xfrm>
        <a:prstGeom prst="line">
          <a:avLst/>
        </a:prstGeom>
        <a:solidFill>
          <a:schemeClr val="accent2">
            <a:hueOff val="-485121"/>
            <a:satOff val="-27976"/>
            <a:lumOff val="2876"/>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F86943E-D0EC-FD4C-B5BC-AA04FAB8B1C8}">
      <dsp:nvSpPr>
        <dsp:cNvPr id="0" name=""/>
        <dsp:cNvSpPr/>
      </dsp:nvSpPr>
      <dsp:spPr>
        <a:xfrm>
          <a:off x="0" y="1593654"/>
          <a:ext cx="6396484" cy="7964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zh-CN" altLang="en-US" sz="1700" b="0" i="0" u="none" kern="1200"/>
            <a:t>（二）在建建筑物抵押权登记；</a:t>
          </a:r>
        </a:p>
      </dsp:txBody>
      <dsp:txXfrm>
        <a:off x="0" y="1593654"/>
        <a:ext cx="6396484" cy="796486"/>
      </dsp:txXfrm>
    </dsp:sp>
    <dsp:sp modelId="{0BF3306F-A4E9-7948-A563-FD9CF5488B98}">
      <dsp:nvSpPr>
        <dsp:cNvPr id="0" name=""/>
        <dsp:cNvSpPr/>
      </dsp:nvSpPr>
      <dsp:spPr>
        <a:xfrm>
          <a:off x="0" y="2390141"/>
          <a:ext cx="6396484" cy="0"/>
        </a:xfrm>
        <a:prstGeom prst="lin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10BCEF2-D10B-2649-9703-17CCE5EF0D98}">
      <dsp:nvSpPr>
        <dsp:cNvPr id="0" name=""/>
        <dsp:cNvSpPr/>
      </dsp:nvSpPr>
      <dsp:spPr>
        <a:xfrm>
          <a:off x="0" y="2390141"/>
          <a:ext cx="6396484" cy="7964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zh-CN" altLang="en-US" sz="1700" b="0" i="0" u="none" kern="1200"/>
            <a:t>（三）因不动产灭失导致的注销登记；</a:t>
          </a:r>
        </a:p>
      </dsp:txBody>
      <dsp:txXfrm>
        <a:off x="0" y="2390141"/>
        <a:ext cx="6396484" cy="796486"/>
      </dsp:txXfrm>
    </dsp:sp>
    <dsp:sp modelId="{B270DA73-C3F7-4348-85BF-C900942D2FFE}">
      <dsp:nvSpPr>
        <dsp:cNvPr id="0" name=""/>
        <dsp:cNvSpPr/>
      </dsp:nvSpPr>
      <dsp:spPr>
        <a:xfrm>
          <a:off x="0" y="3186628"/>
          <a:ext cx="6396484" cy="0"/>
        </a:xfrm>
        <a:prstGeom prst="line">
          <a:avLst/>
        </a:prstGeom>
        <a:solidFill>
          <a:schemeClr val="accent2">
            <a:hueOff val="-970242"/>
            <a:satOff val="-55952"/>
            <a:lumOff val="5752"/>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4B61B53-E9AB-7740-BBB3-32F594127988}">
      <dsp:nvSpPr>
        <dsp:cNvPr id="0" name=""/>
        <dsp:cNvSpPr/>
      </dsp:nvSpPr>
      <dsp:spPr>
        <a:xfrm>
          <a:off x="0" y="3186628"/>
          <a:ext cx="6396484" cy="7964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zh-CN" altLang="en-US" sz="1700" b="0" i="0" u="none" kern="1200"/>
            <a:t>（四）不动产登记机构认为需要实地查看的其他情形。</a:t>
          </a:r>
        </a:p>
      </dsp:txBody>
      <dsp:txXfrm>
        <a:off x="0" y="3186628"/>
        <a:ext cx="6396484" cy="796486"/>
      </dsp:txXfrm>
    </dsp:sp>
    <dsp:sp modelId="{F26982E4-96D8-F94C-BB30-B36C491430DC}">
      <dsp:nvSpPr>
        <dsp:cNvPr id="0" name=""/>
        <dsp:cNvSpPr/>
      </dsp:nvSpPr>
      <dsp:spPr>
        <a:xfrm>
          <a:off x="0" y="3983115"/>
          <a:ext cx="6396484" cy="0"/>
        </a:xfrm>
        <a:prstGeom prst="line">
          <a:avLst/>
        </a:prstGeom>
        <a:solidFill>
          <a:schemeClr val="accent2">
            <a:hueOff val="-1212803"/>
            <a:satOff val="-69940"/>
            <a:lumOff val="7190"/>
            <a:alphaOff val="0"/>
          </a:schemeClr>
        </a:solidFill>
        <a:ln w="12700" cap="flat" cmpd="sng" algn="ctr">
          <a:solidFill>
            <a:schemeClr val="accent2">
              <a:hueOff val="-1212803"/>
              <a:satOff val="-69940"/>
              <a:lumOff val="719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2C53193-1230-E848-AB4A-3919945AACC7}">
      <dsp:nvSpPr>
        <dsp:cNvPr id="0" name=""/>
        <dsp:cNvSpPr/>
      </dsp:nvSpPr>
      <dsp:spPr>
        <a:xfrm>
          <a:off x="0" y="3983115"/>
          <a:ext cx="6396484" cy="7964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zh-CN" altLang="en-US" sz="1700" b="0" i="0" u="none" kern="1200"/>
            <a:t>对可能存在权属争议，或者可能涉及他人利害关系的登记申请，不动产登记机构可以向申请人、利害关系人或者有关单位进行调查。</a:t>
          </a:r>
        </a:p>
      </dsp:txBody>
      <dsp:txXfrm>
        <a:off x="0" y="3983115"/>
        <a:ext cx="6396484" cy="796486"/>
      </dsp:txXfrm>
    </dsp:sp>
    <dsp:sp modelId="{11E4712E-AB3E-DD40-9C46-10F8843CC02D}">
      <dsp:nvSpPr>
        <dsp:cNvPr id="0" name=""/>
        <dsp:cNvSpPr/>
      </dsp:nvSpPr>
      <dsp:spPr>
        <a:xfrm>
          <a:off x="0" y="4779602"/>
          <a:ext cx="6396484"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86408BF-A7D6-E147-9B17-8C96C60B6F7D}">
      <dsp:nvSpPr>
        <dsp:cNvPr id="0" name=""/>
        <dsp:cNvSpPr/>
      </dsp:nvSpPr>
      <dsp:spPr>
        <a:xfrm>
          <a:off x="0" y="4779602"/>
          <a:ext cx="6396484" cy="7964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zh-CN" altLang="en-US" sz="1700" b="0" i="0" u="none" kern="1200"/>
            <a:t>不动产登记机构进行实地查看或者调查时，申请人、被调查人应当予以配合。</a:t>
          </a:r>
        </a:p>
      </dsp:txBody>
      <dsp:txXfrm>
        <a:off x="0" y="4779602"/>
        <a:ext cx="6396484" cy="796486"/>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0E065C-ACD5-2847-A596-06BEB039BB9B}">
      <dsp:nvSpPr>
        <dsp:cNvPr id="0" name=""/>
        <dsp:cNvSpPr/>
      </dsp:nvSpPr>
      <dsp:spPr>
        <a:xfrm>
          <a:off x="0" y="2723"/>
          <a:ext cx="6396484"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9CA2455-C56A-DC48-A85B-8CB3FEB2293A}">
      <dsp:nvSpPr>
        <dsp:cNvPr id="0" name=""/>
        <dsp:cNvSpPr/>
      </dsp:nvSpPr>
      <dsp:spPr>
        <a:xfrm>
          <a:off x="0" y="2723"/>
          <a:ext cx="6396484" cy="18571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zh-CN" altLang="en-US" sz="2900" b="0" i="0" u="none" kern="1200"/>
            <a:t>第二十条 不动产登记机构应当自受理登记申请之日起</a:t>
          </a:r>
          <a:r>
            <a:rPr lang="en-US" altLang="zh-CN" sz="2900" b="0" i="0" u="none" kern="1200"/>
            <a:t>30</a:t>
          </a:r>
          <a:r>
            <a:rPr lang="zh-CN" altLang="en-US" sz="2900" b="0" i="0" u="none" kern="1200"/>
            <a:t>个工作日内办结不动产登记手续，法律另有规定的除外。</a:t>
          </a:r>
        </a:p>
      </dsp:txBody>
      <dsp:txXfrm>
        <a:off x="0" y="2723"/>
        <a:ext cx="6396484" cy="1857107"/>
      </dsp:txXfrm>
    </dsp:sp>
    <dsp:sp modelId="{CF0E8039-89AB-7F44-BE8D-A54A5051A097}">
      <dsp:nvSpPr>
        <dsp:cNvPr id="0" name=""/>
        <dsp:cNvSpPr/>
      </dsp:nvSpPr>
      <dsp:spPr>
        <a:xfrm>
          <a:off x="0" y="1859831"/>
          <a:ext cx="6396484"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CDC4B40-4911-6B49-B629-913C9B1FC844}">
      <dsp:nvSpPr>
        <dsp:cNvPr id="0" name=""/>
        <dsp:cNvSpPr/>
      </dsp:nvSpPr>
      <dsp:spPr>
        <a:xfrm>
          <a:off x="0" y="1859831"/>
          <a:ext cx="6396484" cy="18571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zh-CN" altLang="en-US" sz="2900" b="0" i="0" u="none" kern="1200"/>
            <a:t>第二十一条 登记事项自记载于不动产登记簿时完成登记。</a:t>
          </a:r>
        </a:p>
      </dsp:txBody>
      <dsp:txXfrm>
        <a:off x="0" y="1859831"/>
        <a:ext cx="6396484" cy="1857107"/>
      </dsp:txXfrm>
    </dsp:sp>
    <dsp:sp modelId="{F9859AA1-31B9-4745-AF96-C43349455272}">
      <dsp:nvSpPr>
        <dsp:cNvPr id="0" name=""/>
        <dsp:cNvSpPr/>
      </dsp:nvSpPr>
      <dsp:spPr>
        <a:xfrm>
          <a:off x="0" y="3716938"/>
          <a:ext cx="6396484"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D6C64DF-36EF-E94A-9306-0BAE45E1F47D}">
      <dsp:nvSpPr>
        <dsp:cNvPr id="0" name=""/>
        <dsp:cNvSpPr/>
      </dsp:nvSpPr>
      <dsp:spPr>
        <a:xfrm>
          <a:off x="0" y="3716938"/>
          <a:ext cx="6396484" cy="18571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zh-CN" altLang="en-US" sz="2900" b="0" i="0" u="none" kern="1200"/>
            <a:t>不动产登记机构完成登记，应当依法向申请人核发不动产权属证书或者登记证明。</a:t>
          </a:r>
        </a:p>
      </dsp:txBody>
      <dsp:txXfrm>
        <a:off x="0" y="3716938"/>
        <a:ext cx="6396484" cy="1857107"/>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1C3977-9491-2D48-88C0-39D600934D82}">
      <dsp:nvSpPr>
        <dsp:cNvPr id="0" name=""/>
        <dsp:cNvSpPr/>
      </dsp:nvSpPr>
      <dsp:spPr>
        <a:xfrm>
          <a:off x="0" y="680"/>
          <a:ext cx="6396484"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BFDD54E-B57A-0241-9C85-39B3B342656A}">
      <dsp:nvSpPr>
        <dsp:cNvPr id="0" name=""/>
        <dsp:cNvSpPr/>
      </dsp:nvSpPr>
      <dsp:spPr>
        <a:xfrm>
          <a:off x="0" y="680"/>
          <a:ext cx="6396484" cy="11150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zh-CN" altLang="en-US" sz="2400" b="0" i="0" u="none" kern="1200"/>
            <a:t>第二十二条 登记申请有下列情形之一的，不动产登记机构应当不予登记，并书面告知申请人：</a:t>
          </a:r>
        </a:p>
      </dsp:txBody>
      <dsp:txXfrm>
        <a:off x="0" y="680"/>
        <a:ext cx="6396484" cy="1115081"/>
      </dsp:txXfrm>
    </dsp:sp>
    <dsp:sp modelId="{B8C60403-33F2-7F44-8CD7-4D564F1686F6}">
      <dsp:nvSpPr>
        <dsp:cNvPr id="0" name=""/>
        <dsp:cNvSpPr/>
      </dsp:nvSpPr>
      <dsp:spPr>
        <a:xfrm>
          <a:off x="0" y="1115762"/>
          <a:ext cx="6396484"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F8D8BC6-CF76-704F-9ECF-31C923DEC211}">
      <dsp:nvSpPr>
        <dsp:cNvPr id="0" name=""/>
        <dsp:cNvSpPr/>
      </dsp:nvSpPr>
      <dsp:spPr>
        <a:xfrm>
          <a:off x="0" y="1115762"/>
          <a:ext cx="6396484" cy="11150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zh-CN" altLang="en-US" sz="2400" b="0" i="0" u="none" kern="1200"/>
            <a:t>（一）违反法律、行政法规规定的；</a:t>
          </a:r>
        </a:p>
      </dsp:txBody>
      <dsp:txXfrm>
        <a:off x="0" y="1115762"/>
        <a:ext cx="6396484" cy="1115081"/>
      </dsp:txXfrm>
    </dsp:sp>
    <dsp:sp modelId="{D973DF8B-998A-EE4B-ACC9-8B7043CD55A2}">
      <dsp:nvSpPr>
        <dsp:cNvPr id="0" name=""/>
        <dsp:cNvSpPr/>
      </dsp:nvSpPr>
      <dsp:spPr>
        <a:xfrm>
          <a:off x="0" y="2230844"/>
          <a:ext cx="6396484"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C1AE4F5-A461-BF49-92EA-71C7BC5A87D6}">
      <dsp:nvSpPr>
        <dsp:cNvPr id="0" name=""/>
        <dsp:cNvSpPr/>
      </dsp:nvSpPr>
      <dsp:spPr>
        <a:xfrm>
          <a:off x="0" y="2230844"/>
          <a:ext cx="6396484" cy="11150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zh-CN" altLang="en-US" sz="2400" b="0" i="0" u="none" kern="1200"/>
            <a:t>（二）存在尚未解决的权属争议的；</a:t>
          </a:r>
        </a:p>
      </dsp:txBody>
      <dsp:txXfrm>
        <a:off x="0" y="2230844"/>
        <a:ext cx="6396484" cy="1115081"/>
      </dsp:txXfrm>
    </dsp:sp>
    <dsp:sp modelId="{4E3C8B44-E6EA-2E4C-8736-63E4802F63DC}">
      <dsp:nvSpPr>
        <dsp:cNvPr id="0" name=""/>
        <dsp:cNvSpPr/>
      </dsp:nvSpPr>
      <dsp:spPr>
        <a:xfrm>
          <a:off x="0" y="3345925"/>
          <a:ext cx="6396484"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6B0C5AB-C40A-094C-B353-789D7BAAC107}">
      <dsp:nvSpPr>
        <dsp:cNvPr id="0" name=""/>
        <dsp:cNvSpPr/>
      </dsp:nvSpPr>
      <dsp:spPr>
        <a:xfrm>
          <a:off x="0" y="3345925"/>
          <a:ext cx="6396484" cy="11150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zh-CN" altLang="en-US" sz="2400" b="0" i="0" u="none" kern="1200"/>
            <a:t>（三）申请登记的不动产权利超过规定期限的；</a:t>
          </a:r>
        </a:p>
      </dsp:txBody>
      <dsp:txXfrm>
        <a:off x="0" y="3345925"/>
        <a:ext cx="6396484" cy="1115081"/>
      </dsp:txXfrm>
    </dsp:sp>
    <dsp:sp modelId="{71FCDE67-0A32-E849-9C77-8FEB692E1008}">
      <dsp:nvSpPr>
        <dsp:cNvPr id="0" name=""/>
        <dsp:cNvSpPr/>
      </dsp:nvSpPr>
      <dsp:spPr>
        <a:xfrm>
          <a:off x="0" y="4461007"/>
          <a:ext cx="6396484"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54DEA0E-8BD1-DC4B-A486-D35F44C0D3C7}">
      <dsp:nvSpPr>
        <dsp:cNvPr id="0" name=""/>
        <dsp:cNvSpPr/>
      </dsp:nvSpPr>
      <dsp:spPr>
        <a:xfrm>
          <a:off x="0" y="4461007"/>
          <a:ext cx="6396484" cy="11150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zh-CN" altLang="en-US" sz="2400" b="0" i="0" u="none" kern="1200"/>
            <a:t>（四）法律、行政法规规定不予登记的其他情形。</a:t>
          </a:r>
        </a:p>
      </dsp:txBody>
      <dsp:txXfrm>
        <a:off x="0" y="4461007"/>
        <a:ext cx="6396484" cy="111508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FDA944-08BE-7D4B-8A4A-417D420286D3}">
      <dsp:nvSpPr>
        <dsp:cNvPr id="0" name=""/>
        <dsp:cNvSpPr/>
      </dsp:nvSpPr>
      <dsp:spPr>
        <a:xfrm>
          <a:off x="0" y="0"/>
          <a:ext cx="105156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CD87FCF-7EAA-704B-B69A-22BA512930AB}">
      <dsp:nvSpPr>
        <dsp:cNvPr id="0" name=""/>
        <dsp:cNvSpPr/>
      </dsp:nvSpPr>
      <dsp:spPr>
        <a:xfrm>
          <a:off x="0" y="0"/>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zh-CN" altLang="en-US" sz="2500" b="0" i="0" u="none" kern="1200"/>
            <a:t>第一条 为整合不动产登记职责，规范登记行为，方便群众申请登记，保护权利人合法权益，根据</a:t>
          </a:r>
          <a:r>
            <a:rPr lang="en-US" altLang="zh-CN" sz="2500" b="0" i="0" u="none" kern="1200"/>
            <a:t>《</a:t>
          </a:r>
          <a:r>
            <a:rPr lang="zh-CN" altLang="en-US" sz="2500" b="0" i="0" u="none" kern="1200"/>
            <a:t>中华人民共和国物权法</a:t>
          </a:r>
          <a:r>
            <a:rPr lang="en-US" altLang="zh-CN" sz="2500" b="0" i="0" u="none" kern="1200"/>
            <a:t>》</a:t>
          </a:r>
          <a:r>
            <a:rPr lang="zh-CN" altLang="en-US" sz="2500" b="0" i="0" u="none" kern="1200"/>
            <a:t>等法律，制定本条例。</a:t>
          </a:r>
        </a:p>
      </dsp:txBody>
      <dsp:txXfrm>
        <a:off x="0" y="0"/>
        <a:ext cx="10515600" cy="1087834"/>
      </dsp:txXfrm>
    </dsp:sp>
    <dsp:sp modelId="{D90CB68C-13B0-D246-A53B-FC307E6DF9D9}">
      <dsp:nvSpPr>
        <dsp:cNvPr id="0" name=""/>
        <dsp:cNvSpPr/>
      </dsp:nvSpPr>
      <dsp:spPr>
        <a:xfrm>
          <a:off x="0" y="1087834"/>
          <a:ext cx="105156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6856E35-9EBE-B54D-B433-60AF61C2973B}">
      <dsp:nvSpPr>
        <dsp:cNvPr id="0" name=""/>
        <dsp:cNvSpPr/>
      </dsp:nvSpPr>
      <dsp:spPr>
        <a:xfrm>
          <a:off x="0" y="1087834"/>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zh-CN" altLang="en-US" sz="2500" b="0" i="0" u="none" kern="1200"/>
            <a:t>第二条 本条例所称不动产登记，是指不动产登记机构依法将不动产权利归属和其他法定事项记载于不动产登记簿的行为。</a:t>
          </a:r>
        </a:p>
      </dsp:txBody>
      <dsp:txXfrm>
        <a:off x="0" y="1087834"/>
        <a:ext cx="10515600" cy="1087834"/>
      </dsp:txXfrm>
    </dsp:sp>
    <dsp:sp modelId="{7E905CCE-B3EE-DE47-A80E-3B16D556A59E}">
      <dsp:nvSpPr>
        <dsp:cNvPr id="0" name=""/>
        <dsp:cNvSpPr/>
      </dsp:nvSpPr>
      <dsp:spPr>
        <a:xfrm>
          <a:off x="0" y="2175669"/>
          <a:ext cx="105156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E8D9870-B7E8-5C46-A3BD-12B8F4D9A47A}">
      <dsp:nvSpPr>
        <dsp:cNvPr id="0" name=""/>
        <dsp:cNvSpPr/>
      </dsp:nvSpPr>
      <dsp:spPr>
        <a:xfrm>
          <a:off x="0" y="2175669"/>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zh-CN" altLang="en-US" sz="2500" b="0" i="0" u="none" kern="1200"/>
            <a:t>本条例所称不动产，是指土地、海域以及房屋、林木等定着物。</a:t>
          </a:r>
        </a:p>
      </dsp:txBody>
      <dsp:txXfrm>
        <a:off x="0" y="2175669"/>
        <a:ext cx="10515600" cy="1087834"/>
      </dsp:txXfrm>
    </dsp:sp>
    <dsp:sp modelId="{5ABEB49D-CD00-F947-BBF1-73BFE2F61437}">
      <dsp:nvSpPr>
        <dsp:cNvPr id="0" name=""/>
        <dsp:cNvSpPr/>
      </dsp:nvSpPr>
      <dsp:spPr>
        <a:xfrm>
          <a:off x="0" y="3263503"/>
          <a:ext cx="105156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EEE5C92-B72B-AD4A-B3ED-8333B88E07D0}">
      <dsp:nvSpPr>
        <dsp:cNvPr id="0" name=""/>
        <dsp:cNvSpPr/>
      </dsp:nvSpPr>
      <dsp:spPr>
        <a:xfrm>
          <a:off x="0" y="3263503"/>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zh-CN" altLang="en-US" sz="2500" b="0" i="0" u="none" kern="1200" dirty="0"/>
            <a:t>第三条 不动产首次登记、变更登记、转移登记、注销登记、更正登记、异议登记、预告登记、查封登记等，适用本条例。</a:t>
          </a:r>
        </a:p>
      </dsp:txBody>
      <dsp:txXfrm>
        <a:off x="0" y="3263503"/>
        <a:ext cx="10515600" cy="1087834"/>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CC1717-18F1-054C-9662-EFDC391D6CBC}">
      <dsp:nvSpPr>
        <dsp:cNvPr id="0" name=""/>
        <dsp:cNvSpPr/>
      </dsp:nvSpPr>
      <dsp:spPr>
        <a:xfrm>
          <a:off x="0" y="0"/>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A2BAD72-1D57-C146-B55F-07661581F04F}">
      <dsp:nvSpPr>
        <dsp:cNvPr id="0" name=""/>
        <dsp:cNvSpPr/>
      </dsp:nvSpPr>
      <dsp:spPr>
        <a:xfrm>
          <a:off x="0" y="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zh-CN" altLang="en-US" sz="2300" b="0" i="0" u="none" kern="1200"/>
            <a:t>第二十三条 国务院国土资源主管部门应当会同有关部门建立统一的不动产登记信息管理基础平台。</a:t>
          </a:r>
        </a:p>
      </dsp:txBody>
      <dsp:txXfrm>
        <a:off x="0" y="0"/>
        <a:ext cx="6492875" cy="1276350"/>
      </dsp:txXfrm>
    </dsp:sp>
    <dsp:sp modelId="{B0C12FB8-4E82-F44D-BFEB-8EED9E218B69}">
      <dsp:nvSpPr>
        <dsp:cNvPr id="0" name=""/>
        <dsp:cNvSpPr/>
      </dsp:nvSpPr>
      <dsp:spPr>
        <a:xfrm>
          <a:off x="0" y="1276350"/>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4FC9D61-B658-444D-A485-74509533AFB2}">
      <dsp:nvSpPr>
        <dsp:cNvPr id="0" name=""/>
        <dsp:cNvSpPr/>
      </dsp:nvSpPr>
      <dsp:spPr>
        <a:xfrm>
          <a:off x="0" y="12763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zh-CN" altLang="en-US" sz="2300" b="0" i="0" u="none" kern="1200"/>
            <a:t>各级不动产登记机构登记的信息应当纳入统一的不动产登记信息管理基础平台，确保国家、省、市、县四级登记信息的实时共享。</a:t>
          </a:r>
        </a:p>
      </dsp:txBody>
      <dsp:txXfrm>
        <a:off x="0" y="1276350"/>
        <a:ext cx="6492875" cy="1276350"/>
      </dsp:txXfrm>
    </dsp:sp>
    <dsp:sp modelId="{F1275B26-704C-6848-B8B4-76E6B38592BF}">
      <dsp:nvSpPr>
        <dsp:cNvPr id="0" name=""/>
        <dsp:cNvSpPr/>
      </dsp:nvSpPr>
      <dsp:spPr>
        <a:xfrm>
          <a:off x="0" y="2552700"/>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830AF71-93C3-084A-B145-8E5508DF96D2}">
      <dsp:nvSpPr>
        <dsp:cNvPr id="0" name=""/>
        <dsp:cNvSpPr/>
      </dsp:nvSpPr>
      <dsp:spPr>
        <a:xfrm>
          <a:off x="0" y="255270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zh-CN" altLang="en-US" sz="2300" b="0" i="0" u="none" kern="1200"/>
            <a:t>第二十四条 不动产登记有关信息与住房城乡建设、农业、林业、海洋等部门审批信息、交易信息等应当实时互通共享。</a:t>
          </a:r>
        </a:p>
      </dsp:txBody>
      <dsp:txXfrm>
        <a:off x="0" y="2552700"/>
        <a:ext cx="6492875" cy="1276350"/>
      </dsp:txXfrm>
    </dsp:sp>
    <dsp:sp modelId="{AAD9EDF7-D268-4942-99DE-D1804D7F185E}">
      <dsp:nvSpPr>
        <dsp:cNvPr id="0" name=""/>
        <dsp:cNvSpPr/>
      </dsp:nvSpPr>
      <dsp:spPr>
        <a:xfrm>
          <a:off x="0" y="3829050"/>
          <a:ext cx="6492875"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87BD68F-FDBF-C34B-97EA-92451C7EA193}">
      <dsp:nvSpPr>
        <dsp:cNvPr id="0" name=""/>
        <dsp:cNvSpPr/>
      </dsp:nvSpPr>
      <dsp:spPr>
        <a:xfrm>
          <a:off x="0" y="38290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zh-CN" altLang="en-US" sz="2300" b="0" i="0" u="none" kern="1200"/>
            <a:t>不动产登记机构能够通过实时互通共享取得的信息，不得要求不动产登记申请人重复提交。</a:t>
          </a:r>
        </a:p>
      </dsp:txBody>
      <dsp:txXfrm>
        <a:off x="0" y="3829050"/>
        <a:ext cx="6492875" cy="1276350"/>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066298-646F-8840-B05C-0B1D2BB000DB}">
      <dsp:nvSpPr>
        <dsp:cNvPr id="0" name=""/>
        <dsp:cNvSpPr/>
      </dsp:nvSpPr>
      <dsp:spPr>
        <a:xfrm>
          <a:off x="0" y="623"/>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60FD7DF-A635-B24A-8099-088BFA9849DB}">
      <dsp:nvSpPr>
        <dsp:cNvPr id="0" name=""/>
        <dsp:cNvSpPr/>
      </dsp:nvSpPr>
      <dsp:spPr>
        <a:xfrm>
          <a:off x="0" y="623"/>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zh-CN" altLang="en-US" sz="1700" b="0" i="0" u="none" kern="1200"/>
            <a:t>第二十五条 国土资源、公安、民政、财政、税务、工商、金融、审计、统计等部门应当加强不动产登记有关信息互通共享。</a:t>
          </a:r>
        </a:p>
      </dsp:txBody>
      <dsp:txXfrm>
        <a:off x="0" y="623"/>
        <a:ext cx="6492875" cy="1020830"/>
      </dsp:txXfrm>
    </dsp:sp>
    <dsp:sp modelId="{C5C5D4E8-A7CA-C34E-B4FF-4623C565E2D5}">
      <dsp:nvSpPr>
        <dsp:cNvPr id="0" name=""/>
        <dsp:cNvSpPr/>
      </dsp:nvSpPr>
      <dsp:spPr>
        <a:xfrm>
          <a:off x="0" y="1021453"/>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22A5561-D161-3E41-8E4E-66BB79638A26}">
      <dsp:nvSpPr>
        <dsp:cNvPr id="0" name=""/>
        <dsp:cNvSpPr/>
      </dsp:nvSpPr>
      <dsp:spPr>
        <a:xfrm>
          <a:off x="0" y="1021453"/>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zh-CN" altLang="en-US" sz="1700" b="0" i="0" u="none" kern="1200"/>
            <a:t>第二十六条 不动产登记机构、不动产登记信息共享单位及其工作人员应当对不动产登记信息保密；涉及国家秘密的不动产登记信息，应当依法采取必要的安全保密措施。</a:t>
          </a:r>
        </a:p>
      </dsp:txBody>
      <dsp:txXfrm>
        <a:off x="0" y="1021453"/>
        <a:ext cx="6492875" cy="1020830"/>
      </dsp:txXfrm>
    </dsp:sp>
    <dsp:sp modelId="{420450BE-8178-2847-A500-106A0641D247}">
      <dsp:nvSpPr>
        <dsp:cNvPr id="0" name=""/>
        <dsp:cNvSpPr/>
      </dsp:nvSpPr>
      <dsp:spPr>
        <a:xfrm>
          <a:off x="0" y="2042284"/>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298A4C5-67B3-F242-BEEE-92581306AA99}">
      <dsp:nvSpPr>
        <dsp:cNvPr id="0" name=""/>
        <dsp:cNvSpPr/>
      </dsp:nvSpPr>
      <dsp:spPr>
        <a:xfrm>
          <a:off x="0" y="2042284"/>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zh-CN" altLang="en-US" sz="1700" b="0" i="0" u="none" kern="1200"/>
            <a:t>第二十七条 权利人、利害关系人可以依法查询、复制不动产登记资料，不动产登记机构应当提供。</a:t>
          </a:r>
        </a:p>
      </dsp:txBody>
      <dsp:txXfrm>
        <a:off x="0" y="2042284"/>
        <a:ext cx="6492875" cy="1020830"/>
      </dsp:txXfrm>
    </dsp:sp>
    <dsp:sp modelId="{C5E59BEE-D71F-2740-AEBA-D11452993D0A}">
      <dsp:nvSpPr>
        <dsp:cNvPr id="0" name=""/>
        <dsp:cNvSpPr/>
      </dsp:nvSpPr>
      <dsp:spPr>
        <a:xfrm>
          <a:off x="0" y="3063115"/>
          <a:ext cx="6492875"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12DE2D5-58E3-CE4A-8418-A40563B73225}">
      <dsp:nvSpPr>
        <dsp:cNvPr id="0" name=""/>
        <dsp:cNvSpPr/>
      </dsp:nvSpPr>
      <dsp:spPr>
        <a:xfrm>
          <a:off x="0" y="3063115"/>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zh-CN" altLang="en-US" sz="1700" b="0" i="0" u="none" kern="1200"/>
            <a:t>有关国家机关可以依照法律、行政法规的规定查询、复制与调查处理事项有关的不动产登记资料。</a:t>
          </a:r>
        </a:p>
      </dsp:txBody>
      <dsp:txXfrm>
        <a:off x="0" y="3063115"/>
        <a:ext cx="6492875" cy="1020830"/>
      </dsp:txXfrm>
    </dsp:sp>
    <dsp:sp modelId="{82A0C0FF-9520-9D42-B389-0A1B2BF2ED2E}">
      <dsp:nvSpPr>
        <dsp:cNvPr id="0" name=""/>
        <dsp:cNvSpPr/>
      </dsp:nvSpPr>
      <dsp:spPr>
        <a:xfrm>
          <a:off x="0" y="4083946"/>
          <a:ext cx="6492875"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A9BCAD7-D1B3-3E4C-AEA3-7250227F1D3D}">
      <dsp:nvSpPr>
        <dsp:cNvPr id="0" name=""/>
        <dsp:cNvSpPr/>
      </dsp:nvSpPr>
      <dsp:spPr>
        <a:xfrm>
          <a:off x="0" y="4083946"/>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zh-CN" altLang="en-US" sz="1700" b="0" i="0" u="none" kern="1200"/>
            <a:t>第二十八条 查询不动产登记资料的单位、个人应当向不动产登记机构说明查询目的，不得将查询获得的不动产登记资料用于其他目的；未经权利人同意，不得泄露查询获得的不动产登记资料。</a:t>
          </a:r>
        </a:p>
      </dsp:txBody>
      <dsp:txXfrm>
        <a:off x="0" y="4083946"/>
        <a:ext cx="6492875" cy="1020830"/>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68AC2D-9E72-1E40-9C58-23BFCD3AB98D}">
      <dsp:nvSpPr>
        <dsp:cNvPr id="0" name=""/>
        <dsp:cNvSpPr/>
      </dsp:nvSpPr>
      <dsp:spPr>
        <a:xfrm>
          <a:off x="0" y="2124"/>
          <a:ext cx="105156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CE4F076-68ED-F94B-8D69-B5A2E8D380F5}">
      <dsp:nvSpPr>
        <dsp:cNvPr id="0" name=""/>
        <dsp:cNvSpPr/>
      </dsp:nvSpPr>
      <dsp:spPr>
        <a:xfrm>
          <a:off x="0" y="2124"/>
          <a:ext cx="10515600"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zh-CN" altLang="en-US" sz="2000" b="0" i="0" u="none" kern="1200"/>
            <a:t>第二十九条 不动产登记机构登记错误给他人造成损害，或者当事人提供虚假材料申请登记给他人造成损害的，依照</a:t>
          </a:r>
          <a:r>
            <a:rPr lang="en-US" altLang="zh-CN" sz="2000" b="0" i="0" u="none" kern="1200"/>
            <a:t>《</a:t>
          </a:r>
          <a:r>
            <a:rPr lang="zh-CN" altLang="en-US" sz="2000" b="0" i="0" u="none" kern="1200"/>
            <a:t>中华人民共和国物权法</a:t>
          </a:r>
          <a:r>
            <a:rPr lang="en-US" altLang="zh-CN" sz="2000" b="0" i="0" u="none" kern="1200"/>
            <a:t>》</a:t>
          </a:r>
          <a:r>
            <a:rPr lang="zh-CN" altLang="en-US" sz="2000" b="0" i="0" u="none" kern="1200"/>
            <a:t>的规定承担赔偿责任。</a:t>
          </a:r>
        </a:p>
      </dsp:txBody>
      <dsp:txXfrm>
        <a:off x="0" y="2124"/>
        <a:ext cx="10515600" cy="1449029"/>
      </dsp:txXfrm>
    </dsp:sp>
    <dsp:sp modelId="{F53539FB-A7BC-9E44-B9D0-39110C1A6F29}">
      <dsp:nvSpPr>
        <dsp:cNvPr id="0" name=""/>
        <dsp:cNvSpPr/>
      </dsp:nvSpPr>
      <dsp:spPr>
        <a:xfrm>
          <a:off x="0" y="1451154"/>
          <a:ext cx="105156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6E1BAB3-7C07-B84B-BD12-34DB69D89A85}">
      <dsp:nvSpPr>
        <dsp:cNvPr id="0" name=""/>
        <dsp:cNvSpPr/>
      </dsp:nvSpPr>
      <dsp:spPr>
        <a:xfrm>
          <a:off x="0" y="1451154"/>
          <a:ext cx="10515600"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zh-CN" altLang="en-US" sz="2000" b="0" i="0" u="none" kern="1200"/>
            <a:t>第三十条 不动产登记机构工作人员进行虚假登记，损毁、伪造不动产登记簿，擅自修改登记事项，或者有其他滥用职权、玩忽职守行为的，依法给予处分</a:t>
          </a:r>
          <a:r>
            <a:rPr lang="en-US" altLang="zh-CN" sz="2000" b="0" i="0" u="none" kern="1200"/>
            <a:t>;</a:t>
          </a:r>
          <a:r>
            <a:rPr lang="zh-CN" altLang="en-US" sz="2000" b="0" i="0" u="none" kern="1200"/>
            <a:t>给他人造成损害的，依法承担赔偿责任</a:t>
          </a:r>
          <a:r>
            <a:rPr lang="en-US" altLang="zh-CN" sz="2000" b="0" i="0" u="none" kern="1200"/>
            <a:t>;</a:t>
          </a:r>
          <a:r>
            <a:rPr lang="zh-CN" altLang="en-US" sz="2000" b="0" i="0" u="none" kern="1200"/>
            <a:t>构成犯罪的，依法追究刑事责任。</a:t>
          </a:r>
        </a:p>
      </dsp:txBody>
      <dsp:txXfrm>
        <a:off x="0" y="1451154"/>
        <a:ext cx="10515600" cy="1449029"/>
      </dsp:txXfrm>
    </dsp:sp>
    <dsp:sp modelId="{48220B30-0ACC-A94E-8ADE-CF721D58E0F7}">
      <dsp:nvSpPr>
        <dsp:cNvPr id="0" name=""/>
        <dsp:cNvSpPr/>
      </dsp:nvSpPr>
      <dsp:spPr>
        <a:xfrm>
          <a:off x="0" y="2900183"/>
          <a:ext cx="105156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2BE791F-1947-3D44-AC6A-A9E0751D5E42}">
      <dsp:nvSpPr>
        <dsp:cNvPr id="0" name=""/>
        <dsp:cNvSpPr/>
      </dsp:nvSpPr>
      <dsp:spPr>
        <a:xfrm>
          <a:off x="0" y="2900183"/>
          <a:ext cx="10515600"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zh-CN" altLang="en-US" sz="2000" b="0" i="0" u="none" kern="1200"/>
            <a:t>第三十一条 伪造、变造不动产权属证书、不动产登记证明，或者买卖、使用伪造、变造的不动产权属证书、不动产登记证明的，由不动产登记机构或者公安机关依法予以收缴</a:t>
          </a:r>
          <a:r>
            <a:rPr lang="en-US" altLang="zh-CN" sz="2000" b="0" i="0" u="none" kern="1200"/>
            <a:t>; </a:t>
          </a:r>
          <a:r>
            <a:rPr lang="zh-CN" altLang="en-US" sz="2000" b="0" i="0" u="none" kern="1200"/>
            <a:t>有违法所得的，没收违法所得</a:t>
          </a:r>
          <a:r>
            <a:rPr lang="en-US" altLang="zh-CN" sz="2000" b="0" i="0" u="none" kern="1200"/>
            <a:t>;</a:t>
          </a:r>
          <a:r>
            <a:rPr lang="zh-CN" altLang="en-US" sz="2000" b="0" i="0" u="none" kern="1200"/>
            <a:t>给他人造成损害的，依法承担赔偿责任</a:t>
          </a:r>
          <a:r>
            <a:rPr lang="en-US" altLang="zh-CN" sz="2000" b="0" i="0" u="none" kern="1200"/>
            <a:t>;</a:t>
          </a:r>
          <a:r>
            <a:rPr lang="zh-CN" altLang="en-US" sz="2000" b="0" i="0" u="none" kern="1200"/>
            <a:t>构成违反治安管理行为的，依法给予</a:t>
          </a:r>
          <a:r>
            <a:rPr lang="zh-CN" altLang="en-US" sz="2000" b="0" i="0" kern="1200">
              <a:hlinkClick xmlns:r="http://schemas.openxmlformats.org/officeDocument/2006/relationships" r:id="rId1" tooltip="治安管理处罚"/>
            </a:rPr>
            <a:t>治安管理处罚</a:t>
          </a:r>
          <a:r>
            <a:rPr lang="en-US" altLang="zh-CN" sz="2000" b="0" i="0" u="none" kern="1200"/>
            <a:t>;</a:t>
          </a:r>
          <a:r>
            <a:rPr lang="zh-CN" altLang="en-US" sz="2000" b="0" i="0" u="none" kern="1200"/>
            <a:t>构成犯罪的，依法追究刑事责任。</a:t>
          </a:r>
        </a:p>
      </dsp:txBody>
      <dsp:txXfrm>
        <a:off x="0" y="2900183"/>
        <a:ext cx="10515600" cy="1449029"/>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781CB8-769C-614F-BF78-E78631519F70}">
      <dsp:nvSpPr>
        <dsp:cNvPr id="0" name=""/>
        <dsp:cNvSpPr/>
      </dsp:nvSpPr>
      <dsp:spPr>
        <a:xfrm>
          <a:off x="0" y="0"/>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2DC99B0-8E8F-F34A-B286-B3F6D223B799}">
      <dsp:nvSpPr>
        <dsp:cNvPr id="0" name=""/>
        <dsp:cNvSpPr/>
      </dsp:nvSpPr>
      <dsp:spPr>
        <a:xfrm>
          <a:off x="0" y="0"/>
          <a:ext cx="6900512"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zh-CN" altLang="en-US" sz="2500" b="0" i="0" u="none" kern="1200"/>
            <a:t>第三十三条 本条例施行前依法颁发的各类不动产权属证书和制作的不动产登记簿继续有效。</a:t>
          </a:r>
        </a:p>
      </dsp:txBody>
      <dsp:txXfrm>
        <a:off x="0" y="0"/>
        <a:ext cx="6900512" cy="1384035"/>
      </dsp:txXfrm>
    </dsp:sp>
    <dsp:sp modelId="{EC083412-4C42-AC43-88CC-DC1657EF3394}">
      <dsp:nvSpPr>
        <dsp:cNvPr id="0" name=""/>
        <dsp:cNvSpPr/>
      </dsp:nvSpPr>
      <dsp:spPr>
        <a:xfrm>
          <a:off x="0" y="1384035"/>
          <a:ext cx="6900512"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3B4620D-0B27-E948-94C4-C23509E3BF04}">
      <dsp:nvSpPr>
        <dsp:cNvPr id="0" name=""/>
        <dsp:cNvSpPr/>
      </dsp:nvSpPr>
      <dsp:spPr>
        <a:xfrm>
          <a:off x="0" y="1384035"/>
          <a:ext cx="6900512"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zh-CN" altLang="en-US" sz="2500" b="0" i="0" u="none" kern="1200"/>
            <a:t>不动产统一登记</a:t>
          </a:r>
          <a:r>
            <a:rPr lang="zh-CN" altLang="en-US" sz="2500" b="0" i="0" u="none" kern="1200">
              <a:latin typeface="等线" panose="020F0502020204030204"/>
              <a:ea typeface="等线" panose="02010600030101010101" pitchFamily="2" charset="-122"/>
              <a:cs typeface="+mn-cs"/>
            </a:rPr>
            <a:t>过渡期内，</a:t>
          </a:r>
          <a:r>
            <a:rPr lang="zh-CN" altLang="en-US" sz="2500" b="0" i="0" u="none" kern="1200">
              <a:latin typeface="等线" panose="020F0502020204030204"/>
              <a:ea typeface="等线" panose="02010600030101010101" pitchFamily="2" charset="-122"/>
              <a:cs typeface="+mn-cs"/>
              <a:hlinkClick xmlns:r="http://schemas.openxmlformats.org/officeDocument/2006/relationships" r:id="rId1" tooltip="农村土地承包"/>
            </a:rPr>
            <a:t>农村土地承包</a:t>
          </a:r>
          <a:r>
            <a:rPr lang="zh-CN" altLang="en-US" sz="2500" b="0" i="0" u="none" kern="1200">
              <a:latin typeface="等线" panose="020F0502020204030204"/>
              <a:ea typeface="等线" panose="02010600030101010101" pitchFamily="2" charset="-122"/>
              <a:cs typeface="+mn-cs"/>
            </a:rPr>
            <a:t>经营权</a:t>
          </a:r>
          <a:r>
            <a:rPr lang="zh-CN" altLang="en-US" sz="2500" b="0" i="0" u="none" kern="1200"/>
            <a:t>的登记按照国家有关规定执行。</a:t>
          </a:r>
        </a:p>
      </dsp:txBody>
      <dsp:txXfrm>
        <a:off x="0" y="1384035"/>
        <a:ext cx="6900512" cy="1384035"/>
      </dsp:txXfrm>
    </dsp:sp>
    <dsp:sp modelId="{90F7FD12-690B-0A45-B852-6FD0F0B4ECBD}">
      <dsp:nvSpPr>
        <dsp:cNvPr id="0" name=""/>
        <dsp:cNvSpPr/>
      </dsp:nvSpPr>
      <dsp:spPr>
        <a:xfrm>
          <a:off x="0" y="2768070"/>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620C68C-7BD2-3D4E-BD37-E205B6FD0C5A}">
      <dsp:nvSpPr>
        <dsp:cNvPr id="0" name=""/>
        <dsp:cNvSpPr/>
      </dsp:nvSpPr>
      <dsp:spPr>
        <a:xfrm>
          <a:off x="0" y="2768070"/>
          <a:ext cx="6900512"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zh-CN" altLang="en-US" sz="2500" b="0" i="0" u="none" kern="1200"/>
            <a:t>第三十四条 本条例实施细则由国务院国土资源主管部门会同有关部门制定。</a:t>
          </a:r>
        </a:p>
      </dsp:txBody>
      <dsp:txXfrm>
        <a:off x="0" y="2768070"/>
        <a:ext cx="6900512" cy="1384035"/>
      </dsp:txXfrm>
    </dsp:sp>
    <dsp:sp modelId="{170F8106-4305-2343-8F45-3FBA21593318}">
      <dsp:nvSpPr>
        <dsp:cNvPr id="0" name=""/>
        <dsp:cNvSpPr/>
      </dsp:nvSpPr>
      <dsp:spPr>
        <a:xfrm>
          <a:off x="0" y="4152105"/>
          <a:ext cx="6900512"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0DA55EF-9FF7-7143-B428-BD0B46417FF5}">
      <dsp:nvSpPr>
        <dsp:cNvPr id="0" name=""/>
        <dsp:cNvSpPr/>
      </dsp:nvSpPr>
      <dsp:spPr>
        <a:xfrm>
          <a:off x="0" y="4152105"/>
          <a:ext cx="6900512"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zh-CN" altLang="en-US" sz="2500" b="0" i="0" u="none" kern="1200"/>
            <a:t>第三十五条 本条例自</a:t>
          </a:r>
          <a:r>
            <a:rPr lang="en-US" altLang="zh-CN" sz="2500" b="0" i="0" u="none" kern="1200"/>
            <a:t>2015</a:t>
          </a:r>
          <a:r>
            <a:rPr lang="zh-CN" altLang="en-US" sz="2500" b="0" i="0" u="none" kern="1200"/>
            <a:t>年</a:t>
          </a:r>
          <a:r>
            <a:rPr lang="en-US" altLang="zh-CN" sz="2500" b="0" i="0" u="none" kern="1200"/>
            <a:t>3</a:t>
          </a:r>
          <a:r>
            <a:rPr lang="zh-CN" altLang="en-US" sz="2500" b="0" i="0" u="none" kern="1200"/>
            <a:t>月</a:t>
          </a:r>
          <a:r>
            <a:rPr lang="en-US" altLang="zh-CN" sz="2500" b="0" i="0" u="none" kern="1200"/>
            <a:t>1</a:t>
          </a:r>
          <a:r>
            <a:rPr lang="zh-CN" altLang="en-US" sz="2500" b="0" i="0" u="none" kern="1200"/>
            <a:t>日起施行。本条例施行前公布的行政法规有关不动产登记的规定与本条例规定不一致的，以本条例规定为准。</a:t>
          </a:r>
        </a:p>
      </dsp:txBody>
      <dsp:txXfrm>
        <a:off x="0" y="4152105"/>
        <a:ext cx="6900512" cy="138403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B0562E-29E5-1D4E-955B-6407A0897BC4}">
      <dsp:nvSpPr>
        <dsp:cNvPr id="0" name=""/>
        <dsp:cNvSpPr/>
      </dsp:nvSpPr>
      <dsp:spPr>
        <a:xfrm>
          <a:off x="0" y="2492"/>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A907B79-DAF5-9A42-87FB-71C62CB58A35}">
      <dsp:nvSpPr>
        <dsp:cNvPr id="0" name=""/>
        <dsp:cNvSpPr/>
      </dsp:nvSpPr>
      <dsp:spPr>
        <a:xfrm>
          <a:off x="0" y="2492"/>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zh-CN" altLang="en-US" sz="3100" b="0" i="0" u="none" kern="1200"/>
            <a:t>第四条 国家实行不动产统一登记制度。</a:t>
          </a:r>
        </a:p>
      </dsp:txBody>
      <dsp:txXfrm>
        <a:off x="0" y="2492"/>
        <a:ext cx="6492875" cy="1700138"/>
      </dsp:txXfrm>
    </dsp:sp>
    <dsp:sp modelId="{8A9F28BF-A050-4241-B3D7-0042B463858F}">
      <dsp:nvSpPr>
        <dsp:cNvPr id="0" name=""/>
        <dsp:cNvSpPr/>
      </dsp:nvSpPr>
      <dsp:spPr>
        <a:xfrm>
          <a:off x="0" y="1702630"/>
          <a:ext cx="6492875" cy="0"/>
        </a:xfrm>
        <a:prstGeom prst="lin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1E9AE0B-EA92-F74A-AE46-E62EE682DF27}">
      <dsp:nvSpPr>
        <dsp:cNvPr id="0" name=""/>
        <dsp:cNvSpPr/>
      </dsp:nvSpPr>
      <dsp:spPr>
        <a:xfrm>
          <a:off x="0" y="1702630"/>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zh-CN" altLang="en-US" sz="3100" b="0" i="0" u="none" kern="1200"/>
            <a:t>不动产登记遵循严格管理、稳定连续、方便群众的原则。</a:t>
          </a:r>
        </a:p>
      </dsp:txBody>
      <dsp:txXfrm>
        <a:off x="0" y="1702630"/>
        <a:ext cx="6492875" cy="1700138"/>
      </dsp:txXfrm>
    </dsp:sp>
    <dsp:sp modelId="{D7AF0BC4-44C4-2A49-894C-2ECD4E7748D8}">
      <dsp:nvSpPr>
        <dsp:cNvPr id="0" name=""/>
        <dsp:cNvSpPr/>
      </dsp:nvSpPr>
      <dsp:spPr>
        <a:xfrm>
          <a:off x="0" y="3402769"/>
          <a:ext cx="6492875"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6E29EA7-C6F5-B44A-B66C-D96A526FC6E0}">
      <dsp:nvSpPr>
        <dsp:cNvPr id="0" name=""/>
        <dsp:cNvSpPr/>
      </dsp:nvSpPr>
      <dsp:spPr>
        <a:xfrm>
          <a:off x="0" y="3402769"/>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zh-CN" altLang="en-US" sz="3100" b="0" i="0" u="none" kern="1200"/>
            <a:t>不动产权利人已经依法享有的不动产权利，不因登记机构和登记程序的改变而受到影响。</a:t>
          </a:r>
        </a:p>
      </dsp:txBody>
      <dsp:txXfrm>
        <a:off x="0" y="3402769"/>
        <a:ext cx="6492875" cy="170013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038DBD-D175-4443-91ED-F770526E016F}">
      <dsp:nvSpPr>
        <dsp:cNvPr id="0" name=""/>
        <dsp:cNvSpPr/>
      </dsp:nvSpPr>
      <dsp:spPr>
        <a:xfrm>
          <a:off x="0" y="2492"/>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C800118-D392-B043-B874-054F2A6B123C}">
      <dsp:nvSpPr>
        <dsp:cNvPr id="0" name=""/>
        <dsp:cNvSpPr/>
      </dsp:nvSpPr>
      <dsp:spPr>
        <a:xfrm>
          <a:off x="0" y="2492"/>
          <a:ext cx="6492875" cy="4636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zh-CN" altLang="en-US" sz="1900" b="0" i="0" u="none" kern="1200"/>
            <a:t>第五条 下列不动产权利，依照本条例的规定办理登记：</a:t>
          </a:r>
        </a:p>
      </dsp:txBody>
      <dsp:txXfrm>
        <a:off x="0" y="2492"/>
        <a:ext cx="6492875" cy="463674"/>
      </dsp:txXfrm>
    </dsp:sp>
    <dsp:sp modelId="{49233DEB-C931-0B4A-9949-B642F6E7F570}">
      <dsp:nvSpPr>
        <dsp:cNvPr id="0" name=""/>
        <dsp:cNvSpPr/>
      </dsp:nvSpPr>
      <dsp:spPr>
        <a:xfrm>
          <a:off x="0" y="466166"/>
          <a:ext cx="6492875" cy="0"/>
        </a:xfrm>
        <a:prstGeom prst="line">
          <a:avLst/>
        </a:prstGeom>
        <a:solidFill>
          <a:schemeClr val="accent2">
            <a:hueOff val="-145536"/>
            <a:satOff val="-8393"/>
            <a:lumOff val="863"/>
            <a:alphaOff val="0"/>
          </a:schemeClr>
        </a:solidFill>
        <a:ln w="12700" cap="flat" cmpd="sng" algn="ctr">
          <a:solidFill>
            <a:schemeClr val="accent2">
              <a:hueOff val="-145536"/>
              <a:satOff val="-8393"/>
              <a:lumOff val="86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2179A0F-04B0-A84A-B238-8406A2FE9C26}">
      <dsp:nvSpPr>
        <dsp:cNvPr id="0" name=""/>
        <dsp:cNvSpPr/>
      </dsp:nvSpPr>
      <dsp:spPr>
        <a:xfrm>
          <a:off x="0" y="466166"/>
          <a:ext cx="6492875" cy="4636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zh-CN" altLang="en-US" sz="1900" b="0" i="0" u="none" kern="1200"/>
            <a:t>（一）集体土地所有权；</a:t>
          </a:r>
        </a:p>
      </dsp:txBody>
      <dsp:txXfrm>
        <a:off x="0" y="466166"/>
        <a:ext cx="6492875" cy="463674"/>
      </dsp:txXfrm>
    </dsp:sp>
    <dsp:sp modelId="{4EF28281-9E00-B14C-A319-A881064B84DD}">
      <dsp:nvSpPr>
        <dsp:cNvPr id="0" name=""/>
        <dsp:cNvSpPr/>
      </dsp:nvSpPr>
      <dsp:spPr>
        <a:xfrm>
          <a:off x="0" y="929840"/>
          <a:ext cx="6492875" cy="0"/>
        </a:xfrm>
        <a:prstGeom prst="line">
          <a:avLst/>
        </a:prstGeom>
        <a:solidFill>
          <a:schemeClr val="accent2">
            <a:hueOff val="-291073"/>
            <a:satOff val="-16786"/>
            <a:lumOff val="1726"/>
            <a:alphaOff val="0"/>
          </a:schemeClr>
        </a:solidFill>
        <a:ln w="12700" cap="flat" cmpd="sng" algn="ctr">
          <a:solidFill>
            <a:schemeClr val="accent2">
              <a:hueOff val="-291073"/>
              <a:satOff val="-16786"/>
              <a:lumOff val="172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3D7DE60-29D0-EB48-BA71-51F78FEFB10D}">
      <dsp:nvSpPr>
        <dsp:cNvPr id="0" name=""/>
        <dsp:cNvSpPr/>
      </dsp:nvSpPr>
      <dsp:spPr>
        <a:xfrm>
          <a:off x="0" y="929840"/>
          <a:ext cx="6492875" cy="4636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zh-CN" altLang="en-US" sz="1900" b="0" i="0" u="none" kern="1200"/>
            <a:t>（二）房屋等建筑物、构筑物所有权；</a:t>
          </a:r>
        </a:p>
      </dsp:txBody>
      <dsp:txXfrm>
        <a:off x="0" y="929840"/>
        <a:ext cx="6492875" cy="463674"/>
      </dsp:txXfrm>
    </dsp:sp>
    <dsp:sp modelId="{16A23C60-5C08-7649-AB16-78311D1A5170}">
      <dsp:nvSpPr>
        <dsp:cNvPr id="0" name=""/>
        <dsp:cNvSpPr/>
      </dsp:nvSpPr>
      <dsp:spPr>
        <a:xfrm>
          <a:off x="0" y="1393514"/>
          <a:ext cx="6492875" cy="0"/>
        </a:xfrm>
        <a:prstGeom prst="line">
          <a:avLst/>
        </a:prstGeom>
        <a:solidFill>
          <a:schemeClr val="accent2">
            <a:hueOff val="-436609"/>
            <a:satOff val="-25178"/>
            <a:lumOff val="2588"/>
            <a:alphaOff val="0"/>
          </a:schemeClr>
        </a:solidFill>
        <a:ln w="12700" cap="flat" cmpd="sng" algn="ctr">
          <a:solidFill>
            <a:schemeClr val="accent2">
              <a:hueOff val="-436609"/>
              <a:satOff val="-25178"/>
              <a:lumOff val="258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A9B3F1F-E360-7748-AF45-07485F4C8AB8}">
      <dsp:nvSpPr>
        <dsp:cNvPr id="0" name=""/>
        <dsp:cNvSpPr/>
      </dsp:nvSpPr>
      <dsp:spPr>
        <a:xfrm>
          <a:off x="0" y="1393514"/>
          <a:ext cx="6492875" cy="4636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zh-CN" altLang="en-US" sz="1900" b="0" i="0" u="none" kern="1200"/>
            <a:t>（三）森林、林木所有权；</a:t>
          </a:r>
        </a:p>
      </dsp:txBody>
      <dsp:txXfrm>
        <a:off x="0" y="1393514"/>
        <a:ext cx="6492875" cy="463674"/>
      </dsp:txXfrm>
    </dsp:sp>
    <dsp:sp modelId="{22107A5B-DA45-4A46-B0A8-572A9B58A16C}">
      <dsp:nvSpPr>
        <dsp:cNvPr id="0" name=""/>
        <dsp:cNvSpPr/>
      </dsp:nvSpPr>
      <dsp:spPr>
        <a:xfrm>
          <a:off x="0" y="1857188"/>
          <a:ext cx="6492875" cy="0"/>
        </a:xfrm>
        <a:prstGeom prst="line">
          <a:avLst/>
        </a:prstGeom>
        <a:solidFill>
          <a:schemeClr val="accent2">
            <a:hueOff val="-582145"/>
            <a:satOff val="-33571"/>
            <a:lumOff val="3451"/>
            <a:alphaOff val="0"/>
          </a:schemeClr>
        </a:solidFill>
        <a:ln w="12700" cap="flat" cmpd="sng" algn="ctr">
          <a:solidFill>
            <a:schemeClr val="accent2">
              <a:hueOff val="-582145"/>
              <a:satOff val="-33571"/>
              <a:lumOff val="345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182C8AA-37DD-1B4F-9F74-7DF498FD4061}">
      <dsp:nvSpPr>
        <dsp:cNvPr id="0" name=""/>
        <dsp:cNvSpPr/>
      </dsp:nvSpPr>
      <dsp:spPr>
        <a:xfrm>
          <a:off x="0" y="1857188"/>
          <a:ext cx="6492875" cy="4636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zh-CN" altLang="en-US" sz="1900" b="0" i="0" u="none" kern="1200"/>
            <a:t>（四）耕地、林地、草地等土地承包经营权；</a:t>
          </a:r>
        </a:p>
      </dsp:txBody>
      <dsp:txXfrm>
        <a:off x="0" y="1857188"/>
        <a:ext cx="6492875" cy="463674"/>
      </dsp:txXfrm>
    </dsp:sp>
    <dsp:sp modelId="{083F4F2E-3177-CB4E-8B54-43E53161A70A}">
      <dsp:nvSpPr>
        <dsp:cNvPr id="0" name=""/>
        <dsp:cNvSpPr/>
      </dsp:nvSpPr>
      <dsp:spPr>
        <a:xfrm>
          <a:off x="0" y="2320862"/>
          <a:ext cx="6492875" cy="0"/>
        </a:xfrm>
        <a:prstGeom prst="lin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1405905-A69C-7741-9624-00A9B370AC8F}">
      <dsp:nvSpPr>
        <dsp:cNvPr id="0" name=""/>
        <dsp:cNvSpPr/>
      </dsp:nvSpPr>
      <dsp:spPr>
        <a:xfrm>
          <a:off x="0" y="2320862"/>
          <a:ext cx="6492875" cy="4636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zh-CN" altLang="en-US" sz="1900" b="0" i="0" u="none" kern="1200"/>
            <a:t>（五）建设用地使用权；</a:t>
          </a:r>
        </a:p>
      </dsp:txBody>
      <dsp:txXfrm>
        <a:off x="0" y="2320862"/>
        <a:ext cx="6492875" cy="463674"/>
      </dsp:txXfrm>
    </dsp:sp>
    <dsp:sp modelId="{854D2FA9-F81C-C349-86FC-1C7011A97043}">
      <dsp:nvSpPr>
        <dsp:cNvPr id="0" name=""/>
        <dsp:cNvSpPr/>
      </dsp:nvSpPr>
      <dsp:spPr>
        <a:xfrm>
          <a:off x="0" y="2784537"/>
          <a:ext cx="6492875" cy="0"/>
        </a:xfrm>
        <a:prstGeom prst="line">
          <a:avLst/>
        </a:prstGeom>
        <a:solidFill>
          <a:schemeClr val="accent2">
            <a:hueOff val="-873218"/>
            <a:satOff val="-50357"/>
            <a:lumOff val="5177"/>
            <a:alphaOff val="0"/>
          </a:schemeClr>
        </a:solidFill>
        <a:ln w="12700" cap="flat" cmpd="sng" algn="ctr">
          <a:solidFill>
            <a:schemeClr val="accent2">
              <a:hueOff val="-873218"/>
              <a:satOff val="-50357"/>
              <a:lumOff val="517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A8E3A79-D53B-044F-8142-3DF011C83161}">
      <dsp:nvSpPr>
        <dsp:cNvPr id="0" name=""/>
        <dsp:cNvSpPr/>
      </dsp:nvSpPr>
      <dsp:spPr>
        <a:xfrm>
          <a:off x="0" y="2784537"/>
          <a:ext cx="6492875" cy="4636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zh-CN" altLang="en-US" sz="1900" b="0" i="0" u="none" kern="1200"/>
            <a:t>（六）宅基地使用权；</a:t>
          </a:r>
        </a:p>
      </dsp:txBody>
      <dsp:txXfrm>
        <a:off x="0" y="2784537"/>
        <a:ext cx="6492875" cy="463674"/>
      </dsp:txXfrm>
    </dsp:sp>
    <dsp:sp modelId="{D375C8D0-E357-BE40-9A0E-6B411598C844}">
      <dsp:nvSpPr>
        <dsp:cNvPr id="0" name=""/>
        <dsp:cNvSpPr/>
      </dsp:nvSpPr>
      <dsp:spPr>
        <a:xfrm>
          <a:off x="0" y="3248211"/>
          <a:ext cx="6492875" cy="0"/>
        </a:xfrm>
        <a:prstGeom prst="line">
          <a:avLst/>
        </a:prstGeom>
        <a:solidFill>
          <a:schemeClr val="accent2">
            <a:hueOff val="-1018754"/>
            <a:satOff val="-58750"/>
            <a:lumOff val="6040"/>
            <a:alphaOff val="0"/>
          </a:schemeClr>
        </a:solidFill>
        <a:ln w="12700" cap="flat" cmpd="sng" algn="ctr">
          <a:solidFill>
            <a:schemeClr val="accent2">
              <a:hueOff val="-1018754"/>
              <a:satOff val="-58750"/>
              <a:lumOff val="604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5FE90F0-41DA-D44F-BDFC-8E2C0E91115A}">
      <dsp:nvSpPr>
        <dsp:cNvPr id="0" name=""/>
        <dsp:cNvSpPr/>
      </dsp:nvSpPr>
      <dsp:spPr>
        <a:xfrm>
          <a:off x="0" y="3248211"/>
          <a:ext cx="6492875" cy="4636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zh-CN" altLang="en-US" sz="1900" b="0" i="0" u="none" kern="1200"/>
            <a:t>（七）海域使用权；</a:t>
          </a:r>
        </a:p>
      </dsp:txBody>
      <dsp:txXfrm>
        <a:off x="0" y="3248211"/>
        <a:ext cx="6492875" cy="463674"/>
      </dsp:txXfrm>
    </dsp:sp>
    <dsp:sp modelId="{CDD55764-6EFD-F74D-BB98-9E417BB5150A}">
      <dsp:nvSpPr>
        <dsp:cNvPr id="0" name=""/>
        <dsp:cNvSpPr/>
      </dsp:nvSpPr>
      <dsp:spPr>
        <a:xfrm>
          <a:off x="0" y="3711885"/>
          <a:ext cx="6492875" cy="0"/>
        </a:xfrm>
        <a:prstGeom prst="line">
          <a:avLst/>
        </a:prstGeom>
        <a:solidFill>
          <a:schemeClr val="accent2">
            <a:hueOff val="-1164290"/>
            <a:satOff val="-67142"/>
            <a:lumOff val="6902"/>
            <a:alphaOff val="0"/>
          </a:schemeClr>
        </a:solidFill>
        <a:ln w="12700" cap="flat" cmpd="sng" algn="ctr">
          <a:solidFill>
            <a:schemeClr val="accent2">
              <a:hueOff val="-1164290"/>
              <a:satOff val="-67142"/>
              <a:lumOff val="690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AD0B0F5-7EC9-0C4F-940D-E5E93F13607D}">
      <dsp:nvSpPr>
        <dsp:cNvPr id="0" name=""/>
        <dsp:cNvSpPr/>
      </dsp:nvSpPr>
      <dsp:spPr>
        <a:xfrm>
          <a:off x="0" y="3711885"/>
          <a:ext cx="6492875" cy="4636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zh-CN" altLang="en-US" sz="1900" b="0" i="0" u="none" kern="1200"/>
            <a:t>（八）地役权；</a:t>
          </a:r>
        </a:p>
      </dsp:txBody>
      <dsp:txXfrm>
        <a:off x="0" y="3711885"/>
        <a:ext cx="6492875" cy="463674"/>
      </dsp:txXfrm>
    </dsp:sp>
    <dsp:sp modelId="{272EAF12-6368-F04A-83A8-E998031D3F34}">
      <dsp:nvSpPr>
        <dsp:cNvPr id="0" name=""/>
        <dsp:cNvSpPr/>
      </dsp:nvSpPr>
      <dsp:spPr>
        <a:xfrm>
          <a:off x="0" y="4175559"/>
          <a:ext cx="6492875" cy="0"/>
        </a:xfrm>
        <a:prstGeom prst="line">
          <a:avLst/>
        </a:prstGeom>
        <a:solidFill>
          <a:schemeClr val="accent2">
            <a:hueOff val="-1309827"/>
            <a:satOff val="-75535"/>
            <a:lumOff val="7765"/>
            <a:alphaOff val="0"/>
          </a:schemeClr>
        </a:solidFill>
        <a:ln w="12700" cap="flat" cmpd="sng" algn="ctr">
          <a:solidFill>
            <a:schemeClr val="accent2">
              <a:hueOff val="-1309827"/>
              <a:satOff val="-75535"/>
              <a:lumOff val="7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B114FDE-288F-8640-BC7B-7BE778424307}">
      <dsp:nvSpPr>
        <dsp:cNvPr id="0" name=""/>
        <dsp:cNvSpPr/>
      </dsp:nvSpPr>
      <dsp:spPr>
        <a:xfrm>
          <a:off x="0" y="4175559"/>
          <a:ext cx="6492875" cy="4636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zh-CN" altLang="en-US" sz="1900" b="0" i="0" u="none" kern="1200"/>
            <a:t>（九）抵押权；</a:t>
          </a:r>
        </a:p>
      </dsp:txBody>
      <dsp:txXfrm>
        <a:off x="0" y="4175559"/>
        <a:ext cx="6492875" cy="463674"/>
      </dsp:txXfrm>
    </dsp:sp>
    <dsp:sp modelId="{88F78444-3AB0-D445-BE7C-12E6343F7E3A}">
      <dsp:nvSpPr>
        <dsp:cNvPr id="0" name=""/>
        <dsp:cNvSpPr/>
      </dsp:nvSpPr>
      <dsp:spPr>
        <a:xfrm>
          <a:off x="0" y="4639233"/>
          <a:ext cx="6492875"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515CC4A-D71D-6448-9126-602318835B92}">
      <dsp:nvSpPr>
        <dsp:cNvPr id="0" name=""/>
        <dsp:cNvSpPr/>
      </dsp:nvSpPr>
      <dsp:spPr>
        <a:xfrm>
          <a:off x="0" y="4639233"/>
          <a:ext cx="6492875" cy="4636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zh-CN" altLang="en-US" sz="1900" b="0" i="0" u="none" kern="1200"/>
            <a:t>（十）法律规定需要登记的其他不动产权利。</a:t>
          </a:r>
        </a:p>
      </dsp:txBody>
      <dsp:txXfrm>
        <a:off x="0" y="4639233"/>
        <a:ext cx="6492875" cy="46367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FF8125-2E80-E648-9EFE-A34C03E8BC12}">
      <dsp:nvSpPr>
        <dsp:cNvPr id="0" name=""/>
        <dsp:cNvSpPr/>
      </dsp:nvSpPr>
      <dsp:spPr>
        <a:xfrm>
          <a:off x="0" y="623"/>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EFDDD43-8CB9-E844-8990-A19E3F430992}">
      <dsp:nvSpPr>
        <dsp:cNvPr id="0" name=""/>
        <dsp:cNvSpPr/>
      </dsp:nvSpPr>
      <dsp:spPr>
        <a:xfrm>
          <a:off x="0" y="623"/>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zh-CN" altLang="en-US" sz="1500" b="0" i="0" u="none" kern="1200"/>
            <a:t>第六条 国务院国土资源主管部门负责指导、监督全国不动产登记工作。</a:t>
          </a:r>
        </a:p>
      </dsp:txBody>
      <dsp:txXfrm>
        <a:off x="0" y="623"/>
        <a:ext cx="6492875" cy="1020830"/>
      </dsp:txXfrm>
    </dsp:sp>
    <dsp:sp modelId="{0B288ECB-A134-0048-958A-763BFD5E6E4C}">
      <dsp:nvSpPr>
        <dsp:cNvPr id="0" name=""/>
        <dsp:cNvSpPr/>
      </dsp:nvSpPr>
      <dsp:spPr>
        <a:xfrm>
          <a:off x="0" y="1021453"/>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C5FE478-CD60-AA4C-89E2-118361451EE7}">
      <dsp:nvSpPr>
        <dsp:cNvPr id="0" name=""/>
        <dsp:cNvSpPr/>
      </dsp:nvSpPr>
      <dsp:spPr>
        <a:xfrm>
          <a:off x="0" y="1021453"/>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zh-CN" altLang="en-US" sz="1500" b="0" i="0" u="none" kern="1200"/>
            <a:t>县级以上地方人民政府应当确定一个部门为本行政区域的不动产登记机构，负责不动产登记工作，并接受上级人民政府不动产登记主管部门的指导、监督。</a:t>
          </a:r>
        </a:p>
      </dsp:txBody>
      <dsp:txXfrm>
        <a:off x="0" y="1021453"/>
        <a:ext cx="6492875" cy="1020830"/>
      </dsp:txXfrm>
    </dsp:sp>
    <dsp:sp modelId="{9FEEC1E5-3119-AE4F-935B-7F6A22F79DAB}">
      <dsp:nvSpPr>
        <dsp:cNvPr id="0" name=""/>
        <dsp:cNvSpPr/>
      </dsp:nvSpPr>
      <dsp:spPr>
        <a:xfrm>
          <a:off x="0" y="2042284"/>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63A7519-CAEE-494B-84DE-BC5E18F05B37}">
      <dsp:nvSpPr>
        <dsp:cNvPr id="0" name=""/>
        <dsp:cNvSpPr/>
      </dsp:nvSpPr>
      <dsp:spPr>
        <a:xfrm>
          <a:off x="0" y="2042284"/>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zh-CN" altLang="en-US" sz="1500" b="0" i="0" u="none" kern="1200"/>
            <a:t>第七条 不动产登记由不动产所在地的县级人民政府不动产登记机构办理；直辖市、设区的市人民政府可以确定本级不动产登记机构统一办理所属各区的不动产登记。</a:t>
          </a:r>
        </a:p>
      </dsp:txBody>
      <dsp:txXfrm>
        <a:off x="0" y="2042284"/>
        <a:ext cx="6492875" cy="1020830"/>
      </dsp:txXfrm>
    </dsp:sp>
    <dsp:sp modelId="{E5F27BE7-F1DD-1240-81C6-812DA8D82289}">
      <dsp:nvSpPr>
        <dsp:cNvPr id="0" name=""/>
        <dsp:cNvSpPr/>
      </dsp:nvSpPr>
      <dsp:spPr>
        <a:xfrm>
          <a:off x="0" y="3063115"/>
          <a:ext cx="6492875"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6B97A80-EC3A-3A49-A7BA-C880847F299B}">
      <dsp:nvSpPr>
        <dsp:cNvPr id="0" name=""/>
        <dsp:cNvSpPr/>
      </dsp:nvSpPr>
      <dsp:spPr>
        <a:xfrm>
          <a:off x="0" y="3063115"/>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zh-CN" altLang="en-US" sz="1500" b="0" i="0" u="none" kern="1200"/>
            <a:t>跨县级行政区域的不动产登记，由所跨县级行政区域的不动产登记机构分别办理。不能分别办理的，由所跨县级行政区域的不动产登记机构协商办理；协商不成的，由共同的上一级人民政府不动产登记主管部门指定办理。</a:t>
          </a:r>
        </a:p>
      </dsp:txBody>
      <dsp:txXfrm>
        <a:off x="0" y="3063115"/>
        <a:ext cx="6492875" cy="1020830"/>
      </dsp:txXfrm>
    </dsp:sp>
    <dsp:sp modelId="{1AAA7379-2994-7E4E-A6CD-87256733F464}">
      <dsp:nvSpPr>
        <dsp:cNvPr id="0" name=""/>
        <dsp:cNvSpPr/>
      </dsp:nvSpPr>
      <dsp:spPr>
        <a:xfrm>
          <a:off x="0" y="4083946"/>
          <a:ext cx="6492875"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7A1ECEC-D751-A84D-B36F-BF7CF7D59E3B}">
      <dsp:nvSpPr>
        <dsp:cNvPr id="0" name=""/>
        <dsp:cNvSpPr/>
      </dsp:nvSpPr>
      <dsp:spPr>
        <a:xfrm>
          <a:off x="0" y="4083946"/>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zh-CN" altLang="en-US" sz="1500" b="0" i="0" u="none" kern="1200"/>
            <a:t>国务院确定的重点国有林区的森林、林木和林地，国务院批准项目用海、用岛，中央国家机关使用的国有土地等不动产登记，由国务院国土资源主管部门会同有关部门规定。</a:t>
          </a:r>
        </a:p>
      </dsp:txBody>
      <dsp:txXfrm>
        <a:off x="0" y="4083946"/>
        <a:ext cx="6492875" cy="102083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47AB5C-4DDA-9645-AC28-350F1FF9A6FC}">
      <dsp:nvSpPr>
        <dsp:cNvPr id="0" name=""/>
        <dsp:cNvSpPr/>
      </dsp:nvSpPr>
      <dsp:spPr>
        <a:xfrm>
          <a:off x="0" y="0"/>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2365CD0-F1D0-1243-BE61-62D35F3C28CF}">
      <dsp:nvSpPr>
        <dsp:cNvPr id="0" name=""/>
        <dsp:cNvSpPr/>
      </dsp:nvSpPr>
      <dsp:spPr>
        <a:xfrm>
          <a:off x="0" y="0"/>
          <a:ext cx="10515600" cy="21756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7640" tIns="167640" rIns="167640" bIns="167640" numCol="1" spcCol="1270" anchor="t" anchorCtr="0">
          <a:noAutofit/>
        </a:bodyPr>
        <a:lstStyle/>
        <a:p>
          <a:pPr marL="0" lvl="0" indent="0" algn="l" defTabSz="1955800">
            <a:lnSpc>
              <a:spcPct val="90000"/>
            </a:lnSpc>
            <a:spcBef>
              <a:spcPct val="0"/>
            </a:spcBef>
            <a:spcAft>
              <a:spcPct val="35000"/>
            </a:spcAft>
            <a:buNone/>
          </a:pPr>
          <a:r>
            <a:rPr lang="zh-CN" altLang="en-US" sz="4400" b="0" i="0" u="none" kern="1200"/>
            <a:t>第八条 不动产以不动产单元为基本单位进行登记。不动产单元具有唯一编码。</a:t>
          </a:r>
        </a:p>
      </dsp:txBody>
      <dsp:txXfrm>
        <a:off x="0" y="0"/>
        <a:ext cx="10515600" cy="2175669"/>
      </dsp:txXfrm>
    </dsp:sp>
    <dsp:sp modelId="{C9EE6329-145D-F040-9709-D3A0EB405680}">
      <dsp:nvSpPr>
        <dsp:cNvPr id="0" name=""/>
        <dsp:cNvSpPr/>
      </dsp:nvSpPr>
      <dsp:spPr>
        <a:xfrm>
          <a:off x="0" y="2175669"/>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B939BE7-EF37-7F43-A727-C8C0DB0190CB}">
      <dsp:nvSpPr>
        <dsp:cNvPr id="0" name=""/>
        <dsp:cNvSpPr/>
      </dsp:nvSpPr>
      <dsp:spPr>
        <a:xfrm>
          <a:off x="0" y="2175669"/>
          <a:ext cx="10515600" cy="21756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7640" tIns="167640" rIns="167640" bIns="167640" numCol="1" spcCol="1270" anchor="t" anchorCtr="0">
          <a:noAutofit/>
        </a:bodyPr>
        <a:lstStyle/>
        <a:p>
          <a:pPr marL="0" lvl="0" indent="0" algn="l" defTabSz="1955800">
            <a:lnSpc>
              <a:spcPct val="90000"/>
            </a:lnSpc>
            <a:spcBef>
              <a:spcPct val="0"/>
            </a:spcBef>
            <a:spcAft>
              <a:spcPct val="35000"/>
            </a:spcAft>
            <a:buNone/>
          </a:pPr>
          <a:r>
            <a:rPr lang="zh-CN" altLang="en-US" sz="4400" b="0" i="0" u="none" kern="1200"/>
            <a:t>不动产登记机构应当按照国务院国土资源主管部门的规定设立统一的不动产登记簿。</a:t>
          </a:r>
        </a:p>
      </dsp:txBody>
      <dsp:txXfrm>
        <a:off x="0" y="2175669"/>
        <a:ext cx="10515600" cy="217566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153E11-36A6-C14E-ADFC-3DB61E4EAB44}">
      <dsp:nvSpPr>
        <dsp:cNvPr id="0" name=""/>
        <dsp:cNvSpPr/>
      </dsp:nvSpPr>
      <dsp:spPr>
        <a:xfrm>
          <a:off x="0" y="623"/>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6C3DB47-559F-B44D-9A09-F1951DAD9E69}">
      <dsp:nvSpPr>
        <dsp:cNvPr id="0" name=""/>
        <dsp:cNvSpPr/>
      </dsp:nvSpPr>
      <dsp:spPr>
        <a:xfrm>
          <a:off x="0" y="623"/>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zh-CN" altLang="en-US" sz="2600" b="0" i="0" u="none" kern="1200"/>
            <a:t>不动产登记簿应当记载以下事项：</a:t>
          </a:r>
        </a:p>
      </dsp:txBody>
      <dsp:txXfrm>
        <a:off x="0" y="623"/>
        <a:ext cx="6492875" cy="1020830"/>
      </dsp:txXfrm>
    </dsp:sp>
    <dsp:sp modelId="{5ABE627F-584E-0740-B2AA-FE4B9CB8214D}">
      <dsp:nvSpPr>
        <dsp:cNvPr id="0" name=""/>
        <dsp:cNvSpPr/>
      </dsp:nvSpPr>
      <dsp:spPr>
        <a:xfrm>
          <a:off x="0" y="1021453"/>
          <a:ext cx="6492875" cy="0"/>
        </a:xfrm>
        <a:prstGeom prst="line">
          <a:avLst/>
        </a:prstGeom>
        <a:solidFill>
          <a:schemeClr val="accent2">
            <a:hueOff val="-363841"/>
            <a:satOff val="-20982"/>
            <a:lumOff val="2157"/>
            <a:alphaOff val="0"/>
          </a:schemeClr>
        </a:solidFill>
        <a:ln w="12700" cap="flat" cmpd="sng" algn="ctr">
          <a:solidFill>
            <a:schemeClr val="accent2">
              <a:hueOff val="-363841"/>
              <a:satOff val="-20982"/>
              <a:lumOff val="215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CA98C6A-3CE6-7B4C-9593-40E3CAE29744}">
      <dsp:nvSpPr>
        <dsp:cNvPr id="0" name=""/>
        <dsp:cNvSpPr/>
      </dsp:nvSpPr>
      <dsp:spPr>
        <a:xfrm>
          <a:off x="0" y="1021453"/>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zh-CN" altLang="en-US" sz="2600" b="0" i="0" u="none" kern="1200"/>
            <a:t>（一）不动产的坐落、界址、空间界限、面积、用途等自然状况；</a:t>
          </a:r>
        </a:p>
      </dsp:txBody>
      <dsp:txXfrm>
        <a:off x="0" y="1021453"/>
        <a:ext cx="6492875" cy="1020830"/>
      </dsp:txXfrm>
    </dsp:sp>
    <dsp:sp modelId="{DC05E2F0-11DA-D34B-8900-D8FCEE570D6E}">
      <dsp:nvSpPr>
        <dsp:cNvPr id="0" name=""/>
        <dsp:cNvSpPr/>
      </dsp:nvSpPr>
      <dsp:spPr>
        <a:xfrm>
          <a:off x="0" y="2042284"/>
          <a:ext cx="6492875" cy="0"/>
        </a:xfrm>
        <a:prstGeom prst="lin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AF3E567-CDD1-F24C-A954-767090357C9B}">
      <dsp:nvSpPr>
        <dsp:cNvPr id="0" name=""/>
        <dsp:cNvSpPr/>
      </dsp:nvSpPr>
      <dsp:spPr>
        <a:xfrm>
          <a:off x="0" y="2042284"/>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zh-CN" altLang="en-US" sz="2600" b="0" i="0" u="none" kern="1200"/>
            <a:t>（二）不动产权利的主体、类型、内容、来源、期限、权利变化等权属状况；</a:t>
          </a:r>
        </a:p>
      </dsp:txBody>
      <dsp:txXfrm>
        <a:off x="0" y="2042284"/>
        <a:ext cx="6492875" cy="1020830"/>
      </dsp:txXfrm>
    </dsp:sp>
    <dsp:sp modelId="{6C405617-ED92-D846-B378-ADF39C64CB75}">
      <dsp:nvSpPr>
        <dsp:cNvPr id="0" name=""/>
        <dsp:cNvSpPr/>
      </dsp:nvSpPr>
      <dsp:spPr>
        <a:xfrm>
          <a:off x="0" y="3063115"/>
          <a:ext cx="6492875" cy="0"/>
        </a:xfrm>
        <a:prstGeom prst="line">
          <a:avLst/>
        </a:prstGeom>
        <a:solidFill>
          <a:schemeClr val="accent2">
            <a:hueOff val="-1091522"/>
            <a:satOff val="-62946"/>
            <a:lumOff val="6471"/>
            <a:alphaOff val="0"/>
          </a:schemeClr>
        </a:solidFill>
        <a:ln w="12700" cap="flat" cmpd="sng" algn="ctr">
          <a:solidFill>
            <a:schemeClr val="accent2">
              <a:hueOff val="-1091522"/>
              <a:satOff val="-62946"/>
              <a:lumOff val="647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7067BFA-FCD5-9443-AE53-970BA1BE61CE}">
      <dsp:nvSpPr>
        <dsp:cNvPr id="0" name=""/>
        <dsp:cNvSpPr/>
      </dsp:nvSpPr>
      <dsp:spPr>
        <a:xfrm>
          <a:off x="0" y="3063115"/>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zh-CN" altLang="en-US" sz="2600" b="0" i="0" u="none" kern="1200"/>
            <a:t>（三）涉及不动产权利限制、提示的事项；</a:t>
          </a:r>
        </a:p>
      </dsp:txBody>
      <dsp:txXfrm>
        <a:off x="0" y="3063115"/>
        <a:ext cx="6492875" cy="1020830"/>
      </dsp:txXfrm>
    </dsp:sp>
    <dsp:sp modelId="{A52ECBB2-5D31-7C47-90C4-16407DF70733}">
      <dsp:nvSpPr>
        <dsp:cNvPr id="0" name=""/>
        <dsp:cNvSpPr/>
      </dsp:nvSpPr>
      <dsp:spPr>
        <a:xfrm>
          <a:off x="0" y="4083946"/>
          <a:ext cx="6492875"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7F10E15-405D-D24D-89FC-6A4C1FEA35DC}">
      <dsp:nvSpPr>
        <dsp:cNvPr id="0" name=""/>
        <dsp:cNvSpPr/>
      </dsp:nvSpPr>
      <dsp:spPr>
        <a:xfrm>
          <a:off x="0" y="4083946"/>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zh-CN" altLang="en-US" sz="2600" b="0" i="0" u="none" kern="1200"/>
            <a:t>（四）其他相关事项。</a:t>
          </a:r>
        </a:p>
      </dsp:txBody>
      <dsp:txXfrm>
        <a:off x="0" y="4083946"/>
        <a:ext cx="6492875" cy="102083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7790C0-128F-9144-AB7D-29D2C09AA7AD}">
      <dsp:nvSpPr>
        <dsp:cNvPr id="0" name=""/>
        <dsp:cNvSpPr/>
      </dsp:nvSpPr>
      <dsp:spPr>
        <a:xfrm>
          <a:off x="0" y="0"/>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6195C58-7890-3446-92D2-538B63DCC699}">
      <dsp:nvSpPr>
        <dsp:cNvPr id="0" name=""/>
        <dsp:cNvSpPr/>
      </dsp:nvSpPr>
      <dsp:spPr>
        <a:xfrm>
          <a:off x="0" y="0"/>
          <a:ext cx="6492875" cy="2552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zh-CN" altLang="en-US" sz="3000" b="0" i="0" u="none" kern="1200"/>
            <a:t>第九条 不动产登记簿应当采用电子介质，暂不具备条件的，可以采用纸质介质。不动产登记机构应当明确不动产登记簿唯一、合法的介质形式。</a:t>
          </a:r>
        </a:p>
      </dsp:txBody>
      <dsp:txXfrm>
        <a:off x="0" y="0"/>
        <a:ext cx="6492875" cy="2552700"/>
      </dsp:txXfrm>
    </dsp:sp>
    <dsp:sp modelId="{8EC140E3-C06B-1B47-B691-B87B0BD88AED}">
      <dsp:nvSpPr>
        <dsp:cNvPr id="0" name=""/>
        <dsp:cNvSpPr/>
      </dsp:nvSpPr>
      <dsp:spPr>
        <a:xfrm>
          <a:off x="0" y="2552700"/>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3CA2471-0788-084C-834E-91A7BAB6A307}">
      <dsp:nvSpPr>
        <dsp:cNvPr id="0" name=""/>
        <dsp:cNvSpPr/>
      </dsp:nvSpPr>
      <dsp:spPr>
        <a:xfrm>
          <a:off x="0" y="2552700"/>
          <a:ext cx="6492875" cy="2552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zh-CN" altLang="en-US" sz="3000" b="0" i="0" u="none" kern="1200"/>
            <a:t>不动产登记簿采用电子介质的，应当定期进行异地备份，并具有唯一、确定的纸质转化形式。</a:t>
          </a:r>
        </a:p>
      </dsp:txBody>
      <dsp:txXfrm>
        <a:off x="0" y="2552700"/>
        <a:ext cx="6492875" cy="255270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F23FE7-E552-4C6E-B014-656DF209EB24}">
      <dsp:nvSpPr>
        <dsp:cNvPr id="0" name=""/>
        <dsp:cNvSpPr/>
      </dsp:nvSpPr>
      <dsp:spPr>
        <a:xfrm>
          <a:off x="0" y="531"/>
          <a:ext cx="10515600" cy="124293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4FF9896-5B9B-4A31-936A-E9CEC206A3A9}">
      <dsp:nvSpPr>
        <dsp:cNvPr id="0" name=""/>
        <dsp:cNvSpPr/>
      </dsp:nvSpPr>
      <dsp:spPr>
        <a:xfrm>
          <a:off x="375988" y="280191"/>
          <a:ext cx="683614" cy="68361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B30134C-8A3B-4D86-9DEA-C284A29C2540}">
      <dsp:nvSpPr>
        <dsp:cNvPr id="0" name=""/>
        <dsp:cNvSpPr/>
      </dsp:nvSpPr>
      <dsp:spPr>
        <a:xfrm>
          <a:off x="1435590" y="531"/>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844550">
            <a:lnSpc>
              <a:spcPct val="100000"/>
            </a:lnSpc>
            <a:spcBef>
              <a:spcPct val="0"/>
            </a:spcBef>
            <a:spcAft>
              <a:spcPct val="35000"/>
            </a:spcAft>
            <a:buNone/>
          </a:pPr>
          <a:r>
            <a:rPr lang="zh-CN" altLang="en-US" sz="1900" b="0" i="0" u="none" kern="1200"/>
            <a:t>第十条 不动产登记机构应当依法将各类登记事项准确、完整、清晰地记载于不动产登记簿。任何人不得损毁不动产登记簿，除依法予以更正外不得修改登记事项。</a:t>
          </a:r>
        </a:p>
      </dsp:txBody>
      <dsp:txXfrm>
        <a:off x="1435590" y="531"/>
        <a:ext cx="9080009" cy="1242935"/>
      </dsp:txXfrm>
    </dsp:sp>
    <dsp:sp modelId="{84069B74-7646-46CB-A4A5-7130A98AF54F}">
      <dsp:nvSpPr>
        <dsp:cNvPr id="0" name=""/>
        <dsp:cNvSpPr/>
      </dsp:nvSpPr>
      <dsp:spPr>
        <a:xfrm>
          <a:off x="0" y="1554201"/>
          <a:ext cx="10515600" cy="124293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635B53C-2469-422D-84F6-764D44235EDA}">
      <dsp:nvSpPr>
        <dsp:cNvPr id="0" name=""/>
        <dsp:cNvSpPr/>
      </dsp:nvSpPr>
      <dsp:spPr>
        <a:xfrm>
          <a:off x="375988" y="1833861"/>
          <a:ext cx="683614" cy="68361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74FA6AF-85D7-4022-99CD-BD3E3746CC13}">
      <dsp:nvSpPr>
        <dsp:cNvPr id="0" name=""/>
        <dsp:cNvSpPr/>
      </dsp:nvSpPr>
      <dsp:spPr>
        <a:xfrm>
          <a:off x="1435590" y="1554201"/>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844550">
            <a:lnSpc>
              <a:spcPct val="100000"/>
            </a:lnSpc>
            <a:spcBef>
              <a:spcPct val="0"/>
            </a:spcBef>
            <a:spcAft>
              <a:spcPct val="35000"/>
            </a:spcAft>
            <a:buNone/>
          </a:pPr>
          <a:r>
            <a:rPr lang="zh-CN" altLang="en-US" sz="1900" b="0" i="0" u="none" kern="1200"/>
            <a:t>第十一条 不动产登记工作人员应当具备与不动产登记工作相适应的专业知识和业务能力。</a:t>
          </a:r>
        </a:p>
      </dsp:txBody>
      <dsp:txXfrm>
        <a:off x="1435590" y="1554201"/>
        <a:ext cx="9080009" cy="1242935"/>
      </dsp:txXfrm>
    </dsp:sp>
    <dsp:sp modelId="{CD03CB43-549A-4DCA-9A4A-96538B872514}">
      <dsp:nvSpPr>
        <dsp:cNvPr id="0" name=""/>
        <dsp:cNvSpPr/>
      </dsp:nvSpPr>
      <dsp:spPr>
        <a:xfrm>
          <a:off x="0" y="3107870"/>
          <a:ext cx="10515600" cy="124293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C1BFE27-2382-46D9-B1D1-C9EDCED496F7}">
      <dsp:nvSpPr>
        <dsp:cNvPr id="0" name=""/>
        <dsp:cNvSpPr/>
      </dsp:nvSpPr>
      <dsp:spPr>
        <a:xfrm>
          <a:off x="375988" y="3387531"/>
          <a:ext cx="683614" cy="68361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6FEF286-8177-4E36-9003-5FCE491A0191}">
      <dsp:nvSpPr>
        <dsp:cNvPr id="0" name=""/>
        <dsp:cNvSpPr/>
      </dsp:nvSpPr>
      <dsp:spPr>
        <a:xfrm>
          <a:off x="1435590" y="3107870"/>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844550">
            <a:lnSpc>
              <a:spcPct val="100000"/>
            </a:lnSpc>
            <a:spcBef>
              <a:spcPct val="0"/>
            </a:spcBef>
            <a:spcAft>
              <a:spcPct val="35000"/>
            </a:spcAft>
            <a:buNone/>
          </a:pPr>
          <a:r>
            <a:rPr lang="zh-CN" altLang="en-US" sz="1900" b="0" i="0" u="none" kern="1200"/>
            <a:t>不动产登记机构应当加强对不动产登记工作人员的管理和专业技术培训。</a:t>
          </a:r>
        </a:p>
      </dsp:txBody>
      <dsp:txXfrm>
        <a:off x="1435590" y="3107870"/>
        <a:ext cx="9080009" cy="1242935"/>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0.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18/2/layout/IconVerticalSolidList#1">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parTxLTRAlign" val="l"/>
            <dgm:param type="parTxRTLAlign" val="r"/>
            <dgm:param type="shpTxLTRAlignCh" val="l"/>
            <dgm:param type="shpTxRTLAlignCh" val="r"/>
            <dgm:param type="txAnchorVert" val="mid"/>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parTxLTRAlign" val="l"/>
                <dgm:param type="parTxRTLAlign" val="r"/>
                <dgm:param type="shpTxLTRAlignCh" val="l"/>
                <dgm:param type="shpTxRTLAlignCh" val="r"/>
                <dgm:param type="stBulletLvl" val="0"/>
                <dgm:param type="txAnchorVertCh" val="mid"/>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68">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77">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78">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79">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80">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81">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82">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83">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69">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87">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88">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89">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90">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70">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71">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72">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73">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74">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75">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76">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kumimoji="1"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CN" altLang="en-US"/>
              <a:t>单击此处编辑母版副标题样式</a:t>
            </a:r>
          </a:p>
        </p:txBody>
      </p:sp>
      <p:sp>
        <p:nvSpPr>
          <p:cNvPr id="4" name="日期占位符 3"/>
          <p:cNvSpPr>
            <a:spLocks noGrp="1"/>
          </p:cNvSpPr>
          <p:nvPr>
            <p:ph type="dt" sz="half" idx="10"/>
          </p:nvPr>
        </p:nvSpPr>
        <p:spPr/>
        <p:txBody>
          <a:bodyPr/>
          <a:lstStyle/>
          <a:p>
            <a:fld id="{398E5049-245E-6D4E-81E8-799F998F7C0A}" type="datetimeFigureOut">
              <a:rPr kumimoji="1" lang="zh-CN" altLang="en-US" smtClean="0"/>
              <a:t>2022/2/10</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灯片编号占位符 5"/>
          <p:cNvSpPr>
            <a:spLocks noGrp="1"/>
          </p:cNvSpPr>
          <p:nvPr>
            <p:ph type="sldNum" sz="quarter" idx="12"/>
          </p:nvPr>
        </p:nvSpPr>
        <p:spPr/>
        <p:txBody>
          <a:bodyPr/>
          <a:lstStyle/>
          <a:p>
            <a:fld id="{45110233-7C52-804A-8AA6-00A8DDFD83E3}" type="slidenum">
              <a:rPr kumimoji="1" lang="zh-CN" altLang="en-US" smtClean="0"/>
              <a:t>‹#›</a:t>
            </a:fld>
            <a:endParaRPr kumimoji="1"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单击此处编辑母版标题样式</a:t>
            </a:r>
          </a:p>
        </p:txBody>
      </p:sp>
      <p:sp>
        <p:nvSpPr>
          <p:cNvPr id="3" name="竖排文字占位符 2"/>
          <p:cNvSpPr>
            <a:spLocks noGrp="1"/>
          </p:cNvSpPr>
          <p:nvPr>
            <p:ph type="body" orient="vert" idx="1"/>
          </p:nvPr>
        </p:nvSpPr>
        <p:spPr/>
        <p:txBody>
          <a:bodyPr vert="eaVert"/>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p:cNvSpPr>
            <a:spLocks noGrp="1"/>
          </p:cNvSpPr>
          <p:nvPr>
            <p:ph type="dt" sz="half" idx="10"/>
          </p:nvPr>
        </p:nvSpPr>
        <p:spPr/>
        <p:txBody>
          <a:bodyPr/>
          <a:lstStyle/>
          <a:p>
            <a:fld id="{398E5049-245E-6D4E-81E8-799F998F7C0A}" type="datetimeFigureOut">
              <a:rPr kumimoji="1" lang="zh-CN" altLang="en-US" smtClean="0"/>
              <a:t>2022/2/10</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灯片编号占位符 5"/>
          <p:cNvSpPr>
            <a:spLocks noGrp="1"/>
          </p:cNvSpPr>
          <p:nvPr>
            <p:ph type="sldNum" sz="quarter" idx="12"/>
          </p:nvPr>
        </p:nvSpPr>
        <p:spPr/>
        <p:txBody>
          <a:bodyPr/>
          <a:lstStyle/>
          <a:p>
            <a:fld id="{45110233-7C52-804A-8AA6-00A8DDFD83E3}" type="slidenum">
              <a:rPr kumimoji="1" lang="zh-CN" altLang="en-US" smtClean="0"/>
              <a:t>‹#›</a:t>
            </a:fld>
            <a:endParaRPr kumimoji="1"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kumimoji="1"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p:cNvSpPr>
            <a:spLocks noGrp="1"/>
          </p:cNvSpPr>
          <p:nvPr>
            <p:ph type="dt" sz="half" idx="10"/>
          </p:nvPr>
        </p:nvSpPr>
        <p:spPr/>
        <p:txBody>
          <a:bodyPr/>
          <a:lstStyle/>
          <a:p>
            <a:fld id="{398E5049-245E-6D4E-81E8-799F998F7C0A}" type="datetimeFigureOut">
              <a:rPr kumimoji="1" lang="zh-CN" altLang="en-US" smtClean="0"/>
              <a:t>2022/2/10</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灯片编号占位符 5"/>
          <p:cNvSpPr>
            <a:spLocks noGrp="1"/>
          </p:cNvSpPr>
          <p:nvPr>
            <p:ph type="sldNum" sz="quarter" idx="12"/>
          </p:nvPr>
        </p:nvSpPr>
        <p:spPr/>
        <p:txBody>
          <a:bodyPr/>
          <a:lstStyle/>
          <a:p>
            <a:fld id="{45110233-7C52-804A-8AA6-00A8DDFD83E3}" type="slidenum">
              <a:rPr kumimoji="1" lang="zh-CN" altLang="en-US" smtClean="0"/>
              <a:t>‹#›</a:t>
            </a:fld>
            <a:endParaRPr kumimoji="1"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单击此处编辑母版标题样式</a:t>
            </a:r>
          </a:p>
        </p:txBody>
      </p:sp>
      <p:sp>
        <p:nvSpPr>
          <p:cNvPr id="3" name="内容占位符 2"/>
          <p:cNvSpPr>
            <a:spLocks noGrp="1"/>
          </p:cNvSpPr>
          <p:nvPr>
            <p:ph idx="1"/>
          </p:nvPr>
        </p:nvSpPr>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p:cNvSpPr>
            <a:spLocks noGrp="1"/>
          </p:cNvSpPr>
          <p:nvPr>
            <p:ph type="dt" sz="half" idx="10"/>
          </p:nvPr>
        </p:nvSpPr>
        <p:spPr/>
        <p:txBody>
          <a:bodyPr/>
          <a:lstStyle/>
          <a:p>
            <a:fld id="{398E5049-245E-6D4E-81E8-799F998F7C0A}" type="datetimeFigureOut">
              <a:rPr kumimoji="1" lang="zh-CN" altLang="en-US" smtClean="0"/>
              <a:t>2022/2/10</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灯片编号占位符 5"/>
          <p:cNvSpPr>
            <a:spLocks noGrp="1"/>
          </p:cNvSpPr>
          <p:nvPr>
            <p:ph type="sldNum" sz="quarter" idx="12"/>
          </p:nvPr>
        </p:nvSpPr>
        <p:spPr/>
        <p:txBody>
          <a:bodyPr/>
          <a:lstStyle/>
          <a:p>
            <a:fld id="{45110233-7C52-804A-8AA6-00A8DDFD83E3}" type="slidenum">
              <a:rPr kumimoji="1" lang="zh-CN" altLang="en-US" smtClean="0"/>
              <a:t>‹#›</a:t>
            </a:fld>
            <a:endParaRPr kumimoji="1"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kumimoji="1"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zh-CN" altLang="en-US"/>
              <a:t>单击此处编辑母版文本样式</a:t>
            </a:r>
          </a:p>
        </p:txBody>
      </p:sp>
      <p:sp>
        <p:nvSpPr>
          <p:cNvPr id="4" name="日期占位符 3"/>
          <p:cNvSpPr>
            <a:spLocks noGrp="1"/>
          </p:cNvSpPr>
          <p:nvPr>
            <p:ph type="dt" sz="half" idx="10"/>
          </p:nvPr>
        </p:nvSpPr>
        <p:spPr/>
        <p:txBody>
          <a:bodyPr/>
          <a:lstStyle/>
          <a:p>
            <a:fld id="{398E5049-245E-6D4E-81E8-799F998F7C0A}" type="datetimeFigureOut">
              <a:rPr kumimoji="1" lang="zh-CN" altLang="en-US" smtClean="0"/>
              <a:t>2022/2/10</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灯片编号占位符 5"/>
          <p:cNvSpPr>
            <a:spLocks noGrp="1"/>
          </p:cNvSpPr>
          <p:nvPr>
            <p:ph type="sldNum" sz="quarter" idx="12"/>
          </p:nvPr>
        </p:nvSpPr>
        <p:spPr/>
        <p:txBody>
          <a:bodyPr/>
          <a:lstStyle/>
          <a:p>
            <a:fld id="{45110233-7C52-804A-8AA6-00A8DDFD83E3}" type="slidenum">
              <a:rPr kumimoji="1" lang="zh-CN" altLang="en-US" smtClean="0"/>
              <a:t>‹#›</a:t>
            </a:fld>
            <a:endParaRPr kumimoji="1"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5" name="日期占位符 4"/>
          <p:cNvSpPr>
            <a:spLocks noGrp="1"/>
          </p:cNvSpPr>
          <p:nvPr>
            <p:ph type="dt" sz="half" idx="10"/>
          </p:nvPr>
        </p:nvSpPr>
        <p:spPr/>
        <p:txBody>
          <a:bodyPr/>
          <a:lstStyle/>
          <a:p>
            <a:fld id="{398E5049-245E-6D4E-81E8-799F998F7C0A}" type="datetimeFigureOut">
              <a:rPr kumimoji="1" lang="zh-CN" altLang="en-US" smtClean="0"/>
              <a:t>2022/2/10</a:t>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灯片编号占位符 6"/>
          <p:cNvSpPr>
            <a:spLocks noGrp="1"/>
          </p:cNvSpPr>
          <p:nvPr>
            <p:ph type="sldNum" sz="quarter" idx="12"/>
          </p:nvPr>
        </p:nvSpPr>
        <p:spPr/>
        <p:txBody>
          <a:bodyPr/>
          <a:lstStyle/>
          <a:p>
            <a:fld id="{45110233-7C52-804A-8AA6-00A8DDFD83E3}" type="slidenum">
              <a:rPr kumimoji="1" lang="zh-CN" altLang="en-US" smtClean="0"/>
              <a:t>‹#›</a:t>
            </a:fld>
            <a:endParaRPr kumimoji="1"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kumimoji="1"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7" name="日期占位符 6"/>
          <p:cNvSpPr>
            <a:spLocks noGrp="1"/>
          </p:cNvSpPr>
          <p:nvPr>
            <p:ph type="dt" sz="half" idx="10"/>
          </p:nvPr>
        </p:nvSpPr>
        <p:spPr/>
        <p:txBody>
          <a:bodyPr/>
          <a:lstStyle/>
          <a:p>
            <a:fld id="{398E5049-245E-6D4E-81E8-799F998F7C0A}" type="datetimeFigureOut">
              <a:rPr kumimoji="1" lang="zh-CN" altLang="en-US" smtClean="0"/>
              <a:t>2022/2/10</a:t>
            </a:fld>
            <a:endParaRPr kumimoji="1" lang="zh-CN" altLang="en-US"/>
          </a:p>
        </p:txBody>
      </p:sp>
      <p:sp>
        <p:nvSpPr>
          <p:cNvPr id="8" name="页脚占位符 7"/>
          <p:cNvSpPr>
            <a:spLocks noGrp="1"/>
          </p:cNvSpPr>
          <p:nvPr>
            <p:ph type="ftr" sz="quarter" idx="11"/>
          </p:nvPr>
        </p:nvSpPr>
        <p:spPr/>
        <p:txBody>
          <a:bodyPr/>
          <a:lstStyle/>
          <a:p>
            <a:endParaRPr kumimoji="1" lang="zh-CN" altLang="en-US"/>
          </a:p>
        </p:txBody>
      </p:sp>
      <p:sp>
        <p:nvSpPr>
          <p:cNvPr id="9" name="灯片编号占位符 8"/>
          <p:cNvSpPr>
            <a:spLocks noGrp="1"/>
          </p:cNvSpPr>
          <p:nvPr>
            <p:ph type="sldNum" sz="quarter" idx="12"/>
          </p:nvPr>
        </p:nvSpPr>
        <p:spPr/>
        <p:txBody>
          <a:bodyPr/>
          <a:lstStyle/>
          <a:p>
            <a:fld id="{45110233-7C52-804A-8AA6-00A8DDFD83E3}" type="slidenum">
              <a:rPr kumimoji="1" lang="zh-CN" altLang="en-US" smtClean="0"/>
              <a:t>‹#›</a:t>
            </a:fld>
            <a:endParaRPr kumimoji="1"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单击此处编辑母版标题样式</a:t>
            </a:r>
          </a:p>
        </p:txBody>
      </p:sp>
      <p:sp>
        <p:nvSpPr>
          <p:cNvPr id="3" name="日期占位符 2"/>
          <p:cNvSpPr>
            <a:spLocks noGrp="1"/>
          </p:cNvSpPr>
          <p:nvPr>
            <p:ph type="dt" sz="half" idx="10"/>
          </p:nvPr>
        </p:nvSpPr>
        <p:spPr/>
        <p:txBody>
          <a:bodyPr/>
          <a:lstStyle/>
          <a:p>
            <a:fld id="{398E5049-245E-6D4E-81E8-799F998F7C0A}" type="datetimeFigureOut">
              <a:rPr kumimoji="1" lang="zh-CN" altLang="en-US" smtClean="0"/>
              <a:t>2022/2/10</a:t>
            </a:fld>
            <a:endParaRPr kumimoji="1" lang="zh-CN" altLang="en-US"/>
          </a:p>
        </p:txBody>
      </p:sp>
      <p:sp>
        <p:nvSpPr>
          <p:cNvPr id="4" name="页脚占位符 3"/>
          <p:cNvSpPr>
            <a:spLocks noGrp="1"/>
          </p:cNvSpPr>
          <p:nvPr>
            <p:ph type="ftr" sz="quarter" idx="11"/>
          </p:nvPr>
        </p:nvSpPr>
        <p:spPr/>
        <p:txBody>
          <a:bodyPr/>
          <a:lstStyle/>
          <a:p>
            <a:endParaRPr kumimoji="1" lang="zh-CN" altLang="en-US"/>
          </a:p>
        </p:txBody>
      </p:sp>
      <p:sp>
        <p:nvSpPr>
          <p:cNvPr id="5" name="灯片编号占位符 4"/>
          <p:cNvSpPr>
            <a:spLocks noGrp="1"/>
          </p:cNvSpPr>
          <p:nvPr>
            <p:ph type="sldNum" sz="quarter" idx="12"/>
          </p:nvPr>
        </p:nvSpPr>
        <p:spPr/>
        <p:txBody>
          <a:bodyPr/>
          <a:lstStyle/>
          <a:p>
            <a:fld id="{45110233-7C52-804A-8AA6-00A8DDFD83E3}" type="slidenum">
              <a:rPr kumimoji="1" lang="zh-CN" altLang="en-US" smtClean="0"/>
              <a:t>‹#›</a:t>
            </a:fld>
            <a:endParaRPr kumimoji="1"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398E5049-245E-6D4E-81E8-799F998F7C0A}" type="datetimeFigureOut">
              <a:rPr kumimoji="1" lang="zh-CN" altLang="en-US" smtClean="0"/>
              <a:t>2022/2/10</a:t>
            </a:fld>
            <a:endParaRPr kumimoji="1" lang="zh-CN" altLang="en-US"/>
          </a:p>
        </p:txBody>
      </p:sp>
      <p:sp>
        <p:nvSpPr>
          <p:cNvPr id="3" name="页脚占位符 2"/>
          <p:cNvSpPr>
            <a:spLocks noGrp="1"/>
          </p:cNvSpPr>
          <p:nvPr>
            <p:ph type="ftr" sz="quarter" idx="11"/>
          </p:nvPr>
        </p:nvSpPr>
        <p:spPr/>
        <p:txBody>
          <a:bodyPr/>
          <a:lstStyle/>
          <a:p>
            <a:endParaRPr kumimoji="1" lang="zh-CN" altLang="en-US"/>
          </a:p>
        </p:txBody>
      </p:sp>
      <p:sp>
        <p:nvSpPr>
          <p:cNvPr id="4" name="灯片编号占位符 3"/>
          <p:cNvSpPr>
            <a:spLocks noGrp="1"/>
          </p:cNvSpPr>
          <p:nvPr>
            <p:ph type="sldNum" sz="quarter" idx="12"/>
          </p:nvPr>
        </p:nvSpPr>
        <p:spPr/>
        <p:txBody>
          <a:bodyPr/>
          <a:lstStyle/>
          <a:p>
            <a:fld id="{45110233-7C52-804A-8AA6-00A8DDFD83E3}" type="slidenum">
              <a:rPr kumimoji="1" lang="zh-CN" altLang="en-US" smtClean="0"/>
              <a:t>‹#›</a:t>
            </a:fld>
            <a:endParaRPr kumimoji="1"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a:t>单击此处编辑母版文本样式</a:t>
            </a:r>
          </a:p>
        </p:txBody>
      </p:sp>
      <p:sp>
        <p:nvSpPr>
          <p:cNvPr id="5" name="日期占位符 4"/>
          <p:cNvSpPr>
            <a:spLocks noGrp="1"/>
          </p:cNvSpPr>
          <p:nvPr>
            <p:ph type="dt" sz="half" idx="10"/>
          </p:nvPr>
        </p:nvSpPr>
        <p:spPr/>
        <p:txBody>
          <a:bodyPr/>
          <a:lstStyle/>
          <a:p>
            <a:fld id="{398E5049-245E-6D4E-81E8-799F998F7C0A}" type="datetimeFigureOut">
              <a:rPr kumimoji="1" lang="zh-CN" altLang="en-US" smtClean="0"/>
              <a:t>2022/2/10</a:t>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灯片编号占位符 6"/>
          <p:cNvSpPr>
            <a:spLocks noGrp="1"/>
          </p:cNvSpPr>
          <p:nvPr>
            <p:ph type="sldNum" sz="quarter" idx="12"/>
          </p:nvPr>
        </p:nvSpPr>
        <p:spPr/>
        <p:txBody>
          <a:bodyPr/>
          <a:lstStyle/>
          <a:p>
            <a:fld id="{45110233-7C52-804A-8AA6-00A8DDFD83E3}" type="slidenum">
              <a:rPr kumimoji="1" lang="zh-CN" altLang="en-US" smtClean="0"/>
              <a:t>‹#›</a:t>
            </a:fld>
            <a:endParaRPr kumimoji="1"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a:t>单击此处编辑母版文本样式</a:t>
            </a:r>
          </a:p>
        </p:txBody>
      </p:sp>
      <p:sp>
        <p:nvSpPr>
          <p:cNvPr id="5" name="日期占位符 4"/>
          <p:cNvSpPr>
            <a:spLocks noGrp="1"/>
          </p:cNvSpPr>
          <p:nvPr>
            <p:ph type="dt" sz="half" idx="10"/>
          </p:nvPr>
        </p:nvSpPr>
        <p:spPr/>
        <p:txBody>
          <a:bodyPr/>
          <a:lstStyle/>
          <a:p>
            <a:fld id="{398E5049-245E-6D4E-81E8-799F998F7C0A}" type="datetimeFigureOut">
              <a:rPr kumimoji="1" lang="zh-CN" altLang="en-US" smtClean="0"/>
              <a:t>2022/2/10</a:t>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灯片编号占位符 6"/>
          <p:cNvSpPr>
            <a:spLocks noGrp="1"/>
          </p:cNvSpPr>
          <p:nvPr>
            <p:ph type="sldNum" sz="quarter" idx="12"/>
          </p:nvPr>
        </p:nvSpPr>
        <p:spPr/>
        <p:txBody>
          <a:bodyPr/>
          <a:lstStyle/>
          <a:p>
            <a:fld id="{45110233-7C52-804A-8AA6-00A8DDFD83E3}" type="slidenum">
              <a:rPr kumimoji="1" lang="zh-CN" altLang="en-US" smtClean="0"/>
              <a:t>‹#›</a:t>
            </a:fld>
            <a:endParaRPr kumimoji="1"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8E5049-245E-6D4E-81E8-799F998F7C0A}" type="datetimeFigureOut">
              <a:rPr kumimoji="1" lang="zh-CN" altLang="en-US" smtClean="0"/>
              <a:t>2022/2/10</a:t>
            </a:fld>
            <a:endParaRPr kumimoji="1"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110233-7C52-804A-8AA6-00A8DDFD83E3}" type="slidenum">
              <a:rPr kumimoji="1" lang="zh-CN" altLang="en-US" smtClean="0"/>
              <a:t>‹#›</a:t>
            </a:fld>
            <a:endParaRPr kumimoji="1"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9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9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9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slideLayout" Target="../slideLayouts/slideLayout2.xml"/><Relationship Id="rId1" Type="http://schemas.openxmlformats.org/officeDocument/2006/relationships/themeOverride" Target="../theme/themeOverride1.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22.xml"/><Relationship Id="rId7" Type="http://schemas.microsoft.com/office/2007/relationships/diagramDrawing" Target="../diagrams/drawing22.xml"/><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diagramColors" Target="../diagrams/colors22.xml"/><Relationship Id="rId5" Type="http://schemas.openxmlformats.org/officeDocument/2006/relationships/diagramQuickStyle" Target="../diagrams/quickStyle22.xml"/><Relationship Id="rId4" Type="http://schemas.openxmlformats.org/officeDocument/2006/relationships/diagramLayout" Target="../diagrams/layout2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kumimoji="1" lang="zh-CN" altLang="en-US" dirty="0">
                <a:latin typeface="SimHei" panose="02010609060101010101" pitchFamily="49" charset="-122"/>
                <a:ea typeface="SimHei" panose="02010609060101010101" pitchFamily="49" charset="-122"/>
              </a:rPr>
              <a:t>不动产登记条例</a:t>
            </a:r>
          </a:p>
        </p:txBody>
      </p:sp>
      <p:sp>
        <p:nvSpPr>
          <p:cNvPr id="3" name="副标题 2"/>
          <p:cNvSpPr>
            <a:spLocks noGrp="1"/>
          </p:cNvSpPr>
          <p:nvPr>
            <p:ph type="subTitle" idx="1"/>
          </p:nvPr>
        </p:nvSpPr>
        <p:spPr/>
        <p:txBody>
          <a:bodyPr/>
          <a:lstStyle/>
          <a:p>
            <a:endParaRPr kumimoji="1" lang="zh-CN"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p:cNvSpPr>
            <a:spLocks noGrp="1" noRot="1" noChangeAspect="1" noMove="1" noResize="1" noEditPoints="1" noAdjustHandles="1" noChangeArrowheads="1" noChangeShapeType="1" noTextEdit="1"/>
          </p:cNvSpPr>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p:cNvGrpSpPr>
            <a:grpSpLocks noGrp="1" noUngrp="1" noRot="1" noChangeAspect="1" noMove="1" noResize="1"/>
          </p:cNvGrpSpPr>
          <p:nvPr/>
        </p:nvGrpSpPr>
        <p:grpSpPr>
          <a:xfrm>
            <a:off x="3315292" y="0"/>
            <a:ext cx="2436813" cy="6858001"/>
            <a:chOff x="1320800" y="0"/>
            <a:chExt cx="2436813" cy="6858001"/>
          </a:xfrm>
        </p:grpSpPr>
        <p:sp>
          <p:nvSpPr>
            <p:cNvPr id="12"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graphicFrame>
        <p:nvGraphicFramePr>
          <p:cNvPr id="4" name="内容占位符 3"/>
          <p:cNvGraphicFramePr>
            <a:graphicFrameLocks noGrp="1"/>
          </p:cNvGraphicFramePr>
          <p:nvPr>
            <p:ph idx="1"/>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p:cNvSpPr>
            <a:spLocks noGrp="1" noRot="1" noChangeAspect="1" noMove="1" noResize="1" noEditPoints="1" noAdjustHandles="1" noChangeArrowheads="1" noChangeShapeType="1" noTextEdit="1"/>
          </p:cNvSpPr>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p:cNvGrpSpPr>
            <a:grpSpLocks noGrp="1" noUngrp="1" noRot="1" noChangeAspect="1" noMove="1" noResize="1"/>
          </p:cNvGrpSpPr>
          <p:nvPr/>
        </p:nvGrpSpPr>
        <p:grpSpPr>
          <a:xfrm>
            <a:off x="3315292" y="0"/>
            <a:ext cx="2436813" cy="6858001"/>
            <a:chOff x="1320800" y="0"/>
            <a:chExt cx="2436813" cy="6858001"/>
          </a:xfrm>
        </p:grpSpPr>
        <p:sp>
          <p:nvSpPr>
            <p:cNvPr id="12"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graphicFrame>
        <p:nvGraphicFramePr>
          <p:cNvPr id="4" name="内容占位符 3"/>
          <p:cNvGraphicFramePr>
            <a:graphicFrameLocks noGrp="1"/>
          </p:cNvGraphicFramePr>
          <p:nvPr>
            <p:ph idx="1"/>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dirty="0"/>
              <a:t>第三章 登记程序</a:t>
            </a:r>
          </a:p>
        </p:txBody>
      </p:sp>
      <p:graphicFrame>
        <p:nvGraphicFramePr>
          <p:cNvPr id="4" name="内容占位符 3"/>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p:cNvSpPr>
            <a:spLocks noGrp="1" noRot="1" noChangeAspect="1" noMove="1" noResize="1" noEditPoints="1" noAdjustHandles="1" noChangeArrowheads="1" noChangeShapeType="1" noTextEdit="1"/>
          </p:cNvSpPr>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p:cNvGrpSpPr>
            <a:grpSpLocks noGrp="1" noUngrp="1" noRot="1" noChangeAspect="1" noMove="1" noResize="1"/>
          </p:cNvGrpSpPr>
          <p:nvPr/>
        </p:nvGrpSpPr>
        <p:grpSpPr>
          <a:xfrm>
            <a:off x="3315292" y="0"/>
            <a:ext cx="2436813" cy="6858001"/>
            <a:chOff x="1320800" y="0"/>
            <a:chExt cx="2436813" cy="6858001"/>
          </a:xfrm>
        </p:grpSpPr>
        <p:sp>
          <p:nvSpPr>
            <p:cNvPr id="12"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graphicFrame>
        <p:nvGraphicFramePr>
          <p:cNvPr id="4" name="内容占位符 3"/>
          <p:cNvGraphicFramePr>
            <a:graphicFrameLocks noGrp="1"/>
          </p:cNvGraphicFramePr>
          <p:nvPr>
            <p:ph idx="1"/>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p:cNvSpPr>
            <a:spLocks noGrp="1" noRot="1" noChangeAspect="1" noMove="1" noResize="1" noEditPoints="1" noAdjustHandles="1" noChangeArrowheads="1" noChangeShapeType="1" noTextEdit="1"/>
          </p:cNvSpPr>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p:cNvGrpSpPr>
            <a:grpSpLocks noGrp="1" noUngrp="1" noRot="1" noChangeAspect="1" noMove="1" noResize="1"/>
          </p:cNvGrpSpPr>
          <p:nvPr/>
        </p:nvGrpSpPr>
        <p:grpSpPr>
          <a:xfrm>
            <a:off x="3315292" y="0"/>
            <a:ext cx="2436813" cy="6858001"/>
            <a:chOff x="1320800" y="0"/>
            <a:chExt cx="2436813" cy="6858001"/>
          </a:xfrm>
        </p:grpSpPr>
        <p:sp>
          <p:nvSpPr>
            <p:cNvPr id="12"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graphicFrame>
        <p:nvGraphicFramePr>
          <p:cNvPr id="4" name="内容占位符 3"/>
          <p:cNvGraphicFramePr>
            <a:graphicFrameLocks noGrp="1"/>
          </p:cNvGraphicFramePr>
          <p:nvPr>
            <p:ph idx="1"/>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p:cNvSpPr>
            <a:spLocks noGrp="1" noRot="1" noChangeAspect="1" noMove="1" noResize="1" noEditPoints="1" noAdjustHandles="1" noChangeArrowheads="1" noChangeShapeType="1" noTextEdit="1"/>
          </p:cNvSpPr>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p:cNvGrpSpPr>
            <a:grpSpLocks noGrp="1" noUngrp="1" noRot="1" noChangeAspect="1" noMove="1" noResize="1"/>
          </p:cNvGrpSpPr>
          <p:nvPr/>
        </p:nvGrpSpPr>
        <p:grpSpPr>
          <a:xfrm>
            <a:off x="3315292" y="0"/>
            <a:ext cx="2436813" cy="6858001"/>
            <a:chOff x="1320800" y="0"/>
            <a:chExt cx="2436813" cy="6858001"/>
          </a:xfrm>
        </p:grpSpPr>
        <p:sp>
          <p:nvSpPr>
            <p:cNvPr id="12"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graphicFrame>
        <p:nvGraphicFramePr>
          <p:cNvPr id="4" name="内容占位符 3"/>
          <p:cNvGraphicFramePr>
            <a:graphicFrameLocks noGrp="1"/>
          </p:cNvGraphicFramePr>
          <p:nvPr>
            <p:ph idx="1"/>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p:cNvSpPr>
            <a:spLocks noGrp="1" noRot="1" noChangeAspect="1" noMove="1" noResize="1" noEditPoints="1" noAdjustHandles="1" noChangeArrowheads="1" noChangeShapeType="1" noTextEdit="1"/>
          </p:cNvSpPr>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p:cNvGrpSpPr>
            <a:grpSpLocks noGrp="1" noUngrp="1" noRot="1" noChangeAspect="1" noMove="1" noResize="1"/>
          </p:cNvGrpSpPr>
          <p:nvPr/>
        </p:nvGrpSpPr>
        <p:grpSpPr>
          <a:xfrm>
            <a:off x="3315292" y="0"/>
            <a:ext cx="2436813" cy="6858001"/>
            <a:chOff x="1320800" y="0"/>
            <a:chExt cx="2436813" cy="6858001"/>
          </a:xfrm>
        </p:grpSpPr>
        <p:sp>
          <p:nvSpPr>
            <p:cNvPr id="12"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graphicFrame>
        <p:nvGraphicFramePr>
          <p:cNvPr id="4" name="内容占位符 3"/>
          <p:cNvGraphicFramePr>
            <a:graphicFrameLocks noGrp="1"/>
          </p:cNvGraphicFramePr>
          <p:nvPr>
            <p:ph idx="1"/>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0383" y="0"/>
            <a:ext cx="8451607"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0"/>
            <a:ext cx="37451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内容占位符 3"/>
          <p:cNvGraphicFramePr>
            <a:graphicFrameLocks noGrp="1"/>
          </p:cNvGraphicFramePr>
          <p:nvPr>
            <p:ph idx="1"/>
            <p:extLst>
              <p:ext uri="{D42A27DB-BD31-4B8C-83A1-F6EECF244321}">
                <p14:modId xmlns:p14="http://schemas.microsoft.com/office/powerpoint/2010/main" val="2636726230"/>
              </p:ext>
            </p:extLst>
          </p:nvPr>
        </p:nvGraphicFramePr>
        <p:xfrm>
          <a:off x="4648871" y="637762"/>
          <a:ext cx="6396484" cy="557677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0383" y="0"/>
            <a:ext cx="8451607"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0"/>
            <a:ext cx="37451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内容占位符 3"/>
          <p:cNvGraphicFramePr>
            <a:graphicFrameLocks noGrp="1"/>
          </p:cNvGraphicFramePr>
          <p:nvPr>
            <p:ph idx="1"/>
            <p:extLst>
              <p:ext uri="{D42A27DB-BD31-4B8C-83A1-F6EECF244321}">
                <p14:modId xmlns:p14="http://schemas.microsoft.com/office/powerpoint/2010/main" val="112269533"/>
              </p:ext>
            </p:extLst>
          </p:nvPr>
        </p:nvGraphicFramePr>
        <p:xfrm>
          <a:off x="4648871" y="637762"/>
          <a:ext cx="6396484" cy="55767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Freeform: Shape 8"/>
          <p:cNvSpPr>
            <a:spLocks noGrp="1" noRot="1" noChangeAspect="1" noMove="1" noResize="1" noEditPoints="1" noAdjustHandles="1" noChangeArrowheads="1" noChangeShapeType="1" noTextEdit="1"/>
          </p:cNvSpPr>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p:cNvGrpSpPr>
            <a:grpSpLocks noGrp="1" noUngrp="1" noRot="1" noChangeAspect="1" noMove="1" noResize="1"/>
          </p:cNvGrpSpPr>
          <p:nvPr/>
        </p:nvGrpSpPr>
        <p:grpSpPr>
          <a:xfrm>
            <a:off x="3315292" y="0"/>
            <a:ext cx="2436813" cy="6858001"/>
            <a:chOff x="1320800" y="0"/>
            <a:chExt cx="2436813" cy="6858001"/>
          </a:xfrm>
        </p:grpSpPr>
        <p:sp>
          <p:nvSpPr>
            <p:cNvPr id="12"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标题 1"/>
          <p:cNvSpPr>
            <a:spLocks noGrp="1"/>
          </p:cNvSpPr>
          <p:nvPr>
            <p:ph type="title"/>
          </p:nvPr>
        </p:nvSpPr>
        <p:spPr>
          <a:xfrm>
            <a:off x="535020" y="685800"/>
            <a:ext cx="2780271" cy="5105400"/>
          </a:xfrm>
        </p:spPr>
        <p:txBody>
          <a:bodyPr>
            <a:normAutofit/>
          </a:bodyPr>
          <a:lstStyle/>
          <a:p>
            <a:r>
              <a:rPr kumimoji="1" lang="zh-CN" altLang="en-US" sz="4000">
                <a:solidFill>
                  <a:srgbClr val="FFFFFF"/>
                </a:solidFill>
              </a:rPr>
              <a:t>内容提要</a:t>
            </a:r>
          </a:p>
        </p:txBody>
      </p:sp>
      <p:graphicFrame>
        <p:nvGraphicFramePr>
          <p:cNvPr id="4" name="内容占位符 3"/>
          <p:cNvGraphicFramePr>
            <a:graphicFrameLocks noGrp="1"/>
          </p:cNvGraphicFramePr>
          <p:nvPr>
            <p:ph idx="1"/>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0383" y="0"/>
            <a:ext cx="8451607"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0"/>
            <a:ext cx="37451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内容占位符 3"/>
          <p:cNvGraphicFramePr>
            <a:graphicFrameLocks noGrp="1"/>
          </p:cNvGraphicFramePr>
          <p:nvPr>
            <p:ph idx="1"/>
            <p:extLst>
              <p:ext uri="{D42A27DB-BD31-4B8C-83A1-F6EECF244321}">
                <p14:modId xmlns:p14="http://schemas.microsoft.com/office/powerpoint/2010/main" val="190264588"/>
              </p:ext>
            </p:extLst>
          </p:nvPr>
        </p:nvGraphicFramePr>
        <p:xfrm>
          <a:off x="4648871" y="637762"/>
          <a:ext cx="6396484" cy="55767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p:cNvSpPr>
            <a:spLocks noGrp="1" noRot="1" noChangeAspect="1" noMove="1" noResize="1" noEditPoints="1" noAdjustHandles="1" noChangeArrowheads="1" noChangeShapeType="1" noTextEdit="1"/>
          </p:cNvSpPr>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p:cNvGrpSpPr>
            <a:grpSpLocks noGrp="1" noUngrp="1" noRot="1" noChangeAspect="1" noMove="1" noResize="1"/>
          </p:cNvGrpSpPr>
          <p:nvPr/>
        </p:nvGrpSpPr>
        <p:grpSpPr>
          <a:xfrm>
            <a:off x="3315292" y="0"/>
            <a:ext cx="2436813" cy="6858001"/>
            <a:chOff x="1320800" y="0"/>
            <a:chExt cx="2436813" cy="6858001"/>
          </a:xfrm>
        </p:grpSpPr>
        <p:sp>
          <p:nvSpPr>
            <p:cNvPr id="12"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标题 1"/>
          <p:cNvSpPr>
            <a:spLocks noGrp="1"/>
          </p:cNvSpPr>
          <p:nvPr>
            <p:ph type="title"/>
          </p:nvPr>
        </p:nvSpPr>
        <p:spPr>
          <a:xfrm>
            <a:off x="535020" y="685800"/>
            <a:ext cx="2780271" cy="5105400"/>
          </a:xfrm>
        </p:spPr>
        <p:txBody>
          <a:bodyPr>
            <a:normAutofit/>
          </a:bodyPr>
          <a:lstStyle/>
          <a:p>
            <a:r>
              <a:rPr kumimoji="1" lang="zh-CN" altLang="en-US" sz="4000">
                <a:solidFill>
                  <a:srgbClr val="FFFFFF"/>
                </a:solidFill>
              </a:rPr>
              <a:t>第四章 登记信息共享与保护</a:t>
            </a:r>
          </a:p>
        </p:txBody>
      </p:sp>
      <p:graphicFrame>
        <p:nvGraphicFramePr>
          <p:cNvPr id="4" name="内容占位符 3"/>
          <p:cNvGraphicFramePr>
            <a:graphicFrameLocks noGrp="1"/>
          </p:cNvGraphicFramePr>
          <p:nvPr>
            <p:ph idx="1"/>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p:cNvSpPr>
            <a:spLocks noGrp="1" noRot="1" noChangeAspect="1" noMove="1" noResize="1" noEditPoints="1" noAdjustHandles="1" noChangeArrowheads="1" noChangeShapeType="1" noTextEdit="1"/>
          </p:cNvSpPr>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p:cNvGrpSpPr>
            <a:grpSpLocks noGrp="1" noUngrp="1" noRot="1" noChangeAspect="1" noMove="1" noResize="1"/>
          </p:cNvGrpSpPr>
          <p:nvPr/>
        </p:nvGrpSpPr>
        <p:grpSpPr>
          <a:xfrm>
            <a:off x="3315292" y="0"/>
            <a:ext cx="2436813" cy="6858001"/>
            <a:chOff x="1320800" y="0"/>
            <a:chExt cx="2436813" cy="6858001"/>
          </a:xfrm>
        </p:grpSpPr>
        <p:sp>
          <p:nvSpPr>
            <p:cNvPr id="12"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graphicFrame>
        <p:nvGraphicFramePr>
          <p:cNvPr id="4" name="内容占位符 3"/>
          <p:cNvGraphicFramePr>
            <a:graphicFrameLocks noGrp="1"/>
          </p:cNvGraphicFramePr>
          <p:nvPr>
            <p:ph idx="1"/>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2"/>
          <a:srcRect t="12126" b="1996"/>
          <a:stretch>
            <a:fillRect/>
          </a:stretch>
        </p:blipFill>
        <p:spPr>
          <a:xfrm>
            <a:off x="20" y="10"/>
            <a:ext cx="12191980" cy="6857990"/>
          </a:xfrm>
          <a:prstGeom prst="rect">
            <a:avLst/>
          </a:prstGeom>
        </p:spPr>
      </p:pic>
      <p:sp>
        <p:nvSpPr>
          <p:cNvPr id="10" name="Rectangle 9"/>
          <p:cNvSpPr>
            <a:spLocks noGrp="1" noRot="1" noChangeAspect="1" noMove="1" noResize="1" noEditPoints="1" noAdjustHandles="1" noChangeArrowheads="1" noChangeShapeType="1" noTextEdit="1"/>
          </p:cNvSpPr>
          <p:nvPr/>
        </p:nvSpPr>
        <p:spPr>
          <a:xfrm>
            <a:off x="0" y="0"/>
            <a:ext cx="12196802" cy="6858000"/>
          </a:xfrm>
          <a:prstGeom prst="rect">
            <a:avLst/>
          </a:prstGeom>
          <a:gradFill flip="none" rotWithShape="1">
            <a:gsLst>
              <a:gs pos="28000">
                <a:schemeClr val="bg2">
                  <a:alpha val="84000"/>
                </a:schemeClr>
              </a:gs>
              <a:gs pos="74000">
                <a:schemeClr val="bg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标题 1"/>
          <p:cNvSpPr>
            <a:spLocks noGrp="1"/>
          </p:cNvSpPr>
          <p:nvPr>
            <p:ph type="title"/>
          </p:nvPr>
        </p:nvSpPr>
        <p:spPr>
          <a:xfrm>
            <a:off x="838200" y="365125"/>
            <a:ext cx="10515600" cy="1325563"/>
          </a:xfrm>
        </p:spPr>
        <p:txBody>
          <a:bodyPr>
            <a:normAutofit/>
          </a:bodyPr>
          <a:lstStyle/>
          <a:p>
            <a:r>
              <a:rPr kumimoji="1" lang="zh-CN" altLang="en-US"/>
              <a:t>第五章 法律责任</a:t>
            </a:r>
            <a:endParaRPr kumimoji="1" lang="zh-CN" altLang="en-US" dirty="0"/>
          </a:p>
        </p:txBody>
      </p:sp>
      <p:graphicFrame>
        <p:nvGraphicFramePr>
          <p:cNvPr id="4" name="内容占位符 3"/>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8"/>
          <p:cNvSpPr>
            <a:spLocks noGrp="1" noRot="1" noChangeAspect="1" noMove="1" noResize="1" noEditPoints="1" noAdjustHandles="1" noChangeArrowheads="1" noChangeShapeType="1" noTextEdit="1"/>
          </p:cNvSpPr>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p:cNvSpPr>
            <a:spLocks noGrp="1"/>
          </p:cNvSpPr>
          <p:nvPr>
            <p:ph type="title"/>
          </p:nvPr>
        </p:nvSpPr>
        <p:spPr>
          <a:xfrm>
            <a:off x="635000" y="640823"/>
            <a:ext cx="3418659" cy="5583148"/>
          </a:xfrm>
        </p:spPr>
        <p:txBody>
          <a:bodyPr anchor="ctr">
            <a:normAutofit/>
          </a:bodyPr>
          <a:lstStyle/>
          <a:p>
            <a:r>
              <a:rPr kumimoji="1" lang="zh-CN" altLang="en-US" sz="5400"/>
              <a:t>第六章 附则</a:t>
            </a:r>
          </a:p>
        </p:txBody>
      </p:sp>
      <p:sp>
        <p:nvSpPr>
          <p:cNvPr id="11" name="sketch line"/>
          <p:cNvSpPr>
            <a:spLocks noGrp="1" noRot="1" noChangeAspect="1" noMove="1" noResize="1" noEditPoints="1" noAdjustHandles="1" noChangeArrowheads="1" noChangeShapeType="1" noTextEdit="1"/>
          </p:cNvSpPr>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内容占位符 3"/>
          <p:cNvGraphicFramePr>
            <a:graphicFrameLocks noGrp="1"/>
          </p:cNvGraphicFramePr>
          <p:nvPr>
            <p:ph idx="1"/>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2"/>
          <a:srcRect/>
          <a:stretch>
            <a:fillRect/>
          </a:stretch>
        </p:blipFill>
        <p:spPr>
          <a:xfrm>
            <a:off x="20" y="10"/>
            <a:ext cx="12191980" cy="6857990"/>
          </a:xfrm>
          <a:prstGeom prst="rect">
            <a:avLst/>
          </a:prstGeom>
        </p:spPr>
      </p:pic>
      <p:sp>
        <p:nvSpPr>
          <p:cNvPr id="10" name="Rectangle 9"/>
          <p:cNvSpPr>
            <a:spLocks noGrp="1" noRot="1" noChangeAspect="1" noMove="1" noResize="1" noEditPoints="1" noAdjustHandles="1" noChangeArrowheads="1" noChangeShapeType="1" noTextEdit="1"/>
          </p:cNvSpPr>
          <p:nvPr/>
        </p:nvSpPr>
        <p:spPr>
          <a:xfrm>
            <a:off x="0" y="0"/>
            <a:ext cx="12196802" cy="6858000"/>
          </a:xfrm>
          <a:prstGeom prst="rect">
            <a:avLst/>
          </a:prstGeom>
          <a:gradFill flip="none" rotWithShape="1">
            <a:gsLst>
              <a:gs pos="28000">
                <a:schemeClr val="bg2">
                  <a:alpha val="84000"/>
                </a:schemeClr>
              </a:gs>
              <a:gs pos="74000">
                <a:schemeClr val="bg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标题 1"/>
          <p:cNvSpPr>
            <a:spLocks noGrp="1"/>
          </p:cNvSpPr>
          <p:nvPr>
            <p:ph type="title"/>
          </p:nvPr>
        </p:nvSpPr>
        <p:spPr>
          <a:xfrm>
            <a:off x="838200" y="365125"/>
            <a:ext cx="10515600" cy="1325563"/>
          </a:xfrm>
        </p:spPr>
        <p:txBody>
          <a:bodyPr>
            <a:normAutofit/>
          </a:bodyPr>
          <a:lstStyle/>
          <a:p>
            <a:r>
              <a:rPr kumimoji="1" lang="zh-CN" altLang="en-US" dirty="0"/>
              <a:t>第一章 总则</a:t>
            </a:r>
          </a:p>
        </p:txBody>
      </p:sp>
      <p:graphicFrame>
        <p:nvGraphicFramePr>
          <p:cNvPr id="4" name="内容占位符 3"/>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p:cNvSpPr>
            <a:spLocks noGrp="1" noRot="1" noChangeAspect="1" noMove="1" noResize="1" noEditPoints="1" noAdjustHandles="1" noChangeArrowheads="1" noChangeShapeType="1" noTextEdit="1"/>
          </p:cNvSpPr>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p:cNvGrpSpPr>
            <a:grpSpLocks noGrp="1" noUngrp="1" noRot="1" noChangeAspect="1" noMove="1" noResize="1"/>
          </p:cNvGrpSpPr>
          <p:nvPr/>
        </p:nvGrpSpPr>
        <p:grpSpPr>
          <a:xfrm>
            <a:off x="3315292" y="0"/>
            <a:ext cx="2436813" cy="6858001"/>
            <a:chOff x="1320800" y="0"/>
            <a:chExt cx="2436813" cy="6858001"/>
          </a:xfrm>
        </p:grpSpPr>
        <p:sp>
          <p:nvSpPr>
            <p:cNvPr id="12"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graphicFrame>
        <p:nvGraphicFramePr>
          <p:cNvPr id="4" name="内容占位符 3"/>
          <p:cNvGraphicFramePr>
            <a:graphicFrameLocks noGrp="1"/>
          </p:cNvGraphicFramePr>
          <p:nvPr>
            <p:ph idx="1"/>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p:cNvSpPr>
            <a:spLocks noGrp="1" noRot="1" noChangeAspect="1" noMove="1" noResize="1" noEditPoints="1" noAdjustHandles="1" noChangeArrowheads="1" noChangeShapeType="1" noTextEdit="1"/>
          </p:cNvSpPr>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p:cNvGrpSpPr>
            <a:grpSpLocks noGrp="1" noUngrp="1" noRot="1" noChangeAspect="1" noMove="1" noResize="1"/>
          </p:cNvGrpSpPr>
          <p:nvPr/>
        </p:nvGrpSpPr>
        <p:grpSpPr>
          <a:xfrm>
            <a:off x="3315292" y="0"/>
            <a:ext cx="2436813" cy="6858001"/>
            <a:chOff x="1320800" y="0"/>
            <a:chExt cx="2436813" cy="6858001"/>
          </a:xfrm>
        </p:grpSpPr>
        <p:sp>
          <p:nvSpPr>
            <p:cNvPr id="12"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标题 1"/>
          <p:cNvSpPr>
            <a:spLocks noGrp="1"/>
          </p:cNvSpPr>
          <p:nvPr>
            <p:ph type="title"/>
          </p:nvPr>
        </p:nvSpPr>
        <p:spPr>
          <a:xfrm>
            <a:off x="535020" y="685800"/>
            <a:ext cx="2780271" cy="5105400"/>
          </a:xfrm>
        </p:spPr>
        <p:txBody>
          <a:bodyPr>
            <a:normAutofit/>
          </a:bodyPr>
          <a:lstStyle/>
          <a:p>
            <a:endParaRPr kumimoji="1" lang="zh-CN" altLang="en-US" sz="4000">
              <a:solidFill>
                <a:srgbClr val="FFFFFF"/>
              </a:solidFill>
            </a:endParaRPr>
          </a:p>
        </p:txBody>
      </p:sp>
      <p:graphicFrame>
        <p:nvGraphicFramePr>
          <p:cNvPr id="4" name="内容占位符 3"/>
          <p:cNvGraphicFramePr>
            <a:graphicFrameLocks noGrp="1"/>
          </p:cNvGraphicFramePr>
          <p:nvPr>
            <p:ph idx="1"/>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p:cNvSpPr>
            <a:spLocks noGrp="1" noRot="1" noChangeAspect="1" noMove="1" noResize="1" noEditPoints="1" noAdjustHandles="1" noChangeArrowheads="1" noChangeShapeType="1" noTextEdit="1"/>
          </p:cNvSpPr>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p:cNvGrpSpPr>
            <a:grpSpLocks noGrp="1" noUngrp="1" noRot="1" noChangeAspect="1" noMove="1" noResize="1"/>
          </p:cNvGrpSpPr>
          <p:nvPr/>
        </p:nvGrpSpPr>
        <p:grpSpPr>
          <a:xfrm>
            <a:off x="3315292" y="0"/>
            <a:ext cx="2436813" cy="6858001"/>
            <a:chOff x="1320800" y="0"/>
            <a:chExt cx="2436813" cy="6858001"/>
          </a:xfrm>
        </p:grpSpPr>
        <p:sp>
          <p:nvSpPr>
            <p:cNvPr id="12"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graphicFrame>
        <p:nvGraphicFramePr>
          <p:cNvPr id="4" name="内容占位符 3"/>
          <p:cNvGraphicFramePr>
            <a:graphicFrameLocks noGrp="1"/>
          </p:cNvGraphicFramePr>
          <p:nvPr>
            <p:ph idx="1"/>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第二章 不动产登记簿</a:t>
            </a:r>
            <a:endParaRPr kumimoji="1" lang="zh-CN" altLang="en-US" dirty="0"/>
          </a:p>
        </p:txBody>
      </p:sp>
      <p:graphicFrame>
        <p:nvGraphicFramePr>
          <p:cNvPr id="4" name="内容占位符 3"/>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p:cNvSpPr>
            <a:spLocks noGrp="1" noRot="1" noChangeAspect="1" noMove="1" noResize="1" noEditPoints="1" noAdjustHandles="1" noChangeArrowheads="1" noChangeShapeType="1" noTextEdit="1"/>
          </p:cNvSpPr>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p:cNvGrpSpPr>
            <a:grpSpLocks noGrp="1" noUngrp="1" noRot="1" noChangeAspect="1" noMove="1" noResize="1"/>
          </p:cNvGrpSpPr>
          <p:nvPr/>
        </p:nvGrpSpPr>
        <p:grpSpPr>
          <a:xfrm>
            <a:off x="3315292" y="0"/>
            <a:ext cx="2436813" cy="6858001"/>
            <a:chOff x="1320800" y="0"/>
            <a:chExt cx="2436813" cy="6858001"/>
          </a:xfrm>
        </p:grpSpPr>
        <p:sp>
          <p:nvSpPr>
            <p:cNvPr id="12"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graphicFrame>
        <p:nvGraphicFramePr>
          <p:cNvPr id="4" name="内容占位符 3"/>
          <p:cNvGraphicFramePr>
            <a:graphicFrameLocks noGrp="1"/>
          </p:cNvGraphicFramePr>
          <p:nvPr>
            <p:ph idx="1"/>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p:cNvSpPr>
            <a:spLocks noGrp="1" noRot="1" noChangeAspect="1" noMove="1" noResize="1" noEditPoints="1" noAdjustHandles="1" noChangeArrowheads="1" noChangeShapeType="1" noTextEdit="1"/>
          </p:cNvSpPr>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p:cNvGrpSpPr>
            <a:grpSpLocks noGrp="1" noUngrp="1" noRot="1" noChangeAspect="1" noMove="1" noResize="1"/>
          </p:cNvGrpSpPr>
          <p:nvPr/>
        </p:nvGrpSpPr>
        <p:grpSpPr>
          <a:xfrm>
            <a:off x="3315292" y="0"/>
            <a:ext cx="2436813" cy="6858001"/>
            <a:chOff x="1320800" y="0"/>
            <a:chExt cx="2436813" cy="6858001"/>
          </a:xfrm>
        </p:grpSpPr>
        <p:sp>
          <p:nvSpPr>
            <p:cNvPr id="12"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graphicFrame>
        <p:nvGraphicFramePr>
          <p:cNvPr id="4" name="内容占位符 3"/>
          <p:cNvGraphicFramePr>
            <a:graphicFrameLocks noGrp="1"/>
          </p:cNvGraphicFramePr>
          <p:nvPr>
            <p:ph idx="1"/>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otalTime>22</TotalTime>
  <Words>2178</Words>
  <Application>Microsoft Macintosh PowerPoint</Application>
  <PresentationFormat>宽屏</PresentationFormat>
  <Paragraphs>114</Paragraphs>
  <Slides>24</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24</vt:i4>
      </vt:variant>
    </vt:vector>
  </HeadingPairs>
  <TitlesOfParts>
    <vt:vector size="30" baseType="lpstr">
      <vt:lpstr>等线</vt:lpstr>
      <vt:lpstr>等线 Light</vt:lpstr>
      <vt:lpstr>SimHei</vt:lpstr>
      <vt:lpstr>Arial</vt:lpstr>
      <vt:lpstr>Calibri</vt:lpstr>
      <vt:lpstr>Office 主题​​</vt:lpstr>
      <vt:lpstr>不动产登记条例</vt:lpstr>
      <vt:lpstr>内容提要</vt:lpstr>
      <vt:lpstr>第一章 总则</vt:lpstr>
      <vt:lpstr>PowerPoint 演示文稿</vt:lpstr>
      <vt:lpstr>PowerPoint 演示文稿</vt:lpstr>
      <vt:lpstr>PowerPoint 演示文稿</vt:lpstr>
      <vt:lpstr>第二章 不动产登记簿</vt:lpstr>
      <vt:lpstr>PowerPoint 演示文稿</vt:lpstr>
      <vt:lpstr>PowerPoint 演示文稿</vt:lpstr>
      <vt:lpstr>PowerPoint 演示文稿</vt:lpstr>
      <vt:lpstr>PowerPoint 演示文稿</vt:lpstr>
      <vt:lpstr>PowerPoint 演示文稿</vt:lpstr>
      <vt:lpstr>第三章 登记程序</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第四章 登记信息共享与保护</vt:lpstr>
      <vt:lpstr>PowerPoint 演示文稿</vt:lpstr>
      <vt:lpstr>第五章 法律责任</vt:lpstr>
      <vt:lpstr>第六章 附则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不动产登记条例</dc:title>
  <dc:creator>Wang Xuefa</dc:creator>
  <cp:lastModifiedBy>Wang Xuefa</cp:lastModifiedBy>
  <cp:revision>4</cp:revision>
  <dcterms:created xsi:type="dcterms:W3CDTF">2022-02-10T07:07:42Z</dcterms:created>
  <dcterms:modified xsi:type="dcterms:W3CDTF">2022-02-10T07:30:01Z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2052-3.9.2.6301</vt:lpwstr>
  </property>
</Properties>
</file>