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57" r:id="rId4"/>
    <p:sldId id="258" r:id="rId5"/>
    <p:sldId id="265" r:id="rId6"/>
    <p:sldId id="266" r:id="rId7"/>
    <p:sldId id="267" r:id="rId8"/>
    <p:sldId id="268" r:id="rId9"/>
    <p:sldId id="269" r:id="rId10"/>
    <p:sldId id="270" r:id="rId11"/>
    <p:sldId id="271" r:id="rId12"/>
    <p:sldId id="272" r:id="rId13"/>
    <p:sldId id="273" r:id="rId14"/>
    <p:sldId id="274" r:id="rId15"/>
    <p:sldId id="275" r:id="rId16"/>
    <p:sldId id="276" r:id="rId17"/>
    <p:sldId id="260" r:id="rId18"/>
    <p:sldId id="278" r:id="rId19"/>
    <p:sldId id="279" r:id="rId20"/>
    <p:sldId id="280" r:id="rId21"/>
    <p:sldId id="281" r:id="rId22"/>
    <p:sldId id="282" r:id="rId23"/>
    <p:sldId id="283" r:id="rId24"/>
    <p:sldId id="284" r:id="rId25"/>
    <p:sldId id="285" r:id="rId26"/>
    <p:sldId id="261" r:id="rId27"/>
    <p:sldId id="286" r:id="rId28"/>
    <p:sldId id="287" r:id="rId29"/>
    <p:sldId id="288" r:id="rId30"/>
    <p:sldId id="262" r:id="rId31"/>
    <p:sldId id="289" r:id="rId32"/>
    <p:sldId id="290" r:id="rId33"/>
    <p:sldId id="263" r:id="rId34"/>
    <p:sldId id="291" r:id="rId35"/>
    <p:sldId id="292" r:id="rId36"/>
    <p:sldId id="293" r:id="rId37"/>
    <p:sldId id="294" r:id="rId38"/>
    <p:sldId id="295" r:id="rId39"/>
    <p:sldId id="296" r:id="rId40"/>
    <p:sldId id="297" r:id="rId4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17"/>
  </p:normalViewPr>
  <p:slideViewPr>
    <p:cSldViewPr snapToGrid="0" snapToObjects="1">
      <p:cViewPr varScale="1">
        <p:scale>
          <a:sx n="88" d="100"/>
          <a:sy n="88" d="100"/>
        </p:scale>
        <p:origin x="184"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1B1FA-52B9-8C40-B2DE-7C0383FA5BD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0F8386AA-3502-C24F-A161-3F92B0146766}">
      <dgm:prSet/>
      <dgm:spPr/>
      <dgm:t>
        <a:bodyPr/>
        <a:lstStyle/>
        <a:p>
          <a:r>
            <a:rPr lang="zh-CN" altLang="en-US" b="0" i="0" u="none" dirty="0"/>
            <a:t>第一章　总　　则</a:t>
          </a:r>
          <a:endParaRPr lang="zh-CN" altLang="en-US" dirty="0"/>
        </a:p>
      </dgm:t>
    </dgm:pt>
    <dgm:pt modelId="{CA5AC528-0B4F-2041-9AF3-2A1BACB0861B}" type="parTrans" cxnId="{26E1FB25-0874-4144-BB97-82A1F63A08B0}">
      <dgm:prSet/>
      <dgm:spPr/>
      <dgm:t>
        <a:bodyPr/>
        <a:lstStyle/>
        <a:p>
          <a:endParaRPr lang="zh-CN" altLang="en-US"/>
        </a:p>
      </dgm:t>
    </dgm:pt>
    <dgm:pt modelId="{D38CC2EA-6AD0-1243-8BCB-3B495DEA541C}" type="sibTrans" cxnId="{26E1FB25-0874-4144-BB97-82A1F63A08B0}">
      <dgm:prSet/>
      <dgm:spPr/>
      <dgm:t>
        <a:bodyPr/>
        <a:lstStyle/>
        <a:p>
          <a:endParaRPr lang="zh-CN" altLang="en-US"/>
        </a:p>
      </dgm:t>
    </dgm:pt>
    <dgm:pt modelId="{7C48AA99-C010-D44B-B1D2-F0C077FC4740}">
      <dgm:prSet/>
      <dgm:spPr/>
      <dgm:t>
        <a:bodyPr/>
        <a:lstStyle/>
        <a:p>
          <a:r>
            <a:rPr lang="zh-CN" altLang="en-US" b="0" i="0" u="none" dirty="0"/>
            <a:t>第二章　城乡规划的制定</a:t>
          </a:r>
          <a:endParaRPr lang="zh-CN" altLang="en-US" dirty="0"/>
        </a:p>
      </dgm:t>
    </dgm:pt>
    <dgm:pt modelId="{94714E2D-A2A4-D94B-952B-C1770643C99D}" type="parTrans" cxnId="{2AE36A7F-B57D-CB43-841C-C76CBFEBD08C}">
      <dgm:prSet/>
      <dgm:spPr/>
      <dgm:t>
        <a:bodyPr/>
        <a:lstStyle/>
        <a:p>
          <a:endParaRPr lang="zh-CN" altLang="en-US"/>
        </a:p>
      </dgm:t>
    </dgm:pt>
    <dgm:pt modelId="{1737E833-7D11-9840-BDCE-0B899DF13937}" type="sibTrans" cxnId="{2AE36A7F-B57D-CB43-841C-C76CBFEBD08C}">
      <dgm:prSet/>
      <dgm:spPr/>
      <dgm:t>
        <a:bodyPr/>
        <a:lstStyle/>
        <a:p>
          <a:endParaRPr lang="zh-CN" altLang="en-US"/>
        </a:p>
      </dgm:t>
    </dgm:pt>
    <dgm:pt modelId="{1940FF65-4128-3345-BCE5-AD9F135E686F}">
      <dgm:prSet/>
      <dgm:spPr/>
      <dgm:t>
        <a:bodyPr/>
        <a:lstStyle/>
        <a:p>
          <a:r>
            <a:rPr lang="zh-CN" altLang="en-US" b="0" i="0" u="none" dirty="0"/>
            <a:t>第三章　城乡规划的实施</a:t>
          </a:r>
          <a:endParaRPr lang="zh-CN" altLang="en-US" dirty="0"/>
        </a:p>
      </dgm:t>
    </dgm:pt>
    <dgm:pt modelId="{D326F1B4-EA8E-014D-8BEF-F6978EC26905}" type="parTrans" cxnId="{5DCEFCE7-57F5-8C4E-92B5-8F5601931DB3}">
      <dgm:prSet/>
      <dgm:spPr/>
      <dgm:t>
        <a:bodyPr/>
        <a:lstStyle/>
        <a:p>
          <a:endParaRPr lang="zh-CN" altLang="en-US"/>
        </a:p>
      </dgm:t>
    </dgm:pt>
    <dgm:pt modelId="{D49A3CBE-EE64-A448-9FCE-0C1B729D60A3}" type="sibTrans" cxnId="{5DCEFCE7-57F5-8C4E-92B5-8F5601931DB3}">
      <dgm:prSet/>
      <dgm:spPr/>
      <dgm:t>
        <a:bodyPr/>
        <a:lstStyle/>
        <a:p>
          <a:endParaRPr lang="zh-CN" altLang="en-US"/>
        </a:p>
      </dgm:t>
    </dgm:pt>
    <dgm:pt modelId="{70F11445-55EE-B449-B0D7-FFC98EB491D3}">
      <dgm:prSet/>
      <dgm:spPr/>
      <dgm:t>
        <a:bodyPr/>
        <a:lstStyle/>
        <a:p>
          <a:r>
            <a:rPr lang="zh-CN" altLang="en-US" b="0" i="0" u="none"/>
            <a:t>第四章　城乡规划的修改</a:t>
          </a:r>
          <a:endParaRPr lang="zh-CN" altLang="en-US"/>
        </a:p>
      </dgm:t>
    </dgm:pt>
    <dgm:pt modelId="{B9E69B4E-E211-6444-9674-87CE74DDA58C}" type="parTrans" cxnId="{0E2C23A9-DF4C-D841-99E7-0656821EB7D1}">
      <dgm:prSet/>
      <dgm:spPr/>
      <dgm:t>
        <a:bodyPr/>
        <a:lstStyle/>
        <a:p>
          <a:endParaRPr lang="zh-CN" altLang="en-US"/>
        </a:p>
      </dgm:t>
    </dgm:pt>
    <dgm:pt modelId="{6C0B5678-108A-744E-8AEF-531E1CE3E47C}" type="sibTrans" cxnId="{0E2C23A9-DF4C-D841-99E7-0656821EB7D1}">
      <dgm:prSet/>
      <dgm:spPr/>
      <dgm:t>
        <a:bodyPr/>
        <a:lstStyle/>
        <a:p>
          <a:endParaRPr lang="zh-CN" altLang="en-US"/>
        </a:p>
      </dgm:t>
    </dgm:pt>
    <dgm:pt modelId="{F78D0ACA-282B-BE49-B2AE-06EE917C2088}">
      <dgm:prSet/>
      <dgm:spPr/>
      <dgm:t>
        <a:bodyPr/>
        <a:lstStyle/>
        <a:p>
          <a:r>
            <a:rPr lang="zh-CN" altLang="en-US" b="0" i="0" u="none" dirty="0"/>
            <a:t>第五章　监督检查</a:t>
          </a:r>
          <a:endParaRPr lang="zh-CN" altLang="en-US" dirty="0"/>
        </a:p>
      </dgm:t>
    </dgm:pt>
    <dgm:pt modelId="{97738564-97BF-7844-A339-69F09C9C07B6}" type="parTrans" cxnId="{C372929C-BF83-3B48-9B64-725680BEBE42}">
      <dgm:prSet/>
      <dgm:spPr/>
      <dgm:t>
        <a:bodyPr/>
        <a:lstStyle/>
        <a:p>
          <a:endParaRPr lang="zh-CN" altLang="en-US"/>
        </a:p>
      </dgm:t>
    </dgm:pt>
    <dgm:pt modelId="{30550B37-EC68-0641-9CB8-34D8F024C808}" type="sibTrans" cxnId="{C372929C-BF83-3B48-9B64-725680BEBE42}">
      <dgm:prSet/>
      <dgm:spPr/>
      <dgm:t>
        <a:bodyPr/>
        <a:lstStyle/>
        <a:p>
          <a:endParaRPr lang="zh-CN" altLang="en-US"/>
        </a:p>
      </dgm:t>
    </dgm:pt>
    <dgm:pt modelId="{26A004BD-D31E-0C4B-A9C1-D8A373163208}">
      <dgm:prSet/>
      <dgm:spPr/>
      <dgm:t>
        <a:bodyPr/>
        <a:lstStyle/>
        <a:p>
          <a:r>
            <a:rPr lang="zh-CN" altLang="en-US" b="0" i="0" u="none" dirty="0"/>
            <a:t>第六章　法律责任</a:t>
          </a:r>
          <a:endParaRPr lang="zh-CN" altLang="en-US" dirty="0"/>
        </a:p>
      </dgm:t>
    </dgm:pt>
    <dgm:pt modelId="{63A3F6AC-DA6C-844A-8C30-FD78ACC54FCB}" type="parTrans" cxnId="{77AC7BA1-B198-6743-ACCB-2EF1FC892586}">
      <dgm:prSet/>
      <dgm:spPr/>
      <dgm:t>
        <a:bodyPr/>
        <a:lstStyle/>
        <a:p>
          <a:endParaRPr lang="zh-CN" altLang="en-US"/>
        </a:p>
      </dgm:t>
    </dgm:pt>
    <dgm:pt modelId="{9BA49D87-12F0-B941-865C-221A20A8DCA4}" type="sibTrans" cxnId="{77AC7BA1-B198-6743-ACCB-2EF1FC892586}">
      <dgm:prSet/>
      <dgm:spPr/>
      <dgm:t>
        <a:bodyPr/>
        <a:lstStyle/>
        <a:p>
          <a:endParaRPr lang="zh-CN" altLang="en-US"/>
        </a:p>
      </dgm:t>
    </dgm:pt>
    <dgm:pt modelId="{CDEEE763-DD8C-7940-BD15-2F65EB8B3C9E}">
      <dgm:prSet/>
      <dgm:spPr/>
      <dgm:t>
        <a:bodyPr/>
        <a:lstStyle/>
        <a:p>
          <a:r>
            <a:rPr lang="zh-CN" altLang="en-US" b="0" i="0" u="none" dirty="0"/>
            <a:t>第七章　附　　则</a:t>
          </a:r>
          <a:endParaRPr lang="zh-CN" altLang="en-US" dirty="0"/>
        </a:p>
      </dgm:t>
    </dgm:pt>
    <dgm:pt modelId="{4A015A16-6548-8648-B18E-312FFAE679A0}" type="parTrans" cxnId="{C56D2473-C3B1-ED43-BE1F-E1DFF571A6AD}">
      <dgm:prSet/>
      <dgm:spPr/>
      <dgm:t>
        <a:bodyPr/>
        <a:lstStyle/>
        <a:p>
          <a:endParaRPr lang="zh-CN" altLang="en-US"/>
        </a:p>
      </dgm:t>
    </dgm:pt>
    <dgm:pt modelId="{E1AA016F-F8FA-8742-81F9-593B9D4B8BE2}" type="sibTrans" cxnId="{C56D2473-C3B1-ED43-BE1F-E1DFF571A6AD}">
      <dgm:prSet/>
      <dgm:spPr/>
      <dgm:t>
        <a:bodyPr/>
        <a:lstStyle/>
        <a:p>
          <a:endParaRPr lang="zh-CN" altLang="en-US"/>
        </a:p>
      </dgm:t>
    </dgm:pt>
    <dgm:pt modelId="{F79BF108-99F2-F949-A5D1-E425C8BB98DD}" type="pres">
      <dgm:prSet presAssocID="{93A1B1FA-52B9-8C40-B2DE-7C0383FA5BD8}" presName="vert0" presStyleCnt="0">
        <dgm:presLayoutVars>
          <dgm:dir/>
          <dgm:animOne val="branch"/>
          <dgm:animLvl val="lvl"/>
        </dgm:presLayoutVars>
      </dgm:prSet>
      <dgm:spPr/>
    </dgm:pt>
    <dgm:pt modelId="{00677805-CBC5-9F4D-98AD-7980FC92B61F}" type="pres">
      <dgm:prSet presAssocID="{0F8386AA-3502-C24F-A161-3F92B0146766}" presName="thickLine" presStyleLbl="alignNode1" presStyleIdx="0" presStyleCnt="7"/>
      <dgm:spPr/>
    </dgm:pt>
    <dgm:pt modelId="{0DB70385-54BF-BB4F-845F-D6E85D46E6EB}" type="pres">
      <dgm:prSet presAssocID="{0F8386AA-3502-C24F-A161-3F92B0146766}" presName="horz1" presStyleCnt="0"/>
      <dgm:spPr/>
    </dgm:pt>
    <dgm:pt modelId="{14AD6D6C-EFEA-B244-BC8C-FC6AAC303632}" type="pres">
      <dgm:prSet presAssocID="{0F8386AA-3502-C24F-A161-3F92B0146766}" presName="tx1" presStyleLbl="revTx" presStyleIdx="0" presStyleCnt="7"/>
      <dgm:spPr/>
    </dgm:pt>
    <dgm:pt modelId="{D115A6CE-3001-F840-865F-953C87C75EC2}" type="pres">
      <dgm:prSet presAssocID="{0F8386AA-3502-C24F-A161-3F92B0146766}" presName="vert1" presStyleCnt="0"/>
      <dgm:spPr/>
    </dgm:pt>
    <dgm:pt modelId="{1D907945-3C21-E74E-80D3-4132684D8902}" type="pres">
      <dgm:prSet presAssocID="{7C48AA99-C010-D44B-B1D2-F0C077FC4740}" presName="thickLine" presStyleLbl="alignNode1" presStyleIdx="1" presStyleCnt="7"/>
      <dgm:spPr/>
    </dgm:pt>
    <dgm:pt modelId="{3076561D-EF8C-6C43-9CCE-C765215C4C70}" type="pres">
      <dgm:prSet presAssocID="{7C48AA99-C010-D44B-B1D2-F0C077FC4740}" presName="horz1" presStyleCnt="0"/>
      <dgm:spPr/>
    </dgm:pt>
    <dgm:pt modelId="{37AE73FB-6F6C-F14D-9161-4A583FCD51B2}" type="pres">
      <dgm:prSet presAssocID="{7C48AA99-C010-D44B-B1D2-F0C077FC4740}" presName="tx1" presStyleLbl="revTx" presStyleIdx="1" presStyleCnt="7"/>
      <dgm:spPr/>
    </dgm:pt>
    <dgm:pt modelId="{88D9A126-1A0B-044E-B57B-9ABECF43362C}" type="pres">
      <dgm:prSet presAssocID="{7C48AA99-C010-D44B-B1D2-F0C077FC4740}" presName="vert1" presStyleCnt="0"/>
      <dgm:spPr/>
    </dgm:pt>
    <dgm:pt modelId="{D78EDB31-6C44-1848-BB1D-D17C047F6241}" type="pres">
      <dgm:prSet presAssocID="{1940FF65-4128-3345-BCE5-AD9F135E686F}" presName="thickLine" presStyleLbl="alignNode1" presStyleIdx="2" presStyleCnt="7"/>
      <dgm:spPr/>
    </dgm:pt>
    <dgm:pt modelId="{35C824B6-E33A-294E-9638-B5B8192B1A0A}" type="pres">
      <dgm:prSet presAssocID="{1940FF65-4128-3345-BCE5-AD9F135E686F}" presName="horz1" presStyleCnt="0"/>
      <dgm:spPr/>
    </dgm:pt>
    <dgm:pt modelId="{FAE71076-8E01-454C-BBFA-D5E6AAF43048}" type="pres">
      <dgm:prSet presAssocID="{1940FF65-4128-3345-BCE5-AD9F135E686F}" presName="tx1" presStyleLbl="revTx" presStyleIdx="2" presStyleCnt="7"/>
      <dgm:spPr/>
    </dgm:pt>
    <dgm:pt modelId="{AFBFFBC3-DED0-0E47-A3F6-B8D0C4978B09}" type="pres">
      <dgm:prSet presAssocID="{1940FF65-4128-3345-BCE5-AD9F135E686F}" presName="vert1" presStyleCnt="0"/>
      <dgm:spPr/>
    </dgm:pt>
    <dgm:pt modelId="{4C3F464E-EA3C-B944-B637-2E99C15B6F1D}" type="pres">
      <dgm:prSet presAssocID="{70F11445-55EE-B449-B0D7-FFC98EB491D3}" presName="thickLine" presStyleLbl="alignNode1" presStyleIdx="3" presStyleCnt="7"/>
      <dgm:spPr/>
    </dgm:pt>
    <dgm:pt modelId="{F25EAAD1-73D3-404B-A45C-F9089DC35D88}" type="pres">
      <dgm:prSet presAssocID="{70F11445-55EE-B449-B0D7-FFC98EB491D3}" presName="horz1" presStyleCnt="0"/>
      <dgm:spPr/>
    </dgm:pt>
    <dgm:pt modelId="{ED02D76B-EC16-5C41-A372-8E69119E06C4}" type="pres">
      <dgm:prSet presAssocID="{70F11445-55EE-B449-B0D7-FFC98EB491D3}" presName="tx1" presStyleLbl="revTx" presStyleIdx="3" presStyleCnt="7"/>
      <dgm:spPr/>
    </dgm:pt>
    <dgm:pt modelId="{D456FFDB-89E7-994C-A193-548115384246}" type="pres">
      <dgm:prSet presAssocID="{70F11445-55EE-B449-B0D7-FFC98EB491D3}" presName="vert1" presStyleCnt="0"/>
      <dgm:spPr/>
    </dgm:pt>
    <dgm:pt modelId="{DACB4220-697F-C948-BF3C-A1E80D0AA908}" type="pres">
      <dgm:prSet presAssocID="{F78D0ACA-282B-BE49-B2AE-06EE917C2088}" presName="thickLine" presStyleLbl="alignNode1" presStyleIdx="4" presStyleCnt="7"/>
      <dgm:spPr/>
    </dgm:pt>
    <dgm:pt modelId="{88FC589E-F7F6-C549-91C2-6AC205DA4E63}" type="pres">
      <dgm:prSet presAssocID="{F78D0ACA-282B-BE49-B2AE-06EE917C2088}" presName="horz1" presStyleCnt="0"/>
      <dgm:spPr/>
    </dgm:pt>
    <dgm:pt modelId="{E4C55784-F0D1-5B40-93AD-00B0E9EC509C}" type="pres">
      <dgm:prSet presAssocID="{F78D0ACA-282B-BE49-B2AE-06EE917C2088}" presName="tx1" presStyleLbl="revTx" presStyleIdx="4" presStyleCnt="7"/>
      <dgm:spPr/>
    </dgm:pt>
    <dgm:pt modelId="{D4168E2E-706D-D844-BE39-62D18E63D511}" type="pres">
      <dgm:prSet presAssocID="{F78D0ACA-282B-BE49-B2AE-06EE917C2088}" presName="vert1" presStyleCnt="0"/>
      <dgm:spPr/>
    </dgm:pt>
    <dgm:pt modelId="{20D07E98-BA6D-E043-9DF2-16032051E67E}" type="pres">
      <dgm:prSet presAssocID="{26A004BD-D31E-0C4B-A9C1-D8A373163208}" presName="thickLine" presStyleLbl="alignNode1" presStyleIdx="5" presStyleCnt="7"/>
      <dgm:spPr/>
    </dgm:pt>
    <dgm:pt modelId="{AEDD4317-C4EC-7E47-AB19-54F2D8788796}" type="pres">
      <dgm:prSet presAssocID="{26A004BD-D31E-0C4B-A9C1-D8A373163208}" presName="horz1" presStyleCnt="0"/>
      <dgm:spPr/>
    </dgm:pt>
    <dgm:pt modelId="{80A45278-973E-BF41-B5CB-BC7FE90DDA0D}" type="pres">
      <dgm:prSet presAssocID="{26A004BD-D31E-0C4B-A9C1-D8A373163208}" presName="tx1" presStyleLbl="revTx" presStyleIdx="5" presStyleCnt="7"/>
      <dgm:spPr/>
    </dgm:pt>
    <dgm:pt modelId="{018B4BA3-FB2F-0143-924F-57B266D0EDED}" type="pres">
      <dgm:prSet presAssocID="{26A004BD-D31E-0C4B-A9C1-D8A373163208}" presName="vert1" presStyleCnt="0"/>
      <dgm:spPr/>
    </dgm:pt>
    <dgm:pt modelId="{7DC23454-18F2-AA4D-BBD4-7E8A1EA30FA6}" type="pres">
      <dgm:prSet presAssocID="{CDEEE763-DD8C-7940-BD15-2F65EB8B3C9E}" presName="thickLine" presStyleLbl="alignNode1" presStyleIdx="6" presStyleCnt="7"/>
      <dgm:spPr/>
    </dgm:pt>
    <dgm:pt modelId="{40B72B81-766D-D14A-9D63-AAB5D019F309}" type="pres">
      <dgm:prSet presAssocID="{CDEEE763-DD8C-7940-BD15-2F65EB8B3C9E}" presName="horz1" presStyleCnt="0"/>
      <dgm:spPr/>
    </dgm:pt>
    <dgm:pt modelId="{3CB00B1A-BB8B-C24F-851F-60123CA39A6B}" type="pres">
      <dgm:prSet presAssocID="{CDEEE763-DD8C-7940-BD15-2F65EB8B3C9E}" presName="tx1" presStyleLbl="revTx" presStyleIdx="6" presStyleCnt="7"/>
      <dgm:spPr/>
    </dgm:pt>
    <dgm:pt modelId="{A3DB4E2A-55D4-494A-996A-4B239B5A9ECA}" type="pres">
      <dgm:prSet presAssocID="{CDEEE763-DD8C-7940-BD15-2F65EB8B3C9E}" presName="vert1" presStyleCnt="0"/>
      <dgm:spPr/>
    </dgm:pt>
  </dgm:ptLst>
  <dgm:cxnLst>
    <dgm:cxn modelId="{26E1FB25-0874-4144-BB97-82A1F63A08B0}" srcId="{93A1B1FA-52B9-8C40-B2DE-7C0383FA5BD8}" destId="{0F8386AA-3502-C24F-A161-3F92B0146766}" srcOrd="0" destOrd="0" parTransId="{CA5AC528-0B4F-2041-9AF3-2A1BACB0861B}" sibTransId="{D38CC2EA-6AD0-1243-8BCB-3B495DEA541C}"/>
    <dgm:cxn modelId="{E1328D65-F406-E148-90EB-5A1E6AF1B00C}" type="presOf" srcId="{F78D0ACA-282B-BE49-B2AE-06EE917C2088}" destId="{E4C55784-F0D1-5B40-93AD-00B0E9EC509C}" srcOrd="0" destOrd="0" presId="urn:microsoft.com/office/officeart/2008/layout/LinedList"/>
    <dgm:cxn modelId="{C56D2473-C3B1-ED43-BE1F-E1DFF571A6AD}" srcId="{93A1B1FA-52B9-8C40-B2DE-7C0383FA5BD8}" destId="{CDEEE763-DD8C-7940-BD15-2F65EB8B3C9E}" srcOrd="6" destOrd="0" parTransId="{4A015A16-6548-8648-B18E-312FFAE679A0}" sibTransId="{E1AA016F-F8FA-8742-81F9-593B9D4B8BE2}"/>
    <dgm:cxn modelId="{2AE36A7F-B57D-CB43-841C-C76CBFEBD08C}" srcId="{93A1B1FA-52B9-8C40-B2DE-7C0383FA5BD8}" destId="{7C48AA99-C010-D44B-B1D2-F0C077FC4740}" srcOrd="1" destOrd="0" parTransId="{94714E2D-A2A4-D94B-952B-C1770643C99D}" sibTransId="{1737E833-7D11-9840-BDCE-0B899DF13937}"/>
    <dgm:cxn modelId="{B70B5091-5A64-D941-8C89-3D53AF634CC9}" type="presOf" srcId="{CDEEE763-DD8C-7940-BD15-2F65EB8B3C9E}" destId="{3CB00B1A-BB8B-C24F-851F-60123CA39A6B}" srcOrd="0" destOrd="0" presId="urn:microsoft.com/office/officeart/2008/layout/LinedList"/>
    <dgm:cxn modelId="{C372929C-BF83-3B48-9B64-725680BEBE42}" srcId="{93A1B1FA-52B9-8C40-B2DE-7C0383FA5BD8}" destId="{F78D0ACA-282B-BE49-B2AE-06EE917C2088}" srcOrd="4" destOrd="0" parTransId="{97738564-97BF-7844-A339-69F09C9C07B6}" sibTransId="{30550B37-EC68-0641-9CB8-34D8F024C808}"/>
    <dgm:cxn modelId="{77AC7BA1-B198-6743-ACCB-2EF1FC892586}" srcId="{93A1B1FA-52B9-8C40-B2DE-7C0383FA5BD8}" destId="{26A004BD-D31E-0C4B-A9C1-D8A373163208}" srcOrd="5" destOrd="0" parTransId="{63A3F6AC-DA6C-844A-8C30-FD78ACC54FCB}" sibTransId="{9BA49D87-12F0-B941-865C-221A20A8DCA4}"/>
    <dgm:cxn modelId="{0E2C23A9-DF4C-D841-99E7-0656821EB7D1}" srcId="{93A1B1FA-52B9-8C40-B2DE-7C0383FA5BD8}" destId="{70F11445-55EE-B449-B0D7-FFC98EB491D3}" srcOrd="3" destOrd="0" parTransId="{B9E69B4E-E211-6444-9674-87CE74DDA58C}" sibTransId="{6C0B5678-108A-744E-8AEF-531E1CE3E47C}"/>
    <dgm:cxn modelId="{1FBF79B8-BCFE-9C48-9F43-B43679E25AE4}" type="presOf" srcId="{7C48AA99-C010-D44B-B1D2-F0C077FC4740}" destId="{37AE73FB-6F6C-F14D-9161-4A583FCD51B2}" srcOrd="0" destOrd="0" presId="urn:microsoft.com/office/officeart/2008/layout/LinedList"/>
    <dgm:cxn modelId="{E63560C5-8932-F645-B135-15E862C4A1A2}" type="presOf" srcId="{93A1B1FA-52B9-8C40-B2DE-7C0383FA5BD8}" destId="{F79BF108-99F2-F949-A5D1-E425C8BB98DD}" srcOrd="0" destOrd="0" presId="urn:microsoft.com/office/officeart/2008/layout/LinedList"/>
    <dgm:cxn modelId="{EBFB63D3-7544-E944-AD9A-4485A0C0C442}" type="presOf" srcId="{70F11445-55EE-B449-B0D7-FFC98EB491D3}" destId="{ED02D76B-EC16-5C41-A372-8E69119E06C4}" srcOrd="0" destOrd="0" presId="urn:microsoft.com/office/officeart/2008/layout/LinedList"/>
    <dgm:cxn modelId="{2AEA5AE2-422A-8049-BFD1-D8B9945C65F7}" type="presOf" srcId="{26A004BD-D31E-0C4B-A9C1-D8A373163208}" destId="{80A45278-973E-BF41-B5CB-BC7FE90DDA0D}" srcOrd="0" destOrd="0" presId="urn:microsoft.com/office/officeart/2008/layout/LinedList"/>
    <dgm:cxn modelId="{5DCEFCE7-57F5-8C4E-92B5-8F5601931DB3}" srcId="{93A1B1FA-52B9-8C40-B2DE-7C0383FA5BD8}" destId="{1940FF65-4128-3345-BCE5-AD9F135E686F}" srcOrd="2" destOrd="0" parTransId="{D326F1B4-EA8E-014D-8BEF-F6978EC26905}" sibTransId="{D49A3CBE-EE64-A448-9FCE-0C1B729D60A3}"/>
    <dgm:cxn modelId="{A4A3CEE9-7B6A-4746-BEEE-97213AF7F9B4}" type="presOf" srcId="{1940FF65-4128-3345-BCE5-AD9F135E686F}" destId="{FAE71076-8E01-454C-BBFA-D5E6AAF43048}" srcOrd="0" destOrd="0" presId="urn:microsoft.com/office/officeart/2008/layout/LinedList"/>
    <dgm:cxn modelId="{37B1FEF5-1E55-694B-8EC9-35F646F3A007}" type="presOf" srcId="{0F8386AA-3502-C24F-A161-3F92B0146766}" destId="{14AD6D6C-EFEA-B244-BC8C-FC6AAC303632}" srcOrd="0" destOrd="0" presId="urn:microsoft.com/office/officeart/2008/layout/LinedList"/>
    <dgm:cxn modelId="{2C9BAF9B-AD72-F64A-9C61-34B9AE994B77}" type="presParOf" srcId="{F79BF108-99F2-F949-A5D1-E425C8BB98DD}" destId="{00677805-CBC5-9F4D-98AD-7980FC92B61F}" srcOrd="0" destOrd="0" presId="urn:microsoft.com/office/officeart/2008/layout/LinedList"/>
    <dgm:cxn modelId="{71AC7BBC-1614-FB43-8CFA-C65A4B524017}" type="presParOf" srcId="{F79BF108-99F2-F949-A5D1-E425C8BB98DD}" destId="{0DB70385-54BF-BB4F-845F-D6E85D46E6EB}" srcOrd="1" destOrd="0" presId="urn:microsoft.com/office/officeart/2008/layout/LinedList"/>
    <dgm:cxn modelId="{A0901788-FB68-1A48-9327-50816ADE9491}" type="presParOf" srcId="{0DB70385-54BF-BB4F-845F-D6E85D46E6EB}" destId="{14AD6D6C-EFEA-B244-BC8C-FC6AAC303632}" srcOrd="0" destOrd="0" presId="urn:microsoft.com/office/officeart/2008/layout/LinedList"/>
    <dgm:cxn modelId="{304CF60D-783D-C940-9E70-7A2D735CE75C}" type="presParOf" srcId="{0DB70385-54BF-BB4F-845F-D6E85D46E6EB}" destId="{D115A6CE-3001-F840-865F-953C87C75EC2}" srcOrd="1" destOrd="0" presId="urn:microsoft.com/office/officeart/2008/layout/LinedList"/>
    <dgm:cxn modelId="{1EB26417-8B8D-4145-9398-D9D21E4986FE}" type="presParOf" srcId="{F79BF108-99F2-F949-A5D1-E425C8BB98DD}" destId="{1D907945-3C21-E74E-80D3-4132684D8902}" srcOrd="2" destOrd="0" presId="urn:microsoft.com/office/officeart/2008/layout/LinedList"/>
    <dgm:cxn modelId="{4AEE3039-443A-3741-91AE-24C1E4D9A108}" type="presParOf" srcId="{F79BF108-99F2-F949-A5D1-E425C8BB98DD}" destId="{3076561D-EF8C-6C43-9CCE-C765215C4C70}" srcOrd="3" destOrd="0" presId="urn:microsoft.com/office/officeart/2008/layout/LinedList"/>
    <dgm:cxn modelId="{3D390547-AFFC-1A48-80A4-EE9108A95720}" type="presParOf" srcId="{3076561D-EF8C-6C43-9CCE-C765215C4C70}" destId="{37AE73FB-6F6C-F14D-9161-4A583FCD51B2}" srcOrd="0" destOrd="0" presId="urn:microsoft.com/office/officeart/2008/layout/LinedList"/>
    <dgm:cxn modelId="{AFDAF4B8-997C-2843-A9C4-0B8F93B3DFBA}" type="presParOf" srcId="{3076561D-EF8C-6C43-9CCE-C765215C4C70}" destId="{88D9A126-1A0B-044E-B57B-9ABECF43362C}" srcOrd="1" destOrd="0" presId="urn:microsoft.com/office/officeart/2008/layout/LinedList"/>
    <dgm:cxn modelId="{B4269080-4F95-8D45-9F2E-5A70FFEF6D55}" type="presParOf" srcId="{F79BF108-99F2-F949-A5D1-E425C8BB98DD}" destId="{D78EDB31-6C44-1848-BB1D-D17C047F6241}" srcOrd="4" destOrd="0" presId="urn:microsoft.com/office/officeart/2008/layout/LinedList"/>
    <dgm:cxn modelId="{00AB2323-8439-DB47-8EDB-12EFA140326B}" type="presParOf" srcId="{F79BF108-99F2-F949-A5D1-E425C8BB98DD}" destId="{35C824B6-E33A-294E-9638-B5B8192B1A0A}" srcOrd="5" destOrd="0" presId="urn:microsoft.com/office/officeart/2008/layout/LinedList"/>
    <dgm:cxn modelId="{FDA03927-E063-7944-87A4-3CAEC8CE1FC1}" type="presParOf" srcId="{35C824B6-E33A-294E-9638-B5B8192B1A0A}" destId="{FAE71076-8E01-454C-BBFA-D5E6AAF43048}" srcOrd="0" destOrd="0" presId="urn:microsoft.com/office/officeart/2008/layout/LinedList"/>
    <dgm:cxn modelId="{1313D4C3-9716-3649-898B-0C334330CEDE}" type="presParOf" srcId="{35C824B6-E33A-294E-9638-B5B8192B1A0A}" destId="{AFBFFBC3-DED0-0E47-A3F6-B8D0C4978B09}" srcOrd="1" destOrd="0" presId="urn:microsoft.com/office/officeart/2008/layout/LinedList"/>
    <dgm:cxn modelId="{A8ECE6FC-ACDE-2746-A018-C930E6B66F06}" type="presParOf" srcId="{F79BF108-99F2-F949-A5D1-E425C8BB98DD}" destId="{4C3F464E-EA3C-B944-B637-2E99C15B6F1D}" srcOrd="6" destOrd="0" presId="urn:microsoft.com/office/officeart/2008/layout/LinedList"/>
    <dgm:cxn modelId="{A0C53288-834B-BF41-9956-FB2C12DC06BF}" type="presParOf" srcId="{F79BF108-99F2-F949-A5D1-E425C8BB98DD}" destId="{F25EAAD1-73D3-404B-A45C-F9089DC35D88}" srcOrd="7" destOrd="0" presId="urn:microsoft.com/office/officeart/2008/layout/LinedList"/>
    <dgm:cxn modelId="{A62AEF6B-6D3C-FC43-B03C-FE40EEE4C842}" type="presParOf" srcId="{F25EAAD1-73D3-404B-A45C-F9089DC35D88}" destId="{ED02D76B-EC16-5C41-A372-8E69119E06C4}" srcOrd="0" destOrd="0" presId="urn:microsoft.com/office/officeart/2008/layout/LinedList"/>
    <dgm:cxn modelId="{3FE06A0A-C8D6-8448-BFC2-37096086DDDB}" type="presParOf" srcId="{F25EAAD1-73D3-404B-A45C-F9089DC35D88}" destId="{D456FFDB-89E7-994C-A193-548115384246}" srcOrd="1" destOrd="0" presId="urn:microsoft.com/office/officeart/2008/layout/LinedList"/>
    <dgm:cxn modelId="{034AFCD8-A221-E840-9700-DD9067A2D9BA}" type="presParOf" srcId="{F79BF108-99F2-F949-A5D1-E425C8BB98DD}" destId="{DACB4220-697F-C948-BF3C-A1E80D0AA908}" srcOrd="8" destOrd="0" presId="urn:microsoft.com/office/officeart/2008/layout/LinedList"/>
    <dgm:cxn modelId="{9BE12D1C-0D8C-9545-A293-7A47D83D1A74}" type="presParOf" srcId="{F79BF108-99F2-F949-A5D1-E425C8BB98DD}" destId="{88FC589E-F7F6-C549-91C2-6AC205DA4E63}" srcOrd="9" destOrd="0" presId="urn:microsoft.com/office/officeart/2008/layout/LinedList"/>
    <dgm:cxn modelId="{9F919EF8-FEFA-6E44-B3E6-AB7A3061CA08}" type="presParOf" srcId="{88FC589E-F7F6-C549-91C2-6AC205DA4E63}" destId="{E4C55784-F0D1-5B40-93AD-00B0E9EC509C}" srcOrd="0" destOrd="0" presId="urn:microsoft.com/office/officeart/2008/layout/LinedList"/>
    <dgm:cxn modelId="{ABF9E032-5038-3049-9C58-0D9141A9258B}" type="presParOf" srcId="{88FC589E-F7F6-C549-91C2-6AC205DA4E63}" destId="{D4168E2E-706D-D844-BE39-62D18E63D511}" srcOrd="1" destOrd="0" presId="urn:microsoft.com/office/officeart/2008/layout/LinedList"/>
    <dgm:cxn modelId="{4909B190-0CFA-224C-BCE5-4C282430AC52}" type="presParOf" srcId="{F79BF108-99F2-F949-A5D1-E425C8BB98DD}" destId="{20D07E98-BA6D-E043-9DF2-16032051E67E}" srcOrd="10" destOrd="0" presId="urn:microsoft.com/office/officeart/2008/layout/LinedList"/>
    <dgm:cxn modelId="{04743580-4778-6447-AAA0-0F4CC8408CE4}" type="presParOf" srcId="{F79BF108-99F2-F949-A5D1-E425C8BB98DD}" destId="{AEDD4317-C4EC-7E47-AB19-54F2D8788796}" srcOrd="11" destOrd="0" presId="urn:microsoft.com/office/officeart/2008/layout/LinedList"/>
    <dgm:cxn modelId="{F135A1D0-A63F-5E43-9986-3DE8AA7BEC14}" type="presParOf" srcId="{AEDD4317-C4EC-7E47-AB19-54F2D8788796}" destId="{80A45278-973E-BF41-B5CB-BC7FE90DDA0D}" srcOrd="0" destOrd="0" presId="urn:microsoft.com/office/officeart/2008/layout/LinedList"/>
    <dgm:cxn modelId="{842E53D4-7BDC-154D-BE4C-B65F312E0AA0}" type="presParOf" srcId="{AEDD4317-C4EC-7E47-AB19-54F2D8788796}" destId="{018B4BA3-FB2F-0143-924F-57B266D0EDED}" srcOrd="1" destOrd="0" presId="urn:microsoft.com/office/officeart/2008/layout/LinedList"/>
    <dgm:cxn modelId="{D4581198-E1D2-D04D-8267-74C5A3646CC5}" type="presParOf" srcId="{F79BF108-99F2-F949-A5D1-E425C8BB98DD}" destId="{7DC23454-18F2-AA4D-BBD4-7E8A1EA30FA6}" srcOrd="12" destOrd="0" presId="urn:microsoft.com/office/officeart/2008/layout/LinedList"/>
    <dgm:cxn modelId="{F2629B07-3A05-D447-9602-730F33857F07}" type="presParOf" srcId="{F79BF108-99F2-F949-A5D1-E425C8BB98DD}" destId="{40B72B81-766D-D14A-9D63-AAB5D019F309}" srcOrd="13" destOrd="0" presId="urn:microsoft.com/office/officeart/2008/layout/LinedList"/>
    <dgm:cxn modelId="{6F9511A8-59DD-CB42-902C-B614A8DCE9CE}" type="presParOf" srcId="{40B72B81-766D-D14A-9D63-AAB5D019F309}" destId="{3CB00B1A-BB8B-C24F-851F-60123CA39A6B}" srcOrd="0" destOrd="0" presId="urn:microsoft.com/office/officeart/2008/layout/LinedList"/>
    <dgm:cxn modelId="{39705E1D-E285-9442-AB05-ED18A8B86D14}" type="presParOf" srcId="{40B72B81-766D-D14A-9D63-AAB5D019F309}" destId="{A3DB4E2A-55D4-494A-996A-4B239B5A9E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8C4113-AA8E-0147-89A8-D21BDE6E332B}"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B4D076EF-29A4-E64C-959A-A31A154F4085}">
      <dgm:prSet phldrT="[文本]"/>
      <dgm:spPr/>
      <dgm:t>
        <a:bodyPr/>
        <a:lstStyle/>
        <a:p>
          <a:r>
            <a:rPr lang="zh-CN" altLang="en-US" b="1" i="0" u="none" dirty="0"/>
            <a:t>第十七条</a:t>
          </a:r>
          <a:r>
            <a:rPr lang="zh-CN" altLang="en-US" b="0" i="0" u="none" dirty="0"/>
            <a:t>　城市总体规划、镇总体规划的内容应当包括：城市、镇的发展布局，功能分区，用地布局，综合交通体系，禁止、限制和适宜建设的地域范围，各类专项规划等。</a:t>
          </a:r>
          <a:endParaRPr lang="zh-CN" altLang="en-US" dirty="0"/>
        </a:p>
      </dgm:t>
    </dgm:pt>
    <dgm:pt modelId="{E5766BBD-4F66-9B42-8CF9-F5044EE15C40}" type="parTrans" cxnId="{E8C085C1-1037-A542-85AE-E6AE3B883EBD}">
      <dgm:prSet/>
      <dgm:spPr/>
      <dgm:t>
        <a:bodyPr/>
        <a:lstStyle/>
        <a:p>
          <a:endParaRPr lang="zh-CN" altLang="en-US"/>
        </a:p>
      </dgm:t>
    </dgm:pt>
    <dgm:pt modelId="{72EE259C-5D35-C948-BC91-6ED480AA74FD}" type="sibTrans" cxnId="{E8C085C1-1037-A542-85AE-E6AE3B883EBD}">
      <dgm:prSet/>
      <dgm:spPr/>
      <dgm:t>
        <a:bodyPr/>
        <a:lstStyle/>
        <a:p>
          <a:endParaRPr lang="zh-CN" altLang="en-US"/>
        </a:p>
      </dgm:t>
    </dgm:pt>
    <dgm:pt modelId="{737BC6C1-E1DA-544E-B985-47387405FD25}">
      <dgm:prSet phldrT="[文本]"/>
      <dgm:spPr/>
      <dgm:t>
        <a:bodyPr/>
        <a:lstStyle/>
        <a:p>
          <a:r>
            <a:rPr lang="zh-CN" altLang="en-US" b="0" i="0" u="none" dirty="0"/>
            <a:t>规划区范围、规划区内建设用地规模、基础设施和公共服务设施用地、水源地和水系、基本农田和绿化用地、环境保护、自然与历史文化遗产保护以及防灾减灾等内容，应当作为城市总体规划、镇总体规划的强制性内容。</a:t>
          </a:r>
          <a:endParaRPr lang="zh-CN" altLang="en-US" dirty="0"/>
        </a:p>
      </dgm:t>
    </dgm:pt>
    <dgm:pt modelId="{1120F8B5-6E5E-5C43-9FC3-A1FBBCF93AA2}" type="parTrans" cxnId="{73B9612A-DDE8-D145-B597-B5FE677007B3}">
      <dgm:prSet/>
      <dgm:spPr/>
      <dgm:t>
        <a:bodyPr/>
        <a:lstStyle/>
        <a:p>
          <a:endParaRPr lang="zh-CN" altLang="en-US"/>
        </a:p>
      </dgm:t>
    </dgm:pt>
    <dgm:pt modelId="{94F5C882-9196-1148-BAC1-5E3E71AFDCD1}" type="sibTrans" cxnId="{73B9612A-DDE8-D145-B597-B5FE677007B3}">
      <dgm:prSet/>
      <dgm:spPr/>
      <dgm:t>
        <a:bodyPr/>
        <a:lstStyle/>
        <a:p>
          <a:endParaRPr lang="zh-CN" altLang="en-US"/>
        </a:p>
      </dgm:t>
    </dgm:pt>
    <dgm:pt modelId="{509C0279-DF59-9846-A338-E1E54A9AC359}">
      <dgm:prSet phldrT="[文本]"/>
      <dgm:spPr/>
      <dgm:t>
        <a:bodyPr/>
        <a:lstStyle/>
        <a:p>
          <a:r>
            <a:rPr lang="zh-CN" altLang="en-US" b="0" i="0" u="none" dirty="0"/>
            <a:t>城市总体规划、镇总体规划的规划期限一般为二十年。城市总体规划还应当对城市更长远的发展作出预测性安排。</a:t>
          </a:r>
          <a:endParaRPr lang="zh-CN" altLang="en-US" dirty="0"/>
        </a:p>
      </dgm:t>
    </dgm:pt>
    <dgm:pt modelId="{50C9C5B7-67FE-7049-84AE-F8EE55169A81}" type="parTrans" cxnId="{CD000C4E-3FEF-9242-8C6E-157BDDBE12F0}">
      <dgm:prSet/>
      <dgm:spPr/>
      <dgm:t>
        <a:bodyPr/>
        <a:lstStyle/>
        <a:p>
          <a:endParaRPr lang="zh-CN" altLang="en-US"/>
        </a:p>
      </dgm:t>
    </dgm:pt>
    <dgm:pt modelId="{67750A7B-144B-624E-8204-6F4FE6D2BAC4}" type="sibTrans" cxnId="{CD000C4E-3FEF-9242-8C6E-157BDDBE12F0}">
      <dgm:prSet/>
      <dgm:spPr/>
      <dgm:t>
        <a:bodyPr/>
        <a:lstStyle/>
        <a:p>
          <a:endParaRPr lang="zh-CN" altLang="en-US"/>
        </a:p>
      </dgm:t>
    </dgm:pt>
    <dgm:pt modelId="{C8756C70-7A09-9045-B407-F43444388865}" type="pres">
      <dgm:prSet presAssocID="{6F8C4113-AA8E-0147-89A8-D21BDE6E332B}" presName="vert0" presStyleCnt="0">
        <dgm:presLayoutVars>
          <dgm:dir/>
          <dgm:animOne val="branch"/>
          <dgm:animLvl val="lvl"/>
        </dgm:presLayoutVars>
      </dgm:prSet>
      <dgm:spPr/>
    </dgm:pt>
    <dgm:pt modelId="{689E4340-C2B6-B04D-8ECF-477CE3CCAB6A}" type="pres">
      <dgm:prSet presAssocID="{B4D076EF-29A4-E64C-959A-A31A154F4085}" presName="thickLine" presStyleLbl="alignNode1" presStyleIdx="0" presStyleCnt="3"/>
      <dgm:spPr/>
    </dgm:pt>
    <dgm:pt modelId="{834FE1D9-D515-2E4C-A2D0-68EE874C93CB}" type="pres">
      <dgm:prSet presAssocID="{B4D076EF-29A4-E64C-959A-A31A154F4085}" presName="horz1" presStyleCnt="0"/>
      <dgm:spPr/>
    </dgm:pt>
    <dgm:pt modelId="{2A8AC990-C65D-114B-ABA2-8C1EFD3E1AF0}" type="pres">
      <dgm:prSet presAssocID="{B4D076EF-29A4-E64C-959A-A31A154F4085}" presName="tx1" presStyleLbl="revTx" presStyleIdx="0" presStyleCnt="3"/>
      <dgm:spPr/>
    </dgm:pt>
    <dgm:pt modelId="{3DC52EB6-663C-E346-A283-4FDC9492569C}" type="pres">
      <dgm:prSet presAssocID="{B4D076EF-29A4-E64C-959A-A31A154F4085}" presName="vert1" presStyleCnt="0"/>
      <dgm:spPr/>
    </dgm:pt>
    <dgm:pt modelId="{3610AAA7-9A67-8E46-A747-4294E9DEA3CC}" type="pres">
      <dgm:prSet presAssocID="{737BC6C1-E1DA-544E-B985-47387405FD25}" presName="thickLine" presStyleLbl="alignNode1" presStyleIdx="1" presStyleCnt="3"/>
      <dgm:spPr/>
    </dgm:pt>
    <dgm:pt modelId="{1695B7B9-28F7-2043-814C-AB6D58AC5077}" type="pres">
      <dgm:prSet presAssocID="{737BC6C1-E1DA-544E-B985-47387405FD25}" presName="horz1" presStyleCnt="0"/>
      <dgm:spPr/>
    </dgm:pt>
    <dgm:pt modelId="{287EAB82-BFE1-534B-B1E7-828B1AB84FE2}" type="pres">
      <dgm:prSet presAssocID="{737BC6C1-E1DA-544E-B985-47387405FD25}" presName="tx1" presStyleLbl="revTx" presStyleIdx="1" presStyleCnt="3"/>
      <dgm:spPr/>
    </dgm:pt>
    <dgm:pt modelId="{7617E387-33F9-EA4D-B0EE-82CA86F07141}" type="pres">
      <dgm:prSet presAssocID="{737BC6C1-E1DA-544E-B985-47387405FD25}" presName="vert1" presStyleCnt="0"/>
      <dgm:spPr/>
    </dgm:pt>
    <dgm:pt modelId="{E0D0984A-24DA-AA47-BDFE-D9190675FAD1}" type="pres">
      <dgm:prSet presAssocID="{509C0279-DF59-9846-A338-E1E54A9AC359}" presName="thickLine" presStyleLbl="alignNode1" presStyleIdx="2" presStyleCnt="3"/>
      <dgm:spPr/>
    </dgm:pt>
    <dgm:pt modelId="{AA1ACDAB-11A5-D04A-9F11-A2EC11E17F2D}" type="pres">
      <dgm:prSet presAssocID="{509C0279-DF59-9846-A338-E1E54A9AC359}" presName="horz1" presStyleCnt="0"/>
      <dgm:spPr/>
    </dgm:pt>
    <dgm:pt modelId="{698FB3E9-FEA4-2B47-B43A-86EA6933C2EB}" type="pres">
      <dgm:prSet presAssocID="{509C0279-DF59-9846-A338-E1E54A9AC359}" presName="tx1" presStyleLbl="revTx" presStyleIdx="2" presStyleCnt="3"/>
      <dgm:spPr/>
    </dgm:pt>
    <dgm:pt modelId="{FA97456C-A463-9E42-ADE5-BED5DF17B116}" type="pres">
      <dgm:prSet presAssocID="{509C0279-DF59-9846-A338-E1E54A9AC359}" presName="vert1" presStyleCnt="0"/>
      <dgm:spPr/>
    </dgm:pt>
  </dgm:ptLst>
  <dgm:cxnLst>
    <dgm:cxn modelId="{99F10913-9ACC-CD45-89E3-FF0A44E1D8FF}" type="presOf" srcId="{6F8C4113-AA8E-0147-89A8-D21BDE6E332B}" destId="{C8756C70-7A09-9045-B407-F43444388865}" srcOrd="0" destOrd="0" presId="urn:microsoft.com/office/officeart/2008/layout/LinedList"/>
    <dgm:cxn modelId="{1891E417-4DAD-634C-9A20-7A301D9B757A}" type="presOf" srcId="{509C0279-DF59-9846-A338-E1E54A9AC359}" destId="{698FB3E9-FEA4-2B47-B43A-86EA6933C2EB}" srcOrd="0" destOrd="0" presId="urn:microsoft.com/office/officeart/2008/layout/LinedList"/>
    <dgm:cxn modelId="{73B9612A-DDE8-D145-B597-B5FE677007B3}" srcId="{6F8C4113-AA8E-0147-89A8-D21BDE6E332B}" destId="{737BC6C1-E1DA-544E-B985-47387405FD25}" srcOrd="1" destOrd="0" parTransId="{1120F8B5-6E5E-5C43-9FC3-A1FBBCF93AA2}" sibTransId="{94F5C882-9196-1148-BAC1-5E3E71AFDCD1}"/>
    <dgm:cxn modelId="{75474A38-FD8A-E845-9062-1791800677E1}" type="presOf" srcId="{737BC6C1-E1DA-544E-B985-47387405FD25}" destId="{287EAB82-BFE1-534B-B1E7-828B1AB84FE2}" srcOrd="0" destOrd="0" presId="urn:microsoft.com/office/officeart/2008/layout/LinedList"/>
    <dgm:cxn modelId="{CD000C4E-3FEF-9242-8C6E-157BDDBE12F0}" srcId="{6F8C4113-AA8E-0147-89A8-D21BDE6E332B}" destId="{509C0279-DF59-9846-A338-E1E54A9AC359}" srcOrd="2" destOrd="0" parTransId="{50C9C5B7-67FE-7049-84AE-F8EE55169A81}" sibTransId="{67750A7B-144B-624E-8204-6F4FE6D2BAC4}"/>
    <dgm:cxn modelId="{FC0B1155-C5A1-7946-B005-2541C9D14DA2}" type="presOf" srcId="{B4D076EF-29A4-E64C-959A-A31A154F4085}" destId="{2A8AC990-C65D-114B-ABA2-8C1EFD3E1AF0}" srcOrd="0" destOrd="0" presId="urn:microsoft.com/office/officeart/2008/layout/LinedList"/>
    <dgm:cxn modelId="{E8C085C1-1037-A542-85AE-E6AE3B883EBD}" srcId="{6F8C4113-AA8E-0147-89A8-D21BDE6E332B}" destId="{B4D076EF-29A4-E64C-959A-A31A154F4085}" srcOrd="0" destOrd="0" parTransId="{E5766BBD-4F66-9B42-8CF9-F5044EE15C40}" sibTransId="{72EE259C-5D35-C948-BC91-6ED480AA74FD}"/>
    <dgm:cxn modelId="{97E07C99-D53C-1748-A6B2-EFA858F344FA}" type="presParOf" srcId="{C8756C70-7A09-9045-B407-F43444388865}" destId="{689E4340-C2B6-B04D-8ECF-477CE3CCAB6A}" srcOrd="0" destOrd="0" presId="urn:microsoft.com/office/officeart/2008/layout/LinedList"/>
    <dgm:cxn modelId="{682078BC-469F-944F-AAA3-466D0740CA27}" type="presParOf" srcId="{C8756C70-7A09-9045-B407-F43444388865}" destId="{834FE1D9-D515-2E4C-A2D0-68EE874C93CB}" srcOrd="1" destOrd="0" presId="urn:microsoft.com/office/officeart/2008/layout/LinedList"/>
    <dgm:cxn modelId="{A6BE2954-DAF5-4441-BBA3-05AE41AE12BE}" type="presParOf" srcId="{834FE1D9-D515-2E4C-A2D0-68EE874C93CB}" destId="{2A8AC990-C65D-114B-ABA2-8C1EFD3E1AF0}" srcOrd="0" destOrd="0" presId="urn:microsoft.com/office/officeart/2008/layout/LinedList"/>
    <dgm:cxn modelId="{6D5DA93B-6466-E242-8E46-750B76584881}" type="presParOf" srcId="{834FE1D9-D515-2E4C-A2D0-68EE874C93CB}" destId="{3DC52EB6-663C-E346-A283-4FDC9492569C}" srcOrd="1" destOrd="0" presId="urn:microsoft.com/office/officeart/2008/layout/LinedList"/>
    <dgm:cxn modelId="{EA0A5B00-4ECA-5E46-BE16-60502D922953}" type="presParOf" srcId="{C8756C70-7A09-9045-B407-F43444388865}" destId="{3610AAA7-9A67-8E46-A747-4294E9DEA3CC}" srcOrd="2" destOrd="0" presId="urn:microsoft.com/office/officeart/2008/layout/LinedList"/>
    <dgm:cxn modelId="{D2138F48-96FF-F04F-A5AF-27EDD7853014}" type="presParOf" srcId="{C8756C70-7A09-9045-B407-F43444388865}" destId="{1695B7B9-28F7-2043-814C-AB6D58AC5077}" srcOrd="3" destOrd="0" presId="urn:microsoft.com/office/officeart/2008/layout/LinedList"/>
    <dgm:cxn modelId="{DA455DF3-73D1-3F47-AB7A-53BE7F999F7B}" type="presParOf" srcId="{1695B7B9-28F7-2043-814C-AB6D58AC5077}" destId="{287EAB82-BFE1-534B-B1E7-828B1AB84FE2}" srcOrd="0" destOrd="0" presId="urn:microsoft.com/office/officeart/2008/layout/LinedList"/>
    <dgm:cxn modelId="{AB55BEBC-68DE-EA4F-9652-F96259EEA341}" type="presParOf" srcId="{1695B7B9-28F7-2043-814C-AB6D58AC5077}" destId="{7617E387-33F9-EA4D-B0EE-82CA86F07141}" srcOrd="1" destOrd="0" presId="urn:microsoft.com/office/officeart/2008/layout/LinedList"/>
    <dgm:cxn modelId="{27649A9B-D954-7249-9281-C5C92CFC7570}" type="presParOf" srcId="{C8756C70-7A09-9045-B407-F43444388865}" destId="{E0D0984A-24DA-AA47-BDFE-D9190675FAD1}" srcOrd="4" destOrd="0" presId="urn:microsoft.com/office/officeart/2008/layout/LinedList"/>
    <dgm:cxn modelId="{7DE5BFEA-17B8-564F-AD7B-045D83AD1826}" type="presParOf" srcId="{C8756C70-7A09-9045-B407-F43444388865}" destId="{AA1ACDAB-11A5-D04A-9F11-A2EC11E17F2D}" srcOrd="5" destOrd="0" presId="urn:microsoft.com/office/officeart/2008/layout/LinedList"/>
    <dgm:cxn modelId="{8C12571C-FB41-284B-B6AE-768E974029E8}" type="presParOf" srcId="{AA1ACDAB-11A5-D04A-9F11-A2EC11E17F2D}" destId="{698FB3E9-FEA4-2B47-B43A-86EA6933C2EB}" srcOrd="0" destOrd="0" presId="urn:microsoft.com/office/officeart/2008/layout/LinedList"/>
    <dgm:cxn modelId="{1E9AE370-474A-4946-B664-A8FC2B58F544}" type="presParOf" srcId="{AA1ACDAB-11A5-D04A-9F11-A2EC11E17F2D}" destId="{FA97456C-A463-9E42-ADE5-BED5DF17B1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5136CCA-CC69-E646-861E-5C8E576B889A}"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zh-CN" altLang="en-US"/>
        </a:p>
      </dgm:t>
    </dgm:pt>
    <dgm:pt modelId="{36383143-DCAE-F44D-AE4C-936EEF4F3250}">
      <dgm:prSet phldrT="[文本]"/>
      <dgm:spPr/>
      <dgm:t>
        <a:bodyPr/>
        <a:lstStyle/>
        <a:p>
          <a:r>
            <a:rPr lang="zh-CN" altLang="en-US" b="1" i="0" u="none" dirty="0"/>
            <a:t>第十八条</a:t>
          </a:r>
          <a:r>
            <a:rPr lang="zh-CN" altLang="en-US" b="0" i="0" u="none" dirty="0"/>
            <a:t>　乡规划、村庄规划应当从农村实际出发，尊重村民意愿，体现地方和农村特色。</a:t>
          </a:r>
          <a:endParaRPr lang="zh-CN" altLang="en-US" dirty="0"/>
        </a:p>
      </dgm:t>
    </dgm:pt>
    <dgm:pt modelId="{A4DE91EA-3D6A-6C4F-9C0B-A35ABD7C429D}" type="parTrans" cxnId="{E3441239-39C3-344C-967B-2A6BD87DD477}">
      <dgm:prSet/>
      <dgm:spPr/>
      <dgm:t>
        <a:bodyPr/>
        <a:lstStyle/>
        <a:p>
          <a:endParaRPr lang="zh-CN" altLang="en-US"/>
        </a:p>
      </dgm:t>
    </dgm:pt>
    <dgm:pt modelId="{A0348D8C-4DEB-D94E-A170-234A5E29FD6F}" type="sibTrans" cxnId="{E3441239-39C3-344C-967B-2A6BD87DD477}">
      <dgm:prSet/>
      <dgm:spPr/>
      <dgm:t>
        <a:bodyPr/>
        <a:lstStyle/>
        <a:p>
          <a:endParaRPr lang="zh-CN" altLang="en-US"/>
        </a:p>
      </dgm:t>
    </dgm:pt>
    <dgm:pt modelId="{D366463A-67D2-A941-977E-3994D81AC601}">
      <dgm:prSet phldrT="[文本]"/>
      <dgm:spPr/>
      <dgm:t>
        <a:bodyPr/>
        <a:lstStyle/>
        <a:p>
          <a:r>
            <a:rPr lang="zh-CN" altLang="en-US" b="0" i="0" u="none" dirty="0"/>
            <a:t>乡规划、村庄规划的内容应当包括：规划区范围，住宅、道路、供水、排水、供电、垃圾收集、畜禽养殖场所等农村生产、生活服务设施、公益事业等各项建设的用地布局、建设要求，以及对耕地等自然资源和历史文化遗产保护、防灾减灾等的具体安排。乡规划还应当包括本行政区域内的村庄发展布局。</a:t>
          </a:r>
          <a:endParaRPr lang="zh-CN" altLang="en-US" dirty="0"/>
        </a:p>
      </dgm:t>
    </dgm:pt>
    <dgm:pt modelId="{93753A1E-0716-B844-A9DA-48427E6CB85E}" type="parTrans" cxnId="{744CD9CE-8608-B74F-9B34-F986138777AC}">
      <dgm:prSet/>
      <dgm:spPr/>
      <dgm:t>
        <a:bodyPr/>
        <a:lstStyle/>
        <a:p>
          <a:endParaRPr lang="zh-CN" altLang="en-US"/>
        </a:p>
      </dgm:t>
    </dgm:pt>
    <dgm:pt modelId="{9E6AD200-C50E-6348-A0AD-5DDDB48CDBD5}" type="sibTrans" cxnId="{744CD9CE-8608-B74F-9B34-F986138777AC}">
      <dgm:prSet/>
      <dgm:spPr/>
      <dgm:t>
        <a:bodyPr/>
        <a:lstStyle/>
        <a:p>
          <a:endParaRPr lang="zh-CN" altLang="en-US"/>
        </a:p>
      </dgm:t>
    </dgm:pt>
    <dgm:pt modelId="{10891B02-6F47-C74F-88F1-2E776C19821A}">
      <dgm:prSet phldrT="[文本]"/>
      <dgm:spPr/>
      <dgm:t>
        <a:bodyPr/>
        <a:lstStyle/>
        <a:p>
          <a:r>
            <a:rPr lang="zh-CN" altLang="en-US" b="1" i="0" u="none" dirty="0"/>
            <a:t>第十九条</a:t>
          </a:r>
          <a:r>
            <a:rPr lang="zh-CN" altLang="en-US" b="0" i="0" u="none" dirty="0"/>
            <a:t>　城市人民政府城乡规划主管部门根据城市总体规划的要求，组织编制城市的控制性详细规划，经本级人民政府批准后，报本级人民代表大会常务委员会和上一级人民政府备案。</a:t>
          </a:r>
          <a:endParaRPr lang="zh-CN" altLang="en-US" dirty="0"/>
        </a:p>
      </dgm:t>
    </dgm:pt>
    <dgm:pt modelId="{B5F495E4-930D-8341-BFA2-2712E1B2D783}" type="parTrans" cxnId="{2AA338AF-0AAA-B844-AE21-A996A2F0265D}">
      <dgm:prSet/>
      <dgm:spPr/>
      <dgm:t>
        <a:bodyPr/>
        <a:lstStyle/>
        <a:p>
          <a:endParaRPr lang="zh-CN" altLang="en-US"/>
        </a:p>
      </dgm:t>
    </dgm:pt>
    <dgm:pt modelId="{7061B200-C625-0B42-8B54-7F7AA85A4806}" type="sibTrans" cxnId="{2AA338AF-0AAA-B844-AE21-A996A2F0265D}">
      <dgm:prSet/>
      <dgm:spPr/>
      <dgm:t>
        <a:bodyPr/>
        <a:lstStyle/>
        <a:p>
          <a:endParaRPr lang="zh-CN" altLang="en-US"/>
        </a:p>
      </dgm:t>
    </dgm:pt>
    <dgm:pt modelId="{41B3CB90-02C4-9E44-837D-35DF5F7A74FC}">
      <dgm:prSet/>
      <dgm:spPr/>
      <dgm:t>
        <a:bodyPr/>
        <a:lstStyle/>
        <a:p>
          <a:r>
            <a:rPr lang="zh-CN" altLang="en-US" b="1" i="0" u="none"/>
            <a:t>第二十条</a:t>
          </a:r>
          <a:r>
            <a:rPr lang="zh-CN" altLang="en-US" b="0" i="0" u="none"/>
            <a:t>　镇人民政府根据镇总体规划的要求，组织编制镇的控制性详细规划，报上一级人民政府审批。县人民政府所在地镇的控制性详细规划，由县人民政府城乡规划主管部门根据镇总体规划的要求组织编制，经县人民政府批准后，报本级人民代表大会常务委员会和上一级人民政府备案。</a:t>
          </a:r>
          <a:endParaRPr lang="zh-CN" altLang="en-US"/>
        </a:p>
      </dgm:t>
    </dgm:pt>
    <dgm:pt modelId="{84C60142-5CE0-DF4D-BB87-C6DB93F6F670}" type="parTrans" cxnId="{9AA44DBD-88BC-A941-95C9-344CB5D3AEC8}">
      <dgm:prSet/>
      <dgm:spPr/>
      <dgm:t>
        <a:bodyPr/>
        <a:lstStyle/>
        <a:p>
          <a:endParaRPr lang="zh-CN" altLang="en-US"/>
        </a:p>
      </dgm:t>
    </dgm:pt>
    <dgm:pt modelId="{6559DE80-C0CF-3044-9611-44ADAD87723D}" type="sibTrans" cxnId="{9AA44DBD-88BC-A941-95C9-344CB5D3AEC8}">
      <dgm:prSet/>
      <dgm:spPr/>
      <dgm:t>
        <a:bodyPr/>
        <a:lstStyle/>
        <a:p>
          <a:endParaRPr lang="zh-CN" altLang="en-US"/>
        </a:p>
      </dgm:t>
    </dgm:pt>
    <dgm:pt modelId="{A81F7513-44E6-AA4D-9FD5-FBD31478DE0D}" type="pres">
      <dgm:prSet presAssocID="{C5136CCA-CC69-E646-861E-5C8E576B889A}" presName="vert0" presStyleCnt="0">
        <dgm:presLayoutVars>
          <dgm:dir/>
          <dgm:animOne val="branch"/>
          <dgm:animLvl val="lvl"/>
        </dgm:presLayoutVars>
      </dgm:prSet>
      <dgm:spPr/>
    </dgm:pt>
    <dgm:pt modelId="{C8D56381-B9F0-2949-9847-AB0831372F59}" type="pres">
      <dgm:prSet presAssocID="{36383143-DCAE-F44D-AE4C-936EEF4F3250}" presName="thickLine" presStyleLbl="alignNode1" presStyleIdx="0" presStyleCnt="4"/>
      <dgm:spPr/>
    </dgm:pt>
    <dgm:pt modelId="{C342E7E0-E1A7-0B48-AFE2-E6A96DCB1116}" type="pres">
      <dgm:prSet presAssocID="{36383143-DCAE-F44D-AE4C-936EEF4F3250}" presName="horz1" presStyleCnt="0"/>
      <dgm:spPr/>
    </dgm:pt>
    <dgm:pt modelId="{C7FBD1FB-617E-2D47-B591-C03F27FA9C0C}" type="pres">
      <dgm:prSet presAssocID="{36383143-DCAE-F44D-AE4C-936EEF4F3250}" presName="tx1" presStyleLbl="revTx" presStyleIdx="0" presStyleCnt="4"/>
      <dgm:spPr/>
    </dgm:pt>
    <dgm:pt modelId="{6A4301A7-77EB-E649-89C1-8CBFABD4EF34}" type="pres">
      <dgm:prSet presAssocID="{36383143-DCAE-F44D-AE4C-936EEF4F3250}" presName="vert1" presStyleCnt="0"/>
      <dgm:spPr/>
    </dgm:pt>
    <dgm:pt modelId="{0E57B328-5232-3C46-AB2F-3150EB2A615A}" type="pres">
      <dgm:prSet presAssocID="{D366463A-67D2-A941-977E-3994D81AC601}" presName="thickLine" presStyleLbl="alignNode1" presStyleIdx="1" presStyleCnt="4"/>
      <dgm:spPr/>
    </dgm:pt>
    <dgm:pt modelId="{E3DAED91-9B83-154E-92D8-F5456DD056BE}" type="pres">
      <dgm:prSet presAssocID="{D366463A-67D2-A941-977E-3994D81AC601}" presName="horz1" presStyleCnt="0"/>
      <dgm:spPr/>
    </dgm:pt>
    <dgm:pt modelId="{F32ABDE1-4DA0-9842-9793-4ACE4D29EB16}" type="pres">
      <dgm:prSet presAssocID="{D366463A-67D2-A941-977E-3994D81AC601}" presName="tx1" presStyleLbl="revTx" presStyleIdx="1" presStyleCnt="4"/>
      <dgm:spPr/>
    </dgm:pt>
    <dgm:pt modelId="{9BA21752-CF66-2145-8BED-CF069DA6AFAB}" type="pres">
      <dgm:prSet presAssocID="{D366463A-67D2-A941-977E-3994D81AC601}" presName="vert1" presStyleCnt="0"/>
      <dgm:spPr/>
    </dgm:pt>
    <dgm:pt modelId="{C25695A8-14EC-AC41-A989-08CEE294CD07}" type="pres">
      <dgm:prSet presAssocID="{10891B02-6F47-C74F-88F1-2E776C19821A}" presName="thickLine" presStyleLbl="alignNode1" presStyleIdx="2" presStyleCnt="4"/>
      <dgm:spPr/>
    </dgm:pt>
    <dgm:pt modelId="{5AD157BA-8917-1348-B9FC-AEE8D7E29F96}" type="pres">
      <dgm:prSet presAssocID="{10891B02-6F47-C74F-88F1-2E776C19821A}" presName="horz1" presStyleCnt="0"/>
      <dgm:spPr/>
    </dgm:pt>
    <dgm:pt modelId="{B08EAF48-B038-6640-9C99-FCC0D07C794E}" type="pres">
      <dgm:prSet presAssocID="{10891B02-6F47-C74F-88F1-2E776C19821A}" presName="tx1" presStyleLbl="revTx" presStyleIdx="2" presStyleCnt="4"/>
      <dgm:spPr/>
    </dgm:pt>
    <dgm:pt modelId="{3EA3A842-8740-C145-92AD-759ADA0F90D2}" type="pres">
      <dgm:prSet presAssocID="{10891B02-6F47-C74F-88F1-2E776C19821A}" presName="vert1" presStyleCnt="0"/>
      <dgm:spPr/>
    </dgm:pt>
    <dgm:pt modelId="{58B38D0A-BC87-8A49-B355-E450F54F17B7}" type="pres">
      <dgm:prSet presAssocID="{41B3CB90-02C4-9E44-837D-35DF5F7A74FC}" presName="thickLine" presStyleLbl="alignNode1" presStyleIdx="3" presStyleCnt="4"/>
      <dgm:spPr/>
    </dgm:pt>
    <dgm:pt modelId="{FA85C08D-C5A4-8144-8B13-60513F591C4A}" type="pres">
      <dgm:prSet presAssocID="{41B3CB90-02C4-9E44-837D-35DF5F7A74FC}" presName="horz1" presStyleCnt="0"/>
      <dgm:spPr/>
    </dgm:pt>
    <dgm:pt modelId="{3593B3A1-F5CB-9045-9C34-4C2D89079853}" type="pres">
      <dgm:prSet presAssocID="{41B3CB90-02C4-9E44-837D-35DF5F7A74FC}" presName="tx1" presStyleLbl="revTx" presStyleIdx="3" presStyleCnt="4"/>
      <dgm:spPr/>
    </dgm:pt>
    <dgm:pt modelId="{65056736-18D9-4340-BDCF-6CF3E8519EDA}" type="pres">
      <dgm:prSet presAssocID="{41B3CB90-02C4-9E44-837D-35DF5F7A74FC}" presName="vert1" presStyleCnt="0"/>
      <dgm:spPr/>
    </dgm:pt>
  </dgm:ptLst>
  <dgm:cxnLst>
    <dgm:cxn modelId="{E9372D24-F635-BA44-B0E9-1113CB9CEF68}" type="presOf" srcId="{41B3CB90-02C4-9E44-837D-35DF5F7A74FC}" destId="{3593B3A1-F5CB-9045-9C34-4C2D89079853}" srcOrd="0" destOrd="0" presId="urn:microsoft.com/office/officeart/2008/layout/LinedList"/>
    <dgm:cxn modelId="{31C67425-B387-304F-8305-7B4DF5922F3E}" type="presOf" srcId="{C5136CCA-CC69-E646-861E-5C8E576B889A}" destId="{A81F7513-44E6-AA4D-9FD5-FBD31478DE0D}" srcOrd="0" destOrd="0" presId="urn:microsoft.com/office/officeart/2008/layout/LinedList"/>
    <dgm:cxn modelId="{E3441239-39C3-344C-967B-2A6BD87DD477}" srcId="{C5136CCA-CC69-E646-861E-5C8E576B889A}" destId="{36383143-DCAE-F44D-AE4C-936EEF4F3250}" srcOrd="0" destOrd="0" parTransId="{A4DE91EA-3D6A-6C4F-9C0B-A35ABD7C429D}" sibTransId="{A0348D8C-4DEB-D94E-A170-234A5E29FD6F}"/>
    <dgm:cxn modelId="{2AA338AF-0AAA-B844-AE21-A996A2F0265D}" srcId="{C5136CCA-CC69-E646-861E-5C8E576B889A}" destId="{10891B02-6F47-C74F-88F1-2E776C19821A}" srcOrd="2" destOrd="0" parTransId="{B5F495E4-930D-8341-BFA2-2712E1B2D783}" sibTransId="{7061B200-C625-0B42-8B54-7F7AA85A4806}"/>
    <dgm:cxn modelId="{9AA44DBD-88BC-A941-95C9-344CB5D3AEC8}" srcId="{C5136CCA-CC69-E646-861E-5C8E576B889A}" destId="{41B3CB90-02C4-9E44-837D-35DF5F7A74FC}" srcOrd="3" destOrd="0" parTransId="{84C60142-5CE0-DF4D-BB87-C6DB93F6F670}" sibTransId="{6559DE80-C0CF-3044-9611-44ADAD87723D}"/>
    <dgm:cxn modelId="{659AEDC7-2717-444E-9A88-874859AC3C1E}" type="presOf" srcId="{36383143-DCAE-F44D-AE4C-936EEF4F3250}" destId="{C7FBD1FB-617E-2D47-B591-C03F27FA9C0C}" srcOrd="0" destOrd="0" presId="urn:microsoft.com/office/officeart/2008/layout/LinedList"/>
    <dgm:cxn modelId="{744CD9CE-8608-B74F-9B34-F986138777AC}" srcId="{C5136CCA-CC69-E646-861E-5C8E576B889A}" destId="{D366463A-67D2-A941-977E-3994D81AC601}" srcOrd="1" destOrd="0" parTransId="{93753A1E-0716-B844-A9DA-48427E6CB85E}" sibTransId="{9E6AD200-C50E-6348-A0AD-5DDDB48CDBD5}"/>
    <dgm:cxn modelId="{2328F0F6-F1CE-7142-AF87-CBBE2DBB9007}" type="presOf" srcId="{10891B02-6F47-C74F-88F1-2E776C19821A}" destId="{B08EAF48-B038-6640-9C99-FCC0D07C794E}" srcOrd="0" destOrd="0" presId="urn:microsoft.com/office/officeart/2008/layout/LinedList"/>
    <dgm:cxn modelId="{AC4390FA-4837-284F-ADA0-2FE13CF5F970}" type="presOf" srcId="{D366463A-67D2-A941-977E-3994D81AC601}" destId="{F32ABDE1-4DA0-9842-9793-4ACE4D29EB16}" srcOrd="0" destOrd="0" presId="urn:microsoft.com/office/officeart/2008/layout/LinedList"/>
    <dgm:cxn modelId="{5F196E42-2F54-C64E-B987-831D9E5D8DA3}" type="presParOf" srcId="{A81F7513-44E6-AA4D-9FD5-FBD31478DE0D}" destId="{C8D56381-B9F0-2949-9847-AB0831372F59}" srcOrd="0" destOrd="0" presId="urn:microsoft.com/office/officeart/2008/layout/LinedList"/>
    <dgm:cxn modelId="{7C23F207-B57E-4743-BA5F-A45F3AA814B1}" type="presParOf" srcId="{A81F7513-44E6-AA4D-9FD5-FBD31478DE0D}" destId="{C342E7E0-E1A7-0B48-AFE2-E6A96DCB1116}" srcOrd="1" destOrd="0" presId="urn:microsoft.com/office/officeart/2008/layout/LinedList"/>
    <dgm:cxn modelId="{B6740EE5-154B-7344-A199-F0B1967BC187}" type="presParOf" srcId="{C342E7E0-E1A7-0B48-AFE2-E6A96DCB1116}" destId="{C7FBD1FB-617E-2D47-B591-C03F27FA9C0C}" srcOrd="0" destOrd="0" presId="urn:microsoft.com/office/officeart/2008/layout/LinedList"/>
    <dgm:cxn modelId="{E65AD97C-802E-E74B-967F-039A1516BA0A}" type="presParOf" srcId="{C342E7E0-E1A7-0B48-AFE2-E6A96DCB1116}" destId="{6A4301A7-77EB-E649-89C1-8CBFABD4EF34}" srcOrd="1" destOrd="0" presId="urn:microsoft.com/office/officeart/2008/layout/LinedList"/>
    <dgm:cxn modelId="{56E381C4-6982-434C-A7C8-D2FB728C6B00}" type="presParOf" srcId="{A81F7513-44E6-AA4D-9FD5-FBD31478DE0D}" destId="{0E57B328-5232-3C46-AB2F-3150EB2A615A}" srcOrd="2" destOrd="0" presId="urn:microsoft.com/office/officeart/2008/layout/LinedList"/>
    <dgm:cxn modelId="{F08B58C9-5CC3-574A-8558-13D63BED9D6A}" type="presParOf" srcId="{A81F7513-44E6-AA4D-9FD5-FBD31478DE0D}" destId="{E3DAED91-9B83-154E-92D8-F5456DD056BE}" srcOrd="3" destOrd="0" presId="urn:microsoft.com/office/officeart/2008/layout/LinedList"/>
    <dgm:cxn modelId="{77244627-5B3E-A142-A004-41C6D7BB4EF8}" type="presParOf" srcId="{E3DAED91-9B83-154E-92D8-F5456DD056BE}" destId="{F32ABDE1-4DA0-9842-9793-4ACE4D29EB16}" srcOrd="0" destOrd="0" presId="urn:microsoft.com/office/officeart/2008/layout/LinedList"/>
    <dgm:cxn modelId="{720FDA50-51D8-A740-B7A1-89C7DB237D06}" type="presParOf" srcId="{E3DAED91-9B83-154E-92D8-F5456DD056BE}" destId="{9BA21752-CF66-2145-8BED-CF069DA6AFAB}" srcOrd="1" destOrd="0" presId="urn:microsoft.com/office/officeart/2008/layout/LinedList"/>
    <dgm:cxn modelId="{FF65ACEB-58E1-E04F-8F59-3A9E85DFB335}" type="presParOf" srcId="{A81F7513-44E6-AA4D-9FD5-FBD31478DE0D}" destId="{C25695A8-14EC-AC41-A989-08CEE294CD07}" srcOrd="4" destOrd="0" presId="urn:microsoft.com/office/officeart/2008/layout/LinedList"/>
    <dgm:cxn modelId="{3900FDD5-7C7B-134D-B377-8B313EF82D7B}" type="presParOf" srcId="{A81F7513-44E6-AA4D-9FD5-FBD31478DE0D}" destId="{5AD157BA-8917-1348-B9FC-AEE8D7E29F96}" srcOrd="5" destOrd="0" presId="urn:microsoft.com/office/officeart/2008/layout/LinedList"/>
    <dgm:cxn modelId="{E5EC052C-FEB6-2949-8AA1-942D17E29CC6}" type="presParOf" srcId="{5AD157BA-8917-1348-B9FC-AEE8D7E29F96}" destId="{B08EAF48-B038-6640-9C99-FCC0D07C794E}" srcOrd="0" destOrd="0" presId="urn:microsoft.com/office/officeart/2008/layout/LinedList"/>
    <dgm:cxn modelId="{F0BF7D0C-2635-044C-BE57-98FDE28C4B9B}" type="presParOf" srcId="{5AD157BA-8917-1348-B9FC-AEE8D7E29F96}" destId="{3EA3A842-8740-C145-92AD-759ADA0F90D2}" srcOrd="1" destOrd="0" presId="urn:microsoft.com/office/officeart/2008/layout/LinedList"/>
    <dgm:cxn modelId="{16D165B4-D198-534E-A749-22EF786BF8C7}" type="presParOf" srcId="{A81F7513-44E6-AA4D-9FD5-FBD31478DE0D}" destId="{58B38D0A-BC87-8A49-B355-E450F54F17B7}" srcOrd="6" destOrd="0" presId="urn:microsoft.com/office/officeart/2008/layout/LinedList"/>
    <dgm:cxn modelId="{40B822DD-F1B9-9A4F-BF86-C7E106FAAEF9}" type="presParOf" srcId="{A81F7513-44E6-AA4D-9FD5-FBD31478DE0D}" destId="{FA85C08D-C5A4-8144-8B13-60513F591C4A}" srcOrd="7" destOrd="0" presId="urn:microsoft.com/office/officeart/2008/layout/LinedList"/>
    <dgm:cxn modelId="{57CFE3A2-FAF3-614D-B736-CE847C91B352}" type="presParOf" srcId="{FA85C08D-C5A4-8144-8B13-60513F591C4A}" destId="{3593B3A1-F5CB-9045-9C34-4C2D89079853}" srcOrd="0" destOrd="0" presId="urn:microsoft.com/office/officeart/2008/layout/LinedList"/>
    <dgm:cxn modelId="{E1E14784-7819-B449-86BB-F6B87F43278C}" type="presParOf" srcId="{FA85C08D-C5A4-8144-8B13-60513F591C4A}" destId="{65056736-18D9-4340-BDCF-6CF3E8519ED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6837B1A-CF58-3E4E-8C67-51A30CB69A8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A78D3538-2820-6A4E-BA45-1FE68B7060B0}">
      <dgm:prSet phldrT="[文本]"/>
      <dgm:spPr/>
      <dgm:t>
        <a:bodyPr/>
        <a:lstStyle/>
        <a:p>
          <a:r>
            <a:rPr lang="zh-CN" altLang="en-US" b="1" i="0" u="none" dirty="0"/>
            <a:t>第二十一条</a:t>
          </a:r>
          <a:r>
            <a:rPr lang="zh-CN" altLang="en-US" b="0" i="0" u="none" dirty="0"/>
            <a:t>　城市、县人民政府城乡规划主管部门和镇人民政府可以组织编制重要地块的修建性详细规划。修建性详细规划应当符合控制性详细规划。</a:t>
          </a:r>
          <a:endParaRPr lang="zh-CN" altLang="en-US" dirty="0"/>
        </a:p>
      </dgm:t>
    </dgm:pt>
    <dgm:pt modelId="{80BED7C2-A9BE-F841-8E08-983554A3F101}" type="parTrans" cxnId="{E97AD0E5-7E95-2E41-8FA1-772FDA1D8ECB}">
      <dgm:prSet/>
      <dgm:spPr/>
      <dgm:t>
        <a:bodyPr/>
        <a:lstStyle/>
        <a:p>
          <a:endParaRPr lang="zh-CN" altLang="en-US"/>
        </a:p>
      </dgm:t>
    </dgm:pt>
    <dgm:pt modelId="{124F6A90-B40E-9040-A16B-7728FCBE4355}" type="sibTrans" cxnId="{E97AD0E5-7E95-2E41-8FA1-772FDA1D8ECB}">
      <dgm:prSet/>
      <dgm:spPr/>
      <dgm:t>
        <a:bodyPr/>
        <a:lstStyle/>
        <a:p>
          <a:endParaRPr lang="zh-CN" altLang="en-US"/>
        </a:p>
      </dgm:t>
    </dgm:pt>
    <dgm:pt modelId="{8EB4B239-D27F-5C41-B537-012143DFC520}">
      <dgm:prSet phldrT="[文本]"/>
      <dgm:spPr/>
      <dgm:t>
        <a:bodyPr/>
        <a:lstStyle/>
        <a:p>
          <a:r>
            <a:rPr lang="zh-CN" altLang="en-US" b="1" i="0" u="none" dirty="0"/>
            <a:t>第二十二条</a:t>
          </a:r>
          <a:r>
            <a:rPr lang="zh-CN" altLang="en-US" b="0" i="0" u="none" dirty="0"/>
            <a:t>　乡、镇人民政府组织编制乡规划、村庄规划，报上一级人民政府审批。村庄规划在报送审批前，应当经村民会议或者村民代表会议讨论同意。</a:t>
          </a:r>
          <a:endParaRPr lang="zh-CN" altLang="en-US" dirty="0"/>
        </a:p>
      </dgm:t>
    </dgm:pt>
    <dgm:pt modelId="{170489B0-A1F2-6D49-B067-BB597893E33C}" type="parTrans" cxnId="{A6333DD7-D864-7A4F-BD44-61BA5AD816A8}">
      <dgm:prSet/>
      <dgm:spPr/>
      <dgm:t>
        <a:bodyPr/>
        <a:lstStyle/>
        <a:p>
          <a:endParaRPr lang="zh-CN" altLang="en-US"/>
        </a:p>
      </dgm:t>
    </dgm:pt>
    <dgm:pt modelId="{B167D654-2115-E94A-B2E6-5D3BCB1BCF4D}" type="sibTrans" cxnId="{A6333DD7-D864-7A4F-BD44-61BA5AD816A8}">
      <dgm:prSet/>
      <dgm:spPr/>
      <dgm:t>
        <a:bodyPr/>
        <a:lstStyle/>
        <a:p>
          <a:endParaRPr lang="zh-CN" altLang="en-US"/>
        </a:p>
      </dgm:t>
    </dgm:pt>
    <dgm:pt modelId="{11F13AED-93E2-4C42-8560-26C3B6855126}">
      <dgm:prSet phldrT="[文本]"/>
      <dgm:spPr/>
      <dgm:t>
        <a:bodyPr/>
        <a:lstStyle/>
        <a:p>
          <a:r>
            <a:rPr lang="zh-CN" altLang="en-US" b="1" i="0" u="none" dirty="0"/>
            <a:t>第二十三条</a:t>
          </a:r>
          <a:r>
            <a:rPr lang="zh-CN" altLang="en-US" b="0" i="0" u="none" dirty="0"/>
            <a:t>　首都的总体规划、详细规划应当统筹考虑中央国家机关用地布局和空间安排的需要。</a:t>
          </a:r>
          <a:endParaRPr lang="zh-CN" altLang="en-US" dirty="0"/>
        </a:p>
      </dgm:t>
    </dgm:pt>
    <dgm:pt modelId="{B2F80869-D9BE-7E43-AFEC-5C8FD5A118ED}" type="parTrans" cxnId="{0854C9F1-3C71-9E40-91C9-B58C8DF907E4}">
      <dgm:prSet/>
      <dgm:spPr/>
      <dgm:t>
        <a:bodyPr/>
        <a:lstStyle/>
        <a:p>
          <a:endParaRPr lang="zh-CN" altLang="en-US"/>
        </a:p>
      </dgm:t>
    </dgm:pt>
    <dgm:pt modelId="{72CDDF92-E6E3-CD48-AA96-EDE154FC887D}" type="sibTrans" cxnId="{0854C9F1-3C71-9E40-91C9-B58C8DF907E4}">
      <dgm:prSet/>
      <dgm:spPr/>
      <dgm:t>
        <a:bodyPr/>
        <a:lstStyle/>
        <a:p>
          <a:endParaRPr lang="zh-CN" altLang="en-US"/>
        </a:p>
      </dgm:t>
    </dgm:pt>
    <dgm:pt modelId="{A7D0E746-AE8D-8D45-8011-EBB392AC0748}" type="pres">
      <dgm:prSet presAssocID="{76837B1A-CF58-3E4E-8C67-51A30CB69A82}" presName="vert0" presStyleCnt="0">
        <dgm:presLayoutVars>
          <dgm:dir/>
          <dgm:animOne val="branch"/>
          <dgm:animLvl val="lvl"/>
        </dgm:presLayoutVars>
      </dgm:prSet>
      <dgm:spPr/>
    </dgm:pt>
    <dgm:pt modelId="{F7E9BB58-B33C-2A46-BB0C-9F0A71477746}" type="pres">
      <dgm:prSet presAssocID="{A78D3538-2820-6A4E-BA45-1FE68B7060B0}" presName="thickLine" presStyleLbl="alignNode1" presStyleIdx="0" presStyleCnt="3"/>
      <dgm:spPr/>
    </dgm:pt>
    <dgm:pt modelId="{E9F3C818-B93E-2C4F-AF05-B6A33E6E71E8}" type="pres">
      <dgm:prSet presAssocID="{A78D3538-2820-6A4E-BA45-1FE68B7060B0}" presName="horz1" presStyleCnt="0"/>
      <dgm:spPr/>
    </dgm:pt>
    <dgm:pt modelId="{DF7F7C64-3D0B-5642-91F2-03D93A067187}" type="pres">
      <dgm:prSet presAssocID="{A78D3538-2820-6A4E-BA45-1FE68B7060B0}" presName="tx1" presStyleLbl="revTx" presStyleIdx="0" presStyleCnt="3"/>
      <dgm:spPr/>
    </dgm:pt>
    <dgm:pt modelId="{CABF61BF-E54D-014E-81DE-DB174D4DFB3A}" type="pres">
      <dgm:prSet presAssocID="{A78D3538-2820-6A4E-BA45-1FE68B7060B0}" presName="vert1" presStyleCnt="0"/>
      <dgm:spPr/>
    </dgm:pt>
    <dgm:pt modelId="{456A646E-485E-4644-933C-B6A79FA7C86F}" type="pres">
      <dgm:prSet presAssocID="{8EB4B239-D27F-5C41-B537-012143DFC520}" presName="thickLine" presStyleLbl="alignNode1" presStyleIdx="1" presStyleCnt="3"/>
      <dgm:spPr/>
    </dgm:pt>
    <dgm:pt modelId="{794FC7D0-B906-FA47-A95F-5BDB97B219AD}" type="pres">
      <dgm:prSet presAssocID="{8EB4B239-D27F-5C41-B537-012143DFC520}" presName="horz1" presStyleCnt="0"/>
      <dgm:spPr/>
    </dgm:pt>
    <dgm:pt modelId="{2CF57277-8888-974F-9D1A-54FB6C25030E}" type="pres">
      <dgm:prSet presAssocID="{8EB4B239-D27F-5C41-B537-012143DFC520}" presName="tx1" presStyleLbl="revTx" presStyleIdx="1" presStyleCnt="3"/>
      <dgm:spPr/>
    </dgm:pt>
    <dgm:pt modelId="{89ADFCD8-74C3-FB45-8E2E-A182F42583C9}" type="pres">
      <dgm:prSet presAssocID="{8EB4B239-D27F-5C41-B537-012143DFC520}" presName="vert1" presStyleCnt="0"/>
      <dgm:spPr/>
    </dgm:pt>
    <dgm:pt modelId="{B4B91E12-B685-4B47-B856-D44ED464A44B}" type="pres">
      <dgm:prSet presAssocID="{11F13AED-93E2-4C42-8560-26C3B6855126}" presName="thickLine" presStyleLbl="alignNode1" presStyleIdx="2" presStyleCnt="3"/>
      <dgm:spPr/>
    </dgm:pt>
    <dgm:pt modelId="{5466CB9D-F353-1743-8E61-98422474C855}" type="pres">
      <dgm:prSet presAssocID="{11F13AED-93E2-4C42-8560-26C3B6855126}" presName="horz1" presStyleCnt="0"/>
      <dgm:spPr/>
    </dgm:pt>
    <dgm:pt modelId="{54961083-5D87-3145-95E2-4697767978AB}" type="pres">
      <dgm:prSet presAssocID="{11F13AED-93E2-4C42-8560-26C3B6855126}" presName="tx1" presStyleLbl="revTx" presStyleIdx="2" presStyleCnt="3"/>
      <dgm:spPr/>
    </dgm:pt>
    <dgm:pt modelId="{348AC56C-9A37-1547-8138-59A2CE55875B}" type="pres">
      <dgm:prSet presAssocID="{11F13AED-93E2-4C42-8560-26C3B6855126}" presName="vert1" presStyleCnt="0"/>
      <dgm:spPr/>
    </dgm:pt>
  </dgm:ptLst>
  <dgm:cxnLst>
    <dgm:cxn modelId="{91050F3E-575A-5040-8815-D664C15422D8}" type="presOf" srcId="{11F13AED-93E2-4C42-8560-26C3B6855126}" destId="{54961083-5D87-3145-95E2-4697767978AB}" srcOrd="0" destOrd="0" presId="urn:microsoft.com/office/officeart/2008/layout/LinedList"/>
    <dgm:cxn modelId="{B8395C88-6EF0-204C-9AF4-2AAA64FFF925}" type="presOf" srcId="{A78D3538-2820-6A4E-BA45-1FE68B7060B0}" destId="{DF7F7C64-3D0B-5642-91F2-03D93A067187}" srcOrd="0" destOrd="0" presId="urn:microsoft.com/office/officeart/2008/layout/LinedList"/>
    <dgm:cxn modelId="{A6333DD7-D864-7A4F-BD44-61BA5AD816A8}" srcId="{76837B1A-CF58-3E4E-8C67-51A30CB69A82}" destId="{8EB4B239-D27F-5C41-B537-012143DFC520}" srcOrd="1" destOrd="0" parTransId="{170489B0-A1F2-6D49-B067-BB597893E33C}" sibTransId="{B167D654-2115-E94A-B2E6-5D3BCB1BCF4D}"/>
    <dgm:cxn modelId="{5E0C6ADA-5985-CB46-9F53-1AF334273CD0}" type="presOf" srcId="{8EB4B239-D27F-5C41-B537-012143DFC520}" destId="{2CF57277-8888-974F-9D1A-54FB6C25030E}" srcOrd="0" destOrd="0" presId="urn:microsoft.com/office/officeart/2008/layout/LinedList"/>
    <dgm:cxn modelId="{E97AD0E5-7E95-2E41-8FA1-772FDA1D8ECB}" srcId="{76837B1A-CF58-3E4E-8C67-51A30CB69A82}" destId="{A78D3538-2820-6A4E-BA45-1FE68B7060B0}" srcOrd="0" destOrd="0" parTransId="{80BED7C2-A9BE-F841-8E08-983554A3F101}" sibTransId="{124F6A90-B40E-9040-A16B-7728FCBE4355}"/>
    <dgm:cxn modelId="{CE3A72ED-0B48-0A4F-A925-8A15777A8D7A}" type="presOf" srcId="{76837B1A-CF58-3E4E-8C67-51A30CB69A82}" destId="{A7D0E746-AE8D-8D45-8011-EBB392AC0748}" srcOrd="0" destOrd="0" presId="urn:microsoft.com/office/officeart/2008/layout/LinedList"/>
    <dgm:cxn modelId="{0854C9F1-3C71-9E40-91C9-B58C8DF907E4}" srcId="{76837B1A-CF58-3E4E-8C67-51A30CB69A82}" destId="{11F13AED-93E2-4C42-8560-26C3B6855126}" srcOrd="2" destOrd="0" parTransId="{B2F80869-D9BE-7E43-AFEC-5C8FD5A118ED}" sibTransId="{72CDDF92-E6E3-CD48-AA96-EDE154FC887D}"/>
    <dgm:cxn modelId="{4E6EE450-4EEF-EE49-8138-8F278332BA48}" type="presParOf" srcId="{A7D0E746-AE8D-8D45-8011-EBB392AC0748}" destId="{F7E9BB58-B33C-2A46-BB0C-9F0A71477746}" srcOrd="0" destOrd="0" presId="urn:microsoft.com/office/officeart/2008/layout/LinedList"/>
    <dgm:cxn modelId="{24D895C4-06AA-9741-872F-F9EE363CFBF0}" type="presParOf" srcId="{A7D0E746-AE8D-8D45-8011-EBB392AC0748}" destId="{E9F3C818-B93E-2C4F-AF05-B6A33E6E71E8}" srcOrd="1" destOrd="0" presId="urn:microsoft.com/office/officeart/2008/layout/LinedList"/>
    <dgm:cxn modelId="{28449E00-657D-EF45-BD51-CA8E7828414A}" type="presParOf" srcId="{E9F3C818-B93E-2C4F-AF05-B6A33E6E71E8}" destId="{DF7F7C64-3D0B-5642-91F2-03D93A067187}" srcOrd="0" destOrd="0" presId="urn:microsoft.com/office/officeart/2008/layout/LinedList"/>
    <dgm:cxn modelId="{6A152DF6-AD63-7C4E-A71A-7D3B3757D9CF}" type="presParOf" srcId="{E9F3C818-B93E-2C4F-AF05-B6A33E6E71E8}" destId="{CABF61BF-E54D-014E-81DE-DB174D4DFB3A}" srcOrd="1" destOrd="0" presId="urn:microsoft.com/office/officeart/2008/layout/LinedList"/>
    <dgm:cxn modelId="{BCF43747-6B59-7E44-876C-EE9FD449BF7A}" type="presParOf" srcId="{A7D0E746-AE8D-8D45-8011-EBB392AC0748}" destId="{456A646E-485E-4644-933C-B6A79FA7C86F}" srcOrd="2" destOrd="0" presId="urn:microsoft.com/office/officeart/2008/layout/LinedList"/>
    <dgm:cxn modelId="{B5EAAECB-E499-A344-9666-43AD319C7F40}" type="presParOf" srcId="{A7D0E746-AE8D-8D45-8011-EBB392AC0748}" destId="{794FC7D0-B906-FA47-A95F-5BDB97B219AD}" srcOrd="3" destOrd="0" presId="urn:microsoft.com/office/officeart/2008/layout/LinedList"/>
    <dgm:cxn modelId="{7F2E70ED-15A5-A947-8D92-1FD8C3C2D373}" type="presParOf" srcId="{794FC7D0-B906-FA47-A95F-5BDB97B219AD}" destId="{2CF57277-8888-974F-9D1A-54FB6C25030E}" srcOrd="0" destOrd="0" presId="urn:microsoft.com/office/officeart/2008/layout/LinedList"/>
    <dgm:cxn modelId="{2E29C72C-CF09-434A-9462-F61D24095902}" type="presParOf" srcId="{794FC7D0-B906-FA47-A95F-5BDB97B219AD}" destId="{89ADFCD8-74C3-FB45-8E2E-A182F42583C9}" srcOrd="1" destOrd="0" presId="urn:microsoft.com/office/officeart/2008/layout/LinedList"/>
    <dgm:cxn modelId="{115EAF8C-827E-D643-AEFE-21B54A378677}" type="presParOf" srcId="{A7D0E746-AE8D-8D45-8011-EBB392AC0748}" destId="{B4B91E12-B685-4B47-B856-D44ED464A44B}" srcOrd="4" destOrd="0" presId="urn:microsoft.com/office/officeart/2008/layout/LinedList"/>
    <dgm:cxn modelId="{11EAA1CC-154E-F84C-A644-84BF22CD1891}" type="presParOf" srcId="{A7D0E746-AE8D-8D45-8011-EBB392AC0748}" destId="{5466CB9D-F353-1743-8E61-98422474C855}" srcOrd="5" destOrd="0" presId="urn:microsoft.com/office/officeart/2008/layout/LinedList"/>
    <dgm:cxn modelId="{E0658FBC-B959-E749-9B9F-FE752C89843D}" type="presParOf" srcId="{5466CB9D-F353-1743-8E61-98422474C855}" destId="{54961083-5D87-3145-95E2-4697767978AB}" srcOrd="0" destOrd="0" presId="urn:microsoft.com/office/officeart/2008/layout/LinedList"/>
    <dgm:cxn modelId="{6AF7A021-7591-724D-BD1C-FE1DC0B07B33}" type="presParOf" srcId="{5466CB9D-F353-1743-8E61-98422474C855}" destId="{348AC56C-9A37-1547-8138-59A2CE5587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6C4A6A0-F39E-974A-AF66-EACA577D9EF8}"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C8A01E93-FC8A-0640-A48C-5CE0F1644484}">
      <dgm:prSet phldrT="[文本]"/>
      <dgm:spPr/>
      <dgm:t>
        <a:bodyPr/>
        <a:lstStyle/>
        <a:p>
          <a:r>
            <a:rPr lang="zh-CN" altLang="en-US" b="0" i="0" u="none" dirty="0"/>
            <a:t>城乡规划组织编制机关应当委托具有相应资质等级的单位承担城乡规划的具体编制工作。</a:t>
          </a:r>
          <a:endParaRPr lang="zh-CN" altLang="en-US" dirty="0"/>
        </a:p>
      </dgm:t>
    </dgm:pt>
    <dgm:pt modelId="{1AA8AE46-4796-924C-ADF4-FA611350A162}" type="parTrans" cxnId="{30D09012-906F-0E4C-B5B5-7132C2F06028}">
      <dgm:prSet/>
      <dgm:spPr/>
      <dgm:t>
        <a:bodyPr/>
        <a:lstStyle/>
        <a:p>
          <a:endParaRPr lang="zh-CN" altLang="en-US"/>
        </a:p>
      </dgm:t>
    </dgm:pt>
    <dgm:pt modelId="{374A6DC9-102B-4C41-A29D-E3DCEAE87E21}" type="sibTrans" cxnId="{30D09012-906F-0E4C-B5B5-7132C2F06028}">
      <dgm:prSet/>
      <dgm:spPr/>
      <dgm:t>
        <a:bodyPr/>
        <a:lstStyle/>
        <a:p>
          <a:endParaRPr lang="zh-CN" altLang="en-US"/>
        </a:p>
      </dgm:t>
    </dgm:pt>
    <dgm:pt modelId="{6F0DEBD3-79E5-8A46-8829-979FEE4B9134}">
      <dgm:prSet phldrT="[文本]"/>
      <dgm:spPr/>
      <dgm:t>
        <a:bodyPr/>
        <a:lstStyle/>
        <a:p>
          <a:r>
            <a:rPr lang="zh-CN" altLang="en-US" b="0" i="0" u="none" dirty="0"/>
            <a:t>（一）有法人资格； （二）有规定数量的经相关行业协会注册的规划师； （三）有规定数量的相关专业技术人员； （四）有相应的技术装备； （五）有健全的技术、质量、财务管理制度。 编制城乡规划必须遵守国家有关标准。</a:t>
          </a:r>
          <a:endParaRPr lang="zh-CN" altLang="en-US" dirty="0"/>
        </a:p>
      </dgm:t>
    </dgm:pt>
    <dgm:pt modelId="{127F2215-88DA-4649-A52C-50EB06B76E19}" type="parTrans" cxnId="{2BA210C3-0731-AA48-A5B3-EDCD63E4B6C9}">
      <dgm:prSet/>
      <dgm:spPr/>
      <dgm:t>
        <a:bodyPr/>
        <a:lstStyle/>
        <a:p>
          <a:endParaRPr lang="zh-CN" altLang="en-US"/>
        </a:p>
      </dgm:t>
    </dgm:pt>
    <dgm:pt modelId="{C031FE4E-3B01-A145-A793-CE891803A965}" type="sibTrans" cxnId="{2BA210C3-0731-AA48-A5B3-EDCD63E4B6C9}">
      <dgm:prSet/>
      <dgm:spPr/>
      <dgm:t>
        <a:bodyPr/>
        <a:lstStyle/>
        <a:p>
          <a:endParaRPr lang="zh-CN" altLang="en-US"/>
        </a:p>
      </dgm:t>
    </dgm:pt>
    <dgm:pt modelId="{F12EE080-57F8-E240-B901-E8EB45A40F97}">
      <dgm:prSet phldrT="[文本]"/>
      <dgm:spPr/>
      <dgm:t>
        <a:bodyPr/>
        <a:lstStyle/>
        <a:p>
          <a:r>
            <a:rPr lang="zh-CN" altLang="en-US" b="0" i="0" u="none" dirty="0"/>
            <a:t>从事城乡规划编制工作应当具备下列条件，并经国务院城乡规划主管部门或者省、自治区、直辖市人民政府城乡规划主管部门依法审查合格，取得相应等级的资质证书后，方可在资质等级许可的范围内从事城乡规划编制工作：</a:t>
          </a:r>
          <a:endParaRPr lang="zh-CN" altLang="en-US" dirty="0"/>
        </a:p>
      </dgm:t>
    </dgm:pt>
    <dgm:pt modelId="{8A731C27-1A9A-BF47-8788-3606D0043815}" type="parTrans" cxnId="{42707E9A-F2A7-4541-823E-1227F92FA93F}">
      <dgm:prSet/>
      <dgm:spPr/>
      <dgm:t>
        <a:bodyPr/>
        <a:lstStyle/>
        <a:p>
          <a:endParaRPr lang="zh-CN" altLang="en-US"/>
        </a:p>
      </dgm:t>
    </dgm:pt>
    <dgm:pt modelId="{0E4CC1CE-D763-4E4D-B3AB-BC1AAC47A4F1}" type="sibTrans" cxnId="{42707E9A-F2A7-4541-823E-1227F92FA93F}">
      <dgm:prSet/>
      <dgm:spPr/>
      <dgm:t>
        <a:bodyPr/>
        <a:lstStyle/>
        <a:p>
          <a:endParaRPr lang="zh-CN" altLang="en-US"/>
        </a:p>
      </dgm:t>
    </dgm:pt>
    <dgm:pt modelId="{63980CCB-FF09-B54E-92C0-9FC95F33E35D}" type="pres">
      <dgm:prSet presAssocID="{C6C4A6A0-F39E-974A-AF66-EACA577D9EF8}" presName="vert0" presStyleCnt="0">
        <dgm:presLayoutVars>
          <dgm:dir/>
          <dgm:animOne val="branch"/>
          <dgm:animLvl val="lvl"/>
        </dgm:presLayoutVars>
      </dgm:prSet>
      <dgm:spPr/>
    </dgm:pt>
    <dgm:pt modelId="{24379455-7FCF-274E-9E6C-F692FA445DF4}" type="pres">
      <dgm:prSet presAssocID="{C8A01E93-FC8A-0640-A48C-5CE0F1644484}" presName="thickLine" presStyleLbl="alignNode1" presStyleIdx="0" presStyleCnt="3"/>
      <dgm:spPr/>
    </dgm:pt>
    <dgm:pt modelId="{1AC6C18D-FD1E-BA41-9808-B39BD1814855}" type="pres">
      <dgm:prSet presAssocID="{C8A01E93-FC8A-0640-A48C-5CE0F1644484}" presName="horz1" presStyleCnt="0"/>
      <dgm:spPr/>
    </dgm:pt>
    <dgm:pt modelId="{D1F8F293-290F-8045-8787-A0BB14C1F8B4}" type="pres">
      <dgm:prSet presAssocID="{C8A01E93-FC8A-0640-A48C-5CE0F1644484}" presName="tx1" presStyleLbl="revTx" presStyleIdx="0" presStyleCnt="3"/>
      <dgm:spPr/>
    </dgm:pt>
    <dgm:pt modelId="{224C02EA-F174-8947-AC0E-E550ED6DB0FD}" type="pres">
      <dgm:prSet presAssocID="{C8A01E93-FC8A-0640-A48C-5CE0F1644484}" presName="vert1" presStyleCnt="0"/>
      <dgm:spPr/>
    </dgm:pt>
    <dgm:pt modelId="{3FA12507-20AD-B34C-A6D3-5B242CD6C203}" type="pres">
      <dgm:prSet presAssocID="{6F0DEBD3-79E5-8A46-8829-979FEE4B9134}" presName="thickLine" presStyleLbl="alignNode1" presStyleIdx="1" presStyleCnt="3"/>
      <dgm:spPr/>
    </dgm:pt>
    <dgm:pt modelId="{1EF088E9-509E-214A-9D30-5C9644CECB52}" type="pres">
      <dgm:prSet presAssocID="{6F0DEBD3-79E5-8A46-8829-979FEE4B9134}" presName="horz1" presStyleCnt="0"/>
      <dgm:spPr/>
    </dgm:pt>
    <dgm:pt modelId="{0E70ABE3-C599-7B48-BCDE-415A21328B40}" type="pres">
      <dgm:prSet presAssocID="{6F0DEBD3-79E5-8A46-8829-979FEE4B9134}" presName="tx1" presStyleLbl="revTx" presStyleIdx="1" presStyleCnt="3"/>
      <dgm:spPr/>
    </dgm:pt>
    <dgm:pt modelId="{02C9A227-73E8-C248-A802-F21037290CA6}" type="pres">
      <dgm:prSet presAssocID="{6F0DEBD3-79E5-8A46-8829-979FEE4B9134}" presName="vert1" presStyleCnt="0"/>
      <dgm:spPr/>
    </dgm:pt>
    <dgm:pt modelId="{0430E37F-6EA1-3048-A97B-3575E30A6A89}" type="pres">
      <dgm:prSet presAssocID="{F12EE080-57F8-E240-B901-E8EB45A40F97}" presName="thickLine" presStyleLbl="alignNode1" presStyleIdx="2" presStyleCnt="3"/>
      <dgm:spPr/>
    </dgm:pt>
    <dgm:pt modelId="{8FF3DBEF-7F10-F64F-A2FE-0A4A63A9E204}" type="pres">
      <dgm:prSet presAssocID="{F12EE080-57F8-E240-B901-E8EB45A40F97}" presName="horz1" presStyleCnt="0"/>
      <dgm:spPr/>
    </dgm:pt>
    <dgm:pt modelId="{E160067E-1767-7747-9D14-8DE075B29B47}" type="pres">
      <dgm:prSet presAssocID="{F12EE080-57F8-E240-B901-E8EB45A40F97}" presName="tx1" presStyleLbl="revTx" presStyleIdx="2" presStyleCnt="3"/>
      <dgm:spPr/>
    </dgm:pt>
    <dgm:pt modelId="{B704BBB2-FDE5-C04E-ACFD-D78D0E501A62}" type="pres">
      <dgm:prSet presAssocID="{F12EE080-57F8-E240-B901-E8EB45A40F97}" presName="vert1" presStyleCnt="0"/>
      <dgm:spPr/>
    </dgm:pt>
  </dgm:ptLst>
  <dgm:cxnLst>
    <dgm:cxn modelId="{30D09012-906F-0E4C-B5B5-7132C2F06028}" srcId="{C6C4A6A0-F39E-974A-AF66-EACA577D9EF8}" destId="{C8A01E93-FC8A-0640-A48C-5CE0F1644484}" srcOrd="0" destOrd="0" parTransId="{1AA8AE46-4796-924C-ADF4-FA611350A162}" sibTransId="{374A6DC9-102B-4C41-A29D-E3DCEAE87E21}"/>
    <dgm:cxn modelId="{6497492B-646F-6645-902E-5CF41311119A}" type="presOf" srcId="{6F0DEBD3-79E5-8A46-8829-979FEE4B9134}" destId="{0E70ABE3-C599-7B48-BCDE-415A21328B40}" srcOrd="0" destOrd="0" presId="urn:microsoft.com/office/officeart/2008/layout/LinedList"/>
    <dgm:cxn modelId="{4732616D-0332-214A-BB68-A4FAF8D27CDA}" type="presOf" srcId="{C8A01E93-FC8A-0640-A48C-5CE0F1644484}" destId="{D1F8F293-290F-8045-8787-A0BB14C1F8B4}" srcOrd="0" destOrd="0" presId="urn:microsoft.com/office/officeart/2008/layout/LinedList"/>
    <dgm:cxn modelId="{9007AD8F-13B8-8749-8DC1-2A0FA5E06368}" type="presOf" srcId="{C6C4A6A0-F39E-974A-AF66-EACA577D9EF8}" destId="{63980CCB-FF09-B54E-92C0-9FC95F33E35D}" srcOrd="0" destOrd="0" presId="urn:microsoft.com/office/officeart/2008/layout/LinedList"/>
    <dgm:cxn modelId="{42707E9A-F2A7-4541-823E-1227F92FA93F}" srcId="{C6C4A6A0-F39E-974A-AF66-EACA577D9EF8}" destId="{F12EE080-57F8-E240-B901-E8EB45A40F97}" srcOrd="2" destOrd="0" parTransId="{8A731C27-1A9A-BF47-8788-3606D0043815}" sibTransId="{0E4CC1CE-D763-4E4D-B3AB-BC1AAC47A4F1}"/>
    <dgm:cxn modelId="{00ECB7AC-A613-E14B-A01B-608BF956C853}" type="presOf" srcId="{F12EE080-57F8-E240-B901-E8EB45A40F97}" destId="{E160067E-1767-7747-9D14-8DE075B29B47}" srcOrd="0" destOrd="0" presId="urn:microsoft.com/office/officeart/2008/layout/LinedList"/>
    <dgm:cxn modelId="{2BA210C3-0731-AA48-A5B3-EDCD63E4B6C9}" srcId="{C6C4A6A0-F39E-974A-AF66-EACA577D9EF8}" destId="{6F0DEBD3-79E5-8A46-8829-979FEE4B9134}" srcOrd="1" destOrd="0" parTransId="{127F2215-88DA-4649-A52C-50EB06B76E19}" sibTransId="{C031FE4E-3B01-A145-A793-CE891803A965}"/>
    <dgm:cxn modelId="{8C870555-DBB5-BB4A-80BA-BF39EF66ED5A}" type="presParOf" srcId="{63980CCB-FF09-B54E-92C0-9FC95F33E35D}" destId="{24379455-7FCF-274E-9E6C-F692FA445DF4}" srcOrd="0" destOrd="0" presId="urn:microsoft.com/office/officeart/2008/layout/LinedList"/>
    <dgm:cxn modelId="{38C13C37-8763-8146-A76B-F80718C89144}" type="presParOf" srcId="{63980CCB-FF09-B54E-92C0-9FC95F33E35D}" destId="{1AC6C18D-FD1E-BA41-9808-B39BD1814855}" srcOrd="1" destOrd="0" presId="urn:microsoft.com/office/officeart/2008/layout/LinedList"/>
    <dgm:cxn modelId="{789D5E4C-AB6D-1144-96C7-5EE1FA4EDCF9}" type="presParOf" srcId="{1AC6C18D-FD1E-BA41-9808-B39BD1814855}" destId="{D1F8F293-290F-8045-8787-A0BB14C1F8B4}" srcOrd="0" destOrd="0" presId="urn:microsoft.com/office/officeart/2008/layout/LinedList"/>
    <dgm:cxn modelId="{A5CE527D-5735-2F4A-932A-12E5DD8E3ECE}" type="presParOf" srcId="{1AC6C18D-FD1E-BA41-9808-B39BD1814855}" destId="{224C02EA-F174-8947-AC0E-E550ED6DB0FD}" srcOrd="1" destOrd="0" presId="urn:microsoft.com/office/officeart/2008/layout/LinedList"/>
    <dgm:cxn modelId="{465FDE08-45BF-4745-8183-F39821E6EDC2}" type="presParOf" srcId="{63980CCB-FF09-B54E-92C0-9FC95F33E35D}" destId="{3FA12507-20AD-B34C-A6D3-5B242CD6C203}" srcOrd="2" destOrd="0" presId="urn:microsoft.com/office/officeart/2008/layout/LinedList"/>
    <dgm:cxn modelId="{4B1B4D2B-52A6-194E-ACB8-0C3720CDE852}" type="presParOf" srcId="{63980CCB-FF09-B54E-92C0-9FC95F33E35D}" destId="{1EF088E9-509E-214A-9D30-5C9644CECB52}" srcOrd="3" destOrd="0" presId="urn:microsoft.com/office/officeart/2008/layout/LinedList"/>
    <dgm:cxn modelId="{533ACE9B-471C-114F-A07C-403CC6436C36}" type="presParOf" srcId="{1EF088E9-509E-214A-9D30-5C9644CECB52}" destId="{0E70ABE3-C599-7B48-BCDE-415A21328B40}" srcOrd="0" destOrd="0" presId="urn:microsoft.com/office/officeart/2008/layout/LinedList"/>
    <dgm:cxn modelId="{CFE2CC5B-A57D-F241-9C95-201C9AAB2ADF}" type="presParOf" srcId="{1EF088E9-509E-214A-9D30-5C9644CECB52}" destId="{02C9A227-73E8-C248-A802-F21037290CA6}" srcOrd="1" destOrd="0" presId="urn:microsoft.com/office/officeart/2008/layout/LinedList"/>
    <dgm:cxn modelId="{A156CF8A-9054-5A48-806A-908665A61C9A}" type="presParOf" srcId="{63980CCB-FF09-B54E-92C0-9FC95F33E35D}" destId="{0430E37F-6EA1-3048-A97B-3575E30A6A89}" srcOrd="4" destOrd="0" presId="urn:microsoft.com/office/officeart/2008/layout/LinedList"/>
    <dgm:cxn modelId="{560C09CE-1205-014F-BE24-2875ED927728}" type="presParOf" srcId="{63980CCB-FF09-B54E-92C0-9FC95F33E35D}" destId="{8FF3DBEF-7F10-F64F-A2FE-0A4A63A9E204}" srcOrd="5" destOrd="0" presId="urn:microsoft.com/office/officeart/2008/layout/LinedList"/>
    <dgm:cxn modelId="{45E4E2A0-820F-F74C-8FF1-B974C7DEEC57}" type="presParOf" srcId="{8FF3DBEF-7F10-F64F-A2FE-0A4A63A9E204}" destId="{E160067E-1767-7747-9D14-8DE075B29B47}" srcOrd="0" destOrd="0" presId="urn:microsoft.com/office/officeart/2008/layout/LinedList"/>
    <dgm:cxn modelId="{98475C6A-F8E9-FD47-AAC0-779ADC662EE9}" type="presParOf" srcId="{8FF3DBEF-7F10-F64F-A2FE-0A4A63A9E204}" destId="{B704BBB2-FDE5-C04E-ACFD-D78D0E501A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2549918-71E1-7C4F-966E-5485C239892D}"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B129F7F1-D2A4-F34E-9E89-F4052ACD5227}">
      <dgm:prSet phldrT="[文本]"/>
      <dgm:spPr/>
      <dgm:t>
        <a:bodyPr/>
        <a:lstStyle/>
        <a:p>
          <a:r>
            <a:rPr lang="zh-CN" altLang="en-US" b="1" i="0" u="none" dirty="0"/>
            <a:t>第二十五条 </a:t>
          </a:r>
          <a:r>
            <a:rPr lang="zh-CN" altLang="en-US" b="0" i="0" u="none" dirty="0"/>
            <a:t>编制城乡规划，应当具备国家规定的勘察、测绘、气象、地震、水文、环境等基础资料。 县级以上地方人民政府有关主管部门应当根据编制城乡规划的需要，及时提供有关基础资料。</a:t>
          </a:r>
          <a:endParaRPr lang="zh-CN" altLang="en-US" dirty="0"/>
        </a:p>
      </dgm:t>
    </dgm:pt>
    <dgm:pt modelId="{322AD039-81DB-A944-9C78-FB8CD718777E}" type="parTrans" cxnId="{5577249C-451A-204C-BEDC-2371FE3E0FB0}">
      <dgm:prSet/>
      <dgm:spPr/>
      <dgm:t>
        <a:bodyPr/>
        <a:lstStyle/>
        <a:p>
          <a:endParaRPr lang="zh-CN" altLang="en-US"/>
        </a:p>
      </dgm:t>
    </dgm:pt>
    <dgm:pt modelId="{0D98F6DD-FC00-8D45-B133-75C0407CD311}" type="sibTrans" cxnId="{5577249C-451A-204C-BEDC-2371FE3E0FB0}">
      <dgm:prSet/>
      <dgm:spPr/>
      <dgm:t>
        <a:bodyPr/>
        <a:lstStyle/>
        <a:p>
          <a:endParaRPr lang="zh-CN" altLang="en-US"/>
        </a:p>
      </dgm:t>
    </dgm:pt>
    <dgm:pt modelId="{9619A5B1-736F-F94E-B223-447CFB833153}">
      <dgm:prSet phldrT="[文本]"/>
      <dgm:spPr/>
      <dgm:t>
        <a:bodyPr/>
        <a:lstStyle/>
        <a:p>
          <a:r>
            <a:rPr lang="zh-CN" altLang="en-US" b="1" i="0" u="none" dirty="0"/>
            <a:t>第二十六条 </a:t>
          </a:r>
          <a:r>
            <a:rPr lang="zh-CN" altLang="en-US" b="0" i="0" u="none" dirty="0"/>
            <a:t>城乡规划报送审批前，组织编制机关应当依法将城乡规划草案予以公告，并采取论证会、听证会或者其他方式征求专家和公众的意见。公告的时间不得少于三十日。 组织编制机关应当充分考虑专家和公众的意见，并在报送审批的材料中附具意见采纳情况及理由。</a:t>
          </a:r>
          <a:endParaRPr lang="zh-CN" altLang="en-US" dirty="0"/>
        </a:p>
      </dgm:t>
    </dgm:pt>
    <dgm:pt modelId="{2971672D-E8AD-7C4F-AF89-DAE656374111}" type="parTrans" cxnId="{EDAD9C0D-64AB-AD4F-A676-C74169DC4236}">
      <dgm:prSet/>
      <dgm:spPr/>
      <dgm:t>
        <a:bodyPr/>
        <a:lstStyle/>
        <a:p>
          <a:endParaRPr lang="zh-CN" altLang="en-US"/>
        </a:p>
      </dgm:t>
    </dgm:pt>
    <dgm:pt modelId="{3207B1AA-E0B2-C044-AF08-312AF9AFEC8C}" type="sibTrans" cxnId="{EDAD9C0D-64AB-AD4F-A676-C74169DC4236}">
      <dgm:prSet/>
      <dgm:spPr/>
      <dgm:t>
        <a:bodyPr/>
        <a:lstStyle/>
        <a:p>
          <a:endParaRPr lang="zh-CN" altLang="en-US"/>
        </a:p>
      </dgm:t>
    </dgm:pt>
    <dgm:pt modelId="{22C2C050-99CD-DE47-A323-B4209B3236D9}">
      <dgm:prSet phldrT="[文本]"/>
      <dgm:spPr/>
      <dgm:t>
        <a:bodyPr/>
        <a:lstStyle/>
        <a:p>
          <a:r>
            <a:rPr lang="zh-CN" altLang="en-US" b="1" i="0" u="none" dirty="0"/>
            <a:t>第二十七条 </a:t>
          </a:r>
          <a:r>
            <a:rPr lang="zh-CN" altLang="en-US" b="0" i="0" u="none" dirty="0"/>
            <a:t>省域城镇体系规划、城市总体规划、镇总体规划批准前，审批机关应当组织专家和有关部门进行审查。</a:t>
          </a:r>
          <a:endParaRPr lang="zh-CN" altLang="en-US" dirty="0"/>
        </a:p>
      </dgm:t>
    </dgm:pt>
    <dgm:pt modelId="{8F6191A1-94E5-CB46-B650-8A0DAF945441}" type="parTrans" cxnId="{9A8E65BA-5497-E849-AD4F-3ECB7E653B93}">
      <dgm:prSet/>
      <dgm:spPr/>
      <dgm:t>
        <a:bodyPr/>
        <a:lstStyle/>
        <a:p>
          <a:endParaRPr lang="zh-CN" altLang="en-US"/>
        </a:p>
      </dgm:t>
    </dgm:pt>
    <dgm:pt modelId="{8F460E0B-6965-774E-A902-F82D6D3F29D3}" type="sibTrans" cxnId="{9A8E65BA-5497-E849-AD4F-3ECB7E653B93}">
      <dgm:prSet/>
      <dgm:spPr/>
      <dgm:t>
        <a:bodyPr/>
        <a:lstStyle/>
        <a:p>
          <a:endParaRPr lang="zh-CN" altLang="en-US"/>
        </a:p>
      </dgm:t>
    </dgm:pt>
    <dgm:pt modelId="{8512A0FB-D65D-CB4F-82A4-BC52315F51EC}" type="pres">
      <dgm:prSet presAssocID="{D2549918-71E1-7C4F-966E-5485C239892D}" presName="vert0" presStyleCnt="0">
        <dgm:presLayoutVars>
          <dgm:dir/>
          <dgm:animOne val="branch"/>
          <dgm:animLvl val="lvl"/>
        </dgm:presLayoutVars>
      </dgm:prSet>
      <dgm:spPr/>
    </dgm:pt>
    <dgm:pt modelId="{D1B34093-66E1-4845-B27C-86DC42A05EFE}" type="pres">
      <dgm:prSet presAssocID="{B129F7F1-D2A4-F34E-9E89-F4052ACD5227}" presName="thickLine" presStyleLbl="alignNode1" presStyleIdx="0" presStyleCnt="3"/>
      <dgm:spPr/>
    </dgm:pt>
    <dgm:pt modelId="{2AD11451-2742-9E4F-85AC-223A34DF91E1}" type="pres">
      <dgm:prSet presAssocID="{B129F7F1-D2A4-F34E-9E89-F4052ACD5227}" presName="horz1" presStyleCnt="0"/>
      <dgm:spPr/>
    </dgm:pt>
    <dgm:pt modelId="{BC7FB3BD-088B-F24F-B1A0-69BD8055E4C8}" type="pres">
      <dgm:prSet presAssocID="{B129F7F1-D2A4-F34E-9E89-F4052ACD5227}" presName="tx1" presStyleLbl="revTx" presStyleIdx="0" presStyleCnt="3"/>
      <dgm:spPr/>
    </dgm:pt>
    <dgm:pt modelId="{5E2D669E-D225-D84D-AB8A-3C77230B8A51}" type="pres">
      <dgm:prSet presAssocID="{B129F7F1-D2A4-F34E-9E89-F4052ACD5227}" presName="vert1" presStyleCnt="0"/>
      <dgm:spPr/>
    </dgm:pt>
    <dgm:pt modelId="{35C65000-171A-B345-B5FB-0F6BABC19339}" type="pres">
      <dgm:prSet presAssocID="{9619A5B1-736F-F94E-B223-447CFB833153}" presName="thickLine" presStyleLbl="alignNode1" presStyleIdx="1" presStyleCnt="3"/>
      <dgm:spPr/>
    </dgm:pt>
    <dgm:pt modelId="{C04BBCED-E937-1C40-B499-374679CECD18}" type="pres">
      <dgm:prSet presAssocID="{9619A5B1-736F-F94E-B223-447CFB833153}" presName="horz1" presStyleCnt="0"/>
      <dgm:spPr/>
    </dgm:pt>
    <dgm:pt modelId="{CDDF117C-93E4-164A-BEC7-A0ED65D9BAAB}" type="pres">
      <dgm:prSet presAssocID="{9619A5B1-736F-F94E-B223-447CFB833153}" presName="tx1" presStyleLbl="revTx" presStyleIdx="1" presStyleCnt="3"/>
      <dgm:spPr/>
    </dgm:pt>
    <dgm:pt modelId="{04A2E73A-25DD-554B-9E59-B07DB4F3F1FF}" type="pres">
      <dgm:prSet presAssocID="{9619A5B1-736F-F94E-B223-447CFB833153}" presName="vert1" presStyleCnt="0"/>
      <dgm:spPr/>
    </dgm:pt>
    <dgm:pt modelId="{B11EAE19-2A64-5948-B79F-C1C18944AC5E}" type="pres">
      <dgm:prSet presAssocID="{22C2C050-99CD-DE47-A323-B4209B3236D9}" presName="thickLine" presStyleLbl="alignNode1" presStyleIdx="2" presStyleCnt="3"/>
      <dgm:spPr/>
    </dgm:pt>
    <dgm:pt modelId="{FB1CE110-F4C7-3346-8E3B-8F5A03669096}" type="pres">
      <dgm:prSet presAssocID="{22C2C050-99CD-DE47-A323-B4209B3236D9}" presName="horz1" presStyleCnt="0"/>
      <dgm:spPr/>
    </dgm:pt>
    <dgm:pt modelId="{E6ACC86C-3A64-834E-A94C-53A755E13CCD}" type="pres">
      <dgm:prSet presAssocID="{22C2C050-99CD-DE47-A323-B4209B3236D9}" presName="tx1" presStyleLbl="revTx" presStyleIdx="2" presStyleCnt="3"/>
      <dgm:spPr/>
    </dgm:pt>
    <dgm:pt modelId="{B60F00FF-D2AC-4B4B-BEA4-46E3352B02A0}" type="pres">
      <dgm:prSet presAssocID="{22C2C050-99CD-DE47-A323-B4209B3236D9}" presName="vert1" presStyleCnt="0"/>
      <dgm:spPr/>
    </dgm:pt>
  </dgm:ptLst>
  <dgm:cxnLst>
    <dgm:cxn modelId="{3BB71008-3680-1546-8DA7-3F8DBBDF436C}" type="presOf" srcId="{D2549918-71E1-7C4F-966E-5485C239892D}" destId="{8512A0FB-D65D-CB4F-82A4-BC52315F51EC}" srcOrd="0" destOrd="0" presId="urn:microsoft.com/office/officeart/2008/layout/LinedList"/>
    <dgm:cxn modelId="{EDAD9C0D-64AB-AD4F-A676-C74169DC4236}" srcId="{D2549918-71E1-7C4F-966E-5485C239892D}" destId="{9619A5B1-736F-F94E-B223-447CFB833153}" srcOrd="1" destOrd="0" parTransId="{2971672D-E8AD-7C4F-AF89-DAE656374111}" sibTransId="{3207B1AA-E0B2-C044-AF08-312AF9AFEC8C}"/>
    <dgm:cxn modelId="{5577249C-451A-204C-BEDC-2371FE3E0FB0}" srcId="{D2549918-71E1-7C4F-966E-5485C239892D}" destId="{B129F7F1-D2A4-F34E-9E89-F4052ACD5227}" srcOrd="0" destOrd="0" parTransId="{322AD039-81DB-A944-9C78-FB8CD718777E}" sibTransId="{0D98F6DD-FC00-8D45-B133-75C0407CD311}"/>
    <dgm:cxn modelId="{9A8E65BA-5497-E849-AD4F-3ECB7E653B93}" srcId="{D2549918-71E1-7C4F-966E-5485C239892D}" destId="{22C2C050-99CD-DE47-A323-B4209B3236D9}" srcOrd="2" destOrd="0" parTransId="{8F6191A1-94E5-CB46-B650-8A0DAF945441}" sibTransId="{8F460E0B-6965-774E-A902-F82D6D3F29D3}"/>
    <dgm:cxn modelId="{E260EAC8-E319-E340-9EEA-943B71209AD3}" type="presOf" srcId="{22C2C050-99CD-DE47-A323-B4209B3236D9}" destId="{E6ACC86C-3A64-834E-A94C-53A755E13CCD}" srcOrd="0" destOrd="0" presId="urn:microsoft.com/office/officeart/2008/layout/LinedList"/>
    <dgm:cxn modelId="{3C4935EF-2F67-114A-9C33-0335C203A37D}" type="presOf" srcId="{B129F7F1-D2A4-F34E-9E89-F4052ACD5227}" destId="{BC7FB3BD-088B-F24F-B1A0-69BD8055E4C8}" srcOrd="0" destOrd="0" presId="urn:microsoft.com/office/officeart/2008/layout/LinedList"/>
    <dgm:cxn modelId="{A1D1CBFD-ACB2-8C4A-9F6B-FB081D3A7F7C}" type="presOf" srcId="{9619A5B1-736F-F94E-B223-447CFB833153}" destId="{CDDF117C-93E4-164A-BEC7-A0ED65D9BAAB}" srcOrd="0" destOrd="0" presId="urn:microsoft.com/office/officeart/2008/layout/LinedList"/>
    <dgm:cxn modelId="{5E6E1FAF-EA46-1E4A-B5E3-84393F8E8AAA}" type="presParOf" srcId="{8512A0FB-D65D-CB4F-82A4-BC52315F51EC}" destId="{D1B34093-66E1-4845-B27C-86DC42A05EFE}" srcOrd="0" destOrd="0" presId="urn:microsoft.com/office/officeart/2008/layout/LinedList"/>
    <dgm:cxn modelId="{85523F1F-5AF7-514E-9DB4-44F99BA9756C}" type="presParOf" srcId="{8512A0FB-D65D-CB4F-82A4-BC52315F51EC}" destId="{2AD11451-2742-9E4F-85AC-223A34DF91E1}" srcOrd="1" destOrd="0" presId="urn:microsoft.com/office/officeart/2008/layout/LinedList"/>
    <dgm:cxn modelId="{456CC4C1-33B0-2644-BBAE-2E72681043A3}" type="presParOf" srcId="{2AD11451-2742-9E4F-85AC-223A34DF91E1}" destId="{BC7FB3BD-088B-F24F-B1A0-69BD8055E4C8}" srcOrd="0" destOrd="0" presId="urn:microsoft.com/office/officeart/2008/layout/LinedList"/>
    <dgm:cxn modelId="{C87F4196-0CC2-FD4F-90EE-2FC8CE553AAB}" type="presParOf" srcId="{2AD11451-2742-9E4F-85AC-223A34DF91E1}" destId="{5E2D669E-D225-D84D-AB8A-3C77230B8A51}" srcOrd="1" destOrd="0" presId="urn:microsoft.com/office/officeart/2008/layout/LinedList"/>
    <dgm:cxn modelId="{8D7BF4E8-39C4-8746-A19C-5703B71C3F38}" type="presParOf" srcId="{8512A0FB-D65D-CB4F-82A4-BC52315F51EC}" destId="{35C65000-171A-B345-B5FB-0F6BABC19339}" srcOrd="2" destOrd="0" presId="urn:microsoft.com/office/officeart/2008/layout/LinedList"/>
    <dgm:cxn modelId="{540D2213-746C-3B42-9384-BDC661ED5253}" type="presParOf" srcId="{8512A0FB-D65D-CB4F-82A4-BC52315F51EC}" destId="{C04BBCED-E937-1C40-B499-374679CECD18}" srcOrd="3" destOrd="0" presId="urn:microsoft.com/office/officeart/2008/layout/LinedList"/>
    <dgm:cxn modelId="{54B9C69A-A769-9844-9BF4-E56924197E98}" type="presParOf" srcId="{C04BBCED-E937-1C40-B499-374679CECD18}" destId="{CDDF117C-93E4-164A-BEC7-A0ED65D9BAAB}" srcOrd="0" destOrd="0" presId="urn:microsoft.com/office/officeart/2008/layout/LinedList"/>
    <dgm:cxn modelId="{8F2EAF5F-6BBD-1047-BE70-62F2BCA139C9}" type="presParOf" srcId="{C04BBCED-E937-1C40-B499-374679CECD18}" destId="{04A2E73A-25DD-554B-9E59-B07DB4F3F1FF}" srcOrd="1" destOrd="0" presId="urn:microsoft.com/office/officeart/2008/layout/LinedList"/>
    <dgm:cxn modelId="{F4A6E896-2F29-924E-9C7A-FBECD8CBCD65}" type="presParOf" srcId="{8512A0FB-D65D-CB4F-82A4-BC52315F51EC}" destId="{B11EAE19-2A64-5948-B79F-C1C18944AC5E}" srcOrd="4" destOrd="0" presId="urn:microsoft.com/office/officeart/2008/layout/LinedList"/>
    <dgm:cxn modelId="{4B73835C-FE77-D845-86FD-081776242903}" type="presParOf" srcId="{8512A0FB-D65D-CB4F-82A4-BC52315F51EC}" destId="{FB1CE110-F4C7-3346-8E3B-8F5A03669096}" srcOrd="5" destOrd="0" presId="urn:microsoft.com/office/officeart/2008/layout/LinedList"/>
    <dgm:cxn modelId="{9AFDBC5E-2803-EE4C-AC66-1808AF5A5727}" type="presParOf" srcId="{FB1CE110-F4C7-3346-8E3B-8F5A03669096}" destId="{E6ACC86C-3A64-834E-A94C-53A755E13CCD}" srcOrd="0" destOrd="0" presId="urn:microsoft.com/office/officeart/2008/layout/LinedList"/>
    <dgm:cxn modelId="{C84BFB95-AE59-394F-8DB9-54BCE5B63B37}" type="presParOf" srcId="{FB1CE110-F4C7-3346-8E3B-8F5A03669096}" destId="{B60F00FF-D2AC-4B4B-BEA4-46E3352B02A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CBABFF5-EBA9-4F43-9652-F20EAC37FA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zh-CN" altLang="en-US"/>
        </a:p>
      </dgm:t>
    </dgm:pt>
    <dgm:pt modelId="{4BB45B8D-B2DB-ED4B-A3D7-69902304C1DF}">
      <dgm:prSet/>
      <dgm:spPr/>
      <dgm:t>
        <a:bodyPr/>
        <a:lstStyle/>
        <a:p>
          <a:r>
            <a:rPr lang="zh-CN" altLang="en-US" b="0" i="0" u="none"/>
            <a:t>第二十八条　地方各级人民政府应当根据当地经济社会发展水平，量力而行，尊重群众意愿，有计划、分步骤地组织实施城乡规划。</a:t>
          </a:r>
        </a:p>
      </dgm:t>
    </dgm:pt>
    <dgm:pt modelId="{42825FF1-C93D-C34E-B989-52EE0D071CD2}" type="parTrans" cxnId="{3F293D0C-BDA0-1346-A0FC-8F0F97784441}">
      <dgm:prSet/>
      <dgm:spPr/>
      <dgm:t>
        <a:bodyPr/>
        <a:lstStyle/>
        <a:p>
          <a:endParaRPr lang="zh-CN" altLang="en-US"/>
        </a:p>
      </dgm:t>
    </dgm:pt>
    <dgm:pt modelId="{95CD9851-7084-BB4C-B3CA-C119A24E0B01}" type="sibTrans" cxnId="{3F293D0C-BDA0-1346-A0FC-8F0F97784441}">
      <dgm:prSet/>
      <dgm:spPr/>
      <dgm:t>
        <a:bodyPr/>
        <a:lstStyle/>
        <a:p>
          <a:endParaRPr lang="zh-CN" altLang="en-US"/>
        </a:p>
      </dgm:t>
    </dgm:pt>
    <dgm:pt modelId="{E620687E-6B65-AC42-AC6B-E39AA5D1133F}">
      <dgm:prSet/>
      <dgm:spPr/>
      <dgm:t>
        <a:bodyPr/>
        <a:lstStyle/>
        <a:p>
          <a:r>
            <a:rPr lang="zh-CN" altLang="en-US" b="0" i="0" u="none"/>
            <a:t>第二十九条　城市的建设和发展，应当优先安排基础设施以及公共服务设施的建设，妥善处理新区开发与旧区改建的关系，统筹兼顾进城务工人员生活和周边农村经济社会发展、村民生产与生活的需要。</a:t>
          </a:r>
        </a:p>
      </dgm:t>
    </dgm:pt>
    <dgm:pt modelId="{9B87F390-57B9-8F48-A783-C23B1F243157}" type="parTrans" cxnId="{138D839F-F9E7-8641-A674-1DFE5309743B}">
      <dgm:prSet/>
      <dgm:spPr/>
      <dgm:t>
        <a:bodyPr/>
        <a:lstStyle/>
        <a:p>
          <a:endParaRPr lang="zh-CN" altLang="en-US"/>
        </a:p>
      </dgm:t>
    </dgm:pt>
    <dgm:pt modelId="{45B82B25-07AC-9848-95EC-12A7276EE378}" type="sibTrans" cxnId="{138D839F-F9E7-8641-A674-1DFE5309743B}">
      <dgm:prSet/>
      <dgm:spPr/>
      <dgm:t>
        <a:bodyPr/>
        <a:lstStyle/>
        <a:p>
          <a:endParaRPr lang="zh-CN" altLang="en-US"/>
        </a:p>
      </dgm:t>
    </dgm:pt>
    <dgm:pt modelId="{CFB5CA20-DC3C-6944-8709-21D5639F8264}">
      <dgm:prSet/>
      <dgm:spPr/>
      <dgm:t>
        <a:bodyPr/>
        <a:lstStyle/>
        <a:p>
          <a:r>
            <a:rPr lang="zh-CN" altLang="en-US" b="0" i="0" u="none"/>
            <a:t>镇的建设和发展，应当结合农村经济社会发展和产业结构调整，优先安排供水、排水、供电、供气、道路、通信、广播电视等基础设施和学校、卫生院、文化站、幼儿园、福利院等公共服务设施的建设，为周边农村提供服务。</a:t>
          </a:r>
        </a:p>
      </dgm:t>
    </dgm:pt>
    <dgm:pt modelId="{B6DFC412-C9EA-A049-A754-CFC8257D80E3}" type="parTrans" cxnId="{86EE5E4B-1D7A-8D4D-B441-6124B1F55F9D}">
      <dgm:prSet/>
      <dgm:spPr/>
      <dgm:t>
        <a:bodyPr/>
        <a:lstStyle/>
        <a:p>
          <a:endParaRPr lang="zh-CN" altLang="en-US"/>
        </a:p>
      </dgm:t>
    </dgm:pt>
    <dgm:pt modelId="{3A5C5352-37B0-0B4B-B0F5-8A040A7BBB30}" type="sibTrans" cxnId="{86EE5E4B-1D7A-8D4D-B441-6124B1F55F9D}">
      <dgm:prSet/>
      <dgm:spPr/>
      <dgm:t>
        <a:bodyPr/>
        <a:lstStyle/>
        <a:p>
          <a:endParaRPr lang="zh-CN" altLang="en-US"/>
        </a:p>
      </dgm:t>
    </dgm:pt>
    <dgm:pt modelId="{026FEAE2-3E51-B84F-9698-5C039D26221F}">
      <dgm:prSet/>
      <dgm:spPr/>
      <dgm:t>
        <a:bodyPr/>
        <a:lstStyle/>
        <a:p>
          <a:r>
            <a:rPr lang="zh-CN" altLang="en-US" b="0" i="0" u="none"/>
            <a:t>乡、村庄的建设和发展，应当因地制宜、节约用地，发挥村民自治组织的作用，引导村民合理进行建设，改善农村生产、生活条件。</a:t>
          </a:r>
        </a:p>
      </dgm:t>
    </dgm:pt>
    <dgm:pt modelId="{83CAE78F-831A-CB49-BB47-4AA0E84B4EA0}" type="parTrans" cxnId="{74293CCD-1DD4-6B44-8272-86A7C5B6EE24}">
      <dgm:prSet/>
      <dgm:spPr/>
      <dgm:t>
        <a:bodyPr/>
        <a:lstStyle/>
        <a:p>
          <a:endParaRPr lang="zh-CN" altLang="en-US"/>
        </a:p>
      </dgm:t>
    </dgm:pt>
    <dgm:pt modelId="{3870BB63-6DEC-1D4E-8550-8C71BB70494A}" type="sibTrans" cxnId="{74293CCD-1DD4-6B44-8272-86A7C5B6EE24}">
      <dgm:prSet/>
      <dgm:spPr/>
      <dgm:t>
        <a:bodyPr/>
        <a:lstStyle/>
        <a:p>
          <a:endParaRPr lang="zh-CN" altLang="en-US"/>
        </a:p>
      </dgm:t>
    </dgm:pt>
    <dgm:pt modelId="{93FF97E3-33A7-384A-AD94-1A6C911CDAAE}" type="pres">
      <dgm:prSet presAssocID="{3CBABFF5-EBA9-4F43-9652-F20EAC37FA62}" presName="vert0" presStyleCnt="0">
        <dgm:presLayoutVars>
          <dgm:dir/>
          <dgm:animOne val="branch"/>
          <dgm:animLvl val="lvl"/>
        </dgm:presLayoutVars>
      </dgm:prSet>
      <dgm:spPr/>
    </dgm:pt>
    <dgm:pt modelId="{113906E4-A9DA-AD47-8B20-FD777AE679A4}" type="pres">
      <dgm:prSet presAssocID="{4BB45B8D-B2DB-ED4B-A3D7-69902304C1DF}" presName="thickLine" presStyleLbl="alignNode1" presStyleIdx="0" presStyleCnt="4"/>
      <dgm:spPr/>
    </dgm:pt>
    <dgm:pt modelId="{3E43B15E-E96D-C64E-B543-F31E01F91B46}" type="pres">
      <dgm:prSet presAssocID="{4BB45B8D-B2DB-ED4B-A3D7-69902304C1DF}" presName="horz1" presStyleCnt="0"/>
      <dgm:spPr/>
    </dgm:pt>
    <dgm:pt modelId="{AEF41993-F652-D74A-A1CC-45417E5C5BE1}" type="pres">
      <dgm:prSet presAssocID="{4BB45B8D-B2DB-ED4B-A3D7-69902304C1DF}" presName="tx1" presStyleLbl="revTx" presStyleIdx="0" presStyleCnt="4"/>
      <dgm:spPr/>
    </dgm:pt>
    <dgm:pt modelId="{62D68B9B-2A1C-3B48-920A-99725FBACDB8}" type="pres">
      <dgm:prSet presAssocID="{4BB45B8D-B2DB-ED4B-A3D7-69902304C1DF}" presName="vert1" presStyleCnt="0"/>
      <dgm:spPr/>
    </dgm:pt>
    <dgm:pt modelId="{4B2FEB00-D709-4245-BB71-2A3B059FAA34}" type="pres">
      <dgm:prSet presAssocID="{E620687E-6B65-AC42-AC6B-E39AA5D1133F}" presName="thickLine" presStyleLbl="alignNode1" presStyleIdx="1" presStyleCnt="4"/>
      <dgm:spPr/>
    </dgm:pt>
    <dgm:pt modelId="{318F1865-AE8E-D745-BEA7-1273EA2870EF}" type="pres">
      <dgm:prSet presAssocID="{E620687E-6B65-AC42-AC6B-E39AA5D1133F}" presName="horz1" presStyleCnt="0"/>
      <dgm:spPr/>
    </dgm:pt>
    <dgm:pt modelId="{87276DD9-0B77-1C45-A9A3-01B9ED2AD438}" type="pres">
      <dgm:prSet presAssocID="{E620687E-6B65-AC42-AC6B-E39AA5D1133F}" presName="tx1" presStyleLbl="revTx" presStyleIdx="1" presStyleCnt="4"/>
      <dgm:spPr/>
    </dgm:pt>
    <dgm:pt modelId="{13FF7603-40DB-C444-B89A-A1DA5A4CFA7D}" type="pres">
      <dgm:prSet presAssocID="{E620687E-6B65-AC42-AC6B-E39AA5D1133F}" presName="vert1" presStyleCnt="0"/>
      <dgm:spPr/>
    </dgm:pt>
    <dgm:pt modelId="{7B5642A3-1700-EA46-A97A-C0679844F588}" type="pres">
      <dgm:prSet presAssocID="{CFB5CA20-DC3C-6944-8709-21D5639F8264}" presName="thickLine" presStyleLbl="alignNode1" presStyleIdx="2" presStyleCnt="4"/>
      <dgm:spPr/>
    </dgm:pt>
    <dgm:pt modelId="{B0261505-2A8A-2344-B6E3-ADC0CE0B6D40}" type="pres">
      <dgm:prSet presAssocID="{CFB5CA20-DC3C-6944-8709-21D5639F8264}" presName="horz1" presStyleCnt="0"/>
      <dgm:spPr/>
    </dgm:pt>
    <dgm:pt modelId="{820B8350-ADDC-3A48-B487-8790393D0D33}" type="pres">
      <dgm:prSet presAssocID="{CFB5CA20-DC3C-6944-8709-21D5639F8264}" presName="tx1" presStyleLbl="revTx" presStyleIdx="2" presStyleCnt="4"/>
      <dgm:spPr/>
    </dgm:pt>
    <dgm:pt modelId="{5E738971-5E6E-7A47-AF03-7B2C1473E28E}" type="pres">
      <dgm:prSet presAssocID="{CFB5CA20-DC3C-6944-8709-21D5639F8264}" presName="vert1" presStyleCnt="0"/>
      <dgm:spPr/>
    </dgm:pt>
    <dgm:pt modelId="{EDF084E8-12DD-DE4D-AE77-690058691A72}" type="pres">
      <dgm:prSet presAssocID="{026FEAE2-3E51-B84F-9698-5C039D26221F}" presName="thickLine" presStyleLbl="alignNode1" presStyleIdx="3" presStyleCnt="4"/>
      <dgm:spPr/>
    </dgm:pt>
    <dgm:pt modelId="{79B13FDC-04E7-FB4C-AE29-AAE196B435F3}" type="pres">
      <dgm:prSet presAssocID="{026FEAE2-3E51-B84F-9698-5C039D26221F}" presName="horz1" presStyleCnt="0"/>
      <dgm:spPr/>
    </dgm:pt>
    <dgm:pt modelId="{544CCFB2-C084-434C-B8A1-3554FD598126}" type="pres">
      <dgm:prSet presAssocID="{026FEAE2-3E51-B84F-9698-5C039D26221F}" presName="tx1" presStyleLbl="revTx" presStyleIdx="3" presStyleCnt="4"/>
      <dgm:spPr/>
    </dgm:pt>
    <dgm:pt modelId="{58D9B6B0-84E6-7343-BD11-17E44C005631}" type="pres">
      <dgm:prSet presAssocID="{026FEAE2-3E51-B84F-9698-5C039D26221F}" presName="vert1" presStyleCnt="0"/>
      <dgm:spPr/>
    </dgm:pt>
  </dgm:ptLst>
  <dgm:cxnLst>
    <dgm:cxn modelId="{3F293D0C-BDA0-1346-A0FC-8F0F97784441}" srcId="{3CBABFF5-EBA9-4F43-9652-F20EAC37FA62}" destId="{4BB45B8D-B2DB-ED4B-A3D7-69902304C1DF}" srcOrd="0" destOrd="0" parTransId="{42825FF1-C93D-C34E-B989-52EE0D071CD2}" sibTransId="{95CD9851-7084-BB4C-B3CA-C119A24E0B01}"/>
    <dgm:cxn modelId="{DB782E49-C4BA-1649-AA7D-C0F58D6768D0}" type="presOf" srcId="{026FEAE2-3E51-B84F-9698-5C039D26221F}" destId="{544CCFB2-C084-434C-B8A1-3554FD598126}" srcOrd="0" destOrd="0" presId="urn:microsoft.com/office/officeart/2008/layout/LinedList"/>
    <dgm:cxn modelId="{86EE5E4B-1D7A-8D4D-B441-6124B1F55F9D}" srcId="{3CBABFF5-EBA9-4F43-9652-F20EAC37FA62}" destId="{CFB5CA20-DC3C-6944-8709-21D5639F8264}" srcOrd="2" destOrd="0" parTransId="{B6DFC412-C9EA-A049-A754-CFC8257D80E3}" sibTransId="{3A5C5352-37B0-0B4B-B0F5-8A040A7BBB30}"/>
    <dgm:cxn modelId="{E9F20985-7F4B-BC48-BEF4-27EC431623BC}" type="presOf" srcId="{CFB5CA20-DC3C-6944-8709-21D5639F8264}" destId="{820B8350-ADDC-3A48-B487-8790393D0D33}" srcOrd="0" destOrd="0" presId="urn:microsoft.com/office/officeart/2008/layout/LinedList"/>
    <dgm:cxn modelId="{138D839F-F9E7-8641-A674-1DFE5309743B}" srcId="{3CBABFF5-EBA9-4F43-9652-F20EAC37FA62}" destId="{E620687E-6B65-AC42-AC6B-E39AA5D1133F}" srcOrd="1" destOrd="0" parTransId="{9B87F390-57B9-8F48-A783-C23B1F243157}" sibTransId="{45B82B25-07AC-9848-95EC-12A7276EE378}"/>
    <dgm:cxn modelId="{8FF099A4-EFDD-244D-92DE-C9C47870A116}" type="presOf" srcId="{4BB45B8D-B2DB-ED4B-A3D7-69902304C1DF}" destId="{AEF41993-F652-D74A-A1CC-45417E5C5BE1}" srcOrd="0" destOrd="0" presId="urn:microsoft.com/office/officeart/2008/layout/LinedList"/>
    <dgm:cxn modelId="{5B8B9FB9-7DFC-7A41-ADFD-78B78E41E181}" type="presOf" srcId="{3CBABFF5-EBA9-4F43-9652-F20EAC37FA62}" destId="{93FF97E3-33A7-384A-AD94-1A6C911CDAAE}" srcOrd="0" destOrd="0" presId="urn:microsoft.com/office/officeart/2008/layout/LinedList"/>
    <dgm:cxn modelId="{74293CCD-1DD4-6B44-8272-86A7C5B6EE24}" srcId="{3CBABFF5-EBA9-4F43-9652-F20EAC37FA62}" destId="{026FEAE2-3E51-B84F-9698-5C039D26221F}" srcOrd="3" destOrd="0" parTransId="{83CAE78F-831A-CB49-BB47-4AA0E84B4EA0}" sibTransId="{3870BB63-6DEC-1D4E-8550-8C71BB70494A}"/>
    <dgm:cxn modelId="{B6A172DF-AD5D-8140-8F22-3F6614E63577}" type="presOf" srcId="{E620687E-6B65-AC42-AC6B-E39AA5D1133F}" destId="{87276DD9-0B77-1C45-A9A3-01B9ED2AD438}" srcOrd="0" destOrd="0" presId="urn:microsoft.com/office/officeart/2008/layout/LinedList"/>
    <dgm:cxn modelId="{BBD81F77-C2A9-DE42-A5F0-A71EF4F5CF34}" type="presParOf" srcId="{93FF97E3-33A7-384A-AD94-1A6C911CDAAE}" destId="{113906E4-A9DA-AD47-8B20-FD777AE679A4}" srcOrd="0" destOrd="0" presId="urn:microsoft.com/office/officeart/2008/layout/LinedList"/>
    <dgm:cxn modelId="{A9C1B20C-50F7-454D-B2BA-DD01CA5FBD9B}" type="presParOf" srcId="{93FF97E3-33A7-384A-AD94-1A6C911CDAAE}" destId="{3E43B15E-E96D-C64E-B543-F31E01F91B46}" srcOrd="1" destOrd="0" presId="urn:microsoft.com/office/officeart/2008/layout/LinedList"/>
    <dgm:cxn modelId="{5E124DFA-94E1-304A-9010-F2569FD0D3C0}" type="presParOf" srcId="{3E43B15E-E96D-C64E-B543-F31E01F91B46}" destId="{AEF41993-F652-D74A-A1CC-45417E5C5BE1}" srcOrd="0" destOrd="0" presId="urn:microsoft.com/office/officeart/2008/layout/LinedList"/>
    <dgm:cxn modelId="{802F95C6-AC83-3F45-A6AE-25060DBF1606}" type="presParOf" srcId="{3E43B15E-E96D-C64E-B543-F31E01F91B46}" destId="{62D68B9B-2A1C-3B48-920A-99725FBACDB8}" srcOrd="1" destOrd="0" presId="urn:microsoft.com/office/officeart/2008/layout/LinedList"/>
    <dgm:cxn modelId="{A6E4E798-94F8-3048-B725-36514AC1DD5C}" type="presParOf" srcId="{93FF97E3-33A7-384A-AD94-1A6C911CDAAE}" destId="{4B2FEB00-D709-4245-BB71-2A3B059FAA34}" srcOrd="2" destOrd="0" presId="urn:microsoft.com/office/officeart/2008/layout/LinedList"/>
    <dgm:cxn modelId="{4A88257A-6DA6-054F-AFBD-5208842DE328}" type="presParOf" srcId="{93FF97E3-33A7-384A-AD94-1A6C911CDAAE}" destId="{318F1865-AE8E-D745-BEA7-1273EA2870EF}" srcOrd="3" destOrd="0" presId="urn:microsoft.com/office/officeart/2008/layout/LinedList"/>
    <dgm:cxn modelId="{0465C37B-4537-7D43-A158-5AFF3FE86B9F}" type="presParOf" srcId="{318F1865-AE8E-D745-BEA7-1273EA2870EF}" destId="{87276DD9-0B77-1C45-A9A3-01B9ED2AD438}" srcOrd="0" destOrd="0" presId="urn:microsoft.com/office/officeart/2008/layout/LinedList"/>
    <dgm:cxn modelId="{3616E784-60E0-1444-9096-F32A754EE8BF}" type="presParOf" srcId="{318F1865-AE8E-D745-BEA7-1273EA2870EF}" destId="{13FF7603-40DB-C444-B89A-A1DA5A4CFA7D}" srcOrd="1" destOrd="0" presId="urn:microsoft.com/office/officeart/2008/layout/LinedList"/>
    <dgm:cxn modelId="{5833A403-1605-4F48-BDDD-BD1FF637FB3A}" type="presParOf" srcId="{93FF97E3-33A7-384A-AD94-1A6C911CDAAE}" destId="{7B5642A3-1700-EA46-A97A-C0679844F588}" srcOrd="4" destOrd="0" presId="urn:microsoft.com/office/officeart/2008/layout/LinedList"/>
    <dgm:cxn modelId="{CE0E8B9D-24D1-124A-B375-2B36F9F3CC75}" type="presParOf" srcId="{93FF97E3-33A7-384A-AD94-1A6C911CDAAE}" destId="{B0261505-2A8A-2344-B6E3-ADC0CE0B6D40}" srcOrd="5" destOrd="0" presId="urn:microsoft.com/office/officeart/2008/layout/LinedList"/>
    <dgm:cxn modelId="{F32F27D8-4320-F14F-8F20-8BD50DC50404}" type="presParOf" srcId="{B0261505-2A8A-2344-B6E3-ADC0CE0B6D40}" destId="{820B8350-ADDC-3A48-B487-8790393D0D33}" srcOrd="0" destOrd="0" presId="urn:microsoft.com/office/officeart/2008/layout/LinedList"/>
    <dgm:cxn modelId="{A9A6B885-78D7-0542-87EA-5C07361B17C8}" type="presParOf" srcId="{B0261505-2A8A-2344-B6E3-ADC0CE0B6D40}" destId="{5E738971-5E6E-7A47-AF03-7B2C1473E28E}" srcOrd="1" destOrd="0" presId="urn:microsoft.com/office/officeart/2008/layout/LinedList"/>
    <dgm:cxn modelId="{1FD5EFE9-8E7A-BF4E-9C9C-A32917D1F4DF}" type="presParOf" srcId="{93FF97E3-33A7-384A-AD94-1A6C911CDAAE}" destId="{EDF084E8-12DD-DE4D-AE77-690058691A72}" srcOrd="6" destOrd="0" presId="urn:microsoft.com/office/officeart/2008/layout/LinedList"/>
    <dgm:cxn modelId="{17369356-E060-584D-AF2F-9BE6F68C387A}" type="presParOf" srcId="{93FF97E3-33A7-384A-AD94-1A6C911CDAAE}" destId="{79B13FDC-04E7-FB4C-AE29-AAE196B435F3}" srcOrd="7" destOrd="0" presId="urn:microsoft.com/office/officeart/2008/layout/LinedList"/>
    <dgm:cxn modelId="{28642647-CBDD-D64C-B3D7-3B3BAC64D08C}" type="presParOf" srcId="{79B13FDC-04E7-FB4C-AE29-AAE196B435F3}" destId="{544CCFB2-C084-434C-B8A1-3554FD598126}" srcOrd="0" destOrd="0" presId="urn:microsoft.com/office/officeart/2008/layout/LinedList"/>
    <dgm:cxn modelId="{E41AD5F1-AD85-8047-92C7-37EAFD3C79E8}" type="presParOf" srcId="{79B13FDC-04E7-FB4C-AE29-AAE196B435F3}" destId="{58D9B6B0-84E6-7343-BD11-17E44C00563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DF9BAB1-880C-AE4A-857D-B7F2A0F33951}"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406CED3D-AF87-234F-B052-6B91247CD41E}">
      <dgm:prSet/>
      <dgm:spPr/>
      <dgm:t>
        <a:bodyPr/>
        <a:lstStyle/>
        <a:p>
          <a:r>
            <a:rPr lang="zh-CN" altLang="en-US" b="0" i="0" u="none"/>
            <a:t>第三十条　城市新区的开发和建设，应当合理确定建设规模和时序，充分利用现有市政基础设施和公共服务设施，严格保护自然资源和生态环境，体现地方特色。</a:t>
          </a:r>
        </a:p>
      </dgm:t>
    </dgm:pt>
    <dgm:pt modelId="{6E9DC5F0-8EDA-BC4B-B4A7-36BD31008ED9}" type="parTrans" cxnId="{8367F5D1-D1D6-D648-ACCF-D5CF9E76CAD8}">
      <dgm:prSet/>
      <dgm:spPr/>
      <dgm:t>
        <a:bodyPr/>
        <a:lstStyle/>
        <a:p>
          <a:endParaRPr lang="zh-CN" altLang="en-US"/>
        </a:p>
      </dgm:t>
    </dgm:pt>
    <dgm:pt modelId="{70CABE49-4D65-984C-B7D4-01A20307423D}" type="sibTrans" cxnId="{8367F5D1-D1D6-D648-ACCF-D5CF9E76CAD8}">
      <dgm:prSet/>
      <dgm:spPr/>
      <dgm:t>
        <a:bodyPr/>
        <a:lstStyle/>
        <a:p>
          <a:endParaRPr lang="zh-CN" altLang="en-US"/>
        </a:p>
      </dgm:t>
    </dgm:pt>
    <dgm:pt modelId="{04EDBBB5-283C-EC42-965B-C7C50AF88C85}">
      <dgm:prSet/>
      <dgm:spPr/>
      <dgm:t>
        <a:bodyPr/>
        <a:lstStyle/>
        <a:p>
          <a:r>
            <a:rPr lang="zh-CN" altLang="en-US" b="0" i="0" u="none"/>
            <a:t>在城市总体规划、镇总体规划确定的建设用地范围以外，不得设立各类开发区和城市新区。</a:t>
          </a:r>
        </a:p>
      </dgm:t>
    </dgm:pt>
    <dgm:pt modelId="{080EA244-029A-C24F-89DB-99F294DA294E}" type="parTrans" cxnId="{0052E8AA-39B9-3340-A8FE-07F0BED428F7}">
      <dgm:prSet/>
      <dgm:spPr/>
      <dgm:t>
        <a:bodyPr/>
        <a:lstStyle/>
        <a:p>
          <a:endParaRPr lang="zh-CN" altLang="en-US"/>
        </a:p>
      </dgm:t>
    </dgm:pt>
    <dgm:pt modelId="{C483F593-B072-3645-8BD8-3AFF5FB09629}" type="sibTrans" cxnId="{0052E8AA-39B9-3340-A8FE-07F0BED428F7}">
      <dgm:prSet/>
      <dgm:spPr/>
      <dgm:t>
        <a:bodyPr/>
        <a:lstStyle/>
        <a:p>
          <a:endParaRPr lang="zh-CN" altLang="en-US"/>
        </a:p>
      </dgm:t>
    </dgm:pt>
    <dgm:pt modelId="{06655E1E-00E5-8B43-A2C4-E55635D0C3E0}">
      <dgm:prSet/>
      <dgm:spPr/>
      <dgm:t>
        <a:bodyPr/>
        <a:lstStyle/>
        <a:p>
          <a:r>
            <a:rPr lang="zh-CN" altLang="en-US" b="0" i="0" u="none"/>
            <a:t>第三十一条　旧城区的改建，应当保护历史文化遗产和传统风貌，合理确定拆迁和建设规模，有计划地对危房集中、基础设施落后等地段进行改建。</a:t>
          </a:r>
        </a:p>
      </dgm:t>
    </dgm:pt>
    <dgm:pt modelId="{4867C648-4BC0-904F-BB17-A9AE66E8556C}" type="parTrans" cxnId="{DF9F3DBA-B5B6-5241-941D-8425AA99EB5A}">
      <dgm:prSet/>
      <dgm:spPr/>
      <dgm:t>
        <a:bodyPr/>
        <a:lstStyle/>
        <a:p>
          <a:endParaRPr lang="zh-CN" altLang="en-US"/>
        </a:p>
      </dgm:t>
    </dgm:pt>
    <dgm:pt modelId="{5AE66202-5446-EC4C-AD13-4A28BACE2EAD}" type="sibTrans" cxnId="{DF9F3DBA-B5B6-5241-941D-8425AA99EB5A}">
      <dgm:prSet/>
      <dgm:spPr/>
      <dgm:t>
        <a:bodyPr/>
        <a:lstStyle/>
        <a:p>
          <a:endParaRPr lang="zh-CN" altLang="en-US"/>
        </a:p>
      </dgm:t>
    </dgm:pt>
    <dgm:pt modelId="{D0A258AB-894B-5F42-8659-9CE97C8F0CFD}">
      <dgm:prSet/>
      <dgm:spPr/>
      <dgm:t>
        <a:bodyPr/>
        <a:lstStyle/>
        <a:p>
          <a:r>
            <a:rPr lang="zh-CN" altLang="en-US" b="0" i="0" u="none"/>
            <a:t>历史文化名城、名镇、名村的保护以及受保护建筑物的维护和使用，应当遵守有关法律、行政法规和国务院的规定。</a:t>
          </a:r>
        </a:p>
      </dgm:t>
    </dgm:pt>
    <dgm:pt modelId="{16EEB898-D5B2-BC41-BC63-10FB97750C72}" type="parTrans" cxnId="{43D97D74-E989-C342-8D21-98D52FE86C94}">
      <dgm:prSet/>
      <dgm:spPr/>
      <dgm:t>
        <a:bodyPr/>
        <a:lstStyle/>
        <a:p>
          <a:endParaRPr lang="zh-CN" altLang="en-US"/>
        </a:p>
      </dgm:t>
    </dgm:pt>
    <dgm:pt modelId="{65040C7D-D535-4E4C-B9BB-B435BD331E9A}" type="sibTrans" cxnId="{43D97D74-E989-C342-8D21-98D52FE86C94}">
      <dgm:prSet/>
      <dgm:spPr/>
      <dgm:t>
        <a:bodyPr/>
        <a:lstStyle/>
        <a:p>
          <a:endParaRPr lang="zh-CN" altLang="en-US"/>
        </a:p>
      </dgm:t>
    </dgm:pt>
    <dgm:pt modelId="{2437B2A9-4F4D-E141-8555-D58B1B807F88}" type="pres">
      <dgm:prSet presAssocID="{9DF9BAB1-880C-AE4A-857D-B7F2A0F33951}" presName="vert0" presStyleCnt="0">
        <dgm:presLayoutVars>
          <dgm:dir/>
          <dgm:animOne val="branch"/>
          <dgm:animLvl val="lvl"/>
        </dgm:presLayoutVars>
      </dgm:prSet>
      <dgm:spPr/>
    </dgm:pt>
    <dgm:pt modelId="{D6652610-8937-EE4D-8632-153EE350357A}" type="pres">
      <dgm:prSet presAssocID="{406CED3D-AF87-234F-B052-6B91247CD41E}" presName="thickLine" presStyleLbl="alignNode1" presStyleIdx="0" presStyleCnt="4"/>
      <dgm:spPr/>
    </dgm:pt>
    <dgm:pt modelId="{2872C11B-B0CB-884D-8611-1E5089E41BDD}" type="pres">
      <dgm:prSet presAssocID="{406CED3D-AF87-234F-B052-6B91247CD41E}" presName="horz1" presStyleCnt="0"/>
      <dgm:spPr/>
    </dgm:pt>
    <dgm:pt modelId="{074F59E5-6455-9C4F-BB18-BF513D2A75C0}" type="pres">
      <dgm:prSet presAssocID="{406CED3D-AF87-234F-B052-6B91247CD41E}" presName="tx1" presStyleLbl="revTx" presStyleIdx="0" presStyleCnt="4"/>
      <dgm:spPr/>
    </dgm:pt>
    <dgm:pt modelId="{C8D2A166-8E9F-014F-90A8-D114694A49F1}" type="pres">
      <dgm:prSet presAssocID="{406CED3D-AF87-234F-B052-6B91247CD41E}" presName="vert1" presStyleCnt="0"/>
      <dgm:spPr/>
    </dgm:pt>
    <dgm:pt modelId="{5AB5D31A-C19E-B840-BAA0-02F04974CA30}" type="pres">
      <dgm:prSet presAssocID="{04EDBBB5-283C-EC42-965B-C7C50AF88C85}" presName="thickLine" presStyleLbl="alignNode1" presStyleIdx="1" presStyleCnt="4"/>
      <dgm:spPr/>
    </dgm:pt>
    <dgm:pt modelId="{66AD6ED6-830F-0B40-901B-E8D9B2D102B3}" type="pres">
      <dgm:prSet presAssocID="{04EDBBB5-283C-EC42-965B-C7C50AF88C85}" presName="horz1" presStyleCnt="0"/>
      <dgm:spPr/>
    </dgm:pt>
    <dgm:pt modelId="{E1362C38-760C-8046-999C-8BE2ECFBA4DB}" type="pres">
      <dgm:prSet presAssocID="{04EDBBB5-283C-EC42-965B-C7C50AF88C85}" presName="tx1" presStyleLbl="revTx" presStyleIdx="1" presStyleCnt="4"/>
      <dgm:spPr/>
    </dgm:pt>
    <dgm:pt modelId="{9D71E529-43F5-914D-B31E-95418CF5B470}" type="pres">
      <dgm:prSet presAssocID="{04EDBBB5-283C-EC42-965B-C7C50AF88C85}" presName="vert1" presStyleCnt="0"/>
      <dgm:spPr/>
    </dgm:pt>
    <dgm:pt modelId="{F182DD0F-90E4-4A4B-B259-68E45F1D1681}" type="pres">
      <dgm:prSet presAssocID="{06655E1E-00E5-8B43-A2C4-E55635D0C3E0}" presName="thickLine" presStyleLbl="alignNode1" presStyleIdx="2" presStyleCnt="4"/>
      <dgm:spPr/>
    </dgm:pt>
    <dgm:pt modelId="{98689C04-07D0-D345-A23F-F51D33AFD8A9}" type="pres">
      <dgm:prSet presAssocID="{06655E1E-00E5-8B43-A2C4-E55635D0C3E0}" presName="horz1" presStyleCnt="0"/>
      <dgm:spPr/>
    </dgm:pt>
    <dgm:pt modelId="{DD66D5F3-7397-A049-A572-1D62E2DB7C9B}" type="pres">
      <dgm:prSet presAssocID="{06655E1E-00E5-8B43-A2C4-E55635D0C3E0}" presName="tx1" presStyleLbl="revTx" presStyleIdx="2" presStyleCnt="4"/>
      <dgm:spPr/>
    </dgm:pt>
    <dgm:pt modelId="{D95616DA-7161-5C46-B252-77B46E83C3BB}" type="pres">
      <dgm:prSet presAssocID="{06655E1E-00E5-8B43-A2C4-E55635D0C3E0}" presName="vert1" presStyleCnt="0"/>
      <dgm:spPr/>
    </dgm:pt>
    <dgm:pt modelId="{7D144937-3315-4342-A450-F4724DBE4752}" type="pres">
      <dgm:prSet presAssocID="{D0A258AB-894B-5F42-8659-9CE97C8F0CFD}" presName="thickLine" presStyleLbl="alignNode1" presStyleIdx="3" presStyleCnt="4"/>
      <dgm:spPr/>
    </dgm:pt>
    <dgm:pt modelId="{40499435-2D3A-D947-8169-789418BEDB43}" type="pres">
      <dgm:prSet presAssocID="{D0A258AB-894B-5F42-8659-9CE97C8F0CFD}" presName="horz1" presStyleCnt="0"/>
      <dgm:spPr/>
    </dgm:pt>
    <dgm:pt modelId="{6BAA2596-6396-F641-9FAD-04C989E5F0C2}" type="pres">
      <dgm:prSet presAssocID="{D0A258AB-894B-5F42-8659-9CE97C8F0CFD}" presName="tx1" presStyleLbl="revTx" presStyleIdx="3" presStyleCnt="4"/>
      <dgm:spPr/>
    </dgm:pt>
    <dgm:pt modelId="{29EBDCE9-5E4F-8B4D-B938-EFFC1C76D533}" type="pres">
      <dgm:prSet presAssocID="{D0A258AB-894B-5F42-8659-9CE97C8F0CFD}" presName="vert1" presStyleCnt="0"/>
      <dgm:spPr/>
    </dgm:pt>
  </dgm:ptLst>
  <dgm:cxnLst>
    <dgm:cxn modelId="{E51AE513-743E-F848-A91E-235DCA2096AD}" type="presOf" srcId="{06655E1E-00E5-8B43-A2C4-E55635D0C3E0}" destId="{DD66D5F3-7397-A049-A572-1D62E2DB7C9B}" srcOrd="0" destOrd="0" presId="urn:microsoft.com/office/officeart/2008/layout/LinedList"/>
    <dgm:cxn modelId="{7D19E716-208D-B042-82AF-45F9F6B1C9DF}" type="presOf" srcId="{406CED3D-AF87-234F-B052-6B91247CD41E}" destId="{074F59E5-6455-9C4F-BB18-BF513D2A75C0}" srcOrd="0" destOrd="0" presId="urn:microsoft.com/office/officeart/2008/layout/LinedList"/>
    <dgm:cxn modelId="{FB631823-B823-C746-95F3-F92312588CA3}" type="presOf" srcId="{D0A258AB-894B-5F42-8659-9CE97C8F0CFD}" destId="{6BAA2596-6396-F641-9FAD-04C989E5F0C2}" srcOrd="0" destOrd="0" presId="urn:microsoft.com/office/officeart/2008/layout/LinedList"/>
    <dgm:cxn modelId="{43D97D74-E989-C342-8D21-98D52FE86C94}" srcId="{9DF9BAB1-880C-AE4A-857D-B7F2A0F33951}" destId="{D0A258AB-894B-5F42-8659-9CE97C8F0CFD}" srcOrd="3" destOrd="0" parTransId="{16EEB898-D5B2-BC41-BC63-10FB97750C72}" sibTransId="{65040C7D-D535-4E4C-B9BB-B435BD331E9A}"/>
    <dgm:cxn modelId="{0052E8AA-39B9-3340-A8FE-07F0BED428F7}" srcId="{9DF9BAB1-880C-AE4A-857D-B7F2A0F33951}" destId="{04EDBBB5-283C-EC42-965B-C7C50AF88C85}" srcOrd="1" destOrd="0" parTransId="{080EA244-029A-C24F-89DB-99F294DA294E}" sibTransId="{C483F593-B072-3645-8BD8-3AFF5FB09629}"/>
    <dgm:cxn modelId="{DF9F3DBA-B5B6-5241-941D-8425AA99EB5A}" srcId="{9DF9BAB1-880C-AE4A-857D-B7F2A0F33951}" destId="{06655E1E-00E5-8B43-A2C4-E55635D0C3E0}" srcOrd="2" destOrd="0" parTransId="{4867C648-4BC0-904F-BB17-A9AE66E8556C}" sibTransId="{5AE66202-5446-EC4C-AD13-4A28BACE2EAD}"/>
    <dgm:cxn modelId="{8367F5D1-D1D6-D648-ACCF-D5CF9E76CAD8}" srcId="{9DF9BAB1-880C-AE4A-857D-B7F2A0F33951}" destId="{406CED3D-AF87-234F-B052-6B91247CD41E}" srcOrd="0" destOrd="0" parTransId="{6E9DC5F0-8EDA-BC4B-B4A7-36BD31008ED9}" sibTransId="{70CABE49-4D65-984C-B7D4-01A20307423D}"/>
    <dgm:cxn modelId="{1E6E1DD6-52CE-2B44-ACAA-9E36FC4B8370}" type="presOf" srcId="{04EDBBB5-283C-EC42-965B-C7C50AF88C85}" destId="{E1362C38-760C-8046-999C-8BE2ECFBA4DB}" srcOrd="0" destOrd="0" presId="urn:microsoft.com/office/officeart/2008/layout/LinedList"/>
    <dgm:cxn modelId="{C7EBBFD6-F0EA-AD44-A250-7FF6AFA72F11}" type="presOf" srcId="{9DF9BAB1-880C-AE4A-857D-B7F2A0F33951}" destId="{2437B2A9-4F4D-E141-8555-D58B1B807F88}" srcOrd="0" destOrd="0" presId="urn:microsoft.com/office/officeart/2008/layout/LinedList"/>
    <dgm:cxn modelId="{6048C759-FECF-DE45-A5AC-D32DA35C50B4}" type="presParOf" srcId="{2437B2A9-4F4D-E141-8555-D58B1B807F88}" destId="{D6652610-8937-EE4D-8632-153EE350357A}" srcOrd="0" destOrd="0" presId="urn:microsoft.com/office/officeart/2008/layout/LinedList"/>
    <dgm:cxn modelId="{959D3C2F-AF6C-C943-991C-A03A0B9DCAD9}" type="presParOf" srcId="{2437B2A9-4F4D-E141-8555-D58B1B807F88}" destId="{2872C11B-B0CB-884D-8611-1E5089E41BDD}" srcOrd="1" destOrd="0" presId="urn:microsoft.com/office/officeart/2008/layout/LinedList"/>
    <dgm:cxn modelId="{15BD34E4-A7C3-8444-A5AF-6DCC8C0719B0}" type="presParOf" srcId="{2872C11B-B0CB-884D-8611-1E5089E41BDD}" destId="{074F59E5-6455-9C4F-BB18-BF513D2A75C0}" srcOrd="0" destOrd="0" presId="urn:microsoft.com/office/officeart/2008/layout/LinedList"/>
    <dgm:cxn modelId="{3317E9DD-8B3B-4C45-9337-FE09C9370551}" type="presParOf" srcId="{2872C11B-B0CB-884D-8611-1E5089E41BDD}" destId="{C8D2A166-8E9F-014F-90A8-D114694A49F1}" srcOrd="1" destOrd="0" presId="urn:microsoft.com/office/officeart/2008/layout/LinedList"/>
    <dgm:cxn modelId="{84112244-DDC2-7746-BA4B-3D826E621226}" type="presParOf" srcId="{2437B2A9-4F4D-E141-8555-D58B1B807F88}" destId="{5AB5D31A-C19E-B840-BAA0-02F04974CA30}" srcOrd="2" destOrd="0" presId="urn:microsoft.com/office/officeart/2008/layout/LinedList"/>
    <dgm:cxn modelId="{3E7E3989-A431-204F-8843-6446FE78B64A}" type="presParOf" srcId="{2437B2A9-4F4D-E141-8555-D58B1B807F88}" destId="{66AD6ED6-830F-0B40-901B-E8D9B2D102B3}" srcOrd="3" destOrd="0" presId="urn:microsoft.com/office/officeart/2008/layout/LinedList"/>
    <dgm:cxn modelId="{BDE501BA-6DB9-0743-A006-701B4923D310}" type="presParOf" srcId="{66AD6ED6-830F-0B40-901B-E8D9B2D102B3}" destId="{E1362C38-760C-8046-999C-8BE2ECFBA4DB}" srcOrd="0" destOrd="0" presId="urn:microsoft.com/office/officeart/2008/layout/LinedList"/>
    <dgm:cxn modelId="{2693D582-531D-D84E-9746-330605D5567A}" type="presParOf" srcId="{66AD6ED6-830F-0B40-901B-E8D9B2D102B3}" destId="{9D71E529-43F5-914D-B31E-95418CF5B470}" srcOrd="1" destOrd="0" presId="urn:microsoft.com/office/officeart/2008/layout/LinedList"/>
    <dgm:cxn modelId="{BD01C5EE-4EBF-5948-A158-5144FFA8C9BE}" type="presParOf" srcId="{2437B2A9-4F4D-E141-8555-D58B1B807F88}" destId="{F182DD0F-90E4-4A4B-B259-68E45F1D1681}" srcOrd="4" destOrd="0" presId="urn:microsoft.com/office/officeart/2008/layout/LinedList"/>
    <dgm:cxn modelId="{96F99A8D-6245-9945-90E6-71357C73BC4A}" type="presParOf" srcId="{2437B2A9-4F4D-E141-8555-D58B1B807F88}" destId="{98689C04-07D0-D345-A23F-F51D33AFD8A9}" srcOrd="5" destOrd="0" presId="urn:microsoft.com/office/officeart/2008/layout/LinedList"/>
    <dgm:cxn modelId="{4BEB9D20-B1FE-0548-8E7B-01324A713A00}" type="presParOf" srcId="{98689C04-07D0-D345-A23F-F51D33AFD8A9}" destId="{DD66D5F3-7397-A049-A572-1D62E2DB7C9B}" srcOrd="0" destOrd="0" presId="urn:microsoft.com/office/officeart/2008/layout/LinedList"/>
    <dgm:cxn modelId="{0152D5B9-9989-9749-B3D3-9938A763518B}" type="presParOf" srcId="{98689C04-07D0-D345-A23F-F51D33AFD8A9}" destId="{D95616DA-7161-5C46-B252-77B46E83C3BB}" srcOrd="1" destOrd="0" presId="urn:microsoft.com/office/officeart/2008/layout/LinedList"/>
    <dgm:cxn modelId="{2E326341-BC4F-6A4E-A738-97A56D62D710}" type="presParOf" srcId="{2437B2A9-4F4D-E141-8555-D58B1B807F88}" destId="{7D144937-3315-4342-A450-F4724DBE4752}" srcOrd="6" destOrd="0" presId="urn:microsoft.com/office/officeart/2008/layout/LinedList"/>
    <dgm:cxn modelId="{0D81D275-5174-7B41-83F4-34FDD5D66B0B}" type="presParOf" srcId="{2437B2A9-4F4D-E141-8555-D58B1B807F88}" destId="{40499435-2D3A-D947-8169-789418BEDB43}" srcOrd="7" destOrd="0" presId="urn:microsoft.com/office/officeart/2008/layout/LinedList"/>
    <dgm:cxn modelId="{DD8C9FF2-F2DB-DA43-A061-FE9BD49C3502}" type="presParOf" srcId="{40499435-2D3A-D947-8169-789418BEDB43}" destId="{6BAA2596-6396-F641-9FAD-04C989E5F0C2}" srcOrd="0" destOrd="0" presId="urn:microsoft.com/office/officeart/2008/layout/LinedList"/>
    <dgm:cxn modelId="{F2CE4089-B814-D94F-9896-AD8A526A4CBD}" type="presParOf" srcId="{40499435-2D3A-D947-8169-789418BEDB43}" destId="{29EBDCE9-5E4F-8B4D-B938-EFFC1C76D53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1CA973C-DC69-0D43-B658-B169A1294B86}"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32C2F789-A699-5244-B378-BEBB519BEE2E}">
      <dgm:prSet/>
      <dgm:spPr/>
      <dgm:t>
        <a:bodyPr/>
        <a:lstStyle/>
        <a:p>
          <a:r>
            <a:rPr lang="zh-CN" altLang="en-US" b="0" i="0" u="none"/>
            <a:t>第三十二条　城乡建设和发展，应当依法保护和合理利用风景名胜资源，统筹安排风景名胜区及周边乡、镇、村庄的建设。</a:t>
          </a:r>
        </a:p>
      </dgm:t>
    </dgm:pt>
    <dgm:pt modelId="{34B1E0BF-ED36-3B4B-BD91-DFD757A8E0DE}" type="parTrans" cxnId="{FBE08717-DFEF-A046-9626-9EA2833AD7F3}">
      <dgm:prSet/>
      <dgm:spPr/>
      <dgm:t>
        <a:bodyPr/>
        <a:lstStyle/>
        <a:p>
          <a:endParaRPr lang="zh-CN" altLang="en-US"/>
        </a:p>
      </dgm:t>
    </dgm:pt>
    <dgm:pt modelId="{0A4C2BD9-8390-1647-B34A-077EBFB62063}" type="sibTrans" cxnId="{FBE08717-DFEF-A046-9626-9EA2833AD7F3}">
      <dgm:prSet/>
      <dgm:spPr/>
      <dgm:t>
        <a:bodyPr/>
        <a:lstStyle/>
        <a:p>
          <a:endParaRPr lang="zh-CN" altLang="en-US"/>
        </a:p>
      </dgm:t>
    </dgm:pt>
    <dgm:pt modelId="{5B182BE8-95F6-FE41-9DC7-8E1818DE293D}">
      <dgm:prSet/>
      <dgm:spPr/>
      <dgm:t>
        <a:bodyPr/>
        <a:lstStyle/>
        <a:p>
          <a:r>
            <a:rPr lang="zh-CN" altLang="en-US" b="0" i="0" u="none"/>
            <a:t>风景名胜区的规划、建设和管理，应当遵守有关法律、行政法规和国务院的规定。</a:t>
          </a:r>
        </a:p>
      </dgm:t>
    </dgm:pt>
    <dgm:pt modelId="{9641DA94-DBC2-294F-8FC5-5FB53528BC9B}" type="parTrans" cxnId="{62A4F96C-9D77-BA4E-80AB-C5DD3C018920}">
      <dgm:prSet/>
      <dgm:spPr/>
      <dgm:t>
        <a:bodyPr/>
        <a:lstStyle/>
        <a:p>
          <a:endParaRPr lang="zh-CN" altLang="en-US"/>
        </a:p>
      </dgm:t>
    </dgm:pt>
    <dgm:pt modelId="{A582748B-99FA-D64A-BC58-2FB009729705}" type="sibTrans" cxnId="{62A4F96C-9D77-BA4E-80AB-C5DD3C018920}">
      <dgm:prSet/>
      <dgm:spPr/>
      <dgm:t>
        <a:bodyPr/>
        <a:lstStyle/>
        <a:p>
          <a:endParaRPr lang="zh-CN" altLang="en-US"/>
        </a:p>
      </dgm:t>
    </dgm:pt>
    <dgm:pt modelId="{B1B4C8E5-6D71-8D41-819B-0A16B2413139}">
      <dgm:prSet/>
      <dgm:spPr/>
      <dgm:t>
        <a:bodyPr/>
        <a:lstStyle/>
        <a:p>
          <a:r>
            <a:rPr lang="zh-CN" altLang="en-US" b="0" i="0" u="none"/>
            <a:t>第三十三条　城市地下空间的开发和利用，应当与经济和技术发展水平相适应，遵循统筹安排、综合开发、合理利用的原则，充分考虑防灾减灾、人民防空和通信等需要，并符合城市规划，履行规划审批手续。</a:t>
          </a:r>
        </a:p>
      </dgm:t>
    </dgm:pt>
    <dgm:pt modelId="{7FF35FAB-F672-044B-B34C-F1F96E47DCCC}" type="parTrans" cxnId="{E6B63A93-F32D-5440-9039-98028B052789}">
      <dgm:prSet/>
      <dgm:spPr/>
      <dgm:t>
        <a:bodyPr/>
        <a:lstStyle/>
        <a:p>
          <a:endParaRPr lang="zh-CN" altLang="en-US"/>
        </a:p>
      </dgm:t>
    </dgm:pt>
    <dgm:pt modelId="{F297BF87-565D-E34E-B2EE-92DF946B22B4}" type="sibTrans" cxnId="{E6B63A93-F32D-5440-9039-98028B052789}">
      <dgm:prSet/>
      <dgm:spPr/>
      <dgm:t>
        <a:bodyPr/>
        <a:lstStyle/>
        <a:p>
          <a:endParaRPr lang="zh-CN" altLang="en-US"/>
        </a:p>
      </dgm:t>
    </dgm:pt>
    <dgm:pt modelId="{E3802369-5EA9-1D49-BF16-C557AA420D90}">
      <dgm:prSet/>
      <dgm:spPr/>
      <dgm:t>
        <a:bodyPr/>
        <a:lstStyle/>
        <a:p>
          <a:r>
            <a:rPr lang="zh-CN" altLang="en-US" b="0" i="0" u="none"/>
            <a:t>第三十四条　城市、县、镇人民政府应当根据城市总体规划、镇总体规划、土地利用总体规划和年度计划以及国民经济和社会发展规划，制定近期建设规划，报总体规划审批机关备案。</a:t>
          </a:r>
        </a:p>
      </dgm:t>
    </dgm:pt>
    <dgm:pt modelId="{9140C558-620E-2047-A2CA-6CCCE565A61C}" type="parTrans" cxnId="{F5A5A129-4497-1640-A7DF-52CE08FA4D45}">
      <dgm:prSet/>
      <dgm:spPr/>
      <dgm:t>
        <a:bodyPr/>
        <a:lstStyle/>
        <a:p>
          <a:endParaRPr lang="zh-CN" altLang="en-US"/>
        </a:p>
      </dgm:t>
    </dgm:pt>
    <dgm:pt modelId="{324AAB33-5841-4240-9386-3565C34BBDE5}" type="sibTrans" cxnId="{F5A5A129-4497-1640-A7DF-52CE08FA4D45}">
      <dgm:prSet/>
      <dgm:spPr/>
      <dgm:t>
        <a:bodyPr/>
        <a:lstStyle/>
        <a:p>
          <a:endParaRPr lang="zh-CN" altLang="en-US"/>
        </a:p>
      </dgm:t>
    </dgm:pt>
    <dgm:pt modelId="{92B329B3-D376-B646-BFAA-5E2E8990B132}">
      <dgm:prSet/>
      <dgm:spPr/>
      <dgm:t>
        <a:bodyPr/>
        <a:lstStyle/>
        <a:p>
          <a:r>
            <a:rPr lang="zh-CN" altLang="en-US" b="0" i="0" u="none"/>
            <a:t>近期建设规划应当以重要基础设施、公共服务设施和中低收入居民住房建设以及生态环境保护为重点内容，明确近期建设的时序、发展方向和空间布局。近期建设规划的规划期限为五年。</a:t>
          </a:r>
        </a:p>
      </dgm:t>
    </dgm:pt>
    <dgm:pt modelId="{C4A8CEC9-AA1A-F847-8684-BC23C8A729AF}" type="parTrans" cxnId="{85ADD838-39F8-7D4C-B897-8BD420C23F35}">
      <dgm:prSet/>
      <dgm:spPr/>
      <dgm:t>
        <a:bodyPr/>
        <a:lstStyle/>
        <a:p>
          <a:endParaRPr lang="zh-CN" altLang="en-US"/>
        </a:p>
      </dgm:t>
    </dgm:pt>
    <dgm:pt modelId="{D852DE6C-F255-294F-98DC-439BA0251118}" type="sibTrans" cxnId="{85ADD838-39F8-7D4C-B897-8BD420C23F35}">
      <dgm:prSet/>
      <dgm:spPr/>
      <dgm:t>
        <a:bodyPr/>
        <a:lstStyle/>
        <a:p>
          <a:endParaRPr lang="zh-CN" altLang="en-US"/>
        </a:p>
      </dgm:t>
    </dgm:pt>
    <dgm:pt modelId="{52E2DD9A-8909-0E4C-8336-C7D729A5073B}" type="pres">
      <dgm:prSet presAssocID="{31CA973C-DC69-0D43-B658-B169A1294B86}" presName="vert0" presStyleCnt="0">
        <dgm:presLayoutVars>
          <dgm:dir/>
          <dgm:animOne val="branch"/>
          <dgm:animLvl val="lvl"/>
        </dgm:presLayoutVars>
      </dgm:prSet>
      <dgm:spPr/>
    </dgm:pt>
    <dgm:pt modelId="{7E8943DF-99FB-1A4A-B8F4-1E5F3C1A631A}" type="pres">
      <dgm:prSet presAssocID="{32C2F789-A699-5244-B378-BEBB519BEE2E}" presName="thickLine" presStyleLbl="alignNode1" presStyleIdx="0" presStyleCnt="5"/>
      <dgm:spPr/>
    </dgm:pt>
    <dgm:pt modelId="{BEE6B5F5-9478-104B-BE5B-8E2C38FB473F}" type="pres">
      <dgm:prSet presAssocID="{32C2F789-A699-5244-B378-BEBB519BEE2E}" presName="horz1" presStyleCnt="0"/>
      <dgm:spPr/>
    </dgm:pt>
    <dgm:pt modelId="{3AC9D570-FFD1-3E48-932C-775922CCBAAA}" type="pres">
      <dgm:prSet presAssocID="{32C2F789-A699-5244-B378-BEBB519BEE2E}" presName="tx1" presStyleLbl="revTx" presStyleIdx="0" presStyleCnt="5"/>
      <dgm:spPr/>
    </dgm:pt>
    <dgm:pt modelId="{F3142F78-E273-A643-B880-0F4B36E0D495}" type="pres">
      <dgm:prSet presAssocID="{32C2F789-A699-5244-B378-BEBB519BEE2E}" presName="vert1" presStyleCnt="0"/>
      <dgm:spPr/>
    </dgm:pt>
    <dgm:pt modelId="{7AA4AF0B-4A38-2341-90CF-8A975CFF5AC3}" type="pres">
      <dgm:prSet presAssocID="{5B182BE8-95F6-FE41-9DC7-8E1818DE293D}" presName="thickLine" presStyleLbl="alignNode1" presStyleIdx="1" presStyleCnt="5"/>
      <dgm:spPr/>
    </dgm:pt>
    <dgm:pt modelId="{A9B47568-5898-A947-9499-FCC73021FD2B}" type="pres">
      <dgm:prSet presAssocID="{5B182BE8-95F6-FE41-9DC7-8E1818DE293D}" presName="horz1" presStyleCnt="0"/>
      <dgm:spPr/>
    </dgm:pt>
    <dgm:pt modelId="{87237FF9-00DE-1840-B46E-AD3B0D53A9D0}" type="pres">
      <dgm:prSet presAssocID="{5B182BE8-95F6-FE41-9DC7-8E1818DE293D}" presName="tx1" presStyleLbl="revTx" presStyleIdx="1" presStyleCnt="5"/>
      <dgm:spPr/>
    </dgm:pt>
    <dgm:pt modelId="{45676E9E-81A7-874B-8812-E6E4862617C9}" type="pres">
      <dgm:prSet presAssocID="{5B182BE8-95F6-FE41-9DC7-8E1818DE293D}" presName="vert1" presStyleCnt="0"/>
      <dgm:spPr/>
    </dgm:pt>
    <dgm:pt modelId="{1EBA8796-E7F3-C549-BEB5-73C2966D25E6}" type="pres">
      <dgm:prSet presAssocID="{B1B4C8E5-6D71-8D41-819B-0A16B2413139}" presName="thickLine" presStyleLbl="alignNode1" presStyleIdx="2" presStyleCnt="5"/>
      <dgm:spPr/>
    </dgm:pt>
    <dgm:pt modelId="{611136B2-3043-2C4B-B816-375D4C413BD9}" type="pres">
      <dgm:prSet presAssocID="{B1B4C8E5-6D71-8D41-819B-0A16B2413139}" presName="horz1" presStyleCnt="0"/>
      <dgm:spPr/>
    </dgm:pt>
    <dgm:pt modelId="{4B8D886A-6272-1B46-B2B9-EF478CBE194B}" type="pres">
      <dgm:prSet presAssocID="{B1B4C8E5-6D71-8D41-819B-0A16B2413139}" presName="tx1" presStyleLbl="revTx" presStyleIdx="2" presStyleCnt="5"/>
      <dgm:spPr/>
    </dgm:pt>
    <dgm:pt modelId="{52736C7B-10E9-774E-9BFE-114C62542066}" type="pres">
      <dgm:prSet presAssocID="{B1B4C8E5-6D71-8D41-819B-0A16B2413139}" presName="vert1" presStyleCnt="0"/>
      <dgm:spPr/>
    </dgm:pt>
    <dgm:pt modelId="{9907AA55-AACE-3240-8768-31B48B9941FB}" type="pres">
      <dgm:prSet presAssocID="{E3802369-5EA9-1D49-BF16-C557AA420D90}" presName="thickLine" presStyleLbl="alignNode1" presStyleIdx="3" presStyleCnt="5"/>
      <dgm:spPr/>
    </dgm:pt>
    <dgm:pt modelId="{D9671F9B-AA19-3248-BC4B-A7EC3BB72AC9}" type="pres">
      <dgm:prSet presAssocID="{E3802369-5EA9-1D49-BF16-C557AA420D90}" presName="horz1" presStyleCnt="0"/>
      <dgm:spPr/>
    </dgm:pt>
    <dgm:pt modelId="{3F679340-02EE-5B46-A42E-99D97D3B33A3}" type="pres">
      <dgm:prSet presAssocID="{E3802369-5EA9-1D49-BF16-C557AA420D90}" presName="tx1" presStyleLbl="revTx" presStyleIdx="3" presStyleCnt="5"/>
      <dgm:spPr/>
    </dgm:pt>
    <dgm:pt modelId="{B100643F-2CFC-7D45-844B-C53EACD75777}" type="pres">
      <dgm:prSet presAssocID="{E3802369-5EA9-1D49-BF16-C557AA420D90}" presName="vert1" presStyleCnt="0"/>
      <dgm:spPr/>
    </dgm:pt>
    <dgm:pt modelId="{1BB10B9F-C017-0C48-8273-61926FDAEDC4}" type="pres">
      <dgm:prSet presAssocID="{92B329B3-D376-B646-BFAA-5E2E8990B132}" presName="thickLine" presStyleLbl="alignNode1" presStyleIdx="4" presStyleCnt="5"/>
      <dgm:spPr/>
    </dgm:pt>
    <dgm:pt modelId="{B1B415C7-6241-F342-A22E-1F06F1C2C486}" type="pres">
      <dgm:prSet presAssocID="{92B329B3-D376-B646-BFAA-5E2E8990B132}" presName="horz1" presStyleCnt="0"/>
      <dgm:spPr/>
    </dgm:pt>
    <dgm:pt modelId="{5D65D920-F60F-444D-98C0-1DAAAB82DD71}" type="pres">
      <dgm:prSet presAssocID="{92B329B3-D376-B646-BFAA-5E2E8990B132}" presName="tx1" presStyleLbl="revTx" presStyleIdx="4" presStyleCnt="5"/>
      <dgm:spPr/>
    </dgm:pt>
    <dgm:pt modelId="{AF5F117B-5922-A749-AC0C-D2F7D06B3A6A}" type="pres">
      <dgm:prSet presAssocID="{92B329B3-D376-B646-BFAA-5E2E8990B132}" presName="vert1" presStyleCnt="0"/>
      <dgm:spPr/>
    </dgm:pt>
  </dgm:ptLst>
  <dgm:cxnLst>
    <dgm:cxn modelId="{A25FAD10-0707-DF4E-95F0-E3655F5F27E8}" type="presOf" srcId="{B1B4C8E5-6D71-8D41-819B-0A16B2413139}" destId="{4B8D886A-6272-1B46-B2B9-EF478CBE194B}" srcOrd="0" destOrd="0" presId="urn:microsoft.com/office/officeart/2008/layout/LinedList"/>
    <dgm:cxn modelId="{D47E9D16-A434-894D-8C3F-76CC42BACEC6}" type="presOf" srcId="{5B182BE8-95F6-FE41-9DC7-8E1818DE293D}" destId="{87237FF9-00DE-1840-B46E-AD3B0D53A9D0}" srcOrd="0" destOrd="0" presId="urn:microsoft.com/office/officeart/2008/layout/LinedList"/>
    <dgm:cxn modelId="{FBE08717-DFEF-A046-9626-9EA2833AD7F3}" srcId="{31CA973C-DC69-0D43-B658-B169A1294B86}" destId="{32C2F789-A699-5244-B378-BEBB519BEE2E}" srcOrd="0" destOrd="0" parTransId="{34B1E0BF-ED36-3B4B-BD91-DFD757A8E0DE}" sibTransId="{0A4C2BD9-8390-1647-B34A-077EBFB62063}"/>
    <dgm:cxn modelId="{F5A5A129-4497-1640-A7DF-52CE08FA4D45}" srcId="{31CA973C-DC69-0D43-B658-B169A1294B86}" destId="{E3802369-5EA9-1D49-BF16-C557AA420D90}" srcOrd="3" destOrd="0" parTransId="{9140C558-620E-2047-A2CA-6CCCE565A61C}" sibTransId="{324AAB33-5841-4240-9386-3565C34BBDE5}"/>
    <dgm:cxn modelId="{7A5CEA2A-1714-4142-83DB-48B8C8368F74}" type="presOf" srcId="{92B329B3-D376-B646-BFAA-5E2E8990B132}" destId="{5D65D920-F60F-444D-98C0-1DAAAB82DD71}" srcOrd="0" destOrd="0" presId="urn:microsoft.com/office/officeart/2008/layout/LinedList"/>
    <dgm:cxn modelId="{85ADD838-39F8-7D4C-B897-8BD420C23F35}" srcId="{31CA973C-DC69-0D43-B658-B169A1294B86}" destId="{92B329B3-D376-B646-BFAA-5E2E8990B132}" srcOrd="4" destOrd="0" parTransId="{C4A8CEC9-AA1A-F847-8684-BC23C8A729AF}" sibTransId="{D852DE6C-F255-294F-98DC-439BA0251118}"/>
    <dgm:cxn modelId="{B3064D43-FE42-A340-94AE-37E2C3DDD3CB}" type="presOf" srcId="{31CA973C-DC69-0D43-B658-B169A1294B86}" destId="{52E2DD9A-8909-0E4C-8336-C7D729A5073B}" srcOrd="0" destOrd="0" presId="urn:microsoft.com/office/officeart/2008/layout/LinedList"/>
    <dgm:cxn modelId="{62A4F96C-9D77-BA4E-80AB-C5DD3C018920}" srcId="{31CA973C-DC69-0D43-B658-B169A1294B86}" destId="{5B182BE8-95F6-FE41-9DC7-8E1818DE293D}" srcOrd="1" destOrd="0" parTransId="{9641DA94-DBC2-294F-8FC5-5FB53528BC9B}" sibTransId="{A582748B-99FA-D64A-BC58-2FB009729705}"/>
    <dgm:cxn modelId="{4092757E-7B53-9542-871E-25C122630BA3}" type="presOf" srcId="{32C2F789-A699-5244-B378-BEBB519BEE2E}" destId="{3AC9D570-FFD1-3E48-932C-775922CCBAAA}" srcOrd="0" destOrd="0" presId="urn:microsoft.com/office/officeart/2008/layout/LinedList"/>
    <dgm:cxn modelId="{E6B63A93-F32D-5440-9039-98028B052789}" srcId="{31CA973C-DC69-0D43-B658-B169A1294B86}" destId="{B1B4C8E5-6D71-8D41-819B-0A16B2413139}" srcOrd="2" destOrd="0" parTransId="{7FF35FAB-F672-044B-B34C-F1F96E47DCCC}" sibTransId="{F297BF87-565D-E34E-B2EE-92DF946B22B4}"/>
    <dgm:cxn modelId="{406B85CE-9206-BE4F-8A51-43AB58617EB8}" type="presOf" srcId="{E3802369-5EA9-1D49-BF16-C557AA420D90}" destId="{3F679340-02EE-5B46-A42E-99D97D3B33A3}" srcOrd="0" destOrd="0" presId="urn:microsoft.com/office/officeart/2008/layout/LinedList"/>
    <dgm:cxn modelId="{4CFDDD6F-01FC-D048-87B4-61A6E9B1BC96}" type="presParOf" srcId="{52E2DD9A-8909-0E4C-8336-C7D729A5073B}" destId="{7E8943DF-99FB-1A4A-B8F4-1E5F3C1A631A}" srcOrd="0" destOrd="0" presId="urn:microsoft.com/office/officeart/2008/layout/LinedList"/>
    <dgm:cxn modelId="{6AA63714-80C3-DB41-A8B0-F0C5E65DDBBE}" type="presParOf" srcId="{52E2DD9A-8909-0E4C-8336-C7D729A5073B}" destId="{BEE6B5F5-9478-104B-BE5B-8E2C38FB473F}" srcOrd="1" destOrd="0" presId="urn:microsoft.com/office/officeart/2008/layout/LinedList"/>
    <dgm:cxn modelId="{A800B7ED-FBBE-6B41-A94D-9D3BB21F6EB7}" type="presParOf" srcId="{BEE6B5F5-9478-104B-BE5B-8E2C38FB473F}" destId="{3AC9D570-FFD1-3E48-932C-775922CCBAAA}" srcOrd="0" destOrd="0" presId="urn:microsoft.com/office/officeart/2008/layout/LinedList"/>
    <dgm:cxn modelId="{DE032DF1-B1C1-4A4A-B4FF-677C9B7ACB0F}" type="presParOf" srcId="{BEE6B5F5-9478-104B-BE5B-8E2C38FB473F}" destId="{F3142F78-E273-A643-B880-0F4B36E0D495}" srcOrd="1" destOrd="0" presId="urn:microsoft.com/office/officeart/2008/layout/LinedList"/>
    <dgm:cxn modelId="{464035A2-09AB-9148-BBC5-8792FC7A604A}" type="presParOf" srcId="{52E2DD9A-8909-0E4C-8336-C7D729A5073B}" destId="{7AA4AF0B-4A38-2341-90CF-8A975CFF5AC3}" srcOrd="2" destOrd="0" presId="urn:microsoft.com/office/officeart/2008/layout/LinedList"/>
    <dgm:cxn modelId="{2524813F-7D8B-6641-BAB6-9C72E919F210}" type="presParOf" srcId="{52E2DD9A-8909-0E4C-8336-C7D729A5073B}" destId="{A9B47568-5898-A947-9499-FCC73021FD2B}" srcOrd="3" destOrd="0" presId="urn:microsoft.com/office/officeart/2008/layout/LinedList"/>
    <dgm:cxn modelId="{DD0BD38D-0EEB-B942-A6AD-324A9207DF17}" type="presParOf" srcId="{A9B47568-5898-A947-9499-FCC73021FD2B}" destId="{87237FF9-00DE-1840-B46E-AD3B0D53A9D0}" srcOrd="0" destOrd="0" presId="urn:microsoft.com/office/officeart/2008/layout/LinedList"/>
    <dgm:cxn modelId="{F1FE0195-BBEC-1842-91A1-D7C4B77435CA}" type="presParOf" srcId="{A9B47568-5898-A947-9499-FCC73021FD2B}" destId="{45676E9E-81A7-874B-8812-E6E4862617C9}" srcOrd="1" destOrd="0" presId="urn:microsoft.com/office/officeart/2008/layout/LinedList"/>
    <dgm:cxn modelId="{031FABCE-0184-E841-9EF6-238E9093E0CC}" type="presParOf" srcId="{52E2DD9A-8909-0E4C-8336-C7D729A5073B}" destId="{1EBA8796-E7F3-C549-BEB5-73C2966D25E6}" srcOrd="4" destOrd="0" presId="urn:microsoft.com/office/officeart/2008/layout/LinedList"/>
    <dgm:cxn modelId="{97992355-E748-4B42-B579-49FB04793181}" type="presParOf" srcId="{52E2DD9A-8909-0E4C-8336-C7D729A5073B}" destId="{611136B2-3043-2C4B-B816-375D4C413BD9}" srcOrd="5" destOrd="0" presId="urn:microsoft.com/office/officeart/2008/layout/LinedList"/>
    <dgm:cxn modelId="{89315799-AB21-4841-90C1-8B922513DC3C}" type="presParOf" srcId="{611136B2-3043-2C4B-B816-375D4C413BD9}" destId="{4B8D886A-6272-1B46-B2B9-EF478CBE194B}" srcOrd="0" destOrd="0" presId="urn:microsoft.com/office/officeart/2008/layout/LinedList"/>
    <dgm:cxn modelId="{184EDD21-FC30-2C4A-AE30-1BE48BD71EC8}" type="presParOf" srcId="{611136B2-3043-2C4B-B816-375D4C413BD9}" destId="{52736C7B-10E9-774E-9BFE-114C62542066}" srcOrd="1" destOrd="0" presId="urn:microsoft.com/office/officeart/2008/layout/LinedList"/>
    <dgm:cxn modelId="{6E40F8CF-7BB4-C74C-A570-3A7DA49937AB}" type="presParOf" srcId="{52E2DD9A-8909-0E4C-8336-C7D729A5073B}" destId="{9907AA55-AACE-3240-8768-31B48B9941FB}" srcOrd="6" destOrd="0" presId="urn:microsoft.com/office/officeart/2008/layout/LinedList"/>
    <dgm:cxn modelId="{52094A75-C725-8546-86D7-90737E01FFD5}" type="presParOf" srcId="{52E2DD9A-8909-0E4C-8336-C7D729A5073B}" destId="{D9671F9B-AA19-3248-BC4B-A7EC3BB72AC9}" srcOrd="7" destOrd="0" presId="urn:microsoft.com/office/officeart/2008/layout/LinedList"/>
    <dgm:cxn modelId="{AEB996A0-E325-3640-BAE9-0B923FA3F96F}" type="presParOf" srcId="{D9671F9B-AA19-3248-BC4B-A7EC3BB72AC9}" destId="{3F679340-02EE-5B46-A42E-99D97D3B33A3}" srcOrd="0" destOrd="0" presId="urn:microsoft.com/office/officeart/2008/layout/LinedList"/>
    <dgm:cxn modelId="{6F9879C4-1686-1444-B30E-57E6FFA7056C}" type="presParOf" srcId="{D9671F9B-AA19-3248-BC4B-A7EC3BB72AC9}" destId="{B100643F-2CFC-7D45-844B-C53EACD75777}" srcOrd="1" destOrd="0" presId="urn:microsoft.com/office/officeart/2008/layout/LinedList"/>
    <dgm:cxn modelId="{D8C52669-CCCA-8242-A1A0-C7234DD223BD}" type="presParOf" srcId="{52E2DD9A-8909-0E4C-8336-C7D729A5073B}" destId="{1BB10B9F-C017-0C48-8273-61926FDAEDC4}" srcOrd="8" destOrd="0" presId="urn:microsoft.com/office/officeart/2008/layout/LinedList"/>
    <dgm:cxn modelId="{60DE42D3-82DF-C04D-AB8A-EA5DFF96D9D1}" type="presParOf" srcId="{52E2DD9A-8909-0E4C-8336-C7D729A5073B}" destId="{B1B415C7-6241-F342-A22E-1F06F1C2C486}" srcOrd="9" destOrd="0" presId="urn:microsoft.com/office/officeart/2008/layout/LinedList"/>
    <dgm:cxn modelId="{9BC092D1-596F-9644-9B7D-3EB49E9C67F5}" type="presParOf" srcId="{B1B415C7-6241-F342-A22E-1F06F1C2C486}" destId="{5D65D920-F60F-444D-98C0-1DAAAB82DD71}" srcOrd="0" destOrd="0" presId="urn:microsoft.com/office/officeart/2008/layout/LinedList"/>
    <dgm:cxn modelId="{39931F3B-4CB8-174C-AA7E-D441AC5AAC81}" type="presParOf" srcId="{B1B415C7-6241-F342-A22E-1F06F1C2C486}" destId="{AF5F117B-5922-A749-AC0C-D2F7D06B3A6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AD7B8A7-798C-D045-A1E5-5F06EA97AAC0}"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5A05C490-7E38-974B-97D5-1116FB332F12}">
      <dgm:prSet/>
      <dgm:spPr/>
      <dgm:t>
        <a:bodyPr/>
        <a:lstStyle/>
        <a:p>
          <a:r>
            <a:rPr lang="zh-CN" altLang="en-US" b="0" i="0" u="none"/>
            <a:t>第三十五条　城乡规划确定的铁路、公路、港口、机场、道路、绿地、输配电设施及输电线路走廊、通信设施、广播电视设施、管道设施、河道、水库、水源地、自然保护区、防汛通道、消防通道、核电站、垃圾填埋场及焚烧厂、污水处理厂和公共服务设施的用地以及其他需要依法保护的用地，禁止擅自改变用途。</a:t>
          </a:r>
        </a:p>
      </dgm:t>
    </dgm:pt>
    <dgm:pt modelId="{4C211694-488B-FE4F-A9C0-CBA01ED10A0F}" type="parTrans" cxnId="{F9543AC7-EADA-2847-95BA-BED2BD309F1E}">
      <dgm:prSet/>
      <dgm:spPr/>
      <dgm:t>
        <a:bodyPr/>
        <a:lstStyle/>
        <a:p>
          <a:endParaRPr lang="zh-CN" altLang="en-US"/>
        </a:p>
      </dgm:t>
    </dgm:pt>
    <dgm:pt modelId="{CBDDC61A-9071-FA41-943A-A29A252AFCFC}" type="sibTrans" cxnId="{F9543AC7-EADA-2847-95BA-BED2BD309F1E}">
      <dgm:prSet/>
      <dgm:spPr/>
      <dgm:t>
        <a:bodyPr/>
        <a:lstStyle/>
        <a:p>
          <a:endParaRPr lang="zh-CN" altLang="en-US"/>
        </a:p>
      </dgm:t>
    </dgm:pt>
    <dgm:pt modelId="{0ADC1CF7-63A1-1744-AE7A-0A7A882CBC6B}">
      <dgm:prSet/>
      <dgm:spPr/>
      <dgm:t>
        <a:bodyPr/>
        <a:lstStyle/>
        <a:p>
          <a:r>
            <a:rPr lang="zh-CN" altLang="en-US" b="0" i="0" u="none"/>
            <a:t>第三十六条　按照国家规定需要有关部门批准或者核准的建设项目，以划拨方式提供国有土地使用权的，建设单位在报送有关部门批准或者核准前，应当向城乡规划主管部门申请核发选址意见书。</a:t>
          </a:r>
        </a:p>
      </dgm:t>
    </dgm:pt>
    <dgm:pt modelId="{8A2F1666-9381-994E-879E-2C7949820095}" type="parTrans" cxnId="{6ACAF2D1-0022-9A43-99FA-07B61179AE55}">
      <dgm:prSet/>
      <dgm:spPr/>
      <dgm:t>
        <a:bodyPr/>
        <a:lstStyle/>
        <a:p>
          <a:endParaRPr lang="zh-CN" altLang="en-US"/>
        </a:p>
      </dgm:t>
    </dgm:pt>
    <dgm:pt modelId="{45DCD8AE-C210-FB4F-92E3-C0543EB3923A}" type="sibTrans" cxnId="{6ACAF2D1-0022-9A43-99FA-07B61179AE55}">
      <dgm:prSet/>
      <dgm:spPr/>
      <dgm:t>
        <a:bodyPr/>
        <a:lstStyle/>
        <a:p>
          <a:endParaRPr lang="zh-CN" altLang="en-US"/>
        </a:p>
      </dgm:t>
    </dgm:pt>
    <dgm:pt modelId="{89898000-9294-5B49-9D57-0BA54645BBB0}">
      <dgm:prSet/>
      <dgm:spPr/>
      <dgm:t>
        <a:bodyPr/>
        <a:lstStyle/>
        <a:p>
          <a:r>
            <a:rPr lang="zh-CN" altLang="en-US" b="0" i="0" u="none"/>
            <a:t>前款规定以外的建设项目不需要申请选址意见书。</a:t>
          </a:r>
        </a:p>
      </dgm:t>
    </dgm:pt>
    <dgm:pt modelId="{CB257E3B-2CE8-534C-8B67-8AA34A1AA601}" type="parTrans" cxnId="{B800DE60-4943-7644-B2D6-FF7785C830FF}">
      <dgm:prSet/>
      <dgm:spPr/>
      <dgm:t>
        <a:bodyPr/>
        <a:lstStyle/>
        <a:p>
          <a:endParaRPr lang="zh-CN" altLang="en-US"/>
        </a:p>
      </dgm:t>
    </dgm:pt>
    <dgm:pt modelId="{9658551C-B73B-C240-A569-9D5404D7FCA0}" type="sibTrans" cxnId="{B800DE60-4943-7644-B2D6-FF7785C830FF}">
      <dgm:prSet/>
      <dgm:spPr/>
      <dgm:t>
        <a:bodyPr/>
        <a:lstStyle/>
        <a:p>
          <a:endParaRPr lang="zh-CN" altLang="en-US"/>
        </a:p>
      </dgm:t>
    </dgm:pt>
    <dgm:pt modelId="{B09F2311-05DE-BA40-AFD2-C3B77FA3B821}" type="pres">
      <dgm:prSet presAssocID="{CAD7B8A7-798C-D045-A1E5-5F06EA97AAC0}" presName="vert0" presStyleCnt="0">
        <dgm:presLayoutVars>
          <dgm:dir/>
          <dgm:animOne val="branch"/>
          <dgm:animLvl val="lvl"/>
        </dgm:presLayoutVars>
      </dgm:prSet>
      <dgm:spPr/>
    </dgm:pt>
    <dgm:pt modelId="{95391917-23C1-EA4F-A963-71C881846301}" type="pres">
      <dgm:prSet presAssocID="{5A05C490-7E38-974B-97D5-1116FB332F12}" presName="thickLine" presStyleLbl="alignNode1" presStyleIdx="0" presStyleCnt="3"/>
      <dgm:spPr/>
    </dgm:pt>
    <dgm:pt modelId="{DA11F82B-D9CE-164B-88C7-28AAE6DB5031}" type="pres">
      <dgm:prSet presAssocID="{5A05C490-7E38-974B-97D5-1116FB332F12}" presName="horz1" presStyleCnt="0"/>
      <dgm:spPr/>
    </dgm:pt>
    <dgm:pt modelId="{AEBED653-A20F-8C48-A577-A697EC8861B4}" type="pres">
      <dgm:prSet presAssocID="{5A05C490-7E38-974B-97D5-1116FB332F12}" presName="tx1" presStyleLbl="revTx" presStyleIdx="0" presStyleCnt="3"/>
      <dgm:spPr/>
    </dgm:pt>
    <dgm:pt modelId="{7F08C418-8EC3-A14D-919A-26675DE846FD}" type="pres">
      <dgm:prSet presAssocID="{5A05C490-7E38-974B-97D5-1116FB332F12}" presName="vert1" presStyleCnt="0"/>
      <dgm:spPr/>
    </dgm:pt>
    <dgm:pt modelId="{52E7FA5A-34CC-2945-BAB7-D8802E88827D}" type="pres">
      <dgm:prSet presAssocID="{0ADC1CF7-63A1-1744-AE7A-0A7A882CBC6B}" presName="thickLine" presStyleLbl="alignNode1" presStyleIdx="1" presStyleCnt="3"/>
      <dgm:spPr/>
    </dgm:pt>
    <dgm:pt modelId="{882AABD7-1B6A-2541-A3DB-0D3F3FE7D895}" type="pres">
      <dgm:prSet presAssocID="{0ADC1CF7-63A1-1744-AE7A-0A7A882CBC6B}" presName="horz1" presStyleCnt="0"/>
      <dgm:spPr/>
    </dgm:pt>
    <dgm:pt modelId="{2950F708-B98B-6046-9C64-DA2CA00D3296}" type="pres">
      <dgm:prSet presAssocID="{0ADC1CF7-63A1-1744-AE7A-0A7A882CBC6B}" presName="tx1" presStyleLbl="revTx" presStyleIdx="1" presStyleCnt="3"/>
      <dgm:spPr/>
    </dgm:pt>
    <dgm:pt modelId="{CA8A37B6-1CCC-D143-8A7E-9E9638B36B11}" type="pres">
      <dgm:prSet presAssocID="{0ADC1CF7-63A1-1744-AE7A-0A7A882CBC6B}" presName="vert1" presStyleCnt="0"/>
      <dgm:spPr/>
    </dgm:pt>
    <dgm:pt modelId="{5082DA1F-4794-CD4C-858B-6B1F7531B7F7}" type="pres">
      <dgm:prSet presAssocID="{89898000-9294-5B49-9D57-0BA54645BBB0}" presName="thickLine" presStyleLbl="alignNode1" presStyleIdx="2" presStyleCnt="3"/>
      <dgm:spPr/>
    </dgm:pt>
    <dgm:pt modelId="{2FDF4257-0FB1-4D4A-9F08-7ED9E38AF572}" type="pres">
      <dgm:prSet presAssocID="{89898000-9294-5B49-9D57-0BA54645BBB0}" presName="horz1" presStyleCnt="0"/>
      <dgm:spPr/>
    </dgm:pt>
    <dgm:pt modelId="{CC054F6F-060D-3E4A-B535-625320F6C61A}" type="pres">
      <dgm:prSet presAssocID="{89898000-9294-5B49-9D57-0BA54645BBB0}" presName="tx1" presStyleLbl="revTx" presStyleIdx="2" presStyleCnt="3"/>
      <dgm:spPr/>
    </dgm:pt>
    <dgm:pt modelId="{C7F5C159-3C4D-A043-89C4-870353E8210E}" type="pres">
      <dgm:prSet presAssocID="{89898000-9294-5B49-9D57-0BA54645BBB0}" presName="vert1" presStyleCnt="0"/>
      <dgm:spPr/>
    </dgm:pt>
  </dgm:ptLst>
  <dgm:cxnLst>
    <dgm:cxn modelId="{A0A8CB47-6E2D-C245-9CB9-C95D141550AE}" type="presOf" srcId="{CAD7B8A7-798C-D045-A1E5-5F06EA97AAC0}" destId="{B09F2311-05DE-BA40-AFD2-C3B77FA3B821}" srcOrd="0" destOrd="0" presId="urn:microsoft.com/office/officeart/2008/layout/LinedList"/>
    <dgm:cxn modelId="{B800DE60-4943-7644-B2D6-FF7785C830FF}" srcId="{CAD7B8A7-798C-D045-A1E5-5F06EA97AAC0}" destId="{89898000-9294-5B49-9D57-0BA54645BBB0}" srcOrd="2" destOrd="0" parTransId="{CB257E3B-2CE8-534C-8B67-8AA34A1AA601}" sibTransId="{9658551C-B73B-C240-A569-9D5404D7FCA0}"/>
    <dgm:cxn modelId="{B0162278-739E-0B40-B9ED-68F94079431D}" type="presOf" srcId="{0ADC1CF7-63A1-1744-AE7A-0A7A882CBC6B}" destId="{2950F708-B98B-6046-9C64-DA2CA00D3296}" srcOrd="0" destOrd="0" presId="urn:microsoft.com/office/officeart/2008/layout/LinedList"/>
    <dgm:cxn modelId="{ED20F9B5-3B62-8247-9256-EACF68646A4C}" type="presOf" srcId="{89898000-9294-5B49-9D57-0BA54645BBB0}" destId="{CC054F6F-060D-3E4A-B535-625320F6C61A}" srcOrd="0" destOrd="0" presId="urn:microsoft.com/office/officeart/2008/layout/LinedList"/>
    <dgm:cxn modelId="{F9543AC7-EADA-2847-95BA-BED2BD309F1E}" srcId="{CAD7B8A7-798C-D045-A1E5-5F06EA97AAC0}" destId="{5A05C490-7E38-974B-97D5-1116FB332F12}" srcOrd="0" destOrd="0" parTransId="{4C211694-488B-FE4F-A9C0-CBA01ED10A0F}" sibTransId="{CBDDC61A-9071-FA41-943A-A29A252AFCFC}"/>
    <dgm:cxn modelId="{6ACAF2D1-0022-9A43-99FA-07B61179AE55}" srcId="{CAD7B8A7-798C-D045-A1E5-5F06EA97AAC0}" destId="{0ADC1CF7-63A1-1744-AE7A-0A7A882CBC6B}" srcOrd="1" destOrd="0" parTransId="{8A2F1666-9381-994E-879E-2C7949820095}" sibTransId="{45DCD8AE-C210-FB4F-92E3-C0543EB3923A}"/>
    <dgm:cxn modelId="{DAE5DAF5-06B0-5E44-9F5C-C9FF86B6AFDA}" type="presOf" srcId="{5A05C490-7E38-974B-97D5-1116FB332F12}" destId="{AEBED653-A20F-8C48-A577-A697EC8861B4}" srcOrd="0" destOrd="0" presId="urn:microsoft.com/office/officeart/2008/layout/LinedList"/>
    <dgm:cxn modelId="{3A7FD5C1-8BE1-5C44-AE99-A559C9178AFF}" type="presParOf" srcId="{B09F2311-05DE-BA40-AFD2-C3B77FA3B821}" destId="{95391917-23C1-EA4F-A963-71C881846301}" srcOrd="0" destOrd="0" presId="urn:microsoft.com/office/officeart/2008/layout/LinedList"/>
    <dgm:cxn modelId="{2EC020D8-3284-B646-902C-183C9A6188B9}" type="presParOf" srcId="{B09F2311-05DE-BA40-AFD2-C3B77FA3B821}" destId="{DA11F82B-D9CE-164B-88C7-28AAE6DB5031}" srcOrd="1" destOrd="0" presId="urn:microsoft.com/office/officeart/2008/layout/LinedList"/>
    <dgm:cxn modelId="{D7912D45-2E72-1145-AA31-2D85A96BDFCE}" type="presParOf" srcId="{DA11F82B-D9CE-164B-88C7-28AAE6DB5031}" destId="{AEBED653-A20F-8C48-A577-A697EC8861B4}" srcOrd="0" destOrd="0" presId="urn:microsoft.com/office/officeart/2008/layout/LinedList"/>
    <dgm:cxn modelId="{59E20646-9BD1-0642-9681-9A15F79E4390}" type="presParOf" srcId="{DA11F82B-D9CE-164B-88C7-28AAE6DB5031}" destId="{7F08C418-8EC3-A14D-919A-26675DE846FD}" srcOrd="1" destOrd="0" presId="urn:microsoft.com/office/officeart/2008/layout/LinedList"/>
    <dgm:cxn modelId="{CCA377F6-B3CF-924E-A76B-C9E74423B1F7}" type="presParOf" srcId="{B09F2311-05DE-BA40-AFD2-C3B77FA3B821}" destId="{52E7FA5A-34CC-2945-BAB7-D8802E88827D}" srcOrd="2" destOrd="0" presId="urn:microsoft.com/office/officeart/2008/layout/LinedList"/>
    <dgm:cxn modelId="{FA51C82C-FD20-9640-A926-4E0EAEEF594A}" type="presParOf" srcId="{B09F2311-05DE-BA40-AFD2-C3B77FA3B821}" destId="{882AABD7-1B6A-2541-A3DB-0D3F3FE7D895}" srcOrd="3" destOrd="0" presId="urn:microsoft.com/office/officeart/2008/layout/LinedList"/>
    <dgm:cxn modelId="{841F3A16-41E2-3E4F-9013-A17E1096CB4C}" type="presParOf" srcId="{882AABD7-1B6A-2541-A3DB-0D3F3FE7D895}" destId="{2950F708-B98B-6046-9C64-DA2CA00D3296}" srcOrd="0" destOrd="0" presId="urn:microsoft.com/office/officeart/2008/layout/LinedList"/>
    <dgm:cxn modelId="{2A5FC980-1C30-D941-A686-E67D63B08D71}" type="presParOf" srcId="{882AABD7-1B6A-2541-A3DB-0D3F3FE7D895}" destId="{CA8A37B6-1CCC-D143-8A7E-9E9638B36B11}" srcOrd="1" destOrd="0" presId="urn:microsoft.com/office/officeart/2008/layout/LinedList"/>
    <dgm:cxn modelId="{7F71353E-3378-B54D-9562-C38E46751B27}" type="presParOf" srcId="{B09F2311-05DE-BA40-AFD2-C3B77FA3B821}" destId="{5082DA1F-4794-CD4C-858B-6B1F7531B7F7}" srcOrd="4" destOrd="0" presId="urn:microsoft.com/office/officeart/2008/layout/LinedList"/>
    <dgm:cxn modelId="{7009538F-6D3F-F74A-B773-32A45B36438F}" type="presParOf" srcId="{B09F2311-05DE-BA40-AFD2-C3B77FA3B821}" destId="{2FDF4257-0FB1-4D4A-9F08-7ED9E38AF572}" srcOrd="5" destOrd="0" presId="urn:microsoft.com/office/officeart/2008/layout/LinedList"/>
    <dgm:cxn modelId="{5EA6DC6C-6577-754F-AAB1-DE652AA6C805}" type="presParOf" srcId="{2FDF4257-0FB1-4D4A-9F08-7ED9E38AF572}" destId="{CC054F6F-060D-3E4A-B535-625320F6C61A}" srcOrd="0" destOrd="0" presId="urn:microsoft.com/office/officeart/2008/layout/LinedList"/>
    <dgm:cxn modelId="{56B99475-9898-3F41-B58A-784EC1AE0AD1}" type="presParOf" srcId="{2FDF4257-0FB1-4D4A-9F08-7ED9E38AF572}" destId="{C7F5C159-3C4D-A043-89C4-870353E8210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2298A70-BF60-4B44-B438-42AC138F2FFB}"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9A730725-EB3A-1A41-B1E7-0F6EDC6D87DC}">
      <dgm:prSet/>
      <dgm:spPr/>
      <dgm:t>
        <a:bodyPr/>
        <a:lstStyle/>
        <a:p>
          <a:r>
            <a:rPr lang="zh-CN" altLang="en-US" b="0" i="0" u="none"/>
            <a:t>第三十七条　在城市、镇规划区内以划拨方式提供国有土地使用权的建设项目，经有关部门批准、核准、备案后，建设单位应当向城市、县人民政府城乡规划主管部门提出建设用地规划许可申请，由城市、县人民政府城乡规划主管部门依据控制性详细规划核定建设用地的位置、面积、允许建设的范围，核发建设用地规划许可证。</a:t>
          </a:r>
        </a:p>
      </dgm:t>
    </dgm:pt>
    <dgm:pt modelId="{537DD710-44C7-2F49-8BB9-13462201298C}" type="parTrans" cxnId="{E86D27B6-58A8-1F46-A7B4-EFA2A64AECC1}">
      <dgm:prSet/>
      <dgm:spPr/>
      <dgm:t>
        <a:bodyPr/>
        <a:lstStyle/>
        <a:p>
          <a:endParaRPr lang="zh-CN" altLang="en-US"/>
        </a:p>
      </dgm:t>
    </dgm:pt>
    <dgm:pt modelId="{14EED451-E357-494B-87C3-57BBCD25FC2D}" type="sibTrans" cxnId="{E86D27B6-58A8-1F46-A7B4-EFA2A64AECC1}">
      <dgm:prSet/>
      <dgm:spPr/>
      <dgm:t>
        <a:bodyPr/>
        <a:lstStyle/>
        <a:p>
          <a:endParaRPr lang="zh-CN" altLang="en-US"/>
        </a:p>
      </dgm:t>
    </dgm:pt>
    <dgm:pt modelId="{FEDFDE79-A42C-D243-9E5A-CB5F26872374}">
      <dgm:prSet/>
      <dgm:spPr/>
      <dgm:t>
        <a:bodyPr/>
        <a:lstStyle/>
        <a:p>
          <a:r>
            <a:rPr lang="zh-CN" altLang="en-US" b="0" i="0" u="none"/>
            <a:t>建设单位在取得建设用地规划许可证后，方可向县级以上地方人民政府土地主管部门申请用地，经县级以上人民政府审批后，由土地主管部门划拨土地。</a:t>
          </a:r>
        </a:p>
      </dgm:t>
    </dgm:pt>
    <dgm:pt modelId="{B33561A4-A74B-DE4A-BA05-BBDBAD20A9C6}" type="parTrans" cxnId="{EC5243C9-63B3-1A46-B968-D6883C704BD5}">
      <dgm:prSet/>
      <dgm:spPr/>
      <dgm:t>
        <a:bodyPr/>
        <a:lstStyle/>
        <a:p>
          <a:endParaRPr lang="zh-CN" altLang="en-US"/>
        </a:p>
      </dgm:t>
    </dgm:pt>
    <dgm:pt modelId="{685574A8-CA4E-6245-90B9-4771D321D75A}" type="sibTrans" cxnId="{EC5243C9-63B3-1A46-B968-D6883C704BD5}">
      <dgm:prSet/>
      <dgm:spPr/>
      <dgm:t>
        <a:bodyPr/>
        <a:lstStyle/>
        <a:p>
          <a:endParaRPr lang="zh-CN" altLang="en-US"/>
        </a:p>
      </dgm:t>
    </dgm:pt>
    <dgm:pt modelId="{DE76DE97-46C1-9E43-8DEC-5CD4EB65C200}">
      <dgm:prSet/>
      <dgm:spPr/>
      <dgm:t>
        <a:bodyPr/>
        <a:lstStyle/>
        <a:p>
          <a:r>
            <a:rPr lang="zh-CN" altLang="en-US" b="0" i="0" u="none"/>
            <a:t>第三十八条　在城市、镇规划区内以出让方式提供国有土地使用权的，在国有土地使用权出让前，城市、县人民政府城乡规划主管部门应当依据控制性详细规划，提出出让地块的位置、使用性质、开发强度等规划条件，作为国有土地使用权出让合同的组成部分。未确定规划条件的地块，不得出让国有土地使用权。</a:t>
          </a:r>
        </a:p>
      </dgm:t>
    </dgm:pt>
    <dgm:pt modelId="{19851AC8-C416-7B4B-91AF-FB3766A845F5}" type="parTrans" cxnId="{CBD17785-2527-4A4D-8A63-419DC7647D77}">
      <dgm:prSet/>
      <dgm:spPr/>
      <dgm:t>
        <a:bodyPr/>
        <a:lstStyle/>
        <a:p>
          <a:endParaRPr lang="zh-CN" altLang="en-US"/>
        </a:p>
      </dgm:t>
    </dgm:pt>
    <dgm:pt modelId="{5F961600-C517-5D40-9E7F-EDFE4CAD7FEF}" type="sibTrans" cxnId="{CBD17785-2527-4A4D-8A63-419DC7647D77}">
      <dgm:prSet/>
      <dgm:spPr/>
      <dgm:t>
        <a:bodyPr/>
        <a:lstStyle/>
        <a:p>
          <a:endParaRPr lang="zh-CN" altLang="en-US"/>
        </a:p>
      </dgm:t>
    </dgm:pt>
    <dgm:pt modelId="{E66A9717-8D52-8A47-8F77-E621A8A282A7}">
      <dgm:prSet/>
      <dgm:spPr/>
      <dgm:t>
        <a:bodyPr/>
        <a:lstStyle/>
        <a:p>
          <a:r>
            <a:rPr lang="zh-CN" altLang="en-US" b="0" i="0" u="none"/>
            <a:t>以出让方式取得国有土地使用权的建设项目，建设单位在取得建设项目的批准、核准、备案文件和签订国有土地使用权出让合同后，向城市、县人民政府城乡规划主管部门领取建设用地规划许可证。</a:t>
          </a:r>
        </a:p>
      </dgm:t>
    </dgm:pt>
    <dgm:pt modelId="{985B1B8E-298A-AE41-BFCA-0A8F30DE6512}" type="parTrans" cxnId="{828A485F-9EA2-934D-98CA-90EB38F81B47}">
      <dgm:prSet/>
      <dgm:spPr/>
      <dgm:t>
        <a:bodyPr/>
        <a:lstStyle/>
        <a:p>
          <a:endParaRPr lang="zh-CN" altLang="en-US"/>
        </a:p>
      </dgm:t>
    </dgm:pt>
    <dgm:pt modelId="{D1FB44EC-47DB-7B4B-885D-961421EE59A7}" type="sibTrans" cxnId="{828A485F-9EA2-934D-98CA-90EB38F81B47}">
      <dgm:prSet/>
      <dgm:spPr/>
      <dgm:t>
        <a:bodyPr/>
        <a:lstStyle/>
        <a:p>
          <a:endParaRPr lang="zh-CN" altLang="en-US"/>
        </a:p>
      </dgm:t>
    </dgm:pt>
    <dgm:pt modelId="{29BF477D-5520-6C4D-A175-C3D95E03C341}">
      <dgm:prSet/>
      <dgm:spPr/>
      <dgm:t>
        <a:bodyPr/>
        <a:lstStyle/>
        <a:p>
          <a:r>
            <a:rPr lang="zh-CN" altLang="en-US" b="0" i="0" u="none"/>
            <a:t>城市、县人民政府城乡规划主管部门不得在建设用地规划许可证中，擅自改变作为国有土地使用权出让合同组成部分的规划条件。</a:t>
          </a:r>
        </a:p>
      </dgm:t>
    </dgm:pt>
    <dgm:pt modelId="{84CE10C3-732D-D34B-A832-7030A5888871}" type="parTrans" cxnId="{329A3BE1-FA32-7C4A-A480-DAA8C059A08F}">
      <dgm:prSet/>
      <dgm:spPr/>
      <dgm:t>
        <a:bodyPr/>
        <a:lstStyle/>
        <a:p>
          <a:endParaRPr lang="zh-CN" altLang="en-US"/>
        </a:p>
      </dgm:t>
    </dgm:pt>
    <dgm:pt modelId="{7F250475-47F7-4A45-B81A-02ACCBB40FEC}" type="sibTrans" cxnId="{329A3BE1-FA32-7C4A-A480-DAA8C059A08F}">
      <dgm:prSet/>
      <dgm:spPr/>
      <dgm:t>
        <a:bodyPr/>
        <a:lstStyle/>
        <a:p>
          <a:endParaRPr lang="zh-CN" altLang="en-US"/>
        </a:p>
      </dgm:t>
    </dgm:pt>
    <dgm:pt modelId="{80951029-2F52-9F40-920E-05C784520951}" type="pres">
      <dgm:prSet presAssocID="{22298A70-BF60-4B44-B438-42AC138F2FFB}" presName="vert0" presStyleCnt="0">
        <dgm:presLayoutVars>
          <dgm:dir/>
          <dgm:animOne val="branch"/>
          <dgm:animLvl val="lvl"/>
        </dgm:presLayoutVars>
      </dgm:prSet>
      <dgm:spPr/>
    </dgm:pt>
    <dgm:pt modelId="{9BB0CBD8-9061-AD48-B59A-4910C4B09B55}" type="pres">
      <dgm:prSet presAssocID="{9A730725-EB3A-1A41-B1E7-0F6EDC6D87DC}" presName="thickLine" presStyleLbl="alignNode1" presStyleIdx="0" presStyleCnt="5"/>
      <dgm:spPr/>
    </dgm:pt>
    <dgm:pt modelId="{37D6F1CE-1152-6E40-BF6F-8A4E9952C855}" type="pres">
      <dgm:prSet presAssocID="{9A730725-EB3A-1A41-B1E7-0F6EDC6D87DC}" presName="horz1" presStyleCnt="0"/>
      <dgm:spPr/>
    </dgm:pt>
    <dgm:pt modelId="{3E4FB70C-211B-EF43-ABB7-F32349131A25}" type="pres">
      <dgm:prSet presAssocID="{9A730725-EB3A-1A41-B1E7-0F6EDC6D87DC}" presName="tx1" presStyleLbl="revTx" presStyleIdx="0" presStyleCnt="5"/>
      <dgm:spPr/>
    </dgm:pt>
    <dgm:pt modelId="{D1F4BD45-8D00-8D44-BFAF-2AF45AC0DB12}" type="pres">
      <dgm:prSet presAssocID="{9A730725-EB3A-1A41-B1E7-0F6EDC6D87DC}" presName="vert1" presStyleCnt="0"/>
      <dgm:spPr/>
    </dgm:pt>
    <dgm:pt modelId="{F8251A76-89E3-8948-91E3-3262AC2622C3}" type="pres">
      <dgm:prSet presAssocID="{FEDFDE79-A42C-D243-9E5A-CB5F26872374}" presName="thickLine" presStyleLbl="alignNode1" presStyleIdx="1" presStyleCnt="5"/>
      <dgm:spPr/>
    </dgm:pt>
    <dgm:pt modelId="{D19DC22B-40F3-5448-8646-60AC5DE33922}" type="pres">
      <dgm:prSet presAssocID="{FEDFDE79-A42C-D243-9E5A-CB5F26872374}" presName="horz1" presStyleCnt="0"/>
      <dgm:spPr/>
    </dgm:pt>
    <dgm:pt modelId="{B5DAD6F6-72CD-B54E-989C-7A01CD5591C0}" type="pres">
      <dgm:prSet presAssocID="{FEDFDE79-A42C-D243-9E5A-CB5F26872374}" presName="tx1" presStyleLbl="revTx" presStyleIdx="1" presStyleCnt="5"/>
      <dgm:spPr/>
    </dgm:pt>
    <dgm:pt modelId="{F0AB92D1-E26E-4848-BF58-16FDE696238A}" type="pres">
      <dgm:prSet presAssocID="{FEDFDE79-A42C-D243-9E5A-CB5F26872374}" presName="vert1" presStyleCnt="0"/>
      <dgm:spPr/>
    </dgm:pt>
    <dgm:pt modelId="{E22FDB1B-B257-D74E-A984-53654EBA1730}" type="pres">
      <dgm:prSet presAssocID="{DE76DE97-46C1-9E43-8DEC-5CD4EB65C200}" presName="thickLine" presStyleLbl="alignNode1" presStyleIdx="2" presStyleCnt="5"/>
      <dgm:spPr/>
    </dgm:pt>
    <dgm:pt modelId="{49353CA9-23ED-FD4F-896E-016D1F56BC95}" type="pres">
      <dgm:prSet presAssocID="{DE76DE97-46C1-9E43-8DEC-5CD4EB65C200}" presName="horz1" presStyleCnt="0"/>
      <dgm:spPr/>
    </dgm:pt>
    <dgm:pt modelId="{7938DF7C-706C-EF4F-A3FD-0F16C48F3BFB}" type="pres">
      <dgm:prSet presAssocID="{DE76DE97-46C1-9E43-8DEC-5CD4EB65C200}" presName="tx1" presStyleLbl="revTx" presStyleIdx="2" presStyleCnt="5"/>
      <dgm:spPr/>
    </dgm:pt>
    <dgm:pt modelId="{E83B6FC1-2948-5345-8543-0CA2A3414A82}" type="pres">
      <dgm:prSet presAssocID="{DE76DE97-46C1-9E43-8DEC-5CD4EB65C200}" presName="vert1" presStyleCnt="0"/>
      <dgm:spPr/>
    </dgm:pt>
    <dgm:pt modelId="{65729220-CB0C-5644-ADCE-9B283A7F90C2}" type="pres">
      <dgm:prSet presAssocID="{E66A9717-8D52-8A47-8F77-E621A8A282A7}" presName="thickLine" presStyleLbl="alignNode1" presStyleIdx="3" presStyleCnt="5"/>
      <dgm:spPr/>
    </dgm:pt>
    <dgm:pt modelId="{0C5F43DE-A548-8048-B557-A85ED84BAFC3}" type="pres">
      <dgm:prSet presAssocID="{E66A9717-8D52-8A47-8F77-E621A8A282A7}" presName="horz1" presStyleCnt="0"/>
      <dgm:spPr/>
    </dgm:pt>
    <dgm:pt modelId="{F8725264-B4F9-0348-955C-B01A8092DE9A}" type="pres">
      <dgm:prSet presAssocID="{E66A9717-8D52-8A47-8F77-E621A8A282A7}" presName="tx1" presStyleLbl="revTx" presStyleIdx="3" presStyleCnt="5"/>
      <dgm:spPr/>
    </dgm:pt>
    <dgm:pt modelId="{B864BA84-141B-364C-A2E7-3D3BA512DB55}" type="pres">
      <dgm:prSet presAssocID="{E66A9717-8D52-8A47-8F77-E621A8A282A7}" presName="vert1" presStyleCnt="0"/>
      <dgm:spPr/>
    </dgm:pt>
    <dgm:pt modelId="{78334AAA-5829-7248-BE6D-A105C41AC956}" type="pres">
      <dgm:prSet presAssocID="{29BF477D-5520-6C4D-A175-C3D95E03C341}" presName="thickLine" presStyleLbl="alignNode1" presStyleIdx="4" presStyleCnt="5"/>
      <dgm:spPr/>
    </dgm:pt>
    <dgm:pt modelId="{CD182FFD-C63D-574E-97BF-1ADA14C04C3C}" type="pres">
      <dgm:prSet presAssocID="{29BF477D-5520-6C4D-A175-C3D95E03C341}" presName="horz1" presStyleCnt="0"/>
      <dgm:spPr/>
    </dgm:pt>
    <dgm:pt modelId="{D30806AA-87D7-494B-9491-367F3FFFE48F}" type="pres">
      <dgm:prSet presAssocID="{29BF477D-5520-6C4D-A175-C3D95E03C341}" presName="tx1" presStyleLbl="revTx" presStyleIdx="4" presStyleCnt="5"/>
      <dgm:spPr/>
    </dgm:pt>
    <dgm:pt modelId="{A977D105-97EB-7B49-A9ED-846E71DDAE96}" type="pres">
      <dgm:prSet presAssocID="{29BF477D-5520-6C4D-A175-C3D95E03C341}" presName="vert1" presStyleCnt="0"/>
      <dgm:spPr/>
    </dgm:pt>
  </dgm:ptLst>
  <dgm:cxnLst>
    <dgm:cxn modelId="{DBB8CD03-DC66-0042-9C50-2F96ED28AB39}" type="presOf" srcId="{FEDFDE79-A42C-D243-9E5A-CB5F26872374}" destId="{B5DAD6F6-72CD-B54E-989C-7A01CD5591C0}" srcOrd="0" destOrd="0" presId="urn:microsoft.com/office/officeart/2008/layout/LinedList"/>
    <dgm:cxn modelId="{0321534B-B28F-2A4C-A330-71A3DF6A5B0E}" type="presOf" srcId="{9A730725-EB3A-1A41-B1E7-0F6EDC6D87DC}" destId="{3E4FB70C-211B-EF43-ABB7-F32349131A25}" srcOrd="0" destOrd="0" presId="urn:microsoft.com/office/officeart/2008/layout/LinedList"/>
    <dgm:cxn modelId="{828A485F-9EA2-934D-98CA-90EB38F81B47}" srcId="{22298A70-BF60-4B44-B438-42AC138F2FFB}" destId="{E66A9717-8D52-8A47-8F77-E621A8A282A7}" srcOrd="3" destOrd="0" parTransId="{985B1B8E-298A-AE41-BFCA-0A8F30DE6512}" sibTransId="{D1FB44EC-47DB-7B4B-885D-961421EE59A7}"/>
    <dgm:cxn modelId="{8E0D2160-B186-804B-BA44-D7F4E873F364}" type="presOf" srcId="{29BF477D-5520-6C4D-A175-C3D95E03C341}" destId="{D30806AA-87D7-494B-9491-367F3FFFE48F}" srcOrd="0" destOrd="0" presId="urn:microsoft.com/office/officeart/2008/layout/LinedList"/>
    <dgm:cxn modelId="{67D62168-08EB-C94F-85F9-A217FBDAB372}" type="presOf" srcId="{E66A9717-8D52-8A47-8F77-E621A8A282A7}" destId="{F8725264-B4F9-0348-955C-B01A8092DE9A}" srcOrd="0" destOrd="0" presId="urn:microsoft.com/office/officeart/2008/layout/LinedList"/>
    <dgm:cxn modelId="{CBD17785-2527-4A4D-8A63-419DC7647D77}" srcId="{22298A70-BF60-4B44-B438-42AC138F2FFB}" destId="{DE76DE97-46C1-9E43-8DEC-5CD4EB65C200}" srcOrd="2" destOrd="0" parTransId="{19851AC8-C416-7B4B-91AF-FB3766A845F5}" sibTransId="{5F961600-C517-5D40-9E7F-EDFE4CAD7FEF}"/>
    <dgm:cxn modelId="{E86D27B6-58A8-1F46-A7B4-EFA2A64AECC1}" srcId="{22298A70-BF60-4B44-B438-42AC138F2FFB}" destId="{9A730725-EB3A-1A41-B1E7-0F6EDC6D87DC}" srcOrd="0" destOrd="0" parTransId="{537DD710-44C7-2F49-8BB9-13462201298C}" sibTransId="{14EED451-E357-494B-87C3-57BBCD25FC2D}"/>
    <dgm:cxn modelId="{C4896FBD-4026-6B4D-A8A8-1C905380AD10}" type="presOf" srcId="{DE76DE97-46C1-9E43-8DEC-5CD4EB65C200}" destId="{7938DF7C-706C-EF4F-A3FD-0F16C48F3BFB}" srcOrd="0" destOrd="0" presId="urn:microsoft.com/office/officeart/2008/layout/LinedList"/>
    <dgm:cxn modelId="{EC5243C9-63B3-1A46-B968-D6883C704BD5}" srcId="{22298A70-BF60-4B44-B438-42AC138F2FFB}" destId="{FEDFDE79-A42C-D243-9E5A-CB5F26872374}" srcOrd="1" destOrd="0" parTransId="{B33561A4-A74B-DE4A-BA05-BBDBAD20A9C6}" sibTransId="{685574A8-CA4E-6245-90B9-4771D321D75A}"/>
    <dgm:cxn modelId="{CC3105DD-3E9A-CD4C-8FCD-F9C670F6CFBC}" type="presOf" srcId="{22298A70-BF60-4B44-B438-42AC138F2FFB}" destId="{80951029-2F52-9F40-920E-05C784520951}" srcOrd="0" destOrd="0" presId="urn:microsoft.com/office/officeart/2008/layout/LinedList"/>
    <dgm:cxn modelId="{329A3BE1-FA32-7C4A-A480-DAA8C059A08F}" srcId="{22298A70-BF60-4B44-B438-42AC138F2FFB}" destId="{29BF477D-5520-6C4D-A175-C3D95E03C341}" srcOrd="4" destOrd="0" parTransId="{84CE10C3-732D-D34B-A832-7030A5888871}" sibTransId="{7F250475-47F7-4A45-B81A-02ACCBB40FEC}"/>
    <dgm:cxn modelId="{264C1B00-267A-F84C-BB6D-5F757C69B61A}" type="presParOf" srcId="{80951029-2F52-9F40-920E-05C784520951}" destId="{9BB0CBD8-9061-AD48-B59A-4910C4B09B55}" srcOrd="0" destOrd="0" presId="urn:microsoft.com/office/officeart/2008/layout/LinedList"/>
    <dgm:cxn modelId="{970C09F8-6F97-A545-9687-605C8B5B2EF9}" type="presParOf" srcId="{80951029-2F52-9F40-920E-05C784520951}" destId="{37D6F1CE-1152-6E40-BF6F-8A4E9952C855}" srcOrd="1" destOrd="0" presId="urn:microsoft.com/office/officeart/2008/layout/LinedList"/>
    <dgm:cxn modelId="{10000F97-1112-1948-9CB8-CAB978891A26}" type="presParOf" srcId="{37D6F1CE-1152-6E40-BF6F-8A4E9952C855}" destId="{3E4FB70C-211B-EF43-ABB7-F32349131A25}" srcOrd="0" destOrd="0" presId="urn:microsoft.com/office/officeart/2008/layout/LinedList"/>
    <dgm:cxn modelId="{95ADD685-D835-5949-BA16-91A7D3EF50A7}" type="presParOf" srcId="{37D6F1CE-1152-6E40-BF6F-8A4E9952C855}" destId="{D1F4BD45-8D00-8D44-BFAF-2AF45AC0DB12}" srcOrd="1" destOrd="0" presId="urn:microsoft.com/office/officeart/2008/layout/LinedList"/>
    <dgm:cxn modelId="{79E2AF08-621A-C443-9091-9A4F39DB7F34}" type="presParOf" srcId="{80951029-2F52-9F40-920E-05C784520951}" destId="{F8251A76-89E3-8948-91E3-3262AC2622C3}" srcOrd="2" destOrd="0" presId="urn:microsoft.com/office/officeart/2008/layout/LinedList"/>
    <dgm:cxn modelId="{294D25F6-C16C-2645-9484-F6A7F47A1563}" type="presParOf" srcId="{80951029-2F52-9F40-920E-05C784520951}" destId="{D19DC22B-40F3-5448-8646-60AC5DE33922}" srcOrd="3" destOrd="0" presId="urn:microsoft.com/office/officeart/2008/layout/LinedList"/>
    <dgm:cxn modelId="{D134DA9B-0CA4-F44B-B98B-A0074CA6F0D1}" type="presParOf" srcId="{D19DC22B-40F3-5448-8646-60AC5DE33922}" destId="{B5DAD6F6-72CD-B54E-989C-7A01CD5591C0}" srcOrd="0" destOrd="0" presId="urn:microsoft.com/office/officeart/2008/layout/LinedList"/>
    <dgm:cxn modelId="{21901D3E-7F46-9149-AC51-A5A662BF4365}" type="presParOf" srcId="{D19DC22B-40F3-5448-8646-60AC5DE33922}" destId="{F0AB92D1-E26E-4848-BF58-16FDE696238A}" srcOrd="1" destOrd="0" presId="urn:microsoft.com/office/officeart/2008/layout/LinedList"/>
    <dgm:cxn modelId="{F7A58C37-F0F3-9341-878D-E2E1F40B748F}" type="presParOf" srcId="{80951029-2F52-9F40-920E-05C784520951}" destId="{E22FDB1B-B257-D74E-A984-53654EBA1730}" srcOrd="4" destOrd="0" presId="urn:microsoft.com/office/officeart/2008/layout/LinedList"/>
    <dgm:cxn modelId="{F75E4C8C-50FB-A945-B2DB-D8FC783E634A}" type="presParOf" srcId="{80951029-2F52-9F40-920E-05C784520951}" destId="{49353CA9-23ED-FD4F-896E-016D1F56BC95}" srcOrd="5" destOrd="0" presId="urn:microsoft.com/office/officeart/2008/layout/LinedList"/>
    <dgm:cxn modelId="{024E6651-0EF3-A04D-B243-D701A482EB59}" type="presParOf" srcId="{49353CA9-23ED-FD4F-896E-016D1F56BC95}" destId="{7938DF7C-706C-EF4F-A3FD-0F16C48F3BFB}" srcOrd="0" destOrd="0" presId="urn:microsoft.com/office/officeart/2008/layout/LinedList"/>
    <dgm:cxn modelId="{BBAF91DF-5499-B940-804D-26A53E11ED7A}" type="presParOf" srcId="{49353CA9-23ED-FD4F-896E-016D1F56BC95}" destId="{E83B6FC1-2948-5345-8543-0CA2A3414A82}" srcOrd="1" destOrd="0" presId="urn:microsoft.com/office/officeart/2008/layout/LinedList"/>
    <dgm:cxn modelId="{28F72E53-6857-2E4D-9A81-06A6B8811340}" type="presParOf" srcId="{80951029-2F52-9F40-920E-05C784520951}" destId="{65729220-CB0C-5644-ADCE-9B283A7F90C2}" srcOrd="6" destOrd="0" presId="urn:microsoft.com/office/officeart/2008/layout/LinedList"/>
    <dgm:cxn modelId="{74A030D9-0BCE-4A46-BB4D-0C88C71FE92A}" type="presParOf" srcId="{80951029-2F52-9F40-920E-05C784520951}" destId="{0C5F43DE-A548-8048-B557-A85ED84BAFC3}" srcOrd="7" destOrd="0" presId="urn:microsoft.com/office/officeart/2008/layout/LinedList"/>
    <dgm:cxn modelId="{D16242DF-94FD-774F-A33E-D6FD15CAA2E4}" type="presParOf" srcId="{0C5F43DE-A548-8048-B557-A85ED84BAFC3}" destId="{F8725264-B4F9-0348-955C-B01A8092DE9A}" srcOrd="0" destOrd="0" presId="urn:microsoft.com/office/officeart/2008/layout/LinedList"/>
    <dgm:cxn modelId="{B7C2D023-631B-F741-A89D-093FCA291E82}" type="presParOf" srcId="{0C5F43DE-A548-8048-B557-A85ED84BAFC3}" destId="{B864BA84-141B-364C-A2E7-3D3BA512DB55}" srcOrd="1" destOrd="0" presId="urn:microsoft.com/office/officeart/2008/layout/LinedList"/>
    <dgm:cxn modelId="{58860D13-9A0C-674C-A5C6-8901569073F8}" type="presParOf" srcId="{80951029-2F52-9F40-920E-05C784520951}" destId="{78334AAA-5829-7248-BE6D-A105C41AC956}" srcOrd="8" destOrd="0" presId="urn:microsoft.com/office/officeart/2008/layout/LinedList"/>
    <dgm:cxn modelId="{1A41D8AD-1503-494A-B2C0-7D4B18D1A5BD}" type="presParOf" srcId="{80951029-2F52-9F40-920E-05C784520951}" destId="{CD182FFD-C63D-574E-97BF-1ADA14C04C3C}" srcOrd="9" destOrd="0" presId="urn:microsoft.com/office/officeart/2008/layout/LinedList"/>
    <dgm:cxn modelId="{51B0DF81-2790-0E41-BB21-0DFABF99E107}" type="presParOf" srcId="{CD182FFD-C63D-574E-97BF-1ADA14C04C3C}" destId="{D30806AA-87D7-494B-9491-367F3FFFE48F}" srcOrd="0" destOrd="0" presId="urn:microsoft.com/office/officeart/2008/layout/LinedList"/>
    <dgm:cxn modelId="{5A1212AF-8F63-0F4F-8CD0-DA05A2D1BB99}" type="presParOf" srcId="{CD182FFD-C63D-574E-97BF-1ADA14C04C3C}" destId="{A977D105-97EB-7B49-A9ED-846E71DDAE9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C97327-EE5D-3B49-9648-FABB162F7BA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2B654BCB-E928-274A-A0D3-D161B2EE1563}">
      <dgm:prSet/>
      <dgm:spPr/>
      <dgm:t>
        <a:bodyPr/>
        <a:lstStyle/>
        <a:p>
          <a:r>
            <a:rPr lang="zh-CN" altLang="en-US" b="1" i="0" u="none"/>
            <a:t>第一条</a:t>
          </a:r>
          <a:r>
            <a:rPr lang="zh-CN" altLang="en-US" b="0" i="0" u="none"/>
            <a:t>　为了加强城乡规划管理，协调城乡空间布局，改善人居环境，促进城乡经济社会全面协调可持续发展，制定本法。</a:t>
          </a:r>
          <a:endParaRPr lang="zh-CN" altLang="en-US"/>
        </a:p>
      </dgm:t>
    </dgm:pt>
    <dgm:pt modelId="{EC21DB9D-D5DD-FD40-8851-4955A8130423}" type="parTrans" cxnId="{B68C10DC-0F4D-A643-BBDB-89B9F4E507B9}">
      <dgm:prSet/>
      <dgm:spPr/>
      <dgm:t>
        <a:bodyPr/>
        <a:lstStyle/>
        <a:p>
          <a:endParaRPr lang="zh-CN" altLang="en-US"/>
        </a:p>
      </dgm:t>
    </dgm:pt>
    <dgm:pt modelId="{3425F714-93DB-E34B-91A8-CF1C481EF105}" type="sibTrans" cxnId="{B68C10DC-0F4D-A643-BBDB-89B9F4E507B9}">
      <dgm:prSet/>
      <dgm:spPr/>
      <dgm:t>
        <a:bodyPr/>
        <a:lstStyle/>
        <a:p>
          <a:endParaRPr lang="zh-CN" altLang="en-US"/>
        </a:p>
      </dgm:t>
    </dgm:pt>
    <dgm:pt modelId="{FD7D4D62-1D95-714F-899A-A759C8A1A029}">
      <dgm:prSet/>
      <dgm:spPr/>
      <dgm:t>
        <a:bodyPr/>
        <a:lstStyle/>
        <a:p>
          <a:r>
            <a:rPr lang="zh-CN" altLang="en-US" b="1" i="0" u="none"/>
            <a:t>第二条</a:t>
          </a:r>
          <a:r>
            <a:rPr lang="zh-CN" altLang="en-US" b="0" i="0" u="none"/>
            <a:t>　制定和实施城乡规划，在规划区内进行建设活动，必须遵守本法。</a:t>
          </a:r>
          <a:endParaRPr lang="zh-CN" altLang="en-US"/>
        </a:p>
      </dgm:t>
    </dgm:pt>
    <dgm:pt modelId="{165B7FCA-40ED-5541-BF62-D02D89C464A1}" type="parTrans" cxnId="{E79CD94F-2969-3D45-9EF4-F22FC23B7559}">
      <dgm:prSet/>
      <dgm:spPr/>
      <dgm:t>
        <a:bodyPr/>
        <a:lstStyle/>
        <a:p>
          <a:endParaRPr lang="zh-CN" altLang="en-US"/>
        </a:p>
      </dgm:t>
    </dgm:pt>
    <dgm:pt modelId="{5D2E0B47-9B55-D647-9E2F-DDE1CF0D9B91}" type="sibTrans" cxnId="{E79CD94F-2969-3D45-9EF4-F22FC23B7559}">
      <dgm:prSet/>
      <dgm:spPr/>
      <dgm:t>
        <a:bodyPr/>
        <a:lstStyle/>
        <a:p>
          <a:endParaRPr lang="zh-CN" altLang="en-US"/>
        </a:p>
      </dgm:t>
    </dgm:pt>
    <dgm:pt modelId="{3527F8F3-D398-024E-9FE1-C7ADCB521E82}">
      <dgm:prSet/>
      <dgm:spPr/>
      <dgm:t>
        <a:bodyPr/>
        <a:lstStyle/>
        <a:p>
          <a:r>
            <a:rPr lang="zh-CN" altLang="en-US" b="0" i="0" u="none"/>
            <a:t>本法所称城乡规划，包括城镇体系规划、城市规划、镇规划、乡规划和村庄规划。城市规划、镇规划分为总体规划和详细规划。详细规划分为控制性详细规划和修建性详细规划。</a:t>
          </a:r>
          <a:endParaRPr lang="zh-CN" altLang="en-US"/>
        </a:p>
      </dgm:t>
    </dgm:pt>
    <dgm:pt modelId="{C8A7D487-A5F8-6349-BDCC-B040EAE0FD55}" type="parTrans" cxnId="{A83CC3DD-9027-8B44-9CE2-5E26D6897345}">
      <dgm:prSet/>
      <dgm:spPr/>
      <dgm:t>
        <a:bodyPr/>
        <a:lstStyle/>
        <a:p>
          <a:endParaRPr lang="zh-CN" altLang="en-US"/>
        </a:p>
      </dgm:t>
    </dgm:pt>
    <dgm:pt modelId="{6C01F74C-8E91-C947-AF85-95671E352BAA}" type="sibTrans" cxnId="{A83CC3DD-9027-8B44-9CE2-5E26D6897345}">
      <dgm:prSet/>
      <dgm:spPr/>
      <dgm:t>
        <a:bodyPr/>
        <a:lstStyle/>
        <a:p>
          <a:endParaRPr lang="zh-CN" altLang="en-US"/>
        </a:p>
      </dgm:t>
    </dgm:pt>
    <dgm:pt modelId="{9D51F657-2E78-5F46-89A3-6ECB68B5C439}">
      <dgm:prSet/>
      <dgm:spPr/>
      <dgm:t>
        <a:bodyPr/>
        <a:lstStyle/>
        <a:p>
          <a:r>
            <a:rPr lang="zh-CN" altLang="en-US" b="0" i="0" u="none"/>
            <a:t>本法所称规划区，是指城市、镇和村庄的建成区以及因城乡建设和发展需要，必须实行规划控制的区域。规划区的具体范围由有关人民政府在组织编制的城市总体规划、镇总体规划、乡规划和村庄规划中，根据城乡经济社会发展水平和统筹城乡发展的需要划定。</a:t>
          </a:r>
          <a:endParaRPr lang="zh-CN" altLang="en-US"/>
        </a:p>
      </dgm:t>
    </dgm:pt>
    <dgm:pt modelId="{4CD8C20F-294E-0345-B6EB-138B44ECB795}" type="parTrans" cxnId="{48A85829-73F8-1441-AC0A-BD720B18C777}">
      <dgm:prSet/>
      <dgm:spPr/>
      <dgm:t>
        <a:bodyPr/>
        <a:lstStyle/>
        <a:p>
          <a:endParaRPr lang="zh-CN" altLang="en-US"/>
        </a:p>
      </dgm:t>
    </dgm:pt>
    <dgm:pt modelId="{74F0BF24-A639-334A-AA16-EBE5ADBC8558}" type="sibTrans" cxnId="{48A85829-73F8-1441-AC0A-BD720B18C777}">
      <dgm:prSet/>
      <dgm:spPr/>
      <dgm:t>
        <a:bodyPr/>
        <a:lstStyle/>
        <a:p>
          <a:endParaRPr lang="zh-CN" altLang="en-US"/>
        </a:p>
      </dgm:t>
    </dgm:pt>
    <dgm:pt modelId="{187C13CB-4353-C546-AA98-4658A0B5CC6C}" type="pres">
      <dgm:prSet presAssocID="{9DC97327-EE5D-3B49-9648-FABB162F7BAE}" presName="vert0" presStyleCnt="0">
        <dgm:presLayoutVars>
          <dgm:dir/>
          <dgm:animOne val="branch"/>
          <dgm:animLvl val="lvl"/>
        </dgm:presLayoutVars>
      </dgm:prSet>
      <dgm:spPr/>
    </dgm:pt>
    <dgm:pt modelId="{E138FE90-E969-7E49-93CA-6BF4FAFBB002}" type="pres">
      <dgm:prSet presAssocID="{2B654BCB-E928-274A-A0D3-D161B2EE1563}" presName="thickLine" presStyleLbl="alignNode1" presStyleIdx="0" presStyleCnt="4"/>
      <dgm:spPr/>
    </dgm:pt>
    <dgm:pt modelId="{FFED9E0A-CADE-4849-9C86-87992969A888}" type="pres">
      <dgm:prSet presAssocID="{2B654BCB-E928-274A-A0D3-D161B2EE1563}" presName="horz1" presStyleCnt="0"/>
      <dgm:spPr/>
    </dgm:pt>
    <dgm:pt modelId="{63F69698-76FB-5547-B39F-8FCA52B05232}" type="pres">
      <dgm:prSet presAssocID="{2B654BCB-E928-274A-A0D3-D161B2EE1563}" presName="tx1" presStyleLbl="revTx" presStyleIdx="0" presStyleCnt="4"/>
      <dgm:spPr/>
    </dgm:pt>
    <dgm:pt modelId="{736ABB92-C917-004F-A773-8C9B13F3C33B}" type="pres">
      <dgm:prSet presAssocID="{2B654BCB-E928-274A-A0D3-D161B2EE1563}" presName="vert1" presStyleCnt="0"/>
      <dgm:spPr/>
    </dgm:pt>
    <dgm:pt modelId="{FCDE1679-490C-594A-8985-D622B790A5DF}" type="pres">
      <dgm:prSet presAssocID="{FD7D4D62-1D95-714F-899A-A759C8A1A029}" presName="thickLine" presStyleLbl="alignNode1" presStyleIdx="1" presStyleCnt="4"/>
      <dgm:spPr/>
    </dgm:pt>
    <dgm:pt modelId="{231FA0FA-8881-7449-88EB-65D38E76E34E}" type="pres">
      <dgm:prSet presAssocID="{FD7D4D62-1D95-714F-899A-A759C8A1A029}" presName="horz1" presStyleCnt="0"/>
      <dgm:spPr/>
    </dgm:pt>
    <dgm:pt modelId="{35506407-9B41-3A40-971C-35E49A443DDD}" type="pres">
      <dgm:prSet presAssocID="{FD7D4D62-1D95-714F-899A-A759C8A1A029}" presName="tx1" presStyleLbl="revTx" presStyleIdx="1" presStyleCnt="4"/>
      <dgm:spPr/>
    </dgm:pt>
    <dgm:pt modelId="{0E9ADA84-D9BA-1F45-9763-6D620201E94A}" type="pres">
      <dgm:prSet presAssocID="{FD7D4D62-1D95-714F-899A-A759C8A1A029}" presName="vert1" presStyleCnt="0"/>
      <dgm:spPr/>
    </dgm:pt>
    <dgm:pt modelId="{F27A439D-E971-C844-80AB-650FAE5EBB93}" type="pres">
      <dgm:prSet presAssocID="{3527F8F3-D398-024E-9FE1-C7ADCB521E82}" presName="thickLine" presStyleLbl="alignNode1" presStyleIdx="2" presStyleCnt="4"/>
      <dgm:spPr/>
    </dgm:pt>
    <dgm:pt modelId="{1B676D2B-1E05-DB46-84D0-3E16AAFB57E3}" type="pres">
      <dgm:prSet presAssocID="{3527F8F3-D398-024E-9FE1-C7ADCB521E82}" presName="horz1" presStyleCnt="0"/>
      <dgm:spPr/>
    </dgm:pt>
    <dgm:pt modelId="{EF0F21D6-3778-D44D-B16E-4E382698042A}" type="pres">
      <dgm:prSet presAssocID="{3527F8F3-D398-024E-9FE1-C7ADCB521E82}" presName="tx1" presStyleLbl="revTx" presStyleIdx="2" presStyleCnt="4"/>
      <dgm:spPr/>
    </dgm:pt>
    <dgm:pt modelId="{43B2F77B-207F-AF46-82DE-7E19378E802B}" type="pres">
      <dgm:prSet presAssocID="{3527F8F3-D398-024E-9FE1-C7ADCB521E82}" presName="vert1" presStyleCnt="0"/>
      <dgm:spPr/>
    </dgm:pt>
    <dgm:pt modelId="{DF4CA041-EF1F-0342-B49F-18879273C391}" type="pres">
      <dgm:prSet presAssocID="{9D51F657-2E78-5F46-89A3-6ECB68B5C439}" presName="thickLine" presStyleLbl="alignNode1" presStyleIdx="3" presStyleCnt="4"/>
      <dgm:spPr/>
    </dgm:pt>
    <dgm:pt modelId="{3640322A-2004-3C48-921E-9CE4E1E4261B}" type="pres">
      <dgm:prSet presAssocID="{9D51F657-2E78-5F46-89A3-6ECB68B5C439}" presName="horz1" presStyleCnt="0"/>
      <dgm:spPr/>
    </dgm:pt>
    <dgm:pt modelId="{F1A5EFE9-49B0-FA4A-93C8-DDD1F0039C50}" type="pres">
      <dgm:prSet presAssocID="{9D51F657-2E78-5F46-89A3-6ECB68B5C439}" presName="tx1" presStyleLbl="revTx" presStyleIdx="3" presStyleCnt="4"/>
      <dgm:spPr/>
    </dgm:pt>
    <dgm:pt modelId="{8CDD51D7-C738-8A47-97D7-C958DFA803FE}" type="pres">
      <dgm:prSet presAssocID="{9D51F657-2E78-5F46-89A3-6ECB68B5C439}" presName="vert1" presStyleCnt="0"/>
      <dgm:spPr/>
    </dgm:pt>
  </dgm:ptLst>
  <dgm:cxnLst>
    <dgm:cxn modelId="{48A85829-73F8-1441-AC0A-BD720B18C777}" srcId="{9DC97327-EE5D-3B49-9648-FABB162F7BAE}" destId="{9D51F657-2E78-5F46-89A3-6ECB68B5C439}" srcOrd="3" destOrd="0" parTransId="{4CD8C20F-294E-0345-B6EB-138B44ECB795}" sibTransId="{74F0BF24-A639-334A-AA16-EBE5ADBC8558}"/>
    <dgm:cxn modelId="{E79CD94F-2969-3D45-9EF4-F22FC23B7559}" srcId="{9DC97327-EE5D-3B49-9648-FABB162F7BAE}" destId="{FD7D4D62-1D95-714F-899A-A759C8A1A029}" srcOrd="1" destOrd="0" parTransId="{165B7FCA-40ED-5541-BF62-D02D89C464A1}" sibTransId="{5D2E0B47-9B55-D647-9E2F-DDE1CF0D9B91}"/>
    <dgm:cxn modelId="{04B6FE7A-1037-8B4C-BA7A-14CCB9B29EDD}" type="presOf" srcId="{9DC97327-EE5D-3B49-9648-FABB162F7BAE}" destId="{187C13CB-4353-C546-AA98-4658A0B5CC6C}" srcOrd="0" destOrd="0" presId="urn:microsoft.com/office/officeart/2008/layout/LinedList"/>
    <dgm:cxn modelId="{097D2B94-CA13-2B47-9086-2DCDA9391542}" type="presOf" srcId="{9D51F657-2E78-5F46-89A3-6ECB68B5C439}" destId="{F1A5EFE9-49B0-FA4A-93C8-DDD1F0039C50}" srcOrd="0" destOrd="0" presId="urn:microsoft.com/office/officeart/2008/layout/LinedList"/>
    <dgm:cxn modelId="{EA1A8DA8-91BE-F447-AC1E-538B17FE18C1}" type="presOf" srcId="{2B654BCB-E928-274A-A0D3-D161B2EE1563}" destId="{63F69698-76FB-5547-B39F-8FCA52B05232}" srcOrd="0" destOrd="0" presId="urn:microsoft.com/office/officeart/2008/layout/LinedList"/>
    <dgm:cxn modelId="{BF2A98B0-5673-B340-9CB8-DABBE25EBC13}" type="presOf" srcId="{FD7D4D62-1D95-714F-899A-A759C8A1A029}" destId="{35506407-9B41-3A40-971C-35E49A443DDD}" srcOrd="0" destOrd="0" presId="urn:microsoft.com/office/officeart/2008/layout/LinedList"/>
    <dgm:cxn modelId="{F44A6EB4-D398-9C49-B649-20FBD09A8189}" type="presOf" srcId="{3527F8F3-D398-024E-9FE1-C7ADCB521E82}" destId="{EF0F21D6-3778-D44D-B16E-4E382698042A}" srcOrd="0" destOrd="0" presId="urn:microsoft.com/office/officeart/2008/layout/LinedList"/>
    <dgm:cxn modelId="{B68C10DC-0F4D-A643-BBDB-89B9F4E507B9}" srcId="{9DC97327-EE5D-3B49-9648-FABB162F7BAE}" destId="{2B654BCB-E928-274A-A0D3-D161B2EE1563}" srcOrd="0" destOrd="0" parTransId="{EC21DB9D-D5DD-FD40-8851-4955A8130423}" sibTransId="{3425F714-93DB-E34B-91A8-CF1C481EF105}"/>
    <dgm:cxn modelId="{A83CC3DD-9027-8B44-9CE2-5E26D6897345}" srcId="{9DC97327-EE5D-3B49-9648-FABB162F7BAE}" destId="{3527F8F3-D398-024E-9FE1-C7ADCB521E82}" srcOrd="2" destOrd="0" parTransId="{C8A7D487-A5F8-6349-BDCC-B040EAE0FD55}" sibTransId="{6C01F74C-8E91-C947-AF85-95671E352BAA}"/>
    <dgm:cxn modelId="{45491FC3-C0B0-6049-A5C9-B735E00F2BEC}" type="presParOf" srcId="{187C13CB-4353-C546-AA98-4658A0B5CC6C}" destId="{E138FE90-E969-7E49-93CA-6BF4FAFBB002}" srcOrd="0" destOrd="0" presId="urn:microsoft.com/office/officeart/2008/layout/LinedList"/>
    <dgm:cxn modelId="{F30B36A1-DF03-B041-BE76-B6F2B9183814}" type="presParOf" srcId="{187C13CB-4353-C546-AA98-4658A0B5CC6C}" destId="{FFED9E0A-CADE-4849-9C86-87992969A888}" srcOrd="1" destOrd="0" presId="urn:microsoft.com/office/officeart/2008/layout/LinedList"/>
    <dgm:cxn modelId="{E104C744-0E8E-CE42-BCE6-149E42006EA5}" type="presParOf" srcId="{FFED9E0A-CADE-4849-9C86-87992969A888}" destId="{63F69698-76FB-5547-B39F-8FCA52B05232}" srcOrd="0" destOrd="0" presId="urn:microsoft.com/office/officeart/2008/layout/LinedList"/>
    <dgm:cxn modelId="{2CD76729-3BCD-A948-92A3-836AF9775640}" type="presParOf" srcId="{FFED9E0A-CADE-4849-9C86-87992969A888}" destId="{736ABB92-C917-004F-A773-8C9B13F3C33B}" srcOrd="1" destOrd="0" presId="urn:microsoft.com/office/officeart/2008/layout/LinedList"/>
    <dgm:cxn modelId="{C8EFF672-0885-D34A-980F-E70F82B4236A}" type="presParOf" srcId="{187C13CB-4353-C546-AA98-4658A0B5CC6C}" destId="{FCDE1679-490C-594A-8985-D622B790A5DF}" srcOrd="2" destOrd="0" presId="urn:microsoft.com/office/officeart/2008/layout/LinedList"/>
    <dgm:cxn modelId="{4F039CE0-846B-9049-ABE4-FBC6F3EDA88A}" type="presParOf" srcId="{187C13CB-4353-C546-AA98-4658A0B5CC6C}" destId="{231FA0FA-8881-7449-88EB-65D38E76E34E}" srcOrd="3" destOrd="0" presId="urn:microsoft.com/office/officeart/2008/layout/LinedList"/>
    <dgm:cxn modelId="{CB376D30-736A-1441-8FF4-A943BA67ACD5}" type="presParOf" srcId="{231FA0FA-8881-7449-88EB-65D38E76E34E}" destId="{35506407-9B41-3A40-971C-35E49A443DDD}" srcOrd="0" destOrd="0" presId="urn:microsoft.com/office/officeart/2008/layout/LinedList"/>
    <dgm:cxn modelId="{8B7F9F7A-477E-CA44-8D73-A493FFC93897}" type="presParOf" srcId="{231FA0FA-8881-7449-88EB-65D38E76E34E}" destId="{0E9ADA84-D9BA-1F45-9763-6D620201E94A}" srcOrd="1" destOrd="0" presId="urn:microsoft.com/office/officeart/2008/layout/LinedList"/>
    <dgm:cxn modelId="{E42304E9-6552-9B49-88BA-5EE4730F936C}" type="presParOf" srcId="{187C13CB-4353-C546-AA98-4658A0B5CC6C}" destId="{F27A439D-E971-C844-80AB-650FAE5EBB93}" srcOrd="4" destOrd="0" presId="urn:microsoft.com/office/officeart/2008/layout/LinedList"/>
    <dgm:cxn modelId="{C31FB8C9-A9AB-6C4D-AD23-CA7977DB0872}" type="presParOf" srcId="{187C13CB-4353-C546-AA98-4658A0B5CC6C}" destId="{1B676D2B-1E05-DB46-84D0-3E16AAFB57E3}" srcOrd="5" destOrd="0" presId="urn:microsoft.com/office/officeart/2008/layout/LinedList"/>
    <dgm:cxn modelId="{E4C5FE1E-3480-C441-956C-090E8FCD185B}" type="presParOf" srcId="{1B676D2B-1E05-DB46-84D0-3E16AAFB57E3}" destId="{EF0F21D6-3778-D44D-B16E-4E382698042A}" srcOrd="0" destOrd="0" presId="urn:microsoft.com/office/officeart/2008/layout/LinedList"/>
    <dgm:cxn modelId="{B6476745-96CE-FA4C-97F9-E374793C8FE4}" type="presParOf" srcId="{1B676D2B-1E05-DB46-84D0-3E16AAFB57E3}" destId="{43B2F77B-207F-AF46-82DE-7E19378E802B}" srcOrd="1" destOrd="0" presId="urn:microsoft.com/office/officeart/2008/layout/LinedList"/>
    <dgm:cxn modelId="{80E42E85-C86A-1B43-85DE-76FDDF0B30E4}" type="presParOf" srcId="{187C13CB-4353-C546-AA98-4658A0B5CC6C}" destId="{DF4CA041-EF1F-0342-B49F-18879273C391}" srcOrd="6" destOrd="0" presId="urn:microsoft.com/office/officeart/2008/layout/LinedList"/>
    <dgm:cxn modelId="{2E385E4A-BBEE-7345-BFD2-81940B4EB862}" type="presParOf" srcId="{187C13CB-4353-C546-AA98-4658A0B5CC6C}" destId="{3640322A-2004-3C48-921E-9CE4E1E4261B}" srcOrd="7" destOrd="0" presId="urn:microsoft.com/office/officeart/2008/layout/LinedList"/>
    <dgm:cxn modelId="{D0CE3BEC-71D0-7B41-832A-8FB98A1D91C0}" type="presParOf" srcId="{3640322A-2004-3C48-921E-9CE4E1E4261B}" destId="{F1A5EFE9-49B0-FA4A-93C8-DDD1F0039C50}" srcOrd="0" destOrd="0" presId="urn:microsoft.com/office/officeart/2008/layout/LinedList"/>
    <dgm:cxn modelId="{5782F410-3C38-1D40-8AFF-EEEA2DA49E98}" type="presParOf" srcId="{3640322A-2004-3C48-921E-9CE4E1E4261B}" destId="{8CDD51D7-C738-8A47-97D7-C958DFA803F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6DA29B3-8D6A-F74E-AC2D-E86578EBE0AF}"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7CC44D56-62C6-B146-8352-26FA1E720FA1}">
      <dgm:prSet/>
      <dgm:spPr/>
      <dgm:t>
        <a:bodyPr/>
        <a:lstStyle/>
        <a:p>
          <a:r>
            <a:rPr lang="zh-CN" altLang="en-US" b="0" i="0" u="none"/>
            <a:t>第三十九条　规划条件未纳入国有土地使用权出让合同的，该国有土地使用权出让合同无效；对未取得建设用地规划许可证的建设单位批准用地的，由县级以上人民政府撤销有关批准文件；占用土地的，应当及时退回；给当事人造成损失的，应当依法给予赔偿。</a:t>
          </a:r>
        </a:p>
      </dgm:t>
    </dgm:pt>
    <dgm:pt modelId="{EB90AD5D-AD7C-B445-AD27-0D113E588EC8}" type="parTrans" cxnId="{A42EF49B-92D8-FF43-854E-8724F6E0BA8F}">
      <dgm:prSet/>
      <dgm:spPr/>
      <dgm:t>
        <a:bodyPr/>
        <a:lstStyle/>
        <a:p>
          <a:endParaRPr lang="zh-CN" altLang="en-US"/>
        </a:p>
      </dgm:t>
    </dgm:pt>
    <dgm:pt modelId="{79E420D0-B983-B147-A681-C3C234E62FDB}" type="sibTrans" cxnId="{A42EF49B-92D8-FF43-854E-8724F6E0BA8F}">
      <dgm:prSet/>
      <dgm:spPr/>
      <dgm:t>
        <a:bodyPr/>
        <a:lstStyle/>
        <a:p>
          <a:endParaRPr lang="zh-CN" altLang="en-US"/>
        </a:p>
      </dgm:t>
    </dgm:pt>
    <dgm:pt modelId="{D5F2DF37-08CB-0245-B974-E930FB21903B}">
      <dgm:prSet/>
      <dgm:spPr/>
      <dgm:t>
        <a:bodyPr/>
        <a:lstStyle/>
        <a:p>
          <a:r>
            <a:rPr lang="zh-CN" altLang="en-US" b="0" i="0" u="none"/>
            <a:t>第四十条　在城市、镇规划区内进行建筑物、构筑物、道路、管线和其他工程建设的，建设单位或者个人应当向城市、县人民政府城乡规划主管部门或者省、自治区、直辖市人民政府确定的镇人民政府申请办理建设工程规划许可证。</a:t>
          </a:r>
        </a:p>
      </dgm:t>
    </dgm:pt>
    <dgm:pt modelId="{4468B1ED-1240-A44A-BAD7-AD43496D078E}" type="parTrans" cxnId="{6075E9E9-456C-C54D-907D-041AB10D9FDC}">
      <dgm:prSet/>
      <dgm:spPr/>
      <dgm:t>
        <a:bodyPr/>
        <a:lstStyle/>
        <a:p>
          <a:endParaRPr lang="zh-CN" altLang="en-US"/>
        </a:p>
      </dgm:t>
    </dgm:pt>
    <dgm:pt modelId="{B8631E6F-1DDC-6C4B-A977-540975BB91AE}" type="sibTrans" cxnId="{6075E9E9-456C-C54D-907D-041AB10D9FDC}">
      <dgm:prSet/>
      <dgm:spPr/>
      <dgm:t>
        <a:bodyPr/>
        <a:lstStyle/>
        <a:p>
          <a:endParaRPr lang="zh-CN" altLang="en-US"/>
        </a:p>
      </dgm:t>
    </dgm:pt>
    <dgm:pt modelId="{5961CCE3-1CA3-1443-9E09-A33690021D33}">
      <dgm:prSet/>
      <dgm:spPr/>
      <dgm:t>
        <a:bodyPr/>
        <a:lstStyle/>
        <a:p>
          <a:r>
            <a:rPr lang="zh-CN" altLang="en-US" b="0" i="0" u="none"/>
            <a:t>申请办理建设工程规划许可证，应当提交使用土地的有关证明文件、建设工程设计方案等材料。需要建设单位编制修建性详细规划的建设项目，还应当提交修建性详细规划。对符合控制性详细规划和规划条件的，由城市、县人民政府城乡规划主管部门或者省、自治区、直辖市人民政府确定的镇人民政府核发建设工程规划许可证。</a:t>
          </a:r>
        </a:p>
      </dgm:t>
    </dgm:pt>
    <dgm:pt modelId="{25A14611-CBCE-DB48-84C6-4E9717475854}" type="parTrans" cxnId="{930FD806-E06A-8F41-8FDE-ED591B9A3C8A}">
      <dgm:prSet/>
      <dgm:spPr/>
      <dgm:t>
        <a:bodyPr/>
        <a:lstStyle/>
        <a:p>
          <a:endParaRPr lang="zh-CN" altLang="en-US"/>
        </a:p>
      </dgm:t>
    </dgm:pt>
    <dgm:pt modelId="{88865274-EB6A-B741-A05F-82213A2A16EB}" type="sibTrans" cxnId="{930FD806-E06A-8F41-8FDE-ED591B9A3C8A}">
      <dgm:prSet/>
      <dgm:spPr/>
      <dgm:t>
        <a:bodyPr/>
        <a:lstStyle/>
        <a:p>
          <a:endParaRPr lang="zh-CN" altLang="en-US"/>
        </a:p>
      </dgm:t>
    </dgm:pt>
    <dgm:pt modelId="{017D5751-FA49-8644-A2FD-B9BA086A30C2}">
      <dgm:prSet/>
      <dgm:spPr/>
      <dgm:t>
        <a:bodyPr/>
        <a:lstStyle/>
        <a:p>
          <a:r>
            <a:rPr lang="zh-CN" altLang="en-US" b="0" i="0" u="none"/>
            <a:t>城市、县人民政府城乡规划主管部门或者省、自治区、直辖市人民政府确定的镇人民政府应当依法将经审定的修建性详细规划、建设工程设计方案的总平面图予以公布。</a:t>
          </a:r>
        </a:p>
      </dgm:t>
    </dgm:pt>
    <dgm:pt modelId="{0F3D48A0-61F6-DE42-81D8-BDA6352D9360}" type="parTrans" cxnId="{AE6C70E4-A1B1-5B4A-AD1E-8F47F7564781}">
      <dgm:prSet/>
      <dgm:spPr/>
      <dgm:t>
        <a:bodyPr/>
        <a:lstStyle/>
        <a:p>
          <a:endParaRPr lang="zh-CN" altLang="en-US"/>
        </a:p>
      </dgm:t>
    </dgm:pt>
    <dgm:pt modelId="{5C8AF55D-9A67-854F-9BDE-B54C56A5CC96}" type="sibTrans" cxnId="{AE6C70E4-A1B1-5B4A-AD1E-8F47F7564781}">
      <dgm:prSet/>
      <dgm:spPr/>
      <dgm:t>
        <a:bodyPr/>
        <a:lstStyle/>
        <a:p>
          <a:endParaRPr lang="zh-CN" altLang="en-US"/>
        </a:p>
      </dgm:t>
    </dgm:pt>
    <dgm:pt modelId="{6B0EB310-8406-7040-8B0E-610EED399092}" type="pres">
      <dgm:prSet presAssocID="{36DA29B3-8D6A-F74E-AC2D-E86578EBE0AF}" presName="vert0" presStyleCnt="0">
        <dgm:presLayoutVars>
          <dgm:dir/>
          <dgm:animOne val="branch"/>
          <dgm:animLvl val="lvl"/>
        </dgm:presLayoutVars>
      </dgm:prSet>
      <dgm:spPr/>
    </dgm:pt>
    <dgm:pt modelId="{5402CF8D-27EE-094D-B5C8-6BBD55A61B31}" type="pres">
      <dgm:prSet presAssocID="{7CC44D56-62C6-B146-8352-26FA1E720FA1}" presName="thickLine" presStyleLbl="alignNode1" presStyleIdx="0" presStyleCnt="4"/>
      <dgm:spPr/>
    </dgm:pt>
    <dgm:pt modelId="{0D21DC10-CD26-E44E-B318-1F3B92260F30}" type="pres">
      <dgm:prSet presAssocID="{7CC44D56-62C6-B146-8352-26FA1E720FA1}" presName="horz1" presStyleCnt="0"/>
      <dgm:spPr/>
    </dgm:pt>
    <dgm:pt modelId="{52347E08-39FC-4E4D-B81F-883730C43FD7}" type="pres">
      <dgm:prSet presAssocID="{7CC44D56-62C6-B146-8352-26FA1E720FA1}" presName="tx1" presStyleLbl="revTx" presStyleIdx="0" presStyleCnt="4"/>
      <dgm:spPr/>
    </dgm:pt>
    <dgm:pt modelId="{30709BEA-B0CF-FF41-8F47-7B3A4B901A34}" type="pres">
      <dgm:prSet presAssocID="{7CC44D56-62C6-B146-8352-26FA1E720FA1}" presName="vert1" presStyleCnt="0"/>
      <dgm:spPr/>
    </dgm:pt>
    <dgm:pt modelId="{87FA3727-E73F-294B-AEE9-0756433EE21A}" type="pres">
      <dgm:prSet presAssocID="{D5F2DF37-08CB-0245-B974-E930FB21903B}" presName="thickLine" presStyleLbl="alignNode1" presStyleIdx="1" presStyleCnt="4"/>
      <dgm:spPr/>
    </dgm:pt>
    <dgm:pt modelId="{33E34BDC-CF60-2E42-AD65-D25202C672BB}" type="pres">
      <dgm:prSet presAssocID="{D5F2DF37-08CB-0245-B974-E930FB21903B}" presName="horz1" presStyleCnt="0"/>
      <dgm:spPr/>
    </dgm:pt>
    <dgm:pt modelId="{A5FAEE2D-E799-5742-A517-4FE867E5BF59}" type="pres">
      <dgm:prSet presAssocID="{D5F2DF37-08CB-0245-B974-E930FB21903B}" presName="tx1" presStyleLbl="revTx" presStyleIdx="1" presStyleCnt="4"/>
      <dgm:spPr/>
    </dgm:pt>
    <dgm:pt modelId="{0BC572F4-250B-AD41-94DD-DE286B91A93E}" type="pres">
      <dgm:prSet presAssocID="{D5F2DF37-08CB-0245-B974-E930FB21903B}" presName="vert1" presStyleCnt="0"/>
      <dgm:spPr/>
    </dgm:pt>
    <dgm:pt modelId="{ABEF7C34-C358-F34E-951F-420EB8606150}" type="pres">
      <dgm:prSet presAssocID="{5961CCE3-1CA3-1443-9E09-A33690021D33}" presName="thickLine" presStyleLbl="alignNode1" presStyleIdx="2" presStyleCnt="4"/>
      <dgm:spPr/>
    </dgm:pt>
    <dgm:pt modelId="{6E8F5C9D-BBEF-C14A-97C7-CE7CEDDDCB26}" type="pres">
      <dgm:prSet presAssocID="{5961CCE3-1CA3-1443-9E09-A33690021D33}" presName="horz1" presStyleCnt="0"/>
      <dgm:spPr/>
    </dgm:pt>
    <dgm:pt modelId="{B095D678-C2C3-9D47-8B42-CCE54B55B923}" type="pres">
      <dgm:prSet presAssocID="{5961CCE3-1CA3-1443-9E09-A33690021D33}" presName="tx1" presStyleLbl="revTx" presStyleIdx="2" presStyleCnt="4"/>
      <dgm:spPr/>
    </dgm:pt>
    <dgm:pt modelId="{8EE3C02C-C9F7-304B-B5A3-1C495826042C}" type="pres">
      <dgm:prSet presAssocID="{5961CCE3-1CA3-1443-9E09-A33690021D33}" presName="vert1" presStyleCnt="0"/>
      <dgm:spPr/>
    </dgm:pt>
    <dgm:pt modelId="{F5EDEFBD-1D1F-5540-96E9-33B6E0BC1466}" type="pres">
      <dgm:prSet presAssocID="{017D5751-FA49-8644-A2FD-B9BA086A30C2}" presName="thickLine" presStyleLbl="alignNode1" presStyleIdx="3" presStyleCnt="4"/>
      <dgm:spPr/>
    </dgm:pt>
    <dgm:pt modelId="{10F65632-8134-3847-BD42-90FF5023ECF9}" type="pres">
      <dgm:prSet presAssocID="{017D5751-FA49-8644-A2FD-B9BA086A30C2}" presName="horz1" presStyleCnt="0"/>
      <dgm:spPr/>
    </dgm:pt>
    <dgm:pt modelId="{774B42CC-3EA8-E947-96B0-6FAD4737DABC}" type="pres">
      <dgm:prSet presAssocID="{017D5751-FA49-8644-A2FD-B9BA086A30C2}" presName="tx1" presStyleLbl="revTx" presStyleIdx="3" presStyleCnt="4"/>
      <dgm:spPr/>
    </dgm:pt>
    <dgm:pt modelId="{B896714E-36A6-344E-A51E-B230C125B3E6}" type="pres">
      <dgm:prSet presAssocID="{017D5751-FA49-8644-A2FD-B9BA086A30C2}" presName="vert1" presStyleCnt="0"/>
      <dgm:spPr/>
    </dgm:pt>
  </dgm:ptLst>
  <dgm:cxnLst>
    <dgm:cxn modelId="{930FD806-E06A-8F41-8FDE-ED591B9A3C8A}" srcId="{36DA29B3-8D6A-F74E-AC2D-E86578EBE0AF}" destId="{5961CCE3-1CA3-1443-9E09-A33690021D33}" srcOrd="2" destOrd="0" parTransId="{25A14611-CBCE-DB48-84C6-4E9717475854}" sibTransId="{88865274-EB6A-B741-A05F-82213A2A16EB}"/>
    <dgm:cxn modelId="{56FCF82F-FE47-7F43-B0DD-5DFCC508BECC}" type="presOf" srcId="{D5F2DF37-08CB-0245-B974-E930FB21903B}" destId="{A5FAEE2D-E799-5742-A517-4FE867E5BF59}" srcOrd="0" destOrd="0" presId="urn:microsoft.com/office/officeart/2008/layout/LinedList"/>
    <dgm:cxn modelId="{E027B272-6B6C-464B-BB13-3611B9CAD3CE}" type="presOf" srcId="{36DA29B3-8D6A-F74E-AC2D-E86578EBE0AF}" destId="{6B0EB310-8406-7040-8B0E-610EED399092}" srcOrd="0" destOrd="0" presId="urn:microsoft.com/office/officeart/2008/layout/LinedList"/>
    <dgm:cxn modelId="{A42EF49B-92D8-FF43-854E-8724F6E0BA8F}" srcId="{36DA29B3-8D6A-F74E-AC2D-E86578EBE0AF}" destId="{7CC44D56-62C6-B146-8352-26FA1E720FA1}" srcOrd="0" destOrd="0" parTransId="{EB90AD5D-AD7C-B445-AD27-0D113E588EC8}" sibTransId="{79E420D0-B983-B147-A681-C3C234E62FDB}"/>
    <dgm:cxn modelId="{EBA2F8BF-31F6-3E4A-A158-1A9108743C2C}" type="presOf" srcId="{5961CCE3-1CA3-1443-9E09-A33690021D33}" destId="{B095D678-C2C3-9D47-8B42-CCE54B55B923}" srcOrd="0" destOrd="0" presId="urn:microsoft.com/office/officeart/2008/layout/LinedList"/>
    <dgm:cxn modelId="{FE011AC6-4385-3846-9B62-9CE31876121F}" type="presOf" srcId="{7CC44D56-62C6-B146-8352-26FA1E720FA1}" destId="{52347E08-39FC-4E4D-B81F-883730C43FD7}" srcOrd="0" destOrd="0" presId="urn:microsoft.com/office/officeart/2008/layout/LinedList"/>
    <dgm:cxn modelId="{AE6C70E4-A1B1-5B4A-AD1E-8F47F7564781}" srcId="{36DA29B3-8D6A-F74E-AC2D-E86578EBE0AF}" destId="{017D5751-FA49-8644-A2FD-B9BA086A30C2}" srcOrd="3" destOrd="0" parTransId="{0F3D48A0-61F6-DE42-81D8-BDA6352D9360}" sibTransId="{5C8AF55D-9A67-854F-9BDE-B54C56A5CC96}"/>
    <dgm:cxn modelId="{6075E9E9-456C-C54D-907D-041AB10D9FDC}" srcId="{36DA29B3-8D6A-F74E-AC2D-E86578EBE0AF}" destId="{D5F2DF37-08CB-0245-B974-E930FB21903B}" srcOrd="1" destOrd="0" parTransId="{4468B1ED-1240-A44A-BAD7-AD43496D078E}" sibTransId="{B8631E6F-1DDC-6C4B-A977-540975BB91AE}"/>
    <dgm:cxn modelId="{5D8F37F7-2716-9147-8328-5D97785993BB}" type="presOf" srcId="{017D5751-FA49-8644-A2FD-B9BA086A30C2}" destId="{774B42CC-3EA8-E947-96B0-6FAD4737DABC}" srcOrd="0" destOrd="0" presId="urn:microsoft.com/office/officeart/2008/layout/LinedList"/>
    <dgm:cxn modelId="{24EA1BD4-FFAD-E14B-9A6D-1AA231B946B2}" type="presParOf" srcId="{6B0EB310-8406-7040-8B0E-610EED399092}" destId="{5402CF8D-27EE-094D-B5C8-6BBD55A61B31}" srcOrd="0" destOrd="0" presId="urn:microsoft.com/office/officeart/2008/layout/LinedList"/>
    <dgm:cxn modelId="{7294D87D-3673-0640-8AF5-FDE70525BB05}" type="presParOf" srcId="{6B0EB310-8406-7040-8B0E-610EED399092}" destId="{0D21DC10-CD26-E44E-B318-1F3B92260F30}" srcOrd="1" destOrd="0" presId="urn:microsoft.com/office/officeart/2008/layout/LinedList"/>
    <dgm:cxn modelId="{4917BB7B-BD15-094D-8486-1D0EF3D4FE44}" type="presParOf" srcId="{0D21DC10-CD26-E44E-B318-1F3B92260F30}" destId="{52347E08-39FC-4E4D-B81F-883730C43FD7}" srcOrd="0" destOrd="0" presId="urn:microsoft.com/office/officeart/2008/layout/LinedList"/>
    <dgm:cxn modelId="{AA8F86EE-9D98-0341-B3BB-5521EF9C3D9C}" type="presParOf" srcId="{0D21DC10-CD26-E44E-B318-1F3B92260F30}" destId="{30709BEA-B0CF-FF41-8F47-7B3A4B901A34}" srcOrd="1" destOrd="0" presId="urn:microsoft.com/office/officeart/2008/layout/LinedList"/>
    <dgm:cxn modelId="{90E28DF7-3419-9040-972C-99F1F2DA3DF5}" type="presParOf" srcId="{6B0EB310-8406-7040-8B0E-610EED399092}" destId="{87FA3727-E73F-294B-AEE9-0756433EE21A}" srcOrd="2" destOrd="0" presId="urn:microsoft.com/office/officeart/2008/layout/LinedList"/>
    <dgm:cxn modelId="{EA0342EB-FA78-3741-BEFF-90C0F71FCD38}" type="presParOf" srcId="{6B0EB310-8406-7040-8B0E-610EED399092}" destId="{33E34BDC-CF60-2E42-AD65-D25202C672BB}" srcOrd="3" destOrd="0" presId="urn:microsoft.com/office/officeart/2008/layout/LinedList"/>
    <dgm:cxn modelId="{34B54E82-4E0B-9643-81A4-320ABCC6F63E}" type="presParOf" srcId="{33E34BDC-CF60-2E42-AD65-D25202C672BB}" destId="{A5FAEE2D-E799-5742-A517-4FE867E5BF59}" srcOrd="0" destOrd="0" presId="urn:microsoft.com/office/officeart/2008/layout/LinedList"/>
    <dgm:cxn modelId="{9734D1DD-C92A-B44A-80B3-CB1DAAAA3819}" type="presParOf" srcId="{33E34BDC-CF60-2E42-AD65-D25202C672BB}" destId="{0BC572F4-250B-AD41-94DD-DE286B91A93E}" srcOrd="1" destOrd="0" presId="urn:microsoft.com/office/officeart/2008/layout/LinedList"/>
    <dgm:cxn modelId="{8A6A1EA3-640C-A542-BABA-E31A3A413DC1}" type="presParOf" srcId="{6B0EB310-8406-7040-8B0E-610EED399092}" destId="{ABEF7C34-C358-F34E-951F-420EB8606150}" srcOrd="4" destOrd="0" presId="urn:microsoft.com/office/officeart/2008/layout/LinedList"/>
    <dgm:cxn modelId="{FD7E22BA-525E-E04E-983B-03F28BA5A705}" type="presParOf" srcId="{6B0EB310-8406-7040-8B0E-610EED399092}" destId="{6E8F5C9D-BBEF-C14A-97C7-CE7CEDDDCB26}" srcOrd="5" destOrd="0" presId="urn:microsoft.com/office/officeart/2008/layout/LinedList"/>
    <dgm:cxn modelId="{1CFFBD49-FE68-744B-A54A-64483D856C26}" type="presParOf" srcId="{6E8F5C9D-BBEF-C14A-97C7-CE7CEDDDCB26}" destId="{B095D678-C2C3-9D47-8B42-CCE54B55B923}" srcOrd="0" destOrd="0" presId="urn:microsoft.com/office/officeart/2008/layout/LinedList"/>
    <dgm:cxn modelId="{97736115-0D34-4D4C-B6BB-155029B86FC3}" type="presParOf" srcId="{6E8F5C9D-BBEF-C14A-97C7-CE7CEDDDCB26}" destId="{8EE3C02C-C9F7-304B-B5A3-1C495826042C}" srcOrd="1" destOrd="0" presId="urn:microsoft.com/office/officeart/2008/layout/LinedList"/>
    <dgm:cxn modelId="{1177E246-167B-3049-A212-3CE4FE9B1943}" type="presParOf" srcId="{6B0EB310-8406-7040-8B0E-610EED399092}" destId="{F5EDEFBD-1D1F-5540-96E9-33B6E0BC1466}" srcOrd="6" destOrd="0" presId="urn:microsoft.com/office/officeart/2008/layout/LinedList"/>
    <dgm:cxn modelId="{7476938C-4E44-514B-84F4-0B10E44A4D80}" type="presParOf" srcId="{6B0EB310-8406-7040-8B0E-610EED399092}" destId="{10F65632-8134-3847-BD42-90FF5023ECF9}" srcOrd="7" destOrd="0" presId="urn:microsoft.com/office/officeart/2008/layout/LinedList"/>
    <dgm:cxn modelId="{C6B8CAC5-EDDD-9444-8FE5-384F2793D80C}" type="presParOf" srcId="{10F65632-8134-3847-BD42-90FF5023ECF9}" destId="{774B42CC-3EA8-E947-96B0-6FAD4737DABC}" srcOrd="0" destOrd="0" presId="urn:microsoft.com/office/officeart/2008/layout/LinedList"/>
    <dgm:cxn modelId="{E5C9F2E4-F799-584C-9F6A-26B7150B1A24}" type="presParOf" srcId="{10F65632-8134-3847-BD42-90FF5023ECF9}" destId="{B896714E-36A6-344E-A51E-B230C125B3E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9EF50C7-E2F3-5041-AE06-D381F4FB01D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665F60CA-3D43-3344-B053-A6578F9DEE13}">
      <dgm:prSet/>
      <dgm:spPr/>
      <dgm:t>
        <a:bodyPr/>
        <a:lstStyle/>
        <a:p>
          <a:r>
            <a:rPr lang="zh-CN" altLang="en-US" b="0" i="0" u="none"/>
            <a:t>第四十一条　在乡、村庄规划区内进行乡镇企业、乡村公共设施和公益事业建设的，建设单位或者个人应当向乡、镇人民政府提出申请，由乡、镇人民政府报城市、县人民政府城乡规划主管部门核发乡村建设规划许可证。</a:t>
          </a:r>
        </a:p>
      </dgm:t>
    </dgm:pt>
    <dgm:pt modelId="{E7202A08-B61C-BC42-95DE-FFC417086BB0}" type="parTrans" cxnId="{7A436272-0EB3-D140-A6DD-260B074D548D}">
      <dgm:prSet/>
      <dgm:spPr/>
      <dgm:t>
        <a:bodyPr/>
        <a:lstStyle/>
        <a:p>
          <a:endParaRPr lang="zh-CN" altLang="en-US"/>
        </a:p>
      </dgm:t>
    </dgm:pt>
    <dgm:pt modelId="{A69515FF-EED4-D747-A108-BFAA28B87F24}" type="sibTrans" cxnId="{7A436272-0EB3-D140-A6DD-260B074D548D}">
      <dgm:prSet/>
      <dgm:spPr/>
      <dgm:t>
        <a:bodyPr/>
        <a:lstStyle/>
        <a:p>
          <a:endParaRPr lang="zh-CN" altLang="en-US"/>
        </a:p>
      </dgm:t>
    </dgm:pt>
    <dgm:pt modelId="{452A7DAB-437F-5442-8130-34152EE2D3AF}">
      <dgm:prSet/>
      <dgm:spPr/>
      <dgm:t>
        <a:bodyPr/>
        <a:lstStyle/>
        <a:p>
          <a:r>
            <a:rPr lang="zh-CN" altLang="en-US" b="0" i="0" u="none"/>
            <a:t>在乡、村庄规划区内使用原有宅基地进行农村村民住宅建设的规划管理办法，由省、自治区、直辖市制定。</a:t>
          </a:r>
        </a:p>
      </dgm:t>
    </dgm:pt>
    <dgm:pt modelId="{2CA15245-142F-0647-BA28-28620AD1D22F}" type="parTrans" cxnId="{0D05ABB2-5232-D842-9173-DC4D94C0322B}">
      <dgm:prSet/>
      <dgm:spPr/>
      <dgm:t>
        <a:bodyPr/>
        <a:lstStyle/>
        <a:p>
          <a:endParaRPr lang="zh-CN" altLang="en-US"/>
        </a:p>
      </dgm:t>
    </dgm:pt>
    <dgm:pt modelId="{53847DE0-5C8A-2048-AE90-5F9DED13B129}" type="sibTrans" cxnId="{0D05ABB2-5232-D842-9173-DC4D94C0322B}">
      <dgm:prSet/>
      <dgm:spPr/>
      <dgm:t>
        <a:bodyPr/>
        <a:lstStyle/>
        <a:p>
          <a:endParaRPr lang="zh-CN" altLang="en-US"/>
        </a:p>
      </dgm:t>
    </dgm:pt>
    <dgm:pt modelId="{2757C3D6-0E7B-3A44-B2D3-EE8B4021AB73}">
      <dgm:prSet/>
      <dgm:spPr/>
      <dgm:t>
        <a:bodyPr/>
        <a:lstStyle/>
        <a:p>
          <a:r>
            <a:rPr lang="zh-CN" altLang="en-US" b="0" i="0" u="none"/>
            <a:t>在乡、村庄规划区内进行乡镇企业、乡村公共设施和公益事业建设以及农村村民住宅建设，不得占用农用地；确需占用农用地的，应当依照</a:t>
          </a:r>
          <a:r>
            <a:rPr lang="en-US" altLang="zh-CN" b="0" i="0" u="none"/>
            <a:t>《</a:t>
          </a:r>
          <a:r>
            <a:rPr lang="zh-CN" altLang="en-US" b="0" i="0" u="none"/>
            <a:t>中华人民共和国土地管理法</a:t>
          </a:r>
          <a:r>
            <a:rPr lang="en-US" altLang="zh-CN" b="0" i="0" u="none"/>
            <a:t>》</a:t>
          </a:r>
          <a:r>
            <a:rPr lang="zh-CN" altLang="en-US" b="0" i="0" u="none"/>
            <a:t>有关规定办理农用地转用审批手续后，由城市、县人民政府城乡规划主管部门核发乡村建设规划许可证。</a:t>
          </a:r>
        </a:p>
      </dgm:t>
    </dgm:pt>
    <dgm:pt modelId="{89232C65-FE2B-2B4E-8F48-E7B6DCD3742D}" type="parTrans" cxnId="{B8EA9C76-808B-F043-9160-C9FD9609F8EF}">
      <dgm:prSet/>
      <dgm:spPr/>
      <dgm:t>
        <a:bodyPr/>
        <a:lstStyle/>
        <a:p>
          <a:endParaRPr lang="zh-CN" altLang="en-US"/>
        </a:p>
      </dgm:t>
    </dgm:pt>
    <dgm:pt modelId="{BE806961-E3C1-1C4F-B6D1-CB91EE81A003}" type="sibTrans" cxnId="{B8EA9C76-808B-F043-9160-C9FD9609F8EF}">
      <dgm:prSet/>
      <dgm:spPr/>
      <dgm:t>
        <a:bodyPr/>
        <a:lstStyle/>
        <a:p>
          <a:endParaRPr lang="zh-CN" altLang="en-US"/>
        </a:p>
      </dgm:t>
    </dgm:pt>
    <dgm:pt modelId="{AAD0B9AE-57D5-0043-AF4F-3FA9C73FAEF4}">
      <dgm:prSet/>
      <dgm:spPr/>
      <dgm:t>
        <a:bodyPr/>
        <a:lstStyle/>
        <a:p>
          <a:r>
            <a:rPr lang="zh-CN" altLang="en-US" b="0" i="0" u="none"/>
            <a:t>建设单位或者个人在取得乡村建设规划许可证后，方可办理用地审批手续。</a:t>
          </a:r>
        </a:p>
      </dgm:t>
    </dgm:pt>
    <dgm:pt modelId="{56DDF756-DC2B-344B-9802-F982BFB4D197}" type="parTrans" cxnId="{1A35E5D9-CEA9-8D4D-8067-014A19350BF6}">
      <dgm:prSet/>
      <dgm:spPr/>
      <dgm:t>
        <a:bodyPr/>
        <a:lstStyle/>
        <a:p>
          <a:endParaRPr lang="zh-CN" altLang="en-US"/>
        </a:p>
      </dgm:t>
    </dgm:pt>
    <dgm:pt modelId="{FF47AB9C-E2FC-3D41-9CA1-AAB762FA4E2E}" type="sibTrans" cxnId="{1A35E5D9-CEA9-8D4D-8067-014A19350BF6}">
      <dgm:prSet/>
      <dgm:spPr/>
      <dgm:t>
        <a:bodyPr/>
        <a:lstStyle/>
        <a:p>
          <a:endParaRPr lang="zh-CN" altLang="en-US"/>
        </a:p>
      </dgm:t>
    </dgm:pt>
    <dgm:pt modelId="{4D5B3A9E-7D8F-BF42-979B-1B52FFB25E43}" type="pres">
      <dgm:prSet presAssocID="{59EF50C7-E2F3-5041-AE06-D381F4FB01D2}" presName="vert0" presStyleCnt="0">
        <dgm:presLayoutVars>
          <dgm:dir/>
          <dgm:animOne val="branch"/>
          <dgm:animLvl val="lvl"/>
        </dgm:presLayoutVars>
      </dgm:prSet>
      <dgm:spPr/>
    </dgm:pt>
    <dgm:pt modelId="{9FCC05A2-EF62-8545-B61E-DF8066AF9847}" type="pres">
      <dgm:prSet presAssocID="{665F60CA-3D43-3344-B053-A6578F9DEE13}" presName="thickLine" presStyleLbl="alignNode1" presStyleIdx="0" presStyleCnt="4"/>
      <dgm:spPr/>
    </dgm:pt>
    <dgm:pt modelId="{654A0F88-ED64-2142-A396-C243BDDC5343}" type="pres">
      <dgm:prSet presAssocID="{665F60CA-3D43-3344-B053-A6578F9DEE13}" presName="horz1" presStyleCnt="0"/>
      <dgm:spPr/>
    </dgm:pt>
    <dgm:pt modelId="{FCF33054-4EF4-934C-AF7C-705FE44EC7B0}" type="pres">
      <dgm:prSet presAssocID="{665F60CA-3D43-3344-B053-A6578F9DEE13}" presName="tx1" presStyleLbl="revTx" presStyleIdx="0" presStyleCnt="4"/>
      <dgm:spPr/>
    </dgm:pt>
    <dgm:pt modelId="{50E14996-1942-6A44-87BE-DABE4DD18A4B}" type="pres">
      <dgm:prSet presAssocID="{665F60CA-3D43-3344-B053-A6578F9DEE13}" presName="vert1" presStyleCnt="0"/>
      <dgm:spPr/>
    </dgm:pt>
    <dgm:pt modelId="{B746C60A-64C8-5243-9F89-5DD871800BA4}" type="pres">
      <dgm:prSet presAssocID="{452A7DAB-437F-5442-8130-34152EE2D3AF}" presName="thickLine" presStyleLbl="alignNode1" presStyleIdx="1" presStyleCnt="4"/>
      <dgm:spPr/>
    </dgm:pt>
    <dgm:pt modelId="{F1A6C640-6432-AE42-A7EC-73D4C92BC3AA}" type="pres">
      <dgm:prSet presAssocID="{452A7DAB-437F-5442-8130-34152EE2D3AF}" presName="horz1" presStyleCnt="0"/>
      <dgm:spPr/>
    </dgm:pt>
    <dgm:pt modelId="{881BD070-5E4B-C54E-A701-BD43E67495D6}" type="pres">
      <dgm:prSet presAssocID="{452A7DAB-437F-5442-8130-34152EE2D3AF}" presName="tx1" presStyleLbl="revTx" presStyleIdx="1" presStyleCnt="4"/>
      <dgm:spPr/>
    </dgm:pt>
    <dgm:pt modelId="{BFF02908-FA2D-2341-8E79-4A973F53E17D}" type="pres">
      <dgm:prSet presAssocID="{452A7DAB-437F-5442-8130-34152EE2D3AF}" presName="vert1" presStyleCnt="0"/>
      <dgm:spPr/>
    </dgm:pt>
    <dgm:pt modelId="{EE71FF18-D5E4-3C46-9128-FEECA06C4059}" type="pres">
      <dgm:prSet presAssocID="{2757C3D6-0E7B-3A44-B2D3-EE8B4021AB73}" presName="thickLine" presStyleLbl="alignNode1" presStyleIdx="2" presStyleCnt="4"/>
      <dgm:spPr/>
    </dgm:pt>
    <dgm:pt modelId="{E363EBF6-E94E-DD4B-9A0B-D035205EC7C4}" type="pres">
      <dgm:prSet presAssocID="{2757C3D6-0E7B-3A44-B2D3-EE8B4021AB73}" presName="horz1" presStyleCnt="0"/>
      <dgm:spPr/>
    </dgm:pt>
    <dgm:pt modelId="{EBDC8D34-AA88-E742-81FD-8F35422365D8}" type="pres">
      <dgm:prSet presAssocID="{2757C3D6-0E7B-3A44-B2D3-EE8B4021AB73}" presName="tx1" presStyleLbl="revTx" presStyleIdx="2" presStyleCnt="4"/>
      <dgm:spPr/>
    </dgm:pt>
    <dgm:pt modelId="{BEEF8B78-A279-3D43-98EA-8C01408E3553}" type="pres">
      <dgm:prSet presAssocID="{2757C3D6-0E7B-3A44-B2D3-EE8B4021AB73}" presName="vert1" presStyleCnt="0"/>
      <dgm:spPr/>
    </dgm:pt>
    <dgm:pt modelId="{0E60DDC2-8D64-A348-B1CC-8EAD485A21C3}" type="pres">
      <dgm:prSet presAssocID="{AAD0B9AE-57D5-0043-AF4F-3FA9C73FAEF4}" presName="thickLine" presStyleLbl="alignNode1" presStyleIdx="3" presStyleCnt="4"/>
      <dgm:spPr/>
    </dgm:pt>
    <dgm:pt modelId="{FC8BC637-D252-F241-A119-FACA71F4451F}" type="pres">
      <dgm:prSet presAssocID="{AAD0B9AE-57D5-0043-AF4F-3FA9C73FAEF4}" presName="horz1" presStyleCnt="0"/>
      <dgm:spPr/>
    </dgm:pt>
    <dgm:pt modelId="{0D39D365-EBB1-7E48-9D99-464C111CBA96}" type="pres">
      <dgm:prSet presAssocID="{AAD0B9AE-57D5-0043-AF4F-3FA9C73FAEF4}" presName="tx1" presStyleLbl="revTx" presStyleIdx="3" presStyleCnt="4"/>
      <dgm:spPr/>
    </dgm:pt>
    <dgm:pt modelId="{5249170C-1E5E-454F-8423-D733F29E8BAC}" type="pres">
      <dgm:prSet presAssocID="{AAD0B9AE-57D5-0043-AF4F-3FA9C73FAEF4}" presName="vert1" presStyleCnt="0"/>
      <dgm:spPr/>
    </dgm:pt>
  </dgm:ptLst>
  <dgm:cxnLst>
    <dgm:cxn modelId="{873A8E45-060A-9E47-A6B6-AACF55047401}" type="presOf" srcId="{2757C3D6-0E7B-3A44-B2D3-EE8B4021AB73}" destId="{EBDC8D34-AA88-E742-81FD-8F35422365D8}" srcOrd="0" destOrd="0" presId="urn:microsoft.com/office/officeart/2008/layout/LinedList"/>
    <dgm:cxn modelId="{7A436272-0EB3-D140-A6DD-260B074D548D}" srcId="{59EF50C7-E2F3-5041-AE06-D381F4FB01D2}" destId="{665F60CA-3D43-3344-B053-A6578F9DEE13}" srcOrd="0" destOrd="0" parTransId="{E7202A08-B61C-BC42-95DE-FFC417086BB0}" sibTransId="{A69515FF-EED4-D747-A108-BFAA28B87F24}"/>
    <dgm:cxn modelId="{B8EA9C76-808B-F043-9160-C9FD9609F8EF}" srcId="{59EF50C7-E2F3-5041-AE06-D381F4FB01D2}" destId="{2757C3D6-0E7B-3A44-B2D3-EE8B4021AB73}" srcOrd="2" destOrd="0" parTransId="{89232C65-FE2B-2B4E-8F48-E7B6DCD3742D}" sibTransId="{BE806961-E3C1-1C4F-B6D1-CB91EE81A003}"/>
    <dgm:cxn modelId="{971C2F86-20E8-8B46-B44E-066FA1772C8F}" type="presOf" srcId="{665F60CA-3D43-3344-B053-A6578F9DEE13}" destId="{FCF33054-4EF4-934C-AF7C-705FE44EC7B0}" srcOrd="0" destOrd="0" presId="urn:microsoft.com/office/officeart/2008/layout/LinedList"/>
    <dgm:cxn modelId="{0D05ABB2-5232-D842-9173-DC4D94C0322B}" srcId="{59EF50C7-E2F3-5041-AE06-D381F4FB01D2}" destId="{452A7DAB-437F-5442-8130-34152EE2D3AF}" srcOrd="1" destOrd="0" parTransId="{2CA15245-142F-0647-BA28-28620AD1D22F}" sibTransId="{53847DE0-5C8A-2048-AE90-5F9DED13B129}"/>
    <dgm:cxn modelId="{1A35E5D9-CEA9-8D4D-8067-014A19350BF6}" srcId="{59EF50C7-E2F3-5041-AE06-D381F4FB01D2}" destId="{AAD0B9AE-57D5-0043-AF4F-3FA9C73FAEF4}" srcOrd="3" destOrd="0" parTransId="{56DDF756-DC2B-344B-9802-F982BFB4D197}" sibTransId="{FF47AB9C-E2FC-3D41-9CA1-AAB762FA4E2E}"/>
    <dgm:cxn modelId="{3B96D2DC-2537-5E43-BF8A-2E1F59AFD526}" type="presOf" srcId="{452A7DAB-437F-5442-8130-34152EE2D3AF}" destId="{881BD070-5E4B-C54E-A701-BD43E67495D6}" srcOrd="0" destOrd="0" presId="urn:microsoft.com/office/officeart/2008/layout/LinedList"/>
    <dgm:cxn modelId="{9EFA78EC-794F-9B45-B86E-FF24D0288608}" type="presOf" srcId="{AAD0B9AE-57D5-0043-AF4F-3FA9C73FAEF4}" destId="{0D39D365-EBB1-7E48-9D99-464C111CBA96}" srcOrd="0" destOrd="0" presId="urn:microsoft.com/office/officeart/2008/layout/LinedList"/>
    <dgm:cxn modelId="{B32C76F7-E242-DC45-A363-FFEE065930A5}" type="presOf" srcId="{59EF50C7-E2F3-5041-AE06-D381F4FB01D2}" destId="{4D5B3A9E-7D8F-BF42-979B-1B52FFB25E43}" srcOrd="0" destOrd="0" presId="urn:microsoft.com/office/officeart/2008/layout/LinedList"/>
    <dgm:cxn modelId="{CD0EF8E5-91FA-F14A-A898-02A15AF2708A}" type="presParOf" srcId="{4D5B3A9E-7D8F-BF42-979B-1B52FFB25E43}" destId="{9FCC05A2-EF62-8545-B61E-DF8066AF9847}" srcOrd="0" destOrd="0" presId="urn:microsoft.com/office/officeart/2008/layout/LinedList"/>
    <dgm:cxn modelId="{97571F65-95E9-B44D-9C49-96D8B9A3D48C}" type="presParOf" srcId="{4D5B3A9E-7D8F-BF42-979B-1B52FFB25E43}" destId="{654A0F88-ED64-2142-A396-C243BDDC5343}" srcOrd="1" destOrd="0" presId="urn:microsoft.com/office/officeart/2008/layout/LinedList"/>
    <dgm:cxn modelId="{82E5DBFB-563C-7144-A56C-5C3C354FF682}" type="presParOf" srcId="{654A0F88-ED64-2142-A396-C243BDDC5343}" destId="{FCF33054-4EF4-934C-AF7C-705FE44EC7B0}" srcOrd="0" destOrd="0" presId="urn:microsoft.com/office/officeart/2008/layout/LinedList"/>
    <dgm:cxn modelId="{4CFD76B0-EA74-B447-82CF-A9858D02FAAC}" type="presParOf" srcId="{654A0F88-ED64-2142-A396-C243BDDC5343}" destId="{50E14996-1942-6A44-87BE-DABE4DD18A4B}" srcOrd="1" destOrd="0" presId="urn:microsoft.com/office/officeart/2008/layout/LinedList"/>
    <dgm:cxn modelId="{A3A679CC-52AD-4040-A2CE-D7209589E833}" type="presParOf" srcId="{4D5B3A9E-7D8F-BF42-979B-1B52FFB25E43}" destId="{B746C60A-64C8-5243-9F89-5DD871800BA4}" srcOrd="2" destOrd="0" presId="urn:microsoft.com/office/officeart/2008/layout/LinedList"/>
    <dgm:cxn modelId="{41C178F5-5710-A546-8116-98053EA1AA7E}" type="presParOf" srcId="{4D5B3A9E-7D8F-BF42-979B-1B52FFB25E43}" destId="{F1A6C640-6432-AE42-A7EC-73D4C92BC3AA}" srcOrd="3" destOrd="0" presId="urn:microsoft.com/office/officeart/2008/layout/LinedList"/>
    <dgm:cxn modelId="{E4AF9872-3133-A147-8DC1-B4FBF2A7AA5F}" type="presParOf" srcId="{F1A6C640-6432-AE42-A7EC-73D4C92BC3AA}" destId="{881BD070-5E4B-C54E-A701-BD43E67495D6}" srcOrd="0" destOrd="0" presId="urn:microsoft.com/office/officeart/2008/layout/LinedList"/>
    <dgm:cxn modelId="{AAC6D6F0-ED62-DC4E-BBE8-1A592C8CAF2B}" type="presParOf" srcId="{F1A6C640-6432-AE42-A7EC-73D4C92BC3AA}" destId="{BFF02908-FA2D-2341-8E79-4A973F53E17D}" srcOrd="1" destOrd="0" presId="urn:microsoft.com/office/officeart/2008/layout/LinedList"/>
    <dgm:cxn modelId="{537AE9FA-4278-5740-B4C1-64AB2BB63419}" type="presParOf" srcId="{4D5B3A9E-7D8F-BF42-979B-1B52FFB25E43}" destId="{EE71FF18-D5E4-3C46-9128-FEECA06C4059}" srcOrd="4" destOrd="0" presId="urn:microsoft.com/office/officeart/2008/layout/LinedList"/>
    <dgm:cxn modelId="{E73A8BF3-738E-6247-ACFB-45205582EC76}" type="presParOf" srcId="{4D5B3A9E-7D8F-BF42-979B-1B52FFB25E43}" destId="{E363EBF6-E94E-DD4B-9A0B-D035205EC7C4}" srcOrd="5" destOrd="0" presId="urn:microsoft.com/office/officeart/2008/layout/LinedList"/>
    <dgm:cxn modelId="{915160BB-243E-A24F-9827-B9DCDC800A77}" type="presParOf" srcId="{E363EBF6-E94E-DD4B-9A0B-D035205EC7C4}" destId="{EBDC8D34-AA88-E742-81FD-8F35422365D8}" srcOrd="0" destOrd="0" presId="urn:microsoft.com/office/officeart/2008/layout/LinedList"/>
    <dgm:cxn modelId="{F220BE37-FCE4-944B-8329-89A9D131BDF2}" type="presParOf" srcId="{E363EBF6-E94E-DD4B-9A0B-D035205EC7C4}" destId="{BEEF8B78-A279-3D43-98EA-8C01408E3553}" srcOrd="1" destOrd="0" presId="urn:microsoft.com/office/officeart/2008/layout/LinedList"/>
    <dgm:cxn modelId="{440DCE7B-A9A8-8F41-83A4-F3AC610517BC}" type="presParOf" srcId="{4D5B3A9E-7D8F-BF42-979B-1B52FFB25E43}" destId="{0E60DDC2-8D64-A348-B1CC-8EAD485A21C3}" srcOrd="6" destOrd="0" presId="urn:microsoft.com/office/officeart/2008/layout/LinedList"/>
    <dgm:cxn modelId="{4331B3AE-8A0D-BD47-A0B8-5BFAA0E525AB}" type="presParOf" srcId="{4D5B3A9E-7D8F-BF42-979B-1B52FFB25E43}" destId="{FC8BC637-D252-F241-A119-FACA71F4451F}" srcOrd="7" destOrd="0" presId="urn:microsoft.com/office/officeart/2008/layout/LinedList"/>
    <dgm:cxn modelId="{D948767E-44C2-0747-8455-B566D4777EB5}" type="presParOf" srcId="{FC8BC637-D252-F241-A119-FACA71F4451F}" destId="{0D39D365-EBB1-7E48-9D99-464C111CBA96}" srcOrd="0" destOrd="0" presId="urn:microsoft.com/office/officeart/2008/layout/LinedList"/>
    <dgm:cxn modelId="{08BD0AB9-9F86-F340-9BB1-6B1069932D31}" type="presParOf" srcId="{FC8BC637-D252-F241-A119-FACA71F4451F}" destId="{5249170C-1E5E-454F-8423-D733F29E8BA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8843C42-DCCC-084D-BB9A-E039DA0A214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B4F040B1-7E83-294C-9A02-6ACDA6508E08}">
      <dgm:prSet/>
      <dgm:spPr/>
      <dgm:t>
        <a:bodyPr/>
        <a:lstStyle/>
        <a:p>
          <a:r>
            <a:rPr lang="zh-CN" altLang="en-US" b="0" i="0" u="none"/>
            <a:t>第四十二条　城乡规划主管部门不得在城乡规划确定的建设用地范围以外作出规划许可。</a:t>
          </a:r>
        </a:p>
      </dgm:t>
    </dgm:pt>
    <dgm:pt modelId="{9A4C4496-932F-0E47-A928-F4D19928108A}" type="parTrans" cxnId="{B232A24D-102E-9D4C-8A0B-E79D3D79C7AC}">
      <dgm:prSet/>
      <dgm:spPr/>
      <dgm:t>
        <a:bodyPr/>
        <a:lstStyle/>
        <a:p>
          <a:endParaRPr lang="zh-CN" altLang="en-US"/>
        </a:p>
      </dgm:t>
    </dgm:pt>
    <dgm:pt modelId="{0E79C146-7361-1942-AD51-49F8E07FD65E}" type="sibTrans" cxnId="{B232A24D-102E-9D4C-8A0B-E79D3D79C7AC}">
      <dgm:prSet/>
      <dgm:spPr/>
      <dgm:t>
        <a:bodyPr/>
        <a:lstStyle/>
        <a:p>
          <a:endParaRPr lang="zh-CN" altLang="en-US"/>
        </a:p>
      </dgm:t>
    </dgm:pt>
    <dgm:pt modelId="{4EB78EA5-7581-C147-9C0B-BFE79298F74F}">
      <dgm:prSet/>
      <dgm:spPr/>
      <dgm:t>
        <a:bodyPr/>
        <a:lstStyle/>
        <a:p>
          <a:r>
            <a:rPr lang="zh-CN" altLang="en-US" b="0" i="0" u="none"/>
            <a:t>第四十三条　建设单位应当按照规划条件进行建设；确需变更的，必须向城市、县人民政府城乡规划主管部门提出申请。变更内容不符合控制性详细规划的，城乡规划主管部门不得批准。城市、县人民政府城乡规划主管部门应当及时将依法变更后的规划条件通报同级土地主管部门并公示。</a:t>
          </a:r>
        </a:p>
      </dgm:t>
    </dgm:pt>
    <dgm:pt modelId="{27F9F79C-309B-634E-A44E-311ECC35A16F}" type="parTrans" cxnId="{F6F2A231-FE67-C346-B961-355AC182EA00}">
      <dgm:prSet/>
      <dgm:spPr/>
      <dgm:t>
        <a:bodyPr/>
        <a:lstStyle/>
        <a:p>
          <a:endParaRPr lang="zh-CN" altLang="en-US"/>
        </a:p>
      </dgm:t>
    </dgm:pt>
    <dgm:pt modelId="{446F3E8A-A5F5-2C4D-AB4D-7E412E313CA3}" type="sibTrans" cxnId="{F6F2A231-FE67-C346-B961-355AC182EA00}">
      <dgm:prSet/>
      <dgm:spPr/>
      <dgm:t>
        <a:bodyPr/>
        <a:lstStyle/>
        <a:p>
          <a:endParaRPr lang="zh-CN" altLang="en-US"/>
        </a:p>
      </dgm:t>
    </dgm:pt>
    <dgm:pt modelId="{D417B38C-7D1D-9E47-BCDC-98D8B1316F24}">
      <dgm:prSet/>
      <dgm:spPr/>
      <dgm:t>
        <a:bodyPr/>
        <a:lstStyle/>
        <a:p>
          <a:r>
            <a:rPr lang="zh-CN" altLang="en-US" b="0" i="0" u="none"/>
            <a:t>建设单位应当及时将依法变更后的规划条件报有关人民政府土地主管部门备案。</a:t>
          </a:r>
        </a:p>
      </dgm:t>
    </dgm:pt>
    <dgm:pt modelId="{C3570841-8070-D745-9925-DA72844F4DB9}" type="parTrans" cxnId="{D2635F44-34EF-A246-84D8-BE09B760743B}">
      <dgm:prSet/>
      <dgm:spPr/>
      <dgm:t>
        <a:bodyPr/>
        <a:lstStyle/>
        <a:p>
          <a:endParaRPr lang="zh-CN" altLang="en-US"/>
        </a:p>
      </dgm:t>
    </dgm:pt>
    <dgm:pt modelId="{78DB866C-197A-914D-9CCB-46C77A3FE528}" type="sibTrans" cxnId="{D2635F44-34EF-A246-84D8-BE09B760743B}">
      <dgm:prSet/>
      <dgm:spPr/>
      <dgm:t>
        <a:bodyPr/>
        <a:lstStyle/>
        <a:p>
          <a:endParaRPr lang="zh-CN" altLang="en-US"/>
        </a:p>
      </dgm:t>
    </dgm:pt>
    <dgm:pt modelId="{BD5091CF-E3A7-0745-8171-91666591668D}" type="pres">
      <dgm:prSet presAssocID="{78843C42-DCCC-084D-BB9A-E039DA0A214A}" presName="vert0" presStyleCnt="0">
        <dgm:presLayoutVars>
          <dgm:dir/>
          <dgm:animOne val="branch"/>
          <dgm:animLvl val="lvl"/>
        </dgm:presLayoutVars>
      </dgm:prSet>
      <dgm:spPr/>
    </dgm:pt>
    <dgm:pt modelId="{1D036697-CC5A-0C41-8E33-BDCCE838773F}" type="pres">
      <dgm:prSet presAssocID="{B4F040B1-7E83-294C-9A02-6ACDA6508E08}" presName="thickLine" presStyleLbl="alignNode1" presStyleIdx="0" presStyleCnt="3"/>
      <dgm:spPr/>
    </dgm:pt>
    <dgm:pt modelId="{0C9DACBA-1E3A-A844-9C2F-FE57FAF02ED1}" type="pres">
      <dgm:prSet presAssocID="{B4F040B1-7E83-294C-9A02-6ACDA6508E08}" presName="horz1" presStyleCnt="0"/>
      <dgm:spPr/>
    </dgm:pt>
    <dgm:pt modelId="{F401DC3F-F7DF-B147-B7F5-B7636445E09C}" type="pres">
      <dgm:prSet presAssocID="{B4F040B1-7E83-294C-9A02-6ACDA6508E08}" presName="tx1" presStyleLbl="revTx" presStyleIdx="0" presStyleCnt="3"/>
      <dgm:spPr/>
    </dgm:pt>
    <dgm:pt modelId="{AA64EC52-D9B4-D546-88DC-6368CF48370F}" type="pres">
      <dgm:prSet presAssocID="{B4F040B1-7E83-294C-9A02-6ACDA6508E08}" presName="vert1" presStyleCnt="0"/>
      <dgm:spPr/>
    </dgm:pt>
    <dgm:pt modelId="{871398B2-ACFC-DE4D-A52C-3F9E5823F454}" type="pres">
      <dgm:prSet presAssocID="{4EB78EA5-7581-C147-9C0B-BFE79298F74F}" presName="thickLine" presStyleLbl="alignNode1" presStyleIdx="1" presStyleCnt="3"/>
      <dgm:spPr/>
    </dgm:pt>
    <dgm:pt modelId="{C4777CA3-E304-FD4E-9058-8B34B5B07383}" type="pres">
      <dgm:prSet presAssocID="{4EB78EA5-7581-C147-9C0B-BFE79298F74F}" presName="horz1" presStyleCnt="0"/>
      <dgm:spPr/>
    </dgm:pt>
    <dgm:pt modelId="{4E02A885-0869-9140-9DB6-67529D844DD0}" type="pres">
      <dgm:prSet presAssocID="{4EB78EA5-7581-C147-9C0B-BFE79298F74F}" presName="tx1" presStyleLbl="revTx" presStyleIdx="1" presStyleCnt="3"/>
      <dgm:spPr/>
    </dgm:pt>
    <dgm:pt modelId="{C00AC116-8E60-A54B-BD8E-157CB7359841}" type="pres">
      <dgm:prSet presAssocID="{4EB78EA5-7581-C147-9C0B-BFE79298F74F}" presName="vert1" presStyleCnt="0"/>
      <dgm:spPr/>
    </dgm:pt>
    <dgm:pt modelId="{6B71CF55-46F3-2044-91A3-5CBC79EF26C1}" type="pres">
      <dgm:prSet presAssocID="{D417B38C-7D1D-9E47-BCDC-98D8B1316F24}" presName="thickLine" presStyleLbl="alignNode1" presStyleIdx="2" presStyleCnt="3"/>
      <dgm:spPr/>
    </dgm:pt>
    <dgm:pt modelId="{CA4F578E-DEEF-6643-8D1D-3BE482C98704}" type="pres">
      <dgm:prSet presAssocID="{D417B38C-7D1D-9E47-BCDC-98D8B1316F24}" presName="horz1" presStyleCnt="0"/>
      <dgm:spPr/>
    </dgm:pt>
    <dgm:pt modelId="{9C589F7A-ACE1-A342-BBAB-14CAE1E2200C}" type="pres">
      <dgm:prSet presAssocID="{D417B38C-7D1D-9E47-BCDC-98D8B1316F24}" presName="tx1" presStyleLbl="revTx" presStyleIdx="2" presStyleCnt="3"/>
      <dgm:spPr/>
    </dgm:pt>
    <dgm:pt modelId="{2EBEE668-C756-954B-BB95-E9B9DC07D45C}" type="pres">
      <dgm:prSet presAssocID="{D417B38C-7D1D-9E47-BCDC-98D8B1316F24}" presName="vert1" presStyleCnt="0"/>
      <dgm:spPr/>
    </dgm:pt>
  </dgm:ptLst>
  <dgm:cxnLst>
    <dgm:cxn modelId="{BAF1CD24-F710-1E4D-AA08-08C213999DCA}" type="presOf" srcId="{D417B38C-7D1D-9E47-BCDC-98D8B1316F24}" destId="{9C589F7A-ACE1-A342-BBAB-14CAE1E2200C}" srcOrd="0" destOrd="0" presId="urn:microsoft.com/office/officeart/2008/layout/LinedList"/>
    <dgm:cxn modelId="{59EDC72C-6F17-5040-87BB-3A81B3B44E8F}" type="presOf" srcId="{4EB78EA5-7581-C147-9C0B-BFE79298F74F}" destId="{4E02A885-0869-9140-9DB6-67529D844DD0}" srcOrd="0" destOrd="0" presId="urn:microsoft.com/office/officeart/2008/layout/LinedList"/>
    <dgm:cxn modelId="{4BCE3E2F-3F95-CB44-8AE2-1DB294384D79}" type="presOf" srcId="{78843C42-DCCC-084D-BB9A-E039DA0A214A}" destId="{BD5091CF-E3A7-0745-8171-91666591668D}" srcOrd="0" destOrd="0" presId="urn:microsoft.com/office/officeart/2008/layout/LinedList"/>
    <dgm:cxn modelId="{F6F2A231-FE67-C346-B961-355AC182EA00}" srcId="{78843C42-DCCC-084D-BB9A-E039DA0A214A}" destId="{4EB78EA5-7581-C147-9C0B-BFE79298F74F}" srcOrd="1" destOrd="0" parTransId="{27F9F79C-309B-634E-A44E-311ECC35A16F}" sibTransId="{446F3E8A-A5F5-2C4D-AB4D-7E412E313CA3}"/>
    <dgm:cxn modelId="{D2635F44-34EF-A246-84D8-BE09B760743B}" srcId="{78843C42-DCCC-084D-BB9A-E039DA0A214A}" destId="{D417B38C-7D1D-9E47-BCDC-98D8B1316F24}" srcOrd="2" destOrd="0" parTransId="{C3570841-8070-D745-9925-DA72844F4DB9}" sibTransId="{78DB866C-197A-914D-9CCB-46C77A3FE528}"/>
    <dgm:cxn modelId="{B232A24D-102E-9D4C-8A0B-E79D3D79C7AC}" srcId="{78843C42-DCCC-084D-BB9A-E039DA0A214A}" destId="{B4F040B1-7E83-294C-9A02-6ACDA6508E08}" srcOrd="0" destOrd="0" parTransId="{9A4C4496-932F-0E47-A928-F4D19928108A}" sibTransId="{0E79C146-7361-1942-AD51-49F8E07FD65E}"/>
    <dgm:cxn modelId="{04C27DA0-1D25-5441-A289-ED434D4B5AB5}" type="presOf" srcId="{B4F040B1-7E83-294C-9A02-6ACDA6508E08}" destId="{F401DC3F-F7DF-B147-B7F5-B7636445E09C}" srcOrd="0" destOrd="0" presId="urn:microsoft.com/office/officeart/2008/layout/LinedList"/>
    <dgm:cxn modelId="{C82E30CC-18EF-F64A-8474-3EDBAB279660}" type="presParOf" srcId="{BD5091CF-E3A7-0745-8171-91666591668D}" destId="{1D036697-CC5A-0C41-8E33-BDCCE838773F}" srcOrd="0" destOrd="0" presId="urn:microsoft.com/office/officeart/2008/layout/LinedList"/>
    <dgm:cxn modelId="{6047FE88-1308-824A-804B-96635E2F9EC3}" type="presParOf" srcId="{BD5091CF-E3A7-0745-8171-91666591668D}" destId="{0C9DACBA-1E3A-A844-9C2F-FE57FAF02ED1}" srcOrd="1" destOrd="0" presId="urn:microsoft.com/office/officeart/2008/layout/LinedList"/>
    <dgm:cxn modelId="{31576DD5-A59B-114F-A29C-9F7711A5D296}" type="presParOf" srcId="{0C9DACBA-1E3A-A844-9C2F-FE57FAF02ED1}" destId="{F401DC3F-F7DF-B147-B7F5-B7636445E09C}" srcOrd="0" destOrd="0" presId="urn:microsoft.com/office/officeart/2008/layout/LinedList"/>
    <dgm:cxn modelId="{5CF6FA0F-E87E-B840-984D-521A8FF44AC5}" type="presParOf" srcId="{0C9DACBA-1E3A-A844-9C2F-FE57FAF02ED1}" destId="{AA64EC52-D9B4-D546-88DC-6368CF48370F}" srcOrd="1" destOrd="0" presId="urn:microsoft.com/office/officeart/2008/layout/LinedList"/>
    <dgm:cxn modelId="{608937D0-B9D3-B74F-A879-B942BA843C1D}" type="presParOf" srcId="{BD5091CF-E3A7-0745-8171-91666591668D}" destId="{871398B2-ACFC-DE4D-A52C-3F9E5823F454}" srcOrd="2" destOrd="0" presId="urn:microsoft.com/office/officeart/2008/layout/LinedList"/>
    <dgm:cxn modelId="{14F9284D-D6E8-254E-A1E2-E2B23673C190}" type="presParOf" srcId="{BD5091CF-E3A7-0745-8171-91666591668D}" destId="{C4777CA3-E304-FD4E-9058-8B34B5B07383}" srcOrd="3" destOrd="0" presId="urn:microsoft.com/office/officeart/2008/layout/LinedList"/>
    <dgm:cxn modelId="{45105B4E-8320-3B44-BC2F-F4EC43D63A28}" type="presParOf" srcId="{C4777CA3-E304-FD4E-9058-8B34B5B07383}" destId="{4E02A885-0869-9140-9DB6-67529D844DD0}" srcOrd="0" destOrd="0" presId="urn:microsoft.com/office/officeart/2008/layout/LinedList"/>
    <dgm:cxn modelId="{7C5B8D9A-0BD1-3B49-8436-A2F15598BFB0}" type="presParOf" srcId="{C4777CA3-E304-FD4E-9058-8B34B5B07383}" destId="{C00AC116-8E60-A54B-BD8E-157CB7359841}" srcOrd="1" destOrd="0" presId="urn:microsoft.com/office/officeart/2008/layout/LinedList"/>
    <dgm:cxn modelId="{178F9DF0-A21D-2641-8921-19F496DE2670}" type="presParOf" srcId="{BD5091CF-E3A7-0745-8171-91666591668D}" destId="{6B71CF55-46F3-2044-91A3-5CBC79EF26C1}" srcOrd="4" destOrd="0" presId="urn:microsoft.com/office/officeart/2008/layout/LinedList"/>
    <dgm:cxn modelId="{0A83DAA2-85AC-B94D-A90D-85E37893ABB2}" type="presParOf" srcId="{BD5091CF-E3A7-0745-8171-91666591668D}" destId="{CA4F578E-DEEF-6643-8D1D-3BE482C98704}" srcOrd="5" destOrd="0" presId="urn:microsoft.com/office/officeart/2008/layout/LinedList"/>
    <dgm:cxn modelId="{39FD4AE4-330A-884D-B394-9078F669A9EA}" type="presParOf" srcId="{CA4F578E-DEEF-6643-8D1D-3BE482C98704}" destId="{9C589F7A-ACE1-A342-BBAB-14CAE1E2200C}" srcOrd="0" destOrd="0" presId="urn:microsoft.com/office/officeart/2008/layout/LinedList"/>
    <dgm:cxn modelId="{B41786EB-5DA7-1B4C-AAF7-B319BBC24C77}" type="presParOf" srcId="{CA4F578E-DEEF-6643-8D1D-3BE482C98704}" destId="{2EBEE668-C756-954B-BB95-E9B9DC07D4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F7BD9AF-8E1E-0941-A280-9827ABA24820}"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E52857EF-0114-DE4C-8B77-3F104AF8797B}">
      <dgm:prSet/>
      <dgm:spPr/>
      <dgm:t>
        <a:bodyPr/>
        <a:lstStyle/>
        <a:p>
          <a:r>
            <a:rPr lang="zh-CN" altLang="en-US" b="0" i="0" u="none"/>
            <a:t>第四十四条　在城市、镇规划区内进行临时建设的，应当经城市、县人民政府城乡规划主管部门批准。临时建设影响近期建设规划或者控制性详细规划的实施以及交通、市容、安全等的，不得批准。</a:t>
          </a:r>
        </a:p>
      </dgm:t>
    </dgm:pt>
    <dgm:pt modelId="{7DD060D5-7B0A-6041-B340-CD1F697FBA63}" type="parTrans" cxnId="{CD76B3DF-40B3-374C-8AE8-F239DDBF9201}">
      <dgm:prSet/>
      <dgm:spPr/>
      <dgm:t>
        <a:bodyPr/>
        <a:lstStyle/>
        <a:p>
          <a:endParaRPr lang="zh-CN" altLang="en-US"/>
        </a:p>
      </dgm:t>
    </dgm:pt>
    <dgm:pt modelId="{F2A97C26-F31F-2A4D-A04A-5B4218B5E25D}" type="sibTrans" cxnId="{CD76B3DF-40B3-374C-8AE8-F239DDBF9201}">
      <dgm:prSet/>
      <dgm:spPr/>
      <dgm:t>
        <a:bodyPr/>
        <a:lstStyle/>
        <a:p>
          <a:endParaRPr lang="zh-CN" altLang="en-US"/>
        </a:p>
      </dgm:t>
    </dgm:pt>
    <dgm:pt modelId="{F88E984A-CCC2-744B-80AB-6CD3D884DCCA}">
      <dgm:prSet/>
      <dgm:spPr/>
      <dgm:t>
        <a:bodyPr/>
        <a:lstStyle/>
        <a:p>
          <a:r>
            <a:rPr lang="zh-CN" altLang="en-US" b="0" i="0" u="none"/>
            <a:t>临时建设应当在批准的使用期限内自行拆除。</a:t>
          </a:r>
        </a:p>
      </dgm:t>
    </dgm:pt>
    <dgm:pt modelId="{7D750873-7E20-7040-9231-799A49C49AA7}" type="parTrans" cxnId="{9730DD53-72B6-CB4C-97AA-41E7FF0FAAB7}">
      <dgm:prSet/>
      <dgm:spPr/>
      <dgm:t>
        <a:bodyPr/>
        <a:lstStyle/>
        <a:p>
          <a:endParaRPr lang="zh-CN" altLang="en-US"/>
        </a:p>
      </dgm:t>
    </dgm:pt>
    <dgm:pt modelId="{3E7DB528-70F3-7C40-A7B9-2AAB1C4A3BD9}" type="sibTrans" cxnId="{9730DD53-72B6-CB4C-97AA-41E7FF0FAAB7}">
      <dgm:prSet/>
      <dgm:spPr/>
      <dgm:t>
        <a:bodyPr/>
        <a:lstStyle/>
        <a:p>
          <a:endParaRPr lang="zh-CN" altLang="en-US"/>
        </a:p>
      </dgm:t>
    </dgm:pt>
    <dgm:pt modelId="{487DAAC1-5618-A14B-B675-23A3444E80C0}">
      <dgm:prSet/>
      <dgm:spPr/>
      <dgm:t>
        <a:bodyPr/>
        <a:lstStyle/>
        <a:p>
          <a:r>
            <a:rPr lang="zh-CN" altLang="en-US" b="0" i="0" u="none"/>
            <a:t>临时建设和临时用地规划管理的具体办法，由省、自治区、直辖市人民政府制定。</a:t>
          </a:r>
        </a:p>
      </dgm:t>
    </dgm:pt>
    <dgm:pt modelId="{DC4F0DBD-7B33-1842-9744-874AB5D269E8}" type="parTrans" cxnId="{EF5B2A98-405C-964B-9487-032A1475CC77}">
      <dgm:prSet/>
      <dgm:spPr/>
      <dgm:t>
        <a:bodyPr/>
        <a:lstStyle/>
        <a:p>
          <a:endParaRPr lang="zh-CN" altLang="en-US"/>
        </a:p>
      </dgm:t>
    </dgm:pt>
    <dgm:pt modelId="{9530FDA4-695C-3D41-B5E6-09D7A708CCE2}" type="sibTrans" cxnId="{EF5B2A98-405C-964B-9487-032A1475CC77}">
      <dgm:prSet/>
      <dgm:spPr/>
      <dgm:t>
        <a:bodyPr/>
        <a:lstStyle/>
        <a:p>
          <a:endParaRPr lang="zh-CN" altLang="en-US"/>
        </a:p>
      </dgm:t>
    </dgm:pt>
    <dgm:pt modelId="{0ADF6E16-AE64-D648-A5E9-9193AA54BC0D}">
      <dgm:prSet/>
      <dgm:spPr/>
      <dgm:t>
        <a:bodyPr/>
        <a:lstStyle/>
        <a:p>
          <a:r>
            <a:rPr lang="zh-CN" altLang="en-US" b="0" i="0" u="none"/>
            <a:t>第四十五条　县级以上地方人民政府城乡规划主管部门按照国务院规定对建设工程是否符合规划条件予以核实。未经核实或者经核实不符合规划条件的，建设单位不得组织竣工验收。</a:t>
          </a:r>
        </a:p>
      </dgm:t>
    </dgm:pt>
    <dgm:pt modelId="{D9E82B57-B153-894A-991A-69C88D67FDAE}" type="parTrans" cxnId="{4FCF5503-C709-2C4C-BA76-BA92C3EFC33B}">
      <dgm:prSet/>
      <dgm:spPr/>
      <dgm:t>
        <a:bodyPr/>
        <a:lstStyle/>
        <a:p>
          <a:endParaRPr lang="zh-CN" altLang="en-US"/>
        </a:p>
      </dgm:t>
    </dgm:pt>
    <dgm:pt modelId="{AF56DB41-6BD5-6549-8242-8F1E13D880A8}" type="sibTrans" cxnId="{4FCF5503-C709-2C4C-BA76-BA92C3EFC33B}">
      <dgm:prSet/>
      <dgm:spPr/>
      <dgm:t>
        <a:bodyPr/>
        <a:lstStyle/>
        <a:p>
          <a:endParaRPr lang="zh-CN" altLang="en-US"/>
        </a:p>
      </dgm:t>
    </dgm:pt>
    <dgm:pt modelId="{2F6DA2FE-7075-5246-BA12-178E84EDCBAA}">
      <dgm:prSet/>
      <dgm:spPr/>
      <dgm:t>
        <a:bodyPr/>
        <a:lstStyle/>
        <a:p>
          <a:r>
            <a:rPr lang="zh-CN" altLang="en-US" b="0" i="0" u="none"/>
            <a:t>建设单位应当在竣工验收后六个月内向城乡规划主管部门报送有关竣工验收资料。</a:t>
          </a:r>
        </a:p>
      </dgm:t>
    </dgm:pt>
    <dgm:pt modelId="{D921FDC6-4947-7742-9C00-01B2B3A47DCB}" type="parTrans" cxnId="{71C1275E-3C1C-0F4E-B9AF-C032BE14837E}">
      <dgm:prSet/>
      <dgm:spPr/>
      <dgm:t>
        <a:bodyPr/>
        <a:lstStyle/>
        <a:p>
          <a:endParaRPr lang="zh-CN" altLang="en-US"/>
        </a:p>
      </dgm:t>
    </dgm:pt>
    <dgm:pt modelId="{5B378395-5855-A442-A15D-C1F0044B6CFD}" type="sibTrans" cxnId="{71C1275E-3C1C-0F4E-B9AF-C032BE14837E}">
      <dgm:prSet/>
      <dgm:spPr/>
      <dgm:t>
        <a:bodyPr/>
        <a:lstStyle/>
        <a:p>
          <a:endParaRPr lang="zh-CN" altLang="en-US"/>
        </a:p>
      </dgm:t>
    </dgm:pt>
    <dgm:pt modelId="{4A4FF09D-A9E9-2E4E-805A-CD21A1B028C8}" type="pres">
      <dgm:prSet presAssocID="{6F7BD9AF-8E1E-0941-A280-9827ABA24820}" presName="vert0" presStyleCnt="0">
        <dgm:presLayoutVars>
          <dgm:dir/>
          <dgm:animOne val="branch"/>
          <dgm:animLvl val="lvl"/>
        </dgm:presLayoutVars>
      </dgm:prSet>
      <dgm:spPr/>
    </dgm:pt>
    <dgm:pt modelId="{2CB6E469-C35F-714B-A86B-070D03B5119D}" type="pres">
      <dgm:prSet presAssocID="{E52857EF-0114-DE4C-8B77-3F104AF8797B}" presName="thickLine" presStyleLbl="alignNode1" presStyleIdx="0" presStyleCnt="5"/>
      <dgm:spPr/>
    </dgm:pt>
    <dgm:pt modelId="{464161AC-B1B5-894C-B50A-BA0869CFF099}" type="pres">
      <dgm:prSet presAssocID="{E52857EF-0114-DE4C-8B77-3F104AF8797B}" presName="horz1" presStyleCnt="0"/>
      <dgm:spPr/>
    </dgm:pt>
    <dgm:pt modelId="{29CBF3DA-69B2-7441-8F7D-2AC394551EC0}" type="pres">
      <dgm:prSet presAssocID="{E52857EF-0114-DE4C-8B77-3F104AF8797B}" presName="tx1" presStyleLbl="revTx" presStyleIdx="0" presStyleCnt="5"/>
      <dgm:spPr/>
    </dgm:pt>
    <dgm:pt modelId="{83B91AC7-31F6-184F-9D71-641013378BD0}" type="pres">
      <dgm:prSet presAssocID="{E52857EF-0114-DE4C-8B77-3F104AF8797B}" presName="vert1" presStyleCnt="0"/>
      <dgm:spPr/>
    </dgm:pt>
    <dgm:pt modelId="{7D787C1A-1F11-2040-96AF-A1C3D3C62179}" type="pres">
      <dgm:prSet presAssocID="{F88E984A-CCC2-744B-80AB-6CD3D884DCCA}" presName="thickLine" presStyleLbl="alignNode1" presStyleIdx="1" presStyleCnt="5"/>
      <dgm:spPr/>
    </dgm:pt>
    <dgm:pt modelId="{BABB2B8E-74CB-5C49-9501-7DAD0698E1AB}" type="pres">
      <dgm:prSet presAssocID="{F88E984A-CCC2-744B-80AB-6CD3D884DCCA}" presName="horz1" presStyleCnt="0"/>
      <dgm:spPr/>
    </dgm:pt>
    <dgm:pt modelId="{95146D64-9481-4448-8F5A-19AA01A88008}" type="pres">
      <dgm:prSet presAssocID="{F88E984A-CCC2-744B-80AB-6CD3D884DCCA}" presName="tx1" presStyleLbl="revTx" presStyleIdx="1" presStyleCnt="5"/>
      <dgm:spPr/>
    </dgm:pt>
    <dgm:pt modelId="{D71F922C-9B85-3F40-993B-A00537E0675E}" type="pres">
      <dgm:prSet presAssocID="{F88E984A-CCC2-744B-80AB-6CD3D884DCCA}" presName="vert1" presStyleCnt="0"/>
      <dgm:spPr/>
    </dgm:pt>
    <dgm:pt modelId="{5B21394D-B4CD-FC4F-8610-616931628EBF}" type="pres">
      <dgm:prSet presAssocID="{487DAAC1-5618-A14B-B675-23A3444E80C0}" presName="thickLine" presStyleLbl="alignNode1" presStyleIdx="2" presStyleCnt="5"/>
      <dgm:spPr/>
    </dgm:pt>
    <dgm:pt modelId="{855D8B6F-D86C-514C-9020-9BC528D4CFB3}" type="pres">
      <dgm:prSet presAssocID="{487DAAC1-5618-A14B-B675-23A3444E80C0}" presName="horz1" presStyleCnt="0"/>
      <dgm:spPr/>
    </dgm:pt>
    <dgm:pt modelId="{39341068-EFCD-5145-8C57-7F34502B0226}" type="pres">
      <dgm:prSet presAssocID="{487DAAC1-5618-A14B-B675-23A3444E80C0}" presName="tx1" presStyleLbl="revTx" presStyleIdx="2" presStyleCnt="5"/>
      <dgm:spPr/>
    </dgm:pt>
    <dgm:pt modelId="{154ADC08-719C-454E-A4E2-53982885E7D8}" type="pres">
      <dgm:prSet presAssocID="{487DAAC1-5618-A14B-B675-23A3444E80C0}" presName="vert1" presStyleCnt="0"/>
      <dgm:spPr/>
    </dgm:pt>
    <dgm:pt modelId="{68F39EC2-975C-504C-A5CD-F2B8AB89C0B9}" type="pres">
      <dgm:prSet presAssocID="{0ADF6E16-AE64-D648-A5E9-9193AA54BC0D}" presName="thickLine" presStyleLbl="alignNode1" presStyleIdx="3" presStyleCnt="5"/>
      <dgm:spPr/>
    </dgm:pt>
    <dgm:pt modelId="{14C9BAA5-F936-584F-8023-BB315CE4F967}" type="pres">
      <dgm:prSet presAssocID="{0ADF6E16-AE64-D648-A5E9-9193AA54BC0D}" presName="horz1" presStyleCnt="0"/>
      <dgm:spPr/>
    </dgm:pt>
    <dgm:pt modelId="{F87BC0B0-1CE4-AF43-91C3-68B54D642C7F}" type="pres">
      <dgm:prSet presAssocID="{0ADF6E16-AE64-D648-A5E9-9193AA54BC0D}" presName="tx1" presStyleLbl="revTx" presStyleIdx="3" presStyleCnt="5"/>
      <dgm:spPr/>
    </dgm:pt>
    <dgm:pt modelId="{C9A103A0-BDE6-834C-AD89-CA7525BCBFA7}" type="pres">
      <dgm:prSet presAssocID="{0ADF6E16-AE64-D648-A5E9-9193AA54BC0D}" presName="vert1" presStyleCnt="0"/>
      <dgm:spPr/>
    </dgm:pt>
    <dgm:pt modelId="{84CC87B3-E2D7-CF44-B50C-3081DDFF6AA8}" type="pres">
      <dgm:prSet presAssocID="{2F6DA2FE-7075-5246-BA12-178E84EDCBAA}" presName="thickLine" presStyleLbl="alignNode1" presStyleIdx="4" presStyleCnt="5"/>
      <dgm:spPr/>
    </dgm:pt>
    <dgm:pt modelId="{30052ED7-F182-4F4E-84A0-321D2278DEC2}" type="pres">
      <dgm:prSet presAssocID="{2F6DA2FE-7075-5246-BA12-178E84EDCBAA}" presName="horz1" presStyleCnt="0"/>
      <dgm:spPr/>
    </dgm:pt>
    <dgm:pt modelId="{41A7D2DA-0C35-C341-BDC2-698B0CDBA460}" type="pres">
      <dgm:prSet presAssocID="{2F6DA2FE-7075-5246-BA12-178E84EDCBAA}" presName="tx1" presStyleLbl="revTx" presStyleIdx="4" presStyleCnt="5"/>
      <dgm:spPr/>
    </dgm:pt>
    <dgm:pt modelId="{055F3932-9F33-1E49-B9DF-296E72DDECA5}" type="pres">
      <dgm:prSet presAssocID="{2F6DA2FE-7075-5246-BA12-178E84EDCBAA}" presName="vert1" presStyleCnt="0"/>
      <dgm:spPr/>
    </dgm:pt>
  </dgm:ptLst>
  <dgm:cxnLst>
    <dgm:cxn modelId="{4FCF5503-C709-2C4C-BA76-BA92C3EFC33B}" srcId="{6F7BD9AF-8E1E-0941-A280-9827ABA24820}" destId="{0ADF6E16-AE64-D648-A5E9-9193AA54BC0D}" srcOrd="3" destOrd="0" parTransId="{D9E82B57-B153-894A-991A-69C88D67FDAE}" sibTransId="{AF56DB41-6BD5-6549-8242-8F1E13D880A8}"/>
    <dgm:cxn modelId="{6F9AB014-B0F7-C240-8853-E16EA1A8AEB6}" type="presOf" srcId="{2F6DA2FE-7075-5246-BA12-178E84EDCBAA}" destId="{41A7D2DA-0C35-C341-BDC2-698B0CDBA460}" srcOrd="0" destOrd="0" presId="urn:microsoft.com/office/officeart/2008/layout/LinedList"/>
    <dgm:cxn modelId="{9FB94A31-8195-9E43-8292-62CEC13314BE}" type="presOf" srcId="{0ADF6E16-AE64-D648-A5E9-9193AA54BC0D}" destId="{F87BC0B0-1CE4-AF43-91C3-68B54D642C7F}" srcOrd="0" destOrd="0" presId="urn:microsoft.com/office/officeart/2008/layout/LinedList"/>
    <dgm:cxn modelId="{9730DD53-72B6-CB4C-97AA-41E7FF0FAAB7}" srcId="{6F7BD9AF-8E1E-0941-A280-9827ABA24820}" destId="{F88E984A-CCC2-744B-80AB-6CD3D884DCCA}" srcOrd="1" destOrd="0" parTransId="{7D750873-7E20-7040-9231-799A49C49AA7}" sibTransId="{3E7DB528-70F3-7C40-A7B9-2AAB1C4A3BD9}"/>
    <dgm:cxn modelId="{71C1275E-3C1C-0F4E-B9AF-C032BE14837E}" srcId="{6F7BD9AF-8E1E-0941-A280-9827ABA24820}" destId="{2F6DA2FE-7075-5246-BA12-178E84EDCBAA}" srcOrd="4" destOrd="0" parTransId="{D921FDC6-4947-7742-9C00-01B2B3A47DCB}" sibTransId="{5B378395-5855-A442-A15D-C1F0044B6CFD}"/>
    <dgm:cxn modelId="{B55B9C60-C189-BE4E-98A1-BBE1FDA8F58D}" type="presOf" srcId="{6F7BD9AF-8E1E-0941-A280-9827ABA24820}" destId="{4A4FF09D-A9E9-2E4E-805A-CD21A1B028C8}" srcOrd="0" destOrd="0" presId="urn:microsoft.com/office/officeart/2008/layout/LinedList"/>
    <dgm:cxn modelId="{69E4A365-6F7E-EB41-8224-A24446FDC2EA}" type="presOf" srcId="{F88E984A-CCC2-744B-80AB-6CD3D884DCCA}" destId="{95146D64-9481-4448-8F5A-19AA01A88008}" srcOrd="0" destOrd="0" presId="urn:microsoft.com/office/officeart/2008/layout/LinedList"/>
    <dgm:cxn modelId="{86A1A673-D706-904B-9632-8149EDF9463C}" type="presOf" srcId="{487DAAC1-5618-A14B-B675-23A3444E80C0}" destId="{39341068-EFCD-5145-8C57-7F34502B0226}" srcOrd="0" destOrd="0" presId="urn:microsoft.com/office/officeart/2008/layout/LinedList"/>
    <dgm:cxn modelId="{EF5B2A98-405C-964B-9487-032A1475CC77}" srcId="{6F7BD9AF-8E1E-0941-A280-9827ABA24820}" destId="{487DAAC1-5618-A14B-B675-23A3444E80C0}" srcOrd="2" destOrd="0" parTransId="{DC4F0DBD-7B33-1842-9744-874AB5D269E8}" sibTransId="{9530FDA4-695C-3D41-B5E6-09D7A708CCE2}"/>
    <dgm:cxn modelId="{D3221DDE-96AD-3544-8518-20A6B397675D}" type="presOf" srcId="{E52857EF-0114-DE4C-8B77-3F104AF8797B}" destId="{29CBF3DA-69B2-7441-8F7D-2AC394551EC0}" srcOrd="0" destOrd="0" presId="urn:microsoft.com/office/officeart/2008/layout/LinedList"/>
    <dgm:cxn modelId="{CD76B3DF-40B3-374C-8AE8-F239DDBF9201}" srcId="{6F7BD9AF-8E1E-0941-A280-9827ABA24820}" destId="{E52857EF-0114-DE4C-8B77-3F104AF8797B}" srcOrd="0" destOrd="0" parTransId="{7DD060D5-7B0A-6041-B340-CD1F697FBA63}" sibTransId="{F2A97C26-F31F-2A4D-A04A-5B4218B5E25D}"/>
    <dgm:cxn modelId="{EC77A061-A824-244E-A7CA-C30C5D8920A7}" type="presParOf" srcId="{4A4FF09D-A9E9-2E4E-805A-CD21A1B028C8}" destId="{2CB6E469-C35F-714B-A86B-070D03B5119D}" srcOrd="0" destOrd="0" presId="urn:microsoft.com/office/officeart/2008/layout/LinedList"/>
    <dgm:cxn modelId="{BF151ECC-FC3D-B746-835C-59A42377E378}" type="presParOf" srcId="{4A4FF09D-A9E9-2E4E-805A-CD21A1B028C8}" destId="{464161AC-B1B5-894C-B50A-BA0869CFF099}" srcOrd="1" destOrd="0" presId="urn:microsoft.com/office/officeart/2008/layout/LinedList"/>
    <dgm:cxn modelId="{3520B910-3FF3-B743-BF8C-3DEAE01B7E8D}" type="presParOf" srcId="{464161AC-B1B5-894C-B50A-BA0869CFF099}" destId="{29CBF3DA-69B2-7441-8F7D-2AC394551EC0}" srcOrd="0" destOrd="0" presId="urn:microsoft.com/office/officeart/2008/layout/LinedList"/>
    <dgm:cxn modelId="{4CD229CE-FF12-254C-A0B6-0D0F9978DB77}" type="presParOf" srcId="{464161AC-B1B5-894C-B50A-BA0869CFF099}" destId="{83B91AC7-31F6-184F-9D71-641013378BD0}" srcOrd="1" destOrd="0" presId="urn:microsoft.com/office/officeart/2008/layout/LinedList"/>
    <dgm:cxn modelId="{8D38FA1A-09AE-6044-8CD8-9CD95EF0AC6D}" type="presParOf" srcId="{4A4FF09D-A9E9-2E4E-805A-CD21A1B028C8}" destId="{7D787C1A-1F11-2040-96AF-A1C3D3C62179}" srcOrd="2" destOrd="0" presId="urn:microsoft.com/office/officeart/2008/layout/LinedList"/>
    <dgm:cxn modelId="{2680C856-726E-6541-AD70-809292C997E6}" type="presParOf" srcId="{4A4FF09D-A9E9-2E4E-805A-CD21A1B028C8}" destId="{BABB2B8E-74CB-5C49-9501-7DAD0698E1AB}" srcOrd="3" destOrd="0" presId="urn:microsoft.com/office/officeart/2008/layout/LinedList"/>
    <dgm:cxn modelId="{A226FE56-7640-634F-88DF-4ECF6F744BF7}" type="presParOf" srcId="{BABB2B8E-74CB-5C49-9501-7DAD0698E1AB}" destId="{95146D64-9481-4448-8F5A-19AA01A88008}" srcOrd="0" destOrd="0" presId="urn:microsoft.com/office/officeart/2008/layout/LinedList"/>
    <dgm:cxn modelId="{D647D475-EF08-8B48-915A-2AEC70519046}" type="presParOf" srcId="{BABB2B8E-74CB-5C49-9501-7DAD0698E1AB}" destId="{D71F922C-9B85-3F40-993B-A00537E0675E}" srcOrd="1" destOrd="0" presId="urn:microsoft.com/office/officeart/2008/layout/LinedList"/>
    <dgm:cxn modelId="{0831EB2B-C92D-0B4C-92CB-836AFCA0F4CD}" type="presParOf" srcId="{4A4FF09D-A9E9-2E4E-805A-CD21A1B028C8}" destId="{5B21394D-B4CD-FC4F-8610-616931628EBF}" srcOrd="4" destOrd="0" presId="urn:microsoft.com/office/officeart/2008/layout/LinedList"/>
    <dgm:cxn modelId="{5286D19E-DC15-7F4F-A6C4-DD9B5988C5C2}" type="presParOf" srcId="{4A4FF09D-A9E9-2E4E-805A-CD21A1B028C8}" destId="{855D8B6F-D86C-514C-9020-9BC528D4CFB3}" srcOrd="5" destOrd="0" presId="urn:microsoft.com/office/officeart/2008/layout/LinedList"/>
    <dgm:cxn modelId="{91B54A76-67CB-CA42-9F76-2812652E12E1}" type="presParOf" srcId="{855D8B6F-D86C-514C-9020-9BC528D4CFB3}" destId="{39341068-EFCD-5145-8C57-7F34502B0226}" srcOrd="0" destOrd="0" presId="urn:microsoft.com/office/officeart/2008/layout/LinedList"/>
    <dgm:cxn modelId="{12EC5937-D8AD-7147-B8F8-4A0A2B9EDFE6}" type="presParOf" srcId="{855D8B6F-D86C-514C-9020-9BC528D4CFB3}" destId="{154ADC08-719C-454E-A4E2-53982885E7D8}" srcOrd="1" destOrd="0" presId="urn:microsoft.com/office/officeart/2008/layout/LinedList"/>
    <dgm:cxn modelId="{24C6FA0E-3906-F540-9CE4-1221414EBA31}" type="presParOf" srcId="{4A4FF09D-A9E9-2E4E-805A-CD21A1B028C8}" destId="{68F39EC2-975C-504C-A5CD-F2B8AB89C0B9}" srcOrd="6" destOrd="0" presId="urn:microsoft.com/office/officeart/2008/layout/LinedList"/>
    <dgm:cxn modelId="{66DA19C4-4828-A448-9444-32FAFF0D2BBF}" type="presParOf" srcId="{4A4FF09D-A9E9-2E4E-805A-CD21A1B028C8}" destId="{14C9BAA5-F936-584F-8023-BB315CE4F967}" srcOrd="7" destOrd="0" presId="urn:microsoft.com/office/officeart/2008/layout/LinedList"/>
    <dgm:cxn modelId="{F3DA0D84-7DE7-674E-9A0A-3CDF80348CE3}" type="presParOf" srcId="{14C9BAA5-F936-584F-8023-BB315CE4F967}" destId="{F87BC0B0-1CE4-AF43-91C3-68B54D642C7F}" srcOrd="0" destOrd="0" presId="urn:microsoft.com/office/officeart/2008/layout/LinedList"/>
    <dgm:cxn modelId="{AA804469-2930-6545-8283-81EB8FA186BC}" type="presParOf" srcId="{14C9BAA5-F936-584F-8023-BB315CE4F967}" destId="{C9A103A0-BDE6-834C-AD89-CA7525BCBFA7}" srcOrd="1" destOrd="0" presId="urn:microsoft.com/office/officeart/2008/layout/LinedList"/>
    <dgm:cxn modelId="{65A8BA73-71C6-9C4B-9847-0E31C4681521}" type="presParOf" srcId="{4A4FF09D-A9E9-2E4E-805A-CD21A1B028C8}" destId="{84CC87B3-E2D7-CF44-B50C-3081DDFF6AA8}" srcOrd="8" destOrd="0" presId="urn:microsoft.com/office/officeart/2008/layout/LinedList"/>
    <dgm:cxn modelId="{72553F43-4568-5546-BA06-5C62798CEEF2}" type="presParOf" srcId="{4A4FF09D-A9E9-2E4E-805A-CD21A1B028C8}" destId="{30052ED7-F182-4F4E-84A0-321D2278DEC2}" srcOrd="9" destOrd="0" presId="urn:microsoft.com/office/officeart/2008/layout/LinedList"/>
    <dgm:cxn modelId="{C9230B4F-2963-7444-910A-3862F94526FF}" type="presParOf" srcId="{30052ED7-F182-4F4E-84A0-321D2278DEC2}" destId="{41A7D2DA-0C35-C341-BDC2-698B0CDBA460}" srcOrd="0" destOrd="0" presId="urn:microsoft.com/office/officeart/2008/layout/LinedList"/>
    <dgm:cxn modelId="{E6070FA2-F5AA-0A46-878D-EED15BD3E404}" type="presParOf" srcId="{30052ED7-F182-4F4E-84A0-321D2278DEC2}" destId="{055F3932-9F33-1E49-B9DF-296E72DDECA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0399ED6-33E3-924C-9973-9EBCADC30D3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zh-CN" altLang="en-US"/>
        </a:p>
      </dgm:t>
    </dgm:pt>
    <dgm:pt modelId="{A4DB1705-C11F-384C-91E4-844777F0EA2F}">
      <dgm:prSet/>
      <dgm:spPr/>
      <dgm:t>
        <a:bodyPr/>
        <a:lstStyle/>
        <a:p>
          <a:r>
            <a:rPr lang="zh-CN" altLang="en-US" b="0" i="0" u="none" dirty="0"/>
            <a:t>第四十六条　省域城镇体系规划、城市总体规划、镇总体规划的组织编制机关，应当组织有关部门和专家定期对规划实施情况进行评估，并采取论证会、听证会或者其他方式征求公众意见。</a:t>
          </a:r>
          <a:endParaRPr lang="zh-CN" altLang="en-US" dirty="0"/>
        </a:p>
      </dgm:t>
    </dgm:pt>
    <dgm:pt modelId="{E4C96A50-296B-C749-B753-CD019AE8354A}" type="parTrans" cxnId="{9BDB99E3-6847-B142-836D-39DDD1AF27D6}">
      <dgm:prSet/>
      <dgm:spPr/>
      <dgm:t>
        <a:bodyPr/>
        <a:lstStyle/>
        <a:p>
          <a:endParaRPr lang="zh-CN" altLang="en-US"/>
        </a:p>
      </dgm:t>
    </dgm:pt>
    <dgm:pt modelId="{4B0EEC35-1BDF-3649-8FE1-A3AA40E9DCE3}" type="sibTrans" cxnId="{9BDB99E3-6847-B142-836D-39DDD1AF27D6}">
      <dgm:prSet/>
      <dgm:spPr/>
      <dgm:t>
        <a:bodyPr/>
        <a:lstStyle/>
        <a:p>
          <a:endParaRPr lang="zh-CN" altLang="en-US"/>
        </a:p>
      </dgm:t>
    </dgm:pt>
    <dgm:pt modelId="{B1EBD250-3C2F-A441-916B-C1BDBCEEB6ED}">
      <dgm:prSet/>
      <dgm:spPr/>
      <dgm:t>
        <a:bodyPr/>
        <a:lstStyle/>
        <a:p>
          <a:r>
            <a:rPr lang="zh-CN" altLang="en-US" b="0" i="0" u="none"/>
            <a:t>组织编制机关应当向本级人民代表大会常务委员会、镇人民代表大会和原审批机关提出评估报告并附具征求意见的情况。</a:t>
          </a:r>
          <a:endParaRPr lang="zh-CN" altLang="en-US"/>
        </a:p>
      </dgm:t>
    </dgm:pt>
    <dgm:pt modelId="{5F74ABC6-095E-EF42-9838-08EAA0C10DE0}" type="parTrans" cxnId="{9E9B632A-ABBB-CE46-889C-84AE09D01DC7}">
      <dgm:prSet/>
      <dgm:spPr/>
      <dgm:t>
        <a:bodyPr/>
        <a:lstStyle/>
        <a:p>
          <a:endParaRPr lang="zh-CN" altLang="en-US"/>
        </a:p>
      </dgm:t>
    </dgm:pt>
    <dgm:pt modelId="{11BA7368-CF91-4840-B2F1-AC3F886FDE8B}" type="sibTrans" cxnId="{9E9B632A-ABBB-CE46-889C-84AE09D01DC7}">
      <dgm:prSet/>
      <dgm:spPr/>
      <dgm:t>
        <a:bodyPr/>
        <a:lstStyle/>
        <a:p>
          <a:endParaRPr lang="zh-CN" altLang="en-US"/>
        </a:p>
      </dgm:t>
    </dgm:pt>
    <dgm:pt modelId="{CAB31C4B-33C8-8A48-AFB6-4090F5741955}" type="pres">
      <dgm:prSet presAssocID="{20399ED6-33E3-924C-9973-9EBCADC30D32}" presName="vert0" presStyleCnt="0">
        <dgm:presLayoutVars>
          <dgm:dir/>
          <dgm:animOne val="branch"/>
          <dgm:animLvl val="lvl"/>
        </dgm:presLayoutVars>
      </dgm:prSet>
      <dgm:spPr/>
    </dgm:pt>
    <dgm:pt modelId="{DACA72EC-1231-F543-92FF-B667A7785841}" type="pres">
      <dgm:prSet presAssocID="{A4DB1705-C11F-384C-91E4-844777F0EA2F}" presName="thickLine" presStyleLbl="alignNode1" presStyleIdx="0" presStyleCnt="2"/>
      <dgm:spPr/>
    </dgm:pt>
    <dgm:pt modelId="{B699ACD9-B898-9E48-BE2B-9C38BEC49C04}" type="pres">
      <dgm:prSet presAssocID="{A4DB1705-C11F-384C-91E4-844777F0EA2F}" presName="horz1" presStyleCnt="0"/>
      <dgm:spPr/>
    </dgm:pt>
    <dgm:pt modelId="{004FA71D-CC1A-D544-9BED-D56BDC936C4B}" type="pres">
      <dgm:prSet presAssocID="{A4DB1705-C11F-384C-91E4-844777F0EA2F}" presName="tx1" presStyleLbl="revTx" presStyleIdx="0" presStyleCnt="2"/>
      <dgm:spPr/>
    </dgm:pt>
    <dgm:pt modelId="{5025F264-E7DE-624F-924A-ED93A681917A}" type="pres">
      <dgm:prSet presAssocID="{A4DB1705-C11F-384C-91E4-844777F0EA2F}" presName="vert1" presStyleCnt="0"/>
      <dgm:spPr/>
    </dgm:pt>
    <dgm:pt modelId="{F0F7BF27-E9FD-3C41-A17A-152365706085}" type="pres">
      <dgm:prSet presAssocID="{B1EBD250-3C2F-A441-916B-C1BDBCEEB6ED}" presName="thickLine" presStyleLbl="alignNode1" presStyleIdx="1" presStyleCnt="2"/>
      <dgm:spPr/>
    </dgm:pt>
    <dgm:pt modelId="{6C121750-8E74-3745-BCA3-E55BEF2F9404}" type="pres">
      <dgm:prSet presAssocID="{B1EBD250-3C2F-A441-916B-C1BDBCEEB6ED}" presName="horz1" presStyleCnt="0"/>
      <dgm:spPr/>
    </dgm:pt>
    <dgm:pt modelId="{59415744-69FB-484D-9D09-3622A2728FD5}" type="pres">
      <dgm:prSet presAssocID="{B1EBD250-3C2F-A441-916B-C1BDBCEEB6ED}" presName="tx1" presStyleLbl="revTx" presStyleIdx="1" presStyleCnt="2"/>
      <dgm:spPr/>
    </dgm:pt>
    <dgm:pt modelId="{FADBE2B1-2B95-9C4E-837A-DC7096E21FE8}" type="pres">
      <dgm:prSet presAssocID="{B1EBD250-3C2F-A441-916B-C1BDBCEEB6ED}" presName="vert1" presStyleCnt="0"/>
      <dgm:spPr/>
    </dgm:pt>
  </dgm:ptLst>
  <dgm:cxnLst>
    <dgm:cxn modelId="{9E9B632A-ABBB-CE46-889C-84AE09D01DC7}" srcId="{20399ED6-33E3-924C-9973-9EBCADC30D32}" destId="{B1EBD250-3C2F-A441-916B-C1BDBCEEB6ED}" srcOrd="1" destOrd="0" parTransId="{5F74ABC6-095E-EF42-9838-08EAA0C10DE0}" sibTransId="{11BA7368-CF91-4840-B2F1-AC3F886FDE8B}"/>
    <dgm:cxn modelId="{5E9D369C-DA48-594C-9247-1F05C332B280}" type="presOf" srcId="{A4DB1705-C11F-384C-91E4-844777F0EA2F}" destId="{004FA71D-CC1A-D544-9BED-D56BDC936C4B}" srcOrd="0" destOrd="0" presId="urn:microsoft.com/office/officeart/2008/layout/LinedList"/>
    <dgm:cxn modelId="{965B0CCB-6CF5-6B4F-BE69-12A5826B441B}" type="presOf" srcId="{20399ED6-33E3-924C-9973-9EBCADC30D32}" destId="{CAB31C4B-33C8-8A48-AFB6-4090F5741955}" srcOrd="0" destOrd="0" presId="urn:microsoft.com/office/officeart/2008/layout/LinedList"/>
    <dgm:cxn modelId="{054B4AD8-3230-4343-86D3-51134CA8303A}" type="presOf" srcId="{B1EBD250-3C2F-A441-916B-C1BDBCEEB6ED}" destId="{59415744-69FB-484D-9D09-3622A2728FD5}" srcOrd="0" destOrd="0" presId="urn:microsoft.com/office/officeart/2008/layout/LinedList"/>
    <dgm:cxn modelId="{9BDB99E3-6847-B142-836D-39DDD1AF27D6}" srcId="{20399ED6-33E3-924C-9973-9EBCADC30D32}" destId="{A4DB1705-C11F-384C-91E4-844777F0EA2F}" srcOrd="0" destOrd="0" parTransId="{E4C96A50-296B-C749-B753-CD019AE8354A}" sibTransId="{4B0EEC35-1BDF-3649-8FE1-A3AA40E9DCE3}"/>
    <dgm:cxn modelId="{640CA6E0-3969-0E46-85B8-17902B7F1BA8}" type="presParOf" srcId="{CAB31C4B-33C8-8A48-AFB6-4090F5741955}" destId="{DACA72EC-1231-F543-92FF-B667A7785841}" srcOrd="0" destOrd="0" presId="urn:microsoft.com/office/officeart/2008/layout/LinedList"/>
    <dgm:cxn modelId="{B303A540-D10B-9844-A9D1-D4F89309CFC2}" type="presParOf" srcId="{CAB31C4B-33C8-8A48-AFB6-4090F5741955}" destId="{B699ACD9-B898-9E48-BE2B-9C38BEC49C04}" srcOrd="1" destOrd="0" presId="urn:microsoft.com/office/officeart/2008/layout/LinedList"/>
    <dgm:cxn modelId="{B0904479-94D0-8646-AC2F-79DE8ECC0006}" type="presParOf" srcId="{B699ACD9-B898-9E48-BE2B-9C38BEC49C04}" destId="{004FA71D-CC1A-D544-9BED-D56BDC936C4B}" srcOrd="0" destOrd="0" presId="urn:microsoft.com/office/officeart/2008/layout/LinedList"/>
    <dgm:cxn modelId="{81FFEAC2-F5DF-F641-A89C-628995E92462}" type="presParOf" srcId="{B699ACD9-B898-9E48-BE2B-9C38BEC49C04}" destId="{5025F264-E7DE-624F-924A-ED93A681917A}" srcOrd="1" destOrd="0" presId="urn:microsoft.com/office/officeart/2008/layout/LinedList"/>
    <dgm:cxn modelId="{1CE7C429-3DBF-CC48-ADBA-3734B14E4135}" type="presParOf" srcId="{CAB31C4B-33C8-8A48-AFB6-4090F5741955}" destId="{F0F7BF27-E9FD-3C41-A17A-152365706085}" srcOrd="2" destOrd="0" presId="urn:microsoft.com/office/officeart/2008/layout/LinedList"/>
    <dgm:cxn modelId="{FC172019-435E-CE4D-BD22-F7E0B4D9B58F}" type="presParOf" srcId="{CAB31C4B-33C8-8A48-AFB6-4090F5741955}" destId="{6C121750-8E74-3745-BCA3-E55BEF2F9404}" srcOrd="3" destOrd="0" presId="urn:microsoft.com/office/officeart/2008/layout/LinedList"/>
    <dgm:cxn modelId="{FA1FC411-9E20-E84B-AA3B-BF34AFEBA213}" type="presParOf" srcId="{6C121750-8E74-3745-BCA3-E55BEF2F9404}" destId="{59415744-69FB-484D-9D09-3622A2728FD5}" srcOrd="0" destOrd="0" presId="urn:microsoft.com/office/officeart/2008/layout/LinedList"/>
    <dgm:cxn modelId="{2FE2F7AB-0DBE-B84F-B1F5-EDAC0A3751CE}" type="presParOf" srcId="{6C121750-8E74-3745-BCA3-E55BEF2F9404}" destId="{FADBE2B1-2B95-9C4E-837A-DC7096E21FE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0A52E23-F33D-5C45-BB94-27B42855376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1E04A294-1E61-5946-80EE-F94E0F72ECA9}">
      <dgm:prSet/>
      <dgm:spPr/>
      <dgm:t>
        <a:bodyPr/>
        <a:lstStyle/>
        <a:p>
          <a:r>
            <a:rPr lang="zh-CN" altLang="en-US" b="0" i="0" u="none"/>
            <a:t>第四十七条　有下列情形之一的，组织编制机关方可按照规定的权限和程序修改省域城镇体系规划、城市总体规划、镇总体规划：</a:t>
          </a:r>
        </a:p>
      </dgm:t>
    </dgm:pt>
    <dgm:pt modelId="{0F498DAA-D84D-2E4A-8E11-D7982AE8C360}" type="parTrans" cxnId="{AB970D05-902C-5548-B31B-9633F2E6B12E}">
      <dgm:prSet/>
      <dgm:spPr/>
      <dgm:t>
        <a:bodyPr/>
        <a:lstStyle/>
        <a:p>
          <a:endParaRPr lang="zh-CN" altLang="en-US"/>
        </a:p>
      </dgm:t>
    </dgm:pt>
    <dgm:pt modelId="{43C3C579-A050-5C46-8C48-7BD2F3C63E3D}" type="sibTrans" cxnId="{AB970D05-902C-5548-B31B-9633F2E6B12E}">
      <dgm:prSet/>
      <dgm:spPr/>
      <dgm:t>
        <a:bodyPr/>
        <a:lstStyle/>
        <a:p>
          <a:endParaRPr lang="zh-CN" altLang="en-US"/>
        </a:p>
      </dgm:t>
    </dgm:pt>
    <dgm:pt modelId="{9F126D75-71F9-CC47-9EDF-824975F5A1A7}">
      <dgm:prSet/>
      <dgm:spPr/>
      <dgm:t>
        <a:bodyPr/>
        <a:lstStyle/>
        <a:p>
          <a:r>
            <a:rPr lang="zh-CN" altLang="en-US" b="0" i="0" u="none"/>
            <a:t>（一）上级人民政府制定的城乡规划发生变更，提出修改规划要求的；</a:t>
          </a:r>
        </a:p>
      </dgm:t>
    </dgm:pt>
    <dgm:pt modelId="{29C5A9B3-86B7-D341-B55F-2E9EC053520A}" type="parTrans" cxnId="{5B270AF9-FC6E-1C4B-BA99-58AFE6EB27B8}">
      <dgm:prSet/>
      <dgm:spPr/>
      <dgm:t>
        <a:bodyPr/>
        <a:lstStyle/>
        <a:p>
          <a:endParaRPr lang="zh-CN" altLang="en-US"/>
        </a:p>
      </dgm:t>
    </dgm:pt>
    <dgm:pt modelId="{AE2BF438-588D-3D46-90B3-34D50C90057A}" type="sibTrans" cxnId="{5B270AF9-FC6E-1C4B-BA99-58AFE6EB27B8}">
      <dgm:prSet/>
      <dgm:spPr/>
      <dgm:t>
        <a:bodyPr/>
        <a:lstStyle/>
        <a:p>
          <a:endParaRPr lang="zh-CN" altLang="en-US"/>
        </a:p>
      </dgm:t>
    </dgm:pt>
    <dgm:pt modelId="{DEA1E212-5C5D-3942-BE6A-315F01A75FD1}">
      <dgm:prSet/>
      <dgm:spPr/>
      <dgm:t>
        <a:bodyPr/>
        <a:lstStyle/>
        <a:p>
          <a:r>
            <a:rPr lang="zh-CN" altLang="en-US" b="0" i="0" u="none"/>
            <a:t>（二）行政区划调整确需修改规划的；</a:t>
          </a:r>
        </a:p>
      </dgm:t>
    </dgm:pt>
    <dgm:pt modelId="{BFC24BD6-318A-5A43-81F8-116199D474D3}" type="parTrans" cxnId="{2945A16F-0B1D-9D48-8169-72DBF92378A0}">
      <dgm:prSet/>
      <dgm:spPr/>
      <dgm:t>
        <a:bodyPr/>
        <a:lstStyle/>
        <a:p>
          <a:endParaRPr lang="zh-CN" altLang="en-US"/>
        </a:p>
      </dgm:t>
    </dgm:pt>
    <dgm:pt modelId="{35FD73CC-EAE4-4149-BC78-BF9B584A4503}" type="sibTrans" cxnId="{2945A16F-0B1D-9D48-8169-72DBF92378A0}">
      <dgm:prSet/>
      <dgm:spPr/>
      <dgm:t>
        <a:bodyPr/>
        <a:lstStyle/>
        <a:p>
          <a:endParaRPr lang="zh-CN" altLang="en-US"/>
        </a:p>
      </dgm:t>
    </dgm:pt>
    <dgm:pt modelId="{D6122A44-93B2-D745-B819-249B76018903}">
      <dgm:prSet/>
      <dgm:spPr/>
      <dgm:t>
        <a:bodyPr/>
        <a:lstStyle/>
        <a:p>
          <a:r>
            <a:rPr lang="zh-CN" altLang="en-US" b="0" i="0" u="none"/>
            <a:t>（三）因国务院批准重大建设工程确需修改规划的；</a:t>
          </a:r>
        </a:p>
      </dgm:t>
    </dgm:pt>
    <dgm:pt modelId="{9B9206F9-2D45-F84A-8FC3-2AEBEF4AF053}" type="parTrans" cxnId="{D33AD3E2-D10C-7340-BE84-E69705521A60}">
      <dgm:prSet/>
      <dgm:spPr/>
      <dgm:t>
        <a:bodyPr/>
        <a:lstStyle/>
        <a:p>
          <a:endParaRPr lang="zh-CN" altLang="en-US"/>
        </a:p>
      </dgm:t>
    </dgm:pt>
    <dgm:pt modelId="{ED4682A3-E096-EB44-99B9-5962CADB9B05}" type="sibTrans" cxnId="{D33AD3E2-D10C-7340-BE84-E69705521A60}">
      <dgm:prSet/>
      <dgm:spPr/>
      <dgm:t>
        <a:bodyPr/>
        <a:lstStyle/>
        <a:p>
          <a:endParaRPr lang="zh-CN" altLang="en-US"/>
        </a:p>
      </dgm:t>
    </dgm:pt>
    <dgm:pt modelId="{3C96DE1B-E337-7849-A3B1-055F1083F1B5}">
      <dgm:prSet/>
      <dgm:spPr/>
      <dgm:t>
        <a:bodyPr/>
        <a:lstStyle/>
        <a:p>
          <a:r>
            <a:rPr lang="zh-CN" altLang="en-US" b="0" i="0" u="none"/>
            <a:t>（四）经评估确需修改规划的；</a:t>
          </a:r>
        </a:p>
      </dgm:t>
    </dgm:pt>
    <dgm:pt modelId="{A68B13E0-6992-814D-AB1D-7CFA00383959}" type="parTrans" cxnId="{3BCF0A37-ECD6-BF4D-A0CB-D504AB832D85}">
      <dgm:prSet/>
      <dgm:spPr/>
      <dgm:t>
        <a:bodyPr/>
        <a:lstStyle/>
        <a:p>
          <a:endParaRPr lang="zh-CN" altLang="en-US"/>
        </a:p>
      </dgm:t>
    </dgm:pt>
    <dgm:pt modelId="{87E01EC8-72B6-A24E-9EBD-F28600046FC3}" type="sibTrans" cxnId="{3BCF0A37-ECD6-BF4D-A0CB-D504AB832D85}">
      <dgm:prSet/>
      <dgm:spPr/>
      <dgm:t>
        <a:bodyPr/>
        <a:lstStyle/>
        <a:p>
          <a:endParaRPr lang="zh-CN" altLang="en-US"/>
        </a:p>
      </dgm:t>
    </dgm:pt>
    <dgm:pt modelId="{F62FA3C2-5453-9749-BE6F-82262753B88E}">
      <dgm:prSet/>
      <dgm:spPr/>
      <dgm:t>
        <a:bodyPr/>
        <a:lstStyle/>
        <a:p>
          <a:r>
            <a:rPr lang="zh-CN" altLang="en-US" b="0" i="0" u="none"/>
            <a:t>（五）城乡规划的审批机关认为应当修改规划的其他情形。</a:t>
          </a:r>
        </a:p>
      </dgm:t>
    </dgm:pt>
    <dgm:pt modelId="{1C67A880-F351-A34D-B12F-0FC62B1CF118}" type="parTrans" cxnId="{3AE27F04-C8CD-F843-8DF3-E88973221088}">
      <dgm:prSet/>
      <dgm:spPr/>
      <dgm:t>
        <a:bodyPr/>
        <a:lstStyle/>
        <a:p>
          <a:endParaRPr lang="zh-CN" altLang="en-US"/>
        </a:p>
      </dgm:t>
    </dgm:pt>
    <dgm:pt modelId="{0DB4D8E8-FFAC-AB49-A329-E3B4F3E161C8}" type="sibTrans" cxnId="{3AE27F04-C8CD-F843-8DF3-E88973221088}">
      <dgm:prSet/>
      <dgm:spPr/>
      <dgm:t>
        <a:bodyPr/>
        <a:lstStyle/>
        <a:p>
          <a:endParaRPr lang="zh-CN" altLang="en-US"/>
        </a:p>
      </dgm:t>
    </dgm:pt>
    <dgm:pt modelId="{2A852A3F-FCD5-3541-90A2-31249BA7002E}">
      <dgm:prSet/>
      <dgm:spPr/>
      <dgm:t>
        <a:bodyPr/>
        <a:lstStyle/>
        <a:p>
          <a:r>
            <a:rPr lang="zh-CN" altLang="en-US" b="0" i="0" u="none" dirty="0"/>
            <a:t>修改省域城镇体系规划、城市总体规划、镇总体规划前，组织编制机关应当对原规划的实施情况进行总结，并向原审批机关报告；修改涉及城市总体规划、镇总体规划强制性内容的，应当先向原审批机关提出专题报告，经同意后，方可编制修改方案。</a:t>
          </a:r>
        </a:p>
      </dgm:t>
    </dgm:pt>
    <dgm:pt modelId="{61EE6000-0AF0-3248-9178-9CFB37647194}" type="parTrans" cxnId="{D7795DB8-D92E-BA48-B6A3-FA3F4FAEDACA}">
      <dgm:prSet/>
      <dgm:spPr/>
      <dgm:t>
        <a:bodyPr/>
        <a:lstStyle/>
        <a:p>
          <a:endParaRPr lang="zh-CN" altLang="en-US"/>
        </a:p>
      </dgm:t>
    </dgm:pt>
    <dgm:pt modelId="{A8490F75-EFA6-7E49-9238-00F576916188}" type="sibTrans" cxnId="{D7795DB8-D92E-BA48-B6A3-FA3F4FAEDACA}">
      <dgm:prSet/>
      <dgm:spPr/>
      <dgm:t>
        <a:bodyPr/>
        <a:lstStyle/>
        <a:p>
          <a:endParaRPr lang="zh-CN" altLang="en-US"/>
        </a:p>
      </dgm:t>
    </dgm:pt>
    <dgm:pt modelId="{6E8668EC-0D1A-2249-8CFC-D66BB5D0EB70}">
      <dgm:prSet/>
      <dgm:spPr/>
      <dgm:t>
        <a:bodyPr/>
        <a:lstStyle/>
        <a:p>
          <a:r>
            <a:rPr lang="zh-CN" altLang="en-US" b="0" i="0" u="none"/>
            <a:t>修改后的省域城镇体系规划、城市总体规划、镇总体规划，应当依照本法第十三条、</a:t>
          </a:r>
        </a:p>
      </dgm:t>
    </dgm:pt>
    <dgm:pt modelId="{9E213ABD-C956-9E4D-B742-BDBBC5295E50}" type="parTrans" cxnId="{E91892BB-3FBE-CB45-9475-00EEC3C63898}">
      <dgm:prSet/>
      <dgm:spPr/>
      <dgm:t>
        <a:bodyPr/>
        <a:lstStyle/>
        <a:p>
          <a:endParaRPr lang="zh-CN" altLang="en-US"/>
        </a:p>
      </dgm:t>
    </dgm:pt>
    <dgm:pt modelId="{AF82ADE6-44E2-DF4C-9F7C-C0C8AD1CD3D7}" type="sibTrans" cxnId="{E91892BB-3FBE-CB45-9475-00EEC3C63898}">
      <dgm:prSet/>
      <dgm:spPr/>
      <dgm:t>
        <a:bodyPr/>
        <a:lstStyle/>
        <a:p>
          <a:endParaRPr lang="zh-CN" altLang="en-US"/>
        </a:p>
      </dgm:t>
    </dgm:pt>
    <dgm:pt modelId="{3225C1A6-1B60-7048-A637-267D73E0EC6D}" type="pres">
      <dgm:prSet presAssocID="{F0A52E23-F33D-5C45-BB94-27B428553766}" presName="vert0" presStyleCnt="0">
        <dgm:presLayoutVars>
          <dgm:dir/>
          <dgm:animOne val="branch"/>
          <dgm:animLvl val="lvl"/>
        </dgm:presLayoutVars>
      </dgm:prSet>
      <dgm:spPr/>
    </dgm:pt>
    <dgm:pt modelId="{A39EDAE1-D734-3A49-8C37-A9B11EB208C2}" type="pres">
      <dgm:prSet presAssocID="{1E04A294-1E61-5946-80EE-F94E0F72ECA9}" presName="thickLine" presStyleLbl="alignNode1" presStyleIdx="0" presStyleCnt="8"/>
      <dgm:spPr/>
    </dgm:pt>
    <dgm:pt modelId="{173279EF-214C-084C-A77D-CDBDC77311B7}" type="pres">
      <dgm:prSet presAssocID="{1E04A294-1E61-5946-80EE-F94E0F72ECA9}" presName="horz1" presStyleCnt="0"/>
      <dgm:spPr/>
    </dgm:pt>
    <dgm:pt modelId="{ABCA106C-7033-364D-9F01-CFFCDCDD9E2C}" type="pres">
      <dgm:prSet presAssocID="{1E04A294-1E61-5946-80EE-F94E0F72ECA9}" presName="tx1" presStyleLbl="revTx" presStyleIdx="0" presStyleCnt="8"/>
      <dgm:spPr/>
    </dgm:pt>
    <dgm:pt modelId="{B9FC3A83-7792-5747-B87C-EF16DEA6311F}" type="pres">
      <dgm:prSet presAssocID="{1E04A294-1E61-5946-80EE-F94E0F72ECA9}" presName="vert1" presStyleCnt="0"/>
      <dgm:spPr/>
    </dgm:pt>
    <dgm:pt modelId="{76E663CB-8602-D846-910A-DF0DCE4663CA}" type="pres">
      <dgm:prSet presAssocID="{9F126D75-71F9-CC47-9EDF-824975F5A1A7}" presName="thickLine" presStyleLbl="alignNode1" presStyleIdx="1" presStyleCnt="8"/>
      <dgm:spPr/>
    </dgm:pt>
    <dgm:pt modelId="{1DAA8348-6499-9748-A8D1-8CDF58EBD9E7}" type="pres">
      <dgm:prSet presAssocID="{9F126D75-71F9-CC47-9EDF-824975F5A1A7}" presName="horz1" presStyleCnt="0"/>
      <dgm:spPr/>
    </dgm:pt>
    <dgm:pt modelId="{B3CA7311-8569-C54E-8C53-0D26FA46EB1F}" type="pres">
      <dgm:prSet presAssocID="{9F126D75-71F9-CC47-9EDF-824975F5A1A7}" presName="tx1" presStyleLbl="revTx" presStyleIdx="1" presStyleCnt="8"/>
      <dgm:spPr/>
    </dgm:pt>
    <dgm:pt modelId="{0D783E15-6326-664D-8F88-E75884A6111B}" type="pres">
      <dgm:prSet presAssocID="{9F126D75-71F9-CC47-9EDF-824975F5A1A7}" presName="vert1" presStyleCnt="0"/>
      <dgm:spPr/>
    </dgm:pt>
    <dgm:pt modelId="{E0B6D986-77B4-C043-B3AC-D1B0CFF8713A}" type="pres">
      <dgm:prSet presAssocID="{DEA1E212-5C5D-3942-BE6A-315F01A75FD1}" presName="thickLine" presStyleLbl="alignNode1" presStyleIdx="2" presStyleCnt="8"/>
      <dgm:spPr/>
    </dgm:pt>
    <dgm:pt modelId="{CDC40991-5950-9F45-9254-C124D16A1A79}" type="pres">
      <dgm:prSet presAssocID="{DEA1E212-5C5D-3942-BE6A-315F01A75FD1}" presName="horz1" presStyleCnt="0"/>
      <dgm:spPr/>
    </dgm:pt>
    <dgm:pt modelId="{FDD8299C-A120-7548-8BC0-0CEF92EBBDDB}" type="pres">
      <dgm:prSet presAssocID="{DEA1E212-5C5D-3942-BE6A-315F01A75FD1}" presName="tx1" presStyleLbl="revTx" presStyleIdx="2" presStyleCnt="8"/>
      <dgm:spPr/>
    </dgm:pt>
    <dgm:pt modelId="{1DF20DD2-F10D-764F-A5C1-AE2B52951C20}" type="pres">
      <dgm:prSet presAssocID="{DEA1E212-5C5D-3942-BE6A-315F01A75FD1}" presName="vert1" presStyleCnt="0"/>
      <dgm:spPr/>
    </dgm:pt>
    <dgm:pt modelId="{D99F19C4-F300-6943-B6E7-FA7B756D9E8F}" type="pres">
      <dgm:prSet presAssocID="{D6122A44-93B2-D745-B819-249B76018903}" presName="thickLine" presStyleLbl="alignNode1" presStyleIdx="3" presStyleCnt="8"/>
      <dgm:spPr/>
    </dgm:pt>
    <dgm:pt modelId="{CE5285CA-1696-8641-891C-F5A2D11EA353}" type="pres">
      <dgm:prSet presAssocID="{D6122A44-93B2-D745-B819-249B76018903}" presName="horz1" presStyleCnt="0"/>
      <dgm:spPr/>
    </dgm:pt>
    <dgm:pt modelId="{94BDBA97-BCE5-AB42-9D4F-1763664D7AB7}" type="pres">
      <dgm:prSet presAssocID="{D6122A44-93B2-D745-B819-249B76018903}" presName="tx1" presStyleLbl="revTx" presStyleIdx="3" presStyleCnt="8"/>
      <dgm:spPr/>
    </dgm:pt>
    <dgm:pt modelId="{794DEF37-27F3-9A42-83B0-181A86A83420}" type="pres">
      <dgm:prSet presAssocID="{D6122A44-93B2-D745-B819-249B76018903}" presName="vert1" presStyleCnt="0"/>
      <dgm:spPr/>
    </dgm:pt>
    <dgm:pt modelId="{1D9A7458-B85E-3F49-8DB4-EECC34438D83}" type="pres">
      <dgm:prSet presAssocID="{3C96DE1B-E337-7849-A3B1-055F1083F1B5}" presName="thickLine" presStyleLbl="alignNode1" presStyleIdx="4" presStyleCnt="8"/>
      <dgm:spPr/>
    </dgm:pt>
    <dgm:pt modelId="{E6545EEB-32E9-4847-9D16-A9BD7F10265D}" type="pres">
      <dgm:prSet presAssocID="{3C96DE1B-E337-7849-A3B1-055F1083F1B5}" presName="horz1" presStyleCnt="0"/>
      <dgm:spPr/>
    </dgm:pt>
    <dgm:pt modelId="{21DF7705-0274-DF47-BD01-6B66BAC73C3A}" type="pres">
      <dgm:prSet presAssocID="{3C96DE1B-E337-7849-A3B1-055F1083F1B5}" presName="tx1" presStyleLbl="revTx" presStyleIdx="4" presStyleCnt="8"/>
      <dgm:spPr/>
    </dgm:pt>
    <dgm:pt modelId="{D2D65F91-D813-304C-A9EF-965571F82D0C}" type="pres">
      <dgm:prSet presAssocID="{3C96DE1B-E337-7849-A3B1-055F1083F1B5}" presName="vert1" presStyleCnt="0"/>
      <dgm:spPr/>
    </dgm:pt>
    <dgm:pt modelId="{368CC999-0CF2-5F40-8FEA-F2D3B1B11823}" type="pres">
      <dgm:prSet presAssocID="{F62FA3C2-5453-9749-BE6F-82262753B88E}" presName="thickLine" presStyleLbl="alignNode1" presStyleIdx="5" presStyleCnt="8"/>
      <dgm:spPr/>
    </dgm:pt>
    <dgm:pt modelId="{990CD366-751D-BE48-9C5A-7CEAE29A9C29}" type="pres">
      <dgm:prSet presAssocID="{F62FA3C2-5453-9749-BE6F-82262753B88E}" presName="horz1" presStyleCnt="0"/>
      <dgm:spPr/>
    </dgm:pt>
    <dgm:pt modelId="{04641102-3019-8D42-9E89-CD66942A46AC}" type="pres">
      <dgm:prSet presAssocID="{F62FA3C2-5453-9749-BE6F-82262753B88E}" presName="tx1" presStyleLbl="revTx" presStyleIdx="5" presStyleCnt="8"/>
      <dgm:spPr/>
    </dgm:pt>
    <dgm:pt modelId="{663389CF-0B0E-6D49-B19A-7F902679893F}" type="pres">
      <dgm:prSet presAssocID="{F62FA3C2-5453-9749-BE6F-82262753B88E}" presName="vert1" presStyleCnt="0"/>
      <dgm:spPr/>
    </dgm:pt>
    <dgm:pt modelId="{ED5D6D04-C96A-D749-A852-D84737824589}" type="pres">
      <dgm:prSet presAssocID="{2A852A3F-FCD5-3541-90A2-31249BA7002E}" presName="thickLine" presStyleLbl="alignNode1" presStyleIdx="6" presStyleCnt="8"/>
      <dgm:spPr/>
    </dgm:pt>
    <dgm:pt modelId="{8E8CB955-B963-F841-8E7B-F8E7DF3AC2B8}" type="pres">
      <dgm:prSet presAssocID="{2A852A3F-FCD5-3541-90A2-31249BA7002E}" presName="horz1" presStyleCnt="0"/>
      <dgm:spPr/>
    </dgm:pt>
    <dgm:pt modelId="{1BC0C4E0-3A2B-B04C-B864-19B4AF181711}" type="pres">
      <dgm:prSet presAssocID="{2A852A3F-FCD5-3541-90A2-31249BA7002E}" presName="tx1" presStyleLbl="revTx" presStyleIdx="6" presStyleCnt="8" custScaleY="151467"/>
      <dgm:spPr/>
    </dgm:pt>
    <dgm:pt modelId="{9673EB02-65C6-8446-A0F8-F1212729446D}" type="pres">
      <dgm:prSet presAssocID="{2A852A3F-FCD5-3541-90A2-31249BA7002E}" presName="vert1" presStyleCnt="0"/>
      <dgm:spPr/>
    </dgm:pt>
    <dgm:pt modelId="{D7881974-9107-B04F-B95F-C6492B8B4970}" type="pres">
      <dgm:prSet presAssocID="{6E8668EC-0D1A-2249-8CFC-D66BB5D0EB70}" presName="thickLine" presStyleLbl="alignNode1" presStyleIdx="7" presStyleCnt="8"/>
      <dgm:spPr/>
    </dgm:pt>
    <dgm:pt modelId="{44AD319B-205B-F040-B1A4-9D315D96D097}" type="pres">
      <dgm:prSet presAssocID="{6E8668EC-0D1A-2249-8CFC-D66BB5D0EB70}" presName="horz1" presStyleCnt="0"/>
      <dgm:spPr/>
    </dgm:pt>
    <dgm:pt modelId="{A757066A-EA05-C84B-B4E6-D650E9F8E0EE}" type="pres">
      <dgm:prSet presAssocID="{6E8668EC-0D1A-2249-8CFC-D66BB5D0EB70}" presName="tx1" presStyleLbl="revTx" presStyleIdx="7" presStyleCnt="8"/>
      <dgm:spPr/>
    </dgm:pt>
    <dgm:pt modelId="{50D593A7-B353-CB40-94C7-85081B53E7FA}" type="pres">
      <dgm:prSet presAssocID="{6E8668EC-0D1A-2249-8CFC-D66BB5D0EB70}" presName="vert1" presStyleCnt="0"/>
      <dgm:spPr/>
    </dgm:pt>
  </dgm:ptLst>
  <dgm:cxnLst>
    <dgm:cxn modelId="{3AE27F04-C8CD-F843-8DF3-E88973221088}" srcId="{F0A52E23-F33D-5C45-BB94-27B428553766}" destId="{F62FA3C2-5453-9749-BE6F-82262753B88E}" srcOrd="5" destOrd="0" parTransId="{1C67A880-F351-A34D-B12F-0FC62B1CF118}" sibTransId="{0DB4D8E8-FFAC-AB49-A329-E3B4F3E161C8}"/>
    <dgm:cxn modelId="{AB970D05-902C-5548-B31B-9633F2E6B12E}" srcId="{F0A52E23-F33D-5C45-BB94-27B428553766}" destId="{1E04A294-1E61-5946-80EE-F94E0F72ECA9}" srcOrd="0" destOrd="0" parTransId="{0F498DAA-D84D-2E4A-8E11-D7982AE8C360}" sibTransId="{43C3C579-A050-5C46-8C48-7BD2F3C63E3D}"/>
    <dgm:cxn modelId="{3BCF0A37-ECD6-BF4D-A0CB-D504AB832D85}" srcId="{F0A52E23-F33D-5C45-BB94-27B428553766}" destId="{3C96DE1B-E337-7849-A3B1-055F1083F1B5}" srcOrd="4" destOrd="0" parTransId="{A68B13E0-6992-814D-AB1D-7CFA00383959}" sibTransId="{87E01EC8-72B6-A24E-9EBD-F28600046FC3}"/>
    <dgm:cxn modelId="{12BFD339-F292-B54F-BCD1-245137614F55}" type="presOf" srcId="{1E04A294-1E61-5946-80EE-F94E0F72ECA9}" destId="{ABCA106C-7033-364D-9F01-CFFCDCDD9E2C}" srcOrd="0" destOrd="0" presId="urn:microsoft.com/office/officeart/2008/layout/LinedList"/>
    <dgm:cxn modelId="{3A024C42-728E-0441-BE42-56A3898906F5}" type="presOf" srcId="{9F126D75-71F9-CC47-9EDF-824975F5A1A7}" destId="{B3CA7311-8569-C54E-8C53-0D26FA46EB1F}" srcOrd="0" destOrd="0" presId="urn:microsoft.com/office/officeart/2008/layout/LinedList"/>
    <dgm:cxn modelId="{D063CE66-74C8-E243-B53F-1219CE70FAE8}" type="presOf" srcId="{DEA1E212-5C5D-3942-BE6A-315F01A75FD1}" destId="{FDD8299C-A120-7548-8BC0-0CEF92EBBDDB}" srcOrd="0" destOrd="0" presId="urn:microsoft.com/office/officeart/2008/layout/LinedList"/>
    <dgm:cxn modelId="{2945A16F-0B1D-9D48-8169-72DBF92378A0}" srcId="{F0A52E23-F33D-5C45-BB94-27B428553766}" destId="{DEA1E212-5C5D-3942-BE6A-315F01A75FD1}" srcOrd="2" destOrd="0" parTransId="{BFC24BD6-318A-5A43-81F8-116199D474D3}" sibTransId="{35FD73CC-EAE4-4149-BC78-BF9B584A4503}"/>
    <dgm:cxn modelId="{A2F94178-FB3E-4143-A357-87F937FFE7D4}" type="presOf" srcId="{2A852A3F-FCD5-3541-90A2-31249BA7002E}" destId="{1BC0C4E0-3A2B-B04C-B864-19B4AF181711}" srcOrd="0" destOrd="0" presId="urn:microsoft.com/office/officeart/2008/layout/LinedList"/>
    <dgm:cxn modelId="{EFE8FD7D-F89C-9D46-8182-BB324E937261}" type="presOf" srcId="{6E8668EC-0D1A-2249-8CFC-D66BB5D0EB70}" destId="{A757066A-EA05-C84B-B4E6-D650E9F8E0EE}" srcOrd="0" destOrd="0" presId="urn:microsoft.com/office/officeart/2008/layout/LinedList"/>
    <dgm:cxn modelId="{DE45B4AF-1B52-1941-AB72-874F5A7DBD1F}" type="presOf" srcId="{D6122A44-93B2-D745-B819-249B76018903}" destId="{94BDBA97-BCE5-AB42-9D4F-1763664D7AB7}" srcOrd="0" destOrd="0" presId="urn:microsoft.com/office/officeart/2008/layout/LinedList"/>
    <dgm:cxn modelId="{D7795DB8-D92E-BA48-B6A3-FA3F4FAEDACA}" srcId="{F0A52E23-F33D-5C45-BB94-27B428553766}" destId="{2A852A3F-FCD5-3541-90A2-31249BA7002E}" srcOrd="6" destOrd="0" parTransId="{61EE6000-0AF0-3248-9178-9CFB37647194}" sibTransId="{A8490F75-EFA6-7E49-9238-00F576916188}"/>
    <dgm:cxn modelId="{E91892BB-3FBE-CB45-9475-00EEC3C63898}" srcId="{F0A52E23-F33D-5C45-BB94-27B428553766}" destId="{6E8668EC-0D1A-2249-8CFC-D66BB5D0EB70}" srcOrd="7" destOrd="0" parTransId="{9E213ABD-C956-9E4D-B742-BDBBC5295E50}" sibTransId="{AF82ADE6-44E2-DF4C-9F7C-C0C8AD1CD3D7}"/>
    <dgm:cxn modelId="{7943E0D2-8256-F449-80BF-D5211E2A846A}" type="presOf" srcId="{F0A52E23-F33D-5C45-BB94-27B428553766}" destId="{3225C1A6-1B60-7048-A637-267D73E0EC6D}" srcOrd="0" destOrd="0" presId="urn:microsoft.com/office/officeart/2008/layout/LinedList"/>
    <dgm:cxn modelId="{D33AD3E2-D10C-7340-BE84-E69705521A60}" srcId="{F0A52E23-F33D-5C45-BB94-27B428553766}" destId="{D6122A44-93B2-D745-B819-249B76018903}" srcOrd="3" destOrd="0" parTransId="{9B9206F9-2D45-F84A-8FC3-2AEBEF4AF053}" sibTransId="{ED4682A3-E096-EB44-99B9-5962CADB9B05}"/>
    <dgm:cxn modelId="{E8E0D1EA-9FFA-8546-BEC4-60A7CD0E5E37}" type="presOf" srcId="{3C96DE1B-E337-7849-A3B1-055F1083F1B5}" destId="{21DF7705-0274-DF47-BD01-6B66BAC73C3A}" srcOrd="0" destOrd="0" presId="urn:microsoft.com/office/officeart/2008/layout/LinedList"/>
    <dgm:cxn modelId="{0BDA24F0-EFF7-CF4B-9328-FD8881FA4EF6}" type="presOf" srcId="{F62FA3C2-5453-9749-BE6F-82262753B88E}" destId="{04641102-3019-8D42-9E89-CD66942A46AC}" srcOrd="0" destOrd="0" presId="urn:microsoft.com/office/officeart/2008/layout/LinedList"/>
    <dgm:cxn modelId="{5B270AF9-FC6E-1C4B-BA99-58AFE6EB27B8}" srcId="{F0A52E23-F33D-5C45-BB94-27B428553766}" destId="{9F126D75-71F9-CC47-9EDF-824975F5A1A7}" srcOrd="1" destOrd="0" parTransId="{29C5A9B3-86B7-D341-B55F-2E9EC053520A}" sibTransId="{AE2BF438-588D-3D46-90B3-34D50C90057A}"/>
    <dgm:cxn modelId="{605499E5-B57D-244B-B03C-FF59518788C7}" type="presParOf" srcId="{3225C1A6-1B60-7048-A637-267D73E0EC6D}" destId="{A39EDAE1-D734-3A49-8C37-A9B11EB208C2}" srcOrd="0" destOrd="0" presId="urn:microsoft.com/office/officeart/2008/layout/LinedList"/>
    <dgm:cxn modelId="{1D1912B2-E48D-614B-A28A-41BE13834472}" type="presParOf" srcId="{3225C1A6-1B60-7048-A637-267D73E0EC6D}" destId="{173279EF-214C-084C-A77D-CDBDC77311B7}" srcOrd="1" destOrd="0" presId="urn:microsoft.com/office/officeart/2008/layout/LinedList"/>
    <dgm:cxn modelId="{47140CFC-8043-4041-A3A8-059E66063A02}" type="presParOf" srcId="{173279EF-214C-084C-A77D-CDBDC77311B7}" destId="{ABCA106C-7033-364D-9F01-CFFCDCDD9E2C}" srcOrd="0" destOrd="0" presId="urn:microsoft.com/office/officeart/2008/layout/LinedList"/>
    <dgm:cxn modelId="{B4F1CD13-311E-CF4D-BF25-3B0F5270299B}" type="presParOf" srcId="{173279EF-214C-084C-A77D-CDBDC77311B7}" destId="{B9FC3A83-7792-5747-B87C-EF16DEA6311F}" srcOrd="1" destOrd="0" presId="urn:microsoft.com/office/officeart/2008/layout/LinedList"/>
    <dgm:cxn modelId="{8B151962-8A68-864E-B9B4-04AF0097D9C9}" type="presParOf" srcId="{3225C1A6-1B60-7048-A637-267D73E0EC6D}" destId="{76E663CB-8602-D846-910A-DF0DCE4663CA}" srcOrd="2" destOrd="0" presId="urn:microsoft.com/office/officeart/2008/layout/LinedList"/>
    <dgm:cxn modelId="{9D21A0B2-282B-D049-9C94-CA23CC335F9E}" type="presParOf" srcId="{3225C1A6-1B60-7048-A637-267D73E0EC6D}" destId="{1DAA8348-6499-9748-A8D1-8CDF58EBD9E7}" srcOrd="3" destOrd="0" presId="urn:microsoft.com/office/officeart/2008/layout/LinedList"/>
    <dgm:cxn modelId="{82B93E5A-571E-2C41-99ED-8517D62DB51F}" type="presParOf" srcId="{1DAA8348-6499-9748-A8D1-8CDF58EBD9E7}" destId="{B3CA7311-8569-C54E-8C53-0D26FA46EB1F}" srcOrd="0" destOrd="0" presId="urn:microsoft.com/office/officeart/2008/layout/LinedList"/>
    <dgm:cxn modelId="{82771991-ACF7-F94F-A334-5B9835BFBC97}" type="presParOf" srcId="{1DAA8348-6499-9748-A8D1-8CDF58EBD9E7}" destId="{0D783E15-6326-664D-8F88-E75884A6111B}" srcOrd="1" destOrd="0" presId="urn:microsoft.com/office/officeart/2008/layout/LinedList"/>
    <dgm:cxn modelId="{BB62A321-2E24-D347-AC1A-0C3C50977AE7}" type="presParOf" srcId="{3225C1A6-1B60-7048-A637-267D73E0EC6D}" destId="{E0B6D986-77B4-C043-B3AC-D1B0CFF8713A}" srcOrd="4" destOrd="0" presId="urn:microsoft.com/office/officeart/2008/layout/LinedList"/>
    <dgm:cxn modelId="{BE4009DD-4AEB-1D40-A57B-D7D42970E47F}" type="presParOf" srcId="{3225C1A6-1B60-7048-A637-267D73E0EC6D}" destId="{CDC40991-5950-9F45-9254-C124D16A1A79}" srcOrd="5" destOrd="0" presId="urn:microsoft.com/office/officeart/2008/layout/LinedList"/>
    <dgm:cxn modelId="{0CBC2E61-08B5-2641-A9ED-06E9BD74FB32}" type="presParOf" srcId="{CDC40991-5950-9F45-9254-C124D16A1A79}" destId="{FDD8299C-A120-7548-8BC0-0CEF92EBBDDB}" srcOrd="0" destOrd="0" presId="urn:microsoft.com/office/officeart/2008/layout/LinedList"/>
    <dgm:cxn modelId="{4F418F89-F6F3-604C-BA1B-22D2775FD1EC}" type="presParOf" srcId="{CDC40991-5950-9F45-9254-C124D16A1A79}" destId="{1DF20DD2-F10D-764F-A5C1-AE2B52951C20}" srcOrd="1" destOrd="0" presId="urn:microsoft.com/office/officeart/2008/layout/LinedList"/>
    <dgm:cxn modelId="{D6AC79B0-7F4A-1B40-9534-2E135C743D2F}" type="presParOf" srcId="{3225C1A6-1B60-7048-A637-267D73E0EC6D}" destId="{D99F19C4-F300-6943-B6E7-FA7B756D9E8F}" srcOrd="6" destOrd="0" presId="urn:microsoft.com/office/officeart/2008/layout/LinedList"/>
    <dgm:cxn modelId="{75CC5A66-A2A6-984C-AB9C-ECB324AA488E}" type="presParOf" srcId="{3225C1A6-1B60-7048-A637-267D73E0EC6D}" destId="{CE5285CA-1696-8641-891C-F5A2D11EA353}" srcOrd="7" destOrd="0" presId="urn:microsoft.com/office/officeart/2008/layout/LinedList"/>
    <dgm:cxn modelId="{8B01880E-F61C-784D-A86A-0B905EB8093F}" type="presParOf" srcId="{CE5285CA-1696-8641-891C-F5A2D11EA353}" destId="{94BDBA97-BCE5-AB42-9D4F-1763664D7AB7}" srcOrd="0" destOrd="0" presId="urn:microsoft.com/office/officeart/2008/layout/LinedList"/>
    <dgm:cxn modelId="{54F0CA53-8F62-4E4F-871C-496521E7EF03}" type="presParOf" srcId="{CE5285CA-1696-8641-891C-F5A2D11EA353}" destId="{794DEF37-27F3-9A42-83B0-181A86A83420}" srcOrd="1" destOrd="0" presId="urn:microsoft.com/office/officeart/2008/layout/LinedList"/>
    <dgm:cxn modelId="{2EB480DD-ECDD-ED42-9AD4-71C0BA8A2D2C}" type="presParOf" srcId="{3225C1A6-1B60-7048-A637-267D73E0EC6D}" destId="{1D9A7458-B85E-3F49-8DB4-EECC34438D83}" srcOrd="8" destOrd="0" presId="urn:microsoft.com/office/officeart/2008/layout/LinedList"/>
    <dgm:cxn modelId="{19C62A65-E132-134F-86AE-0A6FFB103914}" type="presParOf" srcId="{3225C1A6-1B60-7048-A637-267D73E0EC6D}" destId="{E6545EEB-32E9-4847-9D16-A9BD7F10265D}" srcOrd="9" destOrd="0" presId="urn:microsoft.com/office/officeart/2008/layout/LinedList"/>
    <dgm:cxn modelId="{FB83793E-82FA-B24D-8F09-EEE8CDA92AF2}" type="presParOf" srcId="{E6545EEB-32E9-4847-9D16-A9BD7F10265D}" destId="{21DF7705-0274-DF47-BD01-6B66BAC73C3A}" srcOrd="0" destOrd="0" presId="urn:microsoft.com/office/officeart/2008/layout/LinedList"/>
    <dgm:cxn modelId="{A8663FE2-2003-5C40-AC03-54705C8C69EB}" type="presParOf" srcId="{E6545EEB-32E9-4847-9D16-A9BD7F10265D}" destId="{D2D65F91-D813-304C-A9EF-965571F82D0C}" srcOrd="1" destOrd="0" presId="urn:microsoft.com/office/officeart/2008/layout/LinedList"/>
    <dgm:cxn modelId="{54555874-B09B-E445-B5F4-D07E4EF52D94}" type="presParOf" srcId="{3225C1A6-1B60-7048-A637-267D73E0EC6D}" destId="{368CC999-0CF2-5F40-8FEA-F2D3B1B11823}" srcOrd="10" destOrd="0" presId="urn:microsoft.com/office/officeart/2008/layout/LinedList"/>
    <dgm:cxn modelId="{FC7FC130-BD5D-C04B-8002-71BD7A2317A6}" type="presParOf" srcId="{3225C1A6-1B60-7048-A637-267D73E0EC6D}" destId="{990CD366-751D-BE48-9C5A-7CEAE29A9C29}" srcOrd="11" destOrd="0" presId="urn:microsoft.com/office/officeart/2008/layout/LinedList"/>
    <dgm:cxn modelId="{F70DB506-A6B2-5145-8E94-AF21FE16FEC2}" type="presParOf" srcId="{990CD366-751D-BE48-9C5A-7CEAE29A9C29}" destId="{04641102-3019-8D42-9E89-CD66942A46AC}" srcOrd="0" destOrd="0" presId="urn:microsoft.com/office/officeart/2008/layout/LinedList"/>
    <dgm:cxn modelId="{25A2405B-649F-5B47-B94C-D8E20AE8B3B4}" type="presParOf" srcId="{990CD366-751D-BE48-9C5A-7CEAE29A9C29}" destId="{663389CF-0B0E-6D49-B19A-7F902679893F}" srcOrd="1" destOrd="0" presId="urn:microsoft.com/office/officeart/2008/layout/LinedList"/>
    <dgm:cxn modelId="{EA713E30-6FE1-D543-A7AC-02DAFE6F1778}" type="presParOf" srcId="{3225C1A6-1B60-7048-A637-267D73E0EC6D}" destId="{ED5D6D04-C96A-D749-A852-D84737824589}" srcOrd="12" destOrd="0" presId="urn:microsoft.com/office/officeart/2008/layout/LinedList"/>
    <dgm:cxn modelId="{84E5616A-F7C6-CA44-815D-11F86B03966D}" type="presParOf" srcId="{3225C1A6-1B60-7048-A637-267D73E0EC6D}" destId="{8E8CB955-B963-F841-8E7B-F8E7DF3AC2B8}" srcOrd="13" destOrd="0" presId="urn:microsoft.com/office/officeart/2008/layout/LinedList"/>
    <dgm:cxn modelId="{BA38E147-2C34-914A-AB07-D4F70E75E1B2}" type="presParOf" srcId="{8E8CB955-B963-F841-8E7B-F8E7DF3AC2B8}" destId="{1BC0C4E0-3A2B-B04C-B864-19B4AF181711}" srcOrd="0" destOrd="0" presId="urn:microsoft.com/office/officeart/2008/layout/LinedList"/>
    <dgm:cxn modelId="{88404DE2-3E49-6A40-B8CE-1353DCEB30AD}" type="presParOf" srcId="{8E8CB955-B963-F841-8E7B-F8E7DF3AC2B8}" destId="{9673EB02-65C6-8446-A0F8-F1212729446D}" srcOrd="1" destOrd="0" presId="urn:microsoft.com/office/officeart/2008/layout/LinedList"/>
    <dgm:cxn modelId="{2660CBFF-2451-534B-A3C5-2E19D1653971}" type="presParOf" srcId="{3225C1A6-1B60-7048-A637-267D73E0EC6D}" destId="{D7881974-9107-B04F-B95F-C6492B8B4970}" srcOrd="14" destOrd="0" presId="urn:microsoft.com/office/officeart/2008/layout/LinedList"/>
    <dgm:cxn modelId="{614166BE-9F92-8945-A523-7A38FC3BEA1E}" type="presParOf" srcId="{3225C1A6-1B60-7048-A637-267D73E0EC6D}" destId="{44AD319B-205B-F040-B1A4-9D315D96D097}" srcOrd="15" destOrd="0" presId="urn:microsoft.com/office/officeart/2008/layout/LinedList"/>
    <dgm:cxn modelId="{5AAFA373-283F-A948-B8A1-06C1D33B24E9}" type="presParOf" srcId="{44AD319B-205B-F040-B1A4-9D315D96D097}" destId="{A757066A-EA05-C84B-B4E6-D650E9F8E0EE}" srcOrd="0" destOrd="0" presId="urn:microsoft.com/office/officeart/2008/layout/LinedList"/>
    <dgm:cxn modelId="{A877FFDF-E215-9D4C-8E5B-43C07420BF87}" type="presParOf" srcId="{44AD319B-205B-F040-B1A4-9D315D96D097}" destId="{50D593A7-B353-CB40-94C7-85081B53E7F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C38C8EC-7D05-ED4E-90BF-E90B87F996A6}"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542CA2A3-34F6-E64F-B6E8-19DE7D2A2EB8}">
      <dgm:prSet/>
      <dgm:spPr/>
      <dgm:t>
        <a:bodyPr/>
        <a:lstStyle/>
        <a:p>
          <a:r>
            <a:rPr lang="zh-CN" altLang="en-US" b="0" i="0" u="none" dirty="0"/>
            <a:t>第四十八条　修改控制性详细规划的，组织编制机关应当对修改的必要性进行论证，征求规划地段内利害关系人的意见，并向原审批机关提出专题报告，经原审批机关同意后，方可编制修改方案。修改后的控制性详细规划，应当依照本法第十九条、第二十条规定的审批程序报批。控制性详细规划修改涉及城市总体规划、镇总体规划的强制性内容的，应当先修改总体规划。</a:t>
          </a:r>
        </a:p>
      </dgm:t>
    </dgm:pt>
    <dgm:pt modelId="{F541E190-1F95-FB4B-844A-7FE202218FFE}" type="parTrans" cxnId="{BDCF47FF-77B2-8246-BBED-46E6B3E4CF90}">
      <dgm:prSet/>
      <dgm:spPr/>
      <dgm:t>
        <a:bodyPr/>
        <a:lstStyle/>
        <a:p>
          <a:endParaRPr lang="zh-CN" altLang="en-US"/>
        </a:p>
      </dgm:t>
    </dgm:pt>
    <dgm:pt modelId="{AFA9E597-F99E-D24A-BE74-7E91A50716A1}" type="sibTrans" cxnId="{BDCF47FF-77B2-8246-BBED-46E6B3E4CF90}">
      <dgm:prSet/>
      <dgm:spPr/>
      <dgm:t>
        <a:bodyPr/>
        <a:lstStyle/>
        <a:p>
          <a:endParaRPr lang="zh-CN" altLang="en-US"/>
        </a:p>
      </dgm:t>
    </dgm:pt>
    <dgm:pt modelId="{55AFE061-B35C-6B40-875E-99767BDF991D}">
      <dgm:prSet/>
      <dgm:spPr/>
      <dgm:t>
        <a:bodyPr/>
        <a:lstStyle/>
        <a:p>
          <a:r>
            <a:rPr lang="zh-CN" altLang="en-US" b="0" i="0" u="none"/>
            <a:t>修改乡规划、村庄规划的，应当依照本法第二十二条规定的审批程序报批。</a:t>
          </a:r>
        </a:p>
      </dgm:t>
    </dgm:pt>
    <dgm:pt modelId="{5CBB3829-D46C-0E4D-A03C-FF708EE05978}" type="parTrans" cxnId="{2B31A737-98E9-884B-891E-02251FCF5BC3}">
      <dgm:prSet/>
      <dgm:spPr/>
      <dgm:t>
        <a:bodyPr/>
        <a:lstStyle/>
        <a:p>
          <a:endParaRPr lang="zh-CN" altLang="en-US"/>
        </a:p>
      </dgm:t>
    </dgm:pt>
    <dgm:pt modelId="{346EF943-2FAF-3B4D-9D97-9A2FD164F689}" type="sibTrans" cxnId="{2B31A737-98E9-884B-891E-02251FCF5BC3}">
      <dgm:prSet/>
      <dgm:spPr/>
      <dgm:t>
        <a:bodyPr/>
        <a:lstStyle/>
        <a:p>
          <a:endParaRPr lang="zh-CN" altLang="en-US"/>
        </a:p>
      </dgm:t>
    </dgm:pt>
    <dgm:pt modelId="{4C528284-3A56-A441-8FDC-A62CB0B7F985}">
      <dgm:prSet/>
      <dgm:spPr/>
      <dgm:t>
        <a:bodyPr/>
        <a:lstStyle/>
        <a:p>
          <a:r>
            <a:rPr lang="zh-CN" altLang="en-US" b="0" i="0" u="none"/>
            <a:t>第四十九条　城市、县、镇人民政府修改近期建设规划的，应当将修改后的近期建设规划报总体规划审批机关备案。</a:t>
          </a:r>
        </a:p>
      </dgm:t>
    </dgm:pt>
    <dgm:pt modelId="{8252889E-B1DC-BB4D-90E0-71850E1761E9}" type="parTrans" cxnId="{C8FC6878-66C0-5443-A485-74755114754F}">
      <dgm:prSet/>
      <dgm:spPr/>
      <dgm:t>
        <a:bodyPr/>
        <a:lstStyle/>
        <a:p>
          <a:endParaRPr lang="zh-CN" altLang="en-US"/>
        </a:p>
      </dgm:t>
    </dgm:pt>
    <dgm:pt modelId="{B1D2A92F-F277-924F-AF97-BAA97BD70944}" type="sibTrans" cxnId="{C8FC6878-66C0-5443-A485-74755114754F}">
      <dgm:prSet/>
      <dgm:spPr/>
      <dgm:t>
        <a:bodyPr/>
        <a:lstStyle/>
        <a:p>
          <a:endParaRPr lang="zh-CN" altLang="en-US"/>
        </a:p>
      </dgm:t>
    </dgm:pt>
    <dgm:pt modelId="{7E9750AB-5CED-3743-8988-B420D7C8E544}" type="pres">
      <dgm:prSet presAssocID="{4C38C8EC-7D05-ED4E-90BF-E90B87F996A6}" presName="vert0" presStyleCnt="0">
        <dgm:presLayoutVars>
          <dgm:dir/>
          <dgm:animOne val="branch"/>
          <dgm:animLvl val="lvl"/>
        </dgm:presLayoutVars>
      </dgm:prSet>
      <dgm:spPr/>
    </dgm:pt>
    <dgm:pt modelId="{D9774612-A111-3C42-90C8-CB1A154680B9}" type="pres">
      <dgm:prSet presAssocID="{542CA2A3-34F6-E64F-B6E8-19DE7D2A2EB8}" presName="thickLine" presStyleLbl="alignNode1" presStyleIdx="0" presStyleCnt="3"/>
      <dgm:spPr/>
    </dgm:pt>
    <dgm:pt modelId="{0BAB518A-37C6-B349-A16A-13A8926B3F35}" type="pres">
      <dgm:prSet presAssocID="{542CA2A3-34F6-E64F-B6E8-19DE7D2A2EB8}" presName="horz1" presStyleCnt="0"/>
      <dgm:spPr/>
    </dgm:pt>
    <dgm:pt modelId="{3CDB3492-78EA-774D-B1F4-9624C421DAB4}" type="pres">
      <dgm:prSet presAssocID="{542CA2A3-34F6-E64F-B6E8-19DE7D2A2EB8}" presName="tx1" presStyleLbl="revTx" presStyleIdx="0" presStyleCnt="3" custScaleY="140027"/>
      <dgm:spPr/>
    </dgm:pt>
    <dgm:pt modelId="{C038C91D-242B-E24F-A68E-ED5095990666}" type="pres">
      <dgm:prSet presAssocID="{542CA2A3-34F6-E64F-B6E8-19DE7D2A2EB8}" presName="vert1" presStyleCnt="0"/>
      <dgm:spPr/>
    </dgm:pt>
    <dgm:pt modelId="{21C115DE-0F2B-1C43-9D8F-8BDC1B01F016}" type="pres">
      <dgm:prSet presAssocID="{55AFE061-B35C-6B40-875E-99767BDF991D}" presName="thickLine" presStyleLbl="alignNode1" presStyleIdx="1" presStyleCnt="3"/>
      <dgm:spPr/>
    </dgm:pt>
    <dgm:pt modelId="{902FF252-F51D-6643-99E0-9926208C2607}" type="pres">
      <dgm:prSet presAssocID="{55AFE061-B35C-6B40-875E-99767BDF991D}" presName="horz1" presStyleCnt="0"/>
      <dgm:spPr/>
    </dgm:pt>
    <dgm:pt modelId="{13E78F88-B39E-474C-A84D-3D82CF088DA9}" type="pres">
      <dgm:prSet presAssocID="{55AFE061-B35C-6B40-875E-99767BDF991D}" presName="tx1" presStyleLbl="revTx" presStyleIdx="1" presStyleCnt="3"/>
      <dgm:spPr/>
    </dgm:pt>
    <dgm:pt modelId="{FF619709-D76E-534A-88C2-D1505AD9AD44}" type="pres">
      <dgm:prSet presAssocID="{55AFE061-B35C-6B40-875E-99767BDF991D}" presName="vert1" presStyleCnt="0"/>
      <dgm:spPr/>
    </dgm:pt>
    <dgm:pt modelId="{9544E0B2-5C57-AB4E-83BB-FBACFB7F241C}" type="pres">
      <dgm:prSet presAssocID="{4C528284-3A56-A441-8FDC-A62CB0B7F985}" presName="thickLine" presStyleLbl="alignNode1" presStyleIdx="2" presStyleCnt="3"/>
      <dgm:spPr/>
    </dgm:pt>
    <dgm:pt modelId="{7776D969-2E45-1046-938D-45DCC3C3B76E}" type="pres">
      <dgm:prSet presAssocID="{4C528284-3A56-A441-8FDC-A62CB0B7F985}" presName="horz1" presStyleCnt="0"/>
      <dgm:spPr/>
    </dgm:pt>
    <dgm:pt modelId="{9FB6BBFD-CAEF-7E44-BAF5-DCE2776402AA}" type="pres">
      <dgm:prSet presAssocID="{4C528284-3A56-A441-8FDC-A62CB0B7F985}" presName="tx1" presStyleLbl="revTx" presStyleIdx="2" presStyleCnt="3"/>
      <dgm:spPr/>
    </dgm:pt>
    <dgm:pt modelId="{DEB99984-6AA2-5D48-8199-D20208E8F310}" type="pres">
      <dgm:prSet presAssocID="{4C528284-3A56-A441-8FDC-A62CB0B7F985}" presName="vert1" presStyleCnt="0"/>
      <dgm:spPr/>
    </dgm:pt>
  </dgm:ptLst>
  <dgm:cxnLst>
    <dgm:cxn modelId="{D0397F1E-D9A2-A649-9E74-6DF08E3DB5E9}" type="presOf" srcId="{542CA2A3-34F6-E64F-B6E8-19DE7D2A2EB8}" destId="{3CDB3492-78EA-774D-B1F4-9624C421DAB4}" srcOrd="0" destOrd="0" presId="urn:microsoft.com/office/officeart/2008/layout/LinedList"/>
    <dgm:cxn modelId="{2B31A737-98E9-884B-891E-02251FCF5BC3}" srcId="{4C38C8EC-7D05-ED4E-90BF-E90B87F996A6}" destId="{55AFE061-B35C-6B40-875E-99767BDF991D}" srcOrd="1" destOrd="0" parTransId="{5CBB3829-D46C-0E4D-A03C-FF708EE05978}" sibTransId="{346EF943-2FAF-3B4D-9D97-9A2FD164F689}"/>
    <dgm:cxn modelId="{6BC83243-1363-4641-A759-07A4F3036BA5}" type="presOf" srcId="{55AFE061-B35C-6B40-875E-99767BDF991D}" destId="{13E78F88-B39E-474C-A84D-3D82CF088DA9}" srcOrd="0" destOrd="0" presId="urn:microsoft.com/office/officeart/2008/layout/LinedList"/>
    <dgm:cxn modelId="{C8FC6878-66C0-5443-A485-74755114754F}" srcId="{4C38C8EC-7D05-ED4E-90BF-E90B87F996A6}" destId="{4C528284-3A56-A441-8FDC-A62CB0B7F985}" srcOrd="2" destOrd="0" parTransId="{8252889E-B1DC-BB4D-90E0-71850E1761E9}" sibTransId="{B1D2A92F-F277-924F-AF97-BAA97BD70944}"/>
    <dgm:cxn modelId="{C8B2AEEE-27BF-984C-A139-C058B628837C}" type="presOf" srcId="{4C528284-3A56-A441-8FDC-A62CB0B7F985}" destId="{9FB6BBFD-CAEF-7E44-BAF5-DCE2776402AA}" srcOrd="0" destOrd="0" presId="urn:microsoft.com/office/officeart/2008/layout/LinedList"/>
    <dgm:cxn modelId="{84039AF5-8217-7F42-A4E8-0782BDF302EC}" type="presOf" srcId="{4C38C8EC-7D05-ED4E-90BF-E90B87F996A6}" destId="{7E9750AB-5CED-3743-8988-B420D7C8E544}" srcOrd="0" destOrd="0" presId="urn:microsoft.com/office/officeart/2008/layout/LinedList"/>
    <dgm:cxn modelId="{BDCF47FF-77B2-8246-BBED-46E6B3E4CF90}" srcId="{4C38C8EC-7D05-ED4E-90BF-E90B87F996A6}" destId="{542CA2A3-34F6-E64F-B6E8-19DE7D2A2EB8}" srcOrd="0" destOrd="0" parTransId="{F541E190-1F95-FB4B-844A-7FE202218FFE}" sibTransId="{AFA9E597-F99E-D24A-BE74-7E91A50716A1}"/>
    <dgm:cxn modelId="{814E7F6D-59BB-544B-9F64-39110784FCEC}" type="presParOf" srcId="{7E9750AB-5CED-3743-8988-B420D7C8E544}" destId="{D9774612-A111-3C42-90C8-CB1A154680B9}" srcOrd="0" destOrd="0" presId="urn:microsoft.com/office/officeart/2008/layout/LinedList"/>
    <dgm:cxn modelId="{7B5D416C-5273-7A45-946E-723A08D106C9}" type="presParOf" srcId="{7E9750AB-5CED-3743-8988-B420D7C8E544}" destId="{0BAB518A-37C6-B349-A16A-13A8926B3F35}" srcOrd="1" destOrd="0" presId="urn:microsoft.com/office/officeart/2008/layout/LinedList"/>
    <dgm:cxn modelId="{C1A54D19-95C7-A548-9262-F09D10DC00DE}" type="presParOf" srcId="{0BAB518A-37C6-B349-A16A-13A8926B3F35}" destId="{3CDB3492-78EA-774D-B1F4-9624C421DAB4}" srcOrd="0" destOrd="0" presId="urn:microsoft.com/office/officeart/2008/layout/LinedList"/>
    <dgm:cxn modelId="{EFC83862-E640-504B-B3D2-FEFA94B56512}" type="presParOf" srcId="{0BAB518A-37C6-B349-A16A-13A8926B3F35}" destId="{C038C91D-242B-E24F-A68E-ED5095990666}" srcOrd="1" destOrd="0" presId="urn:microsoft.com/office/officeart/2008/layout/LinedList"/>
    <dgm:cxn modelId="{40CB3296-F176-D049-B795-4C9E28D9F9E7}" type="presParOf" srcId="{7E9750AB-5CED-3743-8988-B420D7C8E544}" destId="{21C115DE-0F2B-1C43-9D8F-8BDC1B01F016}" srcOrd="2" destOrd="0" presId="urn:microsoft.com/office/officeart/2008/layout/LinedList"/>
    <dgm:cxn modelId="{EC258063-2600-B84C-8C59-2F66DCF66A67}" type="presParOf" srcId="{7E9750AB-5CED-3743-8988-B420D7C8E544}" destId="{902FF252-F51D-6643-99E0-9926208C2607}" srcOrd="3" destOrd="0" presId="urn:microsoft.com/office/officeart/2008/layout/LinedList"/>
    <dgm:cxn modelId="{B859573E-EFBF-984F-AC99-84DCB38CE039}" type="presParOf" srcId="{902FF252-F51D-6643-99E0-9926208C2607}" destId="{13E78F88-B39E-474C-A84D-3D82CF088DA9}" srcOrd="0" destOrd="0" presId="urn:microsoft.com/office/officeart/2008/layout/LinedList"/>
    <dgm:cxn modelId="{5542FDD4-CDDA-0A4C-80D6-6A6201D8EC1A}" type="presParOf" srcId="{902FF252-F51D-6643-99E0-9926208C2607}" destId="{FF619709-D76E-534A-88C2-D1505AD9AD44}" srcOrd="1" destOrd="0" presId="urn:microsoft.com/office/officeart/2008/layout/LinedList"/>
    <dgm:cxn modelId="{A0BDD676-EA2D-C343-890B-6465BD29559E}" type="presParOf" srcId="{7E9750AB-5CED-3743-8988-B420D7C8E544}" destId="{9544E0B2-5C57-AB4E-83BB-FBACFB7F241C}" srcOrd="4" destOrd="0" presId="urn:microsoft.com/office/officeart/2008/layout/LinedList"/>
    <dgm:cxn modelId="{FAA566F3-4166-B545-805D-13E8BD949D56}" type="presParOf" srcId="{7E9750AB-5CED-3743-8988-B420D7C8E544}" destId="{7776D969-2E45-1046-938D-45DCC3C3B76E}" srcOrd="5" destOrd="0" presId="urn:microsoft.com/office/officeart/2008/layout/LinedList"/>
    <dgm:cxn modelId="{49047153-07E7-C740-896E-C3F8C1C018B3}" type="presParOf" srcId="{7776D969-2E45-1046-938D-45DCC3C3B76E}" destId="{9FB6BBFD-CAEF-7E44-BAF5-DCE2776402AA}" srcOrd="0" destOrd="0" presId="urn:microsoft.com/office/officeart/2008/layout/LinedList"/>
    <dgm:cxn modelId="{8778B8CA-869A-F94D-BFF4-2D9F021CF248}" type="presParOf" srcId="{7776D969-2E45-1046-938D-45DCC3C3B76E}" destId="{DEB99984-6AA2-5D48-8199-D20208E8F3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98C46E6-663A-AA4C-B70F-394AA13972CB}"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B9C80D46-1474-1E45-B180-CFADA379C5CF}">
      <dgm:prSet/>
      <dgm:spPr/>
      <dgm:t>
        <a:bodyPr/>
        <a:lstStyle/>
        <a:p>
          <a:r>
            <a:rPr lang="zh-CN" altLang="en-US" b="0" i="0" u="none"/>
            <a:t>第五十条　在选址意见书、建设用地规划许可证、建设工程规划许可证或者乡村建设规划许可证发放后，因依法修改城乡规划给被许可人合法权益造成损失的，应当依法给予补偿。</a:t>
          </a:r>
        </a:p>
      </dgm:t>
    </dgm:pt>
    <dgm:pt modelId="{DCB5DC21-8C11-134A-BC9D-690986096B4D}" type="parTrans" cxnId="{6FFF3552-7E98-D44A-9D2E-82A9C5069738}">
      <dgm:prSet/>
      <dgm:spPr/>
      <dgm:t>
        <a:bodyPr/>
        <a:lstStyle/>
        <a:p>
          <a:endParaRPr lang="zh-CN" altLang="en-US"/>
        </a:p>
      </dgm:t>
    </dgm:pt>
    <dgm:pt modelId="{D1958535-D4E1-9D47-BCD0-4CC537A4A3D3}" type="sibTrans" cxnId="{6FFF3552-7E98-D44A-9D2E-82A9C5069738}">
      <dgm:prSet/>
      <dgm:spPr/>
      <dgm:t>
        <a:bodyPr/>
        <a:lstStyle/>
        <a:p>
          <a:endParaRPr lang="zh-CN" altLang="en-US"/>
        </a:p>
      </dgm:t>
    </dgm:pt>
    <dgm:pt modelId="{3DE3BCF7-EA0C-A744-9C6E-7A39D567576C}">
      <dgm:prSet/>
      <dgm:spPr/>
      <dgm:t>
        <a:bodyPr/>
        <a:lstStyle/>
        <a:p>
          <a:r>
            <a:rPr lang="zh-CN" altLang="en-US" b="0" i="0" u="none"/>
            <a:t>经依法审定的修建性详细规划、建设工程设计方案的总平面图不得随意修改；确需修改的，城乡规划主管部门应当采取听证会等形式，听取利害关系人的意见；因修改给利害关系人合法权益造成损失的，应当依法给予补偿。</a:t>
          </a:r>
        </a:p>
      </dgm:t>
    </dgm:pt>
    <dgm:pt modelId="{7813CCF7-CD0C-D94A-97E7-78E7FD50C423}" type="parTrans" cxnId="{B9407E0C-F4E0-AC42-9987-DC7EFB12DC09}">
      <dgm:prSet/>
      <dgm:spPr/>
      <dgm:t>
        <a:bodyPr/>
        <a:lstStyle/>
        <a:p>
          <a:endParaRPr lang="zh-CN" altLang="en-US"/>
        </a:p>
      </dgm:t>
    </dgm:pt>
    <dgm:pt modelId="{17E259C2-9054-6F46-BD9C-3F70FB8B30AB}" type="sibTrans" cxnId="{B9407E0C-F4E0-AC42-9987-DC7EFB12DC09}">
      <dgm:prSet/>
      <dgm:spPr/>
      <dgm:t>
        <a:bodyPr/>
        <a:lstStyle/>
        <a:p>
          <a:endParaRPr lang="zh-CN" altLang="en-US"/>
        </a:p>
      </dgm:t>
    </dgm:pt>
    <dgm:pt modelId="{A93E41B3-4C94-DB43-BF8E-C506F93A1030}" type="pres">
      <dgm:prSet presAssocID="{998C46E6-663A-AA4C-B70F-394AA13972CB}" presName="vert0" presStyleCnt="0">
        <dgm:presLayoutVars>
          <dgm:dir/>
          <dgm:animOne val="branch"/>
          <dgm:animLvl val="lvl"/>
        </dgm:presLayoutVars>
      </dgm:prSet>
      <dgm:spPr/>
    </dgm:pt>
    <dgm:pt modelId="{F7DA51A4-0B32-444D-82D6-04080D29C832}" type="pres">
      <dgm:prSet presAssocID="{B9C80D46-1474-1E45-B180-CFADA379C5CF}" presName="thickLine" presStyleLbl="alignNode1" presStyleIdx="0" presStyleCnt="2"/>
      <dgm:spPr/>
    </dgm:pt>
    <dgm:pt modelId="{468FC33C-6533-F14F-8EE0-98E53C2B78AD}" type="pres">
      <dgm:prSet presAssocID="{B9C80D46-1474-1E45-B180-CFADA379C5CF}" presName="horz1" presStyleCnt="0"/>
      <dgm:spPr/>
    </dgm:pt>
    <dgm:pt modelId="{A39E9F21-B807-2C4F-8A22-563C5F48EF7E}" type="pres">
      <dgm:prSet presAssocID="{B9C80D46-1474-1E45-B180-CFADA379C5CF}" presName="tx1" presStyleLbl="revTx" presStyleIdx="0" presStyleCnt="2"/>
      <dgm:spPr/>
    </dgm:pt>
    <dgm:pt modelId="{E5010F51-AA6D-2D4C-9224-8E6108EB9F46}" type="pres">
      <dgm:prSet presAssocID="{B9C80D46-1474-1E45-B180-CFADA379C5CF}" presName="vert1" presStyleCnt="0"/>
      <dgm:spPr/>
    </dgm:pt>
    <dgm:pt modelId="{DE1DB6EE-D9C2-034E-A27F-2B8269EB2C35}" type="pres">
      <dgm:prSet presAssocID="{3DE3BCF7-EA0C-A744-9C6E-7A39D567576C}" presName="thickLine" presStyleLbl="alignNode1" presStyleIdx="1" presStyleCnt="2"/>
      <dgm:spPr/>
    </dgm:pt>
    <dgm:pt modelId="{1ACD0BEC-FC28-804B-91B2-AFA9BCDADBB1}" type="pres">
      <dgm:prSet presAssocID="{3DE3BCF7-EA0C-A744-9C6E-7A39D567576C}" presName="horz1" presStyleCnt="0"/>
      <dgm:spPr/>
    </dgm:pt>
    <dgm:pt modelId="{7B98CE6E-8E3C-C749-B9D7-0E121695B891}" type="pres">
      <dgm:prSet presAssocID="{3DE3BCF7-EA0C-A744-9C6E-7A39D567576C}" presName="tx1" presStyleLbl="revTx" presStyleIdx="1" presStyleCnt="2"/>
      <dgm:spPr/>
    </dgm:pt>
    <dgm:pt modelId="{ACF29BF2-A746-7245-A3D6-E751F60EB4D4}" type="pres">
      <dgm:prSet presAssocID="{3DE3BCF7-EA0C-A744-9C6E-7A39D567576C}" presName="vert1" presStyleCnt="0"/>
      <dgm:spPr/>
    </dgm:pt>
  </dgm:ptLst>
  <dgm:cxnLst>
    <dgm:cxn modelId="{B9407E0C-F4E0-AC42-9987-DC7EFB12DC09}" srcId="{998C46E6-663A-AA4C-B70F-394AA13972CB}" destId="{3DE3BCF7-EA0C-A744-9C6E-7A39D567576C}" srcOrd="1" destOrd="0" parTransId="{7813CCF7-CD0C-D94A-97E7-78E7FD50C423}" sibTransId="{17E259C2-9054-6F46-BD9C-3F70FB8B30AB}"/>
    <dgm:cxn modelId="{2F32ED13-4582-2C4E-B8CA-7D802E9BD23C}" type="presOf" srcId="{B9C80D46-1474-1E45-B180-CFADA379C5CF}" destId="{A39E9F21-B807-2C4F-8A22-563C5F48EF7E}" srcOrd="0" destOrd="0" presId="urn:microsoft.com/office/officeart/2008/layout/LinedList"/>
    <dgm:cxn modelId="{6FFF3552-7E98-D44A-9D2E-82A9C5069738}" srcId="{998C46E6-663A-AA4C-B70F-394AA13972CB}" destId="{B9C80D46-1474-1E45-B180-CFADA379C5CF}" srcOrd="0" destOrd="0" parTransId="{DCB5DC21-8C11-134A-BC9D-690986096B4D}" sibTransId="{D1958535-D4E1-9D47-BCD0-4CC537A4A3D3}"/>
    <dgm:cxn modelId="{96959191-E76B-7844-8853-5521654FEFA3}" type="presOf" srcId="{3DE3BCF7-EA0C-A744-9C6E-7A39D567576C}" destId="{7B98CE6E-8E3C-C749-B9D7-0E121695B891}" srcOrd="0" destOrd="0" presId="urn:microsoft.com/office/officeart/2008/layout/LinedList"/>
    <dgm:cxn modelId="{8EC1B698-82A0-8441-9747-7030E72D1A61}" type="presOf" srcId="{998C46E6-663A-AA4C-B70F-394AA13972CB}" destId="{A93E41B3-4C94-DB43-BF8E-C506F93A1030}" srcOrd="0" destOrd="0" presId="urn:microsoft.com/office/officeart/2008/layout/LinedList"/>
    <dgm:cxn modelId="{6D4798F3-C9F8-0146-A42B-FB0CC8BE3135}" type="presParOf" srcId="{A93E41B3-4C94-DB43-BF8E-C506F93A1030}" destId="{F7DA51A4-0B32-444D-82D6-04080D29C832}" srcOrd="0" destOrd="0" presId="urn:microsoft.com/office/officeart/2008/layout/LinedList"/>
    <dgm:cxn modelId="{D5F51AD0-4002-C94D-95F1-FB2F7306AEB7}" type="presParOf" srcId="{A93E41B3-4C94-DB43-BF8E-C506F93A1030}" destId="{468FC33C-6533-F14F-8EE0-98E53C2B78AD}" srcOrd="1" destOrd="0" presId="urn:microsoft.com/office/officeart/2008/layout/LinedList"/>
    <dgm:cxn modelId="{40EE7BFE-9FDD-7143-B312-F7913D587660}" type="presParOf" srcId="{468FC33C-6533-F14F-8EE0-98E53C2B78AD}" destId="{A39E9F21-B807-2C4F-8A22-563C5F48EF7E}" srcOrd="0" destOrd="0" presId="urn:microsoft.com/office/officeart/2008/layout/LinedList"/>
    <dgm:cxn modelId="{926B5031-B7B2-AB4A-9FAA-1672B47E2039}" type="presParOf" srcId="{468FC33C-6533-F14F-8EE0-98E53C2B78AD}" destId="{E5010F51-AA6D-2D4C-9224-8E6108EB9F46}" srcOrd="1" destOrd="0" presId="urn:microsoft.com/office/officeart/2008/layout/LinedList"/>
    <dgm:cxn modelId="{A131C0BB-D6B6-2649-AF54-84F5872A6B96}" type="presParOf" srcId="{A93E41B3-4C94-DB43-BF8E-C506F93A1030}" destId="{DE1DB6EE-D9C2-034E-A27F-2B8269EB2C35}" srcOrd="2" destOrd="0" presId="urn:microsoft.com/office/officeart/2008/layout/LinedList"/>
    <dgm:cxn modelId="{8628FE8E-0FF6-E849-8F2D-E799B4E017C1}" type="presParOf" srcId="{A93E41B3-4C94-DB43-BF8E-C506F93A1030}" destId="{1ACD0BEC-FC28-804B-91B2-AFA9BCDADBB1}" srcOrd="3" destOrd="0" presId="urn:microsoft.com/office/officeart/2008/layout/LinedList"/>
    <dgm:cxn modelId="{64614DBE-E5E6-6343-8C6F-C59FFBE7A933}" type="presParOf" srcId="{1ACD0BEC-FC28-804B-91B2-AFA9BCDADBB1}" destId="{7B98CE6E-8E3C-C749-B9D7-0E121695B891}" srcOrd="0" destOrd="0" presId="urn:microsoft.com/office/officeart/2008/layout/LinedList"/>
    <dgm:cxn modelId="{DD06859F-D9CE-C345-BA4D-9956D912AE61}" type="presParOf" srcId="{1ACD0BEC-FC28-804B-91B2-AFA9BCDADBB1}" destId="{ACF29BF2-A746-7245-A3D6-E751F60EB4D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6B64946-FC41-DD40-91E5-35D34381B569}"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F4716A28-52B5-6444-B006-55D76EB89033}">
      <dgm:prSet/>
      <dgm:spPr/>
      <dgm:t>
        <a:bodyPr/>
        <a:lstStyle/>
        <a:p>
          <a:r>
            <a:rPr lang="zh-CN" altLang="en-US" b="0" i="0" u="none"/>
            <a:t>第五十一条　县级以上人民政府及其城乡规划主管部门应当加强对城乡规划编制、审批、实施、修改的监督检查。</a:t>
          </a:r>
        </a:p>
      </dgm:t>
    </dgm:pt>
    <dgm:pt modelId="{4538EB8E-84CD-3A48-B0C3-D8C1EA063CDB}" type="parTrans" cxnId="{78E29794-BC9E-C546-8F4C-401EA5195329}">
      <dgm:prSet/>
      <dgm:spPr/>
      <dgm:t>
        <a:bodyPr/>
        <a:lstStyle/>
        <a:p>
          <a:endParaRPr lang="zh-CN" altLang="en-US"/>
        </a:p>
      </dgm:t>
    </dgm:pt>
    <dgm:pt modelId="{06EA7FBB-F54B-9943-B917-45A75F1F1A62}" type="sibTrans" cxnId="{78E29794-BC9E-C546-8F4C-401EA5195329}">
      <dgm:prSet/>
      <dgm:spPr/>
      <dgm:t>
        <a:bodyPr/>
        <a:lstStyle/>
        <a:p>
          <a:endParaRPr lang="zh-CN" altLang="en-US"/>
        </a:p>
      </dgm:t>
    </dgm:pt>
    <dgm:pt modelId="{B3E5DF35-84AE-AC4B-925E-2052BC355338}">
      <dgm:prSet/>
      <dgm:spPr/>
      <dgm:t>
        <a:bodyPr/>
        <a:lstStyle/>
        <a:p>
          <a:r>
            <a:rPr lang="zh-CN" altLang="en-US" b="0" i="0" u="none"/>
            <a:t>第五十二条　地方各级人民政府应当向本级人民代表大会常务委员会或者乡、镇人民代表大会报告城乡规划的实施情况，并接受监督。</a:t>
          </a:r>
        </a:p>
      </dgm:t>
    </dgm:pt>
    <dgm:pt modelId="{2D854E10-E29B-FB48-B0B3-76B2330C2DD1}" type="parTrans" cxnId="{6EF99817-5F5A-5043-A1E0-925EA0404790}">
      <dgm:prSet/>
      <dgm:spPr/>
      <dgm:t>
        <a:bodyPr/>
        <a:lstStyle/>
        <a:p>
          <a:endParaRPr lang="zh-CN" altLang="en-US"/>
        </a:p>
      </dgm:t>
    </dgm:pt>
    <dgm:pt modelId="{772D9049-A6BD-AF4C-B5DC-4058DF139595}" type="sibTrans" cxnId="{6EF99817-5F5A-5043-A1E0-925EA0404790}">
      <dgm:prSet/>
      <dgm:spPr/>
      <dgm:t>
        <a:bodyPr/>
        <a:lstStyle/>
        <a:p>
          <a:endParaRPr lang="zh-CN" altLang="en-US"/>
        </a:p>
      </dgm:t>
    </dgm:pt>
    <dgm:pt modelId="{BB4087B8-9F69-A643-8E83-FC2F586CAFC3}" type="pres">
      <dgm:prSet presAssocID="{26B64946-FC41-DD40-91E5-35D34381B569}" presName="vert0" presStyleCnt="0">
        <dgm:presLayoutVars>
          <dgm:dir/>
          <dgm:animOne val="branch"/>
          <dgm:animLvl val="lvl"/>
        </dgm:presLayoutVars>
      </dgm:prSet>
      <dgm:spPr/>
    </dgm:pt>
    <dgm:pt modelId="{73966742-96E0-D44D-8586-A4166B0D736B}" type="pres">
      <dgm:prSet presAssocID="{F4716A28-52B5-6444-B006-55D76EB89033}" presName="thickLine" presStyleLbl="alignNode1" presStyleIdx="0" presStyleCnt="2"/>
      <dgm:spPr/>
    </dgm:pt>
    <dgm:pt modelId="{57EFE2DE-ABC7-744C-A94E-A93007777D80}" type="pres">
      <dgm:prSet presAssocID="{F4716A28-52B5-6444-B006-55D76EB89033}" presName="horz1" presStyleCnt="0"/>
      <dgm:spPr/>
    </dgm:pt>
    <dgm:pt modelId="{24AB51D3-F8AC-FA46-8952-D059AB9DB7D2}" type="pres">
      <dgm:prSet presAssocID="{F4716A28-52B5-6444-B006-55D76EB89033}" presName="tx1" presStyleLbl="revTx" presStyleIdx="0" presStyleCnt="2"/>
      <dgm:spPr/>
    </dgm:pt>
    <dgm:pt modelId="{5BA26D4E-1BED-524A-8FAE-1A6B876BF800}" type="pres">
      <dgm:prSet presAssocID="{F4716A28-52B5-6444-B006-55D76EB89033}" presName="vert1" presStyleCnt="0"/>
      <dgm:spPr/>
    </dgm:pt>
    <dgm:pt modelId="{A69FE7F7-9C81-9A48-A4B6-2A61D91DDA17}" type="pres">
      <dgm:prSet presAssocID="{B3E5DF35-84AE-AC4B-925E-2052BC355338}" presName="thickLine" presStyleLbl="alignNode1" presStyleIdx="1" presStyleCnt="2"/>
      <dgm:spPr/>
    </dgm:pt>
    <dgm:pt modelId="{09329283-D50A-B144-B720-3365CB887AE9}" type="pres">
      <dgm:prSet presAssocID="{B3E5DF35-84AE-AC4B-925E-2052BC355338}" presName="horz1" presStyleCnt="0"/>
      <dgm:spPr/>
    </dgm:pt>
    <dgm:pt modelId="{F45C2BFB-4EF3-A74B-88B5-4DB5D964DEC4}" type="pres">
      <dgm:prSet presAssocID="{B3E5DF35-84AE-AC4B-925E-2052BC355338}" presName="tx1" presStyleLbl="revTx" presStyleIdx="1" presStyleCnt="2"/>
      <dgm:spPr/>
    </dgm:pt>
    <dgm:pt modelId="{B02212E9-583B-6B4F-A9A6-077EA2089CD7}" type="pres">
      <dgm:prSet presAssocID="{B3E5DF35-84AE-AC4B-925E-2052BC355338}" presName="vert1" presStyleCnt="0"/>
      <dgm:spPr/>
    </dgm:pt>
  </dgm:ptLst>
  <dgm:cxnLst>
    <dgm:cxn modelId="{6EF99817-5F5A-5043-A1E0-925EA0404790}" srcId="{26B64946-FC41-DD40-91E5-35D34381B569}" destId="{B3E5DF35-84AE-AC4B-925E-2052BC355338}" srcOrd="1" destOrd="0" parTransId="{2D854E10-E29B-FB48-B0B3-76B2330C2DD1}" sibTransId="{772D9049-A6BD-AF4C-B5DC-4058DF139595}"/>
    <dgm:cxn modelId="{8EF52D3E-DFD5-BA40-870F-CE4F08CB66D1}" type="presOf" srcId="{26B64946-FC41-DD40-91E5-35D34381B569}" destId="{BB4087B8-9F69-A643-8E83-FC2F586CAFC3}" srcOrd="0" destOrd="0" presId="urn:microsoft.com/office/officeart/2008/layout/LinedList"/>
    <dgm:cxn modelId="{22401044-0509-7D43-89D9-A6AB1F472509}" type="presOf" srcId="{B3E5DF35-84AE-AC4B-925E-2052BC355338}" destId="{F45C2BFB-4EF3-A74B-88B5-4DB5D964DEC4}" srcOrd="0" destOrd="0" presId="urn:microsoft.com/office/officeart/2008/layout/LinedList"/>
    <dgm:cxn modelId="{79A08677-BD2F-D44A-B952-9FCC11B32435}" type="presOf" srcId="{F4716A28-52B5-6444-B006-55D76EB89033}" destId="{24AB51D3-F8AC-FA46-8952-D059AB9DB7D2}" srcOrd="0" destOrd="0" presId="urn:microsoft.com/office/officeart/2008/layout/LinedList"/>
    <dgm:cxn modelId="{78E29794-BC9E-C546-8F4C-401EA5195329}" srcId="{26B64946-FC41-DD40-91E5-35D34381B569}" destId="{F4716A28-52B5-6444-B006-55D76EB89033}" srcOrd="0" destOrd="0" parTransId="{4538EB8E-84CD-3A48-B0C3-D8C1EA063CDB}" sibTransId="{06EA7FBB-F54B-9943-B917-45A75F1F1A62}"/>
    <dgm:cxn modelId="{CFC36A73-645C-234F-A116-31CFD4AEB98B}" type="presParOf" srcId="{BB4087B8-9F69-A643-8E83-FC2F586CAFC3}" destId="{73966742-96E0-D44D-8586-A4166B0D736B}" srcOrd="0" destOrd="0" presId="urn:microsoft.com/office/officeart/2008/layout/LinedList"/>
    <dgm:cxn modelId="{A4E3D83C-391D-0B4B-8BE8-349F736A6825}" type="presParOf" srcId="{BB4087B8-9F69-A643-8E83-FC2F586CAFC3}" destId="{57EFE2DE-ABC7-744C-A94E-A93007777D80}" srcOrd="1" destOrd="0" presId="urn:microsoft.com/office/officeart/2008/layout/LinedList"/>
    <dgm:cxn modelId="{83D12BBD-1037-6248-BF27-83F47EB461AB}" type="presParOf" srcId="{57EFE2DE-ABC7-744C-A94E-A93007777D80}" destId="{24AB51D3-F8AC-FA46-8952-D059AB9DB7D2}" srcOrd="0" destOrd="0" presId="urn:microsoft.com/office/officeart/2008/layout/LinedList"/>
    <dgm:cxn modelId="{AB727D48-F366-0F4F-926B-10227B24FFC7}" type="presParOf" srcId="{57EFE2DE-ABC7-744C-A94E-A93007777D80}" destId="{5BA26D4E-1BED-524A-8FAE-1A6B876BF800}" srcOrd="1" destOrd="0" presId="urn:microsoft.com/office/officeart/2008/layout/LinedList"/>
    <dgm:cxn modelId="{65D6FE0B-3944-F845-962B-66E74471C052}" type="presParOf" srcId="{BB4087B8-9F69-A643-8E83-FC2F586CAFC3}" destId="{A69FE7F7-9C81-9A48-A4B6-2A61D91DDA17}" srcOrd="2" destOrd="0" presId="urn:microsoft.com/office/officeart/2008/layout/LinedList"/>
    <dgm:cxn modelId="{9DF348C4-D0FF-F54C-BFA5-7333447812B3}" type="presParOf" srcId="{BB4087B8-9F69-A643-8E83-FC2F586CAFC3}" destId="{09329283-D50A-B144-B720-3365CB887AE9}" srcOrd="3" destOrd="0" presId="urn:microsoft.com/office/officeart/2008/layout/LinedList"/>
    <dgm:cxn modelId="{31FD14E5-873E-294C-A896-4DBB40E63C7D}" type="presParOf" srcId="{09329283-D50A-B144-B720-3365CB887AE9}" destId="{F45C2BFB-4EF3-A74B-88B5-4DB5D964DEC4}" srcOrd="0" destOrd="0" presId="urn:microsoft.com/office/officeart/2008/layout/LinedList"/>
    <dgm:cxn modelId="{C8587BAF-D33A-0441-903F-37DFD9E1CFF7}" type="presParOf" srcId="{09329283-D50A-B144-B720-3365CB887AE9}" destId="{B02212E9-583B-6B4F-A9A6-077EA2089CD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41B5E8A-111B-654E-ADED-8D0681A3336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E10E8C2D-9863-2344-B777-CFE924856F51}">
      <dgm:prSet/>
      <dgm:spPr/>
      <dgm:t>
        <a:bodyPr/>
        <a:lstStyle/>
        <a:p>
          <a:r>
            <a:rPr lang="zh-CN" altLang="en-US" b="0" i="0" u="none"/>
            <a:t>第五十三条　县级以上人民政府城乡规划主管部门对城乡规划的实施情况进行监督检查，有权采取以下措施：</a:t>
          </a:r>
        </a:p>
      </dgm:t>
    </dgm:pt>
    <dgm:pt modelId="{C14DD68E-EEEF-3C4F-831A-7D7D9F36CE74}" type="parTrans" cxnId="{4231DF10-4E1C-D847-813F-C6D822F6C3BF}">
      <dgm:prSet/>
      <dgm:spPr/>
      <dgm:t>
        <a:bodyPr/>
        <a:lstStyle/>
        <a:p>
          <a:endParaRPr lang="zh-CN" altLang="en-US"/>
        </a:p>
      </dgm:t>
    </dgm:pt>
    <dgm:pt modelId="{F7538DA7-36F0-9E40-B9A6-CFAB472D8BE2}" type="sibTrans" cxnId="{4231DF10-4E1C-D847-813F-C6D822F6C3BF}">
      <dgm:prSet/>
      <dgm:spPr/>
      <dgm:t>
        <a:bodyPr/>
        <a:lstStyle/>
        <a:p>
          <a:endParaRPr lang="zh-CN" altLang="en-US"/>
        </a:p>
      </dgm:t>
    </dgm:pt>
    <dgm:pt modelId="{04C61C3E-F100-CE42-AB92-9A62ECCEAD2F}">
      <dgm:prSet/>
      <dgm:spPr/>
      <dgm:t>
        <a:bodyPr/>
        <a:lstStyle/>
        <a:p>
          <a:r>
            <a:rPr lang="zh-CN" altLang="en-US" b="0" i="0" u="none"/>
            <a:t>（一）要求有关单位和人员提供与监督事项有关的文件、资料，并进行复制；</a:t>
          </a:r>
        </a:p>
      </dgm:t>
    </dgm:pt>
    <dgm:pt modelId="{76739197-791C-BF46-9104-86179D30CB41}" type="parTrans" cxnId="{CF5E6F5A-F9AF-3D44-A418-274461BB0C46}">
      <dgm:prSet/>
      <dgm:spPr/>
      <dgm:t>
        <a:bodyPr/>
        <a:lstStyle/>
        <a:p>
          <a:endParaRPr lang="zh-CN" altLang="en-US"/>
        </a:p>
      </dgm:t>
    </dgm:pt>
    <dgm:pt modelId="{558A513C-13EF-A443-B227-2204EC09AE1E}" type="sibTrans" cxnId="{CF5E6F5A-F9AF-3D44-A418-274461BB0C46}">
      <dgm:prSet/>
      <dgm:spPr/>
      <dgm:t>
        <a:bodyPr/>
        <a:lstStyle/>
        <a:p>
          <a:endParaRPr lang="zh-CN" altLang="en-US"/>
        </a:p>
      </dgm:t>
    </dgm:pt>
    <dgm:pt modelId="{F5ACB617-E289-2B4C-B8E6-271D69D4ED41}">
      <dgm:prSet/>
      <dgm:spPr/>
      <dgm:t>
        <a:bodyPr/>
        <a:lstStyle/>
        <a:p>
          <a:r>
            <a:rPr lang="zh-CN" altLang="en-US" b="0" i="0" u="none"/>
            <a:t>（二）要求有关单位和人员就监督事项涉及的问题作出解释和说明，并根据需要进入现场进行勘测；</a:t>
          </a:r>
        </a:p>
      </dgm:t>
    </dgm:pt>
    <dgm:pt modelId="{3D4A5FBC-2A26-AA4F-B707-A3CA261716A8}" type="parTrans" cxnId="{A960BA6E-57A1-0143-BD0A-0E739A45BA02}">
      <dgm:prSet/>
      <dgm:spPr/>
      <dgm:t>
        <a:bodyPr/>
        <a:lstStyle/>
        <a:p>
          <a:endParaRPr lang="zh-CN" altLang="en-US"/>
        </a:p>
      </dgm:t>
    </dgm:pt>
    <dgm:pt modelId="{3696251C-540E-3A45-A3D2-A3FC06E5829D}" type="sibTrans" cxnId="{A960BA6E-57A1-0143-BD0A-0E739A45BA02}">
      <dgm:prSet/>
      <dgm:spPr/>
      <dgm:t>
        <a:bodyPr/>
        <a:lstStyle/>
        <a:p>
          <a:endParaRPr lang="zh-CN" altLang="en-US"/>
        </a:p>
      </dgm:t>
    </dgm:pt>
    <dgm:pt modelId="{FCB77548-8EC0-7C4D-9D29-A18E56A0DE88}">
      <dgm:prSet/>
      <dgm:spPr/>
      <dgm:t>
        <a:bodyPr/>
        <a:lstStyle/>
        <a:p>
          <a:r>
            <a:rPr lang="zh-CN" altLang="en-US" b="0" i="0" u="none"/>
            <a:t>（三）责令有关单位和人员停止违反有关城乡规划的法律、法规的行为。</a:t>
          </a:r>
        </a:p>
      </dgm:t>
    </dgm:pt>
    <dgm:pt modelId="{59E154DB-B65C-4947-A9AD-06D64EE6DB6A}" type="parTrans" cxnId="{6F4DCED3-A01D-3641-B503-002A2477DD1E}">
      <dgm:prSet/>
      <dgm:spPr/>
      <dgm:t>
        <a:bodyPr/>
        <a:lstStyle/>
        <a:p>
          <a:endParaRPr lang="zh-CN" altLang="en-US"/>
        </a:p>
      </dgm:t>
    </dgm:pt>
    <dgm:pt modelId="{E27D6347-E2D6-804A-9F99-8D88B8019182}" type="sibTrans" cxnId="{6F4DCED3-A01D-3641-B503-002A2477DD1E}">
      <dgm:prSet/>
      <dgm:spPr/>
      <dgm:t>
        <a:bodyPr/>
        <a:lstStyle/>
        <a:p>
          <a:endParaRPr lang="zh-CN" altLang="en-US"/>
        </a:p>
      </dgm:t>
    </dgm:pt>
    <dgm:pt modelId="{AAF036A1-302D-FD4F-AEEB-6ECBFDF7C2E1}">
      <dgm:prSet/>
      <dgm:spPr/>
      <dgm:t>
        <a:bodyPr/>
        <a:lstStyle/>
        <a:p>
          <a:r>
            <a:rPr lang="zh-CN" altLang="en-US" b="0" i="0" u="none"/>
            <a:t>城乡规划主管部门的工作人员履行前款规定的监督检查职责，应当出示执法证件。被监督检查的单位和人员应当予以配合，不得妨碍和阻挠依法进行的监督检查活动。</a:t>
          </a:r>
        </a:p>
      </dgm:t>
    </dgm:pt>
    <dgm:pt modelId="{343D0289-4609-594B-9D6D-8F64DCFF7E37}" type="parTrans" cxnId="{5D1C303E-8332-FC41-A401-EE874BA04965}">
      <dgm:prSet/>
      <dgm:spPr/>
      <dgm:t>
        <a:bodyPr/>
        <a:lstStyle/>
        <a:p>
          <a:endParaRPr lang="zh-CN" altLang="en-US"/>
        </a:p>
      </dgm:t>
    </dgm:pt>
    <dgm:pt modelId="{84C7AF3D-6FE0-4646-8927-F8420C23303B}" type="sibTrans" cxnId="{5D1C303E-8332-FC41-A401-EE874BA04965}">
      <dgm:prSet/>
      <dgm:spPr/>
      <dgm:t>
        <a:bodyPr/>
        <a:lstStyle/>
        <a:p>
          <a:endParaRPr lang="zh-CN" altLang="en-US"/>
        </a:p>
      </dgm:t>
    </dgm:pt>
    <dgm:pt modelId="{361D3EDF-ACF8-CF43-8A30-AC149FC8E585}" type="pres">
      <dgm:prSet presAssocID="{041B5E8A-111B-654E-ADED-8D0681A33367}" presName="vert0" presStyleCnt="0">
        <dgm:presLayoutVars>
          <dgm:dir/>
          <dgm:animOne val="branch"/>
          <dgm:animLvl val="lvl"/>
        </dgm:presLayoutVars>
      </dgm:prSet>
      <dgm:spPr/>
    </dgm:pt>
    <dgm:pt modelId="{3400727F-5332-7F46-99F6-746E0A672704}" type="pres">
      <dgm:prSet presAssocID="{E10E8C2D-9863-2344-B777-CFE924856F51}" presName="thickLine" presStyleLbl="alignNode1" presStyleIdx="0" presStyleCnt="5"/>
      <dgm:spPr/>
    </dgm:pt>
    <dgm:pt modelId="{4B6DEC9A-3EB6-4342-9C59-4B3DB1191BCE}" type="pres">
      <dgm:prSet presAssocID="{E10E8C2D-9863-2344-B777-CFE924856F51}" presName="horz1" presStyleCnt="0"/>
      <dgm:spPr/>
    </dgm:pt>
    <dgm:pt modelId="{17ACE2FB-6A34-C04C-A4C7-2D582C2B0E4D}" type="pres">
      <dgm:prSet presAssocID="{E10E8C2D-9863-2344-B777-CFE924856F51}" presName="tx1" presStyleLbl="revTx" presStyleIdx="0" presStyleCnt="5"/>
      <dgm:spPr/>
    </dgm:pt>
    <dgm:pt modelId="{E5A03F74-A1F7-2040-846E-C0A06185B5BE}" type="pres">
      <dgm:prSet presAssocID="{E10E8C2D-9863-2344-B777-CFE924856F51}" presName="vert1" presStyleCnt="0"/>
      <dgm:spPr/>
    </dgm:pt>
    <dgm:pt modelId="{53DD5A83-9509-F642-B194-5E8C792FB7C7}" type="pres">
      <dgm:prSet presAssocID="{04C61C3E-F100-CE42-AB92-9A62ECCEAD2F}" presName="thickLine" presStyleLbl="alignNode1" presStyleIdx="1" presStyleCnt="5"/>
      <dgm:spPr/>
    </dgm:pt>
    <dgm:pt modelId="{AD80E326-AF94-2E49-B5BC-ED5FEF540787}" type="pres">
      <dgm:prSet presAssocID="{04C61C3E-F100-CE42-AB92-9A62ECCEAD2F}" presName="horz1" presStyleCnt="0"/>
      <dgm:spPr/>
    </dgm:pt>
    <dgm:pt modelId="{22FFC4E7-AD74-AE47-9F83-C4C7F46DC70A}" type="pres">
      <dgm:prSet presAssocID="{04C61C3E-F100-CE42-AB92-9A62ECCEAD2F}" presName="tx1" presStyleLbl="revTx" presStyleIdx="1" presStyleCnt="5"/>
      <dgm:spPr/>
    </dgm:pt>
    <dgm:pt modelId="{EAD24D48-8E94-F040-823F-BC2D720DD96B}" type="pres">
      <dgm:prSet presAssocID="{04C61C3E-F100-CE42-AB92-9A62ECCEAD2F}" presName="vert1" presStyleCnt="0"/>
      <dgm:spPr/>
    </dgm:pt>
    <dgm:pt modelId="{EC8513B3-E3BA-2D4D-98AB-AB4C0D729C16}" type="pres">
      <dgm:prSet presAssocID="{F5ACB617-E289-2B4C-B8E6-271D69D4ED41}" presName="thickLine" presStyleLbl="alignNode1" presStyleIdx="2" presStyleCnt="5"/>
      <dgm:spPr/>
    </dgm:pt>
    <dgm:pt modelId="{C9C002B3-9A2D-7E44-BB2E-89C027269680}" type="pres">
      <dgm:prSet presAssocID="{F5ACB617-E289-2B4C-B8E6-271D69D4ED41}" presName="horz1" presStyleCnt="0"/>
      <dgm:spPr/>
    </dgm:pt>
    <dgm:pt modelId="{B9D254BE-3B48-E443-BEDC-0E88C688DA23}" type="pres">
      <dgm:prSet presAssocID="{F5ACB617-E289-2B4C-B8E6-271D69D4ED41}" presName="tx1" presStyleLbl="revTx" presStyleIdx="2" presStyleCnt="5"/>
      <dgm:spPr/>
    </dgm:pt>
    <dgm:pt modelId="{CF2BF5F9-8389-F541-B83D-9BE9D22721F5}" type="pres">
      <dgm:prSet presAssocID="{F5ACB617-E289-2B4C-B8E6-271D69D4ED41}" presName="vert1" presStyleCnt="0"/>
      <dgm:spPr/>
    </dgm:pt>
    <dgm:pt modelId="{40220ED2-FC99-6D47-B2E1-08B25A2A8FA5}" type="pres">
      <dgm:prSet presAssocID="{FCB77548-8EC0-7C4D-9D29-A18E56A0DE88}" presName="thickLine" presStyleLbl="alignNode1" presStyleIdx="3" presStyleCnt="5"/>
      <dgm:spPr/>
    </dgm:pt>
    <dgm:pt modelId="{AF0DAEF6-1F51-2445-BB9E-6E017C29BA32}" type="pres">
      <dgm:prSet presAssocID="{FCB77548-8EC0-7C4D-9D29-A18E56A0DE88}" presName="horz1" presStyleCnt="0"/>
      <dgm:spPr/>
    </dgm:pt>
    <dgm:pt modelId="{F6FEAE99-692E-C142-BD1A-910DCF1D3846}" type="pres">
      <dgm:prSet presAssocID="{FCB77548-8EC0-7C4D-9D29-A18E56A0DE88}" presName="tx1" presStyleLbl="revTx" presStyleIdx="3" presStyleCnt="5"/>
      <dgm:spPr/>
    </dgm:pt>
    <dgm:pt modelId="{0BBE9909-1554-3542-8B69-714FA4C47596}" type="pres">
      <dgm:prSet presAssocID="{FCB77548-8EC0-7C4D-9D29-A18E56A0DE88}" presName="vert1" presStyleCnt="0"/>
      <dgm:spPr/>
    </dgm:pt>
    <dgm:pt modelId="{00F44520-1E0E-854A-88D3-8D11AE09EBDF}" type="pres">
      <dgm:prSet presAssocID="{AAF036A1-302D-FD4F-AEEB-6ECBFDF7C2E1}" presName="thickLine" presStyleLbl="alignNode1" presStyleIdx="4" presStyleCnt="5"/>
      <dgm:spPr/>
    </dgm:pt>
    <dgm:pt modelId="{87836C14-118B-5446-B4E2-340BAC668E66}" type="pres">
      <dgm:prSet presAssocID="{AAF036A1-302D-FD4F-AEEB-6ECBFDF7C2E1}" presName="horz1" presStyleCnt="0"/>
      <dgm:spPr/>
    </dgm:pt>
    <dgm:pt modelId="{D0671591-0E69-AB40-9362-E50C24D210D0}" type="pres">
      <dgm:prSet presAssocID="{AAF036A1-302D-FD4F-AEEB-6ECBFDF7C2E1}" presName="tx1" presStyleLbl="revTx" presStyleIdx="4" presStyleCnt="5"/>
      <dgm:spPr/>
    </dgm:pt>
    <dgm:pt modelId="{FD518020-0401-914A-B7D0-45CE5C6F1731}" type="pres">
      <dgm:prSet presAssocID="{AAF036A1-302D-FD4F-AEEB-6ECBFDF7C2E1}" presName="vert1" presStyleCnt="0"/>
      <dgm:spPr/>
    </dgm:pt>
  </dgm:ptLst>
  <dgm:cxnLst>
    <dgm:cxn modelId="{4231DF10-4E1C-D847-813F-C6D822F6C3BF}" srcId="{041B5E8A-111B-654E-ADED-8D0681A33367}" destId="{E10E8C2D-9863-2344-B777-CFE924856F51}" srcOrd="0" destOrd="0" parTransId="{C14DD68E-EEEF-3C4F-831A-7D7D9F36CE74}" sibTransId="{F7538DA7-36F0-9E40-B9A6-CFAB472D8BE2}"/>
    <dgm:cxn modelId="{44C9313B-947C-4B45-B34A-A4638A516F88}" type="presOf" srcId="{04C61C3E-F100-CE42-AB92-9A62ECCEAD2F}" destId="{22FFC4E7-AD74-AE47-9F83-C4C7F46DC70A}" srcOrd="0" destOrd="0" presId="urn:microsoft.com/office/officeart/2008/layout/LinedList"/>
    <dgm:cxn modelId="{5D1C303E-8332-FC41-A401-EE874BA04965}" srcId="{041B5E8A-111B-654E-ADED-8D0681A33367}" destId="{AAF036A1-302D-FD4F-AEEB-6ECBFDF7C2E1}" srcOrd="4" destOrd="0" parTransId="{343D0289-4609-594B-9D6D-8F64DCFF7E37}" sibTransId="{84C7AF3D-6FE0-4646-8927-F8420C23303B}"/>
    <dgm:cxn modelId="{CF5E6F5A-F9AF-3D44-A418-274461BB0C46}" srcId="{041B5E8A-111B-654E-ADED-8D0681A33367}" destId="{04C61C3E-F100-CE42-AB92-9A62ECCEAD2F}" srcOrd="1" destOrd="0" parTransId="{76739197-791C-BF46-9104-86179D30CB41}" sibTransId="{558A513C-13EF-A443-B227-2204EC09AE1E}"/>
    <dgm:cxn modelId="{2F65846C-596C-874F-8D5A-8DD3CFF6CF0F}" type="presOf" srcId="{AAF036A1-302D-FD4F-AEEB-6ECBFDF7C2E1}" destId="{D0671591-0E69-AB40-9362-E50C24D210D0}" srcOrd="0" destOrd="0" presId="urn:microsoft.com/office/officeart/2008/layout/LinedList"/>
    <dgm:cxn modelId="{A960BA6E-57A1-0143-BD0A-0E739A45BA02}" srcId="{041B5E8A-111B-654E-ADED-8D0681A33367}" destId="{F5ACB617-E289-2B4C-B8E6-271D69D4ED41}" srcOrd="2" destOrd="0" parTransId="{3D4A5FBC-2A26-AA4F-B707-A3CA261716A8}" sibTransId="{3696251C-540E-3A45-A3D2-A3FC06E5829D}"/>
    <dgm:cxn modelId="{1DB76AAF-8531-C243-87AF-9414290303E6}" type="presOf" srcId="{041B5E8A-111B-654E-ADED-8D0681A33367}" destId="{361D3EDF-ACF8-CF43-8A30-AC149FC8E585}" srcOrd="0" destOrd="0" presId="urn:microsoft.com/office/officeart/2008/layout/LinedList"/>
    <dgm:cxn modelId="{FFAD59CC-18F8-8848-BF4B-FA149E56E586}" type="presOf" srcId="{F5ACB617-E289-2B4C-B8E6-271D69D4ED41}" destId="{B9D254BE-3B48-E443-BEDC-0E88C688DA23}" srcOrd="0" destOrd="0" presId="urn:microsoft.com/office/officeart/2008/layout/LinedList"/>
    <dgm:cxn modelId="{6F4DCED3-A01D-3641-B503-002A2477DD1E}" srcId="{041B5E8A-111B-654E-ADED-8D0681A33367}" destId="{FCB77548-8EC0-7C4D-9D29-A18E56A0DE88}" srcOrd="3" destOrd="0" parTransId="{59E154DB-B65C-4947-A9AD-06D64EE6DB6A}" sibTransId="{E27D6347-E2D6-804A-9F99-8D88B8019182}"/>
    <dgm:cxn modelId="{E7A375D7-0494-DF4A-AA5A-1160B26C4674}" type="presOf" srcId="{FCB77548-8EC0-7C4D-9D29-A18E56A0DE88}" destId="{F6FEAE99-692E-C142-BD1A-910DCF1D3846}" srcOrd="0" destOrd="0" presId="urn:microsoft.com/office/officeart/2008/layout/LinedList"/>
    <dgm:cxn modelId="{0D2EEDE9-E270-8F44-9D6B-8FBA083E4D5F}" type="presOf" srcId="{E10E8C2D-9863-2344-B777-CFE924856F51}" destId="{17ACE2FB-6A34-C04C-A4C7-2D582C2B0E4D}" srcOrd="0" destOrd="0" presId="urn:microsoft.com/office/officeart/2008/layout/LinedList"/>
    <dgm:cxn modelId="{248E5CD0-572F-5348-8F36-7C1108394BDB}" type="presParOf" srcId="{361D3EDF-ACF8-CF43-8A30-AC149FC8E585}" destId="{3400727F-5332-7F46-99F6-746E0A672704}" srcOrd="0" destOrd="0" presId="urn:microsoft.com/office/officeart/2008/layout/LinedList"/>
    <dgm:cxn modelId="{6DB30E57-A3FC-D448-888F-4DC90B7AA2E3}" type="presParOf" srcId="{361D3EDF-ACF8-CF43-8A30-AC149FC8E585}" destId="{4B6DEC9A-3EB6-4342-9C59-4B3DB1191BCE}" srcOrd="1" destOrd="0" presId="urn:microsoft.com/office/officeart/2008/layout/LinedList"/>
    <dgm:cxn modelId="{56E05B7A-6491-C04C-9BB9-922683752B0D}" type="presParOf" srcId="{4B6DEC9A-3EB6-4342-9C59-4B3DB1191BCE}" destId="{17ACE2FB-6A34-C04C-A4C7-2D582C2B0E4D}" srcOrd="0" destOrd="0" presId="urn:microsoft.com/office/officeart/2008/layout/LinedList"/>
    <dgm:cxn modelId="{F8B8544C-0FD2-B541-B19F-C0D384E93383}" type="presParOf" srcId="{4B6DEC9A-3EB6-4342-9C59-4B3DB1191BCE}" destId="{E5A03F74-A1F7-2040-846E-C0A06185B5BE}" srcOrd="1" destOrd="0" presId="urn:microsoft.com/office/officeart/2008/layout/LinedList"/>
    <dgm:cxn modelId="{55D309DB-674E-9842-9E75-42452F5A9D95}" type="presParOf" srcId="{361D3EDF-ACF8-CF43-8A30-AC149FC8E585}" destId="{53DD5A83-9509-F642-B194-5E8C792FB7C7}" srcOrd="2" destOrd="0" presId="urn:microsoft.com/office/officeart/2008/layout/LinedList"/>
    <dgm:cxn modelId="{8B2FFBC5-1EE5-A141-A879-C9DE3DA7B27C}" type="presParOf" srcId="{361D3EDF-ACF8-CF43-8A30-AC149FC8E585}" destId="{AD80E326-AF94-2E49-B5BC-ED5FEF540787}" srcOrd="3" destOrd="0" presId="urn:microsoft.com/office/officeart/2008/layout/LinedList"/>
    <dgm:cxn modelId="{A9AC0AD4-6F57-3D42-A54F-BEA34B8F9036}" type="presParOf" srcId="{AD80E326-AF94-2E49-B5BC-ED5FEF540787}" destId="{22FFC4E7-AD74-AE47-9F83-C4C7F46DC70A}" srcOrd="0" destOrd="0" presId="urn:microsoft.com/office/officeart/2008/layout/LinedList"/>
    <dgm:cxn modelId="{89A01768-2E30-0844-AE53-93DA96F60BA1}" type="presParOf" srcId="{AD80E326-AF94-2E49-B5BC-ED5FEF540787}" destId="{EAD24D48-8E94-F040-823F-BC2D720DD96B}" srcOrd="1" destOrd="0" presId="urn:microsoft.com/office/officeart/2008/layout/LinedList"/>
    <dgm:cxn modelId="{16F32AFE-B42B-7647-8979-05AB478FBFFC}" type="presParOf" srcId="{361D3EDF-ACF8-CF43-8A30-AC149FC8E585}" destId="{EC8513B3-E3BA-2D4D-98AB-AB4C0D729C16}" srcOrd="4" destOrd="0" presId="urn:microsoft.com/office/officeart/2008/layout/LinedList"/>
    <dgm:cxn modelId="{3AE010BF-E75F-C848-AB50-ECF9816955C6}" type="presParOf" srcId="{361D3EDF-ACF8-CF43-8A30-AC149FC8E585}" destId="{C9C002B3-9A2D-7E44-BB2E-89C027269680}" srcOrd="5" destOrd="0" presId="urn:microsoft.com/office/officeart/2008/layout/LinedList"/>
    <dgm:cxn modelId="{29893EDD-5509-F546-BB48-3F1B90C79739}" type="presParOf" srcId="{C9C002B3-9A2D-7E44-BB2E-89C027269680}" destId="{B9D254BE-3B48-E443-BEDC-0E88C688DA23}" srcOrd="0" destOrd="0" presId="urn:microsoft.com/office/officeart/2008/layout/LinedList"/>
    <dgm:cxn modelId="{938047CD-E4AD-0D46-8741-BBE221009223}" type="presParOf" srcId="{C9C002B3-9A2D-7E44-BB2E-89C027269680}" destId="{CF2BF5F9-8389-F541-B83D-9BE9D22721F5}" srcOrd="1" destOrd="0" presId="urn:microsoft.com/office/officeart/2008/layout/LinedList"/>
    <dgm:cxn modelId="{E5087341-3FC7-CD45-80C2-E7D5FE20472E}" type="presParOf" srcId="{361D3EDF-ACF8-CF43-8A30-AC149FC8E585}" destId="{40220ED2-FC99-6D47-B2E1-08B25A2A8FA5}" srcOrd="6" destOrd="0" presId="urn:microsoft.com/office/officeart/2008/layout/LinedList"/>
    <dgm:cxn modelId="{A6415A32-DBBA-5742-82B1-99F56ADC6405}" type="presParOf" srcId="{361D3EDF-ACF8-CF43-8A30-AC149FC8E585}" destId="{AF0DAEF6-1F51-2445-BB9E-6E017C29BA32}" srcOrd="7" destOrd="0" presId="urn:microsoft.com/office/officeart/2008/layout/LinedList"/>
    <dgm:cxn modelId="{00F8D846-B0F1-6943-934A-76ACB373F0A5}" type="presParOf" srcId="{AF0DAEF6-1F51-2445-BB9E-6E017C29BA32}" destId="{F6FEAE99-692E-C142-BD1A-910DCF1D3846}" srcOrd="0" destOrd="0" presId="urn:microsoft.com/office/officeart/2008/layout/LinedList"/>
    <dgm:cxn modelId="{409D6E5E-BD71-0B46-AF8E-7D599F852EF9}" type="presParOf" srcId="{AF0DAEF6-1F51-2445-BB9E-6E017C29BA32}" destId="{0BBE9909-1554-3542-8B69-714FA4C47596}" srcOrd="1" destOrd="0" presId="urn:microsoft.com/office/officeart/2008/layout/LinedList"/>
    <dgm:cxn modelId="{40B311D9-C3B4-CE4F-9F38-7EFF809AC96F}" type="presParOf" srcId="{361D3EDF-ACF8-CF43-8A30-AC149FC8E585}" destId="{00F44520-1E0E-854A-88D3-8D11AE09EBDF}" srcOrd="8" destOrd="0" presId="urn:microsoft.com/office/officeart/2008/layout/LinedList"/>
    <dgm:cxn modelId="{47CBBB85-9BFF-B040-B8B9-19BE71A406C5}" type="presParOf" srcId="{361D3EDF-ACF8-CF43-8A30-AC149FC8E585}" destId="{87836C14-118B-5446-B4E2-340BAC668E66}" srcOrd="9" destOrd="0" presId="urn:microsoft.com/office/officeart/2008/layout/LinedList"/>
    <dgm:cxn modelId="{88B1A334-672A-5845-9139-A7BC3C1DAAA6}" type="presParOf" srcId="{87836C14-118B-5446-B4E2-340BAC668E66}" destId="{D0671591-0E69-AB40-9362-E50C24D210D0}" srcOrd="0" destOrd="0" presId="urn:microsoft.com/office/officeart/2008/layout/LinedList"/>
    <dgm:cxn modelId="{5633B6FE-562D-6C42-8601-C3DD51A15A0D}" type="presParOf" srcId="{87836C14-118B-5446-B4E2-340BAC668E66}" destId="{FD518020-0401-914A-B7D0-45CE5C6F173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F1BAFD-76DC-2249-977A-76E90C460024}"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E740F2C9-9EBF-504E-8DDC-A186D8640156}">
      <dgm:prSet/>
      <dgm:spPr/>
      <dgm:t>
        <a:bodyPr/>
        <a:lstStyle/>
        <a:p>
          <a:r>
            <a:rPr lang="zh-CN" altLang="en-US" b="1" i="0" u="none"/>
            <a:t>第三条</a:t>
          </a:r>
          <a:r>
            <a:rPr lang="zh-CN" altLang="en-US" b="0" i="0" u="none"/>
            <a:t>　城市和镇应当依照本法制定城市规划和镇规划。城市、镇规划区内的建设活动应当符合规划要求。</a:t>
          </a:r>
          <a:endParaRPr lang="zh-CN" altLang="en-US"/>
        </a:p>
      </dgm:t>
    </dgm:pt>
    <dgm:pt modelId="{652E5526-E76A-7947-8A86-A3F3B048D52B}" type="parTrans" cxnId="{45B18E67-DE0C-CD43-B108-B0B9DB303BA0}">
      <dgm:prSet/>
      <dgm:spPr/>
      <dgm:t>
        <a:bodyPr/>
        <a:lstStyle/>
        <a:p>
          <a:endParaRPr lang="zh-CN" altLang="en-US"/>
        </a:p>
      </dgm:t>
    </dgm:pt>
    <dgm:pt modelId="{DB564F9B-5BE6-4540-B6FB-B052F2ECD7F4}" type="sibTrans" cxnId="{45B18E67-DE0C-CD43-B108-B0B9DB303BA0}">
      <dgm:prSet/>
      <dgm:spPr/>
      <dgm:t>
        <a:bodyPr/>
        <a:lstStyle/>
        <a:p>
          <a:endParaRPr lang="zh-CN" altLang="en-US"/>
        </a:p>
      </dgm:t>
    </dgm:pt>
    <dgm:pt modelId="{CA0225D9-DF6C-7A43-B300-920F70CA084B}">
      <dgm:prSet/>
      <dgm:spPr/>
      <dgm:t>
        <a:bodyPr/>
        <a:lstStyle/>
        <a:p>
          <a:r>
            <a:rPr lang="zh-CN" altLang="en-US" b="0" i="0" u="none"/>
            <a:t>县级以上地方人民政府根据本地农村经济社会发展水平，按照因地制宜、切实可行的原则，确定应当制定乡规划、村庄规划的区域。在确定区域内的乡、村庄，应当依照本法制定规划，规划区内的乡、村庄建设应当符合规划要求。</a:t>
          </a:r>
          <a:endParaRPr lang="zh-CN" altLang="en-US"/>
        </a:p>
      </dgm:t>
    </dgm:pt>
    <dgm:pt modelId="{FF602E27-EF67-B542-9F03-06D8459B7CB2}" type="parTrans" cxnId="{5493DDCE-99AE-5449-9A49-BF3625BCACF0}">
      <dgm:prSet/>
      <dgm:spPr/>
      <dgm:t>
        <a:bodyPr/>
        <a:lstStyle/>
        <a:p>
          <a:endParaRPr lang="zh-CN" altLang="en-US"/>
        </a:p>
      </dgm:t>
    </dgm:pt>
    <dgm:pt modelId="{FAA87B04-418A-C443-B9EB-7A713273506D}" type="sibTrans" cxnId="{5493DDCE-99AE-5449-9A49-BF3625BCACF0}">
      <dgm:prSet/>
      <dgm:spPr/>
      <dgm:t>
        <a:bodyPr/>
        <a:lstStyle/>
        <a:p>
          <a:endParaRPr lang="zh-CN" altLang="en-US"/>
        </a:p>
      </dgm:t>
    </dgm:pt>
    <dgm:pt modelId="{2D6AE8B9-4723-3C43-9852-2BD65C81834E}">
      <dgm:prSet/>
      <dgm:spPr/>
      <dgm:t>
        <a:bodyPr/>
        <a:lstStyle/>
        <a:p>
          <a:r>
            <a:rPr lang="zh-CN" altLang="en-US" b="0" i="0" u="none"/>
            <a:t>县级以上地方人民政府鼓励、指导前款规定以外的区域的乡、村庄制定和实施乡规划、村庄规划。</a:t>
          </a:r>
          <a:endParaRPr lang="zh-CN" altLang="en-US"/>
        </a:p>
      </dgm:t>
    </dgm:pt>
    <dgm:pt modelId="{07CA624B-1CBF-3E41-B398-DBA162CDCDD4}" type="parTrans" cxnId="{E6AD374C-E175-0945-AE07-C6686B41D622}">
      <dgm:prSet/>
      <dgm:spPr/>
      <dgm:t>
        <a:bodyPr/>
        <a:lstStyle/>
        <a:p>
          <a:endParaRPr lang="zh-CN" altLang="en-US"/>
        </a:p>
      </dgm:t>
    </dgm:pt>
    <dgm:pt modelId="{BAC88A94-9418-484E-90E7-E7575DEC88FF}" type="sibTrans" cxnId="{E6AD374C-E175-0945-AE07-C6686B41D622}">
      <dgm:prSet/>
      <dgm:spPr/>
      <dgm:t>
        <a:bodyPr/>
        <a:lstStyle/>
        <a:p>
          <a:endParaRPr lang="zh-CN" altLang="en-US"/>
        </a:p>
      </dgm:t>
    </dgm:pt>
    <dgm:pt modelId="{732FF181-0E9B-194A-BF2A-002B1DB06FFC}" type="pres">
      <dgm:prSet presAssocID="{1BF1BAFD-76DC-2249-977A-76E90C460024}" presName="vert0" presStyleCnt="0">
        <dgm:presLayoutVars>
          <dgm:dir/>
          <dgm:animOne val="branch"/>
          <dgm:animLvl val="lvl"/>
        </dgm:presLayoutVars>
      </dgm:prSet>
      <dgm:spPr/>
    </dgm:pt>
    <dgm:pt modelId="{8C84085F-C262-DE4E-944F-9AA5E1C7D74B}" type="pres">
      <dgm:prSet presAssocID="{E740F2C9-9EBF-504E-8DDC-A186D8640156}" presName="thickLine" presStyleLbl="alignNode1" presStyleIdx="0" presStyleCnt="3"/>
      <dgm:spPr/>
    </dgm:pt>
    <dgm:pt modelId="{BFB5D83D-CE9E-164B-95EE-4011A8C6343E}" type="pres">
      <dgm:prSet presAssocID="{E740F2C9-9EBF-504E-8DDC-A186D8640156}" presName="horz1" presStyleCnt="0"/>
      <dgm:spPr/>
    </dgm:pt>
    <dgm:pt modelId="{EE302C04-49AB-3841-85E8-58F31421FE4C}" type="pres">
      <dgm:prSet presAssocID="{E740F2C9-9EBF-504E-8DDC-A186D8640156}" presName="tx1" presStyleLbl="revTx" presStyleIdx="0" presStyleCnt="3"/>
      <dgm:spPr/>
    </dgm:pt>
    <dgm:pt modelId="{737C7408-59DC-6648-98C4-5D73A377ADAF}" type="pres">
      <dgm:prSet presAssocID="{E740F2C9-9EBF-504E-8DDC-A186D8640156}" presName="vert1" presStyleCnt="0"/>
      <dgm:spPr/>
    </dgm:pt>
    <dgm:pt modelId="{054D00D5-D0DF-5E4D-A338-951E5C493A92}" type="pres">
      <dgm:prSet presAssocID="{CA0225D9-DF6C-7A43-B300-920F70CA084B}" presName="thickLine" presStyleLbl="alignNode1" presStyleIdx="1" presStyleCnt="3"/>
      <dgm:spPr/>
    </dgm:pt>
    <dgm:pt modelId="{B11D46B4-EEAC-7A47-A4E3-AA8194D9D5E9}" type="pres">
      <dgm:prSet presAssocID="{CA0225D9-DF6C-7A43-B300-920F70CA084B}" presName="horz1" presStyleCnt="0"/>
      <dgm:spPr/>
    </dgm:pt>
    <dgm:pt modelId="{0317A6DA-582A-5C46-8180-FC4C4CDC59F7}" type="pres">
      <dgm:prSet presAssocID="{CA0225D9-DF6C-7A43-B300-920F70CA084B}" presName="tx1" presStyleLbl="revTx" presStyleIdx="1" presStyleCnt="3"/>
      <dgm:spPr/>
    </dgm:pt>
    <dgm:pt modelId="{B3931CEE-096D-1E45-970D-B4035926C5FB}" type="pres">
      <dgm:prSet presAssocID="{CA0225D9-DF6C-7A43-B300-920F70CA084B}" presName="vert1" presStyleCnt="0"/>
      <dgm:spPr/>
    </dgm:pt>
    <dgm:pt modelId="{622D82F2-6408-B047-8D61-AC37BE15C9BE}" type="pres">
      <dgm:prSet presAssocID="{2D6AE8B9-4723-3C43-9852-2BD65C81834E}" presName="thickLine" presStyleLbl="alignNode1" presStyleIdx="2" presStyleCnt="3"/>
      <dgm:spPr/>
    </dgm:pt>
    <dgm:pt modelId="{34818C06-E055-0749-BF97-96912E3485E5}" type="pres">
      <dgm:prSet presAssocID="{2D6AE8B9-4723-3C43-9852-2BD65C81834E}" presName="horz1" presStyleCnt="0"/>
      <dgm:spPr/>
    </dgm:pt>
    <dgm:pt modelId="{947E22A2-1EFD-8949-82CC-7E044310EB4B}" type="pres">
      <dgm:prSet presAssocID="{2D6AE8B9-4723-3C43-9852-2BD65C81834E}" presName="tx1" presStyleLbl="revTx" presStyleIdx="2" presStyleCnt="3"/>
      <dgm:spPr/>
    </dgm:pt>
    <dgm:pt modelId="{F2C3B29D-4DBC-FD44-8717-9EACF72F1239}" type="pres">
      <dgm:prSet presAssocID="{2D6AE8B9-4723-3C43-9852-2BD65C81834E}" presName="vert1" presStyleCnt="0"/>
      <dgm:spPr/>
    </dgm:pt>
  </dgm:ptLst>
  <dgm:cxnLst>
    <dgm:cxn modelId="{967C1B2F-6F6D-CB4D-B890-8616F3A00670}" type="presOf" srcId="{E740F2C9-9EBF-504E-8DDC-A186D8640156}" destId="{EE302C04-49AB-3841-85E8-58F31421FE4C}" srcOrd="0" destOrd="0" presId="urn:microsoft.com/office/officeart/2008/layout/LinedList"/>
    <dgm:cxn modelId="{224C6946-6D72-844B-AE57-3623ED10409A}" type="presOf" srcId="{2D6AE8B9-4723-3C43-9852-2BD65C81834E}" destId="{947E22A2-1EFD-8949-82CC-7E044310EB4B}" srcOrd="0" destOrd="0" presId="urn:microsoft.com/office/officeart/2008/layout/LinedList"/>
    <dgm:cxn modelId="{FAB0EB46-9C77-DC48-8C82-EF553D8B88D2}" type="presOf" srcId="{1BF1BAFD-76DC-2249-977A-76E90C460024}" destId="{732FF181-0E9B-194A-BF2A-002B1DB06FFC}" srcOrd="0" destOrd="0" presId="urn:microsoft.com/office/officeart/2008/layout/LinedList"/>
    <dgm:cxn modelId="{E6AD374C-E175-0945-AE07-C6686B41D622}" srcId="{1BF1BAFD-76DC-2249-977A-76E90C460024}" destId="{2D6AE8B9-4723-3C43-9852-2BD65C81834E}" srcOrd="2" destOrd="0" parTransId="{07CA624B-1CBF-3E41-B398-DBA162CDCDD4}" sibTransId="{BAC88A94-9418-484E-90E7-E7575DEC88FF}"/>
    <dgm:cxn modelId="{C60C0C66-915C-0F43-A974-5FB2AF6A3E15}" type="presOf" srcId="{CA0225D9-DF6C-7A43-B300-920F70CA084B}" destId="{0317A6DA-582A-5C46-8180-FC4C4CDC59F7}" srcOrd="0" destOrd="0" presId="urn:microsoft.com/office/officeart/2008/layout/LinedList"/>
    <dgm:cxn modelId="{45B18E67-DE0C-CD43-B108-B0B9DB303BA0}" srcId="{1BF1BAFD-76DC-2249-977A-76E90C460024}" destId="{E740F2C9-9EBF-504E-8DDC-A186D8640156}" srcOrd="0" destOrd="0" parTransId="{652E5526-E76A-7947-8A86-A3F3B048D52B}" sibTransId="{DB564F9B-5BE6-4540-B6FB-B052F2ECD7F4}"/>
    <dgm:cxn modelId="{5493DDCE-99AE-5449-9A49-BF3625BCACF0}" srcId="{1BF1BAFD-76DC-2249-977A-76E90C460024}" destId="{CA0225D9-DF6C-7A43-B300-920F70CA084B}" srcOrd="1" destOrd="0" parTransId="{FF602E27-EF67-B542-9F03-06D8459B7CB2}" sibTransId="{FAA87B04-418A-C443-B9EB-7A713273506D}"/>
    <dgm:cxn modelId="{35A12319-8CAC-BC4D-AAA9-6C64044CAFF5}" type="presParOf" srcId="{732FF181-0E9B-194A-BF2A-002B1DB06FFC}" destId="{8C84085F-C262-DE4E-944F-9AA5E1C7D74B}" srcOrd="0" destOrd="0" presId="urn:microsoft.com/office/officeart/2008/layout/LinedList"/>
    <dgm:cxn modelId="{86EAD1EF-6B41-FE48-A926-CC6932917E72}" type="presParOf" srcId="{732FF181-0E9B-194A-BF2A-002B1DB06FFC}" destId="{BFB5D83D-CE9E-164B-95EE-4011A8C6343E}" srcOrd="1" destOrd="0" presId="urn:microsoft.com/office/officeart/2008/layout/LinedList"/>
    <dgm:cxn modelId="{87480382-B3A4-F64D-8DAB-86BEABD310C5}" type="presParOf" srcId="{BFB5D83D-CE9E-164B-95EE-4011A8C6343E}" destId="{EE302C04-49AB-3841-85E8-58F31421FE4C}" srcOrd="0" destOrd="0" presId="urn:microsoft.com/office/officeart/2008/layout/LinedList"/>
    <dgm:cxn modelId="{46BF42A8-702B-7343-ABC3-705B2D455B87}" type="presParOf" srcId="{BFB5D83D-CE9E-164B-95EE-4011A8C6343E}" destId="{737C7408-59DC-6648-98C4-5D73A377ADAF}" srcOrd="1" destOrd="0" presId="urn:microsoft.com/office/officeart/2008/layout/LinedList"/>
    <dgm:cxn modelId="{153C4F73-3967-BD45-B6BC-DBC3E5C9E828}" type="presParOf" srcId="{732FF181-0E9B-194A-BF2A-002B1DB06FFC}" destId="{054D00D5-D0DF-5E4D-A338-951E5C493A92}" srcOrd="2" destOrd="0" presId="urn:microsoft.com/office/officeart/2008/layout/LinedList"/>
    <dgm:cxn modelId="{9BC4F8A6-22E8-3249-BFA9-3AF75F0E1966}" type="presParOf" srcId="{732FF181-0E9B-194A-BF2A-002B1DB06FFC}" destId="{B11D46B4-EEAC-7A47-A4E3-AA8194D9D5E9}" srcOrd="3" destOrd="0" presId="urn:microsoft.com/office/officeart/2008/layout/LinedList"/>
    <dgm:cxn modelId="{67B1C10F-552F-294A-9840-B85E6DE85268}" type="presParOf" srcId="{B11D46B4-EEAC-7A47-A4E3-AA8194D9D5E9}" destId="{0317A6DA-582A-5C46-8180-FC4C4CDC59F7}" srcOrd="0" destOrd="0" presId="urn:microsoft.com/office/officeart/2008/layout/LinedList"/>
    <dgm:cxn modelId="{329314D2-8DE7-A84C-9B43-57956B8969D7}" type="presParOf" srcId="{B11D46B4-EEAC-7A47-A4E3-AA8194D9D5E9}" destId="{B3931CEE-096D-1E45-970D-B4035926C5FB}" srcOrd="1" destOrd="0" presId="urn:microsoft.com/office/officeart/2008/layout/LinedList"/>
    <dgm:cxn modelId="{5D765A74-9CE8-3243-8384-CB5B00C14399}" type="presParOf" srcId="{732FF181-0E9B-194A-BF2A-002B1DB06FFC}" destId="{622D82F2-6408-B047-8D61-AC37BE15C9BE}" srcOrd="4" destOrd="0" presId="urn:microsoft.com/office/officeart/2008/layout/LinedList"/>
    <dgm:cxn modelId="{E553412D-320C-864E-BE7E-E8932044CB92}" type="presParOf" srcId="{732FF181-0E9B-194A-BF2A-002B1DB06FFC}" destId="{34818C06-E055-0749-BF97-96912E3485E5}" srcOrd="5" destOrd="0" presId="urn:microsoft.com/office/officeart/2008/layout/LinedList"/>
    <dgm:cxn modelId="{5E0A13AF-BEA8-ED4D-B620-B6F9D8FE3828}" type="presParOf" srcId="{34818C06-E055-0749-BF97-96912E3485E5}" destId="{947E22A2-1EFD-8949-82CC-7E044310EB4B}" srcOrd="0" destOrd="0" presId="urn:microsoft.com/office/officeart/2008/layout/LinedList"/>
    <dgm:cxn modelId="{F2624CFD-D875-C740-AD94-F3D4B8074A81}" type="presParOf" srcId="{34818C06-E055-0749-BF97-96912E3485E5}" destId="{F2C3B29D-4DBC-FD44-8717-9EACF72F123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83DF330-48BD-E840-8BCC-14F12654EFDC}"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A85DF09A-8CC9-5648-92EA-BE132DD85C5D}">
      <dgm:prSet/>
      <dgm:spPr/>
      <dgm:t>
        <a:bodyPr/>
        <a:lstStyle/>
        <a:p>
          <a:r>
            <a:rPr lang="zh-CN" altLang="en-US" b="0" i="0" u="none"/>
            <a:t>第五十四条　监督检查情况和处理结果应当依法公开，供公众查阅和监督。</a:t>
          </a:r>
        </a:p>
      </dgm:t>
    </dgm:pt>
    <dgm:pt modelId="{CE8172BB-4944-134C-9C76-14B020224D0D}" type="parTrans" cxnId="{EE3B6C2E-8ECF-8343-8363-C9C43F57B991}">
      <dgm:prSet/>
      <dgm:spPr/>
      <dgm:t>
        <a:bodyPr/>
        <a:lstStyle/>
        <a:p>
          <a:endParaRPr lang="zh-CN" altLang="en-US"/>
        </a:p>
      </dgm:t>
    </dgm:pt>
    <dgm:pt modelId="{FC0A1993-7D96-694C-AC8B-A34304E476D1}" type="sibTrans" cxnId="{EE3B6C2E-8ECF-8343-8363-C9C43F57B991}">
      <dgm:prSet/>
      <dgm:spPr/>
      <dgm:t>
        <a:bodyPr/>
        <a:lstStyle/>
        <a:p>
          <a:endParaRPr lang="zh-CN" altLang="en-US"/>
        </a:p>
      </dgm:t>
    </dgm:pt>
    <dgm:pt modelId="{B65D5662-6A29-5549-AFF3-B1FA92A8E470}">
      <dgm:prSet/>
      <dgm:spPr/>
      <dgm:t>
        <a:bodyPr/>
        <a:lstStyle/>
        <a:p>
          <a:r>
            <a:rPr lang="zh-CN" altLang="en-US" b="0" i="0" u="none"/>
            <a:t>第五十五条　城乡规划主管部门在查处违反本法规定的行为时，发现国家机关工作人员依法应当给予行政处分的，应当向其任免机关或者监察机关提出处分建议。</a:t>
          </a:r>
        </a:p>
      </dgm:t>
    </dgm:pt>
    <dgm:pt modelId="{1463855B-8AAA-6741-AA8E-9144F8F8127F}" type="parTrans" cxnId="{D27E9E9D-2F93-714B-8C2B-E6386D8745F4}">
      <dgm:prSet/>
      <dgm:spPr/>
      <dgm:t>
        <a:bodyPr/>
        <a:lstStyle/>
        <a:p>
          <a:endParaRPr lang="zh-CN" altLang="en-US"/>
        </a:p>
      </dgm:t>
    </dgm:pt>
    <dgm:pt modelId="{DDDA5FF6-3BB9-7D4B-891D-DB7C1C4376B6}" type="sibTrans" cxnId="{D27E9E9D-2F93-714B-8C2B-E6386D8745F4}">
      <dgm:prSet/>
      <dgm:spPr/>
      <dgm:t>
        <a:bodyPr/>
        <a:lstStyle/>
        <a:p>
          <a:endParaRPr lang="zh-CN" altLang="en-US"/>
        </a:p>
      </dgm:t>
    </dgm:pt>
    <dgm:pt modelId="{6363B54D-E20D-1041-80FB-034296F12077}">
      <dgm:prSet/>
      <dgm:spPr/>
      <dgm:t>
        <a:bodyPr/>
        <a:lstStyle/>
        <a:p>
          <a:r>
            <a:rPr lang="zh-CN" altLang="en-US" b="0" i="0" u="none"/>
            <a:t>第五十六条　依照本法规定应当给予行政处罚，而有关城乡规划主管部门不给予行政处罚的，上级人民政府城乡规划主管部门有权责令其作出行政处罚决定或者建议有关人民政府责令其给予行政处罚。</a:t>
          </a:r>
        </a:p>
      </dgm:t>
    </dgm:pt>
    <dgm:pt modelId="{F8A7BF8B-FDBC-7F42-AD38-AA9E9F39DBC9}" type="parTrans" cxnId="{513A24B6-3910-4947-AB17-763384142816}">
      <dgm:prSet/>
      <dgm:spPr/>
      <dgm:t>
        <a:bodyPr/>
        <a:lstStyle/>
        <a:p>
          <a:endParaRPr lang="zh-CN" altLang="en-US"/>
        </a:p>
      </dgm:t>
    </dgm:pt>
    <dgm:pt modelId="{E17A3DDE-B922-1E4D-8B88-14A4715855CA}" type="sibTrans" cxnId="{513A24B6-3910-4947-AB17-763384142816}">
      <dgm:prSet/>
      <dgm:spPr/>
      <dgm:t>
        <a:bodyPr/>
        <a:lstStyle/>
        <a:p>
          <a:endParaRPr lang="zh-CN" altLang="en-US"/>
        </a:p>
      </dgm:t>
    </dgm:pt>
    <dgm:pt modelId="{46B5596B-3D8E-5948-BCFF-02B7786B65A2}">
      <dgm:prSet/>
      <dgm:spPr/>
      <dgm:t>
        <a:bodyPr/>
        <a:lstStyle/>
        <a:p>
          <a:r>
            <a:rPr lang="zh-CN" altLang="en-US" b="0" i="0" u="none"/>
            <a:t>第五十七条　城乡规划主管部门违反本法规定作出行政许可的，上级人民政府城乡规划主管部门有权责令其撤销或者直接撤销该行政许可。因撤销行政许可给当事人合法权益造成损失的，应当依法给予赔偿。</a:t>
          </a:r>
        </a:p>
      </dgm:t>
    </dgm:pt>
    <dgm:pt modelId="{C9C53041-3FAE-B446-AD37-323F91DBD838}" type="parTrans" cxnId="{1774BB86-A4B3-5641-8C8D-ED189B67F674}">
      <dgm:prSet/>
      <dgm:spPr/>
      <dgm:t>
        <a:bodyPr/>
        <a:lstStyle/>
        <a:p>
          <a:endParaRPr lang="zh-CN" altLang="en-US"/>
        </a:p>
      </dgm:t>
    </dgm:pt>
    <dgm:pt modelId="{9C225BC7-B62D-A44A-A48A-0E5E36D7ED7D}" type="sibTrans" cxnId="{1774BB86-A4B3-5641-8C8D-ED189B67F674}">
      <dgm:prSet/>
      <dgm:spPr/>
      <dgm:t>
        <a:bodyPr/>
        <a:lstStyle/>
        <a:p>
          <a:endParaRPr lang="zh-CN" altLang="en-US"/>
        </a:p>
      </dgm:t>
    </dgm:pt>
    <dgm:pt modelId="{55548150-2D79-5345-A952-003122C74EAF}" type="pres">
      <dgm:prSet presAssocID="{683DF330-48BD-E840-8BCC-14F12654EFDC}" presName="vert0" presStyleCnt="0">
        <dgm:presLayoutVars>
          <dgm:dir/>
          <dgm:animOne val="branch"/>
          <dgm:animLvl val="lvl"/>
        </dgm:presLayoutVars>
      </dgm:prSet>
      <dgm:spPr/>
    </dgm:pt>
    <dgm:pt modelId="{E6D05AF9-414A-0247-A69F-5F35A7E72FCF}" type="pres">
      <dgm:prSet presAssocID="{A85DF09A-8CC9-5648-92EA-BE132DD85C5D}" presName="thickLine" presStyleLbl="alignNode1" presStyleIdx="0" presStyleCnt="4"/>
      <dgm:spPr/>
    </dgm:pt>
    <dgm:pt modelId="{9169D514-1766-9E4C-918D-F84BE2CDD4D2}" type="pres">
      <dgm:prSet presAssocID="{A85DF09A-8CC9-5648-92EA-BE132DD85C5D}" presName="horz1" presStyleCnt="0"/>
      <dgm:spPr/>
    </dgm:pt>
    <dgm:pt modelId="{58700B61-2531-F64E-86BC-53631B86F102}" type="pres">
      <dgm:prSet presAssocID="{A85DF09A-8CC9-5648-92EA-BE132DD85C5D}" presName="tx1" presStyleLbl="revTx" presStyleIdx="0" presStyleCnt="4"/>
      <dgm:spPr/>
    </dgm:pt>
    <dgm:pt modelId="{1BBFE975-4C31-884A-A082-A604954ECC92}" type="pres">
      <dgm:prSet presAssocID="{A85DF09A-8CC9-5648-92EA-BE132DD85C5D}" presName="vert1" presStyleCnt="0"/>
      <dgm:spPr/>
    </dgm:pt>
    <dgm:pt modelId="{BB3AAA02-05CD-444A-9AFC-35011E91B7DE}" type="pres">
      <dgm:prSet presAssocID="{B65D5662-6A29-5549-AFF3-B1FA92A8E470}" presName="thickLine" presStyleLbl="alignNode1" presStyleIdx="1" presStyleCnt="4"/>
      <dgm:spPr/>
    </dgm:pt>
    <dgm:pt modelId="{7378892A-B4DF-A04E-BB04-481DB5E42109}" type="pres">
      <dgm:prSet presAssocID="{B65D5662-6A29-5549-AFF3-B1FA92A8E470}" presName="horz1" presStyleCnt="0"/>
      <dgm:spPr/>
    </dgm:pt>
    <dgm:pt modelId="{FAE57E90-7EBE-D040-957A-CB0BB8E948A0}" type="pres">
      <dgm:prSet presAssocID="{B65D5662-6A29-5549-AFF3-B1FA92A8E470}" presName="tx1" presStyleLbl="revTx" presStyleIdx="1" presStyleCnt="4"/>
      <dgm:spPr/>
    </dgm:pt>
    <dgm:pt modelId="{EEA9981D-39C1-D843-A51F-1A2852844367}" type="pres">
      <dgm:prSet presAssocID="{B65D5662-6A29-5549-AFF3-B1FA92A8E470}" presName="vert1" presStyleCnt="0"/>
      <dgm:spPr/>
    </dgm:pt>
    <dgm:pt modelId="{3A7CF69C-4833-C94E-A6FE-019E95B7B7A8}" type="pres">
      <dgm:prSet presAssocID="{6363B54D-E20D-1041-80FB-034296F12077}" presName="thickLine" presStyleLbl="alignNode1" presStyleIdx="2" presStyleCnt="4"/>
      <dgm:spPr/>
    </dgm:pt>
    <dgm:pt modelId="{C37EAD61-3A1F-7C41-A050-13B5089CDF4F}" type="pres">
      <dgm:prSet presAssocID="{6363B54D-E20D-1041-80FB-034296F12077}" presName="horz1" presStyleCnt="0"/>
      <dgm:spPr/>
    </dgm:pt>
    <dgm:pt modelId="{1C8691A6-ED8F-A841-9270-2BF1A7F2DAA5}" type="pres">
      <dgm:prSet presAssocID="{6363B54D-E20D-1041-80FB-034296F12077}" presName="tx1" presStyleLbl="revTx" presStyleIdx="2" presStyleCnt="4"/>
      <dgm:spPr/>
    </dgm:pt>
    <dgm:pt modelId="{01E3D59E-3422-C745-B129-C3D98C8BC31B}" type="pres">
      <dgm:prSet presAssocID="{6363B54D-E20D-1041-80FB-034296F12077}" presName="vert1" presStyleCnt="0"/>
      <dgm:spPr/>
    </dgm:pt>
    <dgm:pt modelId="{A13D80AC-7F83-2B44-B395-93198250438D}" type="pres">
      <dgm:prSet presAssocID="{46B5596B-3D8E-5948-BCFF-02B7786B65A2}" presName="thickLine" presStyleLbl="alignNode1" presStyleIdx="3" presStyleCnt="4"/>
      <dgm:spPr/>
    </dgm:pt>
    <dgm:pt modelId="{E23EE004-E8CB-2347-800C-EA5645698AAA}" type="pres">
      <dgm:prSet presAssocID="{46B5596B-3D8E-5948-BCFF-02B7786B65A2}" presName="horz1" presStyleCnt="0"/>
      <dgm:spPr/>
    </dgm:pt>
    <dgm:pt modelId="{2D65EAFD-F9F1-1C4C-BA1D-5E45696A8828}" type="pres">
      <dgm:prSet presAssocID="{46B5596B-3D8E-5948-BCFF-02B7786B65A2}" presName="tx1" presStyleLbl="revTx" presStyleIdx="3" presStyleCnt="4"/>
      <dgm:spPr/>
    </dgm:pt>
    <dgm:pt modelId="{BA581FDF-F7AB-F342-A389-A83D8682C857}" type="pres">
      <dgm:prSet presAssocID="{46B5596B-3D8E-5948-BCFF-02B7786B65A2}" presName="vert1" presStyleCnt="0"/>
      <dgm:spPr/>
    </dgm:pt>
  </dgm:ptLst>
  <dgm:cxnLst>
    <dgm:cxn modelId="{5B45BA1F-CF80-6445-BAA1-74C46E569912}" type="presOf" srcId="{6363B54D-E20D-1041-80FB-034296F12077}" destId="{1C8691A6-ED8F-A841-9270-2BF1A7F2DAA5}" srcOrd="0" destOrd="0" presId="urn:microsoft.com/office/officeart/2008/layout/LinedList"/>
    <dgm:cxn modelId="{EE3B6C2E-8ECF-8343-8363-C9C43F57B991}" srcId="{683DF330-48BD-E840-8BCC-14F12654EFDC}" destId="{A85DF09A-8CC9-5648-92EA-BE132DD85C5D}" srcOrd="0" destOrd="0" parTransId="{CE8172BB-4944-134C-9C76-14B020224D0D}" sibTransId="{FC0A1993-7D96-694C-AC8B-A34304E476D1}"/>
    <dgm:cxn modelId="{84621F48-E302-464E-BF0F-42C580330C9C}" type="presOf" srcId="{A85DF09A-8CC9-5648-92EA-BE132DD85C5D}" destId="{58700B61-2531-F64E-86BC-53631B86F102}" srcOrd="0" destOrd="0" presId="urn:microsoft.com/office/officeart/2008/layout/LinedList"/>
    <dgm:cxn modelId="{6D504C5E-EE76-CD4A-A224-1D6DD4BA3398}" type="presOf" srcId="{B65D5662-6A29-5549-AFF3-B1FA92A8E470}" destId="{FAE57E90-7EBE-D040-957A-CB0BB8E948A0}" srcOrd="0" destOrd="0" presId="urn:microsoft.com/office/officeart/2008/layout/LinedList"/>
    <dgm:cxn modelId="{916C6563-44DD-1C47-B591-E341B3FB3AA1}" type="presOf" srcId="{683DF330-48BD-E840-8BCC-14F12654EFDC}" destId="{55548150-2D79-5345-A952-003122C74EAF}" srcOrd="0" destOrd="0" presId="urn:microsoft.com/office/officeart/2008/layout/LinedList"/>
    <dgm:cxn modelId="{9D2E2D7B-6F3F-064A-B37B-BE01FB6227B4}" type="presOf" srcId="{46B5596B-3D8E-5948-BCFF-02B7786B65A2}" destId="{2D65EAFD-F9F1-1C4C-BA1D-5E45696A8828}" srcOrd="0" destOrd="0" presId="urn:microsoft.com/office/officeart/2008/layout/LinedList"/>
    <dgm:cxn modelId="{1774BB86-A4B3-5641-8C8D-ED189B67F674}" srcId="{683DF330-48BD-E840-8BCC-14F12654EFDC}" destId="{46B5596B-3D8E-5948-BCFF-02B7786B65A2}" srcOrd="3" destOrd="0" parTransId="{C9C53041-3FAE-B446-AD37-323F91DBD838}" sibTransId="{9C225BC7-B62D-A44A-A48A-0E5E36D7ED7D}"/>
    <dgm:cxn modelId="{D27E9E9D-2F93-714B-8C2B-E6386D8745F4}" srcId="{683DF330-48BD-E840-8BCC-14F12654EFDC}" destId="{B65D5662-6A29-5549-AFF3-B1FA92A8E470}" srcOrd="1" destOrd="0" parTransId="{1463855B-8AAA-6741-AA8E-9144F8F8127F}" sibTransId="{DDDA5FF6-3BB9-7D4B-891D-DB7C1C4376B6}"/>
    <dgm:cxn modelId="{513A24B6-3910-4947-AB17-763384142816}" srcId="{683DF330-48BD-E840-8BCC-14F12654EFDC}" destId="{6363B54D-E20D-1041-80FB-034296F12077}" srcOrd="2" destOrd="0" parTransId="{F8A7BF8B-FDBC-7F42-AD38-AA9E9F39DBC9}" sibTransId="{E17A3DDE-B922-1E4D-8B88-14A4715855CA}"/>
    <dgm:cxn modelId="{0FD0761F-6982-2046-A11E-1B15C940B7AA}" type="presParOf" srcId="{55548150-2D79-5345-A952-003122C74EAF}" destId="{E6D05AF9-414A-0247-A69F-5F35A7E72FCF}" srcOrd="0" destOrd="0" presId="urn:microsoft.com/office/officeart/2008/layout/LinedList"/>
    <dgm:cxn modelId="{BD71F182-3225-3547-876F-F2266D6E52A9}" type="presParOf" srcId="{55548150-2D79-5345-A952-003122C74EAF}" destId="{9169D514-1766-9E4C-918D-F84BE2CDD4D2}" srcOrd="1" destOrd="0" presId="urn:microsoft.com/office/officeart/2008/layout/LinedList"/>
    <dgm:cxn modelId="{FB32304E-5C29-1D42-994C-9080F32F8CA9}" type="presParOf" srcId="{9169D514-1766-9E4C-918D-F84BE2CDD4D2}" destId="{58700B61-2531-F64E-86BC-53631B86F102}" srcOrd="0" destOrd="0" presId="urn:microsoft.com/office/officeart/2008/layout/LinedList"/>
    <dgm:cxn modelId="{5A3B31B8-8874-6640-8F96-DB4DCE092C66}" type="presParOf" srcId="{9169D514-1766-9E4C-918D-F84BE2CDD4D2}" destId="{1BBFE975-4C31-884A-A082-A604954ECC92}" srcOrd="1" destOrd="0" presId="urn:microsoft.com/office/officeart/2008/layout/LinedList"/>
    <dgm:cxn modelId="{1F8D5D34-5634-EC40-80FB-45A3692191A5}" type="presParOf" srcId="{55548150-2D79-5345-A952-003122C74EAF}" destId="{BB3AAA02-05CD-444A-9AFC-35011E91B7DE}" srcOrd="2" destOrd="0" presId="urn:microsoft.com/office/officeart/2008/layout/LinedList"/>
    <dgm:cxn modelId="{012127E2-F638-B24D-9CA0-E949D9547A61}" type="presParOf" srcId="{55548150-2D79-5345-A952-003122C74EAF}" destId="{7378892A-B4DF-A04E-BB04-481DB5E42109}" srcOrd="3" destOrd="0" presId="urn:microsoft.com/office/officeart/2008/layout/LinedList"/>
    <dgm:cxn modelId="{D71B7584-A6F9-4B45-8EBA-B27CCEEB50B0}" type="presParOf" srcId="{7378892A-B4DF-A04E-BB04-481DB5E42109}" destId="{FAE57E90-7EBE-D040-957A-CB0BB8E948A0}" srcOrd="0" destOrd="0" presId="urn:microsoft.com/office/officeart/2008/layout/LinedList"/>
    <dgm:cxn modelId="{E0F6057F-5FBF-1944-A728-D237D5CDC9A7}" type="presParOf" srcId="{7378892A-B4DF-A04E-BB04-481DB5E42109}" destId="{EEA9981D-39C1-D843-A51F-1A2852844367}" srcOrd="1" destOrd="0" presId="urn:microsoft.com/office/officeart/2008/layout/LinedList"/>
    <dgm:cxn modelId="{5BC70477-B742-CE4F-8FA4-1E96FCF8F105}" type="presParOf" srcId="{55548150-2D79-5345-A952-003122C74EAF}" destId="{3A7CF69C-4833-C94E-A6FE-019E95B7B7A8}" srcOrd="4" destOrd="0" presId="urn:microsoft.com/office/officeart/2008/layout/LinedList"/>
    <dgm:cxn modelId="{893D3FD0-4101-5C40-A0D1-94116D90AF04}" type="presParOf" srcId="{55548150-2D79-5345-A952-003122C74EAF}" destId="{C37EAD61-3A1F-7C41-A050-13B5089CDF4F}" srcOrd="5" destOrd="0" presId="urn:microsoft.com/office/officeart/2008/layout/LinedList"/>
    <dgm:cxn modelId="{0807BB11-C47F-2F41-97E0-2604624DFF2C}" type="presParOf" srcId="{C37EAD61-3A1F-7C41-A050-13B5089CDF4F}" destId="{1C8691A6-ED8F-A841-9270-2BF1A7F2DAA5}" srcOrd="0" destOrd="0" presId="urn:microsoft.com/office/officeart/2008/layout/LinedList"/>
    <dgm:cxn modelId="{434D1F9D-F0FD-5B43-84D7-839DE15AE547}" type="presParOf" srcId="{C37EAD61-3A1F-7C41-A050-13B5089CDF4F}" destId="{01E3D59E-3422-C745-B129-C3D98C8BC31B}" srcOrd="1" destOrd="0" presId="urn:microsoft.com/office/officeart/2008/layout/LinedList"/>
    <dgm:cxn modelId="{AD798431-79C0-4743-AADB-2C91C766B0EC}" type="presParOf" srcId="{55548150-2D79-5345-A952-003122C74EAF}" destId="{A13D80AC-7F83-2B44-B395-93198250438D}" srcOrd="6" destOrd="0" presId="urn:microsoft.com/office/officeart/2008/layout/LinedList"/>
    <dgm:cxn modelId="{E9502F93-9D96-2744-AED5-D2359B92DDF6}" type="presParOf" srcId="{55548150-2D79-5345-A952-003122C74EAF}" destId="{E23EE004-E8CB-2347-800C-EA5645698AAA}" srcOrd="7" destOrd="0" presId="urn:microsoft.com/office/officeart/2008/layout/LinedList"/>
    <dgm:cxn modelId="{E364D31C-50DF-784F-BE89-EA6C31F47BF4}" type="presParOf" srcId="{E23EE004-E8CB-2347-800C-EA5645698AAA}" destId="{2D65EAFD-F9F1-1C4C-BA1D-5E45696A8828}" srcOrd="0" destOrd="0" presId="urn:microsoft.com/office/officeart/2008/layout/LinedList"/>
    <dgm:cxn modelId="{7C4D6EFD-5063-F848-9564-C30839E2D675}" type="presParOf" srcId="{E23EE004-E8CB-2347-800C-EA5645698AAA}" destId="{BA581FDF-F7AB-F342-A389-A83D8682C85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84DBF00-2DA5-064E-919B-CE2E76111049}"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A5EE014F-4C04-2D4A-BD60-F7D58810C4C9}">
      <dgm:prSet/>
      <dgm:spPr/>
      <dgm:t>
        <a:bodyPr/>
        <a:lstStyle/>
        <a:p>
          <a:r>
            <a:rPr lang="zh-CN" altLang="en-US" b="0" i="0" u="none"/>
            <a:t>第五十八条　对依法应当编制城乡规划而未组织编制，或者未按法定程序编制、审批、修改城乡规划的，由上级人民政府责令改正，通报批评；对有关人民政府负责人和其他直接责任人员依法给予处分。</a:t>
          </a:r>
        </a:p>
      </dgm:t>
    </dgm:pt>
    <dgm:pt modelId="{7A416B66-01B7-684D-9809-CA000E4E4C48}" type="parTrans" cxnId="{D45D808D-9424-7E4D-A74D-048E31316099}">
      <dgm:prSet/>
      <dgm:spPr/>
      <dgm:t>
        <a:bodyPr/>
        <a:lstStyle/>
        <a:p>
          <a:endParaRPr lang="zh-CN" altLang="en-US"/>
        </a:p>
      </dgm:t>
    </dgm:pt>
    <dgm:pt modelId="{2FA547C8-D67E-5C4D-A351-80CF66C08563}" type="sibTrans" cxnId="{D45D808D-9424-7E4D-A74D-048E31316099}">
      <dgm:prSet/>
      <dgm:spPr/>
      <dgm:t>
        <a:bodyPr/>
        <a:lstStyle/>
        <a:p>
          <a:endParaRPr lang="zh-CN" altLang="en-US"/>
        </a:p>
      </dgm:t>
    </dgm:pt>
    <dgm:pt modelId="{C307B8F0-AB24-1C48-A7A4-AD6429B8615E}">
      <dgm:prSet/>
      <dgm:spPr/>
      <dgm:t>
        <a:bodyPr/>
        <a:lstStyle/>
        <a:p>
          <a:r>
            <a:rPr lang="zh-CN" altLang="en-US" b="0" i="0" u="none"/>
            <a:t>第五十九条　城乡规划组织编制机关委托不具有相应资质等级的单位编制城乡规划的，由上级人民政府责令改正，通报批评；对有关人民政府负责人和其他直接责任人员依法给予处分。</a:t>
          </a:r>
        </a:p>
      </dgm:t>
    </dgm:pt>
    <dgm:pt modelId="{5F33BF1B-B952-7941-8BE6-0D40CC739CFA}" type="parTrans" cxnId="{F2C71259-43A9-3E4D-92ED-E8EB044393CF}">
      <dgm:prSet/>
      <dgm:spPr/>
      <dgm:t>
        <a:bodyPr/>
        <a:lstStyle/>
        <a:p>
          <a:endParaRPr lang="zh-CN" altLang="en-US"/>
        </a:p>
      </dgm:t>
    </dgm:pt>
    <dgm:pt modelId="{D7210BD5-3A87-DF42-B9C6-B8B5A6EA1FFC}" type="sibTrans" cxnId="{F2C71259-43A9-3E4D-92ED-E8EB044393CF}">
      <dgm:prSet/>
      <dgm:spPr/>
      <dgm:t>
        <a:bodyPr/>
        <a:lstStyle/>
        <a:p>
          <a:endParaRPr lang="zh-CN" altLang="en-US"/>
        </a:p>
      </dgm:t>
    </dgm:pt>
    <dgm:pt modelId="{C2FA7EB9-9690-DE4E-9E53-2AF0F5CAC127}" type="pres">
      <dgm:prSet presAssocID="{F84DBF00-2DA5-064E-919B-CE2E76111049}" presName="vert0" presStyleCnt="0">
        <dgm:presLayoutVars>
          <dgm:dir/>
          <dgm:animOne val="branch"/>
          <dgm:animLvl val="lvl"/>
        </dgm:presLayoutVars>
      </dgm:prSet>
      <dgm:spPr/>
    </dgm:pt>
    <dgm:pt modelId="{DDD4BA4F-E964-054C-A2AE-98DFE076A36F}" type="pres">
      <dgm:prSet presAssocID="{A5EE014F-4C04-2D4A-BD60-F7D58810C4C9}" presName="thickLine" presStyleLbl="alignNode1" presStyleIdx="0" presStyleCnt="2"/>
      <dgm:spPr/>
    </dgm:pt>
    <dgm:pt modelId="{5A4E12FF-53AE-C146-962D-A27ED4384556}" type="pres">
      <dgm:prSet presAssocID="{A5EE014F-4C04-2D4A-BD60-F7D58810C4C9}" presName="horz1" presStyleCnt="0"/>
      <dgm:spPr/>
    </dgm:pt>
    <dgm:pt modelId="{3E089E1E-EA58-7D40-AB41-80B9F17BA3D6}" type="pres">
      <dgm:prSet presAssocID="{A5EE014F-4C04-2D4A-BD60-F7D58810C4C9}" presName="tx1" presStyleLbl="revTx" presStyleIdx="0" presStyleCnt="2"/>
      <dgm:spPr/>
    </dgm:pt>
    <dgm:pt modelId="{181B1E38-2F01-F740-A508-F986B3E83889}" type="pres">
      <dgm:prSet presAssocID="{A5EE014F-4C04-2D4A-BD60-F7D58810C4C9}" presName="vert1" presStyleCnt="0"/>
      <dgm:spPr/>
    </dgm:pt>
    <dgm:pt modelId="{C9217E8B-F71D-534C-9B73-4F71B4A213BE}" type="pres">
      <dgm:prSet presAssocID="{C307B8F0-AB24-1C48-A7A4-AD6429B8615E}" presName="thickLine" presStyleLbl="alignNode1" presStyleIdx="1" presStyleCnt="2"/>
      <dgm:spPr/>
    </dgm:pt>
    <dgm:pt modelId="{F2CA5565-66C1-E44E-A67F-2CBE4363CAAC}" type="pres">
      <dgm:prSet presAssocID="{C307B8F0-AB24-1C48-A7A4-AD6429B8615E}" presName="horz1" presStyleCnt="0"/>
      <dgm:spPr/>
    </dgm:pt>
    <dgm:pt modelId="{2313DEAE-C2A3-CA42-BDA7-2ADBB2E60BD9}" type="pres">
      <dgm:prSet presAssocID="{C307B8F0-AB24-1C48-A7A4-AD6429B8615E}" presName="tx1" presStyleLbl="revTx" presStyleIdx="1" presStyleCnt="2"/>
      <dgm:spPr/>
    </dgm:pt>
    <dgm:pt modelId="{34E3BE5C-DA88-A741-87E9-86FC149D39D6}" type="pres">
      <dgm:prSet presAssocID="{C307B8F0-AB24-1C48-A7A4-AD6429B8615E}" presName="vert1" presStyleCnt="0"/>
      <dgm:spPr/>
    </dgm:pt>
  </dgm:ptLst>
  <dgm:cxnLst>
    <dgm:cxn modelId="{626B0E01-D34D-0F42-B980-FA55A01FD06A}" type="presOf" srcId="{F84DBF00-2DA5-064E-919B-CE2E76111049}" destId="{C2FA7EB9-9690-DE4E-9E53-2AF0F5CAC127}" srcOrd="0" destOrd="0" presId="urn:microsoft.com/office/officeart/2008/layout/LinedList"/>
    <dgm:cxn modelId="{D8869325-A69F-3D4C-AED1-A9E077854065}" type="presOf" srcId="{A5EE014F-4C04-2D4A-BD60-F7D58810C4C9}" destId="{3E089E1E-EA58-7D40-AB41-80B9F17BA3D6}" srcOrd="0" destOrd="0" presId="urn:microsoft.com/office/officeart/2008/layout/LinedList"/>
    <dgm:cxn modelId="{B4100A4F-A14B-3E44-AF9E-342F6553FD65}" type="presOf" srcId="{C307B8F0-AB24-1C48-A7A4-AD6429B8615E}" destId="{2313DEAE-C2A3-CA42-BDA7-2ADBB2E60BD9}" srcOrd="0" destOrd="0" presId="urn:microsoft.com/office/officeart/2008/layout/LinedList"/>
    <dgm:cxn modelId="{F2C71259-43A9-3E4D-92ED-E8EB044393CF}" srcId="{F84DBF00-2DA5-064E-919B-CE2E76111049}" destId="{C307B8F0-AB24-1C48-A7A4-AD6429B8615E}" srcOrd="1" destOrd="0" parTransId="{5F33BF1B-B952-7941-8BE6-0D40CC739CFA}" sibTransId="{D7210BD5-3A87-DF42-B9C6-B8B5A6EA1FFC}"/>
    <dgm:cxn modelId="{D45D808D-9424-7E4D-A74D-048E31316099}" srcId="{F84DBF00-2DA5-064E-919B-CE2E76111049}" destId="{A5EE014F-4C04-2D4A-BD60-F7D58810C4C9}" srcOrd="0" destOrd="0" parTransId="{7A416B66-01B7-684D-9809-CA000E4E4C48}" sibTransId="{2FA547C8-D67E-5C4D-A351-80CF66C08563}"/>
    <dgm:cxn modelId="{ED5EA0BE-1665-084C-BF64-A75C8CE81BAB}" type="presParOf" srcId="{C2FA7EB9-9690-DE4E-9E53-2AF0F5CAC127}" destId="{DDD4BA4F-E964-054C-A2AE-98DFE076A36F}" srcOrd="0" destOrd="0" presId="urn:microsoft.com/office/officeart/2008/layout/LinedList"/>
    <dgm:cxn modelId="{CF3BED6D-3A53-D64A-A091-92EF9E0AE570}" type="presParOf" srcId="{C2FA7EB9-9690-DE4E-9E53-2AF0F5CAC127}" destId="{5A4E12FF-53AE-C146-962D-A27ED4384556}" srcOrd="1" destOrd="0" presId="urn:microsoft.com/office/officeart/2008/layout/LinedList"/>
    <dgm:cxn modelId="{08DA8BB2-BAB6-E245-BD95-6CDB0AFC0E99}" type="presParOf" srcId="{5A4E12FF-53AE-C146-962D-A27ED4384556}" destId="{3E089E1E-EA58-7D40-AB41-80B9F17BA3D6}" srcOrd="0" destOrd="0" presId="urn:microsoft.com/office/officeart/2008/layout/LinedList"/>
    <dgm:cxn modelId="{E1E269D9-3C70-A742-982F-1B0454D7AB16}" type="presParOf" srcId="{5A4E12FF-53AE-C146-962D-A27ED4384556}" destId="{181B1E38-2F01-F740-A508-F986B3E83889}" srcOrd="1" destOrd="0" presId="urn:microsoft.com/office/officeart/2008/layout/LinedList"/>
    <dgm:cxn modelId="{61C33C6D-2068-8F4F-8B50-8A61A2D2486F}" type="presParOf" srcId="{C2FA7EB9-9690-DE4E-9E53-2AF0F5CAC127}" destId="{C9217E8B-F71D-534C-9B73-4F71B4A213BE}" srcOrd="2" destOrd="0" presId="urn:microsoft.com/office/officeart/2008/layout/LinedList"/>
    <dgm:cxn modelId="{4DE919B5-C28C-E14E-AE35-3E4ADCCC98CE}" type="presParOf" srcId="{C2FA7EB9-9690-DE4E-9E53-2AF0F5CAC127}" destId="{F2CA5565-66C1-E44E-A67F-2CBE4363CAAC}" srcOrd="3" destOrd="0" presId="urn:microsoft.com/office/officeart/2008/layout/LinedList"/>
    <dgm:cxn modelId="{AE263AFD-9413-DC49-9DBF-DAFD6D2E8F53}" type="presParOf" srcId="{F2CA5565-66C1-E44E-A67F-2CBE4363CAAC}" destId="{2313DEAE-C2A3-CA42-BDA7-2ADBB2E60BD9}" srcOrd="0" destOrd="0" presId="urn:microsoft.com/office/officeart/2008/layout/LinedList"/>
    <dgm:cxn modelId="{63459A41-6CEF-8643-A915-1FC5CA1DDBDB}" type="presParOf" srcId="{F2CA5565-66C1-E44E-A67F-2CBE4363CAAC}" destId="{34E3BE5C-DA88-A741-87E9-86FC149D39D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0D4810DF-44AC-EA4B-975F-94EED686231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599BC81A-9891-EF4E-999C-292E38321A91}">
      <dgm:prSet/>
      <dgm:spPr/>
      <dgm:t>
        <a:bodyPr/>
        <a:lstStyle/>
        <a:p>
          <a:r>
            <a:rPr lang="zh-CN" altLang="en-US" b="0" i="0" u="none"/>
            <a:t>第六十条　镇人民政府或者县级以上人民政府城乡规划主管部门有下列行为之一的，由本级人民政府、上级人民政府城乡规划主管部门或者监察机关依据职权责令改正，通报批评；对直接负责的主管人员和其他直接责任人员依法给予处分：</a:t>
          </a:r>
        </a:p>
      </dgm:t>
    </dgm:pt>
    <dgm:pt modelId="{87E22646-6BB9-A74E-97EF-6C60B1819EFB}" type="parTrans" cxnId="{B25278C9-2DB6-DD4E-BA1C-578812E9CA2F}">
      <dgm:prSet/>
      <dgm:spPr/>
      <dgm:t>
        <a:bodyPr/>
        <a:lstStyle/>
        <a:p>
          <a:endParaRPr lang="zh-CN" altLang="en-US"/>
        </a:p>
      </dgm:t>
    </dgm:pt>
    <dgm:pt modelId="{226C6455-4D3B-DB4C-822D-0861F9744C02}" type="sibTrans" cxnId="{B25278C9-2DB6-DD4E-BA1C-578812E9CA2F}">
      <dgm:prSet/>
      <dgm:spPr/>
      <dgm:t>
        <a:bodyPr/>
        <a:lstStyle/>
        <a:p>
          <a:endParaRPr lang="zh-CN" altLang="en-US"/>
        </a:p>
      </dgm:t>
    </dgm:pt>
    <dgm:pt modelId="{5FA73E2E-91F9-D045-B8FB-0A596A19D900}">
      <dgm:prSet/>
      <dgm:spPr/>
      <dgm:t>
        <a:bodyPr/>
        <a:lstStyle/>
        <a:p>
          <a:r>
            <a:rPr lang="zh-CN" altLang="en-US" b="0" i="0" u="none"/>
            <a:t>（一）未依法组织编制城市的控制性详细规划、县人民政府所在地镇的控制性详细规划的；</a:t>
          </a:r>
        </a:p>
      </dgm:t>
    </dgm:pt>
    <dgm:pt modelId="{12765C83-69DB-C846-86FD-1692BE3DBFEC}" type="parTrans" cxnId="{7BEAFFC7-2060-C142-BEFE-D7F9FC306871}">
      <dgm:prSet/>
      <dgm:spPr/>
      <dgm:t>
        <a:bodyPr/>
        <a:lstStyle/>
        <a:p>
          <a:endParaRPr lang="zh-CN" altLang="en-US"/>
        </a:p>
      </dgm:t>
    </dgm:pt>
    <dgm:pt modelId="{756B7C76-CC5F-244E-808B-FBA06A62306B}" type="sibTrans" cxnId="{7BEAFFC7-2060-C142-BEFE-D7F9FC306871}">
      <dgm:prSet/>
      <dgm:spPr/>
      <dgm:t>
        <a:bodyPr/>
        <a:lstStyle/>
        <a:p>
          <a:endParaRPr lang="zh-CN" altLang="en-US"/>
        </a:p>
      </dgm:t>
    </dgm:pt>
    <dgm:pt modelId="{B5082FB2-8FB0-474C-9AE7-14733039E4FA}">
      <dgm:prSet/>
      <dgm:spPr/>
      <dgm:t>
        <a:bodyPr/>
        <a:lstStyle/>
        <a:p>
          <a:r>
            <a:rPr lang="zh-CN" altLang="en-US" b="0" i="0" u="none"/>
            <a:t>（二）超越职权或者对不符合法定条件的申请人核发选址意见书、建设用地规划许可证、建设工程规划许可证、乡村建设规划许可证的；</a:t>
          </a:r>
        </a:p>
      </dgm:t>
    </dgm:pt>
    <dgm:pt modelId="{9793F1EA-1C20-8B45-BAD2-ADEE4E80D46F}" type="parTrans" cxnId="{D160D5BA-64AF-6C42-946D-499D04A4A82E}">
      <dgm:prSet/>
      <dgm:spPr/>
      <dgm:t>
        <a:bodyPr/>
        <a:lstStyle/>
        <a:p>
          <a:endParaRPr lang="zh-CN" altLang="en-US"/>
        </a:p>
      </dgm:t>
    </dgm:pt>
    <dgm:pt modelId="{F4BD3E3D-8D2D-9049-89FF-37C33944F364}" type="sibTrans" cxnId="{D160D5BA-64AF-6C42-946D-499D04A4A82E}">
      <dgm:prSet/>
      <dgm:spPr/>
      <dgm:t>
        <a:bodyPr/>
        <a:lstStyle/>
        <a:p>
          <a:endParaRPr lang="zh-CN" altLang="en-US"/>
        </a:p>
      </dgm:t>
    </dgm:pt>
    <dgm:pt modelId="{EC705162-54ED-4F4A-8195-D138A9E84547}">
      <dgm:prSet/>
      <dgm:spPr/>
      <dgm:t>
        <a:bodyPr/>
        <a:lstStyle/>
        <a:p>
          <a:r>
            <a:rPr lang="zh-CN" altLang="en-US" b="0" i="0" u="none"/>
            <a:t>（三）对符合法定条件的申请人未在法定期限内核发选址意见书、建设用地规划许可证、建设工程规划许可证、乡村建设规划许可证的；</a:t>
          </a:r>
        </a:p>
      </dgm:t>
    </dgm:pt>
    <dgm:pt modelId="{84F4CA46-4682-FB4B-B39A-9903AA16A6AD}" type="parTrans" cxnId="{2ED2E4F0-60D3-9E46-9EA1-D7BD1C1A5B4B}">
      <dgm:prSet/>
      <dgm:spPr/>
      <dgm:t>
        <a:bodyPr/>
        <a:lstStyle/>
        <a:p>
          <a:endParaRPr lang="zh-CN" altLang="en-US"/>
        </a:p>
      </dgm:t>
    </dgm:pt>
    <dgm:pt modelId="{CE11FFEF-DF4A-CB44-BE1D-510897E75D44}" type="sibTrans" cxnId="{2ED2E4F0-60D3-9E46-9EA1-D7BD1C1A5B4B}">
      <dgm:prSet/>
      <dgm:spPr/>
      <dgm:t>
        <a:bodyPr/>
        <a:lstStyle/>
        <a:p>
          <a:endParaRPr lang="zh-CN" altLang="en-US"/>
        </a:p>
      </dgm:t>
    </dgm:pt>
    <dgm:pt modelId="{2AD1D061-5141-1845-AA9A-DB33DE7FDCE7}">
      <dgm:prSet/>
      <dgm:spPr/>
      <dgm:t>
        <a:bodyPr/>
        <a:lstStyle/>
        <a:p>
          <a:r>
            <a:rPr lang="zh-CN" altLang="en-US" b="0" i="0" u="none"/>
            <a:t>（四）未依法对经审定的修建性详细规划、建设工程设计方案的总平面图予以公布的；</a:t>
          </a:r>
        </a:p>
      </dgm:t>
    </dgm:pt>
    <dgm:pt modelId="{9F9C67AB-199C-CF47-943A-6A53DC04B9B6}" type="parTrans" cxnId="{0EC312DF-670B-864C-AACE-B98A5ACDAA70}">
      <dgm:prSet/>
      <dgm:spPr/>
      <dgm:t>
        <a:bodyPr/>
        <a:lstStyle/>
        <a:p>
          <a:endParaRPr lang="zh-CN" altLang="en-US"/>
        </a:p>
      </dgm:t>
    </dgm:pt>
    <dgm:pt modelId="{6532CA4D-C3EE-D542-B6D0-B21C87C3FC91}" type="sibTrans" cxnId="{0EC312DF-670B-864C-AACE-B98A5ACDAA70}">
      <dgm:prSet/>
      <dgm:spPr/>
      <dgm:t>
        <a:bodyPr/>
        <a:lstStyle/>
        <a:p>
          <a:endParaRPr lang="zh-CN" altLang="en-US"/>
        </a:p>
      </dgm:t>
    </dgm:pt>
    <dgm:pt modelId="{DE55CCE9-57E9-AD4B-A35E-BBFFDAC98BAE}">
      <dgm:prSet/>
      <dgm:spPr/>
      <dgm:t>
        <a:bodyPr/>
        <a:lstStyle/>
        <a:p>
          <a:r>
            <a:rPr lang="zh-CN" altLang="en-US" b="0" i="0" u="none"/>
            <a:t>（五）同意修改修建性详细规划、建设工程设计方案的总平面图前未采取听证会等形式听取利害关系人的意见的；</a:t>
          </a:r>
        </a:p>
      </dgm:t>
    </dgm:pt>
    <dgm:pt modelId="{F1A468B0-6655-1C43-8E7B-45BCD9537B41}" type="parTrans" cxnId="{014CE029-7BAF-D04E-BE78-917DEFDF3A89}">
      <dgm:prSet/>
      <dgm:spPr/>
      <dgm:t>
        <a:bodyPr/>
        <a:lstStyle/>
        <a:p>
          <a:endParaRPr lang="zh-CN" altLang="en-US"/>
        </a:p>
      </dgm:t>
    </dgm:pt>
    <dgm:pt modelId="{3B9BA786-DA4F-1E4F-B536-B3F23097A2BD}" type="sibTrans" cxnId="{014CE029-7BAF-D04E-BE78-917DEFDF3A89}">
      <dgm:prSet/>
      <dgm:spPr/>
      <dgm:t>
        <a:bodyPr/>
        <a:lstStyle/>
        <a:p>
          <a:endParaRPr lang="zh-CN" altLang="en-US"/>
        </a:p>
      </dgm:t>
    </dgm:pt>
    <dgm:pt modelId="{73F2548B-426E-264D-95C5-9B851C159BFC}">
      <dgm:prSet/>
      <dgm:spPr/>
      <dgm:t>
        <a:bodyPr/>
        <a:lstStyle/>
        <a:p>
          <a:r>
            <a:rPr lang="zh-CN" altLang="en-US" b="0" i="0" u="none"/>
            <a:t>（六）发现未依法取得规划许可或者违反规划许可的规定在规划区内进行建设的行为，而不予查处或者接到举报后不依法处理的。</a:t>
          </a:r>
        </a:p>
      </dgm:t>
    </dgm:pt>
    <dgm:pt modelId="{9057B3E1-6CF5-F140-B78E-97FB63123CB4}" type="parTrans" cxnId="{B6ED2DBD-9C01-7046-9954-6B05A5906D35}">
      <dgm:prSet/>
      <dgm:spPr/>
      <dgm:t>
        <a:bodyPr/>
        <a:lstStyle/>
        <a:p>
          <a:endParaRPr lang="zh-CN" altLang="en-US"/>
        </a:p>
      </dgm:t>
    </dgm:pt>
    <dgm:pt modelId="{C608A3A0-D4B9-7248-92A4-693A67A8BE32}" type="sibTrans" cxnId="{B6ED2DBD-9C01-7046-9954-6B05A5906D35}">
      <dgm:prSet/>
      <dgm:spPr/>
      <dgm:t>
        <a:bodyPr/>
        <a:lstStyle/>
        <a:p>
          <a:endParaRPr lang="zh-CN" altLang="en-US"/>
        </a:p>
      </dgm:t>
    </dgm:pt>
    <dgm:pt modelId="{F7EF28D8-6B52-CA4A-B059-6557E1726551}" type="pres">
      <dgm:prSet presAssocID="{0D4810DF-44AC-EA4B-975F-94EED686231A}" presName="vert0" presStyleCnt="0">
        <dgm:presLayoutVars>
          <dgm:dir/>
          <dgm:animOne val="branch"/>
          <dgm:animLvl val="lvl"/>
        </dgm:presLayoutVars>
      </dgm:prSet>
      <dgm:spPr/>
    </dgm:pt>
    <dgm:pt modelId="{99FF9105-D002-D147-9931-154F76F4BCF6}" type="pres">
      <dgm:prSet presAssocID="{599BC81A-9891-EF4E-999C-292E38321A91}" presName="thickLine" presStyleLbl="alignNode1" presStyleIdx="0" presStyleCnt="7"/>
      <dgm:spPr/>
    </dgm:pt>
    <dgm:pt modelId="{AED26519-E7F6-4B44-8224-ED89755D84C9}" type="pres">
      <dgm:prSet presAssocID="{599BC81A-9891-EF4E-999C-292E38321A91}" presName="horz1" presStyleCnt="0"/>
      <dgm:spPr/>
    </dgm:pt>
    <dgm:pt modelId="{679F05CC-5638-764C-AE6D-4127F3843CEA}" type="pres">
      <dgm:prSet presAssocID="{599BC81A-9891-EF4E-999C-292E38321A91}" presName="tx1" presStyleLbl="revTx" presStyleIdx="0" presStyleCnt="7"/>
      <dgm:spPr/>
    </dgm:pt>
    <dgm:pt modelId="{86BBD18E-AFFC-4549-A80C-A91C2381319B}" type="pres">
      <dgm:prSet presAssocID="{599BC81A-9891-EF4E-999C-292E38321A91}" presName="vert1" presStyleCnt="0"/>
      <dgm:spPr/>
    </dgm:pt>
    <dgm:pt modelId="{8F7A3FD1-CA95-6A40-A937-07B25AE9CC19}" type="pres">
      <dgm:prSet presAssocID="{5FA73E2E-91F9-D045-B8FB-0A596A19D900}" presName="thickLine" presStyleLbl="alignNode1" presStyleIdx="1" presStyleCnt="7"/>
      <dgm:spPr/>
    </dgm:pt>
    <dgm:pt modelId="{988AF04A-CA18-E74B-89BE-CCC2A018AAA2}" type="pres">
      <dgm:prSet presAssocID="{5FA73E2E-91F9-D045-B8FB-0A596A19D900}" presName="horz1" presStyleCnt="0"/>
      <dgm:spPr/>
    </dgm:pt>
    <dgm:pt modelId="{B04BD280-4FB9-554B-B564-D5D7A326BF61}" type="pres">
      <dgm:prSet presAssocID="{5FA73E2E-91F9-D045-B8FB-0A596A19D900}" presName="tx1" presStyleLbl="revTx" presStyleIdx="1" presStyleCnt="7"/>
      <dgm:spPr/>
    </dgm:pt>
    <dgm:pt modelId="{916B6DF2-D38F-6A4F-AFEC-EBC2A4B1FA73}" type="pres">
      <dgm:prSet presAssocID="{5FA73E2E-91F9-D045-B8FB-0A596A19D900}" presName="vert1" presStyleCnt="0"/>
      <dgm:spPr/>
    </dgm:pt>
    <dgm:pt modelId="{26E25950-0A31-A741-952E-27F48308BA3F}" type="pres">
      <dgm:prSet presAssocID="{B5082FB2-8FB0-474C-9AE7-14733039E4FA}" presName="thickLine" presStyleLbl="alignNode1" presStyleIdx="2" presStyleCnt="7"/>
      <dgm:spPr/>
    </dgm:pt>
    <dgm:pt modelId="{6158B05F-609E-634F-9A6C-E2DA89452912}" type="pres">
      <dgm:prSet presAssocID="{B5082FB2-8FB0-474C-9AE7-14733039E4FA}" presName="horz1" presStyleCnt="0"/>
      <dgm:spPr/>
    </dgm:pt>
    <dgm:pt modelId="{7D589785-EE29-0446-8DF8-C71849D516D2}" type="pres">
      <dgm:prSet presAssocID="{B5082FB2-8FB0-474C-9AE7-14733039E4FA}" presName="tx1" presStyleLbl="revTx" presStyleIdx="2" presStyleCnt="7"/>
      <dgm:spPr/>
    </dgm:pt>
    <dgm:pt modelId="{FCA476D9-AB7E-AD43-AB5D-365A123E697B}" type="pres">
      <dgm:prSet presAssocID="{B5082FB2-8FB0-474C-9AE7-14733039E4FA}" presName="vert1" presStyleCnt="0"/>
      <dgm:spPr/>
    </dgm:pt>
    <dgm:pt modelId="{4D382269-DC91-BB44-8AC5-BF8462026295}" type="pres">
      <dgm:prSet presAssocID="{EC705162-54ED-4F4A-8195-D138A9E84547}" presName="thickLine" presStyleLbl="alignNode1" presStyleIdx="3" presStyleCnt="7"/>
      <dgm:spPr/>
    </dgm:pt>
    <dgm:pt modelId="{9B845660-0AD2-E44A-907B-5EA31496E3A5}" type="pres">
      <dgm:prSet presAssocID="{EC705162-54ED-4F4A-8195-D138A9E84547}" presName="horz1" presStyleCnt="0"/>
      <dgm:spPr/>
    </dgm:pt>
    <dgm:pt modelId="{B1D8D9C6-F79B-DB44-BDEB-52FF2DB2BBEA}" type="pres">
      <dgm:prSet presAssocID="{EC705162-54ED-4F4A-8195-D138A9E84547}" presName="tx1" presStyleLbl="revTx" presStyleIdx="3" presStyleCnt="7"/>
      <dgm:spPr/>
    </dgm:pt>
    <dgm:pt modelId="{9B1B3D2D-2B4B-9344-A965-4925F3F15EA9}" type="pres">
      <dgm:prSet presAssocID="{EC705162-54ED-4F4A-8195-D138A9E84547}" presName="vert1" presStyleCnt="0"/>
      <dgm:spPr/>
    </dgm:pt>
    <dgm:pt modelId="{C96CFE73-CF08-BD41-9C98-F56C629A084C}" type="pres">
      <dgm:prSet presAssocID="{2AD1D061-5141-1845-AA9A-DB33DE7FDCE7}" presName="thickLine" presStyleLbl="alignNode1" presStyleIdx="4" presStyleCnt="7"/>
      <dgm:spPr/>
    </dgm:pt>
    <dgm:pt modelId="{CE5CE14D-B720-D042-A1FB-788E9098C047}" type="pres">
      <dgm:prSet presAssocID="{2AD1D061-5141-1845-AA9A-DB33DE7FDCE7}" presName="horz1" presStyleCnt="0"/>
      <dgm:spPr/>
    </dgm:pt>
    <dgm:pt modelId="{A19472D2-68A7-E941-A358-4D48F9E8BA5B}" type="pres">
      <dgm:prSet presAssocID="{2AD1D061-5141-1845-AA9A-DB33DE7FDCE7}" presName="tx1" presStyleLbl="revTx" presStyleIdx="4" presStyleCnt="7"/>
      <dgm:spPr/>
    </dgm:pt>
    <dgm:pt modelId="{C5AE307E-5DF4-EC4C-BBAA-A3F3CD2BA63A}" type="pres">
      <dgm:prSet presAssocID="{2AD1D061-5141-1845-AA9A-DB33DE7FDCE7}" presName="vert1" presStyleCnt="0"/>
      <dgm:spPr/>
    </dgm:pt>
    <dgm:pt modelId="{291227FD-780E-574C-BAC3-09E68107C259}" type="pres">
      <dgm:prSet presAssocID="{DE55CCE9-57E9-AD4B-A35E-BBFFDAC98BAE}" presName="thickLine" presStyleLbl="alignNode1" presStyleIdx="5" presStyleCnt="7"/>
      <dgm:spPr/>
    </dgm:pt>
    <dgm:pt modelId="{94F9A4ED-B8CF-4D41-8C75-A3CCCEC8B3DA}" type="pres">
      <dgm:prSet presAssocID="{DE55CCE9-57E9-AD4B-A35E-BBFFDAC98BAE}" presName="horz1" presStyleCnt="0"/>
      <dgm:spPr/>
    </dgm:pt>
    <dgm:pt modelId="{16802AF4-9C1A-5F40-AC44-21C72684F26B}" type="pres">
      <dgm:prSet presAssocID="{DE55CCE9-57E9-AD4B-A35E-BBFFDAC98BAE}" presName="tx1" presStyleLbl="revTx" presStyleIdx="5" presStyleCnt="7"/>
      <dgm:spPr/>
    </dgm:pt>
    <dgm:pt modelId="{C6DB31B2-0B4E-9247-B62F-70E6FCC01831}" type="pres">
      <dgm:prSet presAssocID="{DE55CCE9-57E9-AD4B-A35E-BBFFDAC98BAE}" presName="vert1" presStyleCnt="0"/>
      <dgm:spPr/>
    </dgm:pt>
    <dgm:pt modelId="{06CEB96F-76D2-374F-8605-CED5E2CDB77C}" type="pres">
      <dgm:prSet presAssocID="{73F2548B-426E-264D-95C5-9B851C159BFC}" presName="thickLine" presStyleLbl="alignNode1" presStyleIdx="6" presStyleCnt="7"/>
      <dgm:spPr/>
    </dgm:pt>
    <dgm:pt modelId="{CAE7EC95-3ABB-0A4B-B8F4-069BB821313F}" type="pres">
      <dgm:prSet presAssocID="{73F2548B-426E-264D-95C5-9B851C159BFC}" presName="horz1" presStyleCnt="0"/>
      <dgm:spPr/>
    </dgm:pt>
    <dgm:pt modelId="{B85CFBD8-0556-EA40-BC37-7A093CE4F871}" type="pres">
      <dgm:prSet presAssocID="{73F2548B-426E-264D-95C5-9B851C159BFC}" presName="tx1" presStyleLbl="revTx" presStyleIdx="6" presStyleCnt="7"/>
      <dgm:spPr/>
    </dgm:pt>
    <dgm:pt modelId="{5D969580-BE1B-E847-89A5-BAF70E3D9E1B}" type="pres">
      <dgm:prSet presAssocID="{73F2548B-426E-264D-95C5-9B851C159BFC}" presName="vert1" presStyleCnt="0"/>
      <dgm:spPr/>
    </dgm:pt>
  </dgm:ptLst>
  <dgm:cxnLst>
    <dgm:cxn modelId="{014CE029-7BAF-D04E-BE78-917DEFDF3A89}" srcId="{0D4810DF-44AC-EA4B-975F-94EED686231A}" destId="{DE55CCE9-57E9-AD4B-A35E-BBFFDAC98BAE}" srcOrd="5" destOrd="0" parTransId="{F1A468B0-6655-1C43-8E7B-45BCD9537B41}" sibTransId="{3B9BA786-DA4F-1E4F-B536-B3F23097A2BD}"/>
    <dgm:cxn modelId="{85ABED3C-8091-EE41-89CD-9A18DEA749CE}" type="presOf" srcId="{EC705162-54ED-4F4A-8195-D138A9E84547}" destId="{B1D8D9C6-F79B-DB44-BDEB-52FF2DB2BBEA}" srcOrd="0" destOrd="0" presId="urn:microsoft.com/office/officeart/2008/layout/LinedList"/>
    <dgm:cxn modelId="{E6F2D341-3F84-B743-B8B3-06392BC75984}" type="presOf" srcId="{599BC81A-9891-EF4E-999C-292E38321A91}" destId="{679F05CC-5638-764C-AE6D-4127F3843CEA}" srcOrd="0" destOrd="0" presId="urn:microsoft.com/office/officeart/2008/layout/LinedList"/>
    <dgm:cxn modelId="{6F602258-3EF1-EA42-8CD7-F620544D924C}" type="presOf" srcId="{2AD1D061-5141-1845-AA9A-DB33DE7FDCE7}" destId="{A19472D2-68A7-E941-A358-4D48F9E8BA5B}" srcOrd="0" destOrd="0" presId="urn:microsoft.com/office/officeart/2008/layout/LinedList"/>
    <dgm:cxn modelId="{AC714281-B485-C345-BB88-D60AEAEA3BAD}" type="presOf" srcId="{0D4810DF-44AC-EA4B-975F-94EED686231A}" destId="{F7EF28D8-6B52-CA4A-B059-6557E1726551}" srcOrd="0" destOrd="0" presId="urn:microsoft.com/office/officeart/2008/layout/LinedList"/>
    <dgm:cxn modelId="{484F8F93-A0B4-8B4F-AEBC-2C3E48BA3164}" type="presOf" srcId="{DE55CCE9-57E9-AD4B-A35E-BBFFDAC98BAE}" destId="{16802AF4-9C1A-5F40-AC44-21C72684F26B}" srcOrd="0" destOrd="0" presId="urn:microsoft.com/office/officeart/2008/layout/LinedList"/>
    <dgm:cxn modelId="{F3AF17AA-6400-884B-9C7A-114727230A38}" type="presOf" srcId="{5FA73E2E-91F9-D045-B8FB-0A596A19D900}" destId="{B04BD280-4FB9-554B-B564-D5D7A326BF61}" srcOrd="0" destOrd="0" presId="urn:microsoft.com/office/officeart/2008/layout/LinedList"/>
    <dgm:cxn modelId="{D160D5BA-64AF-6C42-946D-499D04A4A82E}" srcId="{0D4810DF-44AC-EA4B-975F-94EED686231A}" destId="{B5082FB2-8FB0-474C-9AE7-14733039E4FA}" srcOrd="2" destOrd="0" parTransId="{9793F1EA-1C20-8B45-BAD2-ADEE4E80D46F}" sibTransId="{F4BD3E3D-8D2D-9049-89FF-37C33944F364}"/>
    <dgm:cxn modelId="{B6ED2DBD-9C01-7046-9954-6B05A5906D35}" srcId="{0D4810DF-44AC-EA4B-975F-94EED686231A}" destId="{73F2548B-426E-264D-95C5-9B851C159BFC}" srcOrd="6" destOrd="0" parTransId="{9057B3E1-6CF5-F140-B78E-97FB63123CB4}" sibTransId="{C608A3A0-D4B9-7248-92A4-693A67A8BE32}"/>
    <dgm:cxn modelId="{54B374C4-AA7B-384B-8B63-C0634430BAD3}" type="presOf" srcId="{73F2548B-426E-264D-95C5-9B851C159BFC}" destId="{B85CFBD8-0556-EA40-BC37-7A093CE4F871}" srcOrd="0" destOrd="0" presId="urn:microsoft.com/office/officeart/2008/layout/LinedList"/>
    <dgm:cxn modelId="{7BEAFFC7-2060-C142-BEFE-D7F9FC306871}" srcId="{0D4810DF-44AC-EA4B-975F-94EED686231A}" destId="{5FA73E2E-91F9-D045-B8FB-0A596A19D900}" srcOrd="1" destOrd="0" parTransId="{12765C83-69DB-C846-86FD-1692BE3DBFEC}" sibTransId="{756B7C76-CC5F-244E-808B-FBA06A62306B}"/>
    <dgm:cxn modelId="{B25278C9-2DB6-DD4E-BA1C-578812E9CA2F}" srcId="{0D4810DF-44AC-EA4B-975F-94EED686231A}" destId="{599BC81A-9891-EF4E-999C-292E38321A91}" srcOrd="0" destOrd="0" parTransId="{87E22646-6BB9-A74E-97EF-6C60B1819EFB}" sibTransId="{226C6455-4D3B-DB4C-822D-0861F9744C02}"/>
    <dgm:cxn modelId="{73B12CCE-E63F-F741-965B-CC04DB2471AB}" type="presOf" srcId="{B5082FB2-8FB0-474C-9AE7-14733039E4FA}" destId="{7D589785-EE29-0446-8DF8-C71849D516D2}" srcOrd="0" destOrd="0" presId="urn:microsoft.com/office/officeart/2008/layout/LinedList"/>
    <dgm:cxn modelId="{0EC312DF-670B-864C-AACE-B98A5ACDAA70}" srcId="{0D4810DF-44AC-EA4B-975F-94EED686231A}" destId="{2AD1D061-5141-1845-AA9A-DB33DE7FDCE7}" srcOrd="4" destOrd="0" parTransId="{9F9C67AB-199C-CF47-943A-6A53DC04B9B6}" sibTransId="{6532CA4D-C3EE-D542-B6D0-B21C87C3FC91}"/>
    <dgm:cxn modelId="{2ED2E4F0-60D3-9E46-9EA1-D7BD1C1A5B4B}" srcId="{0D4810DF-44AC-EA4B-975F-94EED686231A}" destId="{EC705162-54ED-4F4A-8195-D138A9E84547}" srcOrd="3" destOrd="0" parTransId="{84F4CA46-4682-FB4B-B39A-9903AA16A6AD}" sibTransId="{CE11FFEF-DF4A-CB44-BE1D-510897E75D44}"/>
    <dgm:cxn modelId="{7F3A79F1-323A-6346-8C69-F2965C8EAB93}" type="presParOf" srcId="{F7EF28D8-6B52-CA4A-B059-6557E1726551}" destId="{99FF9105-D002-D147-9931-154F76F4BCF6}" srcOrd="0" destOrd="0" presId="urn:microsoft.com/office/officeart/2008/layout/LinedList"/>
    <dgm:cxn modelId="{CCB04FFA-1AA8-904A-B169-28A543744754}" type="presParOf" srcId="{F7EF28D8-6B52-CA4A-B059-6557E1726551}" destId="{AED26519-E7F6-4B44-8224-ED89755D84C9}" srcOrd="1" destOrd="0" presId="urn:microsoft.com/office/officeart/2008/layout/LinedList"/>
    <dgm:cxn modelId="{4ABAE920-0199-8F45-87C1-8BA54E96E3CB}" type="presParOf" srcId="{AED26519-E7F6-4B44-8224-ED89755D84C9}" destId="{679F05CC-5638-764C-AE6D-4127F3843CEA}" srcOrd="0" destOrd="0" presId="urn:microsoft.com/office/officeart/2008/layout/LinedList"/>
    <dgm:cxn modelId="{C26E21D3-7602-5145-9443-5D3EB1617643}" type="presParOf" srcId="{AED26519-E7F6-4B44-8224-ED89755D84C9}" destId="{86BBD18E-AFFC-4549-A80C-A91C2381319B}" srcOrd="1" destOrd="0" presId="urn:microsoft.com/office/officeart/2008/layout/LinedList"/>
    <dgm:cxn modelId="{22B36681-58A6-E247-B378-96249E84BFF0}" type="presParOf" srcId="{F7EF28D8-6B52-CA4A-B059-6557E1726551}" destId="{8F7A3FD1-CA95-6A40-A937-07B25AE9CC19}" srcOrd="2" destOrd="0" presId="urn:microsoft.com/office/officeart/2008/layout/LinedList"/>
    <dgm:cxn modelId="{C5E97CF5-1F7A-BB4E-B85E-064409DD0D51}" type="presParOf" srcId="{F7EF28D8-6B52-CA4A-B059-6557E1726551}" destId="{988AF04A-CA18-E74B-89BE-CCC2A018AAA2}" srcOrd="3" destOrd="0" presId="urn:microsoft.com/office/officeart/2008/layout/LinedList"/>
    <dgm:cxn modelId="{13B59867-6627-A44A-ABE6-F2E255B88B57}" type="presParOf" srcId="{988AF04A-CA18-E74B-89BE-CCC2A018AAA2}" destId="{B04BD280-4FB9-554B-B564-D5D7A326BF61}" srcOrd="0" destOrd="0" presId="urn:microsoft.com/office/officeart/2008/layout/LinedList"/>
    <dgm:cxn modelId="{D95EB8B4-4D6F-A442-8183-3FB940DCC582}" type="presParOf" srcId="{988AF04A-CA18-E74B-89BE-CCC2A018AAA2}" destId="{916B6DF2-D38F-6A4F-AFEC-EBC2A4B1FA73}" srcOrd="1" destOrd="0" presId="urn:microsoft.com/office/officeart/2008/layout/LinedList"/>
    <dgm:cxn modelId="{2F1211AA-FC3C-504D-B9AA-146F2CC0F78A}" type="presParOf" srcId="{F7EF28D8-6B52-CA4A-B059-6557E1726551}" destId="{26E25950-0A31-A741-952E-27F48308BA3F}" srcOrd="4" destOrd="0" presId="urn:microsoft.com/office/officeart/2008/layout/LinedList"/>
    <dgm:cxn modelId="{76F36B65-81DD-7347-ABCB-238975458760}" type="presParOf" srcId="{F7EF28D8-6B52-CA4A-B059-6557E1726551}" destId="{6158B05F-609E-634F-9A6C-E2DA89452912}" srcOrd="5" destOrd="0" presId="urn:microsoft.com/office/officeart/2008/layout/LinedList"/>
    <dgm:cxn modelId="{342D1607-EDA1-674B-9608-9FD3D0621558}" type="presParOf" srcId="{6158B05F-609E-634F-9A6C-E2DA89452912}" destId="{7D589785-EE29-0446-8DF8-C71849D516D2}" srcOrd="0" destOrd="0" presId="urn:microsoft.com/office/officeart/2008/layout/LinedList"/>
    <dgm:cxn modelId="{4C2119CB-4F58-2849-917B-F265E222838C}" type="presParOf" srcId="{6158B05F-609E-634F-9A6C-E2DA89452912}" destId="{FCA476D9-AB7E-AD43-AB5D-365A123E697B}" srcOrd="1" destOrd="0" presId="urn:microsoft.com/office/officeart/2008/layout/LinedList"/>
    <dgm:cxn modelId="{E0DC71F6-9675-804A-A5BB-A675773EDBF0}" type="presParOf" srcId="{F7EF28D8-6B52-CA4A-B059-6557E1726551}" destId="{4D382269-DC91-BB44-8AC5-BF8462026295}" srcOrd="6" destOrd="0" presId="urn:microsoft.com/office/officeart/2008/layout/LinedList"/>
    <dgm:cxn modelId="{A81B8781-E603-2F48-A78C-85F4DAD261E2}" type="presParOf" srcId="{F7EF28D8-6B52-CA4A-B059-6557E1726551}" destId="{9B845660-0AD2-E44A-907B-5EA31496E3A5}" srcOrd="7" destOrd="0" presId="urn:microsoft.com/office/officeart/2008/layout/LinedList"/>
    <dgm:cxn modelId="{DA9A4D90-6C0B-8C44-82AE-33F5B4946A6F}" type="presParOf" srcId="{9B845660-0AD2-E44A-907B-5EA31496E3A5}" destId="{B1D8D9C6-F79B-DB44-BDEB-52FF2DB2BBEA}" srcOrd="0" destOrd="0" presId="urn:microsoft.com/office/officeart/2008/layout/LinedList"/>
    <dgm:cxn modelId="{783D51DF-0966-0B49-BE10-66AD4F335742}" type="presParOf" srcId="{9B845660-0AD2-E44A-907B-5EA31496E3A5}" destId="{9B1B3D2D-2B4B-9344-A965-4925F3F15EA9}" srcOrd="1" destOrd="0" presId="urn:microsoft.com/office/officeart/2008/layout/LinedList"/>
    <dgm:cxn modelId="{48CD9ACF-BCD5-7B47-9F78-39BE01A65096}" type="presParOf" srcId="{F7EF28D8-6B52-CA4A-B059-6557E1726551}" destId="{C96CFE73-CF08-BD41-9C98-F56C629A084C}" srcOrd="8" destOrd="0" presId="urn:microsoft.com/office/officeart/2008/layout/LinedList"/>
    <dgm:cxn modelId="{30D3FCFF-EC61-F445-AF0C-EBF7D84F967D}" type="presParOf" srcId="{F7EF28D8-6B52-CA4A-B059-6557E1726551}" destId="{CE5CE14D-B720-D042-A1FB-788E9098C047}" srcOrd="9" destOrd="0" presId="urn:microsoft.com/office/officeart/2008/layout/LinedList"/>
    <dgm:cxn modelId="{CD4D8304-CA8C-0C47-BA58-00639D1D31BF}" type="presParOf" srcId="{CE5CE14D-B720-D042-A1FB-788E9098C047}" destId="{A19472D2-68A7-E941-A358-4D48F9E8BA5B}" srcOrd="0" destOrd="0" presId="urn:microsoft.com/office/officeart/2008/layout/LinedList"/>
    <dgm:cxn modelId="{856C6CFE-56D5-6949-8F49-6C8A78A4CC76}" type="presParOf" srcId="{CE5CE14D-B720-D042-A1FB-788E9098C047}" destId="{C5AE307E-5DF4-EC4C-BBAA-A3F3CD2BA63A}" srcOrd="1" destOrd="0" presId="urn:microsoft.com/office/officeart/2008/layout/LinedList"/>
    <dgm:cxn modelId="{0A216976-E89B-F848-8D35-707B14771056}" type="presParOf" srcId="{F7EF28D8-6B52-CA4A-B059-6557E1726551}" destId="{291227FD-780E-574C-BAC3-09E68107C259}" srcOrd="10" destOrd="0" presId="urn:microsoft.com/office/officeart/2008/layout/LinedList"/>
    <dgm:cxn modelId="{59F0E52A-3A93-8442-86ED-33D01FD73755}" type="presParOf" srcId="{F7EF28D8-6B52-CA4A-B059-6557E1726551}" destId="{94F9A4ED-B8CF-4D41-8C75-A3CCCEC8B3DA}" srcOrd="11" destOrd="0" presId="urn:microsoft.com/office/officeart/2008/layout/LinedList"/>
    <dgm:cxn modelId="{6F84626F-1C3E-1E40-AFF0-E01F73E14699}" type="presParOf" srcId="{94F9A4ED-B8CF-4D41-8C75-A3CCCEC8B3DA}" destId="{16802AF4-9C1A-5F40-AC44-21C72684F26B}" srcOrd="0" destOrd="0" presId="urn:microsoft.com/office/officeart/2008/layout/LinedList"/>
    <dgm:cxn modelId="{7E546D2D-E4F8-3D43-A5DE-6293144B3273}" type="presParOf" srcId="{94F9A4ED-B8CF-4D41-8C75-A3CCCEC8B3DA}" destId="{C6DB31B2-0B4E-9247-B62F-70E6FCC01831}" srcOrd="1" destOrd="0" presId="urn:microsoft.com/office/officeart/2008/layout/LinedList"/>
    <dgm:cxn modelId="{5955DC2D-4634-C84C-8550-A066A4CD7428}" type="presParOf" srcId="{F7EF28D8-6B52-CA4A-B059-6557E1726551}" destId="{06CEB96F-76D2-374F-8605-CED5E2CDB77C}" srcOrd="12" destOrd="0" presId="urn:microsoft.com/office/officeart/2008/layout/LinedList"/>
    <dgm:cxn modelId="{9AA14B80-DD4D-9E4C-9280-C37375BA16AD}" type="presParOf" srcId="{F7EF28D8-6B52-CA4A-B059-6557E1726551}" destId="{CAE7EC95-3ABB-0A4B-B8F4-069BB821313F}" srcOrd="13" destOrd="0" presId="urn:microsoft.com/office/officeart/2008/layout/LinedList"/>
    <dgm:cxn modelId="{2C7686DD-1562-134C-BFAF-591F3A0BC4DC}" type="presParOf" srcId="{CAE7EC95-3ABB-0A4B-B8F4-069BB821313F}" destId="{B85CFBD8-0556-EA40-BC37-7A093CE4F871}" srcOrd="0" destOrd="0" presId="urn:microsoft.com/office/officeart/2008/layout/LinedList"/>
    <dgm:cxn modelId="{5D5BD5DD-A00A-DC46-BBB1-EBC4E96C9674}" type="presParOf" srcId="{CAE7EC95-3ABB-0A4B-B8F4-069BB821313F}" destId="{5D969580-BE1B-E847-89A5-BAF70E3D9E1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2BD80B6-789C-0640-8CC1-77FD0C42F92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8D42183D-DA0C-1E49-A8B5-2677E84E2834}">
      <dgm:prSet/>
      <dgm:spPr/>
      <dgm:t>
        <a:bodyPr/>
        <a:lstStyle/>
        <a:p>
          <a:r>
            <a:rPr lang="zh-CN" altLang="en-US" b="0" i="0" u="none"/>
            <a:t>第六十一条　县级以上人民政府有关部门有下列行为之一的，由本级人民政府或者上级人民政府有关部门责令改正，通报批评；对直接负责的主管人员和其他直接责任人员依法给予处分：</a:t>
          </a:r>
        </a:p>
      </dgm:t>
    </dgm:pt>
    <dgm:pt modelId="{EA402F02-52C5-C443-9438-A427122E9215}" type="parTrans" cxnId="{5259B547-C0B4-724C-906F-B4B9BB743513}">
      <dgm:prSet/>
      <dgm:spPr/>
      <dgm:t>
        <a:bodyPr/>
        <a:lstStyle/>
        <a:p>
          <a:endParaRPr lang="zh-CN" altLang="en-US"/>
        </a:p>
      </dgm:t>
    </dgm:pt>
    <dgm:pt modelId="{684384D7-B8D1-5E49-AA53-7B0C70DBD70A}" type="sibTrans" cxnId="{5259B547-C0B4-724C-906F-B4B9BB743513}">
      <dgm:prSet/>
      <dgm:spPr/>
      <dgm:t>
        <a:bodyPr/>
        <a:lstStyle/>
        <a:p>
          <a:endParaRPr lang="zh-CN" altLang="en-US"/>
        </a:p>
      </dgm:t>
    </dgm:pt>
    <dgm:pt modelId="{6F5F80A4-80BB-BC41-854B-269D517F1B25}">
      <dgm:prSet/>
      <dgm:spPr/>
      <dgm:t>
        <a:bodyPr/>
        <a:lstStyle/>
        <a:p>
          <a:r>
            <a:rPr lang="zh-CN" altLang="en-US" b="0" i="0" u="none"/>
            <a:t>（一）对未依法取得选址意见书的建设项目核发建设项目批准文件的；</a:t>
          </a:r>
        </a:p>
      </dgm:t>
    </dgm:pt>
    <dgm:pt modelId="{56673477-E447-564A-BD28-4D8D7935582A}" type="parTrans" cxnId="{49DF3671-4102-834B-9A37-CA0C2DC5336F}">
      <dgm:prSet/>
      <dgm:spPr/>
      <dgm:t>
        <a:bodyPr/>
        <a:lstStyle/>
        <a:p>
          <a:endParaRPr lang="zh-CN" altLang="en-US"/>
        </a:p>
      </dgm:t>
    </dgm:pt>
    <dgm:pt modelId="{18332539-B17D-B74A-BEC0-CC3549A22249}" type="sibTrans" cxnId="{49DF3671-4102-834B-9A37-CA0C2DC5336F}">
      <dgm:prSet/>
      <dgm:spPr/>
      <dgm:t>
        <a:bodyPr/>
        <a:lstStyle/>
        <a:p>
          <a:endParaRPr lang="zh-CN" altLang="en-US"/>
        </a:p>
      </dgm:t>
    </dgm:pt>
    <dgm:pt modelId="{794F4853-7D54-734E-91EF-AEDCB43425BC}">
      <dgm:prSet/>
      <dgm:spPr/>
      <dgm:t>
        <a:bodyPr/>
        <a:lstStyle/>
        <a:p>
          <a:r>
            <a:rPr lang="zh-CN" altLang="en-US" b="0" i="0" u="none"/>
            <a:t>（二）未依法在国有土地使用权出让合同中确定规划条件或者改变国有土地使用权出让合同中依法确定的规划条件的；</a:t>
          </a:r>
        </a:p>
      </dgm:t>
    </dgm:pt>
    <dgm:pt modelId="{FA04F5B0-DE81-FD4C-A0FA-56A8DEFC7C7D}" type="parTrans" cxnId="{4573A19B-4E1E-4844-A371-0D366D3CCBD5}">
      <dgm:prSet/>
      <dgm:spPr/>
      <dgm:t>
        <a:bodyPr/>
        <a:lstStyle/>
        <a:p>
          <a:endParaRPr lang="zh-CN" altLang="en-US"/>
        </a:p>
      </dgm:t>
    </dgm:pt>
    <dgm:pt modelId="{BA8CFAD0-EC55-524C-9937-5810E73BD869}" type="sibTrans" cxnId="{4573A19B-4E1E-4844-A371-0D366D3CCBD5}">
      <dgm:prSet/>
      <dgm:spPr/>
      <dgm:t>
        <a:bodyPr/>
        <a:lstStyle/>
        <a:p>
          <a:endParaRPr lang="zh-CN" altLang="en-US"/>
        </a:p>
      </dgm:t>
    </dgm:pt>
    <dgm:pt modelId="{E8CE44A0-657C-6E4C-AFDA-722F6D9533C2}">
      <dgm:prSet/>
      <dgm:spPr/>
      <dgm:t>
        <a:bodyPr/>
        <a:lstStyle/>
        <a:p>
          <a:r>
            <a:rPr lang="zh-CN" altLang="en-US" b="0" i="0" u="none"/>
            <a:t>（三）对未依法取得建设用地规划许可证的建设单位划拨国有土地使用权的。</a:t>
          </a:r>
        </a:p>
      </dgm:t>
    </dgm:pt>
    <dgm:pt modelId="{91E5839D-7E5D-4042-9E87-41DAEE138004}" type="parTrans" cxnId="{5861044F-79D3-CE49-9552-9DB2CAC7CB05}">
      <dgm:prSet/>
      <dgm:spPr/>
      <dgm:t>
        <a:bodyPr/>
        <a:lstStyle/>
        <a:p>
          <a:endParaRPr lang="zh-CN" altLang="en-US"/>
        </a:p>
      </dgm:t>
    </dgm:pt>
    <dgm:pt modelId="{C6716654-92B2-454F-8374-B68D28CABFBA}" type="sibTrans" cxnId="{5861044F-79D3-CE49-9552-9DB2CAC7CB05}">
      <dgm:prSet/>
      <dgm:spPr/>
      <dgm:t>
        <a:bodyPr/>
        <a:lstStyle/>
        <a:p>
          <a:endParaRPr lang="zh-CN" altLang="en-US"/>
        </a:p>
      </dgm:t>
    </dgm:pt>
    <dgm:pt modelId="{74788814-8D0B-4947-9975-4A043A3E4C3B}" type="pres">
      <dgm:prSet presAssocID="{72BD80B6-789C-0640-8CC1-77FD0C42F922}" presName="vert0" presStyleCnt="0">
        <dgm:presLayoutVars>
          <dgm:dir/>
          <dgm:animOne val="branch"/>
          <dgm:animLvl val="lvl"/>
        </dgm:presLayoutVars>
      </dgm:prSet>
      <dgm:spPr/>
    </dgm:pt>
    <dgm:pt modelId="{13D2D3CA-41D1-D14E-B162-3F2734531337}" type="pres">
      <dgm:prSet presAssocID="{8D42183D-DA0C-1E49-A8B5-2677E84E2834}" presName="thickLine" presStyleLbl="alignNode1" presStyleIdx="0" presStyleCnt="4"/>
      <dgm:spPr/>
    </dgm:pt>
    <dgm:pt modelId="{FC09F2BE-D2C4-FE44-8B5F-23444C088190}" type="pres">
      <dgm:prSet presAssocID="{8D42183D-DA0C-1E49-A8B5-2677E84E2834}" presName="horz1" presStyleCnt="0"/>
      <dgm:spPr/>
    </dgm:pt>
    <dgm:pt modelId="{59605C07-2104-2C4B-BDDC-1684D66AADF2}" type="pres">
      <dgm:prSet presAssocID="{8D42183D-DA0C-1E49-A8B5-2677E84E2834}" presName="tx1" presStyleLbl="revTx" presStyleIdx="0" presStyleCnt="4"/>
      <dgm:spPr/>
    </dgm:pt>
    <dgm:pt modelId="{ACE67FD9-9FB8-7A4F-885C-2853C7BC5048}" type="pres">
      <dgm:prSet presAssocID="{8D42183D-DA0C-1E49-A8B5-2677E84E2834}" presName="vert1" presStyleCnt="0"/>
      <dgm:spPr/>
    </dgm:pt>
    <dgm:pt modelId="{5A928906-59EC-2C44-86DA-C569BE9C056B}" type="pres">
      <dgm:prSet presAssocID="{6F5F80A4-80BB-BC41-854B-269D517F1B25}" presName="thickLine" presStyleLbl="alignNode1" presStyleIdx="1" presStyleCnt="4"/>
      <dgm:spPr/>
    </dgm:pt>
    <dgm:pt modelId="{D47AF408-C4B5-6444-A4CD-56D00E277A82}" type="pres">
      <dgm:prSet presAssocID="{6F5F80A4-80BB-BC41-854B-269D517F1B25}" presName="horz1" presStyleCnt="0"/>
      <dgm:spPr/>
    </dgm:pt>
    <dgm:pt modelId="{A1F0660A-184E-A841-A955-4178EC2BD2FD}" type="pres">
      <dgm:prSet presAssocID="{6F5F80A4-80BB-BC41-854B-269D517F1B25}" presName="tx1" presStyleLbl="revTx" presStyleIdx="1" presStyleCnt="4"/>
      <dgm:spPr/>
    </dgm:pt>
    <dgm:pt modelId="{E79023BC-3755-3D44-AB5F-4EBC9633ECEA}" type="pres">
      <dgm:prSet presAssocID="{6F5F80A4-80BB-BC41-854B-269D517F1B25}" presName="vert1" presStyleCnt="0"/>
      <dgm:spPr/>
    </dgm:pt>
    <dgm:pt modelId="{52FBAB9D-34E4-BF45-8507-DB1405DAFE97}" type="pres">
      <dgm:prSet presAssocID="{794F4853-7D54-734E-91EF-AEDCB43425BC}" presName="thickLine" presStyleLbl="alignNode1" presStyleIdx="2" presStyleCnt="4"/>
      <dgm:spPr/>
    </dgm:pt>
    <dgm:pt modelId="{DB877E1F-9D9D-EB4D-BD81-71DE03A880BB}" type="pres">
      <dgm:prSet presAssocID="{794F4853-7D54-734E-91EF-AEDCB43425BC}" presName="horz1" presStyleCnt="0"/>
      <dgm:spPr/>
    </dgm:pt>
    <dgm:pt modelId="{952D64B6-8FE8-1D42-861A-2CE76D8E0E26}" type="pres">
      <dgm:prSet presAssocID="{794F4853-7D54-734E-91EF-AEDCB43425BC}" presName="tx1" presStyleLbl="revTx" presStyleIdx="2" presStyleCnt="4"/>
      <dgm:spPr/>
    </dgm:pt>
    <dgm:pt modelId="{6E0F5189-4C63-1145-93E6-6EDB73668A8D}" type="pres">
      <dgm:prSet presAssocID="{794F4853-7D54-734E-91EF-AEDCB43425BC}" presName="vert1" presStyleCnt="0"/>
      <dgm:spPr/>
    </dgm:pt>
    <dgm:pt modelId="{0C3B7F61-D319-AC41-B0CB-33CFA743456B}" type="pres">
      <dgm:prSet presAssocID="{E8CE44A0-657C-6E4C-AFDA-722F6D9533C2}" presName="thickLine" presStyleLbl="alignNode1" presStyleIdx="3" presStyleCnt="4"/>
      <dgm:spPr/>
    </dgm:pt>
    <dgm:pt modelId="{30D2086D-1E01-A74E-8B2F-154CDE2B9F14}" type="pres">
      <dgm:prSet presAssocID="{E8CE44A0-657C-6E4C-AFDA-722F6D9533C2}" presName="horz1" presStyleCnt="0"/>
      <dgm:spPr/>
    </dgm:pt>
    <dgm:pt modelId="{46C4A878-7DCE-334C-AD36-4104EC29A8A9}" type="pres">
      <dgm:prSet presAssocID="{E8CE44A0-657C-6E4C-AFDA-722F6D9533C2}" presName="tx1" presStyleLbl="revTx" presStyleIdx="3" presStyleCnt="4"/>
      <dgm:spPr/>
    </dgm:pt>
    <dgm:pt modelId="{18E7D9D0-57ED-DE4B-93DA-731448AC4368}" type="pres">
      <dgm:prSet presAssocID="{E8CE44A0-657C-6E4C-AFDA-722F6D9533C2}" presName="vert1" presStyleCnt="0"/>
      <dgm:spPr/>
    </dgm:pt>
  </dgm:ptLst>
  <dgm:cxnLst>
    <dgm:cxn modelId="{44EB8A1E-15C5-7047-9DD3-3FCB97162DFF}" type="presOf" srcId="{E8CE44A0-657C-6E4C-AFDA-722F6D9533C2}" destId="{46C4A878-7DCE-334C-AD36-4104EC29A8A9}" srcOrd="0" destOrd="0" presId="urn:microsoft.com/office/officeart/2008/layout/LinedList"/>
    <dgm:cxn modelId="{23E4F633-5739-F446-B374-7C35918A182A}" type="presOf" srcId="{72BD80B6-789C-0640-8CC1-77FD0C42F922}" destId="{74788814-8D0B-4947-9975-4A043A3E4C3B}" srcOrd="0" destOrd="0" presId="urn:microsoft.com/office/officeart/2008/layout/LinedList"/>
    <dgm:cxn modelId="{5259B547-C0B4-724C-906F-B4B9BB743513}" srcId="{72BD80B6-789C-0640-8CC1-77FD0C42F922}" destId="{8D42183D-DA0C-1E49-A8B5-2677E84E2834}" srcOrd="0" destOrd="0" parTransId="{EA402F02-52C5-C443-9438-A427122E9215}" sibTransId="{684384D7-B8D1-5E49-AA53-7B0C70DBD70A}"/>
    <dgm:cxn modelId="{5861044F-79D3-CE49-9552-9DB2CAC7CB05}" srcId="{72BD80B6-789C-0640-8CC1-77FD0C42F922}" destId="{E8CE44A0-657C-6E4C-AFDA-722F6D9533C2}" srcOrd="3" destOrd="0" parTransId="{91E5839D-7E5D-4042-9E87-41DAEE138004}" sibTransId="{C6716654-92B2-454F-8374-B68D28CABFBA}"/>
    <dgm:cxn modelId="{49DF3671-4102-834B-9A37-CA0C2DC5336F}" srcId="{72BD80B6-789C-0640-8CC1-77FD0C42F922}" destId="{6F5F80A4-80BB-BC41-854B-269D517F1B25}" srcOrd="1" destOrd="0" parTransId="{56673477-E447-564A-BD28-4D8D7935582A}" sibTransId="{18332539-B17D-B74A-BEC0-CC3549A22249}"/>
    <dgm:cxn modelId="{27BEDE83-DAEF-5D4C-953D-DAD56B871122}" type="presOf" srcId="{794F4853-7D54-734E-91EF-AEDCB43425BC}" destId="{952D64B6-8FE8-1D42-861A-2CE76D8E0E26}" srcOrd="0" destOrd="0" presId="urn:microsoft.com/office/officeart/2008/layout/LinedList"/>
    <dgm:cxn modelId="{4573A19B-4E1E-4844-A371-0D366D3CCBD5}" srcId="{72BD80B6-789C-0640-8CC1-77FD0C42F922}" destId="{794F4853-7D54-734E-91EF-AEDCB43425BC}" srcOrd="2" destOrd="0" parTransId="{FA04F5B0-DE81-FD4C-A0FA-56A8DEFC7C7D}" sibTransId="{BA8CFAD0-EC55-524C-9937-5810E73BD869}"/>
    <dgm:cxn modelId="{86D1D59F-DF24-5F4F-953F-E1C3D0845ADB}" type="presOf" srcId="{6F5F80A4-80BB-BC41-854B-269D517F1B25}" destId="{A1F0660A-184E-A841-A955-4178EC2BD2FD}" srcOrd="0" destOrd="0" presId="urn:microsoft.com/office/officeart/2008/layout/LinedList"/>
    <dgm:cxn modelId="{977CCFAF-8539-434E-93D1-27D762A9D7D0}" type="presOf" srcId="{8D42183D-DA0C-1E49-A8B5-2677E84E2834}" destId="{59605C07-2104-2C4B-BDDC-1684D66AADF2}" srcOrd="0" destOrd="0" presId="urn:microsoft.com/office/officeart/2008/layout/LinedList"/>
    <dgm:cxn modelId="{33C88FD0-10EE-DA4D-A83F-ED3831B111B9}" type="presParOf" srcId="{74788814-8D0B-4947-9975-4A043A3E4C3B}" destId="{13D2D3CA-41D1-D14E-B162-3F2734531337}" srcOrd="0" destOrd="0" presId="urn:microsoft.com/office/officeart/2008/layout/LinedList"/>
    <dgm:cxn modelId="{C461073B-314F-184C-95F2-E6FFAEC804D2}" type="presParOf" srcId="{74788814-8D0B-4947-9975-4A043A3E4C3B}" destId="{FC09F2BE-D2C4-FE44-8B5F-23444C088190}" srcOrd="1" destOrd="0" presId="urn:microsoft.com/office/officeart/2008/layout/LinedList"/>
    <dgm:cxn modelId="{8F243EB3-7FD6-4744-BAA3-2C48A8385FC9}" type="presParOf" srcId="{FC09F2BE-D2C4-FE44-8B5F-23444C088190}" destId="{59605C07-2104-2C4B-BDDC-1684D66AADF2}" srcOrd="0" destOrd="0" presId="urn:microsoft.com/office/officeart/2008/layout/LinedList"/>
    <dgm:cxn modelId="{6575A17D-F081-6B4A-BFA9-453A8D99F4BF}" type="presParOf" srcId="{FC09F2BE-D2C4-FE44-8B5F-23444C088190}" destId="{ACE67FD9-9FB8-7A4F-885C-2853C7BC5048}" srcOrd="1" destOrd="0" presId="urn:microsoft.com/office/officeart/2008/layout/LinedList"/>
    <dgm:cxn modelId="{91A46A3F-20BD-9A41-906C-3E32BCDD7161}" type="presParOf" srcId="{74788814-8D0B-4947-9975-4A043A3E4C3B}" destId="{5A928906-59EC-2C44-86DA-C569BE9C056B}" srcOrd="2" destOrd="0" presId="urn:microsoft.com/office/officeart/2008/layout/LinedList"/>
    <dgm:cxn modelId="{419269BE-E8EA-4949-8C88-B9E6CE88B0F7}" type="presParOf" srcId="{74788814-8D0B-4947-9975-4A043A3E4C3B}" destId="{D47AF408-C4B5-6444-A4CD-56D00E277A82}" srcOrd="3" destOrd="0" presId="urn:microsoft.com/office/officeart/2008/layout/LinedList"/>
    <dgm:cxn modelId="{546BF776-8CCA-7141-A8A8-E521B2BDEBDF}" type="presParOf" srcId="{D47AF408-C4B5-6444-A4CD-56D00E277A82}" destId="{A1F0660A-184E-A841-A955-4178EC2BD2FD}" srcOrd="0" destOrd="0" presId="urn:microsoft.com/office/officeart/2008/layout/LinedList"/>
    <dgm:cxn modelId="{557773CE-A3E8-E940-BC55-B40E5782C588}" type="presParOf" srcId="{D47AF408-C4B5-6444-A4CD-56D00E277A82}" destId="{E79023BC-3755-3D44-AB5F-4EBC9633ECEA}" srcOrd="1" destOrd="0" presId="urn:microsoft.com/office/officeart/2008/layout/LinedList"/>
    <dgm:cxn modelId="{B59F362C-C491-E143-B4F6-8F950581BCCD}" type="presParOf" srcId="{74788814-8D0B-4947-9975-4A043A3E4C3B}" destId="{52FBAB9D-34E4-BF45-8507-DB1405DAFE97}" srcOrd="4" destOrd="0" presId="urn:microsoft.com/office/officeart/2008/layout/LinedList"/>
    <dgm:cxn modelId="{780C6EC4-DE62-DF40-B0D3-67AC2D17DC5A}" type="presParOf" srcId="{74788814-8D0B-4947-9975-4A043A3E4C3B}" destId="{DB877E1F-9D9D-EB4D-BD81-71DE03A880BB}" srcOrd="5" destOrd="0" presId="urn:microsoft.com/office/officeart/2008/layout/LinedList"/>
    <dgm:cxn modelId="{340AA3BF-05B6-F241-B66B-CABACB15FB4E}" type="presParOf" srcId="{DB877E1F-9D9D-EB4D-BD81-71DE03A880BB}" destId="{952D64B6-8FE8-1D42-861A-2CE76D8E0E26}" srcOrd="0" destOrd="0" presId="urn:microsoft.com/office/officeart/2008/layout/LinedList"/>
    <dgm:cxn modelId="{634A3600-E84E-734B-9C4C-4437C77A5858}" type="presParOf" srcId="{DB877E1F-9D9D-EB4D-BD81-71DE03A880BB}" destId="{6E0F5189-4C63-1145-93E6-6EDB73668A8D}" srcOrd="1" destOrd="0" presId="urn:microsoft.com/office/officeart/2008/layout/LinedList"/>
    <dgm:cxn modelId="{AD5DDEE2-CFAC-3041-A6A6-A975416F2DE7}" type="presParOf" srcId="{74788814-8D0B-4947-9975-4A043A3E4C3B}" destId="{0C3B7F61-D319-AC41-B0CB-33CFA743456B}" srcOrd="6" destOrd="0" presId="urn:microsoft.com/office/officeart/2008/layout/LinedList"/>
    <dgm:cxn modelId="{70AA17B2-84A9-AF49-8277-E8C27BE393F5}" type="presParOf" srcId="{74788814-8D0B-4947-9975-4A043A3E4C3B}" destId="{30D2086D-1E01-A74E-8B2F-154CDE2B9F14}" srcOrd="7" destOrd="0" presId="urn:microsoft.com/office/officeart/2008/layout/LinedList"/>
    <dgm:cxn modelId="{85995EA3-23BC-F143-8E68-51E80B5623E9}" type="presParOf" srcId="{30D2086D-1E01-A74E-8B2F-154CDE2B9F14}" destId="{46C4A878-7DCE-334C-AD36-4104EC29A8A9}" srcOrd="0" destOrd="0" presId="urn:microsoft.com/office/officeart/2008/layout/LinedList"/>
    <dgm:cxn modelId="{3708DDE4-775F-3C46-B1CC-35668F265A93}" type="presParOf" srcId="{30D2086D-1E01-A74E-8B2F-154CDE2B9F14}" destId="{18E7D9D0-57ED-DE4B-93DA-731448AC436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069A15FE-F7C1-4B44-835A-C2447E6D13B8}"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8A434A8F-1B26-D24F-AFD2-8E404936DD6D}">
      <dgm:prSet/>
      <dgm:spPr/>
      <dgm:t>
        <a:bodyPr/>
        <a:lstStyle/>
        <a:p>
          <a:r>
            <a:rPr lang="zh-CN" altLang="en-US" b="0" i="0" u="none"/>
            <a:t>第六十二条　城乡规划编制单位有下列行为之一的，由所在地城市、县人民政府城乡规划主管部门责令限期改正，处合同约定的规划编制费一倍以上二倍以下的罚款；情节严重的，责令停业整顿，由原发证机关降低资质等级或者吊销资质证书；造成损失的，依法承担赔偿责任：</a:t>
          </a:r>
        </a:p>
      </dgm:t>
    </dgm:pt>
    <dgm:pt modelId="{29FF494A-D703-5442-9C68-4773EA4A0AA0}" type="parTrans" cxnId="{1780D8A4-647E-9E46-A138-F55AF50D39C1}">
      <dgm:prSet/>
      <dgm:spPr/>
      <dgm:t>
        <a:bodyPr/>
        <a:lstStyle/>
        <a:p>
          <a:endParaRPr lang="zh-CN" altLang="en-US"/>
        </a:p>
      </dgm:t>
    </dgm:pt>
    <dgm:pt modelId="{82F92D4B-11E2-6944-8F96-F1C0656D5C21}" type="sibTrans" cxnId="{1780D8A4-647E-9E46-A138-F55AF50D39C1}">
      <dgm:prSet/>
      <dgm:spPr/>
      <dgm:t>
        <a:bodyPr/>
        <a:lstStyle/>
        <a:p>
          <a:endParaRPr lang="zh-CN" altLang="en-US"/>
        </a:p>
      </dgm:t>
    </dgm:pt>
    <dgm:pt modelId="{36AEDC80-0935-9A43-B48D-E39D54DAE807}">
      <dgm:prSet/>
      <dgm:spPr/>
      <dgm:t>
        <a:bodyPr/>
        <a:lstStyle/>
        <a:p>
          <a:r>
            <a:rPr lang="zh-CN" altLang="en-US" b="0" i="0" u="none"/>
            <a:t>（一）超越资质等级许可的范围承揽城乡规划编制工作的；</a:t>
          </a:r>
        </a:p>
      </dgm:t>
    </dgm:pt>
    <dgm:pt modelId="{D14825E5-BE4F-5F44-A5CE-BEC7F11D7C23}" type="parTrans" cxnId="{A4EB56B7-BBEA-D046-AEDA-283712056F0E}">
      <dgm:prSet/>
      <dgm:spPr/>
      <dgm:t>
        <a:bodyPr/>
        <a:lstStyle/>
        <a:p>
          <a:endParaRPr lang="zh-CN" altLang="en-US"/>
        </a:p>
      </dgm:t>
    </dgm:pt>
    <dgm:pt modelId="{709B8C8A-0C80-1C4B-AEC6-81F7FAF670F0}" type="sibTrans" cxnId="{A4EB56B7-BBEA-D046-AEDA-283712056F0E}">
      <dgm:prSet/>
      <dgm:spPr/>
      <dgm:t>
        <a:bodyPr/>
        <a:lstStyle/>
        <a:p>
          <a:endParaRPr lang="zh-CN" altLang="en-US"/>
        </a:p>
      </dgm:t>
    </dgm:pt>
    <dgm:pt modelId="{957CEB79-456E-5448-8642-AD317EA29AB0}">
      <dgm:prSet/>
      <dgm:spPr/>
      <dgm:t>
        <a:bodyPr/>
        <a:lstStyle/>
        <a:p>
          <a:r>
            <a:rPr lang="zh-CN" altLang="en-US" b="0" i="0" u="none"/>
            <a:t>（二）违反国家有关标准编制城乡规划的。</a:t>
          </a:r>
        </a:p>
      </dgm:t>
    </dgm:pt>
    <dgm:pt modelId="{61AC3875-DFD6-D741-9CBE-5ACEFF4DB17E}" type="parTrans" cxnId="{B8A2DFE5-79BA-874D-9EFC-5090C737A1F9}">
      <dgm:prSet/>
      <dgm:spPr/>
      <dgm:t>
        <a:bodyPr/>
        <a:lstStyle/>
        <a:p>
          <a:endParaRPr lang="zh-CN" altLang="en-US"/>
        </a:p>
      </dgm:t>
    </dgm:pt>
    <dgm:pt modelId="{12236CF2-4F8B-174D-91F9-6862A824CA9C}" type="sibTrans" cxnId="{B8A2DFE5-79BA-874D-9EFC-5090C737A1F9}">
      <dgm:prSet/>
      <dgm:spPr/>
      <dgm:t>
        <a:bodyPr/>
        <a:lstStyle/>
        <a:p>
          <a:endParaRPr lang="zh-CN" altLang="en-US"/>
        </a:p>
      </dgm:t>
    </dgm:pt>
    <dgm:pt modelId="{26803827-AA4A-D04C-AA39-6EE9864D5553}">
      <dgm:prSet/>
      <dgm:spPr/>
      <dgm:t>
        <a:bodyPr/>
        <a:lstStyle/>
        <a:p>
          <a:r>
            <a:rPr lang="zh-CN" altLang="en-US" b="0" i="0" u="none"/>
            <a:t>未依法取得资质证书承揽城乡规划编制工作的，由县级以上地方人民政府城乡规划主管部门责令停止违法行为，依照前款规定处以罚款；造成损失的，依法承担赔偿责任。</a:t>
          </a:r>
        </a:p>
      </dgm:t>
    </dgm:pt>
    <dgm:pt modelId="{A445B585-D3E7-D443-9055-40AF8F553657}" type="parTrans" cxnId="{7C322833-93B2-0B4B-894F-FA096631366D}">
      <dgm:prSet/>
      <dgm:spPr/>
      <dgm:t>
        <a:bodyPr/>
        <a:lstStyle/>
        <a:p>
          <a:endParaRPr lang="zh-CN" altLang="en-US"/>
        </a:p>
      </dgm:t>
    </dgm:pt>
    <dgm:pt modelId="{B2834166-5B3A-C242-951D-636600B40E87}" type="sibTrans" cxnId="{7C322833-93B2-0B4B-894F-FA096631366D}">
      <dgm:prSet/>
      <dgm:spPr/>
      <dgm:t>
        <a:bodyPr/>
        <a:lstStyle/>
        <a:p>
          <a:endParaRPr lang="zh-CN" altLang="en-US"/>
        </a:p>
      </dgm:t>
    </dgm:pt>
    <dgm:pt modelId="{3B4CD5FA-A47D-6548-99E0-B8BCCE30B6AB}">
      <dgm:prSet/>
      <dgm:spPr/>
      <dgm:t>
        <a:bodyPr/>
        <a:lstStyle/>
        <a:p>
          <a:r>
            <a:rPr lang="zh-CN" altLang="en-US" b="0" i="0" u="none"/>
            <a:t>以欺骗手段取得资质证书承揽城乡规划编制工作的，由原发证机关吊销资质证书，依照本条第一款规定处以罚款；造成损失的，依法承担赔偿责任。</a:t>
          </a:r>
        </a:p>
      </dgm:t>
    </dgm:pt>
    <dgm:pt modelId="{59A7E9E8-A944-A040-A56D-50132039F1C9}" type="parTrans" cxnId="{128B3492-C20D-6D4E-95C7-6FE9AF4A0019}">
      <dgm:prSet/>
      <dgm:spPr/>
      <dgm:t>
        <a:bodyPr/>
        <a:lstStyle/>
        <a:p>
          <a:endParaRPr lang="zh-CN" altLang="en-US"/>
        </a:p>
      </dgm:t>
    </dgm:pt>
    <dgm:pt modelId="{508A575D-2D32-EC49-B9DE-5F97498C84B0}" type="sibTrans" cxnId="{128B3492-C20D-6D4E-95C7-6FE9AF4A0019}">
      <dgm:prSet/>
      <dgm:spPr/>
      <dgm:t>
        <a:bodyPr/>
        <a:lstStyle/>
        <a:p>
          <a:endParaRPr lang="zh-CN" altLang="en-US"/>
        </a:p>
      </dgm:t>
    </dgm:pt>
    <dgm:pt modelId="{554EEC09-63CA-4045-B113-3391A02BC74F}" type="pres">
      <dgm:prSet presAssocID="{069A15FE-F7C1-4B44-835A-C2447E6D13B8}" presName="vert0" presStyleCnt="0">
        <dgm:presLayoutVars>
          <dgm:dir/>
          <dgm:animOne val="branch"/>
          <dgm:animLvl val="lvl"/>
        </dgm:presLayoutVars>
      </dgm:prSet>
      <dgm:spPr/>
    </dgm:pt>
    <dgm:pt modelId="{9292801D-516C-9D44-9396-DDC7621ED6DA}" type="pres">
      <dgm:prSet presAssocID="{8A434A8F-1B26-D24F-AFD2-8E404936DD6D}" presName="thickLine" presStyleLbl="alignNode1" presStyleIdx="0" presStyleCnt="5"/>
      <dgm:spPr/>
    </dgm:pt>
    <dgm:pt modelId="{41C70D09-DC93-334F-9AE2-355CEFB7D1F5}" type="pres">
      <dgm:prSet presAssocID="{8A434A8F-1B26-D24F-AFD2-8E404936DD6D}" presName="horz1" presStyleCnt="0"/>
      <dgm:spPr/>
    </dgm:pt>
    <dgm:pt modelId="{AA1EC686-BB2D-D24E-9B63-A4B1BA93EF5F}" type="pres">
      <dgm:prSet presAssocID="{8A434A8F-1B26-D24F-AFD2-8E404936DD6D}" presName="tx1" presStyleLbl="revTx" presStyleIdx="0" presStyleCnt="5"/>
      <dgm:spPr/>
    </dgm:pt>
    <dgm:pt modelId="{B19C285C-97FD-7946-B4D6-E18A90344C6A}" type="pres">
      <dgm:prSet presAssocID="{8A434A8F-1B26-D24F-AFD2-8E404936DD6D}" presName="vert1" presStyleCnt="0"/>
      <dgm:spPr/>
    </dgm:pt>
    <dgm:pt modelId="{03DC02F8-D089-E740-AA12-F6B4F90D7C8E}" type="pres">
      <dgm:prSet presAssocID="{36AEDC80-0935-9A43-B48D-E39D54DAE807}" presName="thickLine" presStyleLbl="alignNode1" presStyleIdx="1" presStyleCnt="5"/>
      <dgm:spPr/>
    </dgm:pt>
    <dgm:pt modelId="{7CFA8D3C-303C-6043-9696-E29B35468B2E}" type="pres">
      <dgm:prSet presAssocID="{36AEDC80-0935-9A43-B48D-E39D54DAE807}" presName="horz1" presStyleCnt="0"/>
      <dgm:spPr/>
    </dgm:pt>
    <dgm:pt modelId="{EE17AB8E-A368-F94D-8A88-E69163D94E1D}" type="pres">
      <dgm:prSet presAssocID="{36AEDC80-0935-9A43-B48D-E39D54DAE807}" presName="tx1" presStyleLbl="revTx" presStyleIdx="1" presStyleCnt="5"/>
      <dgm:spPr/>
    </dgm:pt>
    <dgm:pt modelId="{DD55D733-764C-BE49-BB46-7D0B8621501F}" type="pres">
      <dgm:prSet presAssocID="{36AEDC80-0935-9A43-B48D-E39D54DAE807}" presName="vert1" presStyleCnt="0"/>
      <dgm:spPr/>
    </dgm:pt>
    <dgm:pt modelId="{68ABCC53-1A1A-F84A-BCD5-32A3A06A9A52}" type="pres">
      <dgm:prSet presAssocID="{957CEB79-456E-5448-8642-AD317EA29AB0}" presName="thickLine" presStyleLbl="alignNode1" presStyleIdx="2" presStyleCnt="5"/>
      <dgm:spPr/>
    </dgm:pt>
    <dgm:pt modelId="{1102ACA8-7987-0043-A6A5-5BB32B368F27}" type="pres">
      <dgm:prSet presAssocID="{957CEB79-456E-5448-8642-AD317EA29AB0}" presName="horz1" presStyleCnt="0"/>
      <dgm:spPr/>
    </dgm:pt>
    <dgm:pt modelId="{E989F1E6-856E-6947-B490-3F825AFB3C74}" type="pres">
      <dgm:prSet presAssocID="{957CEB79-456E-5448-8642-AD317EA29AB0}" presName="tx1" presStyleLbl="revTx" presStyleIdx="2" presStyleCnt="5"/>
      <dgm:spPr/>
    </dgm:pt>
    <dgm:pt modelId="{3055548F-F002-5C4A-A087-0468A543805F}" type="pres">
      <dgm:prSet presAssocID="{957CEB79-456E-5448-8642-AD317EA29AB0}" presName="vert1" presStyleCnt="0"/>
      <dgm:spPr/>
    </dgm:pt>
    <dgm:pt modelId="{AB4165E8-4650-9D4F-906C-026EBCABF891}" type="pres">
      <dgm:prSet presAssocID="{26803827-AA4A-D04C-AA39-6EE9864D5553}" presName="thickLine" presStyleLbl="alignNode1" presStyleIdx="3" presStyleCnt="5"/>
      <dgm:spPr/>
    </dgm:pt>
    <dgm:pt modelId="{FF57BA01-23D6-6244-9375-10654F2541A8}" type="pres">
      <dgm:prSet presAssocID="{26803827-AA4A-D04C-AA39-6EE9864D5553}" presName="horz1" presStyleCnt="0"/>
      <dgm:spPr/>
    </dgm:pt>
    <dgm:pt modelId="{6D3DC427-AB3C-8641-A134-6B22AACB5E96}" type="pres">
      <dgm:prSet presAssocID="{26803827-AA4A-D04C-AA39-6EE9864D5553}" presName="tx1" presStyleLbl="revTx" presStyleIdx="3" presStyleCnt="5"/>
      <dgm:spPr/>
    </dgm:pt>
    <dgm:pt modelId="{D4B3F196-4D37-234C-8017-F73EF81E8133}" type="pres">
      <dgm:prSet presAssocID="{26803827-AA4A-D04C-AA39-6EE9864D5553}" presName="vert1" presStyleCnt="0"/>
      <dgm:spPr/>
    </dgm:pt>
    <dgm:pt modelId="{CAE7F7CA-96DE-D046-B841-EABA8B6E2067}" type="pres">
      <dgm:prSet presAssocID="{3B4CD5FA-A47D-6548-99E0-B8BCCE30B6AB}" presName="thickLine" presStyleLbl="alignNode1" presStyleIdx="4" presStyleCnt="5"/>
      <dgm:spPr/>
    </dgm:pt>
    <dgm:pt modelId="{2324D78F-901B-2F4C-8667-130D46E8FC74}" type="pres">
      <dgm:prSet presAssocID="{3B4CD5FA-A47D-6548-99E0-B8BCCE30B6AB}" presName="horz1" presStyleCnt="0"/>
      <dgm:spPr/>
    </dgm:pt>
    <dgm:pt modelId="{9C964F74-0EC8-0A4D-96CD-955181CA2325}" type="pres">
      <dgm:prSet presAssocID="{3B4CD5FA-A47D-6548-99E0-B8BCCE30B6AB}" presName="tx1" presStyleLbl="revTx" presStyleIdx="4" presStyleCnt="5"/>
      <dgm:spPr/>
    </dgm:pt>
    <dgm:pt modelId="{F568A42A-0E73-4C44-BFD1-10E64E14C298}" type="pres">
      <dgm:prSet presAssocID="{3B4CD5FA-A47D-6548-99E0-B8BCCE30B6AB}" presName="vert1" presStyleCnt="0"/>
      <dgm:spPr/>
    </dgm:pt>
  </dgm:ptLst>
  <dgm:cxnLst>
    <dgm:cxn modelId="{DB50C826-6B02-7A4A-B573-171315875E5C}" type="presOf" srcId="{069A15FE-F7C1-4B44-835A-C2447E6D13B8}" destId="{554EEC09-63CA-4045-B113-3391A02BC74F}" srcOrd="0" destOrd="0" presId="urn:microsoft.com/office/officeart/2008/layout/LinedList"/>
    <dgm:cxn modelId="{7C322833-93B2-0B4B-894F-FA096631366D}" srcId="{069A15FE-F7C1-4B44-835A-C2447E6D13B8}" destId="{26803827-AA4A-D04C-AA39-6EE9864D5553}" srcOrd="3" destOrd="0" parTransId="{A445B585-D3E7-D443-9055-40AF8F553657}" sibTransId="{B2834166-5B3A-C242-951D-636600B40E87}"/>
    <dgm:cxn modelId="{CB35423A-8BF9-0D40-8B54-5C2D10A611DE}" type="presOf" srcId="{8A434A8F-1B26-D24F-AFD2-8E404936DD6D}" destId="{AA1EC686-BB2D-D24E-9B63-A4B1BA93EF5F}" srcOrd="0" destOrd="0" presId="urn:microsoft.com/office/officeart/2008/layout/LinedList"/>
    <dgm:cxn modelId="{D4F62C52-1EAA-1D4C-B717-8E57ED691476}" type="presOf" srcId="{3B4CD5FA-A47D-6548-99E0-B8BCCE30B6AB}" destId="{9C964F74-0EC8-0A4D-96CD-955181CA2325}" srcOrd="0" destOrd="0" presId="urn:microsoft.com/office/officeart/2008/layout/LinedList"/>
    <dgm:cxn modelId="{6AA17572-0326-BE49-A593-9C5488B6CD08}" type="presOf" srcId="{26803827-AA4A-D04C-AA39-6EE9864D5553}" destId="{6D3DC427-AB3C-8641-A134-6B22AACB5E96}" srcOrd="0" destOrd="0" presId="urn:microsoft.com/office/officeart/2008/layout/LinedList"/>
    <dgm:cxn modelId="{FAF23780-5A62-044A-9C81-28DBE0BECD87}" type="presOf" srcId="{36AEDC80-0935-9A43-B48D-E39D54DAE807}" destId="{EE17AB8E-A368-F94D-8A88-E69163D94E1D}" srcOrd="0" destOrd="0" presId="urn:microsoft.com/office/officeart/2008/layout/LinedList"/>
    <dgm:cxn modelId="{2737D081-B656-3346-9CE4-C0185A675D61}" type="presOf" srcId="{957CEB79-456E-5448-8642-AD317EA29AB0}" destId="{E989F1E6-856E-6947-B490-3F825AFB3C74}" srcOrd="0" destOrd="0" presId="urn:microsoft.com/office/officeart/2008/layout/LinedList"/>
    <dgm:cxn modelId="{128B3492-C20D-6D4E-95C7-6FE9AF4A0019}" srcId="{069A15FE-F7C1-4B44-835A-C2447E6D13B8}" destId="{3B4CD5FA-A47D-6548-99E0-B8BCCE30B6AB}" srcOrd="4" destOrd="0" parTransId="{59A7E9E8-A944-A040-A56D-50132039F1C9}" sibTransId="{508A575D-2D32-EC49-B9DE-5F97498C84B0}"/>
    <dgm:cxn modelId="{1780D8A4-647E-9E46-A138-F55AF50D39C1}" srcId="{069A15FE-F7C1-4B44-835A-C2447E6D13B8}" destId="{8A434A8F-1B26-D24F-AFD2-8E404936DD6D}" srcOrd="0" destOrd="0" parTransId="{29FF494A-D703-5442-9C68-4773EA4A0AA0}" sibTransId="{82F92D4B-11E2-6944-8F96-F1C0656D5C21}"/>
    <dgm:cxn modelId="{A4EB56B7-BBEA-D046-AEDA-283712056F0E}" srcId="{069A15FE-F7C1-4B44-835A-C2447E6D13B8}" destId="{36AEDC80-0935-9A43-B48D-E39D54DAE807}" srcOrd="1" destOrd="0" parTransId="{D14825E5-BE4F-5F44-A5CE-BEC7F11D7C23}" sibTransId="{709B8C8A-0C80-1C4B-AEC6-81F7FAF670F0}"/>
    <dgm:cxn modelId="{B8A2DFE5-79BA-874D-9EFC-5090C737A1F9}" srcId="{069A15FE-F7C1-4B44-835A-C2447E6D13B8}" destId="{957CEB79-456E-5448-8642-AD317EA29AB0}" srcOrd="2" destOrd="0" parTransId="{61AC3875-DFD6-D741-9CBE-5ACEFF4DB17E}" sibTransId="{12236CF2-4F8B-174D-91F9-6862A824CA9C}"/>
    <dgm:cxn modelId="{081938ED-F408-7347-B030-F90E3FC327F9}" type="presParOf" srcId="{554EEC09-63CA-4045-B113-3391A02BC74F}" destId="{9292801D-516C-9D44-9396-DDC7621ED6DA}" srcOrd="0" destOrd="0" presId="urn:microsoft.com/office/officeart/2008/layout/LinedList"/>
    <dgm:cxn modelId="{3B7130DC-B748-B444-B194-C736576D4BF9}" type="presParOf" srcId="{554EEC09-63CA-4045-B113-3391A02BC74F}" destId="{41C70D09-DC93-334F-9AE2-355CEFB7D1F5}" srcOrd="1" destOrd="0" presId="urn:microsoft.com/office/officeart/2008/layout/LinedList"/>
    <dgm:cxn modelId="{5B8DCABB-E126-5348-BA06-177A349D01B6}" type="presParOf" srcId="{41C70D09-DC93-334F-9AE2-355CEFB7D1F5}" destId="{AA1EC686-BB2D-D24E-9B63-A4B1BA93EF5F}" srcOrd="0" destOrd="0" presId="urn:microsoft.com/office/officeart/2008/layout/LinedList"/>
    <dgm:cxn modelId="{1530E24D-BC7C-0146-A1A0-4562F5FBC62E}" type="presParOf" srcId="{41C70D09-DC93-334F-9AE2-355CEFB7D1F5}" destId="{B19C285C-97FD-7946-B4D6-E18A90344C6A}" srcOrd="1" destOrd="0" presId="urn:microsoft.com/office/officeart/2008/layout/LinedList"/>
    <dgm:cxn modelId="{C041258A-4642-2F4E-B5B6-13569099649E}" type="presParOf" srcId="{554EEC09-63CA-4045-B113-3391A02BC74F}" destId="{03DC02F8-D089-E740-AA12-F6B4F90D7C8E}" srcOrd="2" destOrd="0" presId="urn:microsoft.com/office/officeart/2008/layout/LinedList"/>
    <dgm:cxn modelId="{96603330-9D39-C746-A212-A37C2DED8D5B}" type="presParOf" srcId="{554EEC09-63CA-4045-B113-3391A02BC74F}" destId="{7CFA8D3C-303C-6043-9696-E29B35468B2E}" srcOrd="3" destOrd="0" presId="urn:microsoft.com/office/officeart/2008/layout/LinedList"/>
    <dgm:cxn modelId="{EE996313-A79F-8C4F-8BE5-772780645567}" type="presParOf" srcId="{7CFA8D3C-303C-6043-9696-E29B35468B2E}" destId="{EE17AB8E-A368-F94D-8A88-E69163D94E1D}" srcOrd="0" destOrd="0" presId="urn:microsoft.com/office/officeart/2008/layout/LinedList"/>
    <dgm:cxn modelId="{46950BFA-6D2F-E846-9D2D-FD00C58178E7}" type="presParOf" srcId="{7CFA8D3C-303C-6043-9696-E29B35468B2E}" destId="{DD55D733-764C-BE49-BB46-7D0B8621501F}" srcOrd="1" destOrd="0" presId="urn:microsoft.com/office/officeart/2008/layout/LinedList"/>
    <dgm:cxn modelId="{ECEB1B87-C1AA-7741-A3B4-6D26B23A0E42}" type="presParOf" srcId="{554EEC09-63CA-4045-B113-3391A02BC74F}" destId="{68ABCC53-1A1A-F84A-BCD5-32A3A06A9A52}" srcOrd="4" destOrd="0" presId="urn:microsoft.com/office/officeart/2008/layout/LinedList"/>
    <dgm:cxn modelId="{09C91D40-80E0-7047-8DBB-5A5FF90158C9}" type="presParOf" srcId="{554EEC09-63CA-4045-B113-3391A02BC74F}" destId="{1102ACA8-7987-0043-A6A5-5BB32B368F27}" srcOrd="5" destOrd="0" presId="urn:microsoft.com/office/officeart/2008/layout/LinedList"/>
    <dgm:cxn modelId="{20BE30A5-EF20-EF44-990A-09FFA9CF7534}" type="presParOf" srcId="{1102ACA8-7987-0043-A6A5-5BB32B368F27}" destId="{E989F1E6-856E-6947-B490-3F825AFB3C74}" srcOrd="0" destOrd="0" presId="urn:microsoft.com/office/officeart/2008/layout/LinedList"/>
    <dgm:cxn modelId="{FBE9B695-139A-A543-B5D8-AD47BAF760C2}" type="presParOf" srcId="{1102ACA8-7987-0043-A6A5-5BB32B368F27}" destId="{3055548F-F002-5C4A-A087-0468A543805F}" srcOrd="1" destOrd="0" presId="urn:microsoft.com/office/officeart/2008/layout/LinedList"/>
    <dgm:cxn modelId="{D09913A1-85FB-7845-9CC3-ADA5C5740FB2}" type="presParOf" srcId="{554EEC09-63CA-4045-B113-3391A02BC74F}" destId="{AB4165E8-4650-9D4F-906C-026EBCABF891}" srcOrd="6" destOrd="0" presId="urn:microsoft.com/office/officeart/2008/layout/LinedList"/>
    <dgm:cxn modelId="{FA55B2EF-AE0F-5546-9C1F-D5ED646E0341}" type="presParOf" srcId="{554EEC09-63CA-4045-B113-3391A02BC74F}" destId="{FF57BA01-23D6-6244-9375-10654F2541A8}" srcOrd="7" destOrd="0" presId="urn:microsoft.com/office/officeart/2008/layout/LinedList"/>
    <dgm:cxn modelId="{AE933D8C-6819-074A-A57E-8B6F42ACF927}" type="presParOf" srcId="{FF57BA01-23D6-6244-9375-10654F2541A8}" destId="{6D3DC427-AB3C-8641-A134-6B22AACB5E96}" srcOrd="0" destOrd="0" presId="urn:microsoft.com/office/officeart/2008/layout/LinedList"/>
    <dgm:cxn modelId="{A6A9ACC5-DBFE-6748-B486-C57C835098AB}" type="presParOf" srcId="{FF57BA01-23D6-6244-9375-10654F2541A8}" destId="{D4B3F196-4D37-234C-8017-F73EF81E8133}" srcOrd="1" destOrd="0" presId="urn:microsoft.com/office/officeart/2008/layout/LinedList"/>
    <dgm:cxn modelId="{82826EBD-EBB9-3140-8E50-7758645704E7}" type="presParOf" srcId="{554EEC09-63CA-4045-B113-3391A02BC74F}" destId="{CAE7F7CA-96DE-D046-B841-EABA8B6E2067}" srcOrd="8" destOrd="0" presId="urn:microsoft.com/office/officeart/2008/layout/LinedList"/>
    <dgm:cxn modelId="{8786F12E-328B-5145-BA29-5081AE0EEAFE}" type="presParOf" srcId="{554EEC09-63CA-4045-B113-3391A02BC74F}" destId="{2324D78F-901B-2F4C-8667-130D46E8FC74}" srcOrd="9" destOrd="0" presId="urn:microsoft.com/office/officeart/2008/layout/LinedList"/>
    <dgm:cxn modelId="{088EA557-54F6-A042-8FC8-B1A4EEB1C8C6}" type="presParOf" srcId="{2324D78F-901B-2F4C-8667-130D46E8FC74}" destId="{9C964F74-0EC8-0A4D-96CD-955181CA2325}" srcOrd="0" destOrd="0" presId="urn:microsoft.com/office/officeart/2008/layout/LinedList"/>
    <dgm:cxn modelId="{F64CB2A7-D45A-2E4D-B141-7EA0300D40EA}" type="presParOf" srcId="{2324D78F-901B-2F4C-8667-130D46E8FC74}" destId="{F568A42A-0E73-4C44-BFD1-10E64E14C29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37727849-CAA8-3245-BAA1-C9BA7D200F3C}"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337822FC-15FF-C24B-BD5B-CFD5272AB82A}">
      <dgm:prSet/>
      <dgm:spPr/>
      <dgm:t>
        <a:bodyPr/>
        <a:lstStyle/>
        <a:p>
          <a:r>
            <a:rPr lang="zh-CN" altLang="en-US" b="0" i="0" u="none"/>
            <a:t>第六十三条　城乡规划编制单位取得资质证书后，不再符合相应的资质条件的，由原发证机关责令限期改正；逾期不改正的，降低资质等级或者吊销资质证书。</a:t>
          </a:r>
        </a:p>
      </dgm:t>
    </dgm:pt>
    <dgm:pt modelId="{34116DAB-785E-E541-82B5-9E8E96E57174}" type="parTrans" cxnId="{B5CC5A3D-19EE-474B-987B-9D3BED41B469}">
      <dgm:prSet/>
      <dgm:spPr/>
      <dgm:t>
        <a:bodyPr/>
        <a:lstStyle/>
        <a:p>
          <a:endParaRPr lang="zh-CN" altLang="en-US"/>
        </a:p>
      </dgm:t>
    </dgm:pt>
    <dgm:pt modelId="{546C871E-1D7C-834C-AFCE-BF030D6F4BD8}" type="sibTrans" cxnId="{B5CC5A3D-19EE-474B-987B-9D3BED41B469}">
      <dgm:prSet/>
      <dgm:spPr/>
      <dgm:t>
        <a:bodyPr/>
        <a:lstStyle/>
        <a:p>
          <a:endParaRPr lang="zh-CN" altLang="en-US"/>
        </a:p>
      </dgm:t>
    </dgm:pt>
    <dgm:pt modelId="{3FE41B60-9B44-2E49-AE7F-C537BAC5F9D2}">
      <dgm:prSet/>
      <dgm:spPr/>
      <dgm:t>
        <a:bodyPr/>
        <a:lstStyle/>
        <a:p>
          <a:r>
            <a:rPr lang="zh-CN" altLang="en-US" b="0" i="0" u="none"/>
            <a:t>第六十四条　未取得建设工程规划许可证或者未按照建设工程规划许可证的规定进行建设的，由县级以上地方人民政府城乡规划主管部门责令停止建设；尚可采取改正措施消除对规划实施的影响的，限期改正，处建设工程造价百分之五以上百分之十以下的罚款；无法采取改正措施消除影响的，限期拆除，不能拆除的，没收实物或者违法收入，可以并处建设工程造价百分之十以下的罚款。</a:t>
          </a:r>
        </a:p>
      </dgm:t>
    </dgm:pt>
    <dgm:pt modelId="{E26B1A9F-5016-D143-A5D4-3F6E87C93236}" type="parTrans" cxnId="{3D28221B-A748-AA4F-8285-DC8E013D8884}">
      <dgm:prSet/>
      <dgm:spPr/>
      <dgm:t>
        <a:bodyPr/>
        <a:lstStyle/>
        <a:p>
          <a:endParaRPr lang="zh-CN" altLang="en-US"/>
        </a:p>
      </dgm:t>
    </dgm:pt>
    <dgm:pt modelId="{41390946-BD46-B946-BD4C-63AF2F7BE871}" type="sibTrans" cxnId="{3D28221B-A748-AA4F-8285-DC8E013D8884}">
      <dgm:prSet/>
      <dgm:spPr/>
      <dgm:t>
        <a:bodyPr/>
        <a:lstStyle/>
        <a:p>
          <a:endParaRPr lang="zh-CN" altLang="en-US"/>
        </a:p>
      </dgm:t>
    </dgm:pt>
    <dgm:pt modelId="{FE2C4DF9-0E2C-4B4D-BCE7-DE1C4C07733E}">
      <dgm:prSet/>
      <dgm:spPr/>
      <dgm:t>
        <a:bodyPr/>
        <a:lstStyle/>
        <a:p>
          <a:r>
            <a:rPr lang="zh-CN" altLang="en-US" b="0" i="0" u="none"/>
            <a:t>第六十五条　在乡、村庄规划区内未依法取得乡村建设规划许可证或者未按照乡村建设规划许可证的规定进行建设的，由乡、镇人民政府责令停止建设、限期改正；逾期不改正的，可以拆除。</a:t>
          </a:r>
        </a:p>
      </dgm:t>
    </dgm:pt>
    <dgm:pt modelId="{59C8BA35-310C-3A4E-B0A1-15720F3441E9}" type="parTrans" cxnId="{059676E9-A3F9-6C4A-8C94-C93F7FACF116}">
      <dgm:prSet/>
      <dgm:spPr/>
      <dgm:t>
        <a:bodyPr/>
        <a:lstStyle/>
        <a:p>
          <a:endParaRPr lang="zh-CN" altLang="en-US"/>
        </a:p>
      </dgm:t>
    </dgm:pt>
    <dgm:pt modelId="{ADC52294-D2D8-D44E-984F-A2D000044455}" type="sibTrans" cxnId="{059676E9-A3F9-6C4A-8C94-C93F7FACF116}">
      <dgm:prSet/>
      <dgm:spPr/>
      <dgm:t>
        <a:bodyPr/>
        <a:lstStyle/>
        <a:p>
          <a:endParaRPr lang="zh-CN" altLang="en-US"/>
        </a:p>
      </dgm:t>
    </dgm:pt>
    <dgm:pt modelId="{3D0CE6C1-DFE9-6F4D-AFC0-50506455582C}" type="pres">
      <dgm:prSet presAssocID="{37727849-CAA8-3245-BAA1-C9BA7D200F3C}" presName="vert0" presStyleCnt="0">
        <dgm:presLayoutVars>
          <dgm:dir/>
          <dgm:animOne val="branch"/>
          <dgm:animLvl val="lvl"/>
        </dgm:presLayoutVars>
      </dgm:prSet>
      <dgm:spPr/>
    </dgm:pt>
    <dgm:pt modelId="{4C78D629-25FA-264D-B186-EB24D6AA80C6}" type="pres">
      <dgm:prSet presAssocID="{337822FC-15FF-C24B-BD5B-CFD5272AB82A}" presName="thickLine" presStyleLbl="alignNode1" presStyleIdx="0" presStyleCnt="3"/>
      <dgm:spPr/>
    </dgm:pt>
    <dgm:pt modelId="{E5F072D7-98D5-B74E-B973-C8F5E63C6276}" type="pres">
      <dgm:prSet presAssocID="{337822FC-15FF-C24B-BD5B-CFD5272AB82A}" presName="horz1" presStyleCnt="0"/>
      <dgm:spPr/>
    </dgm:pt>
    <dgm:pt modelId="{40932F21-364B-804D-889B-760811AF9D3F}" type="pres">
      <dgm:prSet presAssocID="{337822FC-15FF-C24B-BD5B-CFD5272AB82A}" presName="tx1" presStyleLbl="revTx" presStyleIdx="0" presStyleCnt="3"/>
      <dgm:spPr/>
    </dgm:pt>
    <dgm:pt modelId="{B143B571-4F56-C048-B6C6-5864BB730886}" type="pres">
      <dgm:prSet presAssocID="{337822FC-15FF-C24B-BD5B-CFD5272AB82A}" presName="vert1" presStyleCnt="0"/>
      <dgm:spPr/>
    </dgm:pt>
    <dgm:pt modelId="{A6827257-39E4-1743-A26D-B1423D1C9323}" type="pres">
      <dgm:prSet presAssocID="{3FE41B60-9B44-2E49-AE7F-C537BAC5F9D2}" presName="thickLine" presStyleLbl="alignNode1" presStyleIdx="1" presStyleCnt="3"/>
      <dgm:spPr/>
    </dgm:pt>
    <dgm:pt modelId="{6FBF3FB5-30B7-0440-9F11-4C5BEB4E4F37}" type="pres">
      <dgm:prSet presAssocID="{3FE41B60-9B44-2E49-AE7F-C537BAC5F9D2}" presName="horz1" presStyleCnt="0"/>
      <dgm:spPr/>
    </dgm:pt>
    <dgm:pt modelId="{671AA7B9-145E-B341-8C8B-D7D3C8EA5B99}" type="pres">
      <dgm:prSet presAssocID="{3FE41B60-9B44-2E49-AE7F-C537BAC5F9D2}" presName="tx1" presStyleLbl="revTx" presStyleIdx="1" presStyleCnt="3"/>
      <dgm:spPr/>
    </dgm:pt>
    <dgm:pt modelId="{458740A3-4987-CE43-8DEC-14CBC81EC748}" type="pres">
      <dgm:prSet presAssocID="{3FE41B60-9B44-2E49-AE7F-C537BAC5F9D2}" presName="vert1" presStyleCnt="0"/>
      <dgm:spPr/>
    </dgm:pt>
    <dgm:pt modelId="{685806B0-A272-524E-BE6A-65352B16EFB6}" type="pres">
      <dgm:prSet presAssocID="{FE2C4DF9-0E2C-4B4D-BCE7-DE1C4C07733E}" presName="thickLine" presStyleLbl="alignNode1" presStyleIdx="2" presStyleCnt="3"/>
      <dgm:spPr/>
    </dgm:pt>
    <dgm:pt modelId="{503D3BAC-8BF2-B54E-A49E-E955DFD838CD}" type="pres">
      <dgm:prSet presAssocID="{FE2C4DF9-0E2C-4B4D-BCE7-DE1C4C07733E}" presName="horz1" presStyleCnt="0"/>
      <dgm:spPr/>
    </dgm:pt>
    <dgm:pt modelId="{1EB45BFF-CB15-5E40-AEB3-0E77504455FE}" type="pres">
      <dgm:prSet presAssocID="{FE2C4DF9-0E2C-4B4D-BCE7-DE1C4C07733E}" presName="tx1" presStyleLbl="revTx" presStyleIdx="2" presStyleCnt="3"/>
      <dgm:spPr/>
    </dgm:pt>
    <dgm:pt modelId="{90071A54-F9D9-CD46-919B-4ACC733A3904}" type="pres">
      <dgm:prSet presAssocID="{FE2C4DF9-0E2C-4B4D-BCE7-DE1C4C07733E}" presName="vert1" presStyleCnt="0"/>
      <dgm:spPr/>
    </dgm:pt>
  </dgm:ptLst>
  <dgm:cxnLst>
    <dgm:cxn modelId="{3D28221B-A748-AA4F-8285-DC8E013D8884}" srcId="{37727849-CAA8-3245-BAA1-C9BA7D200F3C}" destId="{3FE41B60-9B44-2E49-AE7F-C537BAC5F9D2}" srcOrd="1" destOrd="0" parTransId="{E26B1A9F-5016-D143-A5D4-3F6E87C93236}" sibTransId="{41390946-BD46-B946-BD4C-63AF2F7BE871}"/>
    <dgm:cxn modelId="{B58FAD33-AA78-FB45-927F-A229651E16E1}" type="presOf" srcId="{FE2C4DF9-0E2C-4B4D-BCE7-DE1C4C07733E}" destId="{1EB45BFF-CB15-5E40-AEB3-0E77504455FE}" srcOrd="0" destOrd="0" presId="urn:microsoft.com/office/officeart/2008/layout/LinedList"/>
    <dgm:cxn modelId="{FA16F737-29A9-8D40-942A-F7F8770AD668}" type="presOf" srcId="{3FE41B60-9B44-2E49-AE7F-C537BAC5F9D2}" destId="{671AA7B9-145E-B341-8C8B-D7D3C8EA5B99}" srcOrd="0" destOrd="0" presId="urn:microsoft.com/office/officeart/2008/layout/LinedList"/>
    <dgm:cxn modelId="{B5CC5A3D-19EE-474B-987B-9D3BED41B469}" srcId="{37727849-CAA8-3245-BAA1-C9BA7D200F3C}" destId="{337822FC-15FF-C24B-BD5B-CFD5272AB82A}" srcOrd="0" destOrd="0" parTransId="{34116DAB-785E-E541-82B5-9E8E96E57174}" sibTransId="{546C871E-1D7C-834C-AFCE-BF030D6F4BD8}"/>
    <dgm:cxn modelId="{27403547-16A4-C045-B28D-305102C74C42}" type="presOf" srcId="{337822FC-15FF-C24B-BD5B-CFD5272AB82A}" destId="{40932F21-364B-804D-889B-760811AF9D3F}" srcOrd="0" destOrd="0" presId="urn:microsoft.com/office/officeart/2008/layout/LinedList"/>
    <dgm:cxn modelId="{88AFD895-2AC9-184E-82A8-22142D6D3AC2}" type="presOf" srcId="{37727849-CAA8-3245-BAA1-C9BA7D200F3C}" destId="{3D0CE6C1-DFE9-6F4D-AFC0-50506455582C}" srcOrd="0" destOrd="0" presId="urn:microsoft.com/office/officeart/2008/layout/LinedList"/>
    <dgm:cxn modelId="{059676E9-A3F9-6C4A-8C94-C93F7FACF116}" srcId="{37727849-CAA8-3245-BAA1-C9BA7D200F3C}" destId="{FE2C4DF9-0E2C-4B4D-BCE7-DE1C4C07733E}" srcOrd="2" destOrd="0" parTransId="{59C8BA35-310C-3A4E-B0A1-15720F3441E9}" sibTransId="{ADC52294-D2D8-D44E-984F-A2D000044455}"/>
    <dgm:cxn modelId="{AB4824EB-38B5-2C47-B63D-EFDF605F1455}" type="presParOf" srcId="{3D0CE6C1-DFE9-6F4D-AFC0-50506455582C}" destId="{4C78D629-25FA-264D-B186-EB24D6AA80C6}" srcOrd="0" destOrd="0" presId="urn:microsoft.com/office/officeart/2008/layout/LinedList"/>
    <dgm:cxn modelId="{FD4788D5-2AD6-914E-8283-D9D324F6CF7D}" type="presParOf" srcId="{3D0CE6C1-DFE9-6F4D-AFC0-50506455582C}" destId="{E5F072D7-98D5-B74E-B973-C8F5E63C6276}" srcOrd="1" destOrd="0" presId="urn:microsoft.com/office/officeart/2008/layout/LinedList"/>
    <dgm:cxn modelId="{96A08C70-3DB1-CB47-A823-31EA568BABC7}" type="presParOf" srcId="{E5F072D7-98D5-B74E-B973-C8F5E63C6276}" destId="{40932F21-364B-804D-889B-760811AF9D3F}" srcOrd="0" destOrd="0" presId="urn:microsoft.com/office/officeart/2008/layout/LinedList"/>
    <dgm:cxn modelId="{9663B731-A129-214B-B6AE-5E77FD1E23D4}" type="presParOf" srcId="{E5F072D7-98D5-B74E-B973-C8F5E63C6276}" destId="{B143B571-4F56-C048-B6C6-5864BB730886}" srcOrd="1" destOrd="0" presId="urn:microsoft.com/office/officeart/2008/layout/LinedList"/>
    <dgm:cxn modelId="{F742A250-266B-3E42-8790-300C2BA1DD71}" type="presParOf" srcId="{3D0CE6C1-DFE9-6F4D-AFC0-50506455582C}" destId="{A6827257-39E4-1743-A26D-B1423D1C9323}" srcOrd="2" destOrd="0" presId="urn:microsoft.com/office/officeart/2008/layout/LinedList"/>
    <dgm:cxn modelId="{1B320052-7C90-D643-9FD5-09E906643AB5}" type="presParOf" srcId="{3D0CE6C1-DFE9-6F4D-AFC0-50506455582C}" destId="{6FBF3FB5-30B7-0440-9F11-4C5BEB4E4F37}" srcOrd="3" destOrd="0" presId="urn:microsoft.com/office/officeart/2008/layout/LinedList"/>
    <dgm:cxn modelId="{16BDC0BC-A1BD-7A4A-B493-6A4339A7BACA}" type="presParOf" srcId="{6FBF3FB5-30B7-0440-9F11-4C5BEB4E4F37}" destId="{671AA7B9-145E-B341-8C8B-D7D3C8EA5B99}" srcOrd="0" destOrd="0" presId="urn:microsoft.com/office/officeart/2008/layout/LinedList"/>
    <dgm:cxn modelId="{E880C221-0A7D-6046-A5D5-32E7DAC1C4D8}" type="presParOf" srcId="{6FBF3FB5-30B7-0440-9F11-4C5BEB4E4F37}" destId="{458740A3-4987-CE43-8DEC-14CBC81EC748}" srcOrd="1" destOrd="0" presId="urn:microsoft.com/office/officeart/2008/layout/LinedList"/>
    <dgm:cxn modelId="{6E2C8D8B-CC01-5546-9B7C-993399E94B21}" type="presParOf" srcId="{3D0CE6C1-DFE9-6F4D-AFC0-50506455582C}" destId="{685806B0-A272-524E-BE6A-65352B16EFB6}" srcOrd="4" destOrd="0" presId="urn:microsoft.com/office/officeart/2008/layout/LinedList"/>
    <dgm:cxn modelId="{08BE30FB-D9F4-FE4A-8557-794027DEF4A3}" type="presParOf" srcId="{3D0CE6C1-DFE9-6F4D-AFC0-50506455582C}" destId="{503D3BAC-8BF2-B54E-A49E-E955DFD838CD}" srcOrd="5" destOrd="0" presId="urn:microsoft.com/office/officeart/2008/layout/LinedList"/>
    <dgm:cxn modelId="{204F3571-5035-AF44-9C34-D358992FB10F}" type="presParOf" srcId="{503D3BAC-8BF2-B54E-A49E-E955DFD838CD}" destId="{1EB45BFF-CB15-5E40-AEB3-0E77504455FE}" srcOrd="0" destOrd="0" presId="urn:microsoft.com/office/officeart/2008/layout/LinedList"/>
    <dgm:cxn modelId="{4CC8AD48-6B08-9F43-AFCF-22943AB22970}" type="presParOf" srcId="{503D3BAC-8BF2-B54E-A49E-E955DFD838CD}" destId="{90071A54-F9D9-CD46-919B-4ACC733A390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12095E0E-7686-E54C-B457-70380777E336}"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7746D0F8-2889-964E-BDE0-38834AF3C80E}">
      <dgm:prSet/>
      <dgm:spPr/>
      <dgm:t>
        <a:bodyPr/>
        <a:lstStyle/>
        <a:p>
          <a:r>
            <a:rPr lang="zh-CN" altLang="en-US" b="0" i="0" u="none"/>
            <a:t>第六十六条　建设单位或者个人有下列行为之一的，由所在地城市、县人民政府城乡规划主管部门责令限期拆除，可以并处临时建设工程造价一倍以下的罚款：</a:t>
          </a:r>
        </a:p>
      </dgm:t>
    </dgm:pt>
    <dgm:pt modelId="{FD239F0E-AF22-AF42-A815-056F7D3A3464}" type="parTrans" cxnId="{5DB7EA19-5E08-E54F-9C49-42279AAAF959}">
      <dgm:prSet/>
      <dgm:spPr/>
      <dgm:t>
        <a:bodyPr/>
        <a:lstStyle/>
        <a:p>
          <a:endParaRPr lang="zh-CN" altLang="en-US"/>
        </a:p>
      </dgm:t>
    </dgm:pt>
    <dgm:pt modelId="{3461400E-7286-DA4E-9AB6-19A3EAE4F5F6}" type="sibTrans" cxnId="{5DB7EA19-5E08-E54F-9C49-42279AAAF959}">
      <dgm:prSet/>
      <dgm:spPr/>
      <dgm:t>
        <a:bodyPr/>
        <a:lstStyle/>
        <a:p>
          <a:endParaRPr lang="zh-CN" altLang="en-US"/>
        </a:p>
      </dgm:t>
    </dgm:pt>
    <dgm:pt modelId="{9D49ED4F-29DD-C347-A527-AA9F24AC59A2}">
      <dgm:prSet/>
      <dgm:spPr/>
      <dgm:t>
        <a:bodyPr/>
        <a:lstStyle/>
        <a:p>
          <a:r>
            <a:rPr lang="zh-CN" altLang="en-US" b="0" i="0" u="none"/>
            <a:t>（一）未经批准进行临时建设的；</a:t>
          </a:r>
        </a:p>
      </dgm:t>
    </dgm:pt>
    <dgm:pt modelId="{63C33DD3-5612-5849-B575-8718F1515447}" type="parTrans" cxnId="{147B9AC7-E762-6349-A771-FA2F130F0328}">
      <dgm:prSet/>
      <dgm:spPr/>
      <dgm:t>
        <a:bodyPr/>
        <a:lstStyle/>
        <a:p>
          <a:endParaRPr lang="zh-CN" altLang="en-US"/>
        </a:p>
      </dgm:t>
    </dgm:pt>
    <dgm:pt modelId="{56BD07CF-B7D0-844B-863F-515C1D0776AF}" type="sibTrans" cxnId="{147B9AC7-E762-6349-A771-FA2F130F0328}">
      <dgm:prSet/>
      <dgm:spPr/>
      <dgm:t>
        <a:bodyPr/>
        <a:lstStyle/>
        <a:p>
          <a:endParaRPr lang="zh-CN" altLang="en-US"/>
        </a:p>
      </dgm:t>
    </dgm:pt>
    <dgm:pt modelId="{DE945C2A-397F-8F41-B52E-BD0EA13A63A6}">
      <dgm:prSet/>
      <dgm:spPr/>
      <dgm:t>
        <a:bodyPr/>
        <a:lstStyle/>
        <a:p>
          <a:r>
            <a:rPr lang="zh-CN" altLang="en-US" b="0" i="0" u="none"/>
            <a:t>（二）未按照批准内容进行临时建设的；</a:t>
          </a:r>
        </a:p>
      </dgm:t>
    </dgm:pt>
    <dgm:pt modelId="{7F1CEED5-F03B-E041-91A1-F201E3690CD1}" type="parTrans" cxnId="{447F666C-6BE3-674B-A034-B1A13B2B4909}">
      <dgm:prSet/>
      <dgm:spPr/>
      <dgm:t>
        <a:bodyPr/>
        <a:lstStyle/>
        <a:p>
          <a:endParaRPr lang="zh-CN" altLang="en-US"/>
        </a:p>
      </dgm:t>
    </dgm:pt>
    <dgm:pt modelId="{90F30930-F022-C348-BB62-B33B971AD987}" type="sibTrans" cxnId="{447F666C-6BE3-674B-A034-B1A13B2B4909}">
      <dgm:prSet/>
      <dgm:spPr/>
      <dgm:t>
        <a:bodyPr/>
        <a:lstStyle/>
        <a:p>
          <a:endParaRPr lang="zh-CN" altLang="en-US"/>
        </a:p>
      </dgm:t>
    </dgm:pt>
    <dgm:pt modelId="{1ECF76EC-10D1-A94A-A02B-4234AC32132C}">
      <dgm:prSet/>
      <dgm:spPr/>
      <dgm:t>
        <a:bodyPr/>
        <a:lstStyle/>
        <a:p>
          <a:r>
            <a:rPr lang="zh-CN" altLang="en-US" b="0" i="0" u="none"/>
            <a:t>（三）临时建筑物、构筑物超过批准期限不拆除的。</a:t>
          </a:r>
        </a:p>
      </dgm:t>
    </dgm:pt>
    <dgm:pt modelId="{2E00E2BA-2855-1A40-8C91-E3FAD04D26A5}" type="parTrans" cxnId="{37FB7A03-4742-F943-B460-54B3B0717AC0}">
      <dgm:prSet/>
      <dgm:spPr/>
      <dgm:t>
        <a:bodyPr/>
        <a:lstStyle/>
        <a:p>
          <a:endParaRPr lang="zh-CN" altLang="en-US"/>
        </a:p>
      </dgm:t>
    </dgm:pt>
    <dgm:pt modelId="{2FFE2523-7295-F440-A724-C5FDAFD04654}" type="sibTrans" cxnId="{37FB7A03-4742-F943-B460-54B3B0717AC0}">
      <dgm:prSet/>
      <dgm:spPr/>
      <dgm:t>
        <a:bodyPr/>
        <a:lstStyle/>
        <a:p>
          <a:endParaRPr lang="zh-CN" altLang="en-US"/>
        </a:p>
      </dgm:t>
    </dgm:pt>
    <dgm:pt modelId="{11079F81-E603-A246-95CB-FC33832D7276}" type="pres">
      <dgm:prSet presAssocID="{12095E0E-7686-E54C-B457-70380777E336}" presName="vert0" presStyleCnt="0">
        <dgm:presLayoutVars>
          <dgm:dir/>
          <dgm:animOne val="branch"/>
          <dgm:animLvl val="lvl"/>
        </dgm:presLayoutVars>
      </dgm:prSet>
      <dgm:spPr/>
    </dgm:pt>
    <dgm:pt modelId="{ACD3FF82-B9CE-124F-A6DE-FE85AFCFCFF3}" type="pres">
      <dgm:prSet presAssocID="{7746D0F8-2889-964E-BDE0-38834AF3C80E}" presName="thickLine" presStyleLbl="alignNode1" presStyleIdx="0" presStyleCnt="4"/>
      <dgm:spPr/>
    </dgm:pt>
    <dgm:pt modelId="{EEAB1CE4-B49E-7A48-AA8E-884E884BA73B}" type="pres">
      <dgm:prSet presAssocID="{7746D0F8-2889-964E-BDE0-38834AF3C80E}" presName="horz1" presStyleCnt="0"/>
      <dgm:spPr/>
    </dgm:pt>
    <dgm:pt modelId="{DA4BB561-A7E1-BE44-9D81-FD99868C0B95}" type="pres">
      <dgm:prSet presAssocID="{7746D0F8-2889-964E-BDE0-38834AF3C80E}" presName="tx1" presStyleLbl="revTx" presStyleIdx="0" presStyleCnt="4"/>
      <dgm:spPr/>
    </dgm:pt>
    <dgm:pt modelId="{1C7DEFAC-10DA-9941-9726-B47F2A2E261B}" type="pres">
      <dgm:prSet presAssocID="{7746D0F8-2889-964E-BDE0-38834AF3C80E}" presName="vert1" presStyleCnt="0"/>
      <dgm:spPr/>
    </dgm:pt>
    <dgm:pt modelId="{D038EE32-7286-4941-89F5-280F58402FD0}" type="pres">
      <dgm:prSet presAssocID="{9D49ED4F-29DD-C347-A527-AA9F24AC59A2}" presName="thickLine" presStyleLbl="alignNode1" presStyleIdx="1" presStyleCnt="4"/>
      <dgm:spPr/>
    </dgm:pt>
    <dgm:pt modelId="{A3C3CAF9-64C9-7C48-9B24-EDA6EEFAED28}" type="pres">
      <dgm:prSet presAssocID="{9D49ED4F-29DD-C347-A527-AA9F24AC59A2}" presName="horz1" presStyleCnt="0"/>
      <dgm:spPr/>
    </dgm:pt>
    <dgm:pt modelId="{5E24C2CC-754D-4641-A936-1A967315F703}" type="pres">
      <dgm:prSet presAssocID="{9D49ED4F-29DD-C347-A527-AA9F24AC59A2}" presName="tx1" presStyleLbl="revTx" presStyleIdx="1" presStyleCnt="4"/>
      <dgm:spPr/>
    </dgm:pt>
    <dgm:pt modelId="{65D3D661-0B12-C94E-9415-99E9ECF4AAE6}" type="pres">
      <dgm:prSet presAssocID="{9D49ED4F-29DD-C347-A527-AA9F24AC59A2}" presName="vert1" presStyleCnt="0"/>
      <dgm:spPr/>
    </dgm:pt>
    <dgm:pt modelId="{2F8EDF54-FBDD-D34A-96BC-CBB53964A73C}" type="pres">
      <dgm:prSet presAssocID="{DE945C2A-397F-8F41-B52E-BD0EA13A63A6}" presName="thickLine" presStyleLbl="alignNode1" presStyleIdx="2" presStyleCnt="4"/>
      <dgm:spPr/>
    </dgm:pt>
    <dgm:pt modelId="{A55C2A91-AE19-5A47-957A-7D975EE7ED86}" type="pres">
      <dgm:prSet presAssocID="{DE945C2A-397F-8F41-B52E-BD0EA13A63A6}" presName="horz1" presStyleCnt="0"/>
      <dgm:spPr/>
    </dgm:pt>
    <dgm:pt modelId="{323A7A69-B605-9A46-89CA-61BAD65CD6E9}" type="pres">
      <dgm:prSet presAssocID="{DE945C2A-397F-8F41-B52E-BD0EA13A63A6}" presName="tx1" presStyleLbl="revTx" presStyleIdx="2" presStyleCnt="4"/>
      <dgm:spPr/>
    </dgm:pt>
    <dgm:pt modelId="{86102EC9-84B0-F54E-915E-E975DC669672}" type="pres">
      <dgm:prSet presAssocID="{DE945C2A-397F-8F41-B52E-BD0EA13A63A6}" presName="vert1" presStyleCnt="0"/>
      <dgm:spPr/>
    </dgm:pt>
    <dgm:pt modelId="{31855C6E-0792-9443-AE36-5788F261EB7B}" type="pres">
      <dgm:prSet presAssocID="{1ECF76EC-10D1-A94A-A02B-4234AC32132C}" presName="thickLine" presStyleLbl="alignNode1" presStyleIdx="3" presStyleCnt="4"/>
      <dgm:spPr/>
    </dgm:pt>
    <dgm:pt modelId="{D49AA288-D298-2148-B293-3B847BEC29F5}" type="pres">
      <dgm:prSet presAssocID="{1ECF76EC-10D1-A94A-A02B-4234AC32132C}" presName="horz1" presStyleCnt="0"/>
      <dgm:spPr/>
    </dgm:pt>
    <dgm:pt modelId="{4660C444-0307-164B-A330-519F06FE5AD4}" type="pres">
      <dgm:prSet presAssocID="{1ECF76EC-10D1-A94A-A02B-4234AC32132C}" presName="tx1" presStyleLbl="revTx" presStyleIdx="3" presStyleCnt="4"/>
      <dgm:spPr/>
    </dgm:pt>
    <dgm:pt modelId="{A7AA1895-6458-744E-9DC3-6D7DBFADBA37}" type="pres">
      <dgm:prSet presAssocID="{1ECF76EC-10D1-A94A-A02B-4234AC32132C}" presName="vert1" presStyleCnt="0"/>
      <dgm:spPr/>
    </dgm:pt>
  </dgm:ptLst>
  <dgm:cxnLst>
    <dgm:cxn modelId="{37FB7A03-4742-F943-B460-54B3B0717AC0}" srcId="{12095E0E-7686-E54C-B457-70380777E336}" destId="{1ECF76EC-10D1-A94A-A02B-4234AC32132C}" srcOrd="3" destOrd="0" parTransId="{2E00E2BA-2855-1A40-8C91-E3FAD04D26A5}" sibTransId="{2FFE2523-7295-F440-A724-C5FDAFD04654}"/>
    <dgm:cxn modelId="{0EC19F0D-83E6-C641-BEBD-AC2B73C7458B}" type="presOf" srcId="{12095E0E-7686-E54C-B457-70380777E336}" destId="{11079F81-E603-A246-95CB-FC33832D7276}" srcOrd="0" destOrd="0" presId="urn:microsoft.com/office/officeart/2008/layout/LinedList"/>
    <dgm:cxn modelId="{C129A415-3047-964F-87C7-DE4173870B0A}" type="presOf" srcId="{DE945C2A-397F-8F41-B52E-BD0EA13A63A6}" destId="{323A7A69-B605-9A46-89CA-61BAD65CD6E9}" srcOrd="0" destOrd="0" presId="urn:microsoft.com/office/officeart/2008/layout/LinedList"/>
    <dgm:cxn modelId="{5DB7EA19-5E08-E54F-9C49-42279AAAF959}" srcId="{12095E0E-7686-E54C-B457-70380777E336}" destId="{7746D0F8-2889-964E-BDE0-38834AF3C80E}" srcOrd="0" destOrd="0" parTransId="{FD239F0E-AF22-AF42-A815-056F7D3A3464}" sibTransId="{3461400E-7286-DA4E-9AB6-19A3EAE4F5F6}"/>
    <dgm:cxn modelId="{1D0B5627-44BA-6741-803A-BDE1E0D00AA9}" type="presOf" srcId="{7746D0F8-2889-964E-BDE0-38834AF3C80E}" destId="{DA4BB561-A7E1-BE44-9D81-FD99868C0B95}" srcOrd="0" destOrd="0" presId="urn:microsoft.com/office/officeart/2008/layout/LinedList"/>
    <dgm:cxn modelId="{447F666C-6BE3-674B-A034-B1A13B2B4909}" srcId="{12095E0E-7686-E54C-B457-70380777E336}" destId="{DE945C2A-397F-8F41-B52E-BD0EA13A63A6}" srcOrd="2" destOrd="0" parTransId="{7F1CEED5-F03B-E041-91A1-F201E3690CD1}" sibTransId="{90F30930-F022-C348-BB62-B33B971AD987}"/>
    <dgm:cxn modelId="{CA0D10BF-09CD-6344-BE4A-EB0D528DC876}" type="presOf" srcId="{9D49ED4F-29DD-C347-A527-AA9F24AC59A2}" destId="{5E24C2CC-754D-4641-A936-1A967315F703}" srcOrd="0" destOrd="0" presId="urn:microsoft.com/office/officeart/2008/layout/LinedList"/>
    <dgm:cxn modelId="{147B9AC7-E762-6349-A771-FA2F130F0328}" srcId="{12095E0E-7686-E54C-B457-70380777E336}" destId="{9D49ED4F-29DD-C347-A527-AA9F24AC59A2}" srcOrd="1" destOrd="0" parTransId="{63C33DD3-5612-5849-B575-8718F1515447}" sibTransId="{56BD07CF-B7D0-844B-863F-515C1D0776AF}"/>
    <dgm:cxn modelId="{3E9AF8E4-896A-5E4D-8BFD-39EB9D47B10F}" type="presOf" srcId="{1ECF76EC-10D1-A94A-A02B-4234AC32132C}" destId="{4660C444-0307-164B-A330-519F06FE5AD4}" srcOrd="0" destOrd="0" presId="urn:microsoft.com/office/officeart/2008/layout/LinedList"/>
    <dgm:cxn modelId="{F7226AEA-9524-C64F-97D9-19EEDE85CB94}" type="presParOf" srcId="{11079F81-E603-A246-95CB-FC33832D7276}" destId="{ACD3FF82-B9CE-124F-A6DE-FE85AFCFCFF3}" srcOrd="0" destOrd="0" presId="urn:microsoft.com/office/officeart/2008/layout/LinedList"/>
    <dgm:cxn modelId="{8793A336-A9EA-F447-8FB9-8DABFF0498D4}" type="presParOf" srcId="{11079F81-E603-A246-95CB-FC33832D7276}" destId="{EEAB1CE4-B49E-7A48-AA8E-884E884BA73B}" srcOrd="1" destOrd="0" presId="urn:microsoft.com/office/officeart/2008/layout/LinedList"/>
    <dgm:cxn modelId="{E8576FC8-B6AA-0847-85E3-2642D5163138}" type="presParOf" srcId="{EEAB1CE4-B49E-7A48-AA8E-884E884BA73B}" destId="{DA4BB561-A7E1-BE44-9D81-FD99868C0B95}" srcOrd="0" destOrd="0" presId="urn:microsoft.com/office/officeart/2008/layout/LinedList"/>
    <dgm:cxn modelId="{00F3F5D4-C052-484F-81A7-8768409A28D2}" type="presParOf" srcId="{EEAB1CE4-B49E-7A48-AA8E-884E884BA73B}" destId="{1C7DEFAC-10DA-9941-9726-B47F2A2E261B}" srcOrd="1" destOrd="0" presId="urn:microsoft.com/office/officeart/2008/layout/LinedList"/>
    <dgm:cxn modelId="{6C03191B-68B2-4E4C-9AA0-205F8C06FFE9}" type="presParOf" srcId="{11079F81-E603-A246-95CB-FC33832D7276}" destId="{D038EE32-7286-4941-89F5-280F58402FD0}" srcOrd="2" destOrd="0" presId="urn:microsoft.com/office/officeart/2008/layout/LinedList"/>
    <dgm:cxn modelId="{BDB7758A-E2C1-FE4F-8821-F6FE03B133B6}" type="presParOf" srcId="{11079F81-E603-A246-95CB-FC33832D7276}" destId="{A3C3CAF9-64C9-7C48-9B24-EDA6EEFAED28}" srcOrd="3" destOrd="0" presId="urn:microsoft.com/office/officeart/2008/layout/LinedList"/>
    <dgm:cxn modelId="{4063E35C-8C63-EF41-844A-CD365D643EF3}" type="presParOf" srcId="{A3C3CAF9-64C9-7C48-9B24-EDA6EEFAED28}" destId="{5E24C2CC-754D-4641-A936-1A967315F703}" srcOrd="0" destOrd="0" presId="urn:microsoft.com/office/officeart/2008/layout/LinedList"/>
    <dgm:cxn modelId="{F894E0CA-66CB-FC48-B2A1-AF908B09C502}" type="presParOf" srcId="{A3C3CAF9-64C9-7C48-9B24-EDA6EEFAED28}" destId="{65D3D661-0B12-C94E-9415-99E9ECF4AAE6}" srcOrd="1" destOrd="0" presId="urn:microsoft.com/office/officeart/2008/layout/LinedList"/>
    <dgm:cxn modelId="{23EA8A74-49A4-914F-83CA-164BF61B2EC5}" type="presParOf" srcId="{11079F81-E603-A246-95CB-FC33832D7276}" destId="{2F8EDF54-FBDD-D34A-96BC-CBB53964A73C}" srcOrd="4" destOrd="0" presId="urn:microsoft.com/office/officeart/2008/layout/LinedList"/>
    <dgm:cxn modelId="{7D8C6074-D8BB-5D41-A71B-BEB0163C0A75}" type="presParOf" srcId="{11079F81-E603-A246-95CB-FC33832D7276}" destId="{A55C2A91-AE19-5A47-957A-7D975EE7ED86}" srcOrd="5" destOrd="0" presId="urn:microsoft.com/office/officeart/2008/layout/LinedList"/>
    <dgm:cxn modelId="{8DB4C425-5951-6B4F-BE67-37BF976E2ABE}" type="presParOf" srcId="{A55C2A91-AE19-5A47-957A-7D975EE7ED86}" destId="{323A7A69-B605-9A46-89CA-61BAD65CD6E9}" srcOrd="0" destOrd="0" presId="urn:microsoft.com/office/officeart/2008/layout/LinedList"/>
    <dgm:cxn modelId="{C4B11A56-44FD-2744-A863-DBE1DA673DCF}" type="presParOf" srcId="{A55C2A91-AE19-5A47-957A-7D975EE7ED86}" destId="{86102EC9-84B0-F54E-915E-E975DC669672}" srcOrd="1" destOrd="0" presId="urn:microsoft.com/office/officeart/2008/layout/LinedList"/>
    <dgm:cxn modelId="{7B5C758A-E88C-774C-BB90-315D79FC60E9}" type="presParOf" srcId="{11079F81-E603-A246-95CB-FC33832D7276}" destId="{31855C6E-0792-9443-AE36-5788F261EB7B}" srcOrd="6" destOrd="0" presId="urn:microsoft.com/office/officeart/2008/layout/LinedList"/>
    <dgm:cxn modelId="{AD360D08-B7EA-554C-9BBD-E7C8A7DD611B}" type="presParOf" srcId="{11079F81-E603-A246-95CB-FC33832D7276}" destId="{D49AA288-D298-2148-B293-3B847BEC29F5}" srcOrd="7" destOrd="0" presId="urn:microsoft.com/office/officeart/2008/layout/LinedList"/>
    <dgm:cxn modelId="{88B0BE3A-DDBB-C143-B1F5-F0BC2D026007}" type="presParOf" srcId="{D49AA288-D298-2148-B293-3B847BEC29F5}" destId="{4660C444-0307-164B-A330-519F06FE5AD4}" srcOrd="0" destOrd="0" presId="urn:microsoft.com/office/officeart/2008/layout/LinedList"/>
    <dgm:cxn modelId="{A7F1796E-E9AD-FB4B-812D-9ED6213DE32F}" type="presParOf" srcId="{D49AA288-D298-2148-B293-3B847BEC29F5}" destId="{A7AA1895-6458-744E-9DC3-6D7DBFADBA3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C4C68D34-B3C3-B546-88BD-F1ECFCAAC9A4}"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DAC4F20D-0DDE-294E-98A5-401F465A6CA6}">
      <dgm:prSet/>
      <dgm:spPr/>
      <dgm:t>
        <a:bodyPr/>
        <a:lstStyle/>
        <a:p>
          <a:r>
            <a:rPr lang="zh-CN" altLang="en-US" b="0" i="0" u="none"/>
            <a:t>第六十七条　建设单位未在建设工程竣工验收后六个月内向城乡规划主管部门报送有关竣工验收资料的，由所在地城市、县人民政府城乡规划主管部门责令限期补报；逾期不补报的，处一万元以上五万元以下的罚款。</a:t>
          </a:r>
        </a:p>
      </dgm:t>
    </dgm:pt>
    <dgm:pt modelId="{2AFB286D-F724-6F4C-95B6-9191E234B280}" type="parTrans" cxnId="{922B562A-829F-C44A-8B38-AAEA3C59A380}">
      <dgm:prSet/>
      <dgm:spPr/>
      <dgm:t>
        <a:bodyPr/>
        <a:lstStyle/>
        <a:p>
          <a:endParaRPr lang="zh-CN" altLang="en-US"/>
        </a:p>
      </dgm:t>
    </dgm:pt>
    <dgm:pt modelId="{90CC6C65-BB65-DC49-AB29-246F2FA206D3}" type="sibTrans" cxnId="{922B562A-829F-C44A-8B38-AAEA3C59A380}">
      <dgm:prSet/>
      <dgm:spPr/>
      <dgm:t>
        <a:bodyPr/>
        <a:lstStyle/>
        <a:p>
          <a:endParaRPr lang="zh-CN" altLang="en-US"/>
        </a:p>
      </dgm:t>
    </dgm:pt>
    <dgm:pt modelId="{8D5DF28E-CDD9-1B48-92EA-39A1EDD29F03}">
      <dgm:prSet/>
      <dgm:spPr/>
      <dgm:t>
        <a:bodyPr/>
        <a:lstStyle/>
        <a:p>
          <a:r>
            <a:rPr lang="zh-CN" altLang="en-US" b="0" i="0" u="none"/>
            <a:t>第六十八条　城乡规划主管部门作出责令停止建设或者限期拆除的决定后，当事人不停止建设或者逾期不拆除的，建设工程所在地县级以上地方人民政府可以责成有关部门采取查封施工现场、强制拆除等措施。</a:t>
          </a:r>
        </a:p>
      </dgm:t>
    </dgm:pt>
    <dgm:pt modelId="{AD53397B-0899-AA4E-B89A-A07329F5885D}" type="parTrans" cxnId="{9782FD4B-D909-8A4F-9481-86AE5685A372}">
      <dgm:prSet/>
      <dgm:spPr/>
      <dgm:t>
        <a:bodyPr/>
        <a:lstStyle/>
        <a:p>
          <a:endParaRPr lang="zh-CN" altLang="en-US"/>
        </a:p>
      </dgm:t>
    </dgm:pt>
    <dgm:pt modelId="{776E4B29-0DDF-FA49-A0DB-5C4395DB4C0A}" type="sibTrans" cxnId="{9782FD4B-D909-8A4F-9481-86AE5685A372}">
      <dgm:prSet/>
      <dgm:spPr/>
      <dgm:t>
        <a:bodyPr/>
        <a:lstStyle/>
        <a:p>
          <a:endParaRPr lang="zh-CN" altLang="en-US"/>
        </a:p>
      </dgm:t>
    </dgm:pt>
    <dgm:pt modelId="{B6B8D578-0EAF-A443-B5B1-6B0FEE6215AE}">
      <dgm:prSet/>
      <dgm:spPr/>
      <dgm:t>
        <a:bodyPr/>
        <a:lstStyle/>
        <a:p>
          <a:r>
            <a:rPr lang="zh-CN" altLang="en-US" b="0" i="0" u="none"/>
            <a:t>第六十九条　违反本法规定，构成犯罪的，依法追究刑事责任。</a:t>
          </a:r>
        </a:p>
      </dgm:t>
    </dgm:pt>
    <dgm:pt modelId="{F0F7DA3A-0C70-F34C-BEEE-3694F2C776C1}" type="parTrans" cxnId="{92D6336A-98B6-594B-B379-967C1A06F847}">
      <dgm:prSet/>
      <dgm:spPr/>
      <dgm:t>
        <a:bodyPr/>
        <a:lstStyle/>
        <a:p>
          <a:endParaRPr lang="zh-CN" altLang="en-US"/>
        </a:p>
      </dgm:t>
    </dgm:pt>
    <dgm:pt modelId="{81FE3328-EA8F-2F4E-8430-2A7008A81428}" type="sibTrans" cxnId="{92D6336A-98B6-594B-B379-967C1A06F847}">
      <dgm:prSet/>
      <dgm:spPr/>
      <dgm:t>
        <a:bodyPr/>
        <a:lstStyle/>
        <a:p>
          <a:endParaRPr lang="zh-CN" altLang="en-US"/>
        </a:p>
      </dgm:t>
    </dgm:pt>
    <dgm:pt modelId="{0E48ED40-9831-364B-B9D4-3332E214C2DD}" type="pres">
      <dgm:prSet presAssocID="{C4C68D34-B3C3-B546-88BD-F1ECFCAAC9A4}" presName="vert0" presStyleCnt="0">
        <dgm:presLayoutVars>
          <dgm:dir/>
          <dgm:animOne val="branch"/>
          <dgm:animLvl val="lvl"/>
        </dgm:presLayoutVars>
      </dgm:prSet>
      <dgm:spPr/>
    </dgm:pt>
    <dgm:pt modelId="{8B58989E-7EA3-3C43-B61E-9C6172FE05C6}" type="pres">
      <dgm:prSet presAssocID="{DAC4F20D-0DDE-294E-98A5-401F465A6CA6}" presName="thickLine" presStyleLbl="alignNode1" presStyleIdx="0" presStyleCnt="3"/>
      <dgm:spPr/>
    </dgm:pt>
    <dgm:pt modelId="{CD9487DA-D024-F341-8046-23D45580D300}" type="pres">
      <dgm:prSet presAssocID="{DAC4F20D-0DDE-294E-98A5-401F465A6CA6}" presName="horz1" presStyleCnt="0"/>
      <dgm:spPr/>
    </dgm:pt>
    <dgm:pt modelId="{9FF79E23-EFF4-3B40-BC5A-B6E9227C8682}" type="pres">
      <dgm:prSet presAssocID="{DAC4F20D-0DDE-294E-98A5-401F465A6CA6}" presName="tx1" presStyleLbl="revTx" presStyleIdx="0" presStyleCnt="3"/>
      <dgm:spPr/>
    </dgm:pt>
    <dgm:pt modelId="{E0320806-78DD-5F46-8609-894608A6B827}" type="pres">
      <dgm:prSet presAssocID="{DAC4F20D-0DDE-294E-98A5-401F465A6CA6}" presName="vert1" presStyleCnt="0"/>
      <dgm:spPr/>
    </dgm:pt>
    <dgm:pt modelId="{FAFB6F19-E623-B946-A323-5DC92AD24554}" type="pres">
      <dgm:prSet presAssocID="{8D5DF28E-CDD9-1B48-92EA-39A1EDD29F03}" presName="thickLine" presStyleLbl="alignNode1" presStyleIdx="1" presStyleCnt="3"/>
      <dgm:spPr/>
    </dgm:pt>
    <dgm:pt modelId="{5E3708CA-E2AB-724E-A893-8081C3590411}" type="pres">
      <dgm:prSet presAssocID="{8D5DF28E-CDD9-1B48-92EA-39A1EDD29F03}" presName="horz1" presStyleCnt="0"/>
      <dgm:spPr/>
    </dgm:pt>
    <dgm:pt modelId="{ADCE3FF0-46B7-AD45-9F89-22BD69B7A6A4}" type="pres">
      <dgm:prSet presAssocID="{8D5DF28E-CDD9-1B48-92EA-39A1EDD29F03}" presName="tx1" presStyleLbl="revTx" presStyleIdx="1" presStyleCnt="3"/>
      <dgm:spPr/>
    </dgm:pt>
    <dgm:pt modelId="{D74B4732-8E33-CF4E-8E34-43831C65E908}" type="pres">
      <dgm:prSet presAssocID="{8D5DF28E-CDD9-1B48-92EA-39A1EDD29F03}" presName="vert1" presStyleCnt="0"/>
      <dgm:spPr/>
    </dgm:pt>
    <dgm:pt modelId="{15B153D4-65A5-EB4F-96A5-D9EF1AB7C10B}" type="pres">
      <dgm:prSet presAssocID="{B6B8D578-0EAF-A443-B5B1-6B0FEE6215AE}" presName="thickLine" presStyleLbl="alignNode1" presStyleIdx="2" presStyleCnt="3"/>
      <dgm:spPr/>
    </dgm:pt>
    <dgm:pt modelId="{626BF006-0736-F040-B972-1A76F987C8BA}" type="pres">
      <dgm:prSet presAssocID="{B6B8D578-0EAF-A443-B5B1-6B0FEE6215AE}" presName="horz1" presStyleCnt="0"/>
      <dgm:spPr/>
    </dgm:pt>
    <dgm:pt modelId="{4C776857-3E69-A845-BA22-B9D1B93DC938}" type="pres">
      <dgm:prSet presAssocID="{B6B8D578-0EAF-A443-B5B1-6B0FEE6215AE}" presName="tx1" presStyleLbl="revTx" presStyleIdx="2" presStyleCnt="3"/>
      <dgm:spPr/>
    </dgm:pt>
    <dgm:pt modelId="{F5667F7D-5CC2-134A-9EAF-CA9CBE517145}" type="pres">
      <dgm:prSet presAssocID="{B6B8D578-0EAF-A443-B5B1-6B0FEE6215AE}" presName="vert1" presStyleCnt="0"/>
      <dgm:spPr/>
    </dgm:pt>
  </dgm:ptLst>
  <dgm:cxnLst>
    <dgm:cxn modelId="{7ACF6514-6512-824C-87AC-94F7F86C08CF}" type="presOf" srcId="{8D5DF28E-CDD9-1B48-92EA-39A1EDD29F03}" destId="{ADCE3FF0-46B7-AD45-9F89-22BD69B7A6A4}" srcOrd="0" destOrd="0" presId="urn:microsoft.com/office/officeart/2008/layout/LinedList"/>
    <dgm:cxn modelId="{922B562A-829F-C44A-8B38-AAEA3C59A380}" srcId="{C4C68D34-B3C3-B546-88BD-F1ECFCAAC9A4}" destId="{DAC4F20D-0DDE-294E-98A5-401F465A6CA6}" srcOrd="0" destOrd="0" parTransId="{2AFB286D-F724-6F4C-95B6-9191E234B280}" sibTransId="{90CC6C65-BB65-DC49-AB29-246F2FA206D3}"/>
    <dgm:cxn modelId="{967E043E-4159-9C40-9977-9E65D5DA2F99}" type="presOf" srcId="{DAC4F20D-0DDE-294E-98A5-401F465A6CA6}" destId="{9FF79E23-EFF4-3B40-BC5A-B6E9227C8682}" srcOrd="0" destOrd="0" presId="urn:microsoft.com/office/officeart/2008/layout/LinedList"/>
    <dgm:cxn modelId="{9782FD4B-D909-8A4F-9481-86AE5685A372}" srcId="{C4C68D34-B3C3-B546-88BD-F1ECFCAAC9A4}" destId="{8D5DF28E-CDD9-1B48-92EA-39A1EDD29F03}" srcOrd="1" destOrd="0" parTransId="{AD53397B-0899-AA4E-B89A-A07329F5885D}" sibTransId="{776E4B29-0DDF-FA49-A0DB-5C4395DB4C0A}"/>
    <dgm:cxn modelId="{8BDD1E63-DAAC-CB4B-ABA0-775AB8819D56}" type="presOf" srcId="{C4C68D34-B3C3-B546-88BD-F1ECFCAAC9A4}" destId="{0E48ED40-9831-364B-B9D4-3332E214C2DD}" srcOrd="0" destOrd="0" presId="urn:microsoft.com/office/officeart/2008/layout/LinedList"/>
    <dgm:cxn modelId="{92D6336A-98B6-594B-B379-967C1A06F847}" srcId="{C4C68D34-B3C3-B546-88BD-F1ECFCAAC9A4}" destId="{B6B8D578-0EAF-A443-B5B1-6B0FEE6215AE}" srcOrd="2" destOrd="0" parTransId="{F0F7DA3A-0C70-F34C-BEEE-3694F2C776C1}" sibTransId="{81FE3328-EA8F-2F4E-8430-2A7008A81428}"/>
    <dgm:cxn modelId="{09A481FD-9A10-C64F-9806-4C5F369A5C49}" type="presOf" srcId="{B6B8D578-0EAF-A443-B5B1-6B0FEE6215AE}" destId="{4C776857-3E69-A845-BA22-B9D1B93DC938}" srcOrd="0" destOrd="0" presId="urn:microsoft.com/office/officeart/2008/layout/LinedList"/>
    <dgm:cxn modelId="{4B99C4DF-8FDF-774E-B871-D6C4454A531A}" type="presParOf" srcId="{0E48ED40-9831-364B-B9D4-3332E214C2DD}" destId="{8B58989E-7EA3-3C43-B61E-9C6172FE05C6}" srcOrd="0" destOrd="0" presId="urn:microsoft.com/office/officeart/2008/layout/LinedList"/>
    <dgm:cxn modelId="{3A54DE70-520C-B14C-BB5B-883CBEA66F5E}" type="presParOf" srcId="{0E48ED40-9831-364B-B9D4-3332E214C2DD}" destId="{CD9487DA-D024-F341-8046-23D45580D300}" srcOrd="1" destOrd="0" presId="urn:microsoft.com/office/officeart/2008/layout/LinedList"/>
    <dgm:cxn modelId="{C1491DEA-E63D-A54E-8E35-0A40B6E0C4E0}" type="presParOf" srcId="{CD9487DA-D024-F341-8046-23D45580D300}" destId="{9FF79E23-EFF4-3B40-BC5A-B6E9227C8682}" srcOrd="0" destOrd="0" presId="urn:microsoft.com/office/officeart/2008/layout/LinedList"/>
    <dgm:cxn modelId="{5143CDD6-FB6A-DD48-AAE1-96CE945AB378}" type="presParOf" srcId="{CD9487DA-D024-F341-8046-23D45580D300}" destId="{E0320806-78DD-5F46-8609-894608A6B827}" srcOrd="1" destOrd="0" presId="urn:microsoft.com/office/officeart/2008/layout/LinedList"/>
    <dgm:cxn modelId="{B84CC125-78DF-3D42-9EB5-3A61DFC0D0FD}" type="presParOf" srcId="{0E48ED40-9831-364B-B9D4-3332E214C2DD}" destId="{FAFB6F19-E623-B946-A323-5DC92AD24554}" srcOrd="2" destOrd="0" presId="urn:microsoft.com/office/officeart/2008/layout/LinedList"/>
    <dgm:cxn modelId="{34822AA1-1BA7-5347-9F53-8D8A9D494830}" type="presParOf" srcId="{0E48ED40-9831-364B-B9D4-3332E214C2DD}" destId="{5E3708CA-E2AB-724E-A893-8081C3590411}" srcOrd="3" destOrd="0" presId="urn:microsoft.com/office/officeart/2008/layout/LinedList"/>
    <dgm:cxn modelId="{1557E961-1217-0941-8979-9A5B148B9D3F}" type="presParOf" srcId="{5E3708CA-E2AB-724E-A893-8081C3590411}" destId="{ADCE3FF0-46B7-AD45-9F89-22BD69B7A6A4}" srcOrd="0" destOrd="0" presId="urn:microsoft.com/office/officeart/2008/layout/LinedList"/>
    <dgm:cxn modelId="{76392044-A382-DA46-81C7-E5A9AFE9B4D3}" type="presParOf" srcId="{5E3708CA-E2AB-724E-A893-8081C3590411}" destId="{D74B4732-8E33-CF4E-8E34-43831C65E908}" srcOrd="1" destOrd="0" presId="urn:microsoft.com/office/officeart/2008/layout/LinedList"/>
    <dgm:cxn modelId="{E40CB462-6412-794A-90C4-226837AF75D3}" type="presParOf" srcId="{0E48ED40-9831-364B-B9D4-3332E214C2DD}" destId="{15B153D4-65A5-EB4F-96A5-D9EF1AB7C10B}" srcOrd="4" destOrd="0" presId="urn:microsoft.com/office/officeart/2008/layout/LinedList"/>
    <dgm:cxn modelId="{EF2C0C80-62DA-9545-8C38-56A6C055FB9F}" type="presParOf" srcId="{0E48ED40-9831-364B-B9D4-3332E214C2DD}" destId="{626BF006-0736-F040-B972-1A76F987C8BA}" srcOrd="5" destOrd="0" presId="urn:microsoft.com/office/officeart/2008/layout/LinedList"/>
    <dgm:cxn modelId="{FA8938DC-CA64-1147-87E0-9C0D4D90128F}" type="presParOf" srcId="{626BF006-0736-F040-B972-1A76F987C8BA}" destId="{4C776857-3E69-A845-BA22-B9D1B93DC938}" srcOrd="0" destOrd="0" presId="urn:microsoft.com/office/officeart/2008/layout/LinedList"/>
    <dgm:cxn modelId="{9703A624-083B-B14C-B3BF-34E8E1BDAC12}" type="presParOf" srcId="{626BF006-0736-F040-B972-1A76F987C8BA}" destId="{F5667F7D-5CC2-134A-9EAF-CA9CBE517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617DC7-977A-3C40-ABCF-CAACBC4C6C0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62C8057D-6291-C44E-8439-65AD3AA9AF78}">
      <dgm:prSet/>
      <dgm:spPr/>
      <dgm:t>
        <a:bodyPr/>
        <a:lstStyle/>
        <a:p>
          <a:r>
            <a:rPr lang="zh-CN" altLang="en-US" b="1" i="0" u="none"/>
            <a:t>第四条</a:t>
          </a:r>
          <a:r>
            <a:rPr lang="zh-CN" altLang="en-US" b="0" i="0" u="none"/>
            <a:t>　制定和实施城乡规划，应当遵循城乡统筹、合理布局、节约土地、集约发展和先规划后建设的原则，改善生态环境，促进资源、能源节约和综合利用，保护耕地等自然资源和历史文化遗产，保持地方特色、民族特色和传统风貌，防止污染和其他公害，并符合区域人口发展、国防建设、防灾减灾和公共卫生、公共安全的需要。</a:t>
          </a:r>
          <a:endParaRPr lang="zh-CN" altLang="en-US"/>
        </a:p>
      </dgm:t>
    </dgm:pt>
    <dgm:pt modelId="{823284B7-F53C-DC4A-98D9-18205410D356}" type="parTrans" cxnId="{C7FFED54-918F-3C45-8D9A-A56B6AC93BF6}">
      <dgm:prSet/>
      <dgm:spPr/>
      <dgm:t>
        <a:bodyPr/>
        <a:lstStyle/>
        <a:p>
          <a:endParaRPr lang="zh-CN" altLang="en-US"/>
        </a:p>
      </dgm:t>
    </dgm:pt>
    <dgm:pt modelId="{DE5352ED-1182-D642-A0EC-7B1970D8AC51}" type="sibTrans" cxnId="{C7FFED54-918F-3C45-8D9A-A56B6AC93BF6}">
      <dgm:prSet/>
      <dgm:spPr/>
      <dgm:t>
        <a:bodyPr/>
        <a:lstStyle/>
        <a:p>
          <a:endParaRPr lang="zh-CN" altLang="en-US"/>
        </a:p>
      </dgm:t>
    </dgm:pt>
    <dgm:pt modelId="{371690AE-2EB5-5C42-983E-71E035DFF7C1}">
      <dgm:prSet/>
      <dgm:spPr/>
      <dgm:t>
        <a:bodyPr/>
        <a:lstStyle/>
        <a:p>
          <a:r>
            <a:rPr lang="zh-CN" altLang="en-US" b="0" i="0" u="none"/>
            <a:t>在规划区内进行建设活动，应当遵守土地管理、自然资源和环境保护等法律、法规的规定。</a:t>
          </a:r>
          <a:endParaRPr lang="zh-CN" altLang="en-US"/>
        </a:p>
      </dgm:t>
    </dgm:pt>
    <dgm:pt modelId="{D5D05C87-52B3-D342-8424-62897AA5D245}" type="parTrans" cxnId="{4AE9FF79-802F-8F4E-B6BA-99189B086435}">
      <dgm:prSet/>
      <dgm:spPr/>
      <dgm:t>
        <a:bodyPr/>
        <a:lstStyle/>
        <a:p>
          <a:endParaRPr lang="zh-CN" altLang="en-US"/>
        </a:p>
      </dgm:t>
    </dgm:pt>
    <dgm:pt modelId="{0108D4FE-F87A-D846-AB8E-37FAF8A6CD82}" type="sibTrans" cxnId="{4AE9FF79-802F-8F4E-B6BA-99189B086435}">
      <dgm:prSet/>
      <dgm:spPr/>
      <dgm:t>
        <a:bodyPr/>
        <a:lstStyle/>
        <a:p>
          <a:endParaRPr lang="zh-CN" altLang="en-US"/>
        </a:p>
      </dgm:t>
    </dgm:pt>
    <dgm:pt modelId="{F0C2422D-1A1F-E049-BA47-A4345A763F19}">
      <dgm:prSet/>
      <dgm:spPr/>
      <dgm:t>
        <a:bodyPr/>
        <a:lstStyle/>
        <a:p>
          <a:r>
            <a:rPr lang="zh-CN" altLang="en-US" b="0" i="0" u="none"/>
            <a:t>县级以上地方人民政府应当根据当地经济社会发展的实际，在城市总体规划、镇总体规划中合理确定城市、镇的发展规模、步骤和建设标准。</a:t>
          </a:r>
          <a:endParaRPr lang="zh-CN" altLang="en-US"/>
        </a:p>
      </dgm:t>
    </dgm:pt>
    <dgm:pt modelId="{D6A27BD2-4623-4545-866A-68D3B4AD0707}" type="parTrans" cxnId="{E5411A1B-8425-6C46-9296-74D37CE80806}">
      <dgm:prSet/>
      <dgm:spPr/>
      <dgm:t>
        <a:bodyPr/>
        <a:lstStyle/>
        <a:p>
          <a:endParaRPr lang="zh-CN" altLang="en-US"/>
        </a:p>
      </dgm:t>
    </dgm:pt>
    <dgm:pt modelId="{95C66878-A537-0043-B256-F70949AC5E9B}" type="sibTrans" cxnId="{E5411A1B-8425-6C46-9296-74D37CE80806}">
      <dgm:prSet/>
      <dgm:spPr/>
      <dgm:t>
        <a:bodyPr/>
        <a:lstStyle/>
        <a:p>
          <a:endParaRPr lang="zh-CN" altLang="en-US"/>
        </a:p>
      </dgm:t>
    </dgm:pt>
    <dgm:pt modelId="{7CAF7C2E-1101-FD40-B160-DB7977D6473E}" type="pres">
      <dgm:prSet presAssocID="{C2617DC7-977A-3C40-ABCF-CAACBC4C6C02}" presName="vert0" presStyleCnt="0">
        <dgm:presLayoutVars>
          <dgm:dir/>
          <dgm:animOne val="branch"/>
          <dgm:animLvl val="lvl"/>
        </dgm:presLayoutVars>
      </dgm:prSet>
      <dgm:spPr/>
    </dgm:pt>
    <dgm:pt modelId="{2EC7EFF1-25DB-064B-B47D-F3A18E7E127F}" type="pres">
      <dgm:prSet presAssocID="{62C8057D-6291-C44E-8439-65AD3AA9AF78}" presName="thickLine" presStyleLbl="alignNode1" presStyleIdx="0" presStyleCnt="3"/>
      <dgm:spPr/>
    </dgm:pt>
    <dgm:pt modelId="{8653C1BA-3D09-7F41-87A9-1F1E8251AE4A}" type="pres">
      <dgm:prSet presAssocID="{62C8057D-6291-C44E-8439-65AD3AA9AF78}" presName="horz1" presStyleCnt="0"/>
      <dgm:spPr/>
    </dgm:pt>
    <dgm:pt modelId="{13F20BE0-44DD-5747-852C-833DE02E4EEC}" type="pres">
      <dgm:prSet presAssocID="{62C8057D-6291-C44E-8439-65AD3AA9AF78}" presName="tx1" presStyleLbl="revTx" presStyleIdx="0" presStyleCnt="3"/>
      <dgm:spPr/>
    </dgm:pt>
    <dgm:pt modelId="{27A812FD-046B-914C-8875-B6184C153039}" type="pres">
      <dgm:prSet presAssocID="{62C8057D-6291-C44E-8439-65AD3AA9AF78}" presName="vert1" presStyleCnt="0"/>
      <dgm:spPr/>
    </dgm:pt>
    <dgm:pt modelId="{22ED1CBD-3C4B-294C-8DCC-3A05B7AE1F7A}" type="pres">
      <dgm:prSet presAssocID="{371690AE-2EB5-5C42-983E-71E035DFF7C1}" presName="thickLine" presStyleLbl="alignNode1" presStyleIdx="1" presStyleCnt="3"/>
      <dgm:spPr/>
    </dgm:pt>
    <dgm:pt modelId="{D8D7CE94-7183-D54F-BCD1-DB08EFD0ED81}" type="pres">
      <dgm:prSet presAssocID="{371690AE-2EB5-5C42-983E-71E035DFF7C1}" presName="horz1" presStyleCnt="0"/>
      <dgm:spPr/>
    </dgm:pt>
    <dgm:pt modelId="{0981D24F-4076-154B-A388-E236F5B59857}" type="pres">
      <dgm:prSet presAssocID="{371690AE-2EB5-5C42-983E-71E035DFF7C1}" presName="tx1" presStyleLbl="revTx" presStyleIdx="1" presStyleCnt="3"/>
      <dgm:spPr/>
    </dgm:pt>
    <dgm:pt modelId="{6A9BC5D1-24E1-C547-9820-31A037A924EF}" type="pres">
      <dgm:prSet presAssocID="{371690AE-2EB5-5C42-983E-71E035DFF7C1}" presName="vert1" presStyleCnt="0"/>
      <dgm:spPr/>
    </dgm:pt>
    <dgm:pt modelId="{5380F9F1-3986-4040-AF24-394BAE7A3D03}" type="pres">
      <dgm:prSet presAssocID="{F0C2422D-1A1F-E049-BA47-A4345A763F19}" presName="thickLine" presStyleLbl="alignNode1" presStyleIdx="2" presStyleCnt="3"/>
      <dgm:spPr/>
    </dgm:pt>
    <dgm:pt modelId="{C1FF73D3-3FF9-4447-A835-50E5B80B9462}" type="pres">
      <dgm:prSet presAssocID="{F0C2422D-1A1F-E049-BA47-A4345A763F19}" presName="horz1" presStyleCnt="0"/>
      <dgm:spPr/>
    </dgm:pt>
    <dgm:pt modelId="{13578E56-52B2-1349-8CC5-DF7E7EDA6F59}" type="pres">
      <dgm:prSet presAssocID="{F0C2422D-1A1F-E049-BA47-A4345A763F19}" presName="tx1" presStyleLbl="revTx" presStyleIdx="2" presStyleCnt="3"/>
      <dgm:spPr/>
    </dgm:pt>
    <dgm:pt modelId="{A2D83D3A-36FE-524D-A1E8-03F1AF22E462}" type="pres">
      <dgm:prSet presAssocID="{F0C2422D-1A1F-E049-BA47-A4345A763F19}" presName="vert1" presStyleCnt="0"/>
      <dgm:spPr/>
    </dgm:pt>
  </dgm:ptLst>
  <dgm:cxnLst>
    <dgm:cxn modelId="{0A975102-6228-B84F-A4D8-D962805645ED}" type="presOf" srcId="{C2617DC7-977A-3C40-ABCF-CAACBC4C6C02}" destId="{7CAF7C2E-1101-FD40-B160-DB7977D6473E}" srcOrd="0" destOrd="0" presId="urn:microsoft.com/office/officeart/2008/layout/LinedList"/>
    <dgm:cxn modelId="{E5411A1B-8425-6C46-9296-74D37CE80806}" srcId="{C2617DC7-977A-3C40-ABCF-CAACBC4C6C02}" destId="{F0C2422D-1A1F-E049-BA47-A4345A763F19}" srcOrd="2" destOrd="0" parTransId="{D6A27BD2-4623-4545-866A-68D3B4AD0707}" sibTransId="{95C66878-A537-0043-B256-F70949AC5E9B}"/>
    <dgm:cxn modelId="{E86AC125-2206-5542-A64A-D46696472EEA}" type="presOf" srcId="{F0C2422D-1A1F-E049-BA47-A4345A763F19}" destId="{13578E56-52B2-1349-8CC5-DF7E7EDA6F59}" srcOrd="0" destOrd="0" presId="urn:microsoft.com/office/officeart/2008/layout/LinedList"/>
    <dgm:cxn modelId="{C7FFED54-918F-3C45-8D9A-A56B6AC93BF6}" srcId="{C2617DC7-977A-3C40-ABCF-CAACBC4C6C02}" destId="{62C8057D-6291-C44E-8439-65AD3AA9AF78}" srcOrd="0" destOrd="0" parTransId="{823284B7-F53C-DC4A-98D9-18205410D356}" sibTransId="{DE5352ED-1182-D642-A0EC-7B1970D8AC51}"/>
    <dgm:cxn modelId="{4AE9FF79-802F-8F4E-B6BA-99189B086435}" srcId="{C2617DC7-977A-3C40-ABCF-CAACBC4C6C02}" destId="{371690AE-2EB5-5C42-983E-71E035DFF7C1}" srcOrd="1" destOrd="0" parTransId="{D5D05C87-52B3-D342-8424-62897AA5D245}" sibTransId="{0108D4FE-F87A-D846-AB8E-37FAF8A6CD82}"/>
    <dgm:cxn modelId="{CD838788-06C0-D442-8F9B-3C27C81E095A}" type="presOf" srcId="{371690AE-2EB5-5C42-983E-71E035DFF7C1}" destId="{0981D24F-4076-154B-A388-E236F5B59857}" srcOrd="0" destOrd="0" presId="urn:microsoft.com/office/officeart/2008/layout/LinedList"/>
    <dgm:cxn modelId="{73B11C9C-E584-E042-AF9E-7B79023E9832}" type="presOf" srcId="{62C8057D-6291-C44E-8439-65AD3AA9AF78}" destId="{13F20BE0-44DD-5747-852C-833DE02E4EEC}" srcOrd="0" destOrd="0" presId="urn:microsoft.com/office/officeart/2008/layout/LinedList"/>
    <dgm:cxn modelId="{8A526C56-F365-744D-9051-745A2D5E1268}" type="presParOf" srcId="{7CAF7C2E-1101-FD40-B160-DB7977D6473E}" destId="{2EC7EFF1-25DB-064B-B47D-F3A18E7E127F}" srcOrd="0" destOrd="0" presId="urn:microsoft.com/office/officeart/2008/layout/LinedList"/>
    <dgm:cxn modelId="{97F226D5-4000-6249-BCA8-45A476475C14}" type="presParOf" srcId="{7CAF7C2E-1101-FD40-B160-DB7977D6473E}" destId="{8653C1BA-3D09-7F41-87A9-1F1E8251AE4A}" srcOrd="1" destOrd="0" presId="urn:microsoft.com/office/officeart/2008/layout/LinedList"/>
    <dgm:cxn modelId="{56660952-9590-9448-B26D-8FAD7510F43A}" type="presParOf" srcId="{8653C1BA-3D09-7F41-87A9-1F1E8251AE4A}" destId="{13F20BE0-44DD-5747-852C-833DE02E4EEC}" srcOrd="0" destOrd="0" presId="urn:microsoft.com/office/officeart/2008/layout/LinedList"/>
    <dgm:cxn modelId="{17A91E56-FCB8-1940-9BA8-93C0C6A4B8F2}" type="presParOf" srcId="{8653C1BA-3D09-7F41-87A9-1F1E8251AE4A}" destId="{27A812FD-046B-914C-8875-B6184C153039}" srcOrd="1" destOrd="0" presId="urn:microsoft.com/office/officeart/2008/layout/LinedList"/>
    <dgm:cxn modelId="{FB13D2F5-5882-504E-B508-7924C7315A4A}" type="presParOf" srcId="{7CAF7C2E-1101-FD40-B160-DB7977D6473E}" destId="{22ED1CBD-3C4B-294C-8DCC-3A05B7AE1F7A}" srcOrd="2" destOrd="0" presId="urn:microsoft.com/office/officeart/2008/layout/LinedList"/>
    <dgm:cxn modelId="{3C8C48BC-41BD-2947-A970-E2CB47F54AFC}" type="presParOf" srcId="{7CAF7C2E-1101-FD40-B160-DB7977D6473E}" destId="{D8D7CE94-7183-D54F-BCD1-DB08EFD0ED81}" srcOrd="3" destOrd="0" presId="urn:microsoft.com/office/officeart/2008/layout/LinedList"/>
    <dgm:cxn modelId="{5072679E-B5A7-FA4F-987C-610FF7FBF6F2}" type="presParOf" srcId="{D8D7CE94-7183-D54F-BCD1-DB08EFD0ED81}" destId="{0981D24F-4076-154B-A388-E236F5B59857}" srcOrd="0" destOrd="0" presId="urn:microsoft.com/office/officeart/2008/layout/LinedList"/>
    <dgm:cxn modelId="{78500180-04C7-334A-BD4A-D14863D5F0D5}" type="presParOf" srcId="{D8D7CE94-7183-D54F-BCD1-DB08EFD0ED81}" destId="{6A9BC5D1-24E1-C547-9820-31A037A924EF}" srcOrd="1" destOrd="0" presId="urn:microsoft.com/office/officeart/2008/layout/LinedList"/>
    <dgm:cxn modelId="{16308227-E406-4B41-B324-A4F7CE865C90}" type="presParOf" srcId="{7CAF7C2E-1101-FD40-B160-DB7977D6473E}" destId="{5380F9F1-3986-4040-AF24-394BAE7A3D03}" srcOrd="4" destOrd="0" presId="urn:microsoft.com/office/officeart/2008/layout/LinedList"/>
    <dgm:cxn modelId="{978D6B5B-3132-794A-AB2E-F362F0509D88}" type="presParOf" srcId="{7CAF7C2E-1101-FD40-B160-DB7977D6473E}" destId="{C1FF73D3-3FF9-4447-A835-50E5B80B9462}" srcOrd="5" destOrd="0" presId="urn:microsoft.com/office/officeart/2008/layout/LinedList"/>
    <dgm:cxn modelId="{22D55F02-7F33-9C45-A2AF-8307F2473EA2}" type="presParOf" srcId="{C1FF73D3-3FF9-4447-A835-50E5B80B9462}" destId="{13578E56-52B2-1349-8CC5-DF7E7EDA6F59}" srcOrd="0" destOrd="0" presId="urn:microsoft.com/office/officeart/2008/layout/LinedList"/>
    <dgm:cxn modelId="{9205F7F4-D73F-FF4B-8F45-B1DE4AAA09F1}" type="presParOf" srcId="{C1FF73D3-3FF9-4447-A835-50E5B80B9462}" destId="{A2D83D3A-36FE-524D-A1E8-03F1AF22E46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6E10AB6-30A0-0C47-BB00-D27034F7E35F}"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8CC0E53C-7A5E-434F-83D6-A7399DB8F10F}">
      <dgm:prSet phldrT="[文本]"/>
      <dgm:spPr/>
      <dgm:t>
        <a:bodyPr/>
        <a:lstStyle/>
        <a:p>
          <a:r>
            <a:rPr lang="zh-CN" altLang="en-US" b="1" i="0" u="none" dirty="0"/>
            <a:t>第五条</a:t>
          </a:r>
          <a:r>
            <a:rPr lang="zh-CN" altLang="en-US" b="0" i="0" u="none" dirty="0"/>
            <a:t>　城市总体规划、镇总体规划以及乡规划和村庄规划的编制，应当依据国民经济和社会发展规划，并与土地利用总体规划相衔接。</a:t>
          </a:r>
          <a:endParaRPr lang="zh-CN" altLang="en-US" dirty="0"/>
        </a:p>
      </dgm:t>
    </dgm:pt>
    <dgm:pt modelId="{7925A92E-B081-EE43-91C7-29A4A732F74B}" type="parTrans" cxnId="{9B51225C-1925-044F-B8D4-7B38F4DE8593}">
      <dgm:prSet/>
      <dgm:spPr/>
      <dgm:t>
        <a:bodyPr/>
        <a:lstStyle/>
        <a:p>
          <a:endParaRPr lang="zh-CN" altLang="en-US"/>
        </a:p>
      </dgm:t>
    </dgm:pt>
    <dgm:pt modelId="{ABCB67B4-61D8-9445-BD5C-D33C99FC3BDA}" type="sibTrans" cxnId="{9B51225C-1925-044F-B8D4-7B38F4DE8593}">
      <dgm:prSet/>
      <dgm:spPr/>
      <dgm:t>
        <a:bodyPr/>
        <a:lstStyle/>
        <a:p>
          <a:endParaRPr lang="zh-CN" altLang="en-US"/>
        </a:p>
      </dgm:t>
    </dgm:pt>
    <dgm:pt modelId="{82D27BE2-E8A3-4B4E-8E6A-665143F6D769}">
      <dgm:prSet phldrT="[文本]"/>
      <dgm:spPr/>
      <dgm:t>
        <a:bodyPr/>
        <a:lstStyle/>
        <a:p>
          <a:r>
            <a:rPr lang="zh-CN" altLang="en-US" b="1" i="0" u="none" dirty="0"/>
            <a:t>第六条</a:t>
          </a:r>
          <a:r>
            <a:rPr lang="zh-CN" altLang="en-US" b="0" i="0" u="none" dirty="0"/>
            <a:t>　各级人民政府应当将城乡规划的编制和管理经费纳入本级财政预算。</a:t>
          </a:r>
          <a:endParaRPr lang="zh-CN" altLang="en-US" dirty="0"/>
        </a:p>
      </dgm:t>
    </dgm:pt>
    <dgm:pt modelId="{9ACC26D8-AAD3-AF4B-AEB9-FF728B7837DB}" type="parTrans" cxnId="{BB770909-EB7D-C040-8AE2-A43057915DFF}">
      <dgm:prSet/>
      <dgm:spPr/>
      <dgm:t>
        <a:bodyPr/>
        <a:lstStyle/>
        <a:p>
          <a:endParaRPr lang="zh-CN" altLang="en-US"/>
        </a:p>
      </dgm:t>
    </dgm:pt>
    <dgm:pt modelId="{96D60DB1-BA9A-FB40-ACE1-CEF72AE97F03}" type="sibTrans" cxnId="{BB770909-EB7D-C040-8AE2-A43057915DFF}">
      <dgm:prSet/>
      <dgm:spPr/>
      <dgm:t>
        <a:bodyPr/>
        <a:lstStyle/>
        <a:p>
          <a:endParaRPr lang="zh-CN" altLang="en-US"/>
        </a:p>
      </dgm:t>
    </dgm:pt>
    <dgm:pt modelId="{54F5C430-7879-3C49-A21C-ED6F70E65E16}">
      <dgm:prSet phldrT="[文本]"/>
      <dgm:spPr/>
      <dgm:t>
        <a:bodyPr/>
        <a:lstStyle/>
        <a:p>
          <a:r>
            <a:rPr lang="zh-CN" altLang="en-US" b="1" i="0" u="none" dirty="0"/>
            <a:t>第七条</a:t>
          </a:r>
          <a:r>
            <a:rPr lang="zh-CN" altLang="en-US" b="0" i="0" u="none" dirty="0"/>
            <a:t>　经依法批准的城乡规划，是城乡建设和规划管理的依据，未经法定程序不得修改。</a:t>
          </a:r>
          <a:endParaRPr lang="zh-CN" altLang="en-US" dirty="0"/>
        </a:p>
      </dgm:t>
    </dgm:pt>
    <dgm:pt modelId="{FF2F0919-C572-D14C-AC54-1624AF93CB14}" type="parTrans" cxnId="{3ADE9CE3-A35F-6D42-9133-51938AEE3244}">
      <dgm:prSet/>
      <dgm:spPr/>
      <dgm:t>
        <a:bodyPr/>
        <a:lstStyle/>
        <a:p>
          <a:endParaRPr lang="zh-CN" altLang="en-US"/>
        </a:p>
      </dgm:t>
    </dgm:pt>
    <dgm:pt modelId="{E95CB365-BD6D-3645-8F91-1272BB4B4303}" type="sibTrans" cxnId="{3ADE9CE3-A35F-6D42-9133-51938AEE3244}">
      <dgm:prSet/>
      <dgm:spPr/>
      <dgm:t>
        <a:bodyPr/>
        <a:lstStyle/>
        <a:p>
          <a:endParaRPr lang="zh-CN" altLang="en-US"/>
        </a:p>
      </dgm:t>
    </dgm:pt>
    <dgm:pt modelId="{F46DBF52-0559-004B-B475-113ECB74534E}">
      <dgm:prSet/>
      <dgm:spPr/>
      <dgm:t>
        <a:bodyPr/>
        <a:lstStyle/>
        <a:p>
          <a:r>
            <a:rPr lang="zh-CN" altLang="en-US" b="1" i="0" u="none"/>
            <a:t>第八条</a:t>
          </a:r>
          <a:r>
            <a:rPr lang="zh-CN" altLang="en-US" b="0" i="0" u="none"/>
            <a:t>　城乡规划组织编制机关应当及时公布经依法批准的城乡规划。但是，法律、行政法规规定不得公开的内容除外。</a:t>
          </a:r>
          <a:endParaRPr lang="zh-CN" altLang="en-US"/>
        </a:p>
      </dgm:t>
    </dgm:pt>
    <dgm:pt modelId="{F365F6C7-05F0-6843-97A2-F8E762AD7DF5}" type="parTrans" cxnId="{D4B551E1-1FDA-CB46-AC80-7B19CAA8CA38}">
      <dgm:prSet/>
      <dgm:spPr/>
      <dgm:t>
        <a:bodyPr/>
        <a:lstStyle/>
        <a:p>
          <a:endParaRPr lang="zh-CN" altLang="en-US"/>
        </a:p>
      </dgm:t>
    </dgm:pt>
    <dgm:pt modelId="{3A00BE1A-C921-334F-AFAD-163B4A2D4BDB}" type="sibTrans" cxnId="{D4B551E1-1FDA-CB46-AC80-7B19CAA8CA38}">
      <dgm:prSet/>
      <dgm:spPr/>
      <dgm:t>
        <a:bodyPr/>
        <a:lstStyle/>
        <a:p>
          <a:endParaRPr lang="zh-CN" altLang="en-US"/>
        </a:p>
      </dgm:t>
    </dgm:pt>
    <dgm:pt modelId="{D1AB7287-C548-B04E-8FCA-2C1D26966E25}" type="pres">
      <dgm:prSet presAssocID="{E6E10AB6-30A0-0C47-BB00-D27034F7E35F}" presName="vert0" presStyleCnt="0">
        <dgm:presLayoutVars>
          <dgm:dir/>
          <dgm:animOne val="branch"/>
          <dgm:animLvl val="lvl"/>
        </dgm:presLayoutVars>
      </dgm:prSet>
      <dgm:spPr/>
    </dgm:pt>
    <dgm:pt modelId="{37FA5F17-25D5-9A4B-99DE-7CF3110E4559}" type="pres">
      <dgm:prSet presAssocID="{8CC0E53C-7A5E-434F-83D6-A7399DB8F10F}" presName="thickLine" presStyleLbl="alignNode1" presStyleIdx="0" presStyleCnt="4"/>
      <dgm:spPr/>
    </dgm:pt>
    <dgm:pt modelId="{9102762F-3B1E-D94F-860F-5EA4156F93C8}" type="pres">
      <dgm:prSet presAssocID="{8CC0E53C-7A5E-434F-83D6-A7399DB8F10F}" presName="horz1" presStyleCnt="0"/>
      <dgm:spPr/>
    </dgm:pt>
    <dgm:pt modelId="{8266F426-3DD9-CB41-9C15-0CC67DF3D47B}" type="pres">
      <dgm:prSet presAssocID="{8CC0E53C-7A5E-434F-83D6-A7399DB8F10F}" presName="tx1" presStyleLbl="revTx" presStyleIdx="0" presStyleCnt="4"/>
      <dgm:spPr/>
    </dgm:pt>
    <dgm:pt modelId="{F8ED92C2-F7EB-604A-8F3F-F4F7773C926B}" type="pres">
      <dgm:prSet presAssocID="{8CC0E53C-7A5E-434F-83D6-A7399DB8F10F}" presName="vert1" presStyleCnt="0"/>
      <dgm:spPr/>
    </dgm:pt>
    <dgm:pt modelId="{3ED42350-2584-C24C-8A1C-5BAF8522DFE7}" type="pres">
      <dgm:prSet presAssocID="{82D27BE2-E8A3-4B4E-8E6A-665143F6D769}" presName="thickLine" presStyleLbl="alignNode1" presStyleIdx="1" presStyleCnt="4"/>
      <dgm:spPr/>
    </dgm:pt>
    <dgm:pt modelId="{0D867885-461E-DF47-A852-5FDD2D20A2BE}" type="pres">
      <dgm:prSet presAssocID="{82D27BE2-E8A3-4B4E-8E6A-665143F6D769}" presName="horz1" presStyleCnt="0"/>
      <dgm:spPr/>
    </dgm:pt>
    <dgm:pt modelId="{AE5AB65E-1A54-CF43-A9F3-DADC623C9F38}" type="pres">
      <dgm:prSet presAssocID="{82D27BE2-E8A3-4B4E-8E6A-665143F6D769}" presName="tx1" presStyleLbl="revTx" presStyleIdx="1" presStyleCnt="4"/>
      <dgm:spPr/>
    </dgm:pt>
    <dgm:pt modelId="{99364FC6-FF11-7948-AFEA-23B61DB5AADD}" type="pres">
      <dgm:prSet presAssocID="{82D27BE2-E8A3-4B4E-8E6A-665143F6D769}" presName="vert1" presStyleCnt="0"/>
      <dgm:spPr/>
    </dgm:pt>
    <dgm:pt modelId="{4A065484-BC91-AF47-B382-471625C6FD95}" type="pres">
      <dgm:prSet presAssocID="{54F5C430-7879-3C49-A21C-ED6F70E65E16}" presName="thickLine" presStyleLbl="alignNode1" presStyleIdx="2" presStyleCnt="4"/>
      <dgm:spPr/>
    </dgm:pt>
    <dgm:pt modelId="{429926BC-2DE0-9545-A7B6-AD5204BA752D}" type="pres">
      <dgm:prSet presAssocID="{54F5C430-7879-3C49-A21C-ED6F70E65E16}" presName="horz1" presStyleCnt="0"/>
      <dgm:spPr/>
    </dgm:pt>
    <dgm:pt modelId="{18E1B5D8-F890-CD40-BC83-0FBFCE89FC7E}" type="pres">
      <dgm:prSet presAssocID="{54F5C430-7879-3C49-A21C-ED6F70E65E16}" presName="tx1" presStyleLbl="revTx" presStyleIdx="2" presStyleCnt="4"/>
      <dgm:spPr/>
    </dgm:pt>
    <dgm:pt modelId="{D5E9A0D5-29BB-5C47-8AAB-9F62DA7B94DE}" type="pres">
      <dgm:prSet presAssocID="{54F5C430-7879-3C49-A21C-ED6F70E65E16}" presName="vert1" presStyleCnt="0"/>
      <dgm:spPr/>
    </dgm:pt>
    <dgm:pt modelId="{9CF67EDF-07BB-2E46-A3D0-91CA1200E268}" type="pres">
      <dgm:prSet presAssocID="{F46DBF52-0559-004B-B475-113ECB74534E}" presName="thickLine" presStyleLbl="alignNode1" presStyleIdx="3" presStyleCnt="4"/>
      <dgm:spPr/>
    </dgm:pt>
    <dgm:pt modelId="{64E5050F-1A17-2C4A-800C-4175AEC54927}" type="pres">
      <dgm:prSet presAssocID="{F46DBF52-0559-004B-B475-113ECB74534E}" presName="horz1" presStyleCnt="0"/>
      <dgm:spPr/>
    </dgm:pt>
    <dgm:pt modelId="{49B066D7-513C-B14B-A32F-69D8E78C0477}" type="pres">
      <dgm:prSet presAssocID="{F46DBF52-0559-004B-B475-113ECB74534E}" presName="tx1" presStyleLbl="revTx" presStyleIdx="3" presStyleCnt="4"/>
      <dgm:spPr/>
    </dgm:pt>
    <dgm:pt modelId="{390A0AF4-C3BC-3A46-8C0D-99CAAAFD5BA8}" type="pres">
      <dgm:prSet presAssocID="{F46DBF52-0559-004B-B475-113ECB74534E}" presName="vert1" presStyleCnt="0"/>
      <dgm:spPr/>
    </dgm:pt>
  </dgm:ptLst>
  <dgm:cxnLst>
    <dgm:cxn modelId="{BB770909-EB7D-C040-8AE2-A43057915DFF}" srcId="{E6E10AB6-30A0-0C47-BB00-D27034F7E35F}" destId="{82D27BE2-E8A3-4B4E-8E6A-665143F6D769}" srcOrd="1" destOrd="0" parTransId="{9ACC26D8-AAD3-AF4B-AEB9-FF728B7837DB}" sibTransId="{96D60DB1-BA9A-FB40-ACE1-CEF72AE97F03}"/>
    <dgm:cxn modelId="{6BE0C626-91FD-2E4E-8D3F-EF4E16E8F4F2}" type="presOf" srcId="{54F5C430-7879-3C49-A21C-ED6F70E65E16}" destId="{18E1B5D8-F890-CD40-BC83-0FBFCE89FC7E}" srcOrd="0" destOrd="0" presId="urn:microsoft.com/office/officeart/2008/layout/LinedList"/>
    <dgm:cxn modelId="{F4E10A51-917D-CD4D-AF8B-5BBD500E7777}" type="presOf" srcId="{8CC0E53C-7A5E-434F-83D6-A7399DB8F10F}" destId="{8266F426-3DD9-CB41-9C15-0CC67DF3D47B}" srcOrd="0" destOrd="0" presId="urn:microsoft.com/office/officeart/2008/layout/LinedList"/>
    <dgm:cxn modelId="{9B51225C-1925-044F-B8D4-7B38F4DE8593}" srcId="{E6E10AB6-30A0-0C47-BB00-D27034F7E35F}" destId="{8CC0E53C-7A5E-434F-83D6-A7399DB8F10F}" srcOrd="0" destOrd="0" parTransId="{7925A92E-B081-EE43-91C7-29A4A732F74B}" sibTransId="{ABCB67B4-61D8-9445-BD5C-D33C99FC3BDA}"/>
    <dgm:cxn modelId="{0450AB67-DA56-B648-B6CA-C13208EF8E05}" type="presOf" srcId="{82D27BE2-E8A3-4B4E-8E6A-665143F6D769}" destId="{AE5AB65E-1A54-CF43-A9F3-DADC623C9F38}" srcOrd="0" destOrd="0" presId="urn:microsoft.com/office/officeart/2008/layout/LinedList"/>
    <dgm:cxn modelId="{EE13209C-6CFE-B24C-9695-406CFE08C065}" type="presOf" srcId="{F46DBF52-0559-004B-B475-113ECB74534E}" destId="{49B066D7-513C-B14B-A32F-69D8E78C0477}" srcOrd="0" destOrd="0" presId="urn:microsoft.com/office/officeart/2008/layout/LinedList"/>
    <dgm:cxn modelId="{9B64C9D1-077E-624E-B715-968E5A6D7BF1}" type="presOf" srcId="{E6E10AB6-30A0-0C47-BB00-D27034F7E35F}" destId="{D1AB7287-C548-B04E-8FCA-2C1D26966E25}" srcOrd="0" destOrd="0" presId="urn:microsoft.com/office/officeart/2008/layout/LinedList"/>
    <dgm:cxn modelId="{D4B551E1-1FDA-CB46-AC80-7B19CAA8CA38}" srcId="{E6E10AB6-30A0-0C47-BB00-D27034F7E35F}" destId="{F46DBF52-0559-004B-B475-113ECB74534E}" srcOrd="3" destOrd="0" parTransId="{F365F6C7-05F0-6843-97A2-F8E762AD7DF5}" sibTransId="{3A00BE1A-C921-334F-AFAD-163B4A2D4BDB}"/>
    <dgm:cxn modelId="{3ADE9CE3-A35F-6D42-9133-51938AEE3244}" srcId="{E6E10AB6-30A0-0C47-BB00-D27034F7E35F}" destId="{54F5C430-7879-3C49-A21C-ED6F70E65E16}" srcOrd="2" destOrd="0" parTransId="{FF2F0919-C572-D14C-AC54-1624AF93CB14}" sibTransId="{E95CB365-BD6D-3645-8F91-1272BB4B4303}"/>
    <dgm:cxn modelId="{D143A551-7E41-9A48-BF13-AA2508979733}" type="presParOf" srcId="{D1AB7287-C548-B04E-8FCA-2C1D26966E25}" destId="{37FA5F17-25D5-9A4B-99DE-7CF3110E4559}" srcOrd="0" destOrd="0" presId="urn:microsoft.com/office/officeart/2008/layout/LinedList"/>
    <dgm:cxn modelId="{F39D0354-12D6-F549-AE74-A61933133FC0}" type="presParOf" srcId="{D1AB7287-C548-B04E-8FCA-2C1D26966E25}" destId="{9102762F-3B1E-D94F-860F-5EA4156F93C8}" srcOrd="1" destOrd="0" presId="urn:microsoft.com/office/officeart/2008/layout/LinedList"/>
    <dgm:cxn modelId="{F956267C-EA51-984D-A31D-F2CB0E757201}" type="presParOf" srcId="{9102762F-3B1E-D94F-860F-5EA4156F93C8}" destId="{8266F426-3DD9-CB41-9C15-0CC67DF3D47B}" srcOrd="0" destOrd="0" presId="urn:microsoft.com/office/officeart/2008/layout/LinedList"/>
    <dgm:cxn modelId="{E3E351F5-54E4-6047-9388-7D20024AF131}" type="presParOf" srcId="{9102762F-3B1E-D94F-860F-5EA4156F93C8}" destId="{F8ED92C2-F7EB-604A-8F3F-F4F7773C926B}" srcOrd="1" destOrd="0" presId="urn:microsoft.com/office/officeart/2008/layout/LinedList"/>
    <dgm:cxn modelId="{91A4CAB7-9078-064B-AB94-B1B3F1830ED0}" type="presParOf" srcId="{D1AB7287-C548-B04E-8FCA-2C1D26966E25}" destId="{3ED42350-2584-C24C-8A1C-5BAF8522DFE7}" srcOrd="2" destOrd="0" presId="urn:microsoft.com/office/officeart/2008/layout/LinedList"/>
    <dgm:cxn modelId="{D3B08B75-ABD6-0344-B7C3-D62DF6ACA54D}" type="presParOf" srcId="{D1AB7287-C548-B04E-8FCA-2C1D26966E25}" destId="{0D867885-461E-DF47-A852-5FDD2D20A2BE}" srcOrd="3" destOrd="0" presId="urn:microsoft.com/office/officeart/2008/layout/LinedList"/>
    <dgm:cxn modelId="{2C2873E4-58EB-2B44-9535-78C503A78871}" type="presParOf" srcId="{0D867885-461E-DF47-A852-5FDD2D20A2BE}" destId="{AE5AB65E-1A54-CF43-A9F3-DADC623C9F38}" srcOrd="0" destOrd="0" presId="urn:microsoft.com/office/officeart/2008/layout/LinedList"/>
    <dgm:cxn modelId="{AF34CF6B-9724-AE41-B3D4-B58EA34F9587}" type="presParOf" srcId="{0D867885-461E-DF47-A852-5FDD2D20A2BE}" destId="{99364FC6-FF11-7948-AFEA-23B61DB5AADD}" srcOrd="1" destOrd="0" presId="urn:microsoft.com/office/officeart/2008/layout/LinedList"/>
    <dgm:cxn modelId="{D7769828-BFDE-D441-BF98-43272247A0E5}" type="presParOf" srcId="{D1AB7287-C548-B04E-8FCA-2C1D26966E25}" destId="{4A065484-BC91-AF47-B382-471625C6FD95}" srcOrd="4" destOrd="0" presId="urn:microsoft.com/office/officeart/2008/layout/LinedList"/>
    <dgm:cxn modelId="{432722AE-6CC6-224C-A49C-D6F6D040D57E}" type="presParOf" srcId="{D1AB7287-C548-B04E-8FCA-2C1D26966E25}" destId="{429926BC-2DE0-9545-A7B6-AD5204BA752D}" srcOrd="5" destOrd="0" presId="urn:microsoft.com/office/officeart/2008/layout/LinedList"/>
    <dgm:cxn modelId="{AC84BD49-423E-4448-8FF7-D7F6742C860E}" type="presParOf" srcId="{429926BC-2DE0-9545-A7B6-AD5204BA752D}" destId="{18E1B5D8-F890-CD40-BC83-0FBFCE89FC7E}" srcOrd="0" destOrd="0" presId="urn:microsoft.com/office/officeart/2008/layout/LinedList"/>
    <dgm:cxn modelId="{FA25C2AE-7704-8542-99DA-514DEF9F0C4B}" type="presParOf" srcId="{429926BC-2DE0-9545-A7B6-AD5204BA752D}" destId="{D5E9A0D5-29BB-5C47-8AAB-9F62DA7B94DE}" srcOrd="1" destOrd="0" presId="urn:microsoft.com/office/officeart/2008/layout/LinedList"/>
    <dgm:cxn modelId="{4ABF35F6-1862-1D49-8C6C-5059DE69CF8A}" type="presParOf" srcId="{D1AB7287-C548-B04E-8FCA-2C1D26966E25}" destId="{9CF67EDF-07BB-2E46-A3D0-91CA1200E268}" srcOrd="6" destOrd="0" presId="urn:microsoft.com/office/officeart/2008/layout/LinedList"/>
    <dgm:cxn modelId="{1FE078B1-A707-CA4C-88CD-AA4226EC77F1}" type="presParOf" srcId="{D1AB7287-C548-B04E-8FCA-2C1D26966E25}" destId="{64E5050F-1A17-2C4A-800C-4175AEC54927}" srcOrd="7" destOrd="0" presId="urn:microsoft.com/office/officeart/2008/layout/LinedList"/>
    <dgm:cxn modelId="{95EE4E25-F4E7-974C-94C4-8225A7396641}" type="presParOf" srcId="{64E5050F-1A17-2C4A-800C-4175AEC54927}" destId="{49B066D7-513C-B14B-A32F-69D8E78C0477}" srcOrd="0" destOrd="0" presId="urn:microsoft.com/office/officeart/2008/layout/LinedList"/>
    <dgm:cxn modelId="{0F90711A-B517-E94C-B79D-96010A1311D7}" type="presParOf" srcId="{64E5050F-1A17-2C4A-800C-4175AEC54927}" destId="{390A0AF4-C3BC-3A46-8C0D-99CAAAFD5BA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481841-4F69-1540-9EE1-D5B122EA9394}"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2EF66334-5DFC-0A4A-8B1A-C4D3388B5B05}">
      <dgm:prSet phldrT="[文本]"/>
      <dgm:spPr/>
      <dgm:t>
        <a:bodyPr/>
        <a:lstStyle/>
        <a:p>
          <a:r>
            <a:rPr lang="zh-CN" altLang="en-US" b="1" i="0" u="none" dirty="0"/>
            <a:t>第九条</a:t>
          </a:r>
          <a:r>
            <a:rPr lang="zh-CN" altLang="en-US" b="0" i="0" u="none" dirty="0"/>
            <a:t>　任何单位和个人都应当遵守经依法批准并公布的城乡规划，服从规划管理，并有权就涉及其利害关系的建设活动是否符合规划的要求向城乡规划主管部门查询。</a:t>
          </a:r>
          <a:endParaRPr lang="zh-CN" altLang="en-US" dirty="0"/>
        </a:p>
      </dgm:t>
    </dgm:pt>
    <dgm:pt modelId="{A7BBF4B7-241F-BC44-A35E-D033CBA02AC0}" type="parTrans" cxnId="{841EE4C8-85F5-C44A-B62F-F593CCB26C08}">
      <dgm:prSet/>
      <dgm:spPr/>
      <dgm:t>
        <a:bodyPr/>
        <a:lstStyle/>
        <a:p>
          <a:endParaRPr lang="zh-CN" altLang="en-US"/>
        </a:p>
      </dgm:t>
    </dgm:pt>
    <dgm:pt modelId="{0266C7AA-6872-E44C-A225-F198385ECFDE}" type="sibTrans" cxnId="{841EE4C8-85F5-C44A-B62F-F593CCB26C08}">
      <dgm:prSet/>
      <dgm:spPr/>
      <dgm:t>
        <a:bodyPr/>
        <a:lstStyle/>
        <a:p>
          <a:endParaRPr lang="zh-CN" altLang="en-US"/>
        </a:p>
      </dgm:t>
    </dgm:pt>
    <dgm:pt modelId="{A91BAC1E-8BF0-8C4B-9B1F-323AC4A84C63}">
      <dgm:prSet phldrT="[文本]"/>
      <dgm:spPr/>
      <dgm:t>
        <a:bodyPr/>
        <a:lstStyle/>
        <a:p>
          <a:r>
            <a:rPr lang="zh-CN" altLang="en-US" b="0" i="0" u="none" dirty="0"/>
            <a:t>任何单位和个人都有权向城乡规划主管部门或者其他有关部门举报或者控告违反城乡规划的行为。城乡规划主管部门或者其他有关部门对举报或者控告，应当及时受理并组织核查、处理。</a:t>
          </a:r>
          <a:endParaRPr lang="zh-CN" altLang="en-US" dirty="0"/>
        </a:p>
      </dgm:t>
    </dgm:pt>
    <dgm:pt modelId="{6B0DE4C6-BE4C-E34C-B675-4A58EC7C301D}" type="parTrans" cxnId="{F32F4139-51DE-1F47-A9DD-1525176A97F7}">
      <dgm:prSet/>
      <dgm:spPr/>
      <dgm:t>
        <a:bodyPr/>
        <a:lstStyle/>
        <a:p>
          <a:endParaRPr lang="zh-CN" altLang="en-US"/>
        </a:p>
      </dgm:t>
    </dgm:pt>
    <dgm:pt modelId="{4C272203-FC09-0947-A80F-F44755B1B686}" type="sibTrans" cxnId="{F32F4139-51DE-1F47-A9DD-1525176A97F7}">
      <dgm:prSet/>
      <dgm:spPr/>
      <dgm:t>
        <a:bodyPr/>
        <a:lstStyle/>
        <a:p>
          <a:endParaRPr lang="zh-CN" altLang="en-US"/>
        </a:p>
      </dgm:t>
    </dgm:pt>
    <dgm:pt modelId="{06CD6068-36E0-4F45-B839-11633F96EAA0}">
      <dgm:prSet phldrT="[文本]"/>
      <dgm:spPr/>
      <dgm:t>
        <a:bodyPr/>
        <a:lstStyle/>
        <a:p>
          <a:r>
            <a:rPr lang="zh-CN" altLang="en-US" b="1" i="0" u="none" dirty="0"/>
            <a:t>第十条</a:t>
          </a:r>
          <a:r>
            <a:rPr lang="zh-CN" altLang="en-US" b="0" i="0" u="none" dirty="0"/>
            <a:t>　国家鼓励采用先进的科学技术，增强城乡规划的科学性，提高城乡规划实施及监督管理的效能。</a:t>
          </a:r>
          <a:endParaRPr lang="zh-CN" altLang="en-US" dirty="0"/>
        </a:p>
      </dgm:t>
    </dgm:pt>
    <dgm:pt modelId="{A3F11480-3130-534A-8B56-87FF7947C4F1}" type="parTrans" cxnId="{CDBC4171-FCFA-B348-89B3-8D4EC87C4E15}">
      <dgm:prSet/>
      <dgm:spPr/>
      <dgm:t>
        <a:bodyPr/>
        <a:lstStyle/>
        <a:p>
          <a:endParaRPr lang="zh-CN" altLang="en-US"/>
        </a:p>
      </dgm:t>
    </dgm:pt>
    <dgm:pt modelId="{B961112E-5323-404A-8F23-5E3A0573B641}" type="sibTrans" cxnId="{CDBC4171-FCFA-B348-89B3-8D4EC87C4E15}">
      <dgm:prSet/>
      <dgm:spPr/>
      <dgm:t>
        <a:bodyPr/>
        <a:lstStyle/>
        <a:p>
          <a:endParaRPr lang="zh-CN" altLang="en-US"/>
        </a:p>
      </dgm:t>
    </dgm:pt>
    <dgm:pt modelId="{88598BCF-7C59-7E4C-A552-3B49E1EFCDC0}">
      <dgm:prSet/>
      <dgm:spPr/>
      <dgm:t>
        <a:bodyPr/>
        <a:lstStyle/>
        <a:p>
          <a:r>
            <a:rPr lang="zh-CN" altLang="en-US" b="1" i="0" u="none"/>
            <a:t>第十一条</a:t>
          </a:r>
          <a:r>
            <a:rPr lang="zh-CN" altLang="en-US" b="0" i="0" u="none"/>
            <a:t>　国务院城乡规划主管部门负责全国的城乡规划管理工作。</a:t>
          </a:r>
          <a:endParaRPr lang="zh-CN" altLang="en-US"/>
        </a:p>
      </dgm:t>
    </dgm:pt>
    <dgm:pt modelId="{94ADC958-63AB-454E-B4B7-FFD5D987D2BE}" type="parTrans" cxnId="{A642E4E3-C50D-1344-A783-AE78DC3B6F7D}">
      <dgm:prSet/>
      <dgm:spPr/>
      <dgm:t>
        <a:bodyPr/>
        <a:lstStyle/>
        <a:p>
          <a:endParaRPr lang="zh-CN" altLang="en-US"/>
        </a:p>
      </dgm:t>
    </dgm:pt>
    <dgm:pt modelId="{C5B88D2F-30FC-3D43-8538-7791FFD594F9}" type="sibTrans" cxnId="{A642E4E3-C50D-1344-A783-AE78DC3B6F7D}">
      <dgm:prSet/>
      <dgm:spPr/>
      <dgm:t>
        <a:bodyPr/>
        <a:lstStyle/>
        <a:p>
          <a:endParaRPr lang="zh-CN" altLang="en-US"/>
        </a:p>
      </dgm:t>
    </dgm:pt>
    <dgm:pt modelId="{490E58DD-D271-4F4B-A274-01BAF73F7502}">
      <dgm:prSet/>
      <dgm:spPr/>
      <dgm:t>
        <a:bodyPr/>
        <a:lstStyle/>
        <a:p>
          <a:r>
            <a:rPr lang="zh-CN" altLang="en-US" b="0" i="0" u="none"/>
            <a:t>县级以上地方人民政府城乡规划主管部门负责本行政区域内的城乡规划管理工作。</a:t>
          </a:r>
          <a:endParaRPr lang="zh-CN" altLang="en-US"/>
        </a:p>
      </dgm:t>
    </dgm:pt>
    <dgm:pt modelId="{3C57BD00-5797-D745-9494-B600DA4F949B}" type="parTrans" cxnId="{A3396ABE-A893-3F4F-8912-B38FBAAAB66F}">
      <dgm:prSet/>
      <dgm:spPr/>
      <dgm:t>
        <a:bodyPr/>
        <a:lstStyle/>
        <a:p>
          <a:endParaRPr lang="zh-CN" altLang="en-US"/>
        </a:p>
      </dgm:t>
    </dgm:pt>
    <dgm:pt modelId="{7141C12D-5C42-BE43-BE4F-9B97EF8987B3}" type="sibTrans" cxnId="{A3396ABE-A893-3F4F-8912-B38FBAAAB66F}">
      <dgm:prSet/>
      <dgm:spPr/>
      <dgm:t>
        <a:bodyPr/>
        <a:lstStyle/>
        <a:p>
          <a:endParaRPr lang="zh-CN" altLang="en-US"/>
        </a:p>
      </dgm:t>
    </dgm:pt>
    <dgm:pt modelId="{51C409F4-3383-8F4D-B42D-6C685DBEB709}" type="pres">
      <dgm:prSet presAssocID="{76481841-4F69-1540-9EE1-D5B122EA9394}" presName="vert0" presStyleCnt="0">
        <dgm:presLayoutVars>
          <dgm:dir/>
          <dgm:animOne val="branch"/>
          <dgm:animLvl val="lvl"/>
        </dgm:presLayoutVars>
      </dgm:prSet>
      <dgm:spPr/>
    </dgm:pt>
    <dgm:pt modelId="{602C855C-BEBC-B446-AC24-049D05C26994}" type="pres">
      <dgm:prSet presAssocID="{2EF66334-5DFC-0A4A-8B1A-C4D3388B5B05}" presName="thickLine" presStyleLbl="alignNode1" presStyleIdx="0" presStyleCnt="5"/>
      <dgm:spPr/>
    </dgm:pt>
    <dgm:pt modelId="{7FFF3C3E-DAE5-CF4E-80B5-EEDD76277A76}" type="pres">
      <dgm:prSet presAssocID="{2EF66334-5DFC-0A4A-8B1A-C4D3388B5B05}" presName="horz1" presStyleCnt="0"/>
      <dgm:spPr/>
    </dgm:pt>
    <dgm:pt modelId="{C36F5489-26C0-FC41-99F2-5CE92E1B1FE3}" type="pres">
      <dgm:prSet presAssocID="{2EF66334-5DFC-0A4A-8B1A-C4D3388B5B05}" presName="tx1" presStyleLbl="revTx" presStyleIdx="0" presStyleCnt="5"/>
      <dgm:spPr/>
    </dgm:pt>
    <dgm:pt modelId="{4A021FA3-7922-8B4A-B3A2-F5C1FF2EE947}" type="pres">
      <dgm:prSet presAssocID="{2EF66334-5DFC-0A4A-8B1A-C4D3388B5B05}" presName="vert1" presStyleCnt="0"/>
      <dgm:spPr/>
    </dgm:pt>
    <dgm:pt modelId="{BDBEE16E-D0B5-2A4F-AFDA-9B0B5D966BFB}" type="pres">
      <dgm:prSet presAssocID="{A91BAC1E-8BF0-8C4B-9B1F-323AC4A84C63}" presName="thickLine" presStyleLbl="alignNode1" presStyleIdx="1" presStyleCnt="5"/>
      <dgm:spPr/>
    </dgm:pt>
    <dgm:pt modelId="{D4942D5E-1BB2-8140-8091-A947F3229315}" type="pres">
      <dgm:prSet presAssocID="{A91BAC1E-8BF0-8C4B-9B1F-323AC4A84C63}" presName="horz1" presStyleCnt="0"/>
      <dgm:spPr/>
    </dgm:pt>
    <dgm:pt modelId="{8FFFA75E-CAB5-1B46-B1DF-41804553895B}" type="pres">
      <dgm:prSet presAssocID="{A91BAC1E-8BF0-8C4B-9B1F-323AC4A84C63}" presName="tx1" presStyleLbl="revTx" presStyleIdx="1" presStyleCnt="5"/>
      <dgm:spPr/>
    </dgm:pt>
    <dgm:pt modelId="{2D6E12EA-3FA1-8444-9EC9-2130442055F7}" type="pres">
      <dgm:prSet presAssocID="{A91BAC1E-8BF0-8C4B-9B1F-323AC4A84C63}" presName="vert1" presStyleCnt="0"/>
      <dgm:spPr/>
    </dgm:pt>
    <dgm:pt modelId="{2F5B9935-C094-2D42-8ACD-5164E6E87961}" type="pres">
      <dgm:prSet presAssocID="{06CD6068-36E0-4F45-B839-11633F96EAA0}" presName="thickLine" presStyleLbl="alignNode1" presStyleIdx="2" presStyleCnt="5"/>
      <dgm:spPr/>
    </dgm:pt>
    <dgm:pt modelId="{562D4C05-3F18-514A-B903-B6361151D911}" type="pres">
      <dgm:prSet presAssocID="{06CD6068-36E0-4F45-B839-11633F96EAA0}" presName="horz1" presStyleCnt="0"/>
      <dgm:spPr/>
    </dgm:pt>
    <dgm:pt modelId="{8612D141-517F-784F-8EE1-4FA4ABC78EBC}" type="pres">
      <dgm:prSet presAssocID="{06CD6068-36E0-4F45-B839-11633F96EAA0}" presName="tx1" presStyleLbl="revTx" presStyleIdx="2" presStyleCnt="5"/>
      <dgm:spPr/>
    </dgm:pt>
    <dgm:pt modelId="{C4C2789E-EFC8-F34C-AB62-0C5F944A5ED2}" type="pres">
      <dgm:prSet presAssocID="{06CD6068-36E0-4F45-B839-11633F96EAA0}" presName="vert1" presStyleCnt="0"/>
      <dgm:spPr/>
    </dgm:pt>
    <dgm:pt modelId="{76E15753-C185-5C4A-9BFF-C121901E4DBF}" type="pres">
      <dgm:prSet presAssocID="{88598BCF-7C59-7E4C-A552-3B49E1EFCDC0}" presName="thickLine" presStyleLbl="alignNode1" presStyleIdx="3" presStyleCnt="5"/>
      <dgm:spPr/>
    </dgm:pt>
    <dgm:pt modelId="{D85EE300-AF66-614B-8039-59AD0AC93329}" type="pres">
      <dgm:prSet presAssocID="{88598BCF-7C59-7E4C-A552-3B49E1EFCDC0}" presName="horz1" presStyleCnt="0"/>
      <dgm:spPr/>
    </dgm:pt>
    <dgm:pt modelId="{F8074785-8E89-4947-935C-1E81BC4EB028}" type="pres">
      <dgm:prSet presAssocID="{88598BCF-7C59-7E4C-A552-3B49E1EFCDC0}" presName="tx1" presStyleLbl="revTx" presStyleIdx="3" presStyleCnt="5"/>
      <dgm:spPr/>
    </dgm:pt>
    <dgm:pt modelId="{99363E28-B44A-0447-8246-5AD26A83B7B7}" type="pres">
      <dgm:prSet presAssocID="{88598BCF-7C59-7E4C-A552-3B49E1EFCDC0}" presName="vert1" presStyleCnt="0"/>
      <dgm:spPr/>
    </dgm:pt>
    <dgm:pt modelId="{85A87815-6673-1347-9C5A-8D394D3B54C4}" type="pres">
      <dgm:prSet presAssocID="{490E58DD-D271-4F4B-A274-01BAF73F7502}" presName="thickLine" presStyleLbl="alignNode1" presStyleIdx="4" presStyleCnt="5"/>
      <dgm:spPr/>
    </dgm:pt>
    <dgm:pt modelId="{33B697E1-689E-F742-BABF-DE4A44DA68A1}" type="pres">
      <dgm:prSet presAssocID="{490E58DD-D271-4F4B-A274-01BAF73F7502}" presName="horz1" presStyleCnt="0"/>
      <dgm:spPr/>
    </dgm:pt>
    <dgm:pt modelId="{0577C499-712E-8D40-A4A8-EFAB4EB4DE7E}" type="pres">
      <dgm:prSet presAssocID="{490E58DD-D271-4F4B-A274-01BAF73F7502}" presName="tx1" presStyleLbl="revTx" presStyleIdx="4" presStyleCnt="5"/>
      <dgm:spPr/>
    </dgm:pt>
    <dgm:pt modelId="{C975984B-508A-9B4C-9D21-AB1F2E2DEE5E}" type="pres">
      <dgm:prSet presAssocID="{490E58DD-D271-4F4B-A274-01BAF73F7502}" presName="vert1" presStyleCnt="0"/>
      <dgm:spPr/>
    </dgm:pt>
  </dgm:ptLst>
  <dgm:cxnLst>
    <dgm:cxn modelId="{F32F4139-51DE-1F47-A9DD-1525176A97F7}" srcId="{76481841-4F69-1540-9EE1-D5B122EA9394}" destId="{A91BAC1E-8BF0-8C4B-9B1F-323AC4A84C63}" srcOrd="1" destOrd="0" parTransId="{6B0DE4C6-BE4C-E34C-B675-4A58EC7C301D}" sibTransId="{4C272203-FC09-0947-A80F-F44755B1B686}"/>
    <dgm:cxn modelId="{CC432B3B-3371-BC4C-A3C5-576D4C763DC9}" type="presOf" srcId="{2EF66334-5DFC-0A4A-8B1A-C4D3388B5B05}" destId="{C36F5489-26C0-FC41-99F2-5CE92E1B1FE3}" srcOrd="0" destOrd="0" presId="urn:microsoft.com/office/officeart/2008/layout/LinedList"/>
    <dgm:cxn modelId="{9B174B40-EFE2-1940-88A0-4216A5A43B90}" type="presOf" srcId="{A91BAC1E-8BF0-8C4B-9B1F-323AC4A84C63}" destId="{8FFFA75E-CAB5-1B46-B1DF-41804553895B}" srcOrd="0" destOrd="0" presId="urn:microsoft.com/office/officeart/2008/layout/LinedList"/>
    <dgm:cxn modelId="{10AC7B6E-65EC-5042-88DA-C9A811F2CF3A}" type="presOf" srcId="{06CD6068-36E0-4F45-B839-11633F96EAA0}" destId="{8612D141-517F-784F-8EE1-4FA4ABC78EBC}" srcOrd="0" destOrd="0" presId="urn:microsoft.com/office/officeart/2008/layout/LinedList"/>
    <dgm:cxn modelId="{CDBC4171-FCFA-B348-89B3-8D4EC87C4E15}" srcId="{76481841-4F69-1540-9EE1-D5B122EA9394}" destId="{06CD6068-36E0-4F45-B839-11633F96EAA0}" srcOrd="2" destOrd="0" parTransId="{A3F11480-3130-534A-8B56-87FF7947C4F1}" sibTransId="{B961112E-5323-404A-8F23-5E3A0573B641}"/>
    <dgm:cxn modelId="{9E100C72-4A33-CE44-89CB-1027A2EAB1F7}" type="presOf" srcId="{88598BCF-7C59-7E4C-A552-3B49E1EFCDC0}" destId="{F8074785-8E89-4947-935C-1E81BC4EB028}" srcOrd="0" destOrd="0" presId="urn:microsoft.com/office/officeart/2008/layout/LinedList"/>
    <dgm:cxn modelId="{8BAAADB4-D54B-4C4F-B271-196755DE291D}" type="presOf" srcId="{490E58DD-D271-4F4B-A274-01BAF73F7502}" destId="{0577C499-712E-8D40-A4A8-EFAB4EB4DE7E}" srcOrd="0" destOrd="0" presId="urn:microsoft.com/office/officeart/2008/layout/LinedList"/>
    <dgm:cxn modelId="{A3396ABE-A893-3F4F-8912-B38FBAAAB66F}" srcId="{76481841-4F69-1540-9EE1-D5B122EA9394}" destId="{490E58DD-D271-4F4B-A274-01BAF73F7502}" srcOrd="4" destOrd="0" parTransId="{3C57BD00-5797-D745-9494-B600DA4F949B}" sibTransId="{7141C12D-5C42-BE43-BE4F-9B97EF8987B3}"/>
    <dgm:cxn modelId="{841EE4C8-85F5-C44A-B62F-F593CCB26C08}" srcId="{76481841-4F69-1540-9EE1-D5B122EA9394}" destId="{2EF66334-5DFC-0A4A-8B1A-C4D3388B5B05}" srcOrd="0" destOrd="0" parTransId="{A7BBF4B7-241F-BC44-A35E-D033CBA02AC0}" sibTransId="{0266C7AA-6872-E44C-A225-F198385ECFDE}"/>
    <dgm:cxn modelId="{1E7F7CD7-5A95-A149-82D2-25EAE6EB8D8D}" type="presOf" srcId="{76481841-4F69-1540-9EE1-D5B122EA9394}" destId="{51C409F4-3383-8F4D-B42D-6C685DBEB709}" srcOrd="0" destOrd="0" presId="urn:microsoft.com/office/officeart/2008/layout/LinedList"/>
    <dgm:cxn modelId="{A642E4E3-C50D-1344-A783-AE78DC3B6F7D}" srcId="{76481841-4F69-1540-9EE1-D5B122EA9394}" destId="{88598BCF-7C59-7E4C-A552-3B49E1EFCDC0}" srcOrd="3" destOrd="0" parTransId="{94ADC958-63AB-454E-B4B7-FFD5D987D2BE}" sibTransId="{C5B88D2F-30FC-3D43-8538-7791FFD594F9}"/>
    <dgm:cxn modelId="{00095AC5-4D08-6A4F-B2C3-F04ACE72DEE9}" type="presParOf" srcId="{51C409F4-3383-8F4D-B42D-6C685DBEB709}" destId="{602C855C-BEBC-B446-AC24-049D05C26994}" srcOrd="0" destOrd="0" presId="urn:microsoft.com/office/officeart/2008/layout/LinedList"/>
    <dgm:cxn modelId="{031D7BDB-59FF-C346-9EF8-B866AF284D65}" type="presParOf" srcId="{51C409F4-3383-8F4D-B42D-6C685DBEB709}" destId="{7FFF3C3E-DAE5-CF4E-80B5-EEDD76277A76}" srcOrd="1" destOrd="0" presId="urn:microsoft.com/office/officeart/2008/layout/LinedList"/>
    <dgm:cxn modelId="{BD805F59-8848-7641-9292-45C07EAD319B}" type="presParOf" srcId="{7FFF3C3E-DAE5-CF4E-80B5-EEDD76277A76}" destId="{C36F5489-26C0-FC41-99F2-5CE92E1B1FE3}" srcOrd="0" destOrd="0" presId="urn:microsoft.com/office/officeart/2008/layout/LinedList"/>
    <dgm:cxn modelId="{3901600F-FB35-4644-9B69-4D8820FD7D6B}" type="presParOf" srcId="{7FFF3C3E-DAE5-CF4E-80B5-EEDD76277A76}" destId="{4A021FA3-7922-8B4A-B3A2-F5C1FF2EE947}" srcOrd="1" destOrd="0" presId="urn:microsoft.com/office/officeart/2008/layout/LinedList"/>
    <dgm:cxn modelId="{A4144F1F-0455-6443-82C4-69DBF30D0082}" type="presParOf" srcId="{51C409F4-3383-8F4D-B42D-6C685DBEB709}" destId="{BDBEE16E-D0B5-2A4F-AFDA-9B0B5D966BFB}" srcOrd="2" destOrd="0" presId="urn:microsoft.com/office/officeart/2008/layout/LinedList"/>
    <dgm:cxn modelId="{8476190A-4FB5-E045-81A2-395EA6BFAD17}" type="presParOf" srcId="{51C409F4-3383-8F4D-B42D-6C685DBEB709}" destId="{D4942D5E-1BB2-8140-8091-A947F3229315}" srcOrd="3" destOrd="0" presId="urn:microsoft.com/office/officeart/2008/layout/LinedList"/>
    <dgm:cxn modelId="{6C37C224-3552-0549-9DE5-EDF2F931AF4B}" type="presParOf" srcId="{D4942D5E-1BB2-8140-8091-A947F3229315}" destId="{8FFFA75E-CAB5-1B46-B1DF-41804553895B}" srcOrd="0" destOrd="0" presId="urn:microsoft.com/office/officeart/2008/layout/LinedList"/>
    <dgm:cxn modelId="{2A29C7F3-F520-A645-B08C-3D1FB74AE6B3}" type="presParOf" srcId="{D4942D5E-1BB2-8140-8091-A947F3229315}" destId="{2D6E12EA-3FA1-8444-9EC9-2130442055F7}" srcOrd="1" destOrd="0" presId="urn:microsoft.com/office/officeart/2008/layout/LinedList"/>
    <dgm:cxn modelId="{A1EDACC7-AB44-274C-8C06-42BC3EFFB6F5}" type="presParOf" srcId="{51C409F4-3383-8F4D-B42D-6C685DBEB709}" destId="{2F5B9935-C094-2D42-8ACD-5164E6E87961}" srcOrd="4" destOrd="0" presId="urn:microsoft.com/office/officeart/2008/layout/LinedList"/>
    <dgm:cxn modelId="{AE89ECCC-54A5-964C-9C84-984FD235741D}" type="presParOf" srcId="{51C409F4-3383-8F4D-B42D-6C685DBEB709}" destId="{562D4C05-3F18-514A-B903-B6361151D911}" srcOrd="5" destOrd="0" presId="urn:microsoft.com/office/officeart/2008/layout/LinedList"/>
    <dgm:cxn modelId="{7BCC5E63-718C-C146-8840-E20A8785EDCA}" type="presParOf" srcId="{562D4C05-3F18-514A-B903-B6361151D911}" destId="{8612D141-517F-784F-8EE1-4FA4ABC78EBC}" srcOrd="0" destOrd="0" presId="urn:microsoft.com/office/officeart/2008/layout/LinedList"/>
    <dgm:cxn modelId="{9FE667EE-15E3-E549-A925-7C4E49966EEB}" type="presParOf" srcId="{562D4C05-3F18-514A-B903-B6361151D911}" destId="{C4C2789E-EFC8-F34C-AB62-0C5F944A5ED2}" srcOrd="1" destOrd="0" presId="urn:microsoft.com/office/officeart/2008/layout/LinedList"/>
    <dgm:cxn modelId="{A5509C6A-7195-6143-8161-CE4AF0D0A498}" type="presParOf" srcId="{51C409F4-3383-8F4D-B42D-6C685DBEB709}" destId="{76E15753-C185-5C4A-9BFF-C121901E4DBF}" srcOrd="6" destOrd="0" presId="urn:microsoft.com/office/officeart/2008/layout/LinedList"/>
    <dgm:cxn modelId="{1C668E21-7E43-CF40-BF44-D287EB1B6339}" type="presParOf" srcId="{51C409F4-3383-8F4D-B42D-6C685DBEB709}" destId="{D85EE300-AF66-614B-8039-59AD0AC93329}" srcOrd="7" destOrd="0" presId="urn:microsoft.com/office/officeart/2008/layout/LinedList"/>
    <dgm:cxn modelId="{2C2386E4-3D63-8644-993F-3BC027C150EB}" type="presParOf" srcId="{D85EE300-AF66-614B-8039-59AD0AC93329}" destId="{F8074785-8E89-4947-935C-1E81BC4EB028}" srcOrd="0" destOrd="0" presId="urn:microsoft.com/office/officeart/2008/layout/LinedList"/>
    <dgm:cxn modelId="{75C84505-C71E-0A4C-B0F1-D4428324E6AF}" type="presParOf" srcId="{D85EE300-AF66-614B-8039-59AD0AC93329}" destId="{99363E28-B44A-0447-8246-5AD26A83B7B7}" srcOrd="1" destOrd="0" presId="urn:microsoft.com/office/officeart/2008/layout/LinedList"/>
    <dgm:cxn modelId="{A4D4B3B2-3F4A-4B4E-9E31-24C38B43E876}" type="presParOf" srcId="{51C409F4-3383-8F4D-B42D-6C685DBEB709}" destId="{85A87815-6673-1347-9C5A-8D394D3B54C4}" srcOrd="8" destOrd="0" presId="urn:microsoft.com/office/officeart/2008/layout/LinedList"/>
    <dgm:cxn modelId="{35DB6B80-20D6-2541-8B3F-FB9FDB7D3AE4}" type="presParOf" srcId="{51C409F4-3383-8F4D-B42D-6C685DBEB709}" destId="{33B697E1-689E-F742-BABF-DE4A44DA68A1}" srcOrd="9" destOrd="0" presId="urn:microsoft.com/office/officeart/2008/layout/LinedList"/>
    <dgm:cxn modelId="{008E5177-17A4-D54B-AC42-E9D2CF255977}" type="presParOf" srcId="{33B697E1-689E-F742-BABF-DE4A44DA68A1}" destId="{0577C499-712E-8D40-A4A8-EFAB4EB4DE7E}" srcOrd="0" destOrd="0" presId="urn:microsoft.com/office/officeart/2008/layout/LinedList"/>
    <dgm:cxn modelId="{63EFAF6D-E77A-3A46-9300-2C29C5DE1483}" type="presParOf" srcId="{33B697E1-689E-F742-BABF-DE4A44DA68A1}" destId="{C975984B-508A-9B4C-9D21-AB1F2E2DEE5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9C46089-CA44-914D-BC05-9C50FC668A20}"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zh-CN" altLang="en-US"/>
        </a:p>
      </dgm:t>
    </dgm:pt>
    <dgm:pt modelId="{5A9F8DA8-4EE3-3742-A101-DA6F2C8AB8D1}">
      <dgm:prSet phldrT="[文本]"/>
      <dgm:spPr/>
      <dgm:t>
        <a:bodyPr/>
        <a:lstStyle/>
        <a:p>
          <a:r>
            <a:rPr lang="zh-CN" altLang="en-US" b="1" i="0" u="none" dirty="0"/>
            <a:t>第十二条</a:t>
          </a:r>
          <a:r>
            <a:rPr lang="zh-CN" altLang="en-US" b="0" i="0" u="none" dirty="0"/>
            <a:t>　国务院城乡规划主管部门会同国务院有关部门组织编制全国城镇体系规划，用于指导省域城镇体系规划、城市总体规划的编制。</a:t>
          </a:r>
          <a:endParaRPr lang="zh-CN" altLang="en-US" dirty="0"/>
        </a:p>
      </dgm:t>
    </dgm:pt>
    <dgm:pt modelId="{419D354A-901F-4A4C-A117-C9A9BA95FCA8}" type="parTrans" cxnId="{D3D32360-6723-E34C-A8F2-4F7D33A65400}">
      <dgm:prSet/>
      <dgm:spPr/>
      <dgm:t>
        <a:bodyPr/>
        <a:lstStyle/>
        <a:p>
          <a:endParaRPr lang="zh-CN" altLang="en-US"/>
        </a:p>
      </dgm:t>
    </dgm:pt>
    <dgm:pt modelId="{3866B8AF-689E-BA4B-AE02-512EB5866D2D}" type="sibTrans" cxnId="{D3D32360-6723-E34C-A8F2-4F7D33A65400}">
      <dgm:prSet/>
      <dgm:spPr/>
      <dgm:t>
        <a:bodyPr/>
        <a:lstStyle/>
        <a:p>
          <a:endParaRPr lang="zh-CN" altLang="en-US"/>
        </a:p>
      </dgm:t>
    </dgm:pt>
    <dgm:pt modelId="{EA70C73E-0772-3740-AEF9-A0A392E8C58F}">
      <dgm:prSet phldrT="[文本]"/>
      <dgm:spPr/>
      <dgm:t>
        <a:bodyPr/>
        <a:lstStyle/>
        <a:p>
          <a:r>
            <a:rPr lang="zh-CN" altLang="en-US" b="0" i="0" u="none" dirty="0"/>
            <a:t>全国城镇体系规划由国务院城乡规划主管部门报国务院审批。</a:t>
          </a:r>
          <a:endParaRPr lang="zh-CN" altLang="en-US" dirty="0"/>
        </a:p>
      </dgm:t>
    </dgm:pt>
    <dgm:pt modelId="{C66E7032-9906-B64D-AC57-91B41DC949D1}" type="parTrans" cxnId="{D7469018-7FBA-DA43-BD26-D7C1C7E05051}">
      <dgm:prSet/>
      <dgm:spPr/>
      <dgm:t>
        <a:bodyPr/>
        <a:lstStyle/>
        <a:p>
          <a:endParaRPr lang="zh-CN" altLang="en-US"/>
        </a:p>
      </dgm:t>
    </dgm:pt>
    <dgm:pt modelId="{B1028E1D-6C2F-094E-8245-5F36DC4FE204}" type="sibTrans" cxnId="{D7469018-7FBA-DA43-BD26-D7C1C7E05051}">
      <dgm:prSet/>
      <dgm:spPr/>
      <dgm:t>
        <a:bodyPr/>
        <a:lstStyle/>
        <a:p>
          <a:endParaRPr lang="zh-CN" altLang="en-US"/>
        </a:p>
      </dgm:t>
    </dgm:pt>
    <dgm:pt modelId="{3BB16713-3E25-2842-BCC2-F25FB5225092}">
      <dgm:prSet phldrT="[文本]"/>
      <dgm:spPr/>
      <dgm:t>
        <a:bodyPr/>
        <a:lstStyle/>
        <a:p>
          <a:r>
            <a:rPr lang="zh-CN" altLang="en-US" b="1" i="0" u="none" dirty="0"/>
            <a:t>第十三条</a:t>
          </a:r>
          <a:r>
            <a:rPr lang="zh-CN" altLang="en-US" b="0" i="0" u="none" dirty="0"/>
            <a:t>　省、自治区人民政府组织编制省域城镇体系规划，报国务院审批。</a:t>
          </a:r>
          <a:endParaRPr lang="zh-CN" altLang="en-US" dirty="0"/>
        </a:p>
      </dgm:t>
    </dgm:pt>
    <dgm:pt modelId="{B6F4F7D2-77C3-3C41-9011-7A39F3D51473}" type="parTrans" cxnId="{C89A31C8-E8AC-9C4E-ACFC-831A72109F6F}">
      <dgm:prSet/>
      <dgm:spPr/>
      <dgm:t>
        <a:bodyPr/>
        <a:lstStyle/>
        <a:p>
          <a:endParaRPr lang="zh-CN" altLang="en-US"/>
        </a:p>
      </dgm:t>
    </dgm:pt>
    <dgm:pt modelId="{352D345A-026F-1544-BB5C-FA9F5B98AF81}" type="sibTrans" cxnId="{C89A31C8-E8AC-9C4E-ACFC-831A72109F6F}">
      <dgm:prSet/>
      <dgm:spPr/>
      <dgm:t>
        <a:bodyPr/>
        <a:lstStyle/>
        <a:p>
          <a:endParaRPr lang="zh-CN" altLang="en-US"/>
        </a:p>
      </dgm:t>
    </dgm:pt>
    <dgm:pt modelId="{96399CBF-0D07-E24E-899A-7BF1CD5C42CF}">
      <dgm:prSet/>
      <dgm:spPr/>
      <dgm:t>
        <a:bodyPr/>
        <a:lstStyle/>
        <a:p>
          <a:r>
            <a:rPr lang="zh-CN" altLang="en-US" b="0" i="0" u="none"/>
            <a:t>省域城镇体系规划的内容应当包括：城镇空间布局和规模控制，重大基础设施的布局，为保护生态环境、资源等需要严格控制的区域。</a:t>
          </a:r>
          <a:endParaRPr lang="zh-CN" altLang="en-US"/>
        </a:p>
      </dgm:t>
    </dgm:pt>
    <dgm:pt modelId="{B44BA8AF-247D-7D42-9C2A-A6E0364871FD}" type="parTrans" cxnId="{8DF6138A-D33B-744B-9372-1D9AA5D43AD1}">
      <dgm:prSet/>
      <dgm:spPr/>
      <dgm:t>
        <a:bodyPr/>
        <a:lstStyle/>
        <a:p>
          <a:endParaRPr lang="zh-CN" altLang="en-US"/>
        </a:p>
      </dgm:t>
    </dgm:pt>
    <dgm:pt modelId="{17A23A37-4E91-F24D-B0AF-35358D61B001}" type="sibTrans" cxnId="{8DF6138A-D33B-744B-9372-1D9AA5D43AD1}">
      <dgm:prSet/>
      <dgm:spPr/>
      <dgm:t>
        <a:bodyPr/>
        <a:lstStyle/>
        <a:p>
          <a:endParaRPr lang="zh-CN" altLang="en-US"/>
        </a:p>
      </dgm:t>
    </dgm:pt>
    <dgm:pt modelId="{B59FAF78-6DB4-2D4E-A075-850CFBF7A234}" type="pres">
      <dgm:prSet presAssocID="{A9C46089-CA44-914D-BC05-9C50FC668A20}" presName="vert0" presStyleCnt="0">
        <dgm:presLayoutVars>
          <dgm:dir/>
          <dgm:animOne val="branch"/>
          <dgm:animLvl val="lvl"/>
        </dgm:presLayoutVars>
      </dgm:prSet>
      <dgm:spPr/>
    </dgm:pt>
    <dgm:pt modelId="{DA202193-E6CF-0B42-89C2-C25BD8DE61DA}" type="pres">
      <dgm:prSet presAssocID="{5A9F8DA8-4EE3-3742-A101-DA6F2C8AB8D1}" presName="thickLine" presStyleLbl="alignNode1" presStyleIdx="0" presStyleCnt="4"/>
      <dgm:spPr/>
    </dgm:pt>
    <dgm:pt modelId="{0408E236-B2EE-EE45-822C-CF5BC51CE494}" type="pres">
      <dgm:prSet presAssocID="{5A9F8DA8-4EE3-3742-A101-DA6F2C8AB8D1}" presName="horz1" presStyleCnt="0"/>
      <dgm:spPr/>
    </dgm:pt>
    <dgm:pt modelId="{ADAF3FCD-1FE1-DD4E-B13B-01F58517A8E9}" type="pres">
      <dgm:prSet presAssocID="{5A9F8DA8-4EE3-3742-A101-DA6F2C8AB8D1}" presName="tx1" presStyleLbl="revTx" presStyleIdx="0" presStyleCnt="4"/>
      <dgm:spPr/>
    </dgm:pt>
    <dgm:pt modelId="{F169EC9D-665B-AE45-A3B8-238AB0A830A7}" type="pres">
      <dgm:prSet presAssocID="{5A9F8DA8-4EE3-3742-A101-DA6F2C8AB8D1}" presName="vert1" presStyleCnt="0"/>
      <dgm:spPr/>
    </dgm:pt>
    <dgm:pt modelId="{E639CA8E-3F77-144C-9F9D-18240264CFD1}" type="pres">
      <dgm:prSet presAssocID="{EA70C73E-0772-3740-AEF9-A0A392E8C58F}" presName="thickLine" presStyleLbl="alignNode1" presStyleIdx="1" presStyleCnt="4"/>
      <dgm:spPr/>
    </dgm:pt>
    <dgm:pt modelId="{1C8E6D8F-9D83-8641-B222-291FFF45C3F3}" type="pres">
      <dgm:prSet presAssocID="{EA70C73E-0772-3740-AEF9-A0A392E8C58F}" presName="horz1" presStyleCnt="0"/>
      <dgm:spPr/>
    </dgm:pt>
    <dgm:pt modelId="{F0F2D59F-FF18-C441-8C0C-439538F3047E}" type="pres">
      <dgm:prSet presAssocID="{EA70C73E-0772-3740-AEF9-A0A392E8C58F}" presName="tx1" presStyleLbl="revTx" presStyleIdx="1" presStyleCnt="4"/>
      <dgm:spPr/>
    </dgm:pt>
    <dgm:pt modelId="{1EC1C772-817E-9046-8FE7-3963CF230164}" type="pres">
      <dgm:prSet presAssocID="{EA70C73E-0772-3740-AEF9-A0A392E8C58F}" presName="vert1" presStyleCnt="0"/>
      <dgm:spPr/>
    </dgm:pt>
    <dgm:pt modelId="{26FC5D86-F8A7-4B48-A9B6-1985F6037A3E}" type="pres">
      <dgm:prSet presAssocID="{3BB16713-3E25-2842-BCC2-F25FB5225092}" presName="thickLine" presStyleLbl="alignNode1" presStyleIdx="2" presStyleCnt="4"/>
      <dgm:spPr/>
    </dgm:pt>
    <dgm:pt modelId="{F72C4409-D1C7-414A-B117-83D607BF68EF}" type="pres">
      <dgm:prSet presAssocID="{3BB16713-3E25-2842-BCC2-F25FB5225092}" presName="horz1" presStyleCnt="0"/>
      <dgm:spPr/>
    </dgm:pt>
    <dgm:pt modelId="{A3B3E5E1-8A10-954B-B6A3-766B183D7638}" type="pres">
      <dgm:prSet presAssocID="{3BB16713-3E25-2842-BCC2-F25FB5225092}" presName="tx1" presStyleLbl="revTx" presStyleIdx="2" presStyleCnt="4"/>
      <dgm:spPr/>
    </dgm:pt>
    <dgm:pt modelId="{74EDB518-8EA7-504C-9C2A-E23D986E04E6}" type="pres">
      <dgm:prSet presAssocID="{3BB16713-3E25-2842-BCC2-F25FB5225092}" presName="vert1" presStyleCnt="0"/>
      <dgm:spPr/>
    </dgm:pt>
    <dgm:pt modelId="{134ED47E-62CA-1F43-96B0-7E9B6A9B7EF9}" type="pres">
      <dgm:prSet presAssocID="{96399CBF-0D07-E24E-899A-7BF1CD5C42CF}" presName="thickLine" presStyleLbl="alignNode1" presStyleIdx="3" presStyleCnt="4"/>
      <dgm:spPr/>
    </dgm:pt>
    <dgm:pt modelId="{2D7D0F5D-1837-F449-8E65-A6453B5ECBCD}" type="pres">
      <dgm:prSet presAssocID="{96399CBF-0D07-E24E-899A-7BF1CD5C42CF}" presName="horz1" presStyleCnt="0"/>
      <dgm:spPr/>
    </dgm:pt>
    <dgm:pt modelId="{370D5E9F-E491-A943-98FF-03C6334CEC2A}" type="pres">
      <dgm:prSet presAssocID="{96399CBF-0D07-E24E-899A-7BF1CD5C42CF}" presName="tx1" presStyleLbl="revTx" presStyleIdx="3" presStyleCnt="4"/>
      <dgm:spPr/>
    </dgm:pt>
    <dgm:pt modelId="{F06BFA3D-40DA-CF4A-9B04-041540DF558F}" type="pres">
      <dgm:prSet presAssocID="{96399CBF-0D07-E24E-899A-7BF1CD5C42CF}" presName="vert1" presStyleCnt="0"/>
      <dgm:spPr/>
    </dgm:pt>
  </dgm:ptLst>
  <dgm:cxnLst>
    <dgm:cxn modelId="{D7469018-7FBA-DA43-BD26-D7C1C7E05051}" srcId="{A9C46089-CA44-914D-BC05-9C50FC668A20}" destId="{EA70C73E-0772-3740-AEF9-A0A392E8C58F}" srcOrd="1" destOrd="0" parTransId="{C66E7032-9906-B64D-AC57-91B41DC949D1}" sibTransId="{B1028E1D-6C2F-094E-8245-5F36DC4FE204}"/>
    <dgm:cxn modelId="{DCC26941-7499-3346-A68E-82C55CE45F3F}" type="presOf" srcId="{5A9F8DA8-4EE3-3742-A101-DA6F2C8AB8D1}" destId="{ADAF3FCD-1FE1-DD4E-B13B-01F58517A8E9}" srcOrd="0" destOrd="0" presId="urn:microsoft.com/office/officeart/2008/layout/LinedList"/>
    <dgm:cxn modelId="{D3D32360-6723-E34C-A8F2-4F7D33A65400}" srcId="{A9C46089-CA44-914D-BC05-9C50FC668A20}" destId="{5A9F8DA8-4EE3-3742-A101-DA6F2C8AB8D1}" srcOrd="0" destOrd="0" parTransId="{419D354A-901F-4A4C-A117-C9A9BA95FCA8}" sibTransId="{3866B8AF-689E-BA4B-AE02-512EB5866D2D}"/>
    <dgm:cxn modelId="{DDAA7C85-11BD-904A-86E1-DFD2A2C56D7D}" type="presOf" srcId="{A9C46089-CA44-914D-BC05-9C50FC668A20}" destId="{B59FAF78-6DB4-2D4E-A075-850CFBF7A234}" srcOrd="0" destOrd="0" presId="urn:microsoft.com/office/officeart/2008/layout/LinedList"/>
    <dgm:cxn modelId="{8DF6138A-D33B-744B-9372-1D9AA5D43AD1}" srcId="{A9C46089-CA44-914D-BC05-9C50FC668A20}" destId="{96399CBF-0D07-E24E-899A-7BF1CD5C42CF}" srcOrd="3" destOrd="0" parTransId="{B44BA8AF-247D-7D42-9C2A-A6E0364871FD}" sibTransId="{17A23A37-4E91-F24D-B0AF-35358D61B001}"/>
    <dgm:cxn modelId="{5DE0E9B1-6814-774A-8185-C6B6F22C9F47}" type="presOf" srcId="{3BB16713-3E25-2842-BCC2-F25FB5225092}" destId="{A3B3E5E1-8A10-954B-B6A3-766B183D7638}" srcOrd="0" destOrd="0" presId="urn:microsoft.com/office/officeart/2008/layout/LinedList"/>
    <dgm:cxn modelId="{C89A31C8-E8AC-9C4E-ACFC-831A72109F6F}" srcId="{A9C46089-CA44-914D-BC05-9C50FC668A20}" destId="{3BB16713-3E25-2842-BCC2-F25FB5225092}" srcOrd="2" destOrd="0" parTransId="{B6F4F7D2-77C3-3C41-9011-7A39F3D51473}" sibTransId="{352D345A-026F-1544-BB5C-FA9F5B98AF81}"/>
    <dgm:cxn modelId="{AEA304E4-F5B8-854C-AAD9-79016D0658DB}" type="presOf" srcId="{EA70C73E-0772-3740-AEF9-A0A392E8C58F}" destId="{F0F2D59F-FF18-C441-8C0C-439538F3047E}" srcOrd="0" destOrd="0" presId="urn:microsoft.com/office/officeart/2008/layout/LinedList"/>
    <dgm:cxn modelId="{45284CF2-7A0D-134E-8A56-873FBB06E4A0}" type="presOf" srcId="{96399CBF-0D07-E24E-899A-7BF1CD5C42CF}" destId="{370D5E9F-E491-A943-98FF-03C6334CEC2A}" srcOrd="0" destOrd="0" presId="urn:microsoft.com/office/officeart/2008/layout/LinedList"/>
    <dgm:cxn modelId="{C8EAA20C-204B-8C42-909C-A8EC40859BCC}" type="presParOf" srcId="{B59FAF78-6DB4-2D4E-A075-850CFBF7A234}" destId="{DA202193-E6CF-0B42-89C2-C25BD8DE61DA}" srcOrd="0" destOrd="0" presId="urn:microsoft.com/office/officeart/2008/layout/LinedList"/>
    <dgm:cxn modelId="{28F15C87-CAED-9748-B646-6816FF1A0F6B}" type="presParOf" srcId="{B59FAF78-6DB4-2D4E-A075-850CFBF7A234}" destId="{0408E236-B2EE-EE45-822C-CF5BC51CE494}" srcOrd="1" destOrd="0" presId="urn:microsoft.com/office/officeart/2008/layout/LinedList"/>
    <dgm:cxn modelId="{2A6F55CE-D13B-F14B-9168-919D38F547DA}" type="presParOf" srcId="{0408E236-B2EE-EE45-822C-CF5BC51CE494}" destId="{ADAF3FCD-1FE1-DD4E-B13B-01F58517A8E9}" srcOrd="0" destOrd="0" presId="urn:microsoft.com/office/officeart/2008/layout/LinedList"/>
    <dgm:cxn modelId="{5A4F2C6C-CF77-6042-8809-6F779A691E73}" type="presParOf" srcId="{0408E236-B2EE-EE45-822C-CF5BC51CE494}" destId="{F169EC9D-665B-AE45-A3B8-238AB0A830A7}" srcOrd="1" destOrd="0" presId="urn:microsoft.com/office/officeart/2008/layout/LinedList"/>
    <dgm:cxn modelId="{2DAA5686-1EB0-4B47-AD6A-72D9C156242E}" type="presParOf" srcId="{B59FAF78-6DB4-2D4E-A075-850CFBF7A234}" destId="{E639CA8E-3F77-144C-9F9D-18240264CFD1}" srcOrd="2" destOrd="0" presId="urn:microsoft.com/office/officeart/2008/layout/LinedList"/>
    <dgm:cxn modelId="{7AC8A9FC-BB3C-2940-93DB-AB4977CA2DA0}" type="presParOf" srcId="{B59FAF78-6DB4-2D4E-A075-850CFBF7A234}" destId="{1C8E6D8F-9D83-8641-B222-291FFF45C3F3}" srcOrd="3" destOrd="0" presId="urn:microsoft.com/office/officeart/2008/layout/LinedList"/>
    <dgm:cxn modelId="{51B0C527-40B5-A74C-BCBF-5E8A5A5024FC}" type="presParOf" srcId="{1C8E6D8F-9D83-8641-B222-291FFF45C3F3}" destId="{F0F2D59F-FF18-C441-8C0C-439538F3047E}" srcOrd="0" destOrd="0" presId="urn:microsoft.com/office/officeart/2008/layout/LinedList"/>
    <dgm:cxn modelId="{EA8934A3-C657-E64B-887F-58866027960E}" type="presParOf" srcId="{1C8E6D8F-9D83-8641-B222-291FFF45C3F3}" destId="{1EC1C772-817E-9046-8FE7-3963CF230164}" srcOrd="1" destOrd="0" presId="urn:microsoft.com/office/officeart/2008/layout/LinedList"/>
    <dgm:cxn modelId="{E847A39A-6A6A-454F-9DF4-25521B253CA6}" type="presParOf" srcId="{B59FAF78-6DB4-2D4E-A075-850CFBF7A234}" destId="{26FC5D86-F8A7-4B48-A9B6-1985F6037A3E}" srcOrd="4" destOrd="0" presId="urn:microsoft.com/office/officeart/2008/layout/LinedList"/>
    <dgm:cxn modelId="{D00CC740-A28E-9343-AF1D-6B1CB6BA2515}" type="presParOf" srcId="{B59FAF78-6DB4-2D4E-A075-850CFBF7A234}" destId="{F72C4409-D1C7-414A-B117-83D607BF68EF}" srcOrd="5" destOrd="0" presId="urn:microsoft.com/office/officeart/2008/layout/LinedList"/>
    <dgm:cxn modelId="{ACAC3BB5-BB78-614C-9E02-8DAE017B8331}" type="presParOf" srcId="{F72C4409-D1C7-414A-B117-83D607BF68EF}" destId="{A3B3E5E1-8A10-954B-B6A3-766B183D7638}" srcOrd="0" destOrd="0" presId="urn:microsoft.com/office/officeart/2008/layout/LinedList"/>
    <dgm:cxn modelId="{81748FA5-24DB-F143-B206-FB602801C613}" type="presParOf" srcId="{F72C4409-D1C7-414A-B117-83D607BF68EF}" destId="{74EDB518-8EA7-504C-9C2A-E23D986E04E6}" srcOrd="1" destOrd="0" presId="urn:microsoft.com/office/officeart/2008/layout/LinedList"/>
    <dgm:cxn modelId="{3B383D70-62D4-E34C-B5EA-2190EDC2286D}" type="presParOf" srcId="{B59FAF78-6DB4-2D4E-A075-850CFBF7A234}" destId="{134ED47E-62CA-1F43-96B0-7E9B6A9B7EF9}" srcOrd="6" destOrd="0" presId="urn:microsoft.com/office/officeart/2008/layout/LinedList"/>
    <dgm:cxn modelId="{366E61C4-D940-994F-A576-9080A759CAEA}" type="presParOf" srcId="{B59FAF78-6DB4-2D4E-A075-850CFBF7A234}" destId="{2D7D0F5D-1837-F449-8E65-A6453B5ECBCD}" srcOrd="7" destOrd="0" presId="urn:microsoft.com/office/officeart/2008/layout/LinedList"/>
    <dgm:cxn modelId="{DEDCE4E3-596C-F245-A62C-68FDBB0B2C0D}" type="presParOf" srcId="{2D7D0F5D-1837-F449-8E65-A6453B5ECBCD}" destId="{370D5E9F-E491-A943-98FF-03C6334CEC2A}" srcOrd="0" destOrd="0" presId="urn:microsoft.com/office/officeart/2008/layout/LinedList"/>
    <dgm:cxn modelId="{DCC6C2C6-0D28-294E-8B28-75D3E88F6574}" type="presParOf" srcId="{2D7D0F5D-1837-F449-8E65-A6453B5ECBCD}" destId="{F06BFA3D-40DA-CF4A-9B04-041540DF558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149113-0CC9-4E4D-A44E-94E74EBB375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D97CFFBF-EA50-CE4C-BC9A-5DE79D2EE320}">
      <dgm:prSet phldrT="[文本]"/>
      <dgm:spPr/>
      <dgm:t>
        <a:bodyPr/>
        <a:lstStyle/>
        <a:p>
          <a:r>
            <a:rPr lang="zh-CN" altLang="en-US" b="1" i="0" u="none" dirty="0"/>
            <a:t>第十四条</a:t>
          </a:r>
          <a:r>
            <a:rPr lang="zh-CN" altLang="en-US" b="0" i="0" u="none" dirty="0"/>
            <a:t>　城市人民政府组织编制城市总体规划。</a:t>
          </a:r>
          <a:endParaRPr lang="zh-CN" altLang="en-US" dirty="0"/>
        </a:p>
      </dgm:t>
    </dgm:pt>
    <dgm:pt modelId="{3F9BE4C9-769E-D44B-BC8C-1CF89221D01F}" type="parTrans" cxnId="{B06E66F2-1CBB-D840-A200-F1CA5B0E9410}">
      <dgm:prSet/>
      <dgm:spPr/>
      <dgm:t>
        <a:bodyPr/>
        <a:lstStyle/>
        <a:p>
          <a:endParaRPr lang="zh-CN" altLang="en-US"/>
        </a:p>
      </dgm:t>
    </dgm:pt>
    <dgm:pt modelId="{6B075AB8-A481-0D43-B512-EEED63FB898B}" type="sibTrans" cxnId="{B06E66F2-1CBB-D840-A200-F1CA5B0E9410}">
      <dgm:prSet/>
      <dgm:spPr/>
      <dgm:t>
        <a:bodyPr/>
        <a:lstStyle/>
        <a:p>
          <a:endParaRPr lang="zh-CN" altLang="en-US"/>
        </a:p>
      </dgm:t>
    </dgm:pt>
    <dgm:pt modelId="{B0B5E922-9030-FC40-90F0-D0733E9915A5}">
      <dgm:prSet phldrT="[文本]"/>
      <dgm:spPr/>
      <dgm:t>
        <a:bodyPr/>
        <a:lstStyle/>
        <a:p>
          <a:r>
            <a:rPr lang="zh-CN" altLang="en-US" b="0" i="0" u="none" dirty="0"/>
            <a:t>直辖市的城市总体规划由直辖市人民政府报国务院审批。省、自治区人民政府所在地的城市以及国务院确定的城市的总体规划，由省、自治区人民政府审查同意后，报国务院审批。其他城市的总体规划，由城市人民政府报省、自治区人民政府审批。</a:t>
          </a:r>
          <a:endParaRPr lang="zh-CN" altLang="en-US" dirty="0"/>
        </a:p>
      </dgm:t>
    </dgm:pt>
    <dgm:pt modelId="{7F3B215F-33D1-764B-A012-208F92BA7B35}" type="parTrans" cxnId="{B2A800B0-DC3E-6A40-8AE7-092A2D7F5D3E}">
      <dgm:prSet/>
      <dgm:spPr/>
      <dgm:t>
        <a:bodyPr/>
        <a:lstStyle/>
        <a:p>
          <a:endParaRPr lang="zh-CN" altLang="en-US"/>
        </a:p>
      </dgm:t>
    </dgm:pt>
    <dgm:pt modelId="{C7EA5C79-74D4-B948-93D7-58D8D86BCF84}" type="sibTrans" cxnId="{B2A800B0-DC3E-6A40-8AE7-092A2D7F5D3E}">
      <dgm:prSet/>
      <dgm:spPr/>
      <dgm:t>
        <a:bodyPr/>
        <a:lstStyle/>
        <a:p>
          <a:endParaRPr lang="zh-CN" altLang="en-US"/>
        </a:p>
      </dgm:t>
    </dgm:pt>
    <dgm:pt modelId="{C66D6F40-2C57-D64A-94EA-7A1E2556585A}">
      <dgm:prSet phldrT="[文本]"/>
      <dgm:spPr/>
      <dgm:t>
        <a:bodyPr/>
        <a:lstStyle/>
        <a:p>
          <a:r>
            <a:rPr lang="zh-CN" altLang="en-US" b="1" i="0" u="none" dirty="0"/>
            <a:t>第十五条</a:t>
          </a:r>
          <a:r>
            <a:rPr lang="zh-CN" altLang="en-US" b="0" i="0" u="none" dirty="0"/>
            <a:t>　县人民政府组织编制县人民政府所在地镇的总体规划，报上一级人民政府审批。其他镇的总体规划由镇人民政府组织编制，报上一级人民政府审批。</a:t>
          </a:r>
          <a:endParaRPr lang="zh-CN" altLang="en-US" dirty="0"/>
        </a:p>
      </dgm:t>
    </dgm:pt>
    <dgm:pt modelId="{6A8A35B9-AE64-CB45-940A-07BF71A13A27}" type="parTrans" cxnId="{40E66427-20A1-7348-AC28-6BE47EA85BC6}">
      <dgm:prSet/>
      <dgm:spPr/>
      <dgm:t>
        <a:bodyPr/>
        <a:lstStyle/>
        <a:p>
          <a:endParaRPr lang="zh-CN" altLang="en-US"/>
        </a:p>
      </dgm:t>
    </dgm:pt>
    <dgm:pt modelId="{58E6094A-BC24-9E4D-A489-37A411235A92}" type="sibTrans" cxnId="{40E66427-20A1-7348-AC28-6BE47EA85BC6}">
      <dgm:prSet/>
      <dgm:spPr/>
      <dgm:t>
        <a:bodyPr/>
        <a:lstStyle/>
        <a:p>
          <a:endParaRPr lang="zh-CN" altLang="en-US"/>
        </a:p>
      </dgm:t>
    </dgm:pt>
    <dgm:pt modelId="{5D44A9E9-269B-0A4E-B8C7-9111CE7B0FEF}" type="pres">
      <dgm:prSet presAssocID="{BC149113-0CC9-4E4D-A44E-94E74EBB3752}" presName="vert0" presStyleCnt="0">
        <dgm:presLayoutVars>
          <dgm:dir/>
          <dgm:animOne val="branch"/>
          <dgm:animLvl val="lvl"/>
        </dgm:presLayoutVars>
      </dgm:prSet>
      <dgm:spPr/>
    </dgm:pt>
    <dgm:pt modelId="{FF288253-BFC0-5444-BE17-A1F4E0A4FEF7}" type="pres">
      <dgm:prSet presAssocID="{D97CFFBF-EA50-CE4C-BC9A-5DE79D2EE320}" presName="thickLine" presStyleLbl="alignNode1" presStyleIdx="0" presStyleCnt="3"/>
      <dgm:spPr/>
    </dgm:pt>
    <dgm:pt modelId="{4A7968C4-85F9-1E48-B57E-59E6F6E5C362}" type="pres">
      <dgm:prSet presAssocID="{D97CFFBF-EA50-CE4C-BC9A-5DE79D2EE320}" presName="horz1" presStyleCnt="0"/>
      <dgm:spPr/>
    </dgm:pt>
    <dgm:pt modelId="{F61E710B-8B94-2B43-89E7-0DF1B8E33266}" type="pres">
      <dgm:prSet presAssocID="{D97CFFBF-EA50-CE4C-BC9A-5DE79D2EE320}" presName="tx1" presStyleLbl="revTx" presStyleIdx="0" presStyleCnt="3"/>
      <dgm:spPr/>
    </dgm:pt>
    <dgm:pt modelId="{7DEBAB36-880F-0749-BF45-EE8B882D13A5}" type="pres">
      <dgm:prSet presAssocID="{D97CFFBF-EA50-CE4C-BC9A-5DE79D2EE320}" presName="vert1" presStyleCnt="0"/>
      <dgm:spPr/>
    </dgm:pt>
    <dgm:pt modelId="{967CB486-41FB-F24E-8F40-D2D825DACF1E}" type="pres">
      <dgm:prSet presAssocID="{B0B5E922-9030-FC40-90F0-D0733E9915A5}" presName="thickLine" presStyleLbl="alignNode1" presStyleIdx="1" presStyleCnt="3"/>
      <dgm:spPr/>
    </dgm:pt>
    <dgm:pt modelId="{6E6FF979-C6D5-2F47-997A-23CCF31B231C}" type="pres">
      <dgm:prSet presAssocID="{B0B5E922-9030-FC40-90F0-D0733E9915A5}" presName="horz1" presStyleCnt="0"/>
      <dgm:spPr/>
    </dgm:pt>
    <dgm:pt modelId="{59F69035-D3F5-C349-91CF-8207DC9E3F42}" type="pres">
      <dgm:prSet presAssocID="{B0B5E922-9030-FC40-90F0-D0733E9915A5}" presName="tx1" presStyleLbl="revTx" presStyleIdx="1" presStyleCnt="3" custScaleY="172663"/>
      <dgm:spPr/>
    </dgm:pt>
    <dgm:pt modelId="{C09CFE64-FB56-7848-BF2D-29A5A587D50D}" type="pres">
      <dgm:prSet presAssocID="{B0B5E922-9030-FC40-90F0-D0733E9915A5}" presName="vert1" presStyleCnt="0"/>
      <dgm:spPr/>
    </dgm:pt>
    <dgm:pt modelId="{E6D6BF22-EC3B-4A41-91A1-B8FBE25075AA}" type="pres">
      <dgm:prSet presAssocID="{C66D6F40-2C57-D64A-94EA-7A1E2556585A}" presName="thickLine" presStyleLbl="alignNode1" presStyleIdx="2" presStyleCnt="3"/>
      <dgm:spPr/>
    </dgm:pt>
    <dgm:pt modelId="{0600CD33-2929-DA4F-909D-4FB213065C84}" type="pres">
      <dgm:prSet presAssocID="{C66D6F40-2C57-D64A-94EA-7A1E2556585A}" presName="horz1" presStyleCnt="0"/>
      <dgm:spPr/>
    </dgm:pt>
    <dgm:pt modelId="{D233A279-8523-2B4C-B4A3-F4348B8D788F}" type="pres">
      <dgm:prSet presAssocID="{C66D6F40-2C57-D64A-94EA-7A1E2556585A}" presName="tx1" presStyleLbl="revTx" presStyleIdx="2" presStyleCnt="3"/>
      <dgm:spPr/>
    </dgm:pt>
    <dgm:pt modelId="{27229361-3C82-794A-9BAB-85478A99B366}" type="pres">
      <dgm:prSet presAssocID="{C66D6F40-2C57-D64A-94EA-7A1E2556585A}" presName="vert1" presStyleCnt="0"/>
      <dgm:spPr/>
    </dgm:pt>
  </dgm:ptLst>
  <dgm:cxnLst>
    <dgm:cxn modelId="{40E66427-20A1-7348-AC28-6BE47EA85BC6}" srcId="{BC149113-0CC9-4E4D-A44E-94E74EBB3752}" destId="{C66D6F40-2C57-D64A-94EA-7A1E2556585A}" srcOrd="2" destOrd="0" parTransId="{6A8A35B9-AE64-CB45-940A-07BF71A13A27}" sibTransId="{58E6094A-BC24-9E4D-A489-37A411235A92}"/>
    <dgm:cxn modelId="{04130A7E-9533-8D42-95D0-9649247D5498}" type="presOf" srcId="{BC149113-0CC9-4E4D-A44E-94E74EBB3752}" destId="{5D44A9E9-269B-0A4E-B8C7-9111CE7B0FEF}" srcOrd="0" destOrd="0" presId="urn:microsoft.com/office/officeart/2008/layout/LinedList"/>
    <dgm:cxn modelId="{50C6D6A4-C762-9044-9E76-FE2F514892E8}" type="presOf" srcId="{B0B5E922-9030-FC40-90F0-D0733E9915A5}" destId="{59F69035-D3F5-C349-91CF-8207DC9E3F42}" srcOrd="0" destOrd="0" presId="urn:microsoft.com/office/officeart/2008/layout/LinedList"/>
    <dgm:cxn modelId="{B2A800B0-DC3E-6A40-8AE7-092A2D7F5D3E}" srcId="{BC149113-0CC9-4E4D-A44E-94E74EBB3752}" destId="{B0B5E922-9030-FC40-90F0-D0733E9915A5}" srcOrd="1" destOrd="0" parTransId="{7F3B215F-33D1-764B-A012-208F92BA7B35}" sibTransId="{C7EA5C79-74D4-B948-93D7-58D8D86BCF84}"/>
    <dgm:cxn modelId="{7041A8CC-1183-2E4D-8333-0035FE69DF3D}" type="presOf" srcId="{D97CFFBF-EA50-CE4C-BC9A-5DE79D2EE320}" destId="{F61E710B-8B94-2B43-89E7-0DF1B8E33266}" srcOrd="0" destOrd="0" presId="urn:microsoft.com/office/officeart/2008/layout/LinedList"/>
    <dgm:cxn modelId="{69CB40DA-5371-6447-B745-357067E7A473}" type="presOf" srcId="{C66D6F40-2C57-D64A-94EA-7A1E2556585A}" destId="{D233A279-8523-2B4C-B4A3-F4348B8D788F}" srcOrd="0" destOrd="0" presId="urn:microsoft.com/office/officeart/2008/layout/LinedList"/>
    <dgm:cxn modelId="{B06E66F2-1CBB-D840-A200-F1CA5B0E9410}" srcId="{BC149113-0CC9-4E4D-A44E-94E74EBB3752}" destId="{D97CFFBF-EA50-CE4C-BC9A-5DE79D2EE320}" srcOrd="0" destOrd="0" parTransId="{3F9BE4C9-769E-D44B-BC8C-1CF89221D01F}" sibTransId="{6B075AB8-A481-0D43-B512-EEED63FB898B}"/>
    <dgm:cxn modelId="{22842140-2946-9F49-9914-7A9B0C6A18FF}" type="presParOf" srcId="{5D44A9E9-269B-0A4E-B8C7-9111CE7B0FEF}" destId="{FF288253-BFC0-5444-BE17-A1F4E0A4FEF7}" srcOrd="0" destOrd="0" presId="urn:microsoft.com/office/officeart/2008/layout/LinedList"/>
    <dgm:cxn modelId="{9233145C-5137-E041-8E1A-A1FB4A68D736}" type="presParOf" srcId="{5D44A9E9-269B-0A4E-B8C7-9111CE7B0FEF}" destId="{4A7968C4-85F9-1E48-B57E-59E6F6E5C362}" srcOrd="1" destOrd="0" presId="urn:microsoft.com/office/officeart/2008/layout/LinedList"/>
    <dgm:cxn modelId="{2DFF20FA-EF6C-FF4A-8747-92C07521FAFB}" type="presParOf" srcId="{4A7968C4-85F9-1E48-B57E-59E6F6E5C362}" destId="{F61E710B-8B94-2B43-89E7-0DF1B8E33266}" srcOrd="0" destOrd="0" presId="urn:microsoft.com/office/officeart/2008/layout/LinedList"/>
    <dgm:cxn modelId="{505266B3-2217-2A40-A40E-EF97B9260471}" type="presParOf" srcId="{4A7968C4-85F9-1E48-B57E-59E6F6E5C362}" destId="{7DEBAB36-880F-0749-BF45-EE8B882D13A5}" srcOrd="1" destOrd="0" presId="urn:microsoft.com/office/officeart/2008/layout/LinedList"/>
    <dgm:cxn modelId="{541C4C0B-DF7E-E042-ACF7-C00D3B704A9C}" type="presParOf" srcId="{5D44A9E9-269B-0A4E-B8C7-9111CE7B0FEF}" destId="{967CB486-41FB-F24E-8F40-D2D825DACF1E}" srcOrd="2" destOrd="0" presId="urn:microsoft.com/office/officeart/2008/layout/LinedList"/>
    <dgm:cxn modelId="{BEFE602B-11AE-CD4F-AECB-08840977069A}" type="presParOf" srcId="{5D44A9E9-269B-0A4E-B8C7-9111CE7B0FEF}" destId="{6E6FF979-C6D5-2F47-997A-23CCF31B231C}" srcOrd="3" destOrd="0" presId="urn:microsoft.com/office/officeart/2008/layout/LinedList"/>
    <dgm:cxn modelId="{CDEB5E59-5911-7842-908D-D7E4BED4931F}" type="presParOf" srcId="{6E6FF979-C6D5-2F47-997A-23CCF31B231C}" destId="{59F69035-D3F5-C349-91CF-8207DC9E3F42}" srcOrd="0" destOrd="0" presId="urn:microsoft.com/office/officeart/2008/layout/LinedList"/>
    <dgm:cxn modelId="{766C1545-88F1-AB43-9E5C-AF9834B6C470}" type="presParOf" srcId="{6E6FF979-C6D5-2F47-997A-23CCF31B231C}" destId="{C09CFE64-FB56-7848-BF2D-29A5A587D50D}" srcOrd="1" destOrd="0" presId="urn:microsoft.com/office/officeart/2008/layout/LinedList"/>
    <dgm:cxn modelId="{C5B2A96D-55AE-1E44-83A4-0B3DFDD42CE8}" type="presParOf" srcId="{5D44A9E9-269B-0A4E-B8C7-9111CE7B0FEF}" destId="{E6D6BF22-EC3B-4A41-91A1-B8FBE25075AA}" srcOrd="4" destOrd="0" presId="urn:microsoft.com/office/officeart/2008/layout/LinedList"/>
    <dgm:cxn modelId="{08A50299-73A9-3946-983F-51689546D5A1}" type="presParOf" srcId="{5D44A9E9-269B-0A4E-B8C7-9111CE7B0FEF}" destId="{0600CD33-2929-DA4F-909D-4FB213065C84}" srcOrd="5" destOrd="0" presId="urn:microsoft.com/office/officeart/2008/layout/LinedList"/>
    <dgm:cxn modelId="{7DF2F8EC-C4E8-214A-B3A4-8F47FE4F775B}" type="presParOf" srcId="{0600CD33-2929-DA4F-909D-4FB213065C84}" destId="{D233A279-8523-2B4C-B4A3-F4348B8D788F}" srcOrd="0" destOrd="0" presId="urn:microsoft.com/office/officeart/2008/layout/LinedList"/>
    <dgm:cxn modelId="{4EC3B935-3132-0140-AA54-8BF973B59B5C}" type="presParOf" srcId="{0600CD33-2929-DA4F-909D-4FB213065C84}" destId="{27229361-3C82-794A-9BAB-85478A99B36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2D76B4A-1249-0F45-AA5E-4C929B09508B}"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521C05AF-7526-A941-9FE7-2A725047A5B4}">
      <dgm:prSet phldrT="[文本]"/>
      <dgm:spPr/>
      <dgm:t>
        <a:bodyPr/>
        <a:lstStyle/>
        <a:p>
          <a:r>
            <a:rPr lang="zh-CN" altLang="en-US" b="1" i="0" u="none" dirty="0"/>
            <a:t>第十六条</a:t>
          </a:r>
          <a:r>
            <a:rPr lang="zh-CN" altLang="en-US" b="0" i="0" u="none" dirty="0"/>
            <a:t>　省、自治区人民政府组织编制的省域城镇体系规划，城市、县人民政府组织编制的总体规划，在报上一级人民政府审批前，应当先经本级人民代表大会常务委员会审议，常务委员会组成人员的审议意见交由本级人民政府研究处理。</a:t>
          </a:r>
          <a:endParaRPr lang="zh-CN" altLang="en-US" dirty="0"/>
        </a:p>
      </dgm:t>
    </dgm:pt>
    <dgm:pt modelId="{E8F9C1B5-C716-D946-B474-720F9E884457}" type="parTrans" cxnId="{2B3CC06C-7BE2-DD49-806B-98A091F31566}">
      <dgm:prSet/>
      <dgm:spPr/>
      <dgm:t>
        <a:bodyPr/>
        <a:lstStyle/>
        <a:p>
          <a:endParaRPr lang="zh-CN" altLang="en-US"/>
        </a:p>
      </dgm:t>
    </dgm:pt>
    <dgm:pt modelId="{9E109DD8-1941-6A48-9F5D-2F4781A24774}" type="sibTrans" cxnId="{2B3CC06C-7BE2-DD49-806B-98A091F31566}">
      <dgm:prSet/>
      <dgm:spPr/>
      <dgm:t>
        <a:bodyPr/>
        <a:lstStyle/>
        <a:p>
          <a:endParaRPr lang="zh-CN" altLang="en-US"/>
        </a:p>
      </dgm:t>
    </dgm:pt>
    <dgm:pt modelId="{51B843BD-3EDD-3244-955E-99555FFAB7EE}">
      <dgm:prSet phldrT="[文本]"/>
      <dgm:spPr/>
      <dgm:t>
        <a:bodyPr/>
        <a:lstStyle/>
        <a:p>
          <a:r>
            <a:rPr lang="zh-CN" altLang="en-US" b="0" i="0" u="none" dirty="0"/>
            <a:t>镇人民政府组织编制的镇总体规划，在报上一级人民政府审批前，应当先经镇人民代表大会审议，代表的审议意见交由本级人民政府研究处理。</a:t>
          </a:r>
          <a:endParaRPr lang="zh-CN" altLang="en-US" dirty="0"/>
        </a:p>
      </dgm:t>
    </dgm:pt>
    <dgm:pt modelId="{DF0AC927-FDCE-9142-9B67-65B97CBBA552}" type="parTrans" cxnId="{AAB7BA17-8C5B-BF44-A624-B44950422B92}">
      <dgm:prSet/>
      <dgm:spPr/>
      <dgm:t>
        <a:bodyPr/>
        <a:lstStyle/>
        <a:p>
          <a:endParaRPr lang="zh-CN" altLang="en-US"/>
        </a:p>
      </dgm:t>
    </dgm:pt>
    <dgm:pt modelId="{C1F70A96-E8A0-8443-A626-3DA8DEEAA182}" type="sibTrans" cxnId="{AAB7BA17-8C5B-BF44-A624-B44950422B92}">
      <dgm:prSet/>
      <dgm:spPr/>
      <dgm:t>
        <a:bodyPr/>
        <a:lstStyle/>
        <a:p>
          <a:endParaRPr lang="zh-CN" altLang="en-US"/>
        </a:p>
      </dgm:t>
    </dgm:pt>
    <dgm:pt modelId="{36C08145-3DAE-004E-890D-22239AF3060C}">
      <dgm:prSet phldrT="[文本]"/>
      <dgm:spPr/>
      <dgm:t>
        <a:bodyPr/>
        <a:lstStyle/>
        <a:p>
          <a:r>
            <a:rPr lang="zh-CN" altLang="en-US" b="0" i="0" u="none" dirty="0"/>
            <a:t>规划的组织编制机关报送审批省域城镇体系规划、城市总体规划或者镇总体规划，应当将本级人民代表大会常务委员会组成人员或者镇人民代表大会代表的审议意见和根据审议意见修改规划的情况一并报送。</a:t>
          </a:r>
          <a:endParaRPr lang="zh-CN" altLang="en-US" dirty="0"/>
        </a:p>
      </dgm:t>
    </dgm:pt>
    <dgm:pt modelId="{9E99D099-FAAD-974B-A6B3-A6A5C1745862}" type="parTrans" cxnId="{D5262455-107C-BF43-B7D9-4CE3051E4B60}">
      <dgm:prSet/>
      <dgm:spPr/>
      <dgm:t>
        <a:bodyPr/>
        <a:lstStyle/>
        <a:p>
          <a:endParaRPr lang="zh-CN" altLang="en-US"/>
        </a:p>
      </dgm:t>
    </dgm:pt>
    <dgm:pt modelId="{1B3AA262-7E9E-0A4F-B17B-D11DC5DB70BA}" type="sibTrans" cxnId="{D5262455-107C-BF43-B7D9-4CE3051E4B60}">
      <dgm:prSet/>
      <dgm:spPr/>
      <dgm:t>
        <a:bodyPr/>
        <a:lstStyle/>
        <a:p>
          <a:endParaRPr lang="zh-CN" altLang="en-US"/>
        </a:p>
      </dgm:t>
    </dgm:pt>
    <dgm:pt modelId="{F69053A1-8942-7E49-A948-B3B049366EE3}" type="pres">
      <dgm:prSet presAssocID="{A2D76B4A-1249-0F45-AA5E-4C929B09508B}" presName="vert0" presStyleCnt="0">
        <dgm:presLayoutVars>
          <dgm:dir/>
          <dgm:animOne val="branch"/>
          <dgm:animLvl val="lvl"/>
        </dgm:presLayoutVars>
      </dgm:prSet>
      <dgm:spPr/>
    </dgm:pt>
    <dgm:pt modelId="{AC596B54-9195-FB4A-8E17-0848C7340DB8}" type="pres">
      <dgm:prSet presAssocID="{521C05AF-7526-A941-9FE7-2A725047A5B4}" presName="thickLine" presStyleLbl="alignNode1" presStyleIdx="0" presStyleCnt="3"/>
      <dgm:spPr/>
    </dgm:pt>
    <dgm:pt modelId="{5021D5D4-91ED-6146-BC61-EFDD151F57AA}" type="pres">
      <dgm:prSet presAssocID="{521C05AF-7526-A941-9FE7-2A725047A5B4}" presName="horz1" presStyleCnt="0"/>
      <dgm:spPr/>
    </dgm:pt>
    <dgm:pt modelId="{B2189ED3-DA36-8049-9D50-12887E0BEE8F}" type="pres">
      <dgm:prSet presAssocID="{521C05AF-7526-A941-9FE7-2A725047A5B4}" presName="tx1" presStyleLbl="revTx" presStyleIdx="0" presStyleCnt="3"/>
      <dgm:spPr/>
    </dgm:pt>
    <dgm:pt modelId="{F491B35F-8AC5-E74A-BB42-CDDA84FFB0C2}" type="pres">
      <dgm:prSet presAssocID="{521C05AF-7526-A941-9FE7-2A725047A5B4}" presName="vert1" presStyleCnt="0"/>
      <dgm:spPr/>
    </dgm:pt>
    <dgm:pt modelId="{9B57F03A-347B-434F-B0B2-0CA009377273}" type="pres">
      <dgm:prSet presAssocID="{51B843BD-3EDD-3244-955E-99555FFAB7EE}" presName="thickLine" presStyleLbl="alignNode1" presStyleIdx="1" presStyleCnt="3"/>
      <dgm:spPr/>
    </dgm:pt>
    <dgm:pt modelId="{8B9DFEE2-7B3F-4F48-A679-B5BA6B186F3A}" type="pres">
      <dgm:prSet presAssocID="{51B843BD-3EDD-3244-955E-99555FFAB7EE}" presName="horz1" presStyleCnt="0"/>
      <dgm:spPr/>
    </dgm:pt>
    <dgm:pt modelId="{FAE4DE14-CCF2-BA48-AE27-BBA58A573E9F}" type="pres">
      <dgm:prSet presAssocID="{51B843BD-3EDD-3244-955E-99555FFAB7EE}" presName="tx1" presStyleLbl="revTx" presStyleIdx="1" presStyleCnt="3"/>
      <dgm:spPr/>
    </dgm:pt>
    <dgm:pt modelId="{873D422C-885C-3743-9B41-BCD5AF90AF18}" type="pres">
      <dgm:prSet presAssocID="{51B843BD-3EDD-3244-955E-99555FFAB7EE}" presName="vert1" presStyleCnt="0"/>
      <dgm:spPr/>
    </dgm:pt>
    <dgm:pt modelId="{4A8B2314-E8F2-F34B-97D2-A8FF42EBBBCE}" type="pres">
      <dgm:prSet presAssocID="{36C08145-3DAE-004E-890D-22239AF3060C}" presName="thickLine" presStyleLbl="alignNode1" presStyleIdx="2" presStyleCnt="3"/>
      <dgm:spPr/>
    </dgm:pt>
    <dgm:pt modelId="{02A4BD18-3518-4046-A5AD-7A089884887C}" type="pres">
      <dgm:prSet presAssocID="{36C08145-3DAE-004E-890D-22239AF3060C}" presName="horz1" presStyleCnt="0"/>
      <dgm:spPr/>
    </dgm:pt>
    <dgm:pt modelId="{BAE7A4B1-38D7-AF4C-B56B-0EACFE47D85E}" type="pres">
      <dgm:prSet presAssocID="{36C08145-3DAE-004E-890D-22239AF3060C}" presName="tx1" presStyleLbl="revTx" presStyleIdx="2" presStyleCnt="3"/>
      <dgm:spPr/>
    </dgm:pt>
    <dgm:pt modelId="{F680CC0E-E484-914E-9ED6-32DBE86B2718}" type="pres">
      <dgm:prSet presAssocID="{36C08145-3DAE-004E-890D-22239AF3060C}" presName="vert1" presStyleCnt="0"/>
      <dgm:spPr/>
    </dgm:pt>
  </dgm:ptLst>
  <dgm:cxnLst>
    <dgm:cxn modelId="{AAB7BA17-8C5B-BF44-A624-B44950422B92}" srcId="{A2D76B4A-1249-0F45-AA5E-4C929B09508B}" destId="{51B843BD-3EDD-3244-955E-99555FFAB7EE}" srcOrd="1" destOrd="0" parTransId="{DF0AC927-FDCE-9142-9B67-65B97CBBA552}" sibTransId="{C1F70A96-E8A0-8443-A626-3DA8DEEAA182}"/>
    <dgm:cxn modelId="{812E8D3D-4D1E-E347-9A5D-311F9FA1D106}" type="presOf" srcId="{A2D76B4A-1249-0F45-AA5E-4C929B09508B}" destId="{F69053A1-8942-7E49-A948-B3B049366EE3}" srcOrd="0" destOrd="0" presId="urn:microsoft.com/office/officeart/2008/layout/LinedList"/>
    <dgm:cxn modelId="{EA5D8047-743D-7F4D-8068-9BC2215E5C9A}" type="presOf" srcId="{521C05AF-7526-A941-9FE7-2A725047A5B4}" destId="{B2189ED3-DA36-8049-9D50-12887E0BEE8F}" srcOrd="0" destOrd="0" presId="urn:microsoft.com/office/officeart/2008/layout/LinedList"/>
    <dgm:cxn modelId="{D5262455-107C-BF43-B7D9-4CE3051E4B60}" srcId="{A2D76B4A-1249-0F45-AA5E-4C929B09508B}" destId="{36C08145-3DAE-004E-890D-22239AF3060C}" srcOrd="2" destOrd="0" parTransId="{9E99D099-FAAD-974B-A6B3-A6A5C1745862}" sibTransId="{1B3AA262-7E9E-0A4F-B17B-D11DC5DB70BA}"/>
    <dgm:cxn modelId="{2B3CC06C-7BE2-DD49-806B-98A091F31566}" srcId="{A2D76B4A-1249-0F45-AA5E-4C929B09508B}" destId="{521C05AF-7526-A941-9FE7-2A725047A5B4}" srcOrd="0" destOrd="0" parTransId="{E8F9C1B5-C716-D946-B474-720F9E884457}" sibTransId="{9E109DD8-1941-6A48-9F5D-2F4781A24774}"/>
    <dgm:cxn modelId="{B8316AC0-BA90-2F44-8B25-E3DBBB2E25A5}" type="presOf" srcId="{51B843BD-3EDD-3244-955E-99555FFAB7EE}" destId="{FAE4DE14-CCF2-BA48-AE27-BBA58A573E9F}" srcOrd="0" destOrd="0" presId="urn:microsoft.com/office/officeart/2008/layout/LinedList"/>
    <dgm:cxn modelId="{566B9CF4-2160-9A41-93A2-96F2B5E02CAE}" type="presOf" srcId="{36C08145-3DAE-004E-890D-22239AF3060C}" destId="{BAE7A4B1-38D7-AF4C-B56B-0EACFE47D85E}" srcOrd="0" destOrd="0" presId="urn:microsoft.com/office/officeart/2008/layout/LinedList"/>
    <dgm:cxn modelId="{0DA9E1B5-8E91-3343-A839-1CEDA727512D}" type="presParOf" srcId="{F69053A1-8942-7E49-A948-B3B049366EE3}" destId="{AC596B54-9195-FB4A-8E17-0848C7340DB8}" srcOrd="0" destOrd="0" presId="urn:microsoft.com/office/officeart/2008/layout/LinedList"/>
    <dgm:cxn modelId="{99D19351-A126-5E43-AADD-1F0C7A46DBFD}" type="presParOf" srcId="{F69053A1-8942-7E49-A948-B3B049366EE3}" destId="{5021D5D4-91ED-6146-BC61-EFDD151F57AA}" srcOrd="1" destOrd="0" presId="urn:microsoft.com/office/officeart/2008/layout/LinedList"/>
    <dgm:cxn modelId="{611858FB-5522-2B4E-871E-4D74D0FD82F5}" type="presParOf" srcId="{5021D5D4-91ED-6146-BC61-EFDD151F57AA}" destId="{B2189ED3-DA36-8049-9D50-12887E0BEE8F}" srcOrd="0" destOrd="0" presId="urn:microsoft.com/office/officeart/2008/layout/LinedList"/>
    <dgm:cxn modelId="{A8D7DAB8-1025-0943-B692-4744BB11E9C2}" type="presParOf" srcId="{5021D5D4-91ED-6146-BC61-EFDD151F57AA}" destId="{F491B35F-8AC5-E74A-BB42-CDDA84FFB0C2}" srcOrd="1" destOrd="0" presId="urn:microsoft.com/office/officeart/2008/layout/LinedList"/>
    <dgm:cxn modelId="{B60F0177-56AB-5C4A-B905-C2411C574893}" type="presParOf" srcId="{F69053A1-8942-7E49-A948-B3B049366EE3}" destId="{9B57F03A-347B-434F-B0B2-0CA009377273}" srcOrd="2" destOrd="0" presId="urn:microsoft.com/office/officeart/2008/layout/LinedList"/>
    <dgm:cxn modelId="{C616ECB2-3580-1A42-A064-6C7CA0CF42BD}" type="presParOf" srcId="{F69053A1-8942-7E49-A948-B3B049366EE3}" destId="{8B9DFEE2-7B3F-4F48-A679-B5BA6B186F3A}" srcOrd="3" destOrd="0" presId="urn:microsoft.com/office/officeart/2008/layout/LinedList"/>
    <dgm:cxn modelId="{2EE9D841-1794-A34C-BFF8-5246A08F9730}" type="presParOf" srcId="{8B9DFEE2-7B3F-4F48-A679-B5BA6B186F3A}" destId="{FAE4DE14-CCF2-BA48-AE27-BBA58A573E9F}" srcOrd="0" destOrd="0" presId="urn:microsoft.com/office/officeart/2008/layout/LinedList"/>
    <dgm:cxn modelId="{63574CC9-54A8-3B40-A504-4DE7E35E10AA}" type="presParOf" srcId="{8B9DFEE2-7B3F-4F48-A679-B5BA6B186F3A}" destId="{873D422C-885C-3743-9B41-BCD5AF90AF18}" srcOrd="1" destOrd="0" presId="urn:microsoft.com/office/officeart/2008/layout/LinedList"/>
    <dgm:cxn modelId="{6D4D08F1-D4CC-B944-8D9F-CD50C8CF3FAA}" type="presParOf" srcId="{F69053A1-8942-7E49-A948-B3B049366EE3}" destId="{4A8B2314-E8F2-F34B-97D2-A8FF42EBBBCE}" srcOrd="4" destOrd="0" presId="urn:microsoft.com/office/officeart/2008/layout/LinedList"/>
    <dgm:cxn modelId="{00D9E5DD-6D8F-3D41-9D66-E9A917DC152F}" type="presParOf" srcId="{F69053A1-8942-7E49-A948-B3B049366EE3}" destId="{02A4BD18-3518-4046-A5AD-7A089884887C}" srcOrd="5" destOrd="0" presId="urn:microsoft.com/office/officeart/2008/layout/LinedList"/>
    <dgm:cxn modelId="{FC84B243-361E-7047-87BC-C57E228449F0}" type="presParOf" srcId="{02A4BD18-3518-4046-A5AD-7A089884887C}" destId="{BAE7A4B1-38D7-AF4C-B56B-0EACFE47D85E}" srcOrd="0" destOrd="0" presId="urn:microsoft.com/office/officeart/2008/layout/LinedList"/>
    <dgm:cxn modelId="{39AC1181-7D2A-8D4D-B992-3874DB7BD0CA}" type="presParOf" srcId="{02A4BD18-3518-4046-A5AD-7A089884887C}" destId="{F680CC0E-E484-914E-9ED6-32DBE86B27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77805-CBC5-9F4D-98AD-7980FC92B61F}">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AD6D6C-EFEA-B244-BC8C-FC6AAC303632}">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第一章　总　　则</a:t>
          </a:r>
          <a:endParaRPr lang="zh-CN" altLang="en-US" sz="3000" kern="1200" dirty="0"/>
        </a:p>
      </dsp:txBody>
      <dsp:txXfrm>
        <a:off x="0" y="623"/>
        <a:ext cx="6492875" cy="729164"/>
      </dsp:txXfrm>
    </dsp:sp>
    <dsp:sp modelId="{1D907945-3C21-E74E-80D3-4132684D8902}">
      <dsp:nvSpPr>
        <dsp:cNvPr id="0" name=""/>
        <dsp:cNvSpPr/>
      </dsp:nvSpPr>
      <dsp:spPr>
        <a:xfrm>
          <a:off x="0" y="729788"/>
          <a:ext cx="6492875" cy="0"/>
        </a:xfrm>
        <a:prstGeom prst="line">
          <a:avLst/>
        </a:prstGeom>
        <a:solidFill>
          <a:schemeClr val="accent2">
            <a:hueOff val="-242561"/>
            <a:satOff val="-13988"/>
            <a:lumOff val="1438"/>
            <a:alphaOff val="0"/>
          </a:schemeClr>
        </a:solidFill>
        <a:ln w="12700" cap="flat" cmpd="sng" algn="ctr">
          <a:solidFill>
            <a:schemeClr val="accent2">
              <a:hueOff val="-242561"/>
              <a:satOff val="-13988"/>
              <a:lumOff val="14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AE73FB-6F6C-F14D-9161-4A583FCD51B2}">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第二章　城乡规划的制定</a:t>
          </a:r>
          <a:endParaRPr lang="zh-CN" altLang="en-US" sz="3000" kern="1200" dirty="0"/>
        </a:p>
      </dsp:txBody>
      <dsp:txXfrm>
        <a:off x="0" y="729788"/>
        <a:ext cx="6492875" cy="729164"/>
      </dsp:txXfrm>
    </dsp:sp>
    <dsp:sp modelId="{D78EDB31-6C44-1848-BB1D-D17C047F6241}">
      <dsp:nvSpPr>
        <dsp:cNvPr id="0" name=""/>
        <dsp:cNvSpPr/>
      </dsp:nvSpPr>
      <dsp:spPr>
        <a:xfrm>
          <a:off x="0" y="1458952"/>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E71076-8E01-454C-BBFA-D5E6AAF43048}">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第三章　城乡规划的实施</a:t>
          </a:r>
          <a:endParaRPr lang="zh-CN" altLang="en-US" sz="3000" kern="1200" dirty="0"/>
        </a:p>
      </dsp:txBody>
      <dsp:txXfrm>
        <a:off x="0" y="1458952"/>
        <a:ext cx="6492875" cy="729164"/>
      </dsp:txXfrm>
    </dsp:sp>
    <dsp:sp modelId="{4C3F464E-EA3C-B944-B637-2E99C15B6F1D}">
      <dsp:nvSpPr>
        <dsp:cNvPr id="0" name=""/>
        <dsp:cNvSpPr/>
      </dsp:nvSpPr>
      <dsp:spPr>
        <a:xfrm>
          <a:off x="0" y="2188117"/>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02D76B-EC16-5C41-A372-8E69119E06C4}">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a:t>第四章　城乡规划的修改</a:t>
          </a:r>
          <a:endParaRPr lang="zh-CN" altLang="en-US" sz="3000" kern="1200"/>
        </a:p>
      </dsp:txBody>
      <dsp:txXfrm>
        <a:off x="0" y="2188117"/>
        <a:ext cx="6492875" cy="729164"/>
      </dsp:txXfrm>
    </dsp:sp>
    <dsp:sp modelId="{DACB4220-697F-C948-BF3C-A1E80D0AA908}">
      <dsp:nvSpPr>
        <dsp:cNvPr id="0" name=""/>
        <dsp:cNvSpPr/>
      </dsp:nvSpPr>
      <dsp:spPr>
        <a:xfrm>
          <a:off x="0" y="2917282"/>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C55784-F0D1-5B40-93AD-00B0E9EC509C}">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第五章　监督检查</a:t>
          </a:r>
          <a:endParaRPr lang="zh-CN" altLang="en-US" sz="3000" kern="1200" dirty="0"/>
        </a:p>
      </dsp:txBody>
      <dsp:txXfrm>
        <a:off x="0" y="2917282"/>
        <a:ext cx="6492875" cy="729164"/>
      </dsp:txXfrm>
    </dsp:sp>
    <dsp:sp modelId="{20D07E98-BA6D-E043-9DF2-16032051E67E}">
      <dsp:nvSpPr>
        <dsp:cNvPr id="0" name=""/>
        <dsp:cNvSpPr/>
      </dsp:nvSpPr>
      <dsp:spPr>
        <a:xfrm>
          <a:off x="0" y="3646447"/>
          <a:ext cx="6492875" cy="0"/>
        </a:xfrm>
        <a:prstGeom prst="line">
          <a:avLst/>
        </a:prstGeom>
        <a:solidFill>
          <a:schemeClr val="accent2">
            <a:hueOff val="-1212803"/>
            <a:satOff val="-69940"/>
            <a:lumOff val="7190"/>
            <a:alphaOff val="0"/>
          </a:schemeClr>
        </a:solidFill>
        <a:ln w="12700" cap="flat" cmpd="sng" algn="ctr">
          <a:solidFill>
            <a:schemeClr val="accent2">
              <a:hueOff val="-1212803"/>
              <a:satOff val="-69940"/>
              <a:lumOff val="71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45278-973E-BF41-B5CB-BC7FE90DDA0D}">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第六章　法律责任</a:t>
          </a:r>
          <a:endParaRPr lang="zh-CN" altLang="en-US" sz="3000" kern="1200" dirty="0"/>
        </a:p>
      </dsp:txBody>
      <dsp:txXfrm>
        <a:off x="0" y="3646447"/>
        <a:ext cx="6492875" cy="729164"/>
      </dsp:txXfrm>
    </dsp:sp>
    <dsp:sp modelId="{7DC23454-18F2-AA4D-BBD4-7E8A1EA30FA6}">
      <dsp:nvSpPr>
        <dsp:cNvPr id="0" name=""/>
        <dsp:cNvSpPr/>
      </dsp:nvSpPr>
      <dsp:spPr>
        <a:xfrm>
          <a:off x="0" y="4375611"/>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B00B1A-BB8B-C24F-851F-60123CA39A6B}">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zh-CN" altLang="en-US" sz="3000" b="0" i="0" u="none" kern="1200" dirty="0"/>
            <a:t>第七章　附　　则</a:t>
          </a:r>
          <a:endParaRPr lang="zh-CN" altLang="en-US" sz="3000" kern="1200" dirty="0"/>
        </a:p>
      </dsp:txBody>
      <dsp:txXfrm>
        <a:off x="0" y="4375611"/>
        <a:ext cx="6492875" cy="72916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E4340-C2B6-B04D-8ECF-477CE3CCAB6A}">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A8AC990-C65D-114B-ABA2-8C1EFD3E1AF0}">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第十七条</a:t>
          </a:r>
          <a:r>
            <a:rPr lang="zh-CN" altLang="en-US" sz="2100" b="0" i="0" u="none" kern="1200" dirty="0"/>
            <a:t>　城市总体规划、镇总体规划的内容应当包括：城市、镇的发展布局，功能分区，用地布局，综合交通体系，禁止、限制和适宜建设的地域范围，各类专项规划等。</a:t>
          </a:r>
          <a:endParaRPr lang="zh-CN" altLang="en-US" sz="2100" kern="1200" dirty="0"/>
        </a:p>
      </dsp:txBody>
      <dsp:txXfrm>
        <a:off x="0" y="2663"/>
        <a:ext cx="6666833" cy="1816197"/>
      </dsp:txXfrm>
    </dsp:sp>
    <dsp:sp modelId="{3610AAA7-9A67-8E46-A747-4294E9DEA3CC}">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87EAB82-BFE1-534B-B1E7-828B1AB84FE2}">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规划区范围、规划区内建设用地规模、基础设施和公共服务设施用地、水源地和水系、基本农田和绿化用地、环境保护、自然与历史文化遗产保护以及防灾减灾等内容，应当作为城市总体规划、镇总体规划的强制性内容。</a:t>
          </a:r>
          <a:endParaRPr lang="zh-CN" altLang="en-US" sz="2100" kern="1200" dirty="0"/>
        </a:p>
      </dsp:txBody>
      <dsp:txXfrm>
        <a:off x="0" y="1818861"/>
        <a:ext cx="6666833" cy="1816197"/>
      </dsp:txXfrm>
    </dsp:sp>
    <dsp:sp modelId="{E0D0984A-24DA-AA47-BDFE-D9190675FAD1}">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98FB3E9-FEA4-2B47-B43A-86EA6933C2EB}">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城市总体规划、镇总体规划的规划期限一般为二十年。城市总体规划还应当对城市更长远的发展作出预测性安排。</a:t>
          </a:r>
          <a:endParaRPr lang="zh-CN" altLang="en-US" sz="2100" kern="1200" dirty="0"/>
        </a:p>
      </dsp:txBody>
      <dsp:txXfrm>
        <a:off x="0" y="3635058"/>
        <a:ext cx="6666833" cy="18161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D56381-B9F0-2949-9847-AB0831372F59}">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7FBD1FB-617E-2D47-B591-C03F27FA9C0C}">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1" i="0" u="none" kern="1200" dirty="0"/>
            <a:t>第十八条</a:t>
          </a:r>
          <a:r>
            <a:rPr lang="zh-CN" altLang="en-US" sz="1500" b="0" i="0" u="none" kern="1200" dirty="0"/>
            <a:t>　乡规划、村庄规划应当从农村实际出发，尊重村民意愿，体现地方和农村特色。</a:t>
          </a:r>
          <a:endParaRPr lang="zh-CN" altLang="en-US" sz="1500" kern="1200" dirty="0"/>
        </a:p>
      </dsp:txBody>
      <dsp:txXfrm>
        <a:off x="0" y="0"/>
        <a:ext cx="6666833" cy="1363480"/>
      </dsp:txXfrm>
    </dsp:sp>
    <dsp:sp modelId="{0E57B328-5232-3C46-AB2F-3150EB2A615A}">
      <dsp:nvSpPr>
        <dsp:cNvPr id="0" name=""/>
        <dsp:cNvSpPr/>
      </dsp:nvSpPr>
      <dsp:spPr>
        <a:xfrm>
          <a:off x="0" y="136348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32ABDE1-4DA0-9842-9793-4ACE4D29EB16}">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dirty="0"/>
            <a:t>乡规划、村庄规划的内容应当包括：规划区范围，住宅、道路、供水、排水、供电、垃圾收集、畜禽养殖场所等农村生产、生活服务设施、公益事业等各项建设的用地布局、建设要求，以及对耕地等自然资源和历史文化遗产保护、防灾减灾等的具体安排。乡规划还应当包括本行政区域内的村庄发展布局。</a:t>
          </a:r>
          <a:endParaRPr lang="zh-CN" altLang="en-US" sz="1500" kern="1200" dirty="0"/>
        </a:p>
      </dsp:txBody>
      <dsp:txXfrm>
        <a:off x="0" y="1363480"/>
        <a:ext cx="6666833" cy="1363480"/>
      </dsp:txXfrm>
    </dsp:sp>
    <dsp:sp modelId="{C25695A8-14EC-AC41-A989-08CEE294CD07}">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08EAF48-B038-6640-9C99-FCC0D07C794E}">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1" i="0" u="none" kern="1200" dirty="0"/>
            <a:t>第十九条</a:t>
          </a:r>
          <a:r>
            <a:rPr lang="zh-CN" altLang="en-US" sz="1500" b="0" i="0" u="none" kern="1200" dirty="0"/>
            <a:t>　城市人民政府城乡规划主管部门根据城市总体规划的要求，组织编制城市的控制性详细规划，经本级人民政府批准后，报本级人民代表大会常务委员会和上一级人民政府备案。</a:t>
          </a:r>
          <a:endParaRPr lang="zh-CN" altLang="en-US" sz="1500" kern="1200" dirty="0"/>
        </a:p>
      </dsp:txBody>
      <dsp:txXfrm>
        <a:off x="0" y="2726960"/>
        <a:ext cx="6666833" cy="1363480"/>
      </dsp:txXfrm>
    </dsp:sp>
    <dsp:sp modelId="{58B38D0A-BC87-8A49-B355-E450F54F17B7}">
      <dsp:nvSpPr>
        <dsp:cNvPr id="0" name=""/>
        <dsp:cNvSpPr/>
      </dsp:nvSpPr>
      <dsp:spPr>
        <a:xfrm>
          <a:off x="0" y="409044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593B3A1-F5CB-9045-9C34-4C2D89079853}">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1" i="0" u="none" kern="1200"/>
            <a:t>第二十条</a:t>
          </a:r>
          <a:r>
            <a:rPr lang="zh-CN" altLang="en-US" sz="1500" b="0" i="0" u="none" kern="1200"/>
            <a:t>　镇人民政府根据镇总体规划的要求，组织编制镇的控制性详细规划，报上一级人民政府审批。县人民政府所在地镇的控制性详细规划，由县人民政府城乡规划主管部门根据镇总体规划的要求组织编制，经县人民政府批准后，报本级人民代表大会常务委员会和上一级人民政府备案。</a:t>
          </a:r>
          <a:endParaRPr lang="zh-CN" altLang="en-US" sz="1500" kern="1200"/>
        </a:p>
      </dsp:txBody>
      <dsp:txXfrm>
        <a:off x="0" y="4090440"/>
        <a:ext cx="6666833" cy="13634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E9BB58-B33C-2A46-BB0C-9F0A71477746}">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7F7C64-3D0B-5642-91F2-03D93A067187}">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1" i="0" u="none" kern="1200" dirty="0"/>
            <a:t>第二十一条</a:t>
          </a:r>
          <a:r>
            <a:rPr lang="zh-CN" altLang="en-US" sz="2400" b="0" i="0" u="none" kern="1200" dirty="0"/>
            <a:t>　城市、县人民政府城乡规划主管部门和镇人民政府可以组织编制重要地块的修建性详细规划。修建性详细规划应当符合控制性详细规划。</a:t>
          </a:r>
          <a:endParaRPr lang="zh-CN" altLang="en-US" sz="2400" kern="1200" dirty="0"/>
        </a:p>
      </dsp:txBody>
      <dsp:txXfrm>
        <a:off x="0" y="2492"/>
        <a:ext cx="6492875" cy="1700138"/>
      </dsp:txXfrm>
    </dsp:sp>
    <dsp:sp modelId="{456A646E-485E-4644-933C-B6A79FA7C86F}">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57277-8888-974F-9D1A-54FB6C25030E}">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1" i="0" u="none" kern="1200" dirty="0"/>
            <a:t>第二十二条</a:t>
          </a:r>
          <a:r>
            <a:rPr lang="zh-CN" altLang="en-US" sz="2400" b="0" i="0" u="none" kern="1200" dirty="0"/>
            <a:t>　乡、镇人民政府组织编制乡规划、村庄规划，报上一级人民政府审批。村庄规划在报送审批前，应当经村民会议或者村民代表会议讨论同意。</a:t>
          </a:r>
          <a:endParaRPr lang="zh-CN" altLang="en-US" sz="2400" kern="1200" dirty="0"/>
        </a:p>
      </dsp:txBody>
      <dsp:txXfrm>
        <a:off x="0" y="1702630"/>
        <a:ext cx="6492875" cy="1700138"/>
      </dsp:txXfrm>
    </dsp:sp>
    <dsp:sp modelId="{B4B91E12-B685-4B47-B856-D44ED464A44B}">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961083-5D87-3145-95E2-4697767978AB}">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zh-CN" altLang="en-US" sz="2400" b="1" i="0" u="none" kern="1200" dirty="0"/>
            <a:t>第二十三条</a:t>
          </a:r>
          <a:r>
            <a:rPr lang="zh-CN" altLang="en-US" sz="2400" b="0" i="0" u="none" kern="1200" dirty="0"/>
            <a:t>　首都的总体规划、详细规划应当统筹考虑中央国家机关用地布局和空间安排的需要。</a:t>
          </a:r>
          <a:endParaRPr lang="zh-CN" altLang="en-US" sz="2400" kern="1200" dirty="0"/>
        </a:p>
      </dsp:txBody>
      <dsp:txXfrm>
        <a:off x="0" y="3402769"/>
        <a:ext cx="6492875" cy="17001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379455-7FCF-274E-9E6C-F692FA445DF4}">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1F8F293-290F-8045-8787-A0BB14C1F8B4}">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城乡规划组织编制机关应当委托具有相应资质等级的单位承担城乡规划的具体编制工作。</a:t>
          </a:r>
          <a:endParaRPr lang="zh-CN" altLang="en-US" sz="2100" kern="1200" dirty="0"/>
        </a:p>
      </dsp:txBody>
      <dsp:txXfrm>
        <a:off x="0" y="2663"/>
        <a:ext cx="6666833" cy="1816197"/>
      </dsp:txXfrm>
    </dsp:sp>
    <dsp:sp modelId="{3FA12507-20AD-B34C-A6D3-5B242CD6C203}">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E70ABE3-C599-7B48-BCDE-415A21328B40}">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（一）有法人资格； （二）有规定数量的经相关行业协会注册的规划师； （三）有规定数量的相关专业技术人员； （四）有相应的技术装备； （五）有健全的技术、质量、财务管理制度。 编制城乡规划必须遵守国家有关标准。</a:t>
          </a:r>
          <a:endParaRPr lang="zh-CN" altLang="en-US" sz="2100" kern="1200" dirty="0"/>
        </a:p>
      </dsp:txBody>
      <dsp:txXfrm>
        <a:off x="0" y="1818861"/>
        <a:ext cx="6666833" cy="1816197"/>
      </dsp:txXfrm>
    </dsp:sp>
    <dsp:sp modelId="{0430E37F-6EA1-3048-A97B-3575E30A6A89}">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160067E-1767-7747-9D14-8DE075B29B47}">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从事城乡规划编制工作应当具备下列条件，并经国务院城乡规划主管部门或者省、自治区、直辖市人民政府城乡规划主管部门依法审查合格，取得相应等级的资质证书后，方可在资质等级许可的范围内从事城乡规划编制工作：</a:t>
          </a:r>
          <a:endParaRPr lang="zh-CN" altLang="en-US" sz="2100" kern="1200" dirty="0"/>
        </a:p>
      </dsp:txBody>
      <dsp:txXfrm>
        <a:off x="0" y="3635058"/>
        <a:ext cx="6666833" cy="181619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34093-66E1-4845-B27C-86DC42A05EFE}">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C7FB3BD-088B-F24F-B1A0-69BD8055E4C8}">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第二十五条 </a:t>
          </a:r>
          <a:r>
            <a:rPr lang="zh-CN" altLang="en-US" sz="2100" b="0" i="0" u="none" kern="1200" dirty="0"/>
            <a:t>编制城乡规划，应当具备国家规定的勘察、测绘、气象、地震、水文、环境等基础资料。 县级以上地方人民政府有关主管部门应当根据编制城乡规划的需要，及时提供有关基础资料。</a:t>
          </a:r>
          <a:endParaRPr lang="zh-CN" altLang="en-US" sz="2100" kern="1200" dirty="0"/>
        </a:p>
      </dsp:txBody>
      <dsp:txXfrm>
        <a:off x="0" y="2663"/>
        <a:ext cx="6666833" cy="1816197"/>
      </dsp:txXfrm>
    </dsp:sp>
    <dsp:sp modelId="{35C65000-171A-B345-B5FB-0F6BABC19339}">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DDF117C-93E4-164A-BEC7-A0ED65D9BAAB}">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第二十六条 </a:t>
          </a:r>
          <a:r>
            <a:rPr lang="zh-CN" altLang="en-US" sz="2100" b="0" i="0" u="none" kern="1200" dirty="0"/>
            <a:t>城乡规划报送审批前，组织编制机关应当依法将城乡规划草案予以公告，并采取论证会、听证会或者其他方式征求专家和公众的意见。公告的时间不得少于三十日。 组织编制机关应当充分考虑专家和公众的意见，并在报送审批的材料中附具意见采纳情况及理由。</a:t>
          </a:r>
          <a:endParaRPr lang="zh-CN" altLang="en-US" sz="2100" kern="1200" dirty="0"/>
        </a:p>
      </dsp:txBody>
      <dsp:txXfrm>
        <a:off x="0" y="1818861"/>
        <a:ext cx="6666833" cy="1816197"/>
      </dsp:txXfrm>
    </dsp:sp>
    <dsp:sp modelId="{B11EAE19-2A64-5948-B79F-C1C18944AC5E}">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6ACC86C-3A64-834E-A94C-53A755E13CCD}">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第二十七条 </a:t>
          </a:r>
          <a:r>
            <a:rPr lang="zh-CN" altLang="en-US" sz="2100" b="0" i="0" u="none" kern="1200" dirty="0"/>
            <a:t>省域城镇体系规划、城市总体规划、镇总体规划批准前，审批机关应当组织专家和有关部门进行审查。</a:t>
          </a:r>
          <a:endParaRPr lang="zh-CN" altLang="en-US" sz="2100" kern="1200" dirty="0"/>
        </a:p>
      </dsp:txBody>
      <dsp:txXfrm>
        <a:off x="0" y="3635058"/>
        <a:ext cx="6666833" cy="181619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906E4-A9DA-AD47-8B20-FD777AE679A4}">
      <dsp:nvSpPr>
        <dsp:cNvPr id="0" name=""/>
        <dsp:cNvSpPr/>
      </dsp:nvSpPr>
      <dsp:spPr>
        <a:xfrm>
          <a:off x="0" y="0"/>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F41993-F652-D74A-A1CC-45417E5C5BE1}">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第二十八条　地方各级人民政府应当根据当地经济社会发展水平，量力而行，尊重群众意愿，有计划、分步骤地组织实施城乡规划。</a:t>
          </a:r>
        </a:p>
      </dsp:txBody>
      <dsp:txXfrm>
        <a:off x="0" y="0"/>
        <a:ext cx="10515600" cy="1087834"/>
      </dsp:txXfrm>
    </dsp:sp>
    <dsp:sp modelId="{4B2FEB00-D709-4245-BB71-2A3B059FAA34}">
      <dsp:nvSpPr>
        <dsp:cNvPr id="0" name=""/>
        <dsp:cNvSpPr/>
      </dsp:nvSpPr>
      <dsp:spPr>
        <a:xfrm>
          <a:off x="0" y="1087834"/>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276DD9-0B77-1C45-A9A3-01B9ED2AD438}">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第二十九条　城市的建设和发展，应当优先安排基础设施以及公共服务设施的建设，妥善处理新区开发与旧区改建的关系，统筹兼顾进城务工人员生活和周边农村经济社会发展、村民生产与生活的需要。</a:t>
          </a:r>
        </a:p>
      </dsp:txBody>
      <dsp:txXfrm>
        <a:off x="0" y="1087834"/>
        <a:ext cx="10515600" cy="1087834"/>
      </dsp:txXfrm>
    </dsp:sp>
    <dsp:sp modelId="{7B5642A3-1700-EA46-A97A-C0679844F588}">
      <dsp:nvSpPr>
        <dsp:cNvPr id="0" name=""/>
        <dsp:cNvSpPr/>
      </dsp:nvSpPr>
      <dsp:spPr>
        <a:xfrm>
          <a:off x="0" y="2175669"/>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0B8350-ADDC-3A48-B487-8790393D0D33}">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镇的建设和发展，应当结合农村经济社会发展和产业结构调整，优先安排供水、排水、供电、供气、道路、通信、广播电视等基础设施和学校、卫生院、文化站、幼儿园、福利院等公共服务设施的建设，为周边农村提供服务。</a:t>
          </a:r>
        </a:p>
      </dsp:txBody>
      <dsp:txXfrm>
        <a:off x="0" y="2175669"/>
        <a:ext cx="10515600" cy="1087834"/>
      </dsp:txXfrm>
    </dsp:sp>
    <dsp:sp modelId="{EDF084E8-12DD-DE4D-AE77-690058691A72}">
      <dsp:nvSpPr>
        <dsp:cNvPr id="0" name=""/>
        <dsp:cNvSpPr/>
      </dsp:nvSpPr>
      <dsp:spPr>
        <a:xfrm>
          <a:off x="0" y="3263503"/>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4CCFB2-C084-434C-B8A1-3554FD598126}">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乡、村庄的建设和发展，应当因地制宜、节约用地，发挥村民自治组织的作用，引导村民合理进行建设，改善农村生产、生活条件。</a:t>
          </a:r>
        </a:p>
      </dsp:txBody>
      <dsp:txXfrm>
        <a:off x="0" y="3263503"/>
        <a:ext cx="10515600" cy="108783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52610-8937-EE4D-8632-153EE350357A}">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4F59E5-6455-9C4F-BB18-BF513D2A75C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第三十条　城市新区的开发和建设，应当合理确定建设规模和时序，充分利用现有市政基础设施和公共服务设施，严格保护自然资源和生态环境，体现地方特色。</a:t>
          </a:r>
        </a:p>
      </dsp:txBody>
      <dsp:txXfrm>
        <a:off x="0" y="0"/>
        <a:ext cx="6492875" cy="1276350"/>
      </dsp:txXfrm>
    </dsp:sp>
    <dsp:sp modelId="{5AB5D31A-C19E-B840-BAA0-02F04974CA30}">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362C38-760C-8046-999C-8BE2ECFBA4DB}">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在城市总体规划、镇总体规划确定的建设用地范围以外，不得设立各类开发区和城市新区。</a:t>
          </a:r>
        </a:p>
      </dsp:txBody>
      <dsp:txXfrm>
        <a:off x="0" y="1276350"/>
        <a:ext cx="6492875" cy="1276350"/>
      </dsp:txXfrm>
    </dsp:sp>
    <dsp:sp modelId="{F182DD0F-90E4-4A4B-B259-68E45F1D1681}">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66D5F3-7397-A049-A572-1D62E2DB7C9B}">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第三十一条　旧城区的改建，应当保护历史文化遗产和传统风貌，合理确定拆迁和建设规模，有计划地对危房集中、基础设施落后等地段进行改建。</a:t>
          </a:r>
        </a:p>
      </dsp:txBody>
      <dsp:txXfrm>
        <a:off x="0" y="2552700"/>
        <a:ext cx="6492875" cy="1276350"/>
      </dsp:txXfrm>
    </dsp:sp>
    <dsp:sp modelId="{7D144937-3315-4342-A450-F4724DBE4752}">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AA2596-6396-F641-9FAD-04C989E5F0C2}">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历史文化名城、名镇、名村的保护以及受保护建筑物的维护和使用，应当遵守有关法律、行政法规和国务院的规定。</a:t>
          </a:r>
        </a:p>
      </dsp:txBody>
      <dsp:txXfrm>
        <a:off x="0" y="3829050"/>
        <a:ext cx="6492875" cy="12763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943DF-99FB-1A4A-B8F4-1E5F3C1A631A}">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C9D570-FFD1-3E48-932C-775922CCBAAA}">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第三十二条　城乡建设和发展，应当依法保护和合理利用风景名胜资源，统筹安排风景名胜区及周边乡、镇、村庄的建设。</a:t>
          </a:r>
        </a:p>
      </dsp:txBody>
      <dsp:txXfrm>
        <a:off x="0" y="623"/>
        <a:ext cx="6492875" cy="1020830"/>
      </dsp:txXfrm>
    </dsp:sp>
    <dsp:sp modelId="{7AA4AF0B-4A38-2341-90CF-8A975CFF5AC3}">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237FF9-00DE-1840-B46E-AD3B0D53A9D0}">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风景名胜区的规划、建设和管理，应当遵守有关法律、行政法规和国务院的规定。</a:t>
          </a:r>
        </a:p>
      </dsp:txBody>
      <dsp:txXfrm>
        <a:off x="0" y="1021453"/>
        <a:ext cx="6492875" cy="1020830"/>
      </dsp:txXfrm>
    </dsp:sp>
    <dsp:sp modelId="{1EBA8796-E7F3-C549-BEB5-73C2966D25E6}">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8D886A-6272-1B46-B2B9-EF478CBE194B}">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第三十三条　城市地下空间的开发和利用，应当与经济和技术发展水平相适应，遵循统筹安排、综合开发、合理利用的原则，充分考虑防灾减灾、人民防空和通信等需要，并符合城市规划，履行规划审批手续。</a:t>
          </a:r>
        </a:p>
      </dsp:txBody>
      <dsp:txXfrm>
        <a:off x="0" y="2042284"/>
        <a:ext cx="6492875" cy="1020830"/>
      </dsp:txXfrm>
    </dsp:sp>
    <dsp:sp modelId="{9907AA55-AACE-3240-8768-31B48B9941FB}">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679340-02EE-5B46-A42E-99D97D3B33A3}">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第三十四条　城市、县、镇人民政府应当根据城市总体规划、镇总体规划、土地利用总体规划和年度计划以及国民经济和社会发展规划，制定近期建设规划，报总体规划审批机关备案。</a:t>
          </a:r>
        </a:p>
      </dsp:txBody>
      <dsp:txXfrm>
        <a:off x="0" y="3063115"/>
        <a:ext cx="6492875" cy="1020830"/>
      </dsp:txXfrm>
    </dsp:sp>
    <dsp:sp modelId="{1BB10B9F-C017-0C48-8273-61926FDAEDC4}">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65D920-F60F-444D-98C0-1DAAAB82DD71}">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近期建设规划应当以重要基础设施、公共服务设施和中低收入居民住房建设以及生态环境保护为重点内容，明确近期建设的时序、发展方向和空间布局。近期建设规划的规划期限为五年。</a:t>
          </a:r>
        </a:p>
      </dsp:txBody>
      <dsp:txXfrm>
        <a:off x="0" y="4083946"/>
        <a:ext cx="6492875" cy="102083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91917-23C1-EA4F-A963-71C881846301}">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BED653-A20F-8C48-A577-A697EC8861B4}">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第三十五条　城乡规划确定的铁路、公路、港口、机场、道路、绿地、输配电设施及输电线路走廊、通信设施、广播电视设施、管道设施、河道、水库、水源地、自然保护区、防汛通道、消防通道、核电站、垃圾填埋场及焚烧厂、污水处理厂和公共服务设施的用地以及其他需要依法保护的用地，禁止擅自改变用途。</a:t>
          </a:r>
        </a:p>
      </dsp:txBody>
      <dsp:txXfrm>
        <a:off x="0" y="2492"/>
        <a:ext cx="6492875" cy="1700138"/>
      </dsp:txXfrm>
    </dsp:sp>
    <dsp:sp modelId="{52E7FA5A-34CC-2945-BAB7-D8802E88827D}">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50F708-B98B-6046-9C64-DA2CA00D3296}">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第三十六条　按照国家规定需要有关部门批准或者核准的建设项目，以划拨方式提供国有土地使用权的，建设单位在报送有关部门批准或者核准前，应当向城乡规划主管部门申请核发选址意见书。</a:t>
          </a:r>
        </a:p>
      </dsp:txBody>
      <dsp:txXfrm>
        <a:off x="0" y="1702630"/>
        <a:ext cx="6492875" cy="1700138"/>
      </dsp:txXfrm>
    </dsp:sp>
    <dsp:sp modelId="{5082DA1F-4794-CD4C-858B-6B1F7531B7F7}">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054F6F-060D-3E4A-B535-625320F6C61A}">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前款规定以外的建设项目不需要申请选址意见书。</a:t>
          </a:r>
        </a:p>
      </dsp:txBody>
      <dsp:txXfrm>
        <a:off x="0" y="3402769"/>
        <a:ext cx="6492875" cy="170013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0CBD8-9061-AD48-B59A-4910C4B09B55}">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4FB70C-211B-EF43-ABB7-F32349131A25}">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第三十七条　在城市、镇规划区内以划拨方式提供国有土地使用权的建设项目，经有关部门批准、核准、备案后，建设单位应当向城市、县人民政府城乡规划主管部门提出建设用地规划许可申请，由城市、县人民政府城乡规划主管部门依据控制性详细规划核定建设用地的位置、面积、允许建设的范围，核发建设用地规划许可证。</a:t>
          </a:r>
        </a:p>
      </dsp:txBody>
      <dsp:txXfrm>
        <a:off x="0" y="623"/>
        <a:ext cx="6492875" cy="1020830"/>
      </dsp:txXfrm>
    </dsp:sp>
    <dsp:sp modelId="{F8251A76-89E3-8948-91E3-3262AC2622C3}">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DAD6F6-72CD-B54E-989C-7A01CD5591C0}">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建设单位在取得建设用地规划许可证后，方可向县级以上地方人民政府土地主管部门申请用地，经县级以上人民政府审批后，由土地主管部门划拨土地。</a:t>
          </a:r>
        </a:p>
      </dsp:txBody>
      <dsp:txXfrm>
        <a:off x="0" y="1021453"/>
        <a:ext cx="6492875" cy="1020830"/>
      </dsp:txXfrm>
    </dsp:sp>
    <dsp:sp modelId="{E22FDB1B-B257-D74E-A984-53654EBA1730}">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38DF7C-706C-EF4F-A3FD-0F16C48F3BFB}">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第三十八条　在城市、镇规划区内以出让方式提供国有土地使用权的，在国有土地使用权出让前，城市、县人民政府城乡规划主管部门应当依据控制性详细规划，提出出让地块的位置、使用性质、开发强度等规划条件，作为国有土地使用权出让合同的组成部分。未确定规划条件的地块，不得出让国有土地使用权。</a:t>
          </a:r>
        </a:p>
      </dsp:txBody>
      <dsp:txXfrm>
        <a:off x="0" y="2042284"/>
        <a:ext cx="6492875" cy="1020830"/>
      </dsp:txXfrm>
    </dsp:sp>
    <dsp:sp modelId="{65729220-CB0C-5644-ADCE-9B283A7F90C2}">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725264-B4F9-0348-955C-B01A8092DE9A}">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以出让方式取得国有土地使用权的建设项目，建设单位在取得建设项目的批准、核准、备案文件和签订国有土地使用权出让合同后，向城市、县人民政府城乡规划主管部门领取建设用地规划许可证。</a:t>
          </a:r>
        </a:p>
      </dsp:txBody>
      <dsp:txXfrm>
        <a:off x="0" y="3063115"/>
        <a:ext cx="6492875" cy="1020830"/>
      </dsp:txXfrm>
    </dsp:sp>
    <dsp:sp modelId="{78334AAA-5829-7248-BE6D-A105C41AC956}">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0806AA-87D7-494B-9491-367F3FFFE48F}">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城市、县人民政府城乡规划主管部门不得在建设用地规划许可证中，擅自改变作为国有土地使用权出让合同组成部分的规划条件。</a:t>
          </a:r>
        </a:p>
      </dsp:txBody>
      <dsp:txXfrm>
        <a:off x="0" y="4083946"/>
        <a:ext cx="6492875" cy="1020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8FE90-E969-7E49-93CA-6BF4FAFBB002}">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F69698-76FB-5547-B39F-8FCA52B05232}">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1" i="0" u="none" kern="1200"/>
            <a:t>第一条</a:t>
          </a:r>
          <a:r>
            <a:rPr lang="zh-CN" altLang="en-US" sz="1700" b="0" i="0" u="none" kern="1200"/>
            <a:t>　为了加强城乡规划管理，协调城乡空间布局，改善人居环境，促进城乡经济社会全面协调可持续发展，制定本法。</a:t>
          </a:r>
          <a:endParaRPr lang="zh-CN" altLang="en-US" sz="1700" kern="1200"/>
        </a:p>
      </dsp:txBody>
      <dsp:txXfrm>
        <a:off x="0" y="0"/>
        <a:ext cx="6492875" cy="1276350"/>
      </dsp:txXfrm>
    </dsp:sp>
    <dsp:sp modelId="{FCDE1679-490C-594A-8985-D622B790A5DF}">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506407-9B41-3A40-971C-35E49A443DD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1" i="0" u="none" kern="1200"/>
            <a:t>第二条</a:t>
          </a:r>
          <a:r>
            <a:rPr lang="zh-CN" altLang="en-US" sz="1700" b="0" i="0" u="none" kern="1200"/>
            <a:t>　制定和实施城乡规划，在规划区内进行建设活动，必须遵守本法。</a:t>
          </a:r>
          <a:endParaRPr lang="zh-CN" altLang="en-US" sz="1700" kern="1200"/>
        </a:p>
      </dsp:txBody>
      <dsp:txXfrm>
        <a:off x="0" y="1276350"/>
        <a:ext cx="6492875" cy="1276350"/>
      </dsp:txXfrm>
    </dsp:sp>
    <dsp:sp modelId="{F27A439D-E971-C844-80AB-650FAE5EBB93}">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0F21D6-3778-D44D-B16E-4E382698042A}">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本法所称城乡规划，包括城镇体系规划、城市规划、镇规划、乡规划和村庄规划。城市规划、镇规划分为总体规划和详细规划。详细规划分为控制性详细规划和修建性详细规划。</a:t>
          </a:r>
          <a:endParaRPr lang="zh-CN" altLang="en-US" sz="1700" kern="1200"/>
        </a:p>
      </dsp:txBody>
      <dsp:txXfrm>
        <a:off x="0" y="2552700"/>
        <a:ext cx="6492875" cy="1276350"/>
      </dsp:txXfrm>
    </dsp:sp>
    <dsp:sp modelId="{DF4CA041-EF1F-0342-B49F-18879273C391}">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A5EFE9-49B0-FA4A-93C8-DDD1F0039C50}">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本法所称规划区，是指城市、镇和村庄的建成区以及因城乡建设和发展需要，必须实行规划控制的区域。规划区的具体范围由有关人民政府在组织编制的城市总体规划、镇总体规划、乡规划和村庄规划中，根据城乡经济社会发展水平和统筹城乡发展的需要划定。</a:t>
          </a:r>
          <a:endParaRPr lang="zh-CN" altLang="en-US" sz="1700" kern="1200"/>
        </a:p>
      </dsp:txBody>
      <dsp:txXfrm>
        <a:off x="0" y="3829050"/>
        <a:ext cx="6492875" cy="127635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2CF8D-27EE-094D-B5C8-6BBD55A61B31}">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347E08-39FC-4E4D-B81F-883730C43FD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第三十九条　规划条件未纳入国有土地使用权出让合同的，该国有土地使用权出让合同无效；对未取得建设用地规划许可证的建设单位批准用地的，由县级以上人民政府撤销有关批准文件；占用土地的，应当及时退回；给当事人造成损失的，应当依法给予赔偿。</a:t>
          </a:r>
        </a:p>
      </dsp:txBody>
      <dsp:txXfrm>
        <a:off x="0" y="0"/>
        <a:ext cx="6492875" cy="1276350"/>
      </dsp:txXfrm>
    </dsp:sp>
    <dsp:sp modelId="{87FA3727-E73F-294B-AEE9-0756433EE21A}">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FAEE2D-E799-5742-A517-4FE867E5BF59}">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第四十条　在城市、镇规划区内进行建筑物、构筑物、道路、管线和其他工程建设的，建设单位或者个人应当向城市、县人民政府城乡规划主管部门或者省、自治区、直辖市人民政府确定的镇人民政府申请办理建设工程规划许可证。</a:t>
          </a:r>
        </a:p>
      </dsp:txBody>
      <dsp:txXfrm>
        <a:off x="0" y="1276350"/>
        <a:ext cx="6492875" cy="1276350"/>
      </dsp:txXfrm>
    </dsp:sp>
    <dsp:sp modelId="{ABEF7C34-C358-F34E-951F-420EB8606150}">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95D678-C2C3-9D47-8B42-CCE54B55B923}">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申请办理建设工程规划许可证，应当提交使用土地的有关证明文件、建设工程设计方案等材料。需要建设单位编制修建性详细规划的建设项目，还应当提交修建性详细规划。对符合控制性详细规划和规划条件的，由城市、县人民政府城乡规划主管部门或者省、自治区、直辖市人民政府确定的镇人民政府核发建设工程规划许可证。</a:t>
          </a:r>
        </a:p>
      </dsp:txBody>
      <dsp:txXfrm>
        <a:off x="0" y="2552700"/>
        <a:ext cx="6492875" cy="1276350"/>
      </dsp:txXfrm>
    </dsp:sp>
    <dsp:sp modelId="{F5EDEFBD-1D1F-5540-96E9-33B6E0BC1466}">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4B42CC-3EA8-E947-96B0-6FAD4737DABC}">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城市、县人民政府城乡规划主管部门或者省、自治区、直辖市人民政府确定的镇人民政府应当依法将经审定的修建性详细规划、建设工程设计方案的总平面图予以公布。</a:t>
          </a:r>
        </a:p>
      </dsp:txBody>
      <dsp:txXfrm>
        <a:off x="0" y="3829050"/>
        <a:ext cx="6492875" cy="127635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C05A2-EF62-8545-B61E-DF8066AF9847}">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F33054-4EF4-934C-AF7C-705FE44EC7B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第四十一条　在乡、村庄规划区内进行乡镇企业、乡村公共设施和公益事业建设的，建设单位或者个人应当向乡、镇人民政府提出申请，由乡、镇人民政府报城市、县人民政府城乡规划主管部门核发乡村建设规划许可证。</a:t>
          </a:r>
        </a:p>
      </dsp:txBody>
      <dsp:txXfrm>
        <a:off x="0" y="0"/>
        <a:ext cx="6492875" cy="1276350"/>
      </dsp:txXfrm>
    </dsp:sp>
    <dsp:sp modelId="{B746C60A-64C8-5243-9F89-5DD871800BA4}">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1BD070-5E4B-C54E-A701-BD43E67495D6}">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在乡、村庄规划区内使用原有宅基地进行农村村民住宅建设的规划管理办法，由省、自治区、直辖市制定。</a:t>
          </a:r>
        </a:p>
      </dsp:txBody>
      <dsp:txXfrm>
        <a:off x="0" y="1276350"/>
        <a:ext cx="6492875" cy="1276350"/>
      </dsp:txXfrm>
    </dsp:sp>
    <dsp:sp modelId="{EE71FF18-D5E4-3C46-9128-FEECA06C4059}">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DC8D34-AA88-E742-81FD-8F35422365D8}">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在乡、村庄规划区内进行乡镇企业、乡村公共设施和公益事业建设以及农村村民住宅建设，不得占用农用地；确需占用农用地的，应当依照</a:t>
          </a:r>
          <a:r>
            <a:rPr lang="en-US" altLang="zh-CN" sz="1600" b="0" i="0" u="none" kern="1200"/>
            <a:t>《</a:t>
          </a:r>
          <a:r>
            <a:rPr lang="zh-CN" altLang="en-US" sz="1600" b="0" i="0" u="none" kern="1200"/>
            <a:t>中华人民共和国土地管理法</a:t>
          </a:r>
          <a:r>
            <a:rPr lang="en-US" altLang="zh-CN" sz="1600" b="0" i="0" u="none" kern="1200"/>
            <a:t>》</a:t>
          </a:r>
          <a:r>
            <a:rPr lang="zh-CN" altLang="en-US" sz="1600" b="0" i="0" u="none" kern="1200"/>
            <a:t>有关规定办理农用地转用审批手续后，由城市、县人民政府城乡规划主管部门核发乡村建设规划许可证。</a:t>
          </a:r>
        </a:p>
      </dsp:txBody>
      <dsp:txXfrm>
        <a:off x="0" y="2552700"/>
        <a:ext cx="6492875" cy="1276350"/>
      </dsp:txXfrm>
    </dsp:sp>
    <dsp:sp modelId="{0E60DDC2-8D64-A348-B1CC-8EAD485A21C3}">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39D365-EBB1-7E48-9D99-464C111CBA96}">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建设单位或者个人在取得乡村建设规划许可证后，方可办理用地审批手续。</a:t>
          </a:r>
        </a:p>
      </dsp:txBody>
      <dsp:txXfrm>
        <a:off x="0" y="3829050"/>
        <a:ext cx="6492875" cy="127635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36697-CC5A-0C41-8E33-BDCCE838773F}">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01DC3F-F7DF-B147-B7F5-B7636445E09C}">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第四十二条　城乡规划主管部门不得在城乡规划确定的建设用地范围以外作出规划许可。</a:t>
          </a:r>
        </a:p>
      </dsp:txBody>
      <dsp:txXfrm>
        <a:off x="0" y="2492"/>
        <a:ext cx="6492875" cy="1700138"/>
      </dsp:txXfrm>
    </dsp:sp>
    <dsp:sp modelId="{871398B2-ACFC-DE4D-A52C-3F9E5823F454}">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02A885-0869-9140-9DB6-67529D844DD0}">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第四十三条　建设单位应当按照规划条件进行建设；确需变更的，必须向城市、县人民政府城乡规划主管部门提出申请。变更内容不符合控制性详细规划的，城乡规划主管部门不得批准。城市、县人民政府城乡规划主管部门应当及时将依法变更后的规划条件通报同级土地主管部门并公示。</a:t>
          </a:r>
        </a:p>
      </dsp:txBody>
      <dsp:txXfrm>
        <a:off x="0" y="1702630"/>
        <a:ext cx="6492875" cy="1700138"/>
      </dsp:txXfrm>
    </dsp:sp>
    <dsp:sp modelId="{6B71CF55-46F3-2044-91A3-5CBC79EF26C1}">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89F7A-ACE1-A342-BBAB-14CAE1E2200C}">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建设单位应当及时将依法变更后的规划条件报有关人民政府土地主管部门备案。</a:t>
          </a:r>
        </a:p>
      </dsp:txBody>
      <dsp:txXfrm>
        <a:off x="0" y="3402769"/>
        <a:ext cx="6492875" cy="170013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6E469-C35F-714B-A86B-070D03B5119D}">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CBF3DA-69B2-7441-8F7D-2AC394551EC0}">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第四十四条　在城市、镇规划区内进行临时建设的，应当经城市、县人民政府城乡规划主管部门批准。临时建设影响近期建设规划或者控制性详细规划的实施以及交通、市容、安全等的，不得批准。</a:t>
          </a:r>
        </a:p>
      </dsp:txBody>
      <dsp:txXfrm>
        <a:off x="0" y="623"/>
        <a:ext cx="6492875" cy="1020830"/>
      </dsp:txXfrm>
    </dsp:sp>
    <dsp:sp modelId="{7D787C1A-1F11-2040-96AF-A1C3D3C62179}">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146D64-9481-4448-8F5A-19AA01A88008}">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临时建设应当在批准的使用期限内自行拆除。</a:t>
          </a:r>
        </a:p>
      </dsp:txBody>
      <dsp:txXfrm>
        <a:off x="0" y="1021453"/>
        <a:ext cx="6492875" cy="1020830"/>
      </dsp:txXfrm>
    </dsp:sp>
    <dsp:sp modelId="{5B21394D-B4CD-FC4F-8610-616931628EBF}">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341068-EFCD-5145-8C57-7F34502B0226}">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临时建设和临时用地规划管理的具体办法，由省、自治区、直辖市人民政府制定。</a:t>
          </a:r>
        </a:p>
      </dsp:txBody>
      <dsp:txXfrm>
        <a:off x="0" y="2042284"/>
        <a:ext cx="6492875" cy="1020830"/>
      </dsp:txXfrm>
    </dsp:sp>
    <dsp:sp modelId="{68F39EC2-975C-504C-A5CD-F2B8AB89C0B9}">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7BC0B0-1CE4-AF43-91C3-68B54D642C7F}">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第四十五条　县级以上地方人民政府城乡规划主管部门按照国务院规定对建设工程是否符合规划条件予以核实。未经核实或者经核实不符合规划条件的，建设单位不得组织竣工验收。</a:t>
          </a:r>
        </a:p>
      </dsp:txBody>
      <dsp:txXfrm>
        <a:off x="0" y="3063115"/>
        <a:ext cx="6492875" cy="1020830"/>
      </dsp:txXfrm>
    </dsp:sp>
    <dsp:sp modelId="{84CC87B3-E2D7-CF44-B50C-3081DDFF6AA8}">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A7D2DA-0C35-C341-BDC2-698B0CDBA460}">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建设单位应当在竣工验收后六个月内向城乡规划主管部门报送有关竣工验收资料。</a:t>
          </a:r>
        </a:p>
      </dsp:txBody>
      <dsp:txXfrm>
        <a:off x="0" y="4083946"/>
        <a:ext cx="6492875" cy="102083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A72EC-1231-F543-92FF-B667A7785841}">
      <dsp:nvSpPr>
        <dsp:cNvPr id="0" name=""/>
        <dsp:cNvSpPr/>
      </dsp:nvSpPr>
      <dsp:spPr>
        <a:xfrm>
          <a:off x="0" y="0"/>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4FA71D-CC1A-D544-9BED-D56BDC936C4B}">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dirty="0"/>
            <a:t>第四十六条　省域城镇体系规划、城市总体规划、镇总体规划的组织编制机关，应当组织有关部门和专家定期对规划实施情况进行评估，并采取论证会、听证会或者其他方式征求公众意见。</a:t>
          </a:r>
          <a:endParaRPr lang="zh-CN" altLang="en-US" sz="3100" kern="1200" dirty="0"/>
        </a:p>
      </dsp:txBody>
      <dsp:txXfrm>
        <a:off x="0" y="0"/>
        <a:ext cx="10515600" cy="2175669"/>
      </dsp:txXfrm>
    </dsp:sp>
    <dsp:sp modelId="{F0F7BF27-E9FD-3C41-A17A-152365706085}">
      <dsp:nvSpPr>
        <dsp:cNvPr id="0" name=""/>
        <dsp:cNvSpPr/>
      </dsp:nvSpPr>
      <dsp:spPr>
        <a:xfrm>
          <a:off x="0" y="2175669"/>
          <a:ext cx="105156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415744-69FB-484D-9D09-3622A2728FD5}">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zh-CN" altLang="en-US" sz="3100" b="0" i="0" u="none" kern="1200"/>
            <a:t>组织编制机关应当向本级人民代表大会常务委员会、镇人民代表大会和原审批机关提出评估报告并附具征求意见的情况。</a:t>
          </a:r>
          <a:endParaRPr lang="zh-CN" altLang="en-US" sz="3100" kern="1200"/>
        </a:p>
      </dsp:txBody>
      <dsp:txXfrm>
        <a:off x="0" y="2175669"/>
        <a:ext cx="10515600" cy="217566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EDAE1-D734-3A49-8C37-A9B11EB208C2}">
      <dsp:nvSpPr>
        <dsp:cNvPr id="0" name=""/>
        <dsp:cNvSpPr/>
      </dsp:nvSpPr>
      <dsp:spPr>
        <a:xfrm>
          <a:off x="0" y="348"/>
          <a:ext cx="723999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CA106C-7033-364D-9F01-CFFCDCDD9E2C}">
      <dsp:nvSpPr>
        <dsp:cNvPr id="0" name=""/>
        <dsp:cNvSpPr/>
      </dsp:nvSpPr>
      <dsp:spPr>
        <a:xfrm>
          <a:off x="0" y="348"/>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第四十七条　有下列情形之一的，组织编制机关方可按照规定的权限和程序修改省域城镇体系规划、城市总体规划、镇总体规划：</a:t>
          </a:r>
        </a:p>
      </dsp:txBody>
      <dsp:txXfrm>
        <a:off x="0" y="348"/>
        <a:ext cx="7239995" cy="755065"/>
      </dsp:txXfrm>
    </dsp:sp>
    <dsp:sp modelId="{76E663CB-8602-D846-910A-DF0DCE4663CA}">
      <dsp:nvSpPr>
        <dsp:cNvPr id="0" name=""/>
        <dsp:cNvSpPr/>
      </dsp:nvSpPr>
      <dsp:spPr>
        <a:xfrm>
          <a:off x="0" y="755413"/>
          <a:ext cx="7239995" cy="0"/>
        </a:xfrm>
        <a:prstGeom prst="line">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CA7311-8569-C54E-8C53-0D26FA46EB1F}">
      <dsp:nvSpPr>
        <dsp:cNvPr id="0" name=""/>
        <dsp:cNvSpPr/>
      </dsp:nvSpPr>
      <dsp:spPr>
        <a:xfrm>
          <a:off x="0" y="755413"/>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（一）上级人民政府制定的城乡规划发生变更，提出修改规划要求的；</a:t>
          </a:r>
        </a:p>
      </dsp:txBody>
      <dsp:txXfrm>
        <a:off x="0" y="755413"/>
        <a:ext cx="7239995" cy="755065"/>
      </dsp:txXfrm>
    </dsp:sp>
    <dsp:sp modelId="{E0B6D986-77B4-C043-B3AC-D1B0CFF8713A}">
      <dsp:nvSpPr>
        <dsp:cNvPr id="0" name=""/>
        <dsp:cNvSpPr/>
      </dsp:nvSpPr>
      <dsp:spPr>
        <a:xfrm>
          <a:off x="0" y="1510479"/>
          <a:ext cx="7239995" cy="0"/>
        </a:xfrm>
        <a:prstGeom prst="lin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8299C-A120-7548-8BC0-0CEF92EBBDDB}">
      <dsp:nvSpPr>
        <dsp:cNvPr id="0" name=""/>
        <dsp:cNvSpPr/>
      </dsp:nvSpPr>
      <dsp:spPr>
        <a:xfrm>
          <a:off x="0" y="1510479"/>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（二）行政区划调整确需修改规划的；</a:t>
          </a:r>
        </a:p>
      </dsp:txBody>
      <dsp:txXfrm>
        <a:off x="0" y="1510479"/>
        <a:ext cx="7239995" cy="755065"/>
      </dsp:txXfrm>
    </dsp:sp>
    <dsp:sp modelId="{D99F19C4-F300-6943-B6E7-FA7B756D9E8F}">
      <dsp:nvSpPr>
        <dsp:cNvPr id="0" name=""/>
        <dsp:cNvSpPr/>
      </dsp:nvSpPr>
      <dsp:spPr>
        <a:xfrm>
          <a:off x="0" y="2265544"/>
          <a:ext cx="7239995" cy="0"/>
        </a:xfrm>
        <a:prstGeom prst="line">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BDBA97-BCE5-AB42-9D4F-1763664D7AB7}">
      <dsp:nvSpPr>
        <dsp:cNvPr id="0" name=""/>
        <dsp:cNvSpPr/>
      </dsp:nvSpPr>
      <dsp:spPr>
        <a:xfrm>
          <a:off x="0" y="2265544"/>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（三）因国务院批准重大建设工程确需修改规划的；</a:t>
          </a:r>
        </a:p>
      </dsp:txBody>
      <dsp:txXfrm>
        <a:off x="0" y="2265544"/>
        <a:ext cx="7239995" cy="755065"/>
      </dsp:txXfrm>
    </dsp:sp>
    <dsp:sp modelId="{1D9A7458-B85E-3F49-8DB4-EECC34438D83}">
      <dsp:nvSpPr>
        <dsp:cNvPr id="0" name=""/>
        <dsp:cNvSpPr/>
      </dsp:nvSpPr>
      <dsp:spPr>
        <a:xfrm>
          <a:off x="0" y="3020609"/>
          <a:ext cx="7239995" cy="0"/>
        </a:xfrm>
        <a:prstGeom prst="lin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DF7705-0274-DF47-BD01-6B66BAC73C3A}">
      <dsp:nvSpPr>
        <dsp:cNvPr id="0" name=""/>
        <dsp:cNvSpPr/>
      </dsp:nvSpPr>
      <dsp:spPr>
        <a:xfrm>
          <a:off x="0" y="3020609"/>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（四）经评估确需修改规划的；</a:t>
          </a:r>
        </a:p>
      </dsp:txBody>
      <dsp:txXfrm>
        <a:off x="0" y="3020609"/>
        <a:ext cx="7239995" cy="755065"/>
      </dsp:txXfrm>
    </dsp:sp>
    <dsp:sp modelId="{368CC999-0CF2-5F40-8FEA-F2D3B1B11823}">
      <dsp:nvSpPr>
        <dsp:cNvPr id="0" name=""/>
        <dsp:cNvSpPr/>
      </dsp:nvSpPr>
      <dsp:spPr>
        <a:xfrm>
          <a:off x="0" y="3775675"/>
          <a:ext cx="7239995" cy="0"/>
        </a:xfrm>
        <a:prstGeom prst="line">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641102-3019-8D42-9E89-CD66942A46AC}">
      <dsp:nvSpPr>
        <dsp:cNvPr id="0" name=""/>
        <dsp:cNvSpPr/>
      </dsp:nvSpPr>
      <dsp:spPr>
        <a:xfrm>
          <a:off x="0" y="3775675"/>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（五）城乡规划的审批机关认为应当修改规划的其他情形。</a:t>
          </a:r>
        </a:p>
      </dsp:txBody>
      <dsp:txXfrm>
        <a:off x="0" y="3775675"/>
        <a:ext cx="7239995" cy="755065"/>
      </dsp:txXfrm>
    </dsp:sp>
    <dsp:sp modelId="{ED5D6D04-C96A-D749-A852-D84737824589}">
      <dsp:nvSpPr>
        <dsp:cNvPr id="0" name=""/>
        <dsp:cNvSpPr/>
      </dsp:nvSpPr>
      <dsp:spPr>
        <a:xfrm>
          <a:off x="0" y="4530740"/>
          <a:ext cx="7239995" cy="0"/>
        </a:xfrm>
        <a:prstGeom prst="lin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C0C4E0-3A2B-B04C-B864-19B4AF181711}">
      <dsp:nvSpPr>
        <dsp:cNvPr id="0" name=""/>
        <dsp:cNvSpPr/>
      </dsp:nvSpPr>
      <dsp:spPr>
        <a:xfrm>
          <a:off x="0" y="4530740"/>
          <a:ext cx="7232924" cy="114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dirty="0"/>
            <a:t>修改省域城镇体系规划、城市总体规划、镇总体规划前，组织编制机关应当对原规划的实施情况进行总结，并向原审批机关报告；修改涉及城市总体规划、镇总体规划强制性内容的，应当先向原审批机关提出专题报告，经同意后，方可编制修改方案。</a:t>
          </a:r>
        </a:p>
      </dsp:txBody>
      <dsp:txXfrm>
        <a:off x="0" y="4530740"/>
        <a:ext cx="7232924" cy="1143674"/>
      </dsp:txXfrm>
    </dsp:sp>
    <dsp:sp modelId="{D7881974-9107-B04F-B95F-C6492B8B4970}">
      <dsp:nvSpPr>
        <dsp:cNvPr id="0" name=""/>
        <dsp:cNvSpPr/>
      </dsp:nvSpPr>
      <dsp:spPr>
        <a:xfrm>
          <a:off x="0" y="5674415"/>
          <a:ext cx="723999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57066A-EA05-C84B-B4E6-D650E9F8E0EE}">
      <dsp:nvSpPr>
        <dsp:cNvPr id="0" name=""/>
        <dsp:cNvSpPr/>
      </dsp:nvSpPr>
      <dsp:spPr>
        <a:xfrm>
          <a:off x="0" y="5674415"/>
          <a:ext cx="7239995" cy="755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修改后的省域城镇体系规划、城市总体规划、镇总体规划，应当依照本法第十三条、</a:t>
          </a:r>
        </a:p>
      </dsp:txBody>
      <dsp:txXfrm>
        <a:off x="0" y="5674415"/>
        <a:ext cx="7239995" cy="75506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74612-A111-3C42-90C8-CB1A154680B9}">
      <dsp:nvSpPr>
        <dsp:cNvPr id="0" name=""/>
        <dsp:cNvSpPr/>
      </dsp:nvSpPr>
      <dsp:spPr>
        <a:xfrm>
          <a:off x="0" y="129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DB3492-78EA-774D-B1F4-9624C421DAB4}">
      <dsp:nvSpPr>
        <dsp:cNvPr id="0" name=""/>
        <dsp:cNvSpPr/>
      </dsp:nvSpPr>
      <dsp:spPr>
        <a:xfrm>
          <a:off x="0" y="1293"/>
          <a:ext cx="6486534" cy="2101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dirty="0"/>
            <a:t>第四十八条　修改控制性详细规划的，组织编制机关应当对修改的必要性进行论证，征求规划地段内利害关系人的意见，并向原审批机关提出专题报告，经原审批机关同意后，方可编制修改方案。修改后的控制性详细规划，应当依照本法第十九条、第二十条规定的审批程序报批。控制性详细规划修改涉及城市总体规划、镇总体规划的强制性内容的，应当先修改总体规划。</a:t>
          </a:r>
        </a:p>
      </dsp:txBody>
      <dsp:txXfrm>
        <a:off x="0" y="1293"/>
        <a:ext cx="6486534" cy="2101396"/>
      </dsp:txXfrm>
    </dsp:sp>
    <dsp:sp modelId="{21C115DE-0F2B-1C43-9D8F-8BDC1B01F016}">
      <dsp:nvSpPr>
        <dsp:cNvPr id="0" name=""/>
        <dsp:cNvSpPr/>
      </dsp:nvSpPr>
      <dsp:spPr>
        <a:xfrm>
          <a:off x="0" y="210269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E78F88-B39E-474C-A84D-3D82CF088DA9}">
      <dsp:nvSpPr>
        <dsp:cNvPr id="0" name=""/>
        <dsp:cNvSpPr/>
      </dsp:nvSpPr>
      <dsp:spPr>
        <a:xfrm>
          <a:off x="0" y="2102690"/>
          <a:ext cx="6492875" cy="1500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修改乡规划、村庄规划的，应当依照本法第二十二条规定的审批程序报批。</a:t>
          </a:r>
        </a:p>
      </dsp:txBody>
      <dsp:txXfrm>
        <a:off x="0" y="2102690"/>
        <a:ext cx="6492875" cy="1500708"/>
      </dsp:txXfrm>
    </dsp:sp>
    <dsp:sp modelId="{9544E0B2-5C57-AB4E-83BB-FBACFB7F241C}">
      <dsp:nvSpPr>
        <dsp:cNvPr id="0" name=""/>
        <dsp:cNvSpPr/>
      </dsp:nvSpPr>
      <dsp:spPr>
        <a:xfrm>
          <a:off x="0" y="3603398"/>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B6BBFD-CAEF-7E44-BAF5-DCE2776402AA}">
      <dsp:nvSpPr>
        <dsp:cNvPr id="0" name=""/>
        <dsp:cNvSpPr/>
      </dsp:nvSpPr>
      <dsp:spPr>
        <a:xfrm>
          <a:off x="0" y="3603398"/>
          <a:ext cx="6492875" cy="1500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第四十九条　城市、县、镇人民政府修改近期建设规划的，应当将修改后的近期建设规划报总体规划审批机关备案。</a:t>
          </a:r>
        </a:p>
      </dsp:txBody>
      <dsp:txXfrm>
        <a:off x="0" y="3603398"/>
        <a:ext cx="6492875" cy="150070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A51A4-0B32-444D-82D6-04080D29C832}">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9E9F21-B807-2C4F-8A22-563C5F48EF7E}">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第五十条　在选址意见书、建设用地规划许可证、建设工程规划许可证或者乡村建设规划许可证发放后，因依法修改城乡规划给被许可人合法权益造成损失的，应当依法给予补偿。</a:t>
          </a:r>
        </a:p>
      </dsp:txBody>
      <dsp:txXfrm>
        <a:off x="0" y="0"/>
        <a:ext cx="6492875" cy="2552700"/>
      </dsp:txXfrm>
    </dsp:sp>
    <dsp:sp modelId="{DE1DB6EE-D9C2-034E-A27F-2B8269EB2C35}">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98CE6E-8E3C-C749-B9D7-0E121695B891}">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经依法审定的修建性详细规划、建设工程设计方案的总平面图不得随意修改；确需修改的，城乡规划主管部门应当采取听证会等形式，听取利害关系人的意见；因修改给利害关系人合法权益造成损失的，应当依法给予补偿。</a:t>
          </a:r>
        </a:p>
      </dsp:txBody>
      <dsp:txXfrm>
        <a:off x="0" y="2552700"/>
        <a:ext cx="6492875" cy="255270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66742-96E0-D44D-8586-A4166B0D736B}">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AB51D3-F8AC-FA46-8952-D059AB9DB7D2}">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CN" altLang="en-US" sz="3200" b="0" i="0" u="none" kern="1200"/>
            <a:t>第五十一条　县级以上人民政府及其城乡规划主管部门应当加强对城乡规划编制、审批、实施、修改的监督检查。</a:t>
          </a:r>
        </a:p>
      </dsp:txBody>
      <dsp:txXfrm>
        <a:off x="0" y="0"/>
        <a:ext cx="6492875" cy="2552700"/>
      </dsp:txXfrm>
    </dsp:sp>
    <dsp:sp modelId="{A69FE7F7-9C81-9A48-A4B6-2A61D91DDA17}">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5C2BFB-4EF3-A74B-88B5-4DB5D964DEC4}">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CN" altLang="en-US" sz="3200" b="0" i="0" u="none" kern="1200"/>
            <a:t>第五十二条　地方各级人民政府应当向本级人民代表大会常务委员会或者乡、镇人民代表大会报告城乡规划的实施情况，并接受监督。</a:t>
          </a:r>
        </a:p>
      </dsp:txBody>
      <dsp:txXfrm>
        <a:off x="0" y="2552700"/>
        <a:ext cx="6492875" cy="255270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0727F-5332-7F46-99F6-746E0A672704}">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ACE2FB-6A34-C04C-A4C7-2D582C2B0E4D}">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第五十三条　县级以上人民政府城乡规划主管部门对城乡规划的实施情况进行监督检查，有权采取以下措施：</a:t>
          </a:r>
        </a:p>
      </dsp:txBody>
      <dsp:txXfrm>
        <a:off x="0" y="623"/>
        <a:ext cx="6492875" cy="1020830"/>
      </dsp:txXfrm>
    </dsp:sp>
    <dsp:sp modelId="{53DD5A83-9509-F642-B194-5E8C792FB7C7}">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FFC4E7-AD74-AE47-9F83-C4C7F46DC70A}">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（一）要求有关单位和人员提供与监督事项有关的文件、资料，并进行复制；</a:t>
          </a:r>
        </a:p>
      </dsp:txBody>
      <dsp:txXfrm>
        <a:off x="0" y="1021453"/>
        <a:ext cx="6492875" cy="1020830"/>
      </dsp:txXfrm>
    </dsp:sp>
    <dsp:sp modelId="{EC8513B3-E3BA-2D4D-98AB-AB4C0D729C16}">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D254BE-3B48-E443-BEDC-0E88C688DA23}">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（二）要求有关单位和人员就监督事项涉及的问题作出解释和说明，并根据需要进入现场进行勘测；</a:t>
          </a:r>
        </a:p>
      </dsp:txBody>
      <dsp:txXfrm>
        <a:off x="0" y="2042284"/>
        <a:ext cx="6492875" cy="1020830"/>
      </dsp:txXfrm>
    </dsp:sp>
    <dsp:sp modelId="{40220ED2-FC99-6D47-B2E1-08B25A2A8FA5}">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FEAE99-692E-C142-BD1A-910DCF1D3846}">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（三）责令有关单位和人员停止违反有关城乡规划的法律、法规的行为。</a:t>
          </a:r>
        </a:p>
      </dsp:txBody>
      <dsp:txXfrm>
        <a:off x="0" y="3063115"/>
        <a:ext cx="6492875" cy="1020830"/>
      </dsp:txXfrm>
    </dsp:sp>
    <dsp:sp modelId="{00F44520-1E0E-854A-88D3-8D11AE09EBDF}">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671591-0E69-AB40-9362-E50C24D210D0}">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城乡规划主管部门的工作人员履行前款规定的监督检查职责，应当出示执法证件。被监督检查的单位和人员应当予以配合，不得妨碍和阻挠依法进行的监督检查活动。</a:t>
          </a:r>
        </a:p>
      </dsp:txBody>
      <dsp:txXfrm>
        <a:off x="0" y="4083946"/>
        <a:ext cx="6492875" cy="1020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4085F-C262-DE4E-944F-9AA5E1C7D74B}">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302C04-49AB-3841-85E8-58F31421FE4C}">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1" i="0" u="none" kern="1200"/>
            <a:t>第三条</a:t>
          </a:r>
          <a:r>
            <a:rPr lang="zh-CN" altLang="en-US" sz="1900" b="0" i="0" u="none" kern="1200"/>
            <a:t>　城市和镇应当依照本法制定城市规划和镇规划。城市、镇规划区内的建设活动应当符合规划要求。</a:t>
          </a:r>
          <a:endParaRPr lang="zh-CN" altLang="en-US" sz="1900" kern="1200"/>
        </a:p>
      </dsp:txBody>
      <dsp:txXfrm>
        <a:off x="0" y="2492"/>
        <a:ext cx="6492875" cy="1700138"/>
      </dsp:txXfrm>
    </dsp:sp>
    <dsp:sp modelId="{054D00D5-D0DF-5E4D-A338-951E5C493A92}">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17A6DA-582A-5C46-8180-FC4C4CDC59F7}">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县级以上地方人民政府根据本地农村经济社会发展水平，按照因地制宜、切实可行的原则，确定应当制定乡规划、村庄规划的区域。在确定区域内的乡、村庄，应当依照本法制定规划，规划区内的乡、村庄建设应当符合规划要求。</a:t>
          </a:r>
          <a:endParaRPr lang="zh-CN" altLang="en-US" sz="1900" kern="1200"/>
        </a:p>
      </dsp:txBody>
      <dsp:txXfrm>
        <a:off x="0" y="1702630"/>
        <a:ext cx="6492875" cy="1700138"/>
      </dsp:txXfrm>
    </dsp:sp>
    <dsp:sp modelId="{622D82F2-6408-B047-8D61-AC37BE15C9BE}">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7E22A2-1EFD-8949-82CC-7E044310EB4B}">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县级以上地方人民政府鼓励、指导前款规定以外的区域的乡、村庄制定和实施乡规划、村庄规划。</a:t>
          </a:r>
          <a:endParaRPr lang="zh-CN" altLang="en-US" sz="1900" kern="1200"/>
        </a:p>
      </dsp:txBody>
      <dsp:txXfrm>
        <a:off x="0" y="3402769"/>
        <a:ext cx="6492875" cy="1700138"/>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05AF9-414A-0247-A69F-5F35A7E72FC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700B61-2531-F64E-86BC-53631B86F102}">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第五十四条　监督检查情况和处理结果应当依法公开，供公众查阅和监督。</a:t>
          </a:r>
        </a:p>
      </dsp:txBody>
      <dsp:txXfrm>
        <a:off x="0" y="0"/>
        <a:ext cx="6492875" cy="1276350"/>
      </dsp:txXfrm>
    </dsp:sp>
    <dsp:sp modelId="{BB3AAA02-05CD-444A-9AFC-35011E91B7DE}">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E57E90-7EBE-D040-957A-CB0BB8E948A0}">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第五十五条　城乡规划主管部门在查处违反本法规定的行为时，发现国家机关工作人员依法应当给予行政处分的，应当向其任免机关或者监察机关提出处分建议。</a:t>
          </a:r>
        </a:p>
      </dsp:txBody>
      <dsp:txXfrm>
        <a:off x="0" y="1276350"/>
        <a:ext cx="6492875" cy="1276350"/>
      </dsp:txXfrm>
    </dsp:sp>
    <dsp:sp modelId="{3A7CF69C-4833-C94E-A6FE-019E95B7B7A8}">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8691A6-ED8F-A841-9270-2BF1A7F2DAA5}">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第五十六条　依照本法规定应当给予行政处罚，而有关城乡规划主管部门不给予行政处罚的，上级人民政府城乡规划主管部门有权责令其作出行政处罚决定或者建议有关人民政府责令其给予行政处罚。</a:t>
          </a:r>
        </a:p>
      </dsp:txBody>
      <dsp:txXfrm>
        <a:off x="0" y="2552700"/>
        <a:ext cx="6492875" cy="1276350"/>
      </dsp:txXfrm>
    </dsp:sp>
    <dsp:sp modelId="{A13D80AC-7F83-2B44-B395-93198250438D}">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65EAFD-F9F1-1C4C-BA1D-5E45696A8828}">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第五十七条　城乡规划主管部门违反本法规定作出行政许可的，上级人民政府城乡规划主管部门有权责令其撤销或者直接撤销该行政许可。因撤销行政许可给当事人合法权益造成损失的，应当依法给予赔偿。</a:t>
          </a:r>
        </a:p>
      </dsp:txBody>
      <dsp:txXfrm>
        <a:off x="0" y="3829050"/>
        <a:ext cx="6492875" cy="127635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4BA4F-E964-054C-A2AE-98DFE076A36F}">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089E1E-EA58-7D40-AB41-80B9F17BA3D6}">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第五十八条　对依法应当编制城乡规划而未组织编制，或者未按法定程序编制、审批、修改城乡规划的，由上级人民政府责令改正，通报批评；对有关人民政府负责人和其他直接责任人员依法给予处分。</a:t>
          </a:r>
        </a:p>
      </dsp:txBody>
      <dsp:txXfrm>
        <a:off x="0" y="0"/>
        <a:ext cx="6492875" cy="2552700"/>
      </dsp:txXfrm>
    </dsp:sp>
    <dsp:sp modelId="{C9217E8B-F71D-534C-9B73-4F71B4A213BE}">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13DEAE-C2A3-CA42-BDA7-2ADBB2E60BD9}">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zh-CN" altLang="en-US" sz="2700" b="0" i="0" u="none" kern="1200"/>
            <a:t>第五十九条　城乡规划组织编制机关委托不具有相应资质等级的单位编制城乡规划的，由上级人民政府责令改正，通报批评；对有关人民政府负责人和其他直接责任人员依法给予处分。</a:t>
          </a:r>
        </a:p>
      </dsp:txBody>
      <dsp:txXfrm>
        <a:off x="0" y="2552700"/>
        <a:ext cx="6492875" cy="255270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F9105-D002-D147-9931-154F76F4BCF6}">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9F05CC-5638-764C-AE6D-4127F3843CEA}">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第六十条　镇人民政府或者县级以上人民政府城乡规划主管部门有下列行为之一的，由本级人民政府、上级人民政府城乡规划主管部门或者监察机关依据职权责令改正，通报批评；对直接负责的主管人员和其他直接责任人员依法给予处分：</a:t>
          </a:r>
        </a:p>
      </dsp:txBody>
      <dsp:txXfrm>
        <a:off x="0" y="623"/>
        <a:ext cx="6492875" cy="729164"/>
      </dsp:txXfrm>
    </dsp:sp>
    <dsp:sp modelId="{8F7A3FD1-CA95-6A40-A937-07B25AE9CC19}">
      <dsp:nvSpPr>
        <dsp:cNvPr id="0" name=""/>
        <dsp:cNvSpPr/>
      </dsp:nvSpPr>
      <dsp:spPr>
        <a:xfrm>
          <a:off x="0" y="729788"/>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4BD280-4FB9-554B-B564-D5D7A326BF61}">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（一）未依法组织编制城市的控制性详细规划、县人民政府所在地镇的控制性详细规划的；</a:t>
          </a:r>
        </a:p>
      </dsp:txBody>
      <dsp:txXfrm>
        <a:off x="0" y="729788"/>
        <a:ext cx="6492875" cy="729164"/>
      </dsp:txXfrm>
    </dsp:sp>
    <dsp:sp modelId="{26E25950-0A31-A741-952E-27F48308BA3F}">
      <dsp:nvSpPr>
        <dsp:cNvPr id="0" name=""/>
        <dsp:cNvSpPr/>
      </dsp:nvSpPr>
      <dsp:spPr>
        <a:xfrm>
          <a:off x="0" y="1458952"/>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589785-EE29-0446-8DF8-C71849D516D2}">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（二）超越职权或者对不符合法定条件的申请人核发选址意见书、建设用地规划许可证、建设工程规划许可证、乡村建设规划许可证的；</a:t>
          </a:r>
        </a:p>
      </dsp:txBody>
      <dsp:txXfrm>
        <a:off x="0" y="1458952"/>
        <a:ext cx="6492875" cy="729164"/>
      </dsp:txXfrm>
    </dsp:sp>
    <dsp:sp modelId="{4D382269-DC91-BB44-8AC5-BF8462026295}">
      <dsp:nvSpPr>
        <dsp:cNvPr id="0" name=""/>
        <dsp:cNvSpPr/>
      </dsp:nvSpPr>
      <dsp:spPr>
        <a:xfrm>
          <a:off x="0" y="2188117"/>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D8D9C6-F79B-DB44-BDEB-52FF2DB2BBEA}">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（三）对符合法定条件的申请人未在法定期限内核发选址意见书、建设用地规划许可证、建设工程规划许可证、乡村建设规划许可证的；</a:t>
          </a:r>
        </a:p>
      </dsp:txBody>
      <dsp:txXfrm>
        <a:off x="0" y="2188117"/>
        <a:ext cx="6492875" cy="729164"/>
      </dsp:txXfrm>
    </dsp:sp>
    <dsp:sp modelId="{C96CFE73-CF08-BD41-9C98-F56C629A084C}">
      <dsp:nvSpPr>
        <dsp:cNvPr id="0" name=""/>
        <dsp:cNvSpPr/>
      </dsp:nvSpPr>
      <dsp:spPr>
        <a:xfrm>
          <a:off x="0" y="2917282"/>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9472D2-68A7-E941-A358-4D48F9E8BA5B}">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（四）未依法对经审定的修建性详细规划、建设工程设计方案的总平面图予以公布的；</a:t>
          </a:r>
        </a:p>
      </dsp:txBody>
      <dsp:txXfrm>
        <a:off x="0" y="2917282"/>
        <a:ext cx="6492875" cy="729164"/>
      </dsp:txXfrm>
    </dsp:sp>
    <dsp:sp modelId="{291227FD-780E-574C-BAC3-09E68107C259}">
      <dsp:nvSpPr>
        <dsp:cNvPr id="0" name=""/>
        <dsp:cNvSpPr/>
      </dsp:nvSpPr>
      <dsp:spPr>
        <a:xfrm>
          <a:off x="0" y="3646447"/>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802AF4-9C1A-5F40-AC44-21C72684F26B}">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（五）同意修改修建性详细规划、建设工程设计方案的总平面图前未采取听证会等形式听取利害关系人的意见的；</a:t>
          </a:r>
        </a:p>
      </dsp:txBody>
      <dsp:txXfrm>
        <a:off x="0" y="3646447"/>
        <a:ext cx="6492875" cy="729164"/>
      </dsp:txXfrm>
    </dsp:sp>
    <dsp:sp modelId="{06CEB96F-76D2-374F-8605-CED5E2CDB77C}">
      <dsp:nvSpPr>
        <dsp:cNvPr id="0" name=""/>
        <dsp:cNvSpPr/>
      </dsp:nvSpPr>
      <dsp:spPr>
        <a:xfrm>
          <a:off x="0" y="4375611"/>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5CFBD8-0556-EA40-BC37-7A093CE4F871}">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（六）发现未依法取得规划许可或者违反规划许可的规定在规划区内进行建设的行为，而不予查处或者接到举报后不依法处理的。</a:t>
          </a:r>
        </a:p>
      </dsp:txBody>
      <dsp:txXfrm>
        <a:off x="0" y="4375611"/>
        <a:ext cx="6492875" cy="72916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2D3CA-41D1-D14E-B162-3F2734531337}">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605C07-2104-2C4B-BDDC-1684D66AADF2}">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第六十一条　县级以上人民政府有关部门有下列行为之一的，由本级人民政府或者上级人民政府有关部门责令改正，通报批评；对直接负责的主管人员和其他直接责任人员依法给予处分：</a:t>
          </a:r>
        </a:p>
      </dsp:txBody>
      <dsp:txXfrm>
        <a:off x="0" y="0"/>
        <a:ext cx="6492875" cy="1276350"/>
      </dsp:txXfrm>
    </dsp:sp>
    <dsp:sp modelId="{5A928906-59EC-2C44-86DA-C569BE9C056B}">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F0660A-184E-A841-A955-4178EC2BD2F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（一）对未依法取得选址意见书的建设项目核发建设项目批准文件的；</a:t>
          </a:r>
        </a:p>
      </dsp:txBody>
      <dsp:txXfrm>
        <a:off x="0" y="1276350"/>
        <a:ext cx="6492875" cy="1276350"/>
      </dsp:txXfrm>
    </dsp:sp>
    <dsp:sp modelId="{52FBAB9D-34E4-BF45-8507-DB1405DAFE97}">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2D64B6-8FE8-1D42-861A-2CE76D8E0E26}">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（二）未依法在国有土地使用权出让合同中确定规划条件或者改变国有土地使用权出让合同中依法确定的规划条件的；</a:t>
          </a:r>
        </a:p>
      </dsp:txBody>
      <dsp:txXfrm>
        <a:off x="0" y="2552700"/>
        <a:ext cx="6492875" cy="1276350"/>
      </dsp:txXfrm>
    </dsp:sp>
    <dsp:sp modelId="{0C3B7F61-D319-AC41-B0CB-33CFA743456B}">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C4A878-7DCE-334C-AD36-4104EC29A8A9}">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（三）对未依法取得建设用地规划许可证的建设单位划拨国有土地使用权的。</a:t>
          </a:r>
        </a:p>
      </dsp:txBody>
      <dsp:txXfrm>
        <a:off x="0" y="3829050"/>
        <a:ext cx="6492875" cy="127635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92801D-516C-9D44-9396-DDC7621ED6DA}">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1EC686-BB2D-D24E-9B63-A4B1BA93EF5F}">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第六十二条　城乡规划编制单位有下列行为之一的，由所在地城市、县人民政府城乡规划主管部门责令限期改正，处合同约定的规划编制费一倍以上二倍以下的罚款；情节严重的，责令停业整顿，由原发证机关降低资质等级或者吊销资质证书；造成损失的，依法承担赔偿责任：</a:t>
          </a:r>
        </a:p>
      </dsp:txBody>
      <dsp:txXfrm>
        <a:off x="0" y="623"/>
        <a:ext cx="6492875" cy="1020830"/>
      </dsp:txXfrm>
    </dsp:sp>
    <dsp:sp modelId="{03DC02F8-D089-E740-AA12-F6B4F90D7C8E}">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17AB8E-A368-F94D-8A88-E69163D94E1D}">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（一）超越资质等级许可的范围承揽城乡规划编制工作的；</a:t>
          </a:r>
        </a:p>
      </dsp:txBody>
      <dsp:txXfrm>
        <a:off x="0" y="1021453"/>
        <a:ext cx="6492875" cy="1020830"/>
      </dsp:txXfrm>
    </dsp:sp>
    <dsp:sp modelId="{68ABCC53-1A1A-F84A-BCD5-32A3A06A9A52}">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89F1E6-856E-6947-B490-3F825AFB3C74}">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（二）违反国家有关标准编制城乡规划的。</a:t>
          </a:r>
        </a:p>
      </dsp:txBody>
      <dsp:txXfrm>
        <a:off x="0" y="2042284"/>
        <a:ext cx="6492875" cy="1020830"/>
      </dsp:txXfrm>
    </dsp:sp>
    <dsp:sp modelId="{AB4165E8-4650-9D4F-906C-026EBCABF891}">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3DC427-AB3C-8641-A134-6B22AACB5E96}">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未依法取得资质证书承揽城乡规划编制工作的，由县级以上地方人民政府城乡规划主管部门责令停止违法行为，依照前款规定处以罚款；造成损失的，依法承担赔偿责任。</a:t>
          </a:r>
        </a:p>
      </dsp:txBody>
      <dsp:txXfrm>
        <a:off x="0" y="3063115"/>
        <a:ext cx="6492875" cy="1020830"/>
      </dsp:txXfrm>
    </dsp:sp>
    <dsp:sp modelId="{CAE7F7CA-96DE-D046-B841-EABA8B6E2067}">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964F74-0EC8-0A4D-96CD-955181CA2325}">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以欺骗手段取得资质证书承揽城乡规划编制工作的，由原发证机关吊销资质证书，依照本条第一款规定处以罚款；造成损失的，依法承担赔偿责任。</a:t>
          </a:r>
        </a:p>
      </dsp:txBody>
      <dsp:txXfrm>
        <a:off x="0" y="4083946"/>
        <a:ext cx="6492875" cy="1020830"/>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78D629-25FA-264D-B186-EB24D6AA80C6}">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0932F21-364B-804D-889B-760811AF9D3F}">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第六十三条　城乡规划编制单位取得资质证书后，不再符合相应的资质条件的，由原发证机关责令限期改正；逾期不改正的，降低资质等级或者吊销资质证书。</a:t>
          </a:r>
        </a:p>
      </dsp:txBody>
      <dsp:txXfrm>
        <a:off x="0" y="2663"/>
        <a:ext cx="6666833" cy="1816197"/>
      </dsp:txXfrm>
    </dsp:sp>
    <dsp:sp modelId="{A6827257-39E4-1743-A26D-B1423D1C9323}">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71AA7B9-145E-B341-8C8B-D7D3C8EA5B99}">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第六十四条　未取得建设工程规划许可证或者未按照建设工程规划许可证的规定进行建设的，由县级以上地方人民政府城乡规划主管部门责令停止建设；尚可采取改正措施消除对规划实施的影响的，限期改正，处建设工程造价百分之五以上百分之十以下的罚款；无法采取改正措施消除影响的，限期拆除，不能拆除的，没收实物或者违法收入，可以并处建设工程造价百分之十以下的罚款。</a:t>
          </a:r>
        </a:p>
      </dsp:txBody>
      <dsp:txXfrm>
        <a:off x="0" y="1818861"/>
        <a:ext cx="6666833" cy="1816197"/>
      </dsp:txXfrm>
    </dsp:sp>
    <dsp:sp modelId="{685806B0-A272-524E-BE6A-65352B16EFB6}">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EB45BFF-CB15-5E40-AEB3-0E77504455FE}">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第六十五条　在乡、村庄规划区内未依法取得乡村建设规划许可证或者未按照乡村建设规划许可证的规定进行建设的，由乡、镇人民政府责令停止建设、限期改正；逾期不改正的，可以拆除。</a:t>
          </a:r>
        </a:p>
      </dsp:txBody>
      <dsp:txXfrm>
        <a:off x="0" y="3635058"/>
        <a:ext cx="6666833" cy="1816197"/>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3FF82-B9CE-124F-A6DE-FE85AFCFCFF3}">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A4BB561-A7E1-BE44-9D81-FD99868C0B95}">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第六十六条　建设单位或者个人有下列行为之一的，由所在地城市、县人民政府城乡规划主管部门责令限期拆除，可以并处临时建设工程造价一倍以下的罚款：</a:t>
          </a:r>
        </a:p>
      </dsp:txBody>
      <dsp:txXfrm>
        <a:off x="0" y="0"/>
        <a:ext cx="6666833" cy="1363480"/>
      </dsp:txXfrm>
    </dsp:sp>
    <dsp:sp modelId="{D038EE32-7286-4941-89F5-280F58402FD0}">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E24C2CC-754D-4641-A936-1A967315F703}">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（一）未经批准进行临时建设的；</a:t>
          </a:r>
        </a:p>
      </dsp:txBody>
      <dsp:txXfrm>
        <a:off x="0" y="1363480"/>
        <a:ext cx="6666833" cy="1363480"/>
      </dsp:txXfrm>
    </dsp:sp>
    <dsp:sp modelId="{2F8EDF54-FBDD-D34A-96BC-CBB53964A73C}">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23A7A69-B605-9A46-89CA-61BAD65CD6E9}">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（二）未按照批准内容进行临时建设的；</a:t>
          </a:r>
        </a:p>
      </dsp:txBody>
      <dsp:txXfrm>
        <a:off x="0" y="2726960"/>
        <a:ext cx="6666833" cy="1363480"/>
      </dsp:txXfrm>
    </dsp:sp>
    <dsp:sp modelId="{31855C6E-0792-9443-AE36-5788F261EB7B}">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660C444-0307-164B-A330-519F06FE5AD4}">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（三）临时建筑物、构筑物超过批准期限不拆除的。</a:t>
          </a:r>
        </a:p>
      </dsp:txBody>
      <dsp:txXfrm>
        <a:off x="0" y="4090440"/>
        <a:ext cx="6666833" cy="1363480"/>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8989E-7EA3-3C43-B61E-9C6172FE05C6}">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FF79E23-EFF4-3B40-BC5A-B6E9227C8682}">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第六十七条　建设单位未在建设工程竣工验收后六个月内向城乡规划主管部门报送有关竣工验收资料的，由所在地城市、县人民政府城乡规划主管部门责令限期补报；逾期不补报的，处一万元以上五万元以下的罚款。</a:t>
          </a:r>
        </a:p>
      </dsp:txBody>
      <dsp:txXfrm>
        <a:off x="0" y="2663"/>
        <a:ext cx="6666833" cy="1816197"/>
      </dsp:txXfrm>
    </dsp:sp>
    <dsp:sp modelId="{FAFB6F19-E623-B946-A323-5DC92AD24554}">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DCE3FF0-46B7-AD45-9F89-22BD69B7A6A4}">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第六十八条　城乡规划主管部门作出责令停止建设或者限期拆除的决定后，当事人不停止建设或者逾期不拆除的，建设工程所在地县级以上地方人民政府可以责成有关部门采取查封施工现场、强制拆除等措施。</a:t>
          </a:r>
        </a:p>
      </dsp:txBody>
      <dsp:txXfrm>
        <a:off x="0" y="1818861"/>
        <a:ext cx="6666833" cy="1816197"/>
      </dsp:txXfrm>
    </dsp:sp>
    <dsp:sp modelId="{15B153D4-65A5-EB4F-96A5-D9EF1AB7C10B}">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C776857-3E69-A845-BA22-B9D1B93DC938}">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第六十九条　违反本法规定，构成犯罪的，依法追究刑事责任。</a:t>
          </a:r>
        </a:p>
      </dsp:txBody>
      <dsp:txXfrm>
        <a:off x="0" y="3635058"/>
        <a:ext cx="6666833" cy="18161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7EFF1-25DB-064B-B47D-F3A18E7E127F}">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F20BE0-44DD-5747-852C-833DE02E4EEC}">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1" i="0" u="none" kern="1200"/>
            <a:t>第四条</a:t>
          </a:r>
          <a:r>
            <a:rPr lang="zh-CN" altLang="en-US" sz="1600" b="0" i="0" u="none" kern="1200"/>
            <a:t>　制定和实施城乡规划，应当遵循城乡统筹、合理布局、节约土地、集约发展和先规划后建设的原则，改善生态环境，促进资源、能源节约和综合利用，保护耕地等自然资源和历史文化遗产，保持地方特色、民族特色和传统风貌，防止污染和其他公害，并符合区域人口发展、国防建设、防灾减灾和公共卫生、公共安全的需要。</a:t>
          </a:r>
          <a:endParaRPr lang="zh-CN" altLang="en-US" sz="1600" kern="1200"/>
        </a:p>
      </dsp:txBody>
      <dsp:txXfrm>
        <a:off x="0" y="2492"/>
        <a:ext cx="6492875" cy="1700138"/>
      </dsp:txXfrm>
    </dsp:sp>
    <dsp:sp modelId="{22ED1CBD-3C4B-294C-8DCC-3A05B7AE1F7A}">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81D24F-4076-154B-A388-E236F5B59857}">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在规划区内进行建设活动，应当遵守土地管理、自然资源和环境保护等法律、法规的规定。</a:t>
          </a:r>
          <a:endParaRPr lang="zh-CN" altLang="en-US" sz="1600" kern="1200"/>
        </a:p>
      </dsp:txBody>
      <dsp:txXfrm>
        <a:off x="0" y="1702630"/>
        <a:ext cx="6492875" cy="1700138"/>
      </dsp:txXfrm>
    </dsp:sp>
    <dsp:sp modelId="{5380F9F1-3986-4040-AF24-394BAE7A3D03}">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578E56-52B2-1349-8CC5-DF7E7EDA6F59}">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县级以上地方人民政府应当根据当地经济社会发展的实际，在城市总体规划、镇总体规划中合理确定城市、镇的发展规模、步骤和建设标准。</a:t>
          </a:r>
          <a:endParaRPr lang="zh-CN" altLang="en-US" sz="1600" kern="1200"/>
        </a:p>
      </dsp:txBody>
      <dsp:txXfrm>
        <a:off x="0" y="3402769"/>
        <a:ext cx="6492875" cy="17001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A5F17-25D5-9A4B-99DE-7CF3110E455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66F426-3DD9-CB41-9C15-0CC67DF3D47B}">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1" i="0" u="none" kern="1200" dirty="0"/>
            <a:t>第五条</a:t>
          </a:r>
          <a:r>
            <a:rPr lang="zh-CN" altLang="en-US" sz="2300" b="0" i="0" u="none" kern="1200" dirty="0"/>
            <a:t>　城市总体规划、镇总体规划以及乡规划和村庄规划的编制，应当依据国民经济和社会发展规划，并与土地利用总体规划相衔接。</a:t>
          </a:r>
          <a:endParaRPr lang="zh-CN" altLang="en-US" sz="2300" kern="1200" dirty="0"/>
        </a:p>
      </dsp:txBody>
      <dsp:txXfrm>
        <a:off x="0" y="0"/>
        <a:ext cx="6492875" cy="1276350"/>
      </dsp:txXfrm>
    </dsp:sp>
    <dsp:sp modelId="{3ED42350-2584-C24C-8A1C-5BAF8522DFE7}">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5AB65E-1A54-CF43-A9F3-DADC623C9F38}">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1" i="0" u="none" kern="1200" dirty="0"/>
            <a:t>第六条</a:t>
          </a:r>
          <a:r>
            <a:rPr lang="zh-CN" altLang="en-US" sz="2300" b="0" i="0" u="none" kern="1200" dirty="0"/>
            <a:t>　各级人民政府应当将城乡规划的编制和管理经费纳入本级财政预算。</a:t>
          </a:r>
          <a:endParaRPr lang="zh-CN" altLang="en-US" sz="2300" kern="1200" dirty="0"/>
        </a:p>
      </dsp:txBody>
      <dsp:txXfrm>
        <a:off x="0" y="1276350"/>
        <a:ext cx="6492875" cy="1276350"/>
      </dsp:txXfrm>
    </dsp:sp>
    <dsp:sp modelId="{4A065484-BC91-AF47-B382-471625C6FD95}">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E1B5D8-F890-CD40-BC83-0FBFCE89FC7E}">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1" i="0" u="none" kern="1200" dirty="0"/>
            <a:t>第七条</a:t>
          </a:r>
          <a:r>
            <a:rPr lang="zh-CN" altLang="en-US" sz="2300" b="0" i="0" u="none" kern="1200" dirty="0"/>
            <a:t>　经依法批准的城乡规划，是城乡建设和规划管理的依据，未经法定程序不得修改。</a:t>
          </a:r>
          <a:endParaRPr lang="zh-CN" altLang="en-US" sz="2300" kern="1200" dirty="0"/>
        </a:p>
      </dsp:txBody>
      <dsp:txXfrm>
        <a:off x="0" y="2552700"/>
        <a:ext cx="6492875" cy="1276350"/>
      </dsp:txXfrm>
    </dsp:sp>
    <dsp:sp modelId="{9CF67EDF-07BB-2E46-A3D0-91CA1200E268}">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B066D7-513C-B14B-A32F-69D8E78C0477}">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zh-CN" altLang="en-US" sz="2300" b="1" i="0" u="none" kern="1200"/>
            <a:t>第八条</a:t>
          </a:r>
          <a:r>
            <a:rPr lang="zh-CN" altLang="en-US" sz="2300" b="0" i="0" u="none" kern="1200"/>
            <a:t>　城乡规划组织编制机关应当及时公布经依法批准的城乡规划。但是，法律、行政法规规定不得公开的内容除外。</a:t>
          </a:r>
          <a:endParaRPr lang="zh-CN" altLang="en-US" sz="2300" kern="1200"/>
        </a:p>
      </dsp:txBody>
      <dsp:txXfrm>
        <a:off x="0" y="3829050"/>
        <a:ext cx="6492875" cy="12763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C855C-BEBC-B446-AC24-049D05C26994}">
      <dsp:nvSpPr>
        <dsp:cNvPr id="0" name=""/>
        <dsp:cNvSpPr/>
      </dsp:nvSpPr>
      <dsp:spPr>
        <a:xfrm>
          <a:off x="0" y="665"/>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36F5489-26C0-FC41-99F2-5CE92E1B1FE3}">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1" i="0" u="none" kern="1200" dirty="0"/>
            <a:t>第九条</a:t>
          </a:r>
          <a:r>
            <a:rPr lang="zh-CN" altLang="en-US" sz="1900" b="0" i="0" u="none" kern="1200" dirty="0"/>
            <a:t>　任何单位和个人都应当遵守经依法批准并公布的城乡规划，服从规划管理，并有权就涉及其利害关系的建设活动是否符合规划的要求向城乡规划主管部门查询。</a:t>
          </a:r>
          <a:endParaRPr lang="zh-CN" altLang="en-US" sz="1900" kern="1200" dirty="0"/>
        </a:p>
      </dsp:txBody>
      <dsp:txXfrm>
        <a:off x="0" y="665"/>
        <a:ext cx="6666833" cy="1090517"/>
      </dsp:txXfrm>
    </dsp:sp>
    <dsp:sp modelId="{BDBEE16E-D0B5-2A4F-AFDA-9B0B5D966BFB}">
      <dsp:nvSpPr>
        <dsp:cNvPr id="0" name=""/>
        <dsp:cNvSpPr/>
      </dsp:nvSpPr>
      <dsp:spPr>
        <a:xfrm>
          <a:off x="0" y="1091183"/>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FFFA75E-CAB5-1B46-B1DF-41804553895B}">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dirty="0"/>
            <a:t>任何单位和个人都有权向城乡规划主管部门或者其他有关部门举报或者控告违反城乡规划的行为。城乡规划主管部门或者其他有关部门对举报或者控告，应当及时受理并组织核查、处理。</a:t>
          </a:r>
          <a:endParaRPr lang="zh-CN" altLang="en-US" sz="1900" kern="1200" dirty="0"/>
        </a:p>
      </dsp:txBody>
      <dsp:txXfrm>
        <a:off x="0" y="1091183"/>
        <a:ext cx="6666833" cy="1090517"/>
      </dsp:txXfrm>
    </dsp:sp>
    <dsp:sp modelId="{2F5B9935-C094-2D42-8ACD-5164E6E87961}">
      <dsp:nvSpPr>
        <dsp:cNvPr id="0" name=""/>
        <dsp:cNvSpPr/>
      </dsp:nvSpPr>
      <dsp:spPr>
        <a:xfrm>
          <a:off x="0" y="2181701"/>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612D141-517F-784F-8EE1-4FA4ABC78EBC}">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1" i="0" u="none" kern="1200" dirty="0"/>
            <a:t>第十条</a:t>
          </a:r>
          <a:r>
            <a:rPr lang="zh-CN" altLang="en-US" sz="1900" b="0" i="0" u="none" kern="1200" dirty="0"/>
            <a:t>　国家鼓励采用先进的科学技术，增强城乡规划的科学性，提高城乡规划实施及监督管理的效能。</a:t>
          </a:r>
          <a:endParaRPr lang="zh-CN" altLang="en-US" sz="1900" kern="1200" dirty="0"/>
        </a:p>
      </dsp:txBody>
      <dsp:txXfrm>
        <a:off x="0" y="2181701"/>
        <a:ext cx="6666833" cy="1090517"/>
      </dsp:txXfrm>
    </dsp:sp>
    <dsp:sp modelId="{76E15753-C185-5C4A-9BFF-C121901E4DBF}">
      <dsp:nvSpPr>
        <dsp:cNvPr id="0" name=""/>
        <dsp:cNvSpPr/>
      </dsp:nvSpPr>
      <dsp:spPr>
        <a:xfrm>
          <a:off x="0" y="3272218"/>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074785-8E89-4947-935C-1E81BC4EB028}">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1" i="0" u="none" kern="1200"/>
            <a:t>第十一条</a:t>
          </a:r>
          <a:r>
            <a:rPr lang="zh-CN" altLang="en-US" sz="1900" b="0" i="0" u="none" kern="1200"/>
            <a:t>　国务院城乡规划主管部门负责全国的城乡规划管理工作。</a:t>
          </a:r>
          <a:endParaRPr lang="zh-CN" altLang="en-US" sz="1900" kern="1200"/>
        </a:p>
      </dsp:txBody>
      <dsp:txXfrm>
        <a:off x="0" y="3272218"/>
        <a:ext cx="6666833" cy="1090517"/>
      </dsp:txXfrm>
    </dsp:sp>
    <dsp:sp modelId="{85A87815-6673-1347-9C5A-8D394D3B54C4}">
      <dsp:nvSpPr>
        <dsp:cNvPr id="0" name=""/>
        <dsp:cNvSpPr/>
      </dsp:nvSpPr>
      <dsp:spPr>
        <a:xfrm>
          <a:off x="0" y="4362736"/>
          <a:ext cx="6666833" cy="0"/>
        </a:xfrm>
        <a:prstGeom prst="lin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577C499-712E-8D40-A4A8-EFAB4EB4DE7E}">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县级以上地方人民政府城乡规划主管部门负责本行政区域内的城乡规划管理工作。</a:t>
          </a:r>
          <a:endParaRPr lang="zh-CN" altLang="en-US" sz="1900" kern="1200"/>
        </a:p>
      </dsp:txBody>
      <dsp:txXfrm>
        <a:off x="0" y="4362736"/>
        <a:ext cx="6666833" cy="10905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02193-E6CF-0B42-89C2-C25BD8DE61DA}">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DAF3FCD-1FE1-DD4E-B13B-01F58517A8E9}">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1" i="0" u="none" kern="1200" dirty="0"/>
            <a:t>第十二条</a:t>
          </a:r>
          <a:r>
            <a:rPr lang="zh-CN" altLang="en-US" sz="2500" b="0" i="0" u="none" kern="1200" dirty="0"/>
            <a:t>　国务院城乡规划主管部门会同国务院有关部门组织编制全国城镇体系规划，用于指导省域城镇体系规划、城市总体规划的编制。</a:t>
          </a:r>
          <a:endParaRPr lang="zh-CN" altLang="en-US" sz="2500" kern="1200" dirty="0"/>
        </a:p>
      </dsp:txBody>
      <dsp:txXfrm>
        <a:off x="0" y="0"/>
        <a:ext cx="6666833" cy="1363480"/>
      </dsp:txXfrm>
    </dsp:sp>
    <dsp:sp modelId="{E639CA8E-3F77-144C-9F9D-18240264CFD1}">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0F2D59F-FF18-C441-8C0C-439538F3047E}">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dirty="0"/>
            <a:t>全国城镇体系规划由国务院城乡规划主管部门报国务院审批。</a:t>
          </a:r>
          <a:endParaRPr lang="zh-CN" altLang="en-US" sz="2500" kern="1200" dirty="0"/>
        </a:p>
      </dsp:txBody>
      <dsp:txXfrm>
        <a:off x="0" y="1363480"/>
        <a:ext cx="6666833" cy="1363480"/>
      </dsp:txXfrm>
    </dsp:sp>
    <dsp:sp modelId="{26FC5D86-F8A7-4B48-A9B6-1985F6037A3E}">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3B3E5E1-8A10-954B-B6A3-766B183D7638}">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1" i="0" u="none" kern="1200" dirty="0"/>
            <a:t>第十三条</a:t>
          </a:r>
          <a:r>
            <a:rPr lang="zh-CN" altLang="en-US" sz="2500" b="0" i="0" u="none" kern="1200" dirty="0"/>
            <a:t>　省、自治区人民政府组织编制省域城镇体系规划，报国务院审批。</a:t>
          </a:r>
          <a:endParaRPr lang="zh-CN" altLang="en-US" sz="2500" kern="1200" dirty="0"/>
        </a:p>
      </dsp:txBody>
      <dsp:txXfrm>
        <a:off x="0" y="2726960"/>
        <a:ext cx="6666833" cy="1363480"/>
      </dsp:txXfrm>
    </dsp:sp>
    <dsp:sp modelId="{134ED47E-62CA-1F43-96B0-7E9B6A9B7EF9}">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70D5E9F-E491-A943-98FF-03C6334CEC2A}">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省域城镇体系规划的内容应当包括：城镇空间布局和规模控制，重大基础设施的布局，为保护生态环境、资源等需要严格控制的区域。</a:t>
          </a:r>
          <a:endParaRPr lang="zh-CN" altLang="en-US" sz="2500" kern="1200"/>
        </a:p>
      </dsp:txBody>
      <dsp:txXfrm>
        <a:off x="0" y="4090440"/>
        <a:ext cx="6666833" cy="13634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88253-BFC0-5444-BE17-A1F4E0A4FEF7}">
      <dsp:nvSpPr>
        <dsp:cNvPr id="0" name=""/>
        <dsp:cNvSpPr/>
      </dsp:nvSpPr>
      <dsp:spPr>
        <a:xfrm>
          <a:off x="0" y="25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1E710B-8B94-2B43-89E7-0DF1B8E33266}">
      <dsp:nvSpPr>
        <dsp:cNvPr id="0" name=""/>
        <dsp:cNvSpPr/>
      </dsp:nvSpPr>
      <dsp:spPr>
        <a:xfrm>
          <a:off x="0" y="2592"/>
          <a:ext cx="6492875" cy="1368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第十四条</a:t>
          </a:r>
          <a:r>
            <a:rPr lang="zh-CN" altLang="en-US" sz="2100" b="0" i="0" u="none" kern="1200" dirty="0"/>
            <a:t>　城市人民政府组织编制城市总体规划。</a:t>
          </a:r>
          <a:endParaRPr lang="zh-CN" altLang="en-US" sz="2100" kern="1200" dirty="0"/>
        </a:p>
      </dsp:txBody>
      <dsp:txXfrm>
        <a:off x="0" y="2592"/>
        <a:ext cx="6492875" cy="1368586"/>
      </dsp:txXfrm>
    </dsp:sp>
    <dsp:sp modelId="{967CB486-41FB-F24E-8F40-D2D825DACF1E}">
      <dsp:nvSpPr>
        <dsp:cNvPr id="0" name=""/>
        <dsp:cNvSpPr/>
      </dsp:nvSpPr>
      <dsp:spPr>
        <a:xfrm>
          <a:off x="0" y="1371178"/>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69035-D3F5-C349-91CF-8207DC9E3F42}">
      <dsp:nvSpPr>
        <dsp:cNvPr id="0" name=""/>
        <dsp:cNvSpPr/>
      </dsp:nvSpPr>
      <dsp:spPr>
        <a:xfrm>
          <a:off x="0" y="1371178"/>
          <a:ext cx="6480199" cy="2363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dirty="0"/>
            <a:t>直辖市的城市总体规划由直辖市人民政府报国务院审批。省、自治区人民政府所在地的城市以及国务院确定的城市的总体规划，由省、自治区人民政府审查同意后，报国务院审批。其他城市的总体规划，由城市人民政府报省、自治区人民政府审批。</a:t>
          </a:r>
          <a:endParaRPr lang="zh-CN" altLang="en-US" sz="2100" kern="1200" dirty="0"/>
        </a:p>
      </dsp:txBody>
      <dsp:txXfrm>
        <a:off x="0" y="1371178"/>
        <a:ext cx="6480199" cy="2363042"/>
      </dsp:txXfrm>
    </dsp:sp>
    <dsp:sp modelId="{E6D6BF22-EC3B-4A41-91A1-B8FBE25075AA}">
      <dsp:nvSpPr>
        <dsp:cNvPr id="0" name=""/>
        <dsp:cNvSpPr/>
      </dsp:nvSpPr>
      <dsp:spPr>
        <a:xfrm>
          <a:off x="0" y="3734221"/>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33A279-8523-2B4C-B4A3-F4348B8D788F}">
      <dsp:nvSpPr>
        <dsp:cNvPr id="0" name=""/>
        <dsp:cNvSpPr/>
      </dsp:nvSpPr>
      <dsp:spPr>
        <a:xfrm>
          <a:off x="0" y="3734221"/>
          <a:ext cx="6492875" cy="1368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1" i="0" u="none" kern="1200" dirty="0"/>
            <a:t>第十五条</a:t>
          </a:r>
          <a:r>
            <a:rPr lang="zh-CN" altLang="en-US" sz="2100" b="0" i="0" u="none" kern="1200" dirty="0"/>
            <a:t>　县人民政府组织编制县人民政府所在地镇的总体规划，报上一级人民政府审批。其他镇的总体规划由镇人民政府组织编制，报上一级人民政府审批。</a:t>
          </a:r>
          <a:endParaRPr lang="zh-CN" altLang="en-US" sz="2100" kern="1200" dirty="0"/>
        </a:p>
      </dsp:txBody>
      <dsp:txXfrm>
        <a:off x="0" y="3734221"/>
        <a:ext cx="6492875" cy="13685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96B54-9195-FB4A-8E17-0848C7340DB8}">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189ED3-DA36-8049-9D50-12887E0BEE8F}">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1" i="0" u="none" kern="1200" dirty="0"/>
            <a:t>第十六条</a:t>
          </a:r>
          <a:r>
            <a:rPr lang="zh-CN" altLang="en-US" sz="1900" b="0" i="0" u="none" kern="1200" dirty="0"/>
            <a:t>　省、自治区人民政府组织编制的省域城镇体系规划，城市、县人民政府组织编制的总体规划，在报上一级人民政府审批前，应当先经本级人民代表大会常务委员会审议，常务委员会组成人员的审议意见交由本级人民政府研究处理。</a:t>
          </a:r>
          <a:endParaRPr lang="zh-CN" altLang="en-US" sz="1900" kern="1200" dirty="0"/>
        </a:p>
      </dsp:txBody>
      <dsp:txXfrm>
        <a:off x="0" y="2492"/>
        <a:ext cx="6492875" cy="1700138"/>
      </dsp:txXfrm>
    </dsp:sp>
    <dsp:sp modelId="{9B57F03A-347B-434F-B0B2-0CA009377273}">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E4DE14-CCF2-BA48-AE27-BBA58A573E9F}">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dirty="0"/>
            <a:t>镇人民政府组织编制的镇总体规划，在报上一级人民政府审批前，应当先经镇人民代表大会审议，代表的审议意见交由本级人民政府研究处理。</a:t>
          </a:r>
          <a:endParaRPr lang="zh-CN" altLang="en-US" sz="1900" kern="1200" dirty="0"/>
        </a:p>
      </dsp:txBody>
      <dsp:txXfrm>
        <a:off x="0" y="1702630"/>
        <a:ext cx="6492875" cy="1700138"/>
      </dsp:txXfrm>
    </dsp:sp>
    <dsp:sp modelId="{4A8B2314-E8F2-F34B-97D2-A8FF42EBBBCE}">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E7A4B1-38D7-AF4C-B56B-0EACFE47D85E}">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dirty="0"/>
            <a:t>规划的组织编制机关报送审批省域城镇体系规划、城市总体规划或者镇总体规划，应当将本级人民代表大会常务委员会组成人员或者镇人民代表大会代表的审议意见和根据审议意见修改规划的情况一并报送。</a:t>
          </a:r>
          <a:endParaRPr lang="zh-CN" altLang="en-US" sz="1900" kern="1200" dirty="0"/>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8A9BD0-F3DD-5E4D-9A3D-0A153BB98104}"/>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830C3161-BE01-2A4F-B227-629B9D1F9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841A7A0C-44DB-814F-AE1A-AC95D0A4DCAE}"/>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7CF4A3F2-1A21-394B-AC84-9FF8B0D07B03}"/>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96585B4-F1AF-CB47-B46A-8717924E2287}"/>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1819262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FE3D05-65C8-D748-9BBB-F8C9F423A5F6}"/>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8922DF18-1DF1-4745-9263-A401B4F5D9C8}"/>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205A080C-B30C-F54F-9841-386A6B433EB4}"/>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04869CB8-EB99-1942-8A7C-06F400B8A9E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D2C22BE-8018-DF4F-83F6-6CE77ACB596D}"/>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4028852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655A04F-7039-7947-9417-278BF3C1F7BA}"/>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3AD4DC71-8311-3945-8D5B-A1426059128D}"/>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A0E50D1D-B21E-5A4E-A598-2F1249A6CA4C}"/>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6A22A7E6-A45F-C547-AD1F-68DCFD894B0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6D552F3-542D-5642-B423-55179D24E96C}"/>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1814194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8B1B62-21D9-F04D-83CE-BADCFD47FDCD}"/>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79C726A6-178B-164C-AC92-D0049BAAF329}"/>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00FF68BA-F702-D044-91ED-F9189FB7EF16}"/>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3018F735-1CA4-C146-A90C-0803D22CE89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0FC2051-A92B-2640-8EE3-8BD5C794202F}"/>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85435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4777A2-962A-704F-9594-6CE7BAF4C679}"/>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B120613D-88B0-C744-A487-DAC8F4D8CB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8D0C3CEA-B87E-264B-BE47-E63B42AC1364}"/>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B5C9F169-9EC2-2C44-B41A-25D22E7DC77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D2E4BA6-A98C-D140-95A8-5A19746C1A2F}"/>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55111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1096AC-70BE-D34C-A07B-2B047A620C37}"/>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7B676BD6-8040-6F4E-8E77-AA0A0F391C7A}"/>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071170D8-DF0C-1D4E-A614-C58F4A1587EC}"/>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68287AAA-8B9B-5F4A-818F-8491F24EE348}"/>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6" name="页脚占位符 5">
            <a:extLst>
              <a:ext uri="{FF2B5EF4-FFF2-40B4-BE49-F238E27FC236}">
                <a16:creationId xmlns:a16="http://schemas.microsoft.com/office/drawing/2014/main" id="{F3568E17-C868-6540-A653-F626CB0FE59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1BD6E8EB-4CB9-644B-9A99-2E09C0D3136B}"/>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90840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C6046A-6165-4946-8455-B20D2A904249}"/>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389E8314-E143-3B42-A83A-6F4F02351B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350B427B-1A6F-7348-8679-C1471C1DF654}"/>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ED908375-7B6C-C044-A268-A9687AA6BF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C2699048-9807-6845-85FE-8756CB672ED8}"/>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462344DA-6710-2847-ACE0-F32AF913A058}"/>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8" name="页脚占位符 7">
            <a:extLst>
              <a:ext uri="{FF2B5EF4-FFF2-40B4-BE49-F238E27FC236}">
                <a16:creationId xmlns:a16="http://schemas.microsoft.com/office/drawing/2014/main" id="{2319105C-5868-B548-8059-AAC9DC8A08ED}"/>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28708F92-95A7-E148-A5DC-804A0DF170C2}"/>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337702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7CC51B-1920-7B46-9955-A6F4888D2ECF}"/>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39B443A5-15A1-9C4A-AD9E-BC5866620170}"/>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4" name="页脚占位符 3">
            <a:extLst>
              <a:ext uri="{FF2B5EF4-FFF2-40B4-BE49-F238E27FC236}">
                <a16:creationId xmlns:a16="http://schemas.microsoft.com/office/drawing/2014/main" id="{5722631C-1E25-B74D-93A1-0478EAF4EFA5}"/>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7C151B16-9C30-5649-9F59-1ED3D2374360}"/>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120135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8E90C21-DFE3-CB4E-8EE9-6F251D6E61EB}"/>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3" name="页脚占位符 2">
            <a:extLst>
              <a:ext uri="{FF2B5EF4-FFF2-40B4-BE49-F238E27FC236}">
                <a16:creationId xmlns:a16="http://schemas.microsoft.com/office/drawing/2014/main" id="{2D83C1B5-1760-6A48-A05B-64650DB8661E}"/>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DCD12A4A-93A6-814A-9468-26D9CE50C814}"/>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95230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9DCE89-CBA4-864F-88C0-FE1FDC88FA99}"/>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22F95A62-F096-3A4A-8FA8-9A6F87A875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6C7EC906-9239-D040-90F8-DD9F0A59CB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CAE6437C-A99E-6B48-B98D-0CD4DE3A0089}"/>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6" name="页脚占位符 5">
            <a:extLst>
              <a:ext uri="{FF2B5EF4-FFF2-40B4-BE49-F238E27FC236}">
                <a16:creationId xmlns:a16="http://schemas.microsoft.com/office/drawing/2014/main" id="{1C705745-CCF2-0B46-973C-8F3985EDE0A9}"/>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EE775F4-D1D6-B94F-9C18-04511517DC73}"/>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1178376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62CDF2-78BB-8942-87CD-1FBD7AEB304F}"/>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E196F3C9-53DB-064F-9C6B-8E43422C77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A1C546D2-9DDD-9E4B-95B1-9D3886189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08E62640-6681-9244-AC27-1CA81921E80C}"/>
              </a:ext>
            </a:extLst>
          </p:cNvPr>
          <p:cNvSpPr>
            <a:spLocks noGrp="1"/>
          </p:cNvSpPr>
          <p:nvPr>
            <p:ph type="dt" sz="half" idx="10"/>
          </p:nvPr>
        </p:nvSpPr>
        <p:spPr/>
        <p:txBody>
          <a:bodyPr/>
          <a:lstStyle/>
          <a:p>
            <a:fld id="{1C18F39C-9BCB-8C4C-93CF-CAC0FA779952}" type="datetimeFigureOut">
              <a:rPr kumimoji="1" lang="zh-CN" altLang="en-US" smtClean="0"/>
              <a:t>2022/2/11</a:t>
            </a:fld>
            <a:endParaRPr kumimoji="1" lang="zh-CN" altLang="en-US"/>
          </a:p>
        </p:txBody>
      </p:sp>
      <p:sp>
        <p:nvSpPr>
          <p:cNvPr id="6" name="页脚占位符 5">
            <a:extLst>
              <a:ext uri="{FF2B5EF4-FFF2-40B4-BE49-F238E27FC236}">
                <a16:creationId xmlns:a16="http://schemas.microsoft.com/office/drawing/2014/main" id="{BEC03243-88DA-344A-9797-AEAD76F42602}"/>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831A4B2C-564B-4B44-A0FC-54EAD1DDF05A}"/>
              </a:ext>
            </a:extLst>
          </p:cNvPr>
          <p:cNvSpPr>
            <a:spLocks noGrp="1"/>
          </p:cNvSpPr>
          <p:nvPr>
            <p:ph type="sldNum" sz="quarter" idx="12"/>
          </p:nvPr>
        </p:nvSpPr>
        <p:spPr/>
        <p:txBody>
          <a:body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395781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29C1F05-D0BF-324E-95B3-99408B6A87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62A64523-8B4D-4C4B-9BDA-CE317D5A2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4E8EDB4E-9567-0244-8F4C-82660D1D15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8F39C-9BCB-8C4C-93CF-CAC0FA779952}" type="datetimeFigureOut">
              <a:rPr kumimoji="1" lang="zh-CN" altLang="en-US" smtClean="0"/>
              <a:t>2022/2/11</a:t>
            </a:fld>
            <a:endParaRPr kumimoji="1" lang="zh-CN" altLang="en-US"/>
          </a:p>
        </p:txBody>
      </p:sp>
      <p:sp>
        <p:nvSpPr>
          <p:cNvPr id="5" name="页脚占位符 4">
            <a:extLst>
              <a:ext uri="{FF2B5EF4-FFF2-40B4-BE49-F238E27FC236}">
                <a16:creationId xmlns:a16="http://schemas.microsoft.com/office/drawing/2014/main" id="{177D24D7-2B4D-2E44-A719-C447F3BBB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7BC7D4EA-A71B-6949-B526-103E715DE9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14DF6-34A5-8744-BFF0-7FE512D5A8A5}" type="slidenum">
              <a:rPr kumimoji="1" lang="zh-CN" altLang="en-US" smtClean="0"/>
              <a:t>‹#›</a:t>
            </a:fld>
            <a:endParaRPr kumimoji="1" lang="zh-CN" altLang="en-US"/>
          </a:p>
        </p:txBody>
      </p:sp>
    </p:spTree>
    <p:extLst>
      <p:ext uri="{BB962C8B-B14F-4D97-AF65-F5344CB8AC3E}">
        <p14:creationId xmlns:p14="http://schemas.microsoft.com/office/powerpoint/2010/main" val="3657949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A2CC77-A33B-8340-80F9-FF65CD238880}"/>
              </a:ext>
            </a:extLst>
          </p:cNvPr>
          <p:cNvSpPr>
            <a:spLocks noGrp="1"/>
          </p:cNvSpPr>
          <p:nvPr>
            <p:ph type="ctrTitle"/>
          </p:nvPr>
        </p:nvSpPr>
        <p:spPr/>
        <p:txBody>
          <a:bodyPr>
            <a:normAutofit/>
          </a:bodyPr>
          <a:lstStyle/>
          <a:p>
            <a:r>
              <a:rPr kumimoji="1" lang="zh-CN" altLang="en-US" sz="5400" dirty="0">
                <a:latin typeface="SimHei" panose="02010609060101010101" pitchFamily="49" charset="-122"/>
                <a:ea typeface="SimHei" panose="02010609060101010101" pitchFamily="49" charset="-122"/>
              </a:rPr>
              <a:t>中华人民共和国城乡规划法</a:t>
            </a:r>
          </a:p>
        </p:txBody>
      </p:sp>
      <p:sp>
        <p:nvSpPr>
          <p:cNvPr id="3" name="副标题 2">
            <a:extLst>
              <a:ext uri="{FF2B5EF4-FFF2-40B4-BE49-F238E27FC236}">
                <a16:creationId xmlns:a16="http://schemas.microsoft.com/office/drawing/2014/main" id="{156AE523-2CCC-3B4A-99DC-950EC7CAEF24}"/>
              </a:ext>
            </a:extLst>
          </p:cNvPr>
          <p:cNvSpPr>
            <a:spLocks noGrp="1"/>
          </p:cNvSpPr>
          <p:nvPr>
            <p:ph type="subTitle" idx="1"/>
          </p:nvPr>
        </p:nvSpPr>
        <p:spPr/>
        <p:txBody>
          <a:bodyPr/>
          <a:lstStyle/>
          <a:p>
            <a:endParaRPr kumimoji="1" lang="zh-CN" altLang="en-US"/>
          </a:p>
        </p:txBody>
      </p:sp>
    </p:spTree>
    <p:extLst>
      <p:ext uri="{BB962C8B-B14F-4D97-AF65-F5344CB8AC3E}">
        <p14:creationId xmlns:p14="http://schemas.microsoft.com/office/powerpoint/2010/main" val="2911287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590A3451-67F7-AE46-9F6D-94845EC57688}"/>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EE13B047-350B-B34C-B9AC-9F8134BD0D7B}"/>
              </a:ext>
            </a:extLst>
          </p:cNvPr>
          <p:cNvGraphicFramePr>
            <a:graphicFrameLocks noGrp="1"/>
          </p:cNvGraphicFramePr>
          <p:nvPr>
            <p:ph idx="1"/>
            <p:extLst>
              <p:ext uri="{D42A27DB-BD31-4B8C-83A1-F6EECF244321}">
                <p14:modId xmlns:p14="http://schemas.microsoft.com/office/powerpoint/2010/main" val="311112153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25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6BF4C83D-661A-2E43-96A1-0E56E821B665}"/>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EF4190DD-5408-544C-856F-8384D93DDF94}"/>
              </a:ext>
            </a:extLst>
          </p:cNvPr>
          <p:cNvGraphicFramePr>
            <a:graphicFrameLocks noGrp="1"/>
          </p:cNvGraphicFramePr>
          <p:nvPr>
            <p:ph idx="1"/>
            <p:extLst>
              <p:ext uri="{D42A27DB-BD31-4B8C-83A1-F6EECF244321}">
                <p14:modId xmlns:p14="http://schemas.microsoft.com/office/powerpoint/2010/main" val="27498721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7653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B4B784AB-8CAA-B24E-AF98-663A35A784F8}"/>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7F016486-DC89-3847-948A-5080C6B52862}"/>
              </a:ext>
            </a:extLst>
          </p:cNvPr>
          <p:cNvGraphicFramePr>
            <a:graphicFrameLocks noGrp="1"/>
          </p:cNvGraphicFramePr>
          <p:nvPr>
            <p:ph idx="1"/>
            <p:extLst>
              <p:ext uri="{D42A27DB-BD31-4B8C-83A1-F6EECF244321}">
                <p14:modId xmlns:p14="http://schemas.microsoft.com/office/powerpoint/2010/main" val="397753889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1057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865B6C2D-6D6B-8945-9738-0C796CF6E0F1}"/>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9EAFC5D-20BA-A346-AAB4-76775833F0A1}"/>
              </a:ext>
            </a:extLst>
          </p:cNvPr>
          <p:cNvGraphicFramePr>
            <a:graphicFrameLocks noGrp="1"/>
          </p:cNvGraphicFramePr>
          <p:nvPr>
            <p:ph idx="1"/>
            <p:extLst>
              <p:ext uri="{D42A27DB-BD31-4B8C-83A1-F6EECF244321}">
                <p14:modId xmlns:p14="http://schemas.microsoft.com/office/powerpoint/2010/main" val="22358448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0803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1834C355-CCAD-D54C-978C-545BBCE736B8}"/>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A4C22C86-6942-C242-A937-01A9B88DE7AD}"/>
              </a:ext>
            </a:extLst>
          </p:cNvPr>
          <p:cNvGraphicFramePr>
            <a:graphicFrameLocks noGrp="1"/>
          </p:cNvGraphicFramePr>
          <p:nvPr>
            <p:ph idx="1"/>
            <p:extLst>
              <p:ext uri="{D42A27DB-BD31-4B8C-83A1-F6EECF244321}">
                <p14:modId xmlns:p14="http://schemas.microsoft.com/office/powerpoint/2010/main" val="229866967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9751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094EFB4-1C35-734B-8756-C70EB0D0EC2A}"/>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25646BC2-E08A-0E42-A451-0D5C78E2D050}"/>
              </a:ext>
            </a:extLst>
          </p:cNvPr>
          <p:cNvGraphicFramePr>
            <a:graphicFrameLocks noGrp="1"/>
          </p:cNvGraphicFramePr>
          <p:nvPr>
            <p:ph idx="1"/>
            <p:extLst>
              <p:ext uri="{D42A27DB-BD31-4B8C-83A1-F6EECF244321}">
                <p14:modId xmlns:p14="http://schemas.microsoft.com/office/powerpoint/2010/main" val="122495367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637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3E4482B9-B52A-5A40-BC98-E73C326B0A28}"/>
              </a:ext>
            </a:extLst>
          </p:cNvPr>
          <p:cNvSpPr>
            <a:spLocks noGrp="1"/>
          </p:cNvSpPr>
          <p:nvPr>
            <p:ph type="title"/>
          </p:nvPr>
        </p:nvSpPr>
        <p:spPr>
          <a:xfrm>
            <a:off x="586478" y="1683756"/>
            <a:ext cx="3115265" cy="2396359"/>
          </a:xfrm>
        </p:spPr>
        <p:txBody>
          <a:bodyPr anchor="b">
            <a:normAutofit/>
          </a:bodyPr>
          <a:lstStyle/>
          <a:p>
            <a:pPr algn="r"/>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EDDE09F9-B029-F24F-9F4F-52B785F118C5}"/>
              </a:ext>
            </a:extLst>
          </p:cNvPr>
          <p:cNvGraphicFramePr>
            <a:graphicFrameLocks noGrp="1"/>
          </p:cNvGraphicFramePr>
          <p:nvPr>
            <p:ph idx="1"/>
            <p:extLst>
              <p:ext uri="{D42A27DB-BD31-4B8C-83A1-F6EECF244321}">
                <p14:modId xmlns:p14="http://schemas.microsoft.com/office/powerpoint/2010/main" val="369767930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497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C7BBA9A-2050-4560-807B-FF3AACACD031}"/>
              </a:ext>
            </a:extLst>
          </p:cNvPr>
          <p:cNvPicPr>
            <a:picLocks noChangeAspect="1"/>
          </p:cNvPicPr>
          <p:nvPr/>
        </p:nvPicPr>
        <p:blipFill rotWithShape="1">
          <a:blip r:embed="rId2"/>
          <a:srcRect r="8444" b="-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标题 1">
            <a:extLst>
              <a:ext uri="{FF2B5EF4-FFF2-40B4-BE49-F238E27FC236}">
                <a16:creationId xmlns:a16="http://schemas.microsoft.com/office/drawing/2014/main" id="{4BA9150C-50B2-2B4A-ACFB-991E544B592D}"/>
              </a:ext>
            </a:extLst>
          </p:cNvPr>
          <p:cNvSpPr>
            <a:spLocks noGrp="1"/>
          </p:cNvSpPr>
          <p:nvPr>
            <p:ph type="title"/>
          </p:nvPr>
        </p:nvSpPr>
        <p:spPr>
          <a:xfrm>
            <a:off x="838200" y="365125"/>
            <a:ext cx="10515600" cy="1325563"/>
          </a:xfrm>
        </p:spPr>
        <p:txBody>
          <a:bodyPr>
            <a:normAutofit/>
          </a:bodyPr>
          <a:lstStyle/>
          <a:p>
            <a:r>
              <a:rPr lang="zh-CN" altLang="en-US" b="0" i="0" u="none" dirty="0"/>
              <a:t>第三章　城乡规划的实施</a:t>
            </a:r>
            <a:endParaRPr kumimoji="1" lang="zh-CN" altLang="en-US" dirty="0"/>
          </a:p>
        </p:txBody>
      </p:sp>
      <p:graphicFrame>
        <p:nvGraphicFramePr>
          <p:cNvPr id="5" name="内容占位符 4">
            <a:extLst>
              <a:ext uri="{FF2B5EF4-FFF2-40B4-BE49-F238E27FC236}">
                <a16:creationId xmlns:a16="http://schemas.microsoft.com/office/drawing/2014/main" id="{5A17913A-57C1-5848-A4D5-B6EF3F221B24}"/>
              </a:ext>
            </a:extLst>
          </p:cNvPr>
          <p:cNvGraphicFramePr>
            <a:graphicFrameLocks noGrp="1"/>
          </p:cNvGraphicFramePr>
          <p:nvPr>
            <p:ph idx="1"/>
            <p:extLst>
              <p:ext uri="{D42A27DB-BD31-4B8C-83A1-F6EECF244321}">
                <p14:modId xmlns:p14="http://schemas.microsoft.com/office/powerpoint/2010/main" val="38254964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1872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DAB55FCE-9E66-0A45-BBAB-ED9CA8DE5F74}"/>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2716BCEE-27FA-F44B-A86B-7F10A9742C06}"/>
              </a:ext>
            </a:extLst>
          </p:cNvPr>
          <p:cNvGraphicFramePr>
            <a:graphicFrameLocks noGrp="1"/>
          </p:cNvGraphicFramePr>
          <p:nvPr>
            <p:ph idx="1"/>
            <p:extLst>
              <p:ext uri="{D42A27DB-BD31-4B8C-83A1-F6EECF244321}">
                <p14:modId xmlns:p14="http://schemas.microsoft.com/office/powerpoint/2010/main" val="21943948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7136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548A0278-0C2E-434E-8F1C-8448913BB852}"/>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08E68429-D664-5041-988E-3F49337348F1}"/>
              </a:ext>
            </a:extLst>
          </p:cNvPr>
          <p:cNvGraphicFramePr>
            <a:graphicFrameLocks noGrp="1"/>
          </p:cNvGraphicFramePr>
          <p:nvPr>
            <p:ph idx="1"/>
            <p:extLst>
              <p:ext uri="{D42A27DB-BD31-4B8C-83A1-F6EECF244321}">
                <p14:modId xmlns:p14="http://schemas.microsoft.com/office/powerpoint/2010/main" val="38650242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985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内容占位符 2">
            <a:extLst>
              <a:ext uri="{FF2B5EF4-FFF2-40B4-BE49-F238E27FC236}">
                <a16:creationId xmlns:a16="http://schemas.microsoft.com/office/drawing/2014/main" id="{C07DB59B-4A6B-EA41-81A6-80698FD36195}"/>
              </a:ext>
            </a:extLst>
          </p:cNvPr>
          <p:cNvSpPr>
            <a:spLocks noGrp="1"/>
          </p:cNvSpPr>
          <p:nvPr>
            <p:ph idx="1"/>
          </p:nvPr>
        </p:nvSpPr>
        <p:spPr>
          <a:xfrm>
            <a:off x="1957987" y="2431765"/>
            <a:ext cx="8276026" cy="3320031"/>
          </a:xfrm>
        </p:spPr>
        <p:txBody>
          <a:bodyPr anchor="ctr">
            <a:normAutofit/>
          </a:bodyPr>
          <a:lstStyle/>
          <a:p>
            <a:r>
              <a:rPr lang="zh-CN" altLang="en-US" sz="2000">
                <a:solidFill>
                  <a:schemeClr val="tx1">
                    <a:lumMod val="85000"/>
                    <a:lumOff val="15000"/>
                  </a:schemeClr>
                </a:solidFill>
              </a:rPr>
              <a:t>（</a:t>
            </a:r>
            <a:r>
              <a:rPr lang="en-US" altLang="zh-CN" sz="2000">
                <a:solidFill>
                  <a:schemeClr val="tx1">
                    <a:lumMod val="85000"/>
                    <a:lumOff val="15000"/>
                  </a:schemeClr>
                </a:solidFill>
              </a:rPr>
              <a:t>2007</a:t>
            </a:r>
            <a:r>
              <a:rPr lang="zh-CN" altLang="en-US" sz="2000">
                <a:solidFill>
                  <a:schemeClr val="tx1">
                    <a:lumMod val="85000"/>
                    <a:lumOff val="15000"/>
                  </a:schemeClr>
                </a:solidFill>
              </a:rPr>
              <a:t>年</a:t>
            </a:r>
            <a:r>
              <a:rPr lang="en-US" altLang="zh-CN" sz="2000">
                <a:solidFill>
                  <a:schemeClr val="tx1">
                    <a:lumMod val="85000"/>
                    <a:lumOff val="15000"/>
                  </a:schemeClr>
                </a:solidFill>
              </a:rPr>
              <a:t>10</a:t>
            </a:r>
            <a:r>
              <a:rPr lang="zh-CN" altLang="en-US" sz="2000">
                <a:solidFill>
                  <a:schemeClr val="tx1">
                    <a:lumMod val="85000"/>
                    <a:lumOff val="15000"/>
                  </a:schemeClr>
                </a:solidFill>
              </a:rPr>
              <a:t>月</a:t>
            </a:r>
            <a:r>
              <a:rPr lang="en-US" altLang="zh-CN" sz="2000">
                <a:solidFill>
                  <a:schemeClr val="tx1">
                    <a:lumMod val="85000"/>
                    <a:lumOff val="15000"/>
                  </a:schemeClr>
                </a:solidFill>
              </a:rPr>
              <a:t>28</a:t>
            </a:r>
            <a:r>
              <a:rPr lang="zh-CN" altLang="en-US" sz="2000">
                <a:solidFill>
                  <a:schemeClr val="tx1">
                    <a:lumMod val="85000"/>
                    <a:lumOff val="15000"/>
                  </a:schemeClr>
                </a:solidFill>
              </a:rPr>
              <a:t>日第十届全国人民代表大会常务委员会第三十次会议通过　根据</a:t>
            </a:r>
            <a:r>
              <a:rPr lang="en-US" altLang="zh-CN" sz="2000">
                <a:solidFill>
                  <a:schemeClr val="tx1">
                    <a:lumMod val="85000"/>
                    <a:lumOff val="15000"/>
                  </a:schemeClr>
                </a:solidFill>
              </a:rPr>
              <a:t>2015</a:t>
            </a:r>
            <a:r>
              <a:rPr lang="zh-CN" altLang="en-US" sz="2000">
                <a:solidFill>
                  <a:schemeClr val="tx1">
                    <a:lumMod val="85000"/>
                    <a:lumOff val="15000"/>
                  </a:schemeClr>
                </a:solidFill>
              </a:rPr>
              <a:t>年</a:t>
            </a:r>
            <a:r>
              <a:rPr lang="en-US" altLang="zh-CN" sz="2000">
                <a:solidFill>
                  <a:schemeClr val="tx1">
                    <a:lumMod val="85000"/>
                    <a:lumOff val="15000"/>
                  </a:schemeClr>
                </a:solidFill>
              </a:rPr>
              <a:t>4</a:t>
            </a:r>
            <a:r>
              <a:rPr lang="zh-CN" altLang="en-US" sz="2000">
                <a:solidFill>
                  <a:schemeClr val="tx1">
                    <a:lumMod val="85000"/>
                    <a:lumOff val="15000"/>
                  </a:schemeClr>
                </a:solidFill>
              </a:rPr>
              <a:t>月</a:t>
            </a:r>
            <a:r>
              <a:rPr lang="en-US" altLang="zh-CN" sz="2000">
                <a:solidFill>
                  <a:schemeClr val="tx1">
                    <a:lumMod val="85000"/>
                    <a:lumOff val="15000"/>
                  </a:schemeClr>
                </a:solidFill>
              </a:rPr>
              <a:t>24</a:t>
            </a:r>
            <a:r>
              <a:rPr lang="zh-CN" altLang="en-US" sz="2000">
                <a:solidFill>
                  <a:schemeClr val="tx1">
                    <a:lumMod val="85000"/>
                    <a:lumOff val="15000"/>
                  </a:schemeClr>
                </a:solidFill>
              </a:rPr>
              <a:t>日第十二届全国人民代表大会常务委员会第十四次会议</a:t>
            </a:r>
            <a:r>
              <a:rPr lang="en-US" altLang="zh-CN" sz="2000">
                <a:solidFill>
                  <a:schemeClr val="tx1">
                    <a:lumMod val="85000"/>
                    <a:lumOff val="15000"/>
                  </a:schemeClr>
                </a:solidFill>
              </a:rPr>
              <a:t>《</a:t>
            </a:r>
            <a:r>
              <a:rPr lang="zh-CN" altLang="en-US" sz="2000">
                <a:solidFill>
                  <a:schemeClr val="tx1">
                    <a:lumMod val="85000"/>
                    <a:lumOff val="15000"/>
                  </a:schemeClr>
                </a:solidFill>
              </a:rPr>
              <a:t>关于修改</a:t>
            </a:r>
            <a:r>
              <a:rPr lang="en-US" altLang="zh-CN" sz="2000">
                <a:solidFill>
                  <a:schemeClr val="tx1">
                    <a:lumMod val="85000"/>
                    <a:lumOff val="15000"/>
                  </a:schemeClr>
                </a:solidFill>
              </a:rPr>
              <a:t>〈</a:t>
            </a:r>
            <a:r>
              <a:rPr lang="zh-CN" altLang="en-US" sz="2000">
                <a:solidFill>
                  <a:schemeClr val="tx1">
                    <a:lumMod val="85000"/>
                    <a:lumOff val="15000"/>
                  </a:schemeClr>
                </a:solidFill>
              </a:rPr>
              <a:t>中华人民共和国港口法</a:t>
            </a:r>
            <a:r>
              <a:rPr lang="en-US" altLang="zh-CN" sz="2000">
                <a:solidFill>
                  <a:schemeClr val="tx1">
                    <a:lumMod val="85000"/>
                    <a:lumOff val="15000"/>
                  </a:schemeClr>
                </a:solidFill>
              </a:rPr>
              <a:t>〉</a:t>
            </a:r>
            <a:r>
              <a:rPr lang="zh-CN" altLang="en-US" sz="2000">
                <a:solidFill>
                  <a:schemeClr val="tx1">
                    <a:lumMod val="85000"/>
                    <a:lumOff val="15000"/>
                  </a:schemeClr>
                </a:solidFill>
              </a:rPr>
              <a:t>等七部法律的决定</a:t>
            </a:r>
            <a:r>
              <a:rPr lang="en-US" altLang="zh-CN" sz="2000">
                <a:solidFill>
                  <a:schemeClr val="tx1">
                    <a:lumMod val="85000"/>
                    <a:lumOff val="15000"/>
                  </a:schemeClr>
                </a:solidFill>
              </a:rPr>
              <a:t>》</a:t>
            </a:r>
            <a:r>
              <a:rPr lang="zh-CN" altLang="en-US" sz="2000">
                <a:solidFill>
                  <a:schemeClr val="tx1">
                    <a:lumMod val="85000"/>
                    <a:lumOff val="15000"/>
                  </a:schemeClr>
                </a:solidFill>
              </a:rPr>
              <a:t>第一次修正　根据</a:t>
            </a:r>
            <a:r>
              <a:rPr lang="en-US" altLang="zh-CN" sz="2000">
                <a:solidFill>
                  <a:schemeClr val="tx1">
                    <a:lumMod val="85000"/>
                    <a:lumOff val="15000"/>
                  </a:schemeClr>
                </a:solidFill>
              </a:rPr>
              <a:t>2019</a:t>
            </a:r>
            <a:r>
              <a:rPr lang="zh-CN" altLang="en-US" sz="2000">
                <a:solidFill>
                  <a:schemeClr val="tx1">
                    <a:lumMod val="85000"/>
                    <a:lumOff val="15000"/>
                  </a:schemeClr>
                </a:solidFill>
              </a:rPr>
              <a:t>年</a:t>
            </a:r>
            <a:r>
              <a:rPr lang="en-US" altLang="zh-CN" sz="2000">
                <a:solidFill>
                  <a:schemeClr val="tx1">
                    <a:lumMod val="85000"/>
                    <a:lumOff val="15000"/>
                  </a:schemeClr>
                </a:solidFill>
              </a:rPr>
              <a:t>4</a:t>
            </a:r>
            <a:r>
              <a:rPr lang="zh-CN" altLang="en-US" sz="2000">
                <a:solidFill>
                  <a:schemeClr val="tx1">
                    <a:lumMod val="85000"/>
                    <a:lumOff val="15000"/>
                  </a:schemeClr>
                </a:solidFill>
              </a:rPr>
              <a:t>月</a:t>
            </a:r>
            <a:r>
              <a:rPr lang="en-US" altLang="zh-CN" sz="2000">
                <a:solidFill>
                  <a:schemeClr val="tx1">
                    <a:lumMod val="85000"/>
                    <a:lumOff val="15000"/>
                  </a:schemeClr>
                </a:solidFill>
              </a:rPr>
              <a:t>23</a:t>
            </a:r>
            <a:r>
              <a:rPr lang="zh-CN" altLang="en-US" sz="2000">
                <a:solidFill>
                  <a:schemeClr val="tx1">
                    <a:lumMod val="85000"/>
                    <a:lumOff val="15000"/>
                  </a:schemeClr>
                </a:solidFill>
              </a:rPr>
              <a:t>日第十三届全国人民代表大会常务委员会第十次会议</a:t>
            </a:r>
            <a:r>
              <a:rPr lang="en-US" altLang="zh-CN" sz="2000">
                <a:solidFill>
                  <a:schemeClr val="tx1">
                    <a:lumMod val="85000"/>
                    <a:lumOff val="15000"/>
                  </a:schemeClr>
                </a:solidFill>
              </a:rPr>
              <a:t>《</a:t>
            </a:r>
            <a:r>
              <a:rPr lang="zh-CN" altLang="en-US" sz="2000">
                <a:solidFill>
                  <a:schemeClr val="tx1">
                    <a:lumMod val="85000"/>
                    <a:lumOff val="15000"/>
                  </a:schemeClr>
                </a:solidFill>
              </a:rPr>
              <a:t>关于修改</a:t>
            </a:r>
            <a:r>
              <a:rPr lang="en-US" altLang="zh-CN" sz="2000">
                <a:solidFill>
                  <a:schemeClr val="tx1">
                    <a:lumMod val="85000"/>
                    <a:lumOff val="15000"/>
                  </a:schemeClr>
                </a:solidFill>
              </a:rPr>
              <a:t>〈</a:t>
            </a:r>
            <a:r>
              <a:rPr lang="zh-CN" altLang="en-US" sz="2000">
                <a:solidFill>
                  <a:schemeClr val="tx1">
                    <a:lumMod val="85000"/>
                    <a:lumOff val="15000"/>
                  </a:schemeClr>
                </a:solidFill>
              </a:rPr>
              <a:t>中华人民共和国建筑法</a:t>
            </a:r>
            <a:r>
              <a:rPr lang="en-US" altLang="zh-CN" sz="2000">
                <a:solidFill>
                  <a:schemeClr val="tx1">
                    <a:lumMod val="85000"/>
                    <a:lumOff val="15000"/>
                  </a:schemeClr>
                </a:solidFill>
              </a:rPr>
              <a:t>〉</a:t>
            </a:r>
            <a:r>
              <a:rPr lang="zh-CN" altLang="en-US" sz="2000">
                <a:solidFill>
                  <a:schemeClr val="tx1">
                    <a:lumMod val="85000"/>
                    <a:lumOff val="15000"/>
                  </a:schemeClr>
                </a:solidFill>
              </a:rPr>
              <a:t>等八部法律的决定</a:t>
            </a:r>
            <a:r>
              <a:rPr lang="en-US" altLang="zh-CN" sz="2000">
                <a:solidFill>
                  <a:schemeClr val="tx1">
                    <a:lumMod val="85000"/>
                    <a:lumOff val="15000"/>
                  </a:schemeClr>
                </a:solidFill>
              </a:rPr>
              <a:t>》</a:t>
            </a:r>
            <a:r>
              <a:rPr lang="zh-CN" altLang="en-US" sz="2000">
                <a:solidFill>
                  <a:schemeClr val="tx1">
                    <a:lumMod val="85000"/>
                    <a:lumOff val="15000"/>
                  </a:schemeClr>
                </a:solidFill>
              </a:rPr>
              <a:t>第二次修正）</a:t>
            </a:r>
            <a:endParaRPr kumimoji="1" lang="zh-CN" altLang="en-US"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502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6" name="Group 2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9796990B-86DA-FB4C-92BF-E4EF945BB5F5}"/>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27CB98D0-9158-8745-AD27-7BF3A8764477}"/>
              </a:ext>
            </a:extLst>
          </p:cNvPr>
          <p:cNvGraphicFramePr>
            <a:graphicFrameLocks noGrp="1"/>
          </p:cNvGraphicFramePr>
          <p:nvPr>
            <p:ph idx="1"/>
            <p:extLst>
              <p:ext uri="{D42A27DB-BD31-4B8C-83A1-F6EECF244321}">
                <p14:modId xmlns:p14="http://schemas.microsoft.com/office/powerpoint/2010/main" val="36140287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8057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DA82DA2F-5A14-D64A-8693-BDFBCA6EDC78}"/>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5E2F2C39-5F18-3D4C-AC60-E2F11C40C1D8}"/>
              </a:ext>
            </a:extLst>
          </p:cNvPr>
          <p:cNvGraphicFramePr>
            <a:graphicFrameLocks noGrp="1"/>
          </p:cNvGraphicFramePr>
          <p:nvPr>
            <p:ph idx="1"/>
            <p:extLst>
              <p:ext uri="{D42A27DB-BD31-4B8C-83A1-F6EECF244321}">
                <p14:modId xmlns:p14="http://schemas.microsoft.com/office/powerpoint/2010/main" val="305404388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2664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6BC95F9F-080E-9C46-95CE-39B5FA60430F}"/>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52126D6B-E7C5-5749-AEC8-A0B4E674522B}"/>
              </a:ext>
            </a:extLst>
          </p:cNvPr>
          <p:cNvGraphicFramePr>
            <a:graphicFrameLocks noGrp="1"/>
          </p:cNvGraphicFramePr>
          <p:nvPr>
            <p:ph idx="1"/>
            <p:extLst>
              <p:ext uri="{D42A27DB-BD31-4B8C-83A1-F6EECF244321}">
                <p14:modId xmlns:p14="http://schemas.microsoft.com/office/powerpoint/2010/main" val="371974955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4270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9EB2DA1E-9E5B-3148-A788-566699C06790}"/>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6D1BC03E-34A4-7645-9BC3-A58AB9449D4C}"/>
              </a:ext>
            </a:extLst>
          </p:cNvPr>
          <p:cNvGraphicFramePr>
            <a:graphicFrameLocks noGrp="1"/>
          </p:cNvGraphicFramePr>
          <p:nvPr>
            <p:ph idx="1"/>
            <p:extLst>
              <p:ext uri="{D42A27DB-BD31-4B8C-83A1-F6EECF244321}">
                <p14:modId xmlns:p14="http://schemas.microsoft.com/office/powerpoint/2010/main" val="210618080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1212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18944E8E-9645-AA44-A9F5-48A123B06C99}"/>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48936DA2-0457-894A-890E-4AFF45A1E42A}"/>
              </a:ext>
            </a:extLst>
          </p:cNvPr>
          <p:cNvGraphicFramePr>
            <a:graphicFrameLocks noGrp="1"/>
          </p:cNvGraphicFramePr>
          <p:nvPr>
            <p:ph idx="1"/>
            <p:extLst>
              <p:ext uri="{D42A27DB-BD31-4B8C-83A1-F6EECF244321}">
                <p14:modId xmlns:p14="http://schemas.microsoft.com/office/powerpoint/2010/main" val="201087388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3542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E17D2DF0-7A90-0145-BA5A-8C816BAEAE5D}"/>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C76B3859-8892-3441-9EA3-9F9607C5217D}"/>
              </a:ext>
            </a:extLst>
          </p:cNvPr>
          <p:cNvGraphicFramePr>
            <a:graphicFrameLocks noGrp="1"/>
          </p:cNvGraphicFramePr>
          <p:nvPr>
            <p:ph idx="1"/>
            <p:extLst>
              <p:ext uri="{D42A27DB-BD31-4B8C-83A1-F6EECF244321}">
                <p14:modId xmlns:p14="http://schemas.microsoft.com/office/powerpoint/2010/main" val="36703906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469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493E826-2743-4190-95CF-C218659758D2}"/>
              </a:ext>
            </a:extLst>
          </p:cNvPr>
          <p:cNvPicPr>
            <a:picLocks noChangeAspect="1"/>
          </p:cNvPicPr>
          <p:nvPr/>
        </p:nvPicPr>
        <p:blipFill rotWithShape="1">
          <a:blip r:embed="rId2"/>
          <a:srcRect r="2667"/>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标题 1">
            <a:extLst>
              <a:ext uri="{FF2B5EF4-FFF2-40B4-BE49-F238E27FC236}">
                <a16:creationId xmlns:a16="http://schemas.microsoft.com/office/drawing/2014/main" id="{C0AB47F4-0B84-C84C-AF4D-EC539DD4B1F4}"/>
              </a:ext>
            </a:extLst>
          </p:cNvPr>
          <p:cNvSpPr>
            <a:spLocks noGrp="1"/>
          </p:cNvSpPr>
          <p:nvPr>
            <p:ph type="title"/>
          </p:nvPr>
        </p:nvSpPr>
        <p:spPr>
          <a:xfrm>
            <a:off x="838200" y="365125"/>
            <a:ext cx="10515600" cy="1325563"/>
          </a:xfrm>
        </p:spPr>
        <p:txBody>
          <a:bodyPr>
            <a:normAutofit/>
          </a:bodyPr>
          <a:lstStyle/>
          <a:p>
            <a:r>
              <a:rPr lang="zh-CN" altLang="en-US" dirty="0"/>
              <a:t>第四章　城乡规划的修改</a:t>
            </a:r>
            <a:endParaRPr kumimoji="1" lang="zh-CN" altLang="en-US" dirty="0"/>
          </a:p>
        </p:txBody>
      </p:sp>
      <p:graphicFrame>
        <p:nvGraphicFramePr>
          <p:cNvPr id="4" name="内容占位符 3">
            <a:extLst>
              <a:ext uri="{FF2B5EF4-FFF2-40B4-BE49-F238E27FC236}">
                <a16:creationId xmlns:a16="http://schemas.microsoft.com/office/drawing/2014/main" id="{F3EDA317-8C65-DA41-B430-D0BEA6983CF1}"/>
              </a:ext>
            </a:extLst>
          </p:cNvPr>
          <p:cNvGraphicFramePr>
            <a:graphicFrameLocks noGrp="1"/>
          </p:cNvGraphicFramePr>
          <p:nvPr>
            <p:ph idx="1"/>
            <p:extLst>
              <p:ext uri="{D42A27DB-BD31-4B8C-83A1-F6EECF244321}">
                <p14:modId xmlns:p14="http://schemas.microsoft.com/office/powerpoint/2010/main" val="15968325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1647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F76F5CEC-1CAA-2944-88F0-395FB8B0FC18}"/>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3F97A888-EBDC-414F-8896-301229F7EB1E}"/>
              </a:ext>
            </a:extLst>
          </p:cNvPr>
          <p:cNvGraphicFramePr>
            <a:graphicFrameLocks noGrp="1"/>
          </p:cNvGraphicFramePr>
          <p:nvPr>
            <p:ph idx="1"/>
            <p:extLst>
              <p:ext uri="{D42A27DB-BD31-4B8C-83A1-F6EECF244321}">
                <p14:modId xmlns:p14="http://schemas.microsoft.com/office/powerpoint/2010/main" val="2773666232"/>
              </p:ext>
            </p:extLst>
          </p:nvPr>
        </p:nvGraphicFramePr>
        <p:xfrm>
          <a:off x="4850405" y="174171"/>
          <a:ext cx="7239995" cy="6429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1393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3E836FF1-FD1B-5F44-9655-AA4145C0BD7F}"/>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3CA0695D-F824-BE4B-A39B-FF6135EE5B9A}"/>
              </a:ext>
            </a:extLst>
          </p:cNvPr>
          <p:cNvGraphicFramePr>
            <a:graphicFrameLocks noGrp="1"/>
          </p:cNvGraphicFramePr>
          <p:nvPr>
            <p:ph idx="1"/>
            <p:extLst>
              <p:ext uri="{D42A27DB-BD31-4B8C-83A1-F6EECF244321}">
                <p14:modId xmlns:p14="http://schemas.microsoft.com/office/powerpoint/2010/main" val="130954973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5042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9EE9ED0B-B035-FE44-B2EF-AD57A4AFF222}"/>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8B4E6046-C96B-D54F-BEED-84F2DDA41D27}"/>
              </a:ext>
            </a:extLst>
          </p:cNvPr>
          <p:cNvGraphicFramePr>
            <a:graphicFrameLocks noGrp="1"/>
          </p:cNvGraphicFramePr>
          <p:nvPr>
            <p:ph idx="1"/>
            <p:extLst>
              <p:ext uri="{D42A27DB-BD31-4B8C-83A1-F6EECF244321}">
                <p14:modId xmlns:p14="http://schemas.microsoft.com/office/powerpoint/2010/main" val="368675608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77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40121904-AD5A-7A41-AC57-8E71BF610267}"/>
              </a:ext>
            </a:extLst>
          </p:cNvPr>
          <p:cNvSpPr>
            <a:spLocks noGrp="1"/>
          </p:cNvSpPr>
          <p:nvPr>
            <p:ph type="title"/>
          </p:nvPr>
        </p:nvSpPr>
        <p:spPr>
          <a:xfrm>
            <a:off x="535020" y="685800"/>
            <a:ext cx="2780271" cy="5105400"/>
          </a:xfrm>
        </p:spPr>
        <p:txBody>
          <a:bodyPr>
            <a:normAutofit/>
          </a:bodyPr>
          <a:lstStyle/>
          <a:p>
            <a:r>
              <a:rPr kumimoji="1" lang="zh-CN" altLang="en-US" sz="4000">
                <a:solidFill>
                  <a:srgbClr val="FFFFFF"/>
                </a:solidFill>
              </a:rPr>
              <a:t>目录</a:t>
            </a:r>
          </a:p>
        </p:txBody>
      </p:sp>
      <p:graphicFrame>
        <p:nvGraphicFramePr>
          <p:cNvPr id="4" name="内容占位符 3">
            <a:extLst>
              <a:ext uri="{FF2B5EF4-FFF2-40B4-BE49-F238E27FC236}">
                <a16:creationId xmlns:a16="http://schemas.microsoft.com/office/drawing/2014/main" id="{F9D03AA6-7773-B346-AE3F-3CF965BE5444}"/>
              </a:ext>
            </a:extLst>
          </p:cNvPr>
          <p:cNvGraphicFramePr>
            <a:graphicFrameLocks noGrp="1"/>
          </p:cNvGraphicFramePr>
          <p:nvPr>
            <p:ph idx="1"/>
            <p:extLst>
              <p:ext uri="{D42A27DB-BD31-4B8C-83A1-F6EECF244321}">
                <p14:modId xmlns:p14="http://schemas.microsoft.com/office/powerpoint/2010/main" val="251324933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291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511DB1AF-4E76-D444-8AD8-8E329F12FB60}"/>
              </a:ext>
            </a:extLst>
          </p:cNvPr>
          <p:cNvSpPr>
            <a:spLocks noGrp="1"/>
          </p:cNvSpPr>
          <p:nvPr>
            <p:ph type="title"/>
          </p:nvPr>
        </p:nvSpPr>
        <p:spPr>
          <a:xfrm>
            <a:off x="535020" y="685800"/>
            <a:ext cx="2780271" cy="5105400"/>
          </a:xfrm>
        </p:spPr>
        <p:txBody>
          <a:bodyPr>
            <a:normAutofit/>
          </a:bodyPr>
          <a:lstStyle/>
          <a:p>
            <a:r>
              <a:rPr lang="zh-CN" altLang="en-US" sz="4000" b="0" i="0" u="none">
                <a:solidFill>
                  <a:srgbClr val="FFFFFF"/>
                </a:solidFill>
              </a:rPr>
              <a:t>第五章　监督检查</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67955ED4-5604-FB44-8E9F-A7CC10DA5530}"/>
              </a:ext>
            </a:extLst>
          </p:cNvPr>
          <p:cNvGraphicFramePr>
            <a:graphicFrameLocks noGrp="1"/>
          </p:cNvGraphicFramePr>
          <p:nvPr>
            <p:ph idx="1"/>
            <p:extLst>
              <p:ext uri="{D42A27DB-BD31-4B8C-83A1-F6EECF244321}">
                <p14:modId xmlns:p14="http://schemas.microsoft.com/office/powerpoint/2010/main" val="192126284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4134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D52D93B8-D01B-2E49-882E-C01E6FADCB7B}"/>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8CFD3488-E86B-0142-932C-56CE17A4AB16}"/>
              </a:ext>
            </a:extLst>
          </p:cNvPr>
          <p:cNvGraphicFramePr>
            <a:graphicFrameLocks noGrp="1"/>
          </p:cNvGraphicFramePr>
          <p:nvPr>
            <p:ph idx="1"/>
            <p:extLst>
              <p:ext uri="{D42A27DB-BD31-4B8C-83A1-F6EECF244321}">
                <p14:modId xmlns:p14="http://schemas.microsoft.com/office/powerpoint/2010/main" val="251837434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8158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E23769A3-8085-D64A-8777-AD521BA2890B}"/>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0EFBE000-C722-9040-9886-ED52110DDCEF}"/>
              </a:ext>
            </a:extLst>
          </p:cNvPr>
          <p:cNvGraphicFramePr>
            <a:graphicFrameLocks noGrp="1"/>
          </p:cNvGraphicFramePr>
          <p:nvPr>
            <p:ph idx="1"/>
            <p:extLst>
              <p:ext uri="{D42A27DB-BD31-4B8C-83A1-F6EECF244321}">
                <p14:modId xmlns:p14="http://schemas.microsoft.com/office/powerpoint/2010/main" val="21673465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2011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0FABE02E-FCC6-6E45-A864-02DE362C0180}"/>
              </a:ext>
            </a:extLst>
          </p:cNvPr>
          <p:cNvSpPr>
            <a:spLocks noGrp="1"/>
          </p:cNvSpPr>
          <p:nvPr>
            <p:ph type="title"/>
          </p:nvPr>
        </p:nvSpPr>
        <p:spPr>
          <a:xfrm>
            <a:off x="535020" y="685800"/>
            <a:ext cx="2780271" cy="5105400"/>
          </a:xfrm>
        </p:spPr>
        <p:txBody>
          <a:bodyPr>
            <a:normAutofit/>
          </a:bodyPr>
          <a:lstStyle/>
          <a:p>
            <a:r>
              <a:rPr lang="zh-CN" altLang="en-US" sz="4000" b="0" i="0" u="none">
                <a:solidFill>
                  <a:srgbClr val="FFFFFF"/>
                </a:solidFill>
              </a:rPr>
              <a:t>第六章　法律责任</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6FBC0FB9-CD95-A242-A930-74E70B6BDFA0}"/>
              </a:ext>
            </a:extLst>
          </p:cNvPr>
          <p:cNvGraphicFramePr>
            <a:graphicFrameLocks noGrp="1"/>
          </p:cNvGraphicFramePr>
          <p:nvPr>
            <p:ph idx="1"/>
            <p:extLst>
              <p:ext uri="{D42A27DB-BD31-4B8C-83A1-F6EECF244321}">
                <p14:modId xmlns:p14="http://schemas.microsoft.com/office/powerpoint/2010/main" val="362839848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7455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F74609E8-AF2D-8A4A-86A3-0A1B134822EC}"/>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146E8645-DF0D-F04D-8BF9-61CD271EAFAF}"/>
              </a:ext>
            </a:extLst>
          </p:cNvPr>
          <p:cNvGraphicFramePr>
            <a:graphicFrameLocks noGrp="1"/>
          </p:cNvGraphicFramePr>
          <p:nvPr>
            <p:ph idx="1"/>
            <p:extLst>
              <p:ext uri="{D42A27DB-BD31-4B8C-83A1-F6EECF244321}">
                <p14:modId xmlns:p14="http://schemas.microsoft.com/office/powerpoint/2010/main" val="277653737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88016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A8629318-2EB4-3B4E-9358-9A4A2E802F0B}"/>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6C0579D3-AACB-F34A-9EDE-656394622714}"/>
              </a:ext>
            </a:extLst>
          </p:cNvPr>
          <p:cNvGraphicFramePr>
            <a:graphicFrameLocks noGrp="1"/>
          </p:cNvGraphicFramePr>
          <p:nvPr>
            <p:ph idx="1"/>
            <p:extLst>
              <p:ext uri="{D42A27DB-BD31-4B8C-83A1-F6EECF244321}">
                <p14:modId xmlns:p14="http://schemas.microsoft.com/office/powerpoint/2010/main" val="29234028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917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B8FC2712-2AD5-CC40-B6E9-2CBC206E9FD1}"/>
              </a:ext>
            </a:extLst>
          </p:cNvPr>
          <p:cNvSpPr>
            <a:spLocks noGrp="1"/>
          </p:cNvSpPr>
          <p:nvPr>
            <p:ph type="title"/>
          </p:nvPr>
        </p:nvSpPr>
        <p:spPr>
          <a:xfrm>
            <a:off x="535020" y="685800"/>
            <a:ext cx="2780271" cy="5105400"/>
          </a:xfrm>
        </p:spPr>
        <p:txBody>
          <a:bodyPr>
            <a:normAutofit/>
          </a:bodyPr>
          <a:lstStyle/>
          <a:p>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B60FCB34-64B5-8642-A4B8-E1F741CAEC0D}"/>
              </a:ext>
            </a:extLst>
          </p:cNvPr>
          <p:cNvGraphicFramePr>
            <a:graphicFrameLocks noGrp="1"/>
          </p:cNvGraphicFramePr>
          <p:nvPr>
            <p:ph idx="1"/>
            <p:extLst>
              <p:ext uri="{D42A27DB-BD31-4B8C-83A1-F6EECF244321}">
                <p14:modId xmlns:p14="http://schemas.microsoft.com/office/powerpoint/2010/main" val="299745983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350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D9F7C0C-9A28-DF49-82FC-DE77EB220F8E}"/>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93D00EA-438A-124E-BEE6-DB3B80EF3F4F}"/>
              </a:ext>
            </a:extLst>
          </p:cNvPr>
          <p:cNvGraphicFramePr>
            <a:graphicFrameLocks noGrp="1"/>
          </p:cNvGraphicFramePr>
          <p:nvPr>
            <p:ph idx="1"/>
            <p:extLst>
              <p:ext uri="{D42A27DB-BD31-4B8C-83A1-F6EECF244321}">
                <p14:modId xmlns:p14="http://schemas.microsoft.com/office/powerpoint/2010/main" val="10346393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45889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37446009-3587-1147-B165-463704365A26}"/>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2D3F1C46-20DF-B54B-BEA2-4AF3A0D22E47}"/>
              </a:ext>
            </a:extLst>
          </p:cNvPr>
          <p:cNvGraphicFramePr>
            <a:graphicFrameLocks noGrp="1"/>
          </p:cNvGraphicFramePr>
          <p:nvPr>
            <p:ph idx="1"/>
            <p:extLst>
              <p:ext uri="{D42A27DB-BD31-4B8C-83A1-F6EECF244321}">
                <p14:modId xmlns:p14="http://schemas.microsoft.com/office/powerpoint/2010/main" val="149508230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5645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DCC7A32-CDDE-8C48-82D3-7BA643F2BC17}"/>
              </a:ext>
            </a:extLst>
          </p:cNvPr>
          <p:cNvSpPr>
            <a:spLocks noGrp="1"/>
          </p:cNvSpPr>
          <p:nvPr>
            <p:ph type="title"/>
          </p:nvPr>
        </p:nvSpPr>
        <p:spPr>
          <a:xfrm>
            <a:off x="586478" y="1683756"/>
            <a:ext cx="3115265" cy="2396359"/>
          </a:xfrm>
        </p:spPr>
        <p:txBody>
          <a:bodyPr anchor="b">
            <a:normAutofit/>
          </a:bodyPr>
          <a:lstStyle/>
          <a:p>
            <a:pPr algn="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EDC81FF-0C34-C846-99B3-74ADBA60096A}"/>
              </a:ext>
            </a:extLst>
          </p:cNvPr>
          <p:cNvGraphicFramePr>
            <a:graphicFrameLocks noGrp="1"/>
          </p:cNvGraphicFramePr>
          <p:nvPr>
            <p:ph idx="1"/>
            <p:extLst>
              <p:ext uri="{D42A27DB-BD31-4B8C-83A1-F6EECF244321}">
                <p14:modId xmlns:p14="http://schemas.microsoft.com/office/powerpoint/2010/main" val="142766229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1070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AE380144-523F-EE48-843A-25924D64C30E}"/>
              </a:ext>
            </a:extLst>
          </p:cNvPr>
          <p:cNvSpPr>
            <a:spLocks noGrp="1"/>
          </p:cNvSpPr>
          <p:nvPr>
            <p:ph type="title"/>
          </p:nvPr>
        </p:nvSpPr>
        <p:spPr>
          <a:xfrm>
            <a:off x="535020" y="685800"/>
            <a:ext cx="2780271" cy="5105400"/>
          </a:xfrm>
        </p:spPr>
        <p:txBody>
          <a:bodyPr>
            <a:normAutofit/>
          </a:bodyPr>
          <a:lstStyle/>
          <a:p>
            <a:r>
              <a:rPr lang="zh-CN" altLang="en-US" sz="4000" b="0" i="0" u="none">
                <a:solidFill>
                  <a:srgbClr val="FFFFFF"/>
                </a:solidFill>
              </a:rPr>
              <a:t>第一章　总　　则</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770A8C8B-7BDD-6E47-AC85-CBF71AA0CC4D}"/>
              </a:ext>
            </a:extLst>
          </p:cNvPr>
          <p:cNvGraphicFramePr>
            <a:graphicFrameLocks noGrp="1"/>
          </p:cNvGraphicFramePr>
          <p:nvPr>
            <p:ph idx="1"/>
            <p:extLst>
              <p:ext uri="{D42A27DB-BD31-4B8C-83A1-F6EECF244321}">
                <p14:modId xmlns:p14="http://schemas.microsoft.com/office/powerpoint/2010/main" val="76420887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229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0"/>
            <a:ext cx="4654286"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0AE0425-2774-C84A-A106-060C2BB5B0C2}"/>
              </a:ext>
            </a:extLst>
          </p:cNvPr>
          <p:cNvSpPr>
            <a:spLocks noGrp="1"/>
          </p:cNvSpPr>
          <p:nvPr>
            <p:ph type="title"/>
          </p:nvPr>
        </p:nvSpPr>
        <p:spPr>
          <a:xfrm>
            <a:off x="1155559" y="637762"/>
            <a:ext cx="2899568" cy="5576770"/>
          </a:xfrm>
        </p:spPr>
        <p:txBody>
          <a:bodyPr vert="horz" lIns="91440" tIns="45720" rIns="91440" bIns="45720" rtlCol="0" anchor="ctr">
            <a:normAutofit/>
          </a:bodyPr>
          <a:lstStyle/>
          <a:p>
            <a:r>
              <a:rPr lang="zh-CN" altLang="en-US" sz="4800" kern="1200">
                <a:solidFill>
                  <a:schemeClr val="bg1"/>
                </a:solidFill>
                <a:latin typeface="+mj-lt"/>
                <a:ea typeface="+mj-ea"/>
                <a:cs typeface="+mj-cs"/>
              </a:rPr>
              <a:t>第七章　附　　则</a:t>
            </a:r>
            <a:endParaRPr kumimoji="1" lang="en-US" altLang="zh-CN" sz="4800" kern="1200">
              <a:solidFill>
                <a:schemeClr val="bg1"/>
              </a:solidFill>
              <a:latin typeface="+mj-lt"/>
              <a:ea typeface="+mj-ea"/>
              <a:cs typeface="+mj-cs"/>
            </a:endParaRPr>
          </a:p>
        </p:txBody>
      </p:sp>
      <p:sp>
        <p:nvSpPr>
          <p:cNvPr id="10" name="Rectangle 9">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2535" y="0"/>
            <a:ext cx="753945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FBC07460-0BCD-1349-9973-6066FFC4BCD1}"/>
              </a:ext>
            </a:extLst>
          </p:cNvPr>
          <p:cNvSpPr>
            <a:spLocks noGrp="1"/>
          </p:cNvSpPr>
          <p:nvPr>
            <p:ph idx="1"/>
          </p:nvPr>
        </p:nvSpPr>
        <p:spPr>
          <a:xfrm>
            <a:off x="5444775" y="637762"/>
            <a:ext cx="5600580" cy="5576770"/>
          </a:xfrm>
        </p:spPr>
        <p:txBody>
          <a:bodyPr vert="horz" lIns="91440" tIns="45720" rIns="91440" bIns="45720" rtlCol="0" anchor="ctr">
            <a:normAutofit/>
          </a:bodyPr>
          <a:lstStyle/>
          <a:p>
            <a:pPr marL="0" indent="0">
              <a:buNone/>
            </a:pPr>
            <a:r>
              <a:rPr lang="zh-CN" altLang="en-US" sz="3200" kern="1200">
                <a:solidFill>
                  <a:schemeClr val="tx1"/>
                </a:solidFill>
                <a:latin typeface="+mn-lt"/>
                <a:ea typeface="+mn-ea"/>
                <a:cs typeface="+mn-cs"/>
              </a:rPr>
              <a:t>第七十条　本法自</a:t>
            </a:r>
            <a:r>
              <a:rPr lang="en-US" altLang="zh-CN" sz="3200" kern="1200">
                <a:solidFill>
                  <a:schemeClr val="tx1"/>
                </a:solidFill>
                <a:latin typeface="+mn-lt"/>
                <a:ea typeface="+mn-ea"/>
                <a:cs typeface="+mn-cs"/>
              </a:rPr>
              <a:t>2008</a:t>
            </a:r>
            <a:r>
              <a:rPr lang="zh-CN" altLang="en-US" sz="3200" kern="1200">
                <a:solidFill>
                  <a:schemeClr val="tx1"/>
                </a:solidFill>
                <a:latin typeface="+mn-lt"/>
                <a:ea typeface="+mn-ea"/>
                <a:cs typeface="+mn-cs"/>
              </a:rPr>
              <a:t>年</a:t>
            </a:r>
            <a:r>
              <a:rPr lang="en-US" altLang="zh-CN" sz="3200" kern="1200">
                <a:solidFill>
                  <a:schemeClr val="tx1"/>
                </a:solidFill>
                <a:latin typeface="+mn-lt"/>
                <a:ea typeface="+mn-ea"/>
                <a:cs typeface="+mn-cs"/>
              </a:rPr>
              <a:t>1</a:t>
            </a:r>
            <a:r>
              <a:rPr lang="zh-CN" altLang="en-US" sz="3200" kern="1200">
                <a:solidFill>
                  <a:schemeClr val="tx1"/>
                </a:solidFill>
                <a:latin typeface="+mn-lt"/>
                <a:ea typeface="+mn-ea"/>
                <a:cs typeface="+mn-cs"/>
              </a:rPr>
              <a:t>月</a:t>
            </a:r>
            <a:r>
              <a:rPr lang="en-US" altLang="zh-CN" sz="3200" kern="1200">
                <a:solidFill>
                  <a:schemeClr val="tx1"/>
                </a:solidFill>
                <a:latin typeface="+mn-lt"/>
                <a:ea typeface="+mn-ea"/>
                <a:cs typeface="+mn-cs"/>
              </a:rPr>
              <a:t>1</a:t>
            </a:r>
            <a:r>
              <a:rPr lang="zh-CN" altLang="en-US" sz="3200" kern="1200">
                <a:solidFill>
                  <a:schemeClr val="tx1"/>
                </a:solidFill>
                <a:latin typeface="+mn-lt"/>
                <a:ea typeface="+mn-ea"/>
                <a:cs typeface="+mn-cs"/>
              </a:rPr>
              <a:t>日起施行。</a:t>
            </a:r>
            <a:r>
              <a:rPr lang="en-US" altLang="zh-CN" sz="3200" kern="1200">
                <a:solidFill>
                  <a:schemeClr val="tx1"/>
                </a:solidFill>
                <a:latin typeface="+mn-lt"/>
                <a:ea typeface="+mn-ea"/>
                <a:cs typeface="+mn-cs"/>
              </a:rPr>
              <a:t>《</a:t>
            </a:r>
            <a:r>
              <a:rPr lang="zh-CN" altLang="en-US" sz="3200" kern="1200">
                <a:solidFill>
                  <a:schemeClr val="tx1"/>
                </a:solidFill>
                <a:latin typeface="+mn-lt"/>
                <a:ea typeface="+mn-ea"/>
                <a:cs typeface="+mn-cs"/>
              </a:rPr>
              <a:t>中华人民共和国城市规划法</a:t>
            </a:r>
            <a:r>
              <a:rPr lang="en-US" altLang="zh-CN" sz="3200" kern="1200">
                <a:solidFill>
                  <a:schemeClr val="tx1"/>
                </a:solidFill>
                <a:latin typeface="+mn-lt"/>
                <a:ea typeface="+mn-ea"/>
                <a:cs typeface="+mn-cs"/>
              </a:rPr>
              <a:t>》</a:t>
            </a:r>
            <a:r>
              <a:rPr lang="zh-CN" altLang="en-US" sz="3200" kern="1200">
                <a:solidFill>
                  <a:schemeClr val="tx1"/>
                </a:solidFill>
                <a:latin typeface="+mn-lt"/>
                <a:ea typeface="+mn-ea"/>
                <a:cs typeface="+mn-cs"/>
              </a:rPr>
              <a:t>同时废止。</a:t>
            </a:r>
            <a:endParaRPr kumimoji="1" lang="en-US" altLang="zh-CN" sz="3200" kern="1200">
              <a:solidFill>
                <a:schemeClr val="tx1"/>
              </a:solidFill>
              <a:latin typeface="+mn-lt"/>
              <a:ea typeface="+mn-ea"/>
              <a:cs typeface="+mn-cs"/>
            </a:endParaRPr>
          </a:p>
        </p:txBody>
      </p:sp>
    </p:spTree>
    <p:extLst>
      <p:ext uri="{BB962C8B-B14F-4D97-AF65-F5344CB8AC3E}">
        <p14:creationId xmlns:p14="http://schemas.microsoft.com/office/powerpoint/2010/main" val="216955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7F8CC8E0-1D62-9542-A945-33FEB01188C2}"/>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956E8066-AE36-374F-9CBC-E7F7D06B1D2A}"/>
              </a:ext>
            </a:extLst>
          </p:cNvPr>
          <p:cNvGraphicFramePr>
            <a:graphicFrameLocks noGrp="1"/>
          </p:cNvGraphicFramePr>
          <p:nvPr>
            <p:ph idx="1"/>
            <p:extLst>
              <p:ext uri="{D42A27DB-BD31-4B8C-83A1-F6EECF244321}">
                <p14:modId xmlns:p14="http://schemas.microsoft.com/office/powerpoint/2010/main" val="31581434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5619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0C05018A-3E14-E84E-B33B-9C49FD1B81B1}"/>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B836ED5D-C829-FA41-88CE-406360B7D451}"/>
              </a:ext>
            </a:extLst>
          </p:cNvPr>
          <p:cNvGraphicFramePr>
            <a:graphicFrameLocks noGrp="1"/>
          </p:cNvGraphicFramePr>
          <p:nvPr>
            <p:ph idx="1"/>
            <p:extLst>
              <p:ext uri="{D42A27DB-BD31-4B8C-83A1-F6EECF244321}">
                <p14:modId xmlns:p14="http://schemas.microsoft.com/office/powerpoint/2010/main" val="171301672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276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A0C47B89-953C-7F4B-B4FB-31234787CABE}"/>
              </a:ext>
            </a:extLst>
          </p:cNvPr>
          <p:cNvSpPr>
            <a:spLocks noGrp="1"/>
          </p:cNvSpPr>
          <p:nvPr>
            <p:ph type="title"/>
          </p:nvPr>
        </p:nvSpPr>
        <p:spPr>
          <a:xfrm>
            <a:off x="535020" y="685800"/>
            <a:ext cx="2780271" cy="5105400"/>
          </a:xfrm>
        </p:spPr>
        <p:txBody>
          <a:bodyPr>
            <a:normAutofit/>
          </a:bodyPr>
          <a:lstStyle/>
          <a:p>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265CA8A3-1AFD-9B45-B2A0-AFD123FFBDBF}"/>
              </a:ext>
            </a:extLst>
          </p:cNvPr>
          <p:cNvGraphicFramePr>
            <a:graphicFrameLocks noGrp="1"/>
          </p:cNvGraphicFramePr>
          <p:nvPr>
            <p:ph idx="1"/>
            <p:extLst>
              <p:ext uri="{D42A27DB-BD31-4B8C-83A1-F6EECF244321}">
                <p14:modId xmlns:p14="http://schemas.microsoft.com/office/powerpoint/2010/main" val="373526225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333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D9E021DB-6F68-A441-958B-CFF01436F415}"/>
              </a:ext>
            </a:extLst>
          </p:cNvPr>
          <p:cNvSpPr>
            <a:spLocks noGrp="1"/>
          </p:cNvSpPr>
          <p:nvPr>
            <p:ph type="title"/>
          </p:nvPr>
        </p:nvSpPr>
        <p:spPr>
          <a:xfrm>
            <a:off x="586478" y="1683756"/>
            <a:ext cx="3115265" cy="2396359"/>
          </a:xfrm>
        </p:spPr>
        <p:txBody>
          <a:bodyPr anchor="b">
            <a:normAutofit/>
          </a:bodyPr>
          <a:lstStyle/>
          <a:p>
            <a:pPr algn="r"/>
            <a:endParaRPr kumimoji="1" lang="zh-CN" altLang="en-US" sz="4000" dirty="0">
              <a:solidFill>
                <a:srgbClr val="FFFFFF"/>
              </a:solidFill>
            </a:endParaRPr>
          </a:p>
        </p:txBody>
      </p:sp>
      <p:graphicFrame>
        <p:nvGraphicFramePr>
          <p:cNvPr id="4" name="内容占位符 3">
            <a:extLst>
              <a:ext uri="{FF2B5EF4-FFF2-40B4-BE49-F238E27FC236}">
                <a16:creationId xmlns:a16="http://schemas.microsoft.com/office/drawing/2014/main" id="{C01E1188-D4AD-4946-A53B-A1DAD08D0FAC}"/>
              </a:ext>
            </a:extLst>
          </p:cNvPr>
          <p:cNvGraphicFramePr>
            <a:graphicFrameLocks noGrp="1"/>
          </p:cNvGraphicFramePr>
          <p:nvPr>
            <p:ph idx="1"/>
            <p:extLst>
              <p:ext uri="{D42A27DB-BD31-4B8C-83A1-F6EECF244321}">
                <p14:modId xmlns:p14="http://schemas.microsoft.com/office/powerpoint/2010/main" val="26137941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564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7A72D984-F6D9-9F44-A56A-6ED248F07A57}"/>
              </a:ext>
            </a:extLst>
          </p:cNvPr>
          <p:cNvSpPr>
            <a:spLocks noGrp="1"/>
          </p:cNvSpPr>
          <p:nvPr>
            <p:ph type="title"/>
          </p:nvPr>
        </p:nvSpPr>
        <p:spPr>
          <a:xfrm>
            <a:off x="586478" y="1683756"/>
            <a:ext cx="3115265" cy="2396359"/>
          </a:xfrm>
        </p:spPr>
        <p:txBody>
          <a:bodyPr anchor="b">
            <a:normAutofit/>
          </a:bodyPr>
          <a:lstStyle/>
          <a:p>
            <a:pPr algn="r"/>
            <a:r>
              <a:rPr lang="zh-CN" altLang="en-US" sz="4000">
                <a:solidFill>
                  <a:srgbClr val="FFFFFF"/>
                </a:solidFill>
              </a:rPr>
              <a:t>第二章　城乡规划的制定</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D0870E7F-4423-7444-B493-6646FD29D6B3}"/>
              </a:ext>
            </a:extLst>
          </p:cNvPr>
          <p:cNvGraphicFramePr>
            <a:graphicFrameLocks noGrp="1"/>
          </p:cNvGraphicFramePr>
          <p:nvPr>
            <p:ph idx="1"/>
            <p:extLst>
              <p:ext uri="{D42A27DB-BD31-4B8C-83A1-F6EECF244321}">
                <p14:modId xmlns:p14="http://schemas.microsoft.com/office/powerpoint/2010/main" val="81235953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776912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5345</Words>
  <Application>Microsoft Macintosh PowerPoint</Application>
  <PresentationFormat>宽屏</PresentationFormat>
  <Paragraphs>154</Paragraphs>
  <Slides>40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40</vt:i4>
      </vt:variant>
    </vt:vector>
  </HeadingPairs>
  <TitlesOfParts>
    <vt:vector size="46" baseType="lpstr">
      <vt:lpstr>等线</vt:lpstr>
      <vt:lpstr>等线 Light</vt:lpstr>
      <vt:lpstr>SimHei</vt:lpstr>
      <vt:lpstr>Arial</vt:lpstr>
      <vt:lpstr>Calibri</vt:lpstr>
      <vt:lpstr>Office 主题​​</vt:lpstr>
      <vt:lpstr>中华人民共和国城乡规划法</vt:lpstr>
      <vt:lpstr>PowerPoint 演示文稿</vt:lpstr>
      <vt:lpstr>目录</vt:lpstr>
      <vt:lpstr>第一章　总　　则</vt:lpstr>
      <vt:lpstr>PowerPoint 演示文稿</vt:lpstr>
      <vt:lpstr>PowerPoint 演示文稿</vt:lpstr>
      <vt:lpstr>PowerPoint 演示文稿</vt:lpstr>
      <vt:lpstr>PowerPoint 演示文稿</vt:lpstr>
      <vt:lpstr>第二章　城乡规划的制定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第三章　城乡规划的实施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第四章　城乡规划的修改</vt:lpstr>
      <vt:lpstr>PowerPoint 演示文稿</vt:lpstr>
      <vt:lpstr>PowerPoint 演示文稿</vt:lpstr>
      <vt:lpstr>PowerPoint 演示文稿</vt:lpstr>
      <vt:lpstr>第五章　监督检查</vt:lpstr>
      <vt:lpstr>PowerPoint 演示文稿</vt:lpstr>
      <vt:lpstr>PowerPoint 演示文稿</vt:lpstr>
      <vt:lpstr>第六章　法律责任</vt:lpstr>
      <vt:lpstr>PowerPoint 演示文稿</vt:lpstr>
      <vt:lpstr>PowerPoint 演示文稿</vt:lpstr>
      <vt:lpstr>PowerPoint 演示文稿</vt:lpstr>
      <vt:lpstr>PowerPoint 演示文稿</vt:lpstr>
      <vt:lpstr>PowerPoint 演示文稿</vt:lpstr>
      <vt:lpstr>PowerPoint 演示文稿</vt:lpstr>
      <vt:lpstr>第七章　附　　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中华人民共和国城乡规划法</dc:title>
  <dc:creator>Wang Xuefa</dc:creator>
  <cp:lastModifiedBy>Wang Xuefa</cp:lastModifiedBy>
  <cp:revision>3</cp:revision>
  <dcterms:created xsi:type="dcterms:W3CDTF">2022-02-10T12:06:57Z</dcterms:created>
  <dcterms:modified xsi:type="dcterms:W3CDTF">2022-02-11T07:51:26Z</dcterms:modified>
</cp:coreProperties>
</file>