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76" r:id="rId30"/>
    <p:sldId id="270"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5"/>
  </p:normalViewPr>
  <p:slideViewPr>
    <p:cSldViewPr snapToGrid="0" snapToObjects="1">
      <p:cViewPr varScale="1">
        <p:scale>
          <a:sx n="102" d="100"/>
          <a:sy n="102" d="100"/>
        </p:scale>
        <p:origin x="8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DC5D4-B2E7-C041-AC00-640B9CB6EC3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90A953D2-0CF9-A940-B239-2F55B82964FC}">
      <dgm:prSet custT="1"/>
      <dgm:spPr/>
      <dgm:t>
        <a:bodyPr/>
        <a:lstStyle/>
        <a:p>
          <a:r>
            <a:rPr lang="zh-CN" altLang="en-US" sz="2000" b="0" i="0" u="none"/>
            <a:t>第一章 总 则</a:t>
          </a:r>
        </a:p>
      </dgm:t>
    </dgm:pt>
    <dgm:pt modelId="{456C223B-A4C5-3D48-9800-1C274F52B957}" type="parTrans" cxnId="{4B19F15F-0C62-9D4D-A433-98E0783AF9F4}">
      <dgm:prSet/>
      <dgm:spPr/>
      <dgm:t>
        <a:bodyPr/>
        <a:lstStyle/>
        <a:p>
          <a:endParaRPr lang="zh-CN" altLang="en-US" sz="2000"/>
        </a:p>
      </dgm:t>
    </dgm:pt>
    <dgm:pt modelId="{F7ABF6FB-4E35-494C-9356-815172B4DCA8}" type="sibTrans" cxnId="{4B19F15F-0C62-9D4D-A433-98E0783AF9F4}">
      <dgm:prSet/>
      <dgm:spPr/>
      <dgm:t>
        <a:bodyPr/>
        <a:lstStyle/>
        <a:p>
          <a:endParaRPr lang="zh-CN" altLang="en-US" sz="2000"/>
        </a:p>
      </dgm:t>
    </dgm:pt>
    <dgm:pt modelId="{CB42DE43-458B-854C-B7DE-EEDFAB666915}">
      <dgm:prSet custT="1"/>
      <dgm:spPr/>
      <dgm:t>
        <a:bodyPr/>
        <a:lstStyle/>
        <a:p>
          <a:r>
            <a:rPr lang="zh-CN" altLang="en-US" sz="2000" b="0" i="0" u="none"/>
            <a:t>第二章 房地产开发用地</a:t>
          </a:r>
        </a:p>
      </dgm:t>
    </dgm:pt>
    <dgm:pt modelId="{DC82B67A-888E-5049-9AAE-7375BA53E6ED}" type="parTrans" cxnId="{F86D5B2C-C01D-8A42-B91B-409AA606C869}">
      <dgm:prSet/>
      <dgm:spPr/>
      <dgm:t>
        <a:bodyPr/>
        <a:lstStyle/>
        <a:p>
          <a:endParaRPr lang="zh-CN" altLang="en-US" sz="2000"/>
        </a:p>
      </dgm:t>
    </dgm:pt>
    <dgm:pt modelId="{7AE5269C-65BB-814F-8657-EF30469E1671}" type="sibTrans" cxnId="{F86D5B2C-C01D-8A42-B91B-409AA606C869}">
      <dgm:prSet/>
      <dgm:spPr/>
      <dgm:t>
        <a:bodyPr/>
        <a:lstStyle/>
        <a:p>
          <a:endParaRPr lang="zh-CN" altLang="en-US" sz="2000"/>
        </a:p>
      </dgm:t>
    </dgm:pt>
    <dgm:pt modelId="{EB0852E4-043B-9946-9261-26BC44561CA3}">
      <dgm:prSet custT="1"/>
      <dgm:spPr/>
      <dgm:t>
        <a:bodyPr/>
        <a:lstStyle/>
        <a:p>
          <a:r>
            <a:rPr lang="zh-CN" altLang="en-US" sz="2000" b="0" i="0" u="none"/>
            <a:t>第一节 土地使用权出让</a:t>
          </a:r>
        </a:p>
      </dgm:t>
    </dgm:pt>
    <dgm:pt modelId="{4DC37207-B783-8345-B25B-E656C64A7B56}" type="parTrans" cxnId="{577136C1-282F-8341-B719-54616FC6B9E8}">
      <dgm:prSet/>
      <dgm:spPr/>
      <dgm:t>
        <a:bodyPr/>
        <a:lstStyle/>
        <a:p>
          <a:endParaRPr lang="zh-CN" altLang="en-US" sz="2000"/>
        </a:p>
      </dgm:t>
    </dgm:pt>
    <dgm:pt modelId="{C0CA6DFA-688C-CD40-A51C-8807755B4935}" type="sibTrans" cxnId="{577136C1-282F-8341-B719-54616FC6B9E8}">
      <dgm:prSet/>
      <dgm:spPr/>
      <dgm:t>
        <a:bodyPr/>
        <a:lstStyle/>
        <a:p>
          <a:endParaRPr lang="zh-CN" altLang="en-US" sz="2000"/>
        </a:p>
      </dgm:t>
    </dgm:pt>
    <dgm:pt modelId="{9C2B4F1B-93E8-204E-B20D-5CAFD59D39B9}">
      <dgm:prSet custT="1"/>
      <dgm:spPr/>
      <dgm:t>
        <a:bodyPr/>
        <a:lstStyle/>
        <a:p>
          <a:r>
            <a:rPr lang="zh-CN" altLang="en-US" sz="2000" b="0" i="0" u="none"/>
            <a:t>第二节 土地使用权划拨</a:t>
          </a:r>
        </a:p>
      </dgm:t>
    </dgm:pt>
    <dgm:pt modelId="{B71ED902-3388-7640-BCC0-F5471A207E5D}" type="parTrans" cxnId="{C58749F3-E3D5-6A4B-9D3E-7DC07329133B}">
      <dgm:prSet/>
      <dgm:spPr/>
      <dgm:t>
        <a:bodyPr/>
        <a:lstStyle/>
        <a:p>
          <a:endParaRPr lang="zh-CN" altLang="en-US" sz="2000"/>
        </a:p>
      </dgm:t>
    </dgm:pt>
    <dgm:pt modelId="{155D8033-3CD4-014E-B709-FA7C268B6FD1}" type="sibTrans" cxnId="{C58749F3-E3D5-6A4B-9D3E-7DC07329133B}">
      <dgm:prSet/>
      <dgm:spPr/>
      <dgm:t>
        <a:bodyPr/>
        <a:lstStyle/>
        <a:p>
          <a:endParaRPr lang="zh-CN" altLang="en-US" sz="2000"/>
        </a:p>
      </dgm:t>
    </dgm:pt>
    <dgm:pt modelId="{BEE29C81-A814-7847-AEFE-EB15FE30DC39}">
      <dgm:prSet custT="1"/>
      <dgm:spPr/>
      <dgm:t>
        <a:bodyPr/>
        <a:lstStyle/>
        <a:p>
          <a:r>
            <a:rPr lang="zh-CN" altLang="en-US" sz="2000" b="0" i="0" u="none"/>
            <a:t>第三章 房地产开发</a:t>
          </a:r>
        </a:p>
      </dgm:t>
    </dgm:pt>
    <dgm:pt modelId="{8AA08F0A-32E8-BB40-9B1B-159F5C2F28A3}" type="parTrans" cxnId="{202211F0-B5DF-8A42-A69E-9AD05341A1E9}">
      <dgm:prSet/>
      <dgm:spPr/>
      <dgm:t>
        <a:bodyPr/>
        <a:lstStyle/>
        <a:p>
          <a:endParaRPr lang="zh-CN" altLang="en-US" sz="2000"/>
        </a:p>
      </dgm:t>
    </dgm:pt>
    <dgm:pt modelId="{2C007F61-1CAB-6744-A5AA-325BFD234798}" type="sibTrans" cxnId="{202211F0-B5DF-8A42-A69E-9AD05341A1E9}">
      <dgm:prSet/>
      <dgm:spPr/>
      <dgm:t>
        <a:bodyPr/>
        <a:lstStyle/>
        <a:p>
          <a:endParaRPr lang="zh-CN" altLang="en-US" sz="2000"/>
        </a:p>
      </dgm:t>
    </dgm:pt>
    <dgm:pt modelId="{41B6DA19-7B05-8C41-A5BB-964D846B53E0}">
      <dgm:prSet custT="1"/>
      <dgm:spPr/>
      <dgm:t>
        <a:bodyPr/>
        <a:lstStyle/>
        <a:p>
          <a:r>
            <a:rPr lang="zh-CN" altLang="en-US" sz="2000" b="0" i="0" u="none" dirty="0"/>
            <a:t>第四章 房地产交易</a:t>
          </a:r>
        </a:p>
      </dgm:t>
    </dgm:pt>
    <dgm:pt modelId="{25474A48-BBAE-E647-9BD8-770B20B0385F}" type="parTrans" cxnId="{C0DE3E8B-6E0C-F94B-A01B-1FCC0D55959C}">
      <dgm:prSet/>
      <dgm:spPr/>
      <dgm:t>
        <a:bodyPr/>
        <a:lstStyle/>
        <a:p>
          <a:endParaRPr lang="zh-CN" altLang="en-US" sz="2000"/>
        </a:p>
      </dgm:t>
    </dgm:pt>
    <dgm:pt modelId="{8257F20D-C333-7044-9C5F-4252DDB61557}" type="sibTrans" cxnId="{C0DE3E8B-6E0C-F94B-A01B-1FCC0D55959C}">
      <dgm:prSet/>
      <dgm:spPr/>
      <dgm:t>
        <a:bodyPr/>
        <a:lstStyle/>
        <a:p>
          <a:endParaRPr lang="zh-CN" altLang="en-US" sz="2000"/>
        </a:p>
      </dgm:t>
    </dgm:pt>
    <dgm:pt modelId="{7C70B8C4-6249-5541-AB78-FDB7B5B65FBC}">
      <dgm:prSet custT="1"/>
      <dgm:spPr/>
      <dgm:t>
        <a:bodyPr/>
        <a:lstStyle/>
        <a:p>
          <a:r>
            <a:rPr lang="zh-CN" altLang="en-US" sz="2000" b="0" i="0" u="none"/>
            <a:t>第一节 一般规定</a:t>
          </a:r>
        </a:p>
      </dgm:t>
    </dgm:pt>
    <dgm:pt modelId="{63B8246A-9DEF-5348-BE31-B180F73337A5}" type="parTrans" cxnId="{D211674D-3828-5043-AE00-09DE03314E14}">
      <dgm:prSet/>
      <dgm:spPr/>
      <dgm:t>
        <a:bodyPr/>
        <a:lstStyle/>
        <a:p>
          <a:endParaRPr lang="zh-CN" altLang="en-US" sz="2000"/>
        </a:p>
      </dgm:t>
    </dgm:pt>
    <dgm:pt modelId="{21637622-F3E5-9745-A5C8-C6E4AF3E7F2E}" type="sibTrans" cxnId="{D211674D-3828-5043-AE00-09DE03314E14}">
      <dgm:prSet/>
      <dgm:spPr/>
      <dgm:t>
        <a:bodyPr/>
        <a:lstStyle/>
        <a:p>
          <a:endParaRPr lang="zh-CN" altLang="en-US" sz="2000"/>
        </a:p>
      </dgm:t>
    </dgm:pt>
    <dgm:pt modelId="{23E51D5E-A736-1F42-A406-376002F1F2D4}">
      <dgm:prSet custT="1"/>
      <dgm:spPr/>
      <dgm:t>
        <a:bodyPr/>
        <a:lstStyle/>
        <a:p>
          <a:r>
            <a:rPr lang="zh-CN" altLang="en-US" sz="2000" b="0" i="0" u="none"/>
            <a:t>第二节 房地产转让</a:t>
          </a:r>
        </a:p>
      </dgm:t>
    </dgm:pt>
    <dgm:pt modelId="{2D78468D-D0B8-B846-B143-760257621D16}" type="parTrans" cxnId="{A35E9C9D-B43B-A841-A96C-0C5E55C785FF}">
      <dgm:prSet/>
      <dgm:spPr/>
      <dgm:t>
        <a:bodyPr/>
        <a:lstStyle/>
        <a:p>
          <a:endParaRPr lang="zh-CN" altLang="en-US" sz="2000"/>
        </a:p>
      </dgm:t>
    </dgm:pt>
    <dgm:pt modelId="{13ED4352-1226-6C4C-9E4F-9C4EF78F5FF2}" type="sibTrans" cxnId="{A35E9C9D-B43B-A841-A96C-0C5E55C785FF}">
      <dgm:prSet/>
      <dgm:spPr/>
      <dgm:t>
        <a:bodyPr/>
        <a:lstStyle/>
        <a:p>
          <a:endParaRPr lang="zh-CN" altLang="en-US" sz="2000"/>
        </a:p>
      </dgm:t>
    </dgm:pt>
    <dgm:pt modelId="{B993A43B-9239-5145-A9E0-50A0FE06ECCC}">
      <dgm:prSet custT="1"/>
      <dgm:spPr/>
      <dgm:t>
        <a:bodyPr/>
        <a:lstStyle/>
        <a:p>
          <a:r>
            <a:rPr lang="zh-CN" altLang="en-US" sz="2000" b="0" i="0" u="none"/>
            <a:t>第三节 房地产抵押</a:t>
          </a:r>
        </a:p>
      </dgm:t>
    </dgm:pt>
    <dgm:pt modelId="{F739AF20-CEA6-3D4B-93A3-E5A674014A2A}" type="parTrans" cxnId="{65AEB521-13B0-5941-BD44-CD4FCE3A35AF}">
      <dgm:prSet/>
      <dgm:spPr/>
      <dgm:t>
        <a:bodyPr/>
        <a:lstStyle/>
        <a:p>
          <a:endParaRPr lang="zh-CN" altLang="en-US" sz="2000"/>
        </a:p>
      </dgm:t>
    </dgm:pt>
    <dgm:pt modelId="{E0DB5E8A-EE11-5449-8F03-C331A2AFC7C6}" type="sibTrans" cxnId="{65AEB521-13B0-5941-BD44-CD4FCE3A35AF}">
      <dgm:prSet/>
      <dgm:spPr/>
      <dgm:t>
        <a:bodyPr/>
        <a:lstStyle/>
        <a:p>
          <a:endParaRPr lang="zh-CN" altLang="en-US" sz="2000"/>
        </a:p>
      </dgm:t>
    </dgm:pt>
    <dgm:pt modelId="{2BEB271F-2C26-9F49-AB63-9B8ACF9ADA2B}">
      <dgm:prSet custT="1"/>
      <dgm:spPr/>
      <dgm:t>
        <a:bodyPr/>
        <a:lstStyle/>
        <a:p>
          <a:r>
            <a:rPr lang="zh-CN" altLang="en-US" sz="2000" b="0" i="0" u="none"/>
            <a:t>第四节 房屋租赁</a:t>
          </a:r>
        </a:p>
      </dgm:t>
    </dgm:pt>
    <dgm:pt modelId="{B409712A-68B8-C84C-86A7-3B345D4FC585}" type="parTrans" cxnId="{F02CC378-C1D7-1246-9D6D-027CCE0D18FB}">
      <dgm:prSet/>
      <dgm:spPr/>
      <dgm:t>
        <a:bodyPr/>
        <a:lstStyle/>
        <a:p>
          <a:endParaRPr lang="zh-CN" altLang="en-US" sz="2000"/>
        </a:p>
      </dgm:t>
    </dgm:pt>
    <dgm:pt modelId="{90603C71-1186-FC40-B9D6-31EFC65A4B1C}" type="sibTrans" cxnId="{F02CC378-C1D7-1246-9D6D-027CCE0D18FB}">
      <dgm:prSet/>
      <dgm:spPr/>
      <dgm:t>
        <a:bodyPr/>
        <a:lstStyle/>
        <a:p>
          <a:endParaRPr lang="zh-CN" altLang="en-US" sz="2000"/>
        </a:p>
      </dgm:t>
    </dgm:pt>
    <dgm:pt modelId="{BB6E9594-452C-8741-8A03-04E539E80326}">
      <dgm:prSet custT="1"/>
      <dgm:spPr/>
      <dgm:t>
        <a:bodyPr/>
        <a:lstStyle/>
        <a:p>
          <a:r>
            <a:rPr lang="zh-CN" altLang="en-US" sz="2000" b="0" i="0" u="none"/>
            <a:t>第五节 中介服务机构</a:t>
          </a:r>
        </a:p>
      </dgm:t>
    </dgm:pt>
    <dgm:pt modelId="{F00AD291-EBF6-524F-AF03-ACD452C67964}" type="parTrans" cxnId="{61974B3A-4CF5-E84E-9AE4-08AB1F2DF175}">
      <dgm:prSet/>
      <dgm:spPr/>
      <dgm:t>
        <a:bodyPr/>
        <a:lstStyle/>
        <a:p>
          <a:endParaRPr lang="zh-CN" altLang="en-US" sz="2000"/>
        </a:p>
      </dgm:t>
    </dgm:pt>
    <dgm:pt modelId="{83D5B239-0633-C54D-A1A4-6001079240F3}" type="sibTrans" cxnId="{61974B3A-4CF5-E84E-9AE4-08AB1F2DF175}">
      <dgm:prSet/>
      <dgm:spPr/>
      <dgm:t>
        <a:bodyPr/>
        <a:lstStyle/>
        <a:p>
          <a:endParaRPr lang="zh-CN" altLang="en-US" sz="2000"/>
        </a:p>
      </dgm:t>
    </dgm:pt>
    <dgm:pt modelId="{AA6146B0-67D0-7241-88A6-1D7C66096724}">
      <dgm:prSet custT="1"/>
      <dgm:spPr/>
      <dgm:t>
        <a:bodyPr/>
        <a:lstStyle/>
        <a:p>
          <a:r>
            <a:rPr lang="zh-CN" altLang="en-US" sz="2000" b="0" i="0" u="none"/>
            <a:t>第五章 房地产权属登记管理</a:t>
          </a:r>
        </a:p>
      </dgm:t>
    </dgm:pt>
    <dgm:pt modelId="{C2E5B5C3-ED11-FF49-8121-E66B5CBD3376}" type="parTrans" cxnId="{6B41968D-885A-1E4F-ACC5-3B03C9A9B6E5}">
      <dgm:prSet/>
      <dgm:spPr/>
      <dgm:t>
        <a:bodyPr/>
        <a:lstStyle/>
        <a:p>
          <a:endParaRPr lang="zh-CN" altLang="en-US" sz="2000"/>
        </a:p>
      </dgm:t>
    </dgm:pt>
    <dgm:pt modelId="{39A5BCEA-E74E-9147-96DA-FB2CBD1023D7}" type="sibTrans" cxnId="{6B41968D-885A-1E4F-ACC5-3B03C9A9B6E5}">
      <dgm:prSet/>
      <dgm:spPr/>
      <dgm:t>
        <a:bodyPr/>
        <a:lstStyle/>
        <a:p>
          <a:endParaRPr lang="zh-CN" altLang="en-US" sz="2000"/>
        </a:p>
      </dgm:t>
    </dgm:pt>
    <dgm:pt modelId="{6171F402-3B81-0B4E-AA28-6EAD5D3CAA37}">
      <dgm:prSet custT="1"/>
      <dgm:spPr/>
      <dgm:t>
        <a:bodyPr/>
        <a:lstStyle/>
        <a:p>
          <a:r>
            <a:rPr lang="zh-CN" altLang="en-US" sz="2000" b="0" i="0" u="none"/>
            <a:t>第六章 法律责任</a:t>
          </a:r>
        </a:p>
      </dgm:t>
    </dgm:pt>
    <dgm:pt modelId="{B73B1F07-4158-E54B-93E1-5941C9FAB1C5}" type="parTrans" cxnId="{EDB58252-B96B-8440-812F-23AF70E22E46}">
      <dgm:prSet/>
      <dgm:spPr/>
      <dgm:t>
        <a:bodyPr/>
        <a:lstStyle/>
        <a:p>
          <a:endParaRPr lang="zh-CN" altLang="en-US" sz="2000"/>
        </a:p>
      </dgm:t>
    </dgm:pt>
    <dgm:pt modelId="{9E4770F6-BDAC-CA42-9865-C77ADF6AB59D}" type="sibTrans" cxnId="{EDB58252-B96B-8440-812F-23AF70E22E46}">
      <dgm:prSet/>
      <dgm:spPr/>
      <dgm:t>
        <a:bodyPr/>
        <a:lstStyle/>
        <a:p>
          <a:endParaRPr lang="zh-CN" altLang="en-US" sz="2000"/>
        </a:p>
      </dgm:t>
    </dgm:pt>
    <dgm:pt modelId="{B4E4D8C6-5C5D-EF48-AC37-3705F00E42F0}">
      <dgm:prSet custT="1"/>
      <dgm:spPr/>
      <dgm:t>
        <a:bodyPr/>
        <a:lstStyle/>
        <a:p>
          <a:r>
            <a:rPr lang="zh-CN" altLang="en-US" sz="2000" b="0" i="0" u="none"/>
            <a:t>第七章 附 则</a:t>
          </a:r>
        </a:p>
      </dgm:t>
    </dgm:pt>
    <dgm:pt modelId="{CAE9C1BB-3387-9048-A5D0-F452A2131E96}" type="parTrans" cxnId="{571F403E-00C5-3240-9637-62004990C16B}">
      <dgm:prSet/>
      <dgm:spPr/>
      <dgm:t>
        <a:bodyPr/>
        <a:lstStyle/>
        <a:p>
          <a:endParaRPr lang="zh-CN" altLang="en-US" sz="2000"/>
        </a:p>
      </dgm:t>
    </dgm:pt>
    <dgm:pt modelId="{2B61342F-5657-024E-9AFD-C8CB7373932B}" type="sibTrans" cxnId="{571F403E-00C5-3240-9637-62004990C16B}">
      <dgm:prSet/>
      <dgm:spPr/>
      <dgm:t>
        <a:bodyPr/>
        <a:lstStyle/>
        <a:p>
          <a:endParaRPr lang="zh-CN" altLang="en-US" sz="2000"/>
        </a:p>
      </dgm:t>
    </dgm:pt>
    <dgm:pt modelId="{35629C62-91C2-7749-AAD5-8D529E1718AD}" type="pres">
      <dgm:prSet presAssocID="{6EFDC5D4-B2E7-C041-AC00-640B9CB6EC31}" presName="vert0" presStyleCnt="0">
        <dgm:presLayoutVars>
          <dgm:dir/>
          <dgm:animOne val="branch"/>
          <dgm:animLvl val="lvl"/>
        </dgm:presLayoutVars>
      </dgm:prSet>
      <dgm:spPr/>
    </dgm:pt>
    <dgm:pt modelId="{58AA4E33-8A98-EA49-9A39-463BA7C3C12F}" type="pres">
      <dgm:prSet presAssocID="{90A953D2-0CF9-A940-B239-2F55B82964FC}" presName="thickLine" presStyleLbl="alignNode1" presStyleIdx="0" presStyleCnt="14"/>
      <dgm:spPr/>
    </dgm:pt>
    <dgm:pt modelId="{6E169F23-0309-E742-9156-338A91C4EBE7}" type="pres">
      <dgm:prSet presAssocID="{90A953D2-0CF9-A940-B239-2F55B82964FC}" presName="horz1" presStyleCnt="0"/>
      <dgm:spPr/>
    </dgm:pt>
    <dgm:pt modelId="{9C699B2C-9CB2-6748-BCE5-DD235147C2CF}" type="pres">
      <dgm:prSet presAssocID="{90A953D2-0CF9-A940-B239-2F55B82964FC}" presName="tx1" presStyleLbl="revTx" presStyleIdx="0" presStyleCnt="14"/>
      <dgm:spPr/>
    </dgm:pt>
    <dgm:pt modelId="{5F9E85FF-0EEC-DC4E-8FAA-549E95EDD7F7}" type="pres">
      <dgm:prSet presAssocID="{90A953D2-0CF9-A940-B239-2F55B82964FC}" presName="vert1" presStyleCnt="0"/>
      <dgm:spPr/>
    </dgm:pt>
    <dgm:pt modelId="{B31A4175-C8D0-7345-8CDC-9EF4D6ECF338}" type="pres">
      <dgm:prSet presAssocID="{CB42DE43-458B-854C-B7DE-EEDFAB666915}" presName="thickLine" presStyleLbl="alignNode1" presStyleIdx="1" presStyleCnt="14"/>
      <dgm:spPr/>
    </dgm:pt>
    <dgm:pt modelId="{C6A5F32B-B5D8-F944-9C1B-0E5D503E5605}" type="pres">
      <dgm:prSet presAssocID="{CB42DE43-458B-854C-B7DE-EEDFAB666915}" presName="horz1" presStyleCnt="0"/>
      <dgm:spPr/>
    </dgm:pt>
    <dgm:pt modelId="{8AD5EE1C-BBCF-294F-9EB1-6917AFA62F91}" type="pres">
      <dgm:prSet presAssocID="{CB42DE43-458B-854C-B7DE-EEDFAB666915}" presName="tx1" presStyleLbl="revTx" presStyleIdx="1" presStyleCnt="14"/>
      <dgm:spPr/>
    </dgm:pt>
    <dgm:pt modelId="{DFBB0885-80BF-5F46-96C6-142A32B38F16}" type="pres">
      <dgm:prSet presAssocID="{CB42DE43-458B-854C-B7DE-EEDFAB666915}" presName="vert1" presStyleCnt="0"/>
      <dgm:spPr/>
    </dgm:pt>
    <dgm:pt modelId="{2213E8D4-F4BC-1941-B518-0FA765213A97}" type="pres">
      <dgm:prSet presAssocID="{EB0852E4-043B-9946-9261-26BC44561CA3}" presName="thickLine" presStyleLbl="alignNode1" presStyleIdx="2" presStyleCnt="14"/>
      <dgm:spPr/>
    </dgm:pt>
    <dgm:pt modelId="{4085CF82-A8CD-ED41-9986-8CA63221B320}" type="pres">
      <dgm:prSet presAssocID="{EB0852E4-043B-9946-9261-26BC44561CA3}" presName="horz1" presStyleCnt="0"/>
      <dgm:spPr/>
    </dgm:pt>
    <dgm:pt modelId="{D3F9F0C0-4DCE-EA4A-9660-D18B2B928D7C}" type="pres">
      <dgm:prSet presAssocID="{EB0852E4-043B-9946-9261-26BC44561CA3}" presName="tx1" presStyleLbl="revTx" presStyleIdx="2" presStyleCnt="14"/>
      <dgm:spPr/>
    </dgm:pt>
    <dgm:pt modelId="{FC625C7D-E7EB-314A-BA82-777C36B1780C}" type="pres">
      <dgm:prSet presAssocID="{EB0852E4-043B-9946-9261-26BC44561CA3}" presName="vert1" presStyleCnt="0"/>
      <dgm:spPr/>
    </dgm:pt>
    <dgm:pt modelId="{B6A3BB7D-1938-724A-B92F-E2CFB1CCCE68}" type="pres">
      <dgm:prSet presAssocID="{9C2B4F1B-93E8-204E-B20D-5CAFD59D39B9}" presName="thickLine" presStyleLbl="alignNode1" presStyleIdx="3" presStyleCnt="14"/>
      <dgm:spPr/>
    </dgm:pt>
    <dgm:pt modelId="{BD0E8C49-9390-C54E-AE0E-158461D48E46}" type="pres">
      <dgm:prSet presAssocID="{9C2B4F1B-93E8-204E-B20D-5CAFD59D39B9}" presName="horz1" presStyleCnt="0"/>
      <dgm:spPr/>
    </dgm:pt>
    <dgm:pt modelId="{9DD10F41-177C-4645-9FA8-2D02F3D6465E}" type="pres">
      <dgm:prSet presAssocID="{9C2B4F1B-93E8-204E-B20D-5CAFD59D39B9}" presName="tx1" presStyleLbl="revTx" presStyleIdx="3" presStyleCnt="14"/>
      <dgm:spPr/>
    </dgm:pt>
    <dgm:pt modelId="{F79AA06A-90AA-5842-BD9D-286DC5B7D13F}" type="pres">
      <dgm:prSet presAssocID="{9C2B4F1B-93E8-204E-B20D-5CAFD59D39B9}" presName="vert1" presStyleCnt="0"/>
      <dgm:spPr/>
    </dgm:pt>
    <dgm:pt modelId="{51432AB6-7CE0-714D-9353-94AB216C23B8}" type="pres">
      <dgm:prSet presAssocID="{BEE29C81-A814-7847-AEFE-EB15FE30DC39}" presName="thickLine" presStyleLbl="alignNode1" presStyleIdx="4" presStyleCnt="14"/>
      <dgm:spPr/>
    </dgm:pt>
    <dgm:pt modelId="{CD18403A-0568-574E-8330-82B7B73191F4}" type="pres">
      <dgm:prSet presAssocID="{BEE29C81-A814-7847-AEFE-EB15FE30DC39}" presName="horz1" presStyleCnt="0"/>
      <dgm:spPr/>
    </dgm:pt>
    <dgm:pt modelId="{38673E3C-DF9F-8C43-9D96-DDCBE1F3A71D}" type="pres">
      <dgm:prSet presAssocID="{BEE29C81-A814-7847-AEFE-EB15FE30DC39}" presName="tx1" presStyleLbl="revTx" presStyleIdx="4" presStyleCnt="14"/>
      <dgm:spPr/>
    </dgm:pt>
    <dgm:pt modelId="{F187A4FE-5E22-F54D-81E6-4BFB4988F778}" type="pres">
      <dgm:prSet presAssocID="{BEE29C81-A814-7847-AEFE-EB15FE30DC39}" presName="vert1" presStyleCnt="0"/>
      <dgm:spPr/>
    </dgm:pt>
    <dgm:pt modelId="{F1D3F4CF-E3D2-6D4F-B293-84D594E96C7F}" type="pres">
      <dgm:prSet presAssocID="{41B6DA19-7B05-8C41-A5BB-964D846B53E0}" presName="thickLine" presStyleLbl="alignNode1" presStyleIdx="5" presStyleCnt="14"/>
      <dgm:spPr/>
    </dgm:pt>
    <dgm:pt modelId="{3CB7F4AA-6A76-334E-A44C-A4235D08A27C}" type="pres">
      <dgm:prSet presAssocID="{41B6DA19-7B05-8C41-A5BB-964D846B53E0}" presName="horz1" presStyleCnt="0"/>
      <dgm:spPr/>
    </dgm:pt>
    <dgm:pt modelId="{6BC769E8-0A77-7C48-8148-425CB1AAEFA8}" type="pres">
      <dgm:prSet presAssocID="{41B6DA19-7B05-8C41-A5BB-964D846B53E0}" presName="tx1" presStyleLbl="revTx" presStyleIdx="5" presStyleCnt="14"/>
      <dgm:spPr/>
    </dgm:pt>
    <dgm:pt modelId="{C7D8D550-3851-564B-95CD-4166A54312AC}" type="pres">
      <dgm:prSet presAssocID="{41B6DA19-7B05-8C41-A5BB-964D846B53E0}" presName="vert1" presStyleCnt="0"/>
      <dgm:spPr/>
    </dgm:pt>
    <dgm:pt modelId="{AEB29CC3-1535-2943-A867-245A4276F8DE}" type="pres">
      <dgm:prSet presAssocID="{7C70B8C4-6249-5541-AB78-FDB7B5B65FBC}" presName="thickLine" presStyleLbl="alignNode1" presStyleIdx="6" presStyleCnt="14"/>
      <dgm:spPr/>
    </dgm:pt>
    <dgm:pt modelId="{9C3636C8-CE0C-044D-BD72-5A5A8D135B2A}" type="pres">
      <dgm:prSet presAssocID="{7C70B8C4-6249-5541-AB78-FDB7B5B65FBC}" presName="horz1" presStyleCnt="0"/>
      <dgm:spPr/>
    </dgm:pt>
    <dgm:pt modelId="{771663F3-99EA-C549-B11D-DA0F28275ACB}" type="pres">
      <dgm:prSet presAssocID="{7C70B8C4-6249-5541-AB78-FDB7B5B65FBC}" presName="tx1" presStyleLbl="revTx" presStyleIdx="6" presStyleCnt="14"/>
      <dgm:spPr/>
    </dgm:pt>
    <dgm:pt modelId="{1AB43A3E-AD67-1542-B682-152BA81BEC20}" type="pres">
      <dgm:prSet presAssocID="{7C70B8C4-6249-5541-AB78-FDB7B5B65FBC}" presName="vert1" presStyleCnt="0"/>
      <dgm:spPr/>
    </dgm:pt>
    <dgm:pt modelId="{A94E059D-9819-134E-95DD-BBD3ECC0E413}" type="pres">
      <dgm:prSet presAssocID="{23E51D5E-A736-1F42-A406-376002F1F2D4}" presName="thickLine" presStyleLbl="alignNode1" presStyleIdx="7" presStyleCnt="14"/>
      <dgm:spPr/>
    </dgm:pt>
    <dgm:pt modelId="{273F9353-6184-2848-9B84-8769E258435C}" type="pres">
      <dgm:prSet presAssocID="{23E51D5E-A736-1F42-A406-376002F1F2D4}" presName="horz1" presStyleCnt="0"/>
      <dgm:spPr/>
    </dgm:pt>
    <dgm:pt modelId="{2462FD7B-3118-4540-A12D-B43095B0D2B3}" type="pres">
      <dgm:prSet presAssocID="{23E51D5E-A736-1F42-A406-376002F1F2D4}" presName="tx1" presStyleLbl="revTx" presStyleIdx="7" presStyleCnt="14"/>
      <dgm:spPr/>
    </dgm:pt>
    <dgm:pt modelId="{3B41E8A8-10E5-C847-9DBB-058963536F00}" type="pres">
      <dgm:prSet presAssocID="{23E51D5E-A736-1F42-A406-376002F1F2D4}" presName="vert1" presStyleCnt="0"/>
      <dgm:spPr/>
    </dgm:pt>
    <dgm:pt modelId="{59C6C798-5136-4944-A610-625F9E2426FC}" type="pres">
      <dgm:prSet presAssocID="{B993A43B-9239-5145-A9E0-50A0FE06ECCC}" presName="thickLine" presStyleLbl="alignNode1" presStyleIdx="8" presStyleCnt="14"/>
      <dgm:spPr/>
    </dgm:pt>
    <dgm:pt modelId="{A25AFB73-1815-0A4D-AFAD-81E5B851BA29}" type="pres">
      <dgm:prSet presAssocID="{B993A43B-9239-5145-A9E0-50A0FE06ECCC}" presName="horz1" presStyleCnt="0"/>
      <dgm:spPr/>
    </dgm:pt>
    <dgm:pt modelId="{6A52D164-A308-7545-B75B-589CAB850D17}" type="pres">
      <dgm:prSet presAssocID="{B993A43B-9239-5145-A9E0-50A0FE06ECCC}" presName="tx1" presStyleLbl="revTx" presStyleIdx="8" presStyleCnt="14"/>
      <dgm:spPr/>
    </dgm:pt>
    <dgm:pt modelId="{469C18F3-A8A2-2240-BC96-8D5B8384150B}" type="pres">
      <dgm:prSet presAssocID="{B993A43B-9239-5145-A9E0-50A0FE06ECCC}" presName="vert1" presStyleCnt="0"/>
      <dgm:spPr/>
    </dgm:pt>
    <dgm:pt modelId="{E72A0007-AB89-DB4F-9D28-448E1EB66CE7}" type="pres">
      <dgm:prSet presAssocID="{2BEB271F-2C26-9F49-AB63-9B8ACF9ADA2B}" presName="thickLine" presStyleLbl="alignNode1" presStyleIdx="9" presStyleCnt="14"/>
      <dgm:spPr/>
    </dgm:pt>
    <dgm:pt modelId="{D352A3A3-7A0B-6246-951D-DA560F7EEA69}" type="pres">
      <dgm:prSet presAssocID="{2BEB271F-2C26-9F49-AB63-9B8ACF9ADA2B}" presName="horz1" presStyleCnt="0"/>
      <dgm:spPr/>
    </dgm:pt>
    <dgm:pt modelId="{CDF06FA5-49A6-E24A-AF2C-B2E3DEC3E14A}" type="pres">
      <dgm:prSet presAssocID="{2BEB271F-2C26-9F49-AB63-9B8ACF9ADA2B}" presName="tx1" presStyleLbl="revTx" presStyleIdx="9" presStyleCnt="14"/>
      <dgm:spPr/>
    </dgm:pt>
    <dgm:pt modelId="{DF3475ED-3014-204A-BECF-69EB88934F15}" type="pres">
      <dgm:prSet presAssocID="{2BEB271F-2C26-9F49-AB63-9B8ACF9ADA2B}" presName="vert1" presStyleCnt="0"/>
      <dgm:spPr/>
    </dgm:pt>
    <dgm:pt modelId="{DFC07F7C-7FE5-B147-9A2A-089772D99363}" type="pres">
      <dgm:prSet presAssocID="{BB6E9594-452C-8741-8A03-04E539E80326}" presName="thickLine" presStyleLbl="alignNode1" presStyleIdx="10" presStyleCnt="14"/>
      <dgm:spPr/>
    </dgm:pt>
    <dgm:pt modelId="{95FC3E23-B188-E34F-A545-325F0504AA94}" type="pres">
      <dgm:prSet presAssocID="{BB6E9594-452C-8741-8A03-04E539E80326}" presName="horz1" presStyleCnt="0"/>
      <dgm:spPr/>
    </dgm:pt>
    <dgm:pt modelId="{2E5A0B13-23EE-B04E-A6CE-86FF2F549BCE}" type="pres">
      <dgm:prSet presAssocID="{BB6E9594-452C-8741-8A03-04E539E80326}" presName="tx1" presStyleLbl="revTx" presStyleIdx="10" presStyleCnt="14"/>
      <dgm:spPr/>
    </dgm:pt>
    <dgm:pt modelId="{B23DF465-688B-6B4A-B5DB-28EF60836899}" type="pres">
      <dgm:prSet presAssocID="{BB6E9594-452C-8741-8A03-04E539E80326}" presName="vert1" presStyleCnt="0"/>
      <dgm:spPr/>
    </dgm:pt>
    <dgm:pt modelId="{B5AFEBC2-B4DE-8B45-A371-AC9A71010ACC}" type="pres">
      <dgm:prSet presAssocID="{AA6146B0-67D0-7241-88A6-1D7C66096724}" presName="thickLine" presStyleLbl="alignNode1" presStyleIdx="11" presStyleCnt="14"/>
      <dgm:spPr/>
    </dgm:pt>
    <dgm:pt modelId="{14C2F810-A525-8246-8146-19A187D1C449}" type="pres">
      <dgm:prSet presAssocID="{AA6146B0-67D0-7241-88A6-1D7C66096724}" presName="horz1" presStyleCnt="0"/>
      <dgm:spPr/>
    </dgm:pt>
    <dgm:pt modelId="{0C8AF493-57DB-FE4B-B638-BA3F08D998D0}" type="pres">
      <dgm:prSet presAssocID="{AA6146B0-67D0-7241-88A6-1D7C66096724}" presName="tx1" presStyleLbl="revTx" presStyleIdx="11" presStyleCnt="14"/>
      <dgm:spPr/>
    </dgm:pt>
    <dgm:pt modelId="{7E81ED19-6222-1944-9CAD-4D0CE824AF0D}" type="pres">
      <dgm:prSet presAssocID="{AA6146B0-67D0-7241-88A6-1D7C66096724}" presName="vert1" presStyleCnt="0"/>
      <dgm:spPr/>
    </dgm:pt>
    <dgm:pt modelId="{446CC909-CB12-554A-9D5A-EF9DCBF19DF7}" type="pres">
      <dgm:prSet presAssocID="{6171F402-3B81-0B4E-AA28-6EAD5D3CAA37}" presName="thickLine" presStyleLbl="alignNode1" presStyleIdx="12" presStyleCnt="14"/>
      <dgm:spPr/>
    </dgm:pt>
    <dgm:pt modelId="{D4A09560-7F57-7E48-87DE-3C5AFDB385B4}" type="pres">
      <dgm:prSet presAssocID="{6171F402-3B81-0B4E-AA28-6EAD5D3CAA37}" presName="horz1" presStyleCnt="0"/>
      <dgm:spPr/>
    </dgm:pt>
    <dgm:pt modelId="{F46C53FC-EFD3-1D4E-BD0B-91D4D525FCBA}" type="pres">
      <dgm:prSet presAssocID="{6171F402-3B81-0B4E-AA28-6EAD5D3CAA37}" presName="tx1" presStyleLbl="revTx" presStyleIdx="12" presStyleCnt="14"/>
      <dgm:spPr/>
    </dgm:pt>
    <dgm:pt modelId="{0D7A37B1-63C8-0E4D-BB9C-CD1A0B496338}" type="pres">
      <dgm:prSet presAssocID="{6171F402-3B81-0B4E-AA28-6EAD5D3CAA37}" presName="vert1" presStyleCnt="0"/>
      <dgm:spPr/>
    </dgm:pt>
    <dgm:pt modelId="{0FF6DA54-93BA-5D48-AFCD-B4CBC2DE2FEC}" type="pres">
      <dgm:prSet presAssocID="{B4E4D8C6-5C5D-EF48-AC37-3705F00E42F0}" presName="thickLine" presStyleLbl="alignNode1" presStyleIdx="13" presStyleCnt="14"/>
      <dgm:spPr/>
    </dgm:pt>
    <dgm:pt modelId="{BD5E16B1-1BBE-2A4A-BA65-8D8C14AFFF7D}" type="pres">
      <dgm:prSet presAssocID="{B4E4D8C6-5C5D-EF48-AC37-3705F00E42F0}" presName="horz1" presStyleCnt="0"/>
      <dgm:spPr/>
    </dgm:pt>
    <dgm:pt modelId="{714D8503-A623-4540-BE33-F98CC684E0F9}" type="pres">
      <dgm:prSet presAssocID="{B4E4D8C6-5C5D-EF48-AC37-3705F00E42F0}" presName="tx1" presStyleLbl="revTx" presStyleIdx="13" presStyleCnt="14"/>
      <dgm:spPr/>
    </dgm:pt>
    <dgm:pt modelId="{D0CDDB56-525B-CA43-A729-1BEAFA924934}" type="pres">
      <dgm:prSet presAssocID="{B4E4D8C6-5C5D-EF48-AC37-3705F00E42F0}" presName="vert1" presStyleCnt="0"/>
      <dgm:spPr/>
    </dgm:pt>
  </dgm:ptLst>
  <dgm:cxnLst>
    <dgm:cxn modelId="{D571410B-A2D2-8C4A-9D98-3ED452BA774F}" type="presOf" srcId="{B993A43B-9239-5145-A9E0-50A0FE06ECCC}" destId="{6A52D164-A308-7545-B75B-589CAB850D17}" srcOrd="0" destOrd="0" presId="urn:microsoft.com/office/officeart/2008/layout/LinedList"/>
    <dgm:cxn modelId="{899B040D-D1CE-7F4B-BE58-05881BA2E5E5}" type="presOf" srcId="{6171F402-3B81-0B4E-AA28-6EAD5D3CAA37}" destId="{F46C53FC-EFD3-1D4E-BD0B-91D4D525FCBA}" srcOrd="0" destOrd="0" presId="urn:microsoft.com/office/officeart/2008/layout/LinedList"/>
    <dgm:cxn modelId="{72C8551A-C895-804F-9FE8-09E67465C79E}" type="presOf" srcId="{B4E4D8C6-5C5D-EF48-AC37-3705F00E42F0}" destId="{714D8503-A623-4540-BE33-F98CC684E0F9}" srcOrd="0" destOrd="0" presId="urn:microsoft.com/office/officeart/2008/layout/LinedList"/>
    <dgm:cxn modelId="{65AEB521-13B0-5941-BD44-CD4FCE3A35AF}" srcId="{6EFDC5D4-B2E7-C041-AC00-640B9CB6EC31}" destId="{B993A43B-9239-5145-A9E0-50A0FE06ECCC}" srcOrd="8" destOrd="0" parTransId="{F739AF20-CEA6-3D4B-93A3-E5A674014A2A}" sibTransId="{E0DB5E8A-EE11-5449-8F03-C331A2AFC7C6}"/>
    <dgm:cxn modelId="{F86D5B2C-C01D-8A42-B91B-409AA606C869}" srcId="{6EFDC5D4-B2E7-C041-AC00-640B9CB6EC31}" destId="{CB42DE43-458B-854C-B7DE-EEDFAB666915}" srcOrd="1" destOrd="0" parTransId="{DC82B67A-888E-5049-9AAE-7375BA53E6ED}" sibTransId="{7AE5269C-65BB-814F-8657-EF30469E1671}"/>
    <dgm:cxn modelId="{61974B3A-4CF5-E84E-9AE4-08AB1F2DF175}" srcId="{6EFDC5D4-B2E7-C041-AC00-640B9CB6EC31}" destId="{BB6E9594-452C-8741-8A03-04E539E80326}" srcOrd="10" destOrd="0" parTransId="{F00AD291-EBF6-524F-AF03-ACD452C67964}" sibTransId="{83D5B239-0633-C54D-A1A4-6001079240F3}"/>
    <dgm:cxn modelId="{571F403E-00C5-3240-9637-62004990C16B}" srcId="{6EFDC5D4-B2E7-C041-AC00-640B9CB6EC31}" destId="{B4E4D8C6-5C5D-EF48-AC37-3705F00E42F0}" srcOrd="13" destOrd="0" parTransId="{CAE9C1BB-3387-9048-A5D0-F452A2131E96}" sibTransId="{2B61342F-5657-024E-9AFD-C8CB7373932B}"/>
    <dgm:cxn modelId="{D211674D-3828-5043-AE00-09DE03314E14}" srcId="{6EFDC5D4-B2E7-C041-AC00-640B9CB6EC31}" destId="{7C70B8C4-6249-5541-AB78-FDB7B5B65FBC}" srcOrd="6" destOrd="0" parTransId="{63B8246A-9DEF-5348-BE31-B180F73337A5}" sibTransId="{21637622-F3E5-9745-A5C8-C6E4AF3E7F2E}"/>
    <dgm:cxn modelId="{EDB58252-B96B-8440-812F-23AF70E22E46}" srcId="{6EFDC5D4-B2E7-C041-AC00-640B9CB6EC31}" destId="{6171F402-3B81-0B4E-AA28-6EAD5D3CAA37}" srcOrd="12" destOrd="0" parTransId="{B73B1F07-4158-E54B-93E1-5941C9FAB1C5}" sibTransId="{9E4770F6-BDAC-CA42-9865-C77ADF6AB59D}"/>
    <dgm:cxn modelId="{F1E5FE54-880D-F944-9425-0E796F754A5F}" type="presOf" srcId="{7C70B8C4-6249-5541-AB78-FDB7B5B65FBC}" destId="{771663F3-99EA-C549-B11D-DA0F28275ACB}" srcOrd="0" destOrd="0" presId="urn:microsoft.com/office/officeart/2008/layout/LinedList"/>
    <dgm:cxn modelId="{A894055C-3CB8-2F47-A670-5A83F89582B8}" type="presOf" srcId="{9C2B4F1B-93E8-204E-B20D-5CAFD59D39B9}" destId="{9DD10F41-177C-4645-9FA8-2D02F3D6465E}" srcOrd="0" destOrd="0" presId="urn:microsoft.com/office/officeart/2008/layout/LinedList"/>
    <dgm:cxn modelId="{4B19F15F-0C62-9D4D-A433-98E0783AF9F4}" srcId="{6EFDC5D4-B2E7-C041-AC00-640B9CB6EC31}" destId="{90A953D2-0CF9-A940-B239-2F55B82964FC}" srcOrd="0" destOrd="0" parTransId="{456C223B-A4C5-3D48-9800-1C274F52B957}" sibTransId="{F7ABF6FB-4E35-494C-9356-815172B4DCA8}"/>
    <dgm:cxn modelId="{FD973365-14B1-1446-A14E-2BFE67E97FB6}" type="presOf" srcId="{AA6146B0-67D0-7241-88A6-1D7C66096724}" destId="{0C8AF493-57DB-FE4B-B638-BA3F08D998D0}" srcOrd="0" destOrd="0" presId="urn:microsoft.com/office/officeart/2008/layout/LinedList"/>
    <dgm:cxn modelId="{929AA168-3017-8D43-8CAD-9E4C13F66C65}" type="presOf" srcId="{CB42DE43-458B-854C-B7DE-EEDFAB666915}" destId="{8AD5EE1C-BBCF-294F-9EB1-6917AFA62F91}" srcOrd="0" destOrd="0" presId="urn:microsoft.com/office/officeart/2008/layout/LinedList"/>
    <dgm:cxn modelId="{0204206C-3D2B-A14E-AB89-40AC48A45FA8}" type="presOf" srcId="{BEE29C81-A814-7847-AEFE-EB15FE30DC39}" destId="{38673E3C-DF9F-8C43-9D96-DDCBE1F3A71D}" srcOrd="0" destOrd="0" presId="urn:microsoft.com/office/officeart/2008/layout/LinedList"/>
    <dgm:cxn modelId="{F02CC378-C1D7-1246-9D6D-027CCE0D18FB}" srcId="{6EFDC5D4-B2E7-C041-AC00-640B9CB6EC31}" destId="{2BEB271F-2C26-9F49-AB63-9B8ACF9ADA2B}" srcOrd="9" destOrd="0" parTransId="{B409712A-68B8-C84C-86A7-3B345D4FC585}" sibTransId="{90603C71-1186-FC40-B9D6-31EFC65A4B1C}"/>
    <dgm:cxn modelId="{DB0CD179-EFE1-CE4A-BD92-4BFC44A2DF81}" type="presOf" srcId="{6EFDC5D4-B2E7-C041-AC00-640B9CB6EC31}" destId="{35629C62-91C2-7749-AAD5-8D529E1718AD}" srcOrd="0" destOrd="0" presId="urn:microsoft.com/office/officeart/2008/layout/LinedList"/>
    <dgm:cxn modelId="{C0DE3E8B-6E0C-F94B-A01B-1FCC0D55959C}" srcId="{6EFDC5D4-B2E7-C041-AC00-640B9CB6EC31}" destId="{41B6DA19-7B05-8C41-A5BB-964D846B53E0}" srcOrd="5" destOrd="0" parTransId="{25474A48-BBAE-E647-9BD8-770B20B0385F}" sibTransId="{8257F20D-C333-7044-9C5F-4252DDB61557}"/>
    <dgm:cxn modelId="{6B41968D-885A-1E4F-ACC5-3B03C9A9B6E5}" srcId="{6EFDC5D4-B2E7-C041-AC00-640B9CB6EC31}" destId="{AA6146B0-67D0-7241-88A6-1D7C66096724}" srcOrd="11" destOrd="0" parTransId="{C2E5B5C3-ED11-FF49-8121-E66B5CBD3376}" sibTransId="{39A5BCEA-E74E-9147-96DA-FB2CBD1023D7}"/>
    <dgm:cxn modelId="{A35E9C9D-B43B-A841-A96C-0C5E55C785FF}" srcId="{6EFDC5D4-B2E7-C041-AC00-640B9CB6EC31}" destId="{23E51D5E-A736-1F42-A406-376002F1F2D4}" srcOrd="7" destOrd="0" parTransId="{2D78468D-D0B8-B846-B143-760257621D16}" sibTransId="{13ED4352-1226-6C4C-9E4F-9C4EF78F5FF2}"/>
    <dgm:cxn modelId="{025359B8-6D16-CA4D-9A35-4F7D28105D1B}" type="presOf" srcId="{41B6DA19-7B05-8C41-A5BB-964D846B53E0}" destId="{6BC769E8-0A77-7C48-8148-425CB1AAEFA8}" srcOrd="0" destOrd="0" presId="urn:microsoft.com/office/officeart/2008/layout/LinedList"/>
    <dgm:cxn modelId="{577136C1-282F-8341-B719-54616FC6B9E8}" srcId="{6EFDC5D4-B2E7-C041-AC00-640B9CB6EC31}" destId="{EB0852E4-043B-9946-9261-26BC44561CA3}" srcOrd="2" destOrd="0" parTransId="{4DC37207-B783-8345-B25B-E656C64A7B56}" sibTransId="{C0CA6DFA-688C-CD40-A51C-8807755B4935}"/>
    <dgm:cxn modelId="{BE1DF7C8-0E89-7646-A191-3C2D7D50C769}" type="presOf" srcId="{BB6E9594-452C-8741-8A03-04E539E80326}" destId="{2E5A0B13-23EE-B04E-A6CE-86FF2F549BCE}" srcOrd="0" destOrd="0" presId="urn:microsoft.com/office/officeart/2008/layout/LinedList"/>
    <dgm:cxn modelId="{87BF90C9-4036-E143-BD25-06A6482240FA}" type="presOf" srcId="{EB0852E4-043B-9946-9261-26BC44561CA3}" destId="{D3F9F0C0-4DCE-EA4A-9660-D18B2B928D7C}" srcOrd="0" destOrd="0" presId="urn:microsoft.com/office/officeart/2008/layout/LinedList"/>
    <dgm:cxn modelId="{3F9F26CF-3862-A243-885D-20CC43E48881}" type="presOf" srcId="{23E51D5E-A736-1F42-A406-376002F1F2D4}" destId="{2462FD7B-3118-4540-A12D-B43095B0D2B3}" srcOrd="0" destOrd="0" presId="urn:microsoft.com/office/officeart/2008/layout/LinedList"/>
    <dgm:cxn modelId="{202211F0-B5DF-8A42-A69E-9AD05341A1E9}" srcId="{6EFDC5D4-B2E7-C041-AC00-640B9CB6EC31}" destId="{BEE29C81-A814-7847-AEFE-EB15FE30DC39}" srcOrd="4" destOrd="0" parTransId="{8AA08F0A-32E8-BB40-9B1B-159F5C2F28A3}" sibTransId="{2C007F61-1CAB-6744-A5AA-325BFD234798}"/>
    <dgm:cxn modelId="{7C0AD3F2-0CE7-A74A-9052-8B99C8470B07}" type="presOf" srcId="{90A953D2-0CF9-A940-B239-2F55B82964FC}" destId="{9C699B2C-9CB2-6748-BCE5-DD235147C2CF}" srcOrd="0" destOrd="0" presId="urn:microsoft.com/office/officeart/2008/layout/LinedList"/>
    <dgm:cxn modelId="{C58749F3-E3D5-6A4B-9D3E-7DC07329133B}" srcId="{6EFDC5D4-B2E7-C041-AC00-640B9CB6EC31}" destId="{9C2B4F1B-93E8-204E-B20D-5CAFD59D39B9}" srcOrd="3" destOrd="0" parTransId="{B71ED902-3388-7640-BCC0-F5471A207E5D}" sibTransId="{155D8033-3CD4-014E-B709-FA7C268B6FD1}"/>
    <dgm:cxn modelId="{87675FF6-5165-1E4C-AB1E-BAE20FEA004D}" type="presOf" srcId="{2BEB271F-2C26-9F49-AB63-9B8ACF9ADA2B}" destId="{CDF06FA5-49A6-E24A-AF2C-B2E3DEC3E14A}" srcOrd="0" destOrd="0" presId="urn:microsoft.com/office/officeart/2008/layout/LinedList"/>
    <dgm:cxn modelId="{353EC5D6-B946-7842-BBB2-9ECAF1FCCD27}" type="presParOf" srcId="{35629C62-91C2-7749-AAD5-8D529E1718AD}" destId="{58AA4E33-8A98-EA49-9A39-463BA7C3C12F}" srcOrd="0" destOrd="0" presId="urn:microsoft.com/office/officeart/2008/layout/LinedList"/>
    <dgm:cxn modelId="{12DBAB26-016E-D049-80D9-2AA24DFF1BDA}" type="presParOf" srcId="{35629C62-91C2-7749-AAD5-8D529E1718AD}" destId="{6E169F23-0309-E742-9156-338A91C4EBE7}" srcOrd="1" destOrd="0" presId="urn:microsoft.com/office/officeart/2008/layout/LinedList"/>
    <dgm:cxn modelId="{3FD618F3-749F-4240-89D6-5FD6B45898D3}" type="presParOf" srcId="{6E169F23-0309-E742-9156-338A91C4EBE7}" destId="{9C699B2C-9CB2-6748-BCE5-DD235147C2CF}" srcOrd="0" destOrd="0" presId="urn:microsoft.com/office/officeart/2008/layout/LinedList"/>
    <dgm:cxn modelId="{FAA3AC49-78EF-1B44-AC07-3CE1C5D577E1}" type="presParOf" srcId="{6E169F23-0309-E742-9156-338A91C4EBE7}" destId="{5F9E85FF-0EEC-DC4E-8FAA-549E95EDD7F7}" srcOrd="1" destOrd="0" presId="urn:microsoft.com/office/officeart/2008/layout/LinedList"/>
    <dgm:cxn modelId="{9A53D635-84B1-CF4C-BD9D-55DD902C9671}" type="presParOf" srcId="{35629C62-91C2-7749-AAD5-8D529E1718AD}" destId="{B31A4175-C8D0-7345-8CDC-9EF4D6ECF338}" srcOrd="2" destOrd="0" presId="urn:microsoft.com/office/officeart/2008/layout/LinedList"/>
    <dgm:cxn modelId="{F87709F4-EE07-BE43-B7D5-9DD4E82EA1D7}" type="presParOf" srcId="{35629C62-91C2-7749-AAD5-8D529E1718AD}" destId="{C6A5F32B-B5D8-F944-9C1B-0E5D503E5605}" srcOrd="3" destOrd="0" presId="urn:microsoft.com/office/officeart/2008/layout/LinedList"/>
    <dgm:cxn modelId="{2301D2CE-2F56-BA48-A176-C791B96414D7}" type="presParOf" srcId="{C6A5F32B-B5D8-F944-9C1B-0E5D503E5605}" destId="{8AD5EE1C-BBCF-294F-9EB1-6917AFA62F91}" srcOrd="0" destOrd="0" presId="urn:microsoft.com/office/officeart/2008/layout/LinedList"/>
    <dgm:cxn modelId="{C5952539-7BF1-A342-9D53-2C1B784FF3DC}" type="presParOf" srcId="{C6A5F32B-B5D8-F944-9C1B-0E5D503E5605}" destId="{DFBB0885-80BF-5F46-96C6-142A32B38F16}" srcOrd="1" destOrd="0" presId="urn:microsoft.com/office/officeart/2008/layout/LinedList"/>
    <dgm:cxn modelId="{BAB1DE6F-5A69-1E4D-B356-0EE0B7A4A4B6}" type="presParOf" srcId="{35629C62-91C2-7749-AAD5-8D529E1718AD}" destId="{2213E8D4-F4BC-1941-B518-0FA765213A97}" srcOrd="4" destOrd="0" presId="urn:microsoft.com/office/officeart/2008/layout/LinedList"/>
    <dgm:cxn modelId="{19235C20-BE79-6447-8EE1-82E45140A358}" type="presParOf" srcId="{35629C62-91C2-7749-AAD5-8D529E1718AD}" destId="{4085CF82-A8CD-ED41-9986-8CA63221B320}" srcOrd="5" destOrd="0" presId="urn:microsoft.com/office/officeart/2008/layout/LinedList"/>
    <dgm:cxn modelId="{8E517E9A-F306-4D49-9D4D-CB53EC021DC8}" type="presParOf" srcId="{4085CF82-A8CD-ED41-9986-8CA63221B320}" destId="{D3F9F0C0-4DCE-EA4A-9660-D18B2B928D7C}" srcOrd="0" destOrd="0" presId="urn:microsoft.com/office/officeart/2008/layout/LinedList"/>
    <dgm:cxn modelId="{C7287628-F7FC-9441-A69D-B19D8A36EC4A}" type="presParOf" srcId="{4085CF82-A8CD-ED41-9986-8CA63221B320}" destId="{FC625C7D-E7EB-314A-BA82-777C36B1780C}" srcOrd="1" destOrd="0" presId="urn:microsoft.com/office/officeart/2008/layout/LinedList"/>
    <dgm:cxn modelId="{90FC70D8-70CE-EB48-934C-9F783D0A00B0}" type="presParOf" srcId="{35629C62-91C2-7749-AAD5-8D529E1718AD}" destId="{B6A3BB7D-1938-724A-B92F-E2CFB1CCCE68}" srcOrd="6" destOrd="0" presId="urn:microsoft.com/office/officeart/2008/layout/LinedList"/>
    <dgm:cxn modelId="{0E3E71B3-E0BF-874E-ADDC-DEF108FBF4B1}" type="presParOf" srcId="{35629C62-91C2-7749-AAD5-8D529E1718AD}" destId="{BD0E8C49-9390-C54E-AE0E-158461D48E46}" srcOrd="7" destOrd="0" presId="urn:microsoft.com/office/officeart/2008/layout/LinedList"/>
    <dgm:cxn modelId="{FDBB56E1-F51A-2341-AC24-795C6F38210B}" type="presParOf" srcId="{BD0E8C49-9390-C54E-AE0E-158461D48E46}" destId="{9DD10F41-177C-4645-9FA8-2D02F3D6465E}" srcOrd="0" destOrd="0" presId="urn:microsoft.com/office/officeart/2008/layout/LinedList"/>
    <dgm:cxn modelId="{D5A0FB1A-CE66-9441-A2C5-E4BD527ADD00}" type="presParOf" srcId="{BD0E8C49-9390-C54E-AE0E-158461D48E46}" destId="{F79AA06A-90AA-5842-BD9D-286DC5B7D13F}" srcOrd="1" destOrd="0" presId="urn:microsoft.com/office/officeart/2008/layout/LinedList"/>
    <dgm:cxn modelId="{3C9F4612-7078-2446-A442-B5FB0474BB51}" type="presParOf" srcId="{35629C62-91C2-7749-AAD5-8D529E1718AD}" destId="{51432AB6-7CE0-714D-9353-94AB216C23B8}" srcOrd="8" destOrd="0" presId="urn:microsoft.com/office/officeart/2008/layout/LinedList"/>
    <dgm:cxn modelId="{1AD99CE6-CE1C-DB49-9014-53A066C2941A}" type="presParOf" srcId="{35629C62-91C2-7749-AAD5-8D529E1718AD}" destId="{CD18403A-0568-574E-8330-82B7B73191F4}" srcOrd="9" destOrd="0" presId="urn:microsoft.com/office/officeart/2008/layout/LinedList"/>
    <dgm:cxn modelId="{7C825F07-CE56-2B47-B6D8-7EE987914C62}" type="presParOf" srcId="{CD18403A-0568-574E-8330-82B7B73191F4}" destId="{38673E3C-DF9F-8C43-9D96-DDCBE1F3A71D}" srcOrd="0" destOrd="0" presId="urn:microsoft.com/office/officeart/2008/layout/LinedList"/>
    <dgm:cxn modelId="{8EA9988A-E187-4744-9FB9-09921CCB2AB1}" type="presParOf" srcId="{CD18403A-0568-574E-8330-82B7B73191F4}" destId="{F187A4FE-5E22-F54D-81E6-4BFB4988F778}" srcOrd="1" destOrd="0" presId="urn:microsoft.com/office/officeart/2008/layout/LinedList"/>
    <dgm:cxn modelId="{32DDCF02-4A36-7945-9EDA-6C517A1521AC}" type="presParOf" srcId="{35629C62-91C2-7749-AAD5-8D529E1718AD}" destId="{F1D3F4CF-E3D2-6D4F-B293-84D594E96C7F}" srcOrd="10" destOrd="0" presId="urn:microsoft.com/office/officeart/2008/layout/LinedList"/>
    <dgm:cxn modelId="{14960CB0-5E19-2F4D-9AF0-B564DC989B58}" type="presParOf" srcId="{35629C62-91C2-7749-AAD5-8D529E1718AD}" destId="{3CB7F4AA-6A76-334E-A44C-A4235D08A27C}" srcOrd="11" destOrd="0" presId="urn:microsoft.com/office/officeart/2008/layout/LinedList"/>
    <dgm:cxn modelId="{0359A420-38ED-714C-A730-E4FA8E6455DC}" type="presParOf" srcId="{3CB7F4AA-6A76-334E-A44C-A4235D08A27C}" destId="{6BC769E8-0A77-7C48-8148-425CB1AAEFA8}" srcOrd="0" destOrd="0" presId="urn:microsoft.com/office/officeart/2008/layout/LinedList"/>
    <dgm:cxn modelId="{C8C658EF-4618-A743-97A5-0645B5018148}" type="presParOf" srcId="{3CB7F4AA-6A76-334E-A44C-A4235D08A27C}" destId="{C7D8D550-3851-564B-95CD-4166A54312AC}" srcOrd="1" destOrd="0" presId="urn:microsoft.com/office/officeart/2008/layout/LinedList"/>
    <dgm:cxn modelId="{8859A298-6316-6B45-ADA1-50CA7607EB45}" type="presParOf" srcId="{35629C62-91C2-7749-AAD5-8D529E1718AD}" destId="{AEB29CC3-1535-2943-A867-245A4276F8DE}" srcOrd="12" destOrd="0" presId="urn:microsoft.com/office/officeart/2008/layout/LinedList"/>
    <dgm:cxn modelId="{14F59C60-050F-764B-BC6B-310A096C8AAB}" type="presParOf" srcId="{35629C62-91C2-7749-AAD5-8D529E1718AD}" destId="{9C3636C8-CE0C-044D-BD72-5A5A8D135B2A}" srcOrd="13" destOrd="0" presId="urn:microsoft.com/office/officeart/2008/layout/LinedList"/>
    <dgm:cxn modelId="{05B70885-EA39-0A47-A3A0-B617CC244061}" type="presParOf" srcId="{9C3636C8-CE0C-044D-BD72-5A5A8D135B2A}" destId="{771663F3-99EA-C549-B11D-DA0F28275ACB}" srcOrd="0" destOrd="0" presId="urn:microsoft.com/office/officeart/2008/layout/LinedList"/>
    <dgm:cxn modelId="{1965B4D6-B75A-A143-8503-D1007C8F4F64}" type="presParOf" srcId="{9C3636C8-CE0C-044D-BD72-5A5A8D135B2A}" destId="{1AB43A3E-AD67-1542-B682-152BA81BEC20}" srcOrd="1" destOrd="0" presId="urn:microsoft.com/office/officeart/2008/layout/LinedList"/>
    <dgm:cxn modelId="{60B5A129-D248-C441-8E6F-07BB8272FBAF}" type="presParOf" srcId="{35629C62-91C2-7749-AAD5-8D529E1718AD}" destId="{A94E059D-9819-134E-95DD-BBD3ECC0E413}" srcOrd="14" destOrd="0" presId="urn:microsoft.com/office/officeart/2008/layout/LinedList"/>
    <dgm:cxn modelId="{A7A454CB-1CCA-714F-89BD-0D949809021F}" type="presParOf" srcId="{35629C62-91C2-7749-AAD5-8D529E1718AD}" destId="{273F9353-6184-2848-9B84-8769E258435C}" srcOrd="15" destOrd="0" presId="urn:microsoft.com/office/officeart/2008/layout/LinedList"/>
    <dgm:cxn modelId="{6747A4D2-D23C-9C43-B6B0-2FD0D8C34679}" type="presParOf" srcId="{273F9353-6184-2848-9B84-8769E258435C}" destId="{2462FD7B-3118-4540-A12D-B43095B0D2B3}" srcOrd="0" destOrd="0" presId="urn:microsoft.com/office/officeart/2008/layout/LinedList"/>
    <dgm:cxn modelId="{82C0CE0F-3A25-8940-9412-A59A3A3EC931}" type="presParOf" srcId="{273F9353-6184-2848-9B84-8769E258435C}" destId="{3B41E8A8-10E5-C847-9DBB-058963536F00}" srcOrd="1" destOrd="0" presId="urn:microsoft.com/office/officeart/2008/layout/LinedList"/>
    <dgm:cxn modelId="{C2087D37-24AD-3142-B695-E5D9E04D57EC}" type="presParOf" srcId="{35629C62-91C2-7749-AAD5-8D529E1718AD}" destId="{59C6C798-5136-4944-A610-625F9E2426FC}" srcOrd="16" destOrd="0" presId="urn:microsoft.com/office/officeart/2008/layout/LinedList"/>
    <dgm:cxn modelId="{67D67633-2E40-E145-A73E-8A5F9A7E0448}" type="presParOf" srcId="{35629C62-91C2-7749-AAD5-8D529E1718AD}" destId="{A25AFB73-1815-0A4D-AFAD-81E5B851BA29}" srcOrd="17" destOrd="0" presId="urn:microsoft.com/office/officeart/2008/layout/LinedList"/>
    <dgm:cxn modelId="{DDF3405D-3909-6748-B68C-044FEA9E4695}" type="presParOf" srcId="{A25AFB73-1815-0A4D-AFAD-81E5B851BA29}" destId="{6A52D164-A308-7545-B75B-589CAB850D17}" srcOrd="0" destOrd="0" presId="urn:microsoft.com/office/officeart/2008/layout/LinedList"/>
    <dgm:cxn modelId="{60B826C2-C853-DF46-8B1B-6C57C90B69F2}" type="presParOf" srcId="{A25AFB73-1815-0A4D-AFAD-81E5B851BA29}" destId="{469C18F3-A8A2-2240-BC96-8D5B8384150B}" srcOrd="1" destOrd="0" presId="urn:microsoft.com/office/officeart/2008/layout/LinedList"/>
    <dgm:cxn modelId="{5C07C1E5-AE80-8F47-A9C4-D79B2FAFF9D2}" type="presParOf" srcId="{35629C62-91C2-7749-AAD5-8D529E1718AD}" destId="{E72A0007-AB89-DB4F-9D28-448E1EB66CE7}" srcOrd="18" destOrd="0" presId="urn:microsoft.com/office/officeart/2008/layout/LinedList"/>
    <dgm:cxn modelId="{0B8C7C4A-764E-134F-9F55-5876394F23CB}" type="presParOf" srcId="{35629C62-91C2-7749-AAD5-8D529E1718AD}" destId="{D352A3A3-7A0B-6246-951D-DA560F7EEA69}" srcOrd="19" destOrd="0" presId="urn:microsoft.com/office/officeart/2008/layout/LinedList"/>
    <dgm:cxn modelId="{400C8971-69E2-1741-8DDF-DAB7F1FFCA3E}" type="presParOf" srcId="{D352A3A3-7A0B-6246-951D-DA560F7EEA69}" destId="{CDF06FA5-49A6-E24A-AF2C-B2E3DEC3E14A}" srcOrd="0" destOrd="0" presId="urn:microsoft.com/office/officeart/2008/layout/LinedList"/>
    <dgm:cxn modelId="{D45049A8-55FF-4743-8DAB-E9F447698094}" type="presParOf" srcId="{D352A3A3-7A0B-6246-951D-DA560F7EEA69}" destId="{DF3475ED-3014-204A-BECF-69EB88934F15}" srcOrd="1" destOrd="0" presId="urn:microsoft.com/office/officeart/2008/layout/LinedList"/>
    <dgm:cxn modelId="{CFD292A5-2F53-7149-BD32-FFC3C9289CD0}" type="presParOf" srcId="{35629C62-91C2-7749-AAD5-8D529E1718AD}" destId="{DFC07F7C-7FE5-B147-9A2A-089772D99363}" srcOrd="20" destOrd="0" presId="urn:microsoft.com/office/officeart/2008/layout/LinedList"/>
    <dgm:cxn modelId="{95C2C1C0-6A48-194D-A719-319621FDD2F5}" type="presParOf" srcId="{35629C62-91C2-7749-AAD5-8D529E1718AD}" destId="{95FC3E23-B188-E34F-A545-325F0504AA94}" srcOrd="21" destOrd="0" presId="urn:microsoft.com/office/officeart/2008/layout/LinedList"/>
    <dgm:cxn modelId="{A2B4417D-26C9-D543-9900-8B31A37A8E44}" type="presParOf" srcId="{95FC3E23-B188-E34F-A545-325F0504AA94}" destId="{2E5A0B13-23EE-B04E-A6CE-86FF2F549BCE}" srcOrd="0" destOrd="0" presId="urn:microsoft.com/office/officeart/2008/layout/LinedList"/>
    <dgm:cxn modelId="{827BBD87-C901-534E-9A99-4ECFE5304AF9}" type="presParOf" srcId="{95FC3E23-B188-E34F-A545-325F0504AA94}" destId="{B23DF465-688B-6B4A-B5DB-28EF60836899}" srcOrd="1" destOrd="0" presId="urn:microsoft.com/office/officeart/2008/layout/LinedList"/>
    <dgm:cxn modelId="{B534BCDE-4355-9040-89AF-8C3171424FDD}" type="presParOf" srcId="{35629C62-91C2-7749-AAD5-8D529E1718AD}" destId="{B5AFEBC2-B4DE-8B45-A371-AC9A71010ACC}" srcOrd="22" destOrd="0" presId="urn:microsoft.com/office/officeart/2008/layout/LinedList"/>
    <dgm:cxn modelId="{31C87D5A-0110-984F-9B42-6AD2D012DA37}" type="presParOf" srcId="{35629C62-91C2-7749-AAD5-8D529E1718AD}" destId="{14C2F810-A525-8246-8146-19A187D1C449}" srcOrd="23" destOrd="0" presId="urn:microsoft.com/office/officeart/2008/layout/LinedList"/>
    <dgm:cxn modelId="{1AE16C45-596F-2441-95DF-B5485487674D}" type="presParOf" srcId="{14C2F810-A525-8246-8146-19A187D1C449}" destId="{0C8AF493-57DB-FE4B-B638-BA3F08D998D0}" srcOrd="0" destOrd="0" presId="urn:microsoft.com/office/officeart/2008/layout/LinedList"/>
    <dgm:cxn modelId="{92D7D6E8-D851-0A4D-BA59-90EEB3547B5D}" type="presParOf" srcId="{14C2F810-A525-8246-8146-19A187D1C449}" destId="{7E81ED19-6222-1944-9CAD-4D0CE824AF0D}" srcOrd="1" destOrd="0" presId="urn:microsoft.com/office/officeart/2008/layout/LinedList"/>
    <dgm:cxn modelId="{F1F45437-FF3A-BC4A-A93B-E336C06941CE}" type="presParOf" srcId="{35629C62-91C2-7749-AAD5-8D529E1718AD}" destId="{446CC909-CB12-554A-9D5A-EF9DCBF19DF7}" srcOrd="24" destOrd="0" presId="urn:microsoft.com/office/officeart/2008/layout/LinedList"/>
    <dgm:cxn modelId="{DF37C3FA-835F-2345-BA61-5DCEFF45CE3B}" type="presParOf" srcId="{35629C62-91C2-7749-AAD5-8D529E1718AD}" destId="{D4A09560-7F57-7E48-87DE-3C5AFDB385B4}" srcOrd="25" destOrd="0" presId="urn:microsoft.com/office/officeart/2008/layout/LinedList"/>
    <dgm:cxn modelId="{3A56EC6B-F4B2-C347-943B-8583004458A3}" type="presParOf" srcId="{D4A09560-7F57-7E48-87DE-3C5AFDB385B4}" destId="{F46C53FC-EFD3-1D4E-BD0B-91D4D525FCBA}" srcOrd="0" destOrd="0" presId="urn:microsoft.com/office/officeart/2008/layout/LinedList"/>
    <dgm:cxn modelId="{9188C26F-3E69-924A-9841-88122E0292AC}" type="presParOf" srcId="{D4A09560-7F57-7E48-87DE-3C5AFDB385B4}" destId="{0D7A37B1-63C8-0E4D-BB9C-CD1A0B496338}" srcOrd="1" destOrd="0" presId="urn:microsoft.com/office/officeart/2008/layout/LinedList"/>
    <dgm:cxn modelId="{0C4564F4-F813-0D46-9999-D96AEB7530A8}" type="presParOf" srcId="{35629C62-91C2-7749-AAD5-8D529E1718AD}" destId="{0FF6DA54-93BA-5D48-AFCD-B4CBC2DE2FEC}" srcOrd="26" destOrd="0" presId="urn:microsoft.com/office/officeart/2008/layout/LinedList"/>
    <dgm:cxn modelId="{037BDBFE-A81C-434A-8CD0-2CBD2A3D4171}" type="presParOf" srcId="{35629C62-91C2-7749-AAD5-8D529E1718AD}" destId="{BD5E16B1-1BBE-2A4A-BA65-8D8C14AFFF7D}" srcOrd="27" destOrd="0" presId="urn:microsoft.com/office/officeart/2008/layout/LinedList"/>
    <dgm:cxn modelId="{D06E1AA5-A269-394E-9CBF-39BB93362315}" type="presParOf" srcId="{BD5E16B1-1BBE-2A4A-BA65-8D8C14AFFF7D}" destId="{714D8503-A623-4540-BE33-F98CC684E0F9}" srcOrd="0" destOrd="0" presId="urn:microsoft.com/office/officeart/2008/layout/LinedList"/>
    <dgm:cxn modelId="{8C47CBFD-23C1-4841-B5B2-E21C30B7B762}" type="presParOf" srcId="{BD5E16B1-1BBE-2A4A-BA65-8D8C14AFFF7D}" destId="{D0CDDB56-525B-CA43-A729-1BEAFA92493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675EDA-6796-FC47-9DDA-859BA2FFD1D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26183A09-2E13-A049-BDEC-A59D2ED0DB39}">
      <dgm:prSet/>
      <dgm:spPr/>
      <dgm:t>
        <a:bodyPr/>
        <a:lstStyle/>
        <a:p>
          <a:r>
            <a:rPr lang="zh-CN" altLang="en-US" b="0" i="0" u="none"/>
            <a:t>第二十八条 依法取得的土地使用权，可以依照本法和有关法律、行政法规的规定，作价入股，合资、合作开发经营房地产。</a:t>
          </a:r>
        </a:p>
      </dgm:t>
    </dgm:pt>
    <dgm:pt modelId="{DBF20044-DED0-D24B-AF32-D10A221359CB}" type="parTrans" cxnId="{40BB8187-A2A5-4946-8854-45CD285E216B}">
      <dgm:prSet/>
      <dgm:spPr/>
      <dgm:t>
        <a:bodyPr/>
        <a:lstStyle/>
        <a:p>
          <a:endParaRPr lang="zh-CN" altLang="en-US"/>
        </a:p>
      </dgm:t>
    </dgm:pt>
    <dgm:pt modelId="{500A55B2-3887-344E-9A79-67D6DC1B94D6}" type="sibTrans" cxnId="{40BB8187-A2A5-4946-8854-45CD285E216B}">
      <dgm:prSet/>
      <dgm:spPr/>
      <dgm:t>
        <a:bodyPr/>
        <a:lstStyle/>
        <a:p>
          <a:endParaRPr lang="zh-CN" altLang="en-US"/>
        </a:p>
      </dgm:t>
    </dgm:pt>
    <dgm:pt modelId="{BD410B43-4309-F541-81E1-C2CE7CC65D1C}">
      <dgm:prSet/>
      <dgm:spPr/>
      <dgm:t>
        <a:bodyPr/>
        <a:lstStyle/>
        <a:p>
          <a:r>
            <a:rPr lang="zh-CN" altLang="en-US" b="0" i="0" u="none"/>
            <a:t>第二十九条 国家采取税收等方面的优惠措施鼓励和扶持房地产开发企业开发建设居民住宅。</a:t>
          </a:r>
        </a:p>
      </dgm:t>
    </dgm:pt>
    <dgm:pt modelId="{2BAF53FB-B20D-EF4B-877F-2B24D5D29A69}" type="parTrans" cxnId="{7495FE1E-C5EF-544D-876A-BE676B334B3B}">
      <dgm:prSet/>
      <dgm:spPr/>
      <dgm:t>
        <a:bodyPr/>
        <a:lstStyle/>
        <a:p>
          <a:endParaRPr lang="zh-CN" altLang="en-US"/>
        </a:p>
      </dgm:t>
    </dgm:pt>
    <dgm:pt modelId="{A3C68661-CE49-BC40-A6E8-231D85F3EC58}" type="sibTrans" cxnId="{7495FE1E-C5EF-544D-876A-BE676B334B3B}">
      <dgm:prSet/>
      <dgm:spPr/>
      <dgm:t>
        <a:bodyPr/>
        <a:lstStyle/>
        <a:p>
          <a:endParaRPr lang="zh-CN" altLang="en-US"/>
        </a:p>
      </dgm:t>
    </dgm:pt>
    <dgm:pt modelId="{B8F73E04-E0B0-344A-B12D-50D3E28A2946}" type="pres">
      <dgm:prSet presAssocID="{88675EDA-6796-FC47-9DDA-859BA2FFD1D4}" presName="vert0" presStyleCnt="0">
        <dgm:presLayoutVars>
          <dgm:dir/>
          <dgm:animOne val="branch"/>
          <dgm:animLvl val="lvl"/>
        </dgm:presLayoutVars>
      </dgm:prSet>
      <dgm:spPr/>
    </dgm:pt>
    <dgm:pt modelId="{6BA68AD9-9366-7947-9E32-E61FE7D68703}" type="pres">
      <dgm:prSet presAssocID="{26183A09-2E13-A049-BDEC-A59D2ED0DB39}" presName="thickLine" presStyleLbl="alignNode1" presStyleIdx="0" presStyleCnt="2"/>
      <dgm:spPr/>
    </dgm:pt>
    <dgm:pt modelId="{AB128D99-C1A6-FA4F-A49E-D06D620F48CF}" type="pres">
      <dgm:prSet presAssocID="{26183A09-2E13-A049-BDEC-A59D2ED0DB39}" presName="horz1" presStyleCnt="0"/>
      <dgm:spPr/>
    </dgm:pt>
    <dgm:pt modelId="{071D65E9-1B23-9E44-A387-4BDF1819CD24}" type="pres">
      <dgm:prSet presAssocID="{26183A09-2E13-A049-BDEC-A59D2ED0DB39}" presName="tx1" presStyleLbl="revTx" presStyleIdx="0" presStyleCnt="2"/>
      <dgm:spPr/>
    </dgm:pt>
    <dgm:pt modelId="{3BC3647D-9A54-B147-B159-FD54A565CA9C}" type="pres">
      <dgm:prSet presAssocID="{26183A09-2E13-A049-BDEC-A59D2ED0DB39}" presName="vert1" presStyleCnt="0"/>
      <dgm:spPr/>
    </dgm:pt>
    <dgm:pt modelId="{DFF30084-E725-BB42-85F3-1FE181C918F7}" type="pres">
      <dgm:prSet presAssocID="{BD410B43-4309-F541-81E1-C2CE7CC65D1C}" presName="thickLine" presStyleLbl="alignNode1" presStyleIdx="1" presStyleCnt="2"/>
      <dgm:spPr/>
    </dgm:pt>
    <dgm:pt modelId="{EBFCC2DC-5322-5747-8057-CFA551B2242B}" type="pres">
      <dgm:prSet presAssocID="{BD410B43-4309-F541-81E1-C2CE7CC65D1C}" presName="horz1" presStyleCnt="0"/>
      <dgm:spPr/>
    </dgm:pt>
    <dgm:pt modelId="{2EC34B79-8515-924B-B170-7CF67F93CD92}" type="pres">
      <dgm:prSet presAssocID="{BD410B43-4309-F541-81E1-C2CE7CC65D1C}" presName="tx1" presStyleLbl="revTx" presStyleIdx="1" presStyleCnt="2"/>
      <dgm:spPr/>
    </dgm:pt>
    <dgm:pt modelId="{D6724396-EDA6-FA46-A083-E5922C5B3E2E}" type="pres">
      <dgm:prSet presAssocID="{BD410B43-4309-F541-81E1-C2CE7CC65D1C}" presName="vert1" presStyleCnt="0"/>
      <dgm:spPr/>
    </dgm:pt>
  </dgm:ptLst>
  <dgm:cxnLst>
    <dgm:cxn modelId="{E677C714-9A68-FC40-B63A-A0845A47397F}" type="presOf" srcId="{88675EDA-6796-FC47-9DDA-859BA2FFD1D4}" destId="{B8F73E04-E0B0-344A-B12D-50D3E28A2946}" srcOrd="0" destOrd="0" presId="urn:microsoft.com/office/officeart/2008/layout/LinedList"/>
    <dgm:cxn modelId="{7495FE1E-C5EF-544D-876A-BE676B334B3B}" srcId="{88675EDA-6796-FC47-9DDA-859BA2FFD1D4}" destId="{BD410B43-4309-F541-81E1-C2CE7CC65D1C}" srcOrd="1" destOrd="0" parTransId="{2BAF53FB-B20D-EF4B-877F-2B24D5D29A69}" sibTransId="{A3C68661-CE49-BC40-A6E8-231D85F3EC58}"/>
    <dgm:cxn modelId="{E3E60141-8B2E-EF4A-A82D-8087D142D543}" type="presOf" srcId="{26183A09-2E13-A049-BDEC-A59D2ED0DB39}" destId="{071D65E9-1B23-9E44-A387-4BDF1819CD24}" srcOrd="0" destOrd="0" presId="urn:microsoft.com/office/officeart/2008/layout/LinedList"/>
    <dgm:cxn modelId="{40BB8187-A2A5-4946-8854-45CD285E216B}" srcId="{88675EDA-6796-FC47-9DDA-859BA2FFD1D4}" destId="{26183A09-2E13-A049-BDEC-A59D2ED0DB39}" srcOrd="0" destOrd="0" parTransId="{DBF20044-DED0-D24B-AF32-D10A221359CB}" sibTransId="{500A55B2-3887-344E-9A79-67D6DC1B94D6}"/>
    <dgm:cxn modelId="{50AD8997-0F54-0B48-8D45-94DEA814350D}" type="presOf" srcId="{BD410B43-4309-F541-81E1-C2CE7CC65D1C}" destId="{2EC34B79-8515-924B-B170-7CF67F93CD92}" srcOrd="0" destOrd="0" presId="urn:microsoft.com/office/officeart/2008/layout/LinedList"/>
    <dgm:cxn modelId="{0A6FA947-14CC-3247-A646-05C959BE1A1E}" type="presParOf" srcId="{B8F73E04-E0B0-344A-B12D-50D3E28A2946}" destId="{6BA68AD9-9366-7947-9E32-E61FE7D68703}" srcOrd="0" destOrd="0" presId="urn:microsoft.com/office/officeart/2008/layout/LinedList"/>
    <dgm:cxn modelId="{E7B6DFEF-07F2-4E46-A81E-D3FA6B6099C8}" type="presParOf" srcId="{B8F73E04-E0B0-344A-B12D-50D3E28A2946}" destId="{AB128D99-C1A6-FA4F-A49E-D06D620F48CF}" srcOrd="1" destOrd="0" presId="urn:microsoft.com/office/officeart/2008/layout/LinedList"/>
    <dgm:cxn modelId="{E0A1A854-107C-5740-A810-13AA33352471}" type="presParOf" srcId="{AB128D99-C1A6-FA4F-A49E-D06D620F48CF}" destId="{071D65E9-1B23-9E44-A387-4BDF1819CD24}" srcOrd="0" destOrd="0" presId="urn:microsoft.com/office/officeart/2008/layout/LinedList"/>
    <dgm:cxn modelId="{D78B508C-3DB6-124F-8F94-10F21E8DC773}" type="presParOf" srcId="{AB128D99-C1A6-FA4F-A49E-D06D620F48CF}" destId="{3BC3647D-9A54-B147-B159-FD54A565CA9C}" srcOrd="1" destOrd="0" presId="urn:microsoft.com/office/officeart/2008/layout/LinedList"/>
    <dgm:cxn modelId="{FAB83689-DE7F-0D4E-B503-4F9DC70F7BF4}" type="presParOf" srcId="{B8F73E04-E0B0-344A-B12D-50D3E28A2946}" destId="{DFF30084-E725-BB42-85F3-1FE181C918F7}" srcOrd="2" destOrd="0" presId="urn:microsoft.com/office/officeart/2008/layout/LinedList"/>
    <dgm:cxn modelId="{2DB48127-D16A-EF4C-AAA1-68E0CDB19B14}" type="presParOf" srcId="{B8F73E04-E0B0-344A-B12D-50D3E28A2946}" destId="{EBFCC2DC-5322-5747-8057-CFA551B2242B}" srcOrd="3" destOrd="0" presId="urn:microsoft.com/office/officeart/2008/layout/LinedList"/>
    <dgm:cxn modelId="{A06AF9F1-13FD-A54A-BC82-D6227EB5496B}" type="presParOf" srcId="{EBFCC2DC-5322-5747-8057-CFA551B2242B}" destId="{2EC34B79-8515-924B-B170-7CF67F93CD92}" srcOrd="0" destOrd="0" presId="urn:microsoft.com/office/officeart/2008/layout/LinedList"/>
    <dgm:cxn modelId="{C7A76223-B1A6-3743-847A-3253712DC7F6}" type="presParOf" srcId="{EBFCC2DC-5322-5747-8057-CFA551B2242B}" destId="{D6724396-EDA6-FA46-A083-E5922C5B3E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4B4803-A575-8B47-86C9-62DD1D37DE9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BF2D4B41-238B-0747-BE38-6D36FEE2B03F}">
      <dgm:prSet/>
      <dgm:spPr/>
      <dgm:t>
        <a:bodyPr/>
        <a:lstStyle/>
        <a:p>
          <a:r>
            <a:rPr lang="zh-CN" altLang="en-US" b="0" i="0" u="none"/>
            <a:t>第三十条 房地产开发企业是以营利为目的，从事房地产开发和经营的企业。 设立房地产开发企业，应当具备下列条件：</a:t>
          </a:r>
        </a:p>
      </dgm:t>
    </dgm:pt>
    <dgm:pt modelId="{EEEA23A5-205F-3D4C-982B-DAA12431C2C3}" type="parTrans" cxnId="{BE8A3204-FA20-1B4F-A22D-79542C2EC82D}">
      <dgm:prSet/>
      <dgm:spPr/>
      <dgm:t>
        <a:bodyPr/>
        <a:lstStyle/>
        <a:p>
          <a:endParaRPr lang="zh-CN" altLang="en-US"/>
        </a:p>
      </dgm:t>
    </dgm:pt>
    <dgm:pt modelId="{4E9AB214-51C9-0F4F-ADC6-599A603FA34B}" type="sibTrans" cxnId="{BE8A3204-FA20-1B4F-A22D-79542C2EC82D}">
      <dgm:prSet/>
      <dgm:spPr/>
      <dgm:t>
        <a:bodyPr/>
        <a:lstStyle/>
        <a:p>
          <a:endParaRPr lang="zh-CN" altLang="en-US"/>
        </a:p>
      </dgm:t>
    </dgm:pt>
    <dgm:pt modelId="{1BFB40CB-0D93-DD48-848A-A1FE395DA8A5}">
      <dgm:prSet/>
      <dgm:spPr/>
      <dgm:t>
        <a:bodyPr/>
        <a:lstStyle/>
        <a:p>
          <a:r>
            <a:rPr lang="zh-CN" altLang="en-US" b="0" i="0" u="none"/>
            <a:t>（一）有自己的名称和组织机构；</a:t>
          </a:r>
        </a:p>
      </dgm:t>
    </dgm:pt>
    <dgm:pt modelId="{B8F44E79-0FA4-4D40-BD5C-46F0BD3B813B}" type="parTrans" cxnId="{71B7EDCF-5706-B142-889A-B0D06B26A6D1}">
      <dgm:prSet/>
      <dgm:spPr/>
      <dgm:t>
        <a:bodyPr/>
        <a:lstStyle/>
        <a:p>
          <a:endParaRPr lang="zh-CN" altLang="en-US"/>
        </a:p>
      </dgm:t>
    </dgm:pt>
    <dgm:pt modelId="{D67AE724-07E2-0E4F-8FDC-F19B301847F1}" type="sibTrans" cxnId="{71B7EDCF-5706-B142-889A-B0D06B26A6D1}">
      <dgm:prSet/>
      <dgm:spPr/>
      <dgm:t>
        <a:bodyPr/>
        <a:lstStyle/>
        <a:p>
          <a:endParaRPr lang="zh-CN" altLang="en-US"/>
        </a:p>
      </dgm:t>
    </dgm:pt>
    <dgm:pt modelId="{E1BFAE48-AE8E-CD4E-87BA-F0577E8D17BF}">
      <dgm:prSet/>
      <dgm:spPr/>
      <dgm:t>
        <a:bodyPr/>
        <a:lstStyle/>
        <a:p>
          <a:r>
            <a:rPr lang="zh-CN" altLang="en-US" b="0" i="0" u="none"/>
            <a:t>（二）有固定的经营场所；</a:t>
          </a:r>
        </a:p>
      </dgm:t>
    </dgm:pt>
    <dgm:pt modelId="{10A5D17A-1CA8-7443-BB95-217F03358212}" type="parTrans" cxnId="{877B698A-4554-E948-AC83-7015DE2ADEE1}">
      <dgm:prSet/>
      <dgm:spPr/>
      <dgm:t>
        <a:bodyPr/>
        <a:lstStyle/>
        <a:p>
          <a:endParaRPr lang="zh-CN" altLang="en-US"/>
        </a:p>
      </dgm:t>
    </dgm:pt>
    <dgm:pt modelId="{AAED9D98-C4BF-B34F-8E37-AAE39A556B55}" type="sibTrans" cxnId="{877B698A-4554-E948-AC83-7015DE2ADEE1}">
      <dgm:prSet/>
      <dgm:spPr/>
      <dgm:t>
        <a:bodyPr/>
        <a:lstStyle/>
        <a:p>
          <a:endParaRPr lang="zh-CN" altLang="en-US"/>
        </a:p>
      </dgm:t>
    </dgm:pt>
    <dgm:pt modelId="{6B0F3641-FDA1-0D41-B16D-07B796364FFF}">
      <dgm:prSet/>
      <dgm:spPr/>
      <dgm:t>
        <a:bodyPr/>
        <a:lstStyle/>
        <a:p>
          <a:r>
            <a:rPr lang="zh-CN" altLang="en-US" b="0" i="0" u="none"/>
            <a:t>（三）有符合国务院规定的注册资本；</a:t>
          </a:r>
        </a:p>
      </dgm:t>
    </dgm:pt>
    <dgm:pt modelId="{3FA9188A-3714-634B-8F48-3598BC47230C}" type="parTrans" cxnId="{6FD2908C-F8EF-174A-AF5E-22351F9E79C8}">
      <dgm:prSet/>
      <dgm:spPr/>
      <dgm:t>
        <a:bodyPr/>
        <a:lstStyle/>
        <a:p>
          <a:endParaRPr lang="zh-CN" altLang="en-US"/>
        </a:p>
      </dgm:t>
    </dgm:pt>
    <dgm:pt modelId="{C46B0B3E-0B01-274A-BA0A-20CAF097E949}" type="sibTrans" cxnId="{6FD2908C-F8EF-174A-AF5E-22351F9E79C8}">
      <dgm:prSet/>
      <dgm:spPr/>
      <dgm:t>
        <a:bodyPr/>
        <a:lstStyle/>
        <a:p>
          <a:endParaRPr lang="zh-CN" altLang="en-US"/>
        </a:p>
      </dgm:t>
    </dgm:pt>
    <dgm:pt modelId="{98D1D4CF-5D3A-F945-8294-2F3453238695}">
      <dgm:prSet/>
      <dgm:spPr/>
      <dgm:t>
        <a:bodyPr/>
        <a:lstStyle/>
        <a:p>
          <a:r>
            <a:rPr lang="zh-CN" altLang="en-US" b="0" i="0" u="none"/>
            <a:t>（四）有足够的专业技术人员；</a:t>
          </a:r>
        </a:p>
      </dgm:t>
    </dgm:pt>
    <dgm:pt modelId="{B063FBB7-2179-C149-9BA3-32EBC96A8A9E}" type="parTrans" cxnId="{2FB620D2-C289-B14B-83DC-9702BBE47D33}">
      <dgm:prSet/>
      <dgm:spPr/>
      <dgm:t>
        <a:bodyPr/>
        <a:lstStyle/>
        <a:p>
          <a:endParaRPr lang="zh-CN" altLang="en-US"/>
        </a:p>
      </dgm:t>
    </dgm:pt>
    <dgm:pt modelId="{9E6BC9AF-92A2-B242-9C9B-D303D67902DD}" type="sibTrans" cxnId="{2FB620D2-C289-B14B-83DC-9702BBE47D33}">
      <dgm:prSet/>
      <dgm:spPr/>
      <dgm:t>
        <a:bodyPr/>
        <a:lstStyle/>
        <a:p>
          <a:endParaRPr lang="zh-CN" altLang="en-US"/>
        </a:p>
      </dgm:t>
    </dgm:pt>
    <dgm:pt modelId="{F23FAD56-30A4-2940-B4B8-ED9A33A8FD1E}">
      <dgm:prSet/>
      <dgm:spPr/>
      <dgm:t>
        <a:bodyPr/>
        <a:lstStyle/>
        <a:p>
          <a:r>
            <a:rPr lang="zh-CN" altLang="en-US" b="0" i="0" u="none"/>
            <a:t>（五）法律、行政法规规定的其他条件。</a:t>
          </a:r>
        </a:p>
      </dgm:t>
    </dgm:pt>
    <dgm:pt modelId="{46BE391B-E53E-0F4C-97C6-78FABF759E19}" type="parTrans" cxnId="{6A12ED4D-0B14-2340-BC78-FAE01E77A233}">
      <dgm:prSet/>
      <dgm:spPr/>
      <dgm:t>
        <a:bodyPr/>
        <a:lstStyle/>
        <a:p>
          <a:endParaRPr lang="zh-CN" altLang="en-US"/>
        </a:p>
      </dgm:t>
    </dgm:pt>
    <dgm:pt modelId="{31DB077C-B5FC-9344-8009-5DCD33177270}" type="sibTrans" cxnId="{6A12ED4D-0B14-2340-BC78-FAE01E77A233}">
      <dgm:prSet/>
      <dgm:spPr/>
      <dgm:t>
        <a:bodyPr/>
        <a:lstStyle/>
        <a:p>
          <a:endParaRPr lang="zh-CN" altLang="en-US"/>
        </a:p>
      </dgm:t>
    </dgm:pt>
    <dgm:pt modelId="{FD684A84-7F89-1E4D-9534-EA67C4FF481F}">
      <dgm:prSet/>
      <dgm:spPr/>
      <dgm:t>
        <a:bodyPr/>
        <a:lstStyle/>
        <a:p>
          <a:r>
            <a:rPr lang="zh-CN" altLang="en-US" b="0" i="0" u="none"/>
            <a:t>设立房地产开发企业，应当向工商行政管理部门申请设立登记。 工商行政管理部门对符合本法规定条件的，应当予以登记，发给营业执照； 对不符合本法规定条件的，不予登记。</a:t>
          </a:r>
        </a:p>
      </dgm:t>
    </dgm:pt>
    <dgm:pt modelId="{A2B082F9-FB66-F14D-9B6A-943D5104CB8B}" type="parTrans" cxnId="{431ECFF1-0C90-AE4D-AC63-11D055705763}">
      <dgm:prSet/>
      <dgm:spPr/>
      <dgm:t>
        <a:bodyPr/>
        <a:lstStyle/>
        <a:p>
          <a:endParaRPr lang="zh-CN" altLang="en-US"/>
        </a:p>
      </dgm:t>
    </dgm:pt>
    <dgm:pt modelId="{E4776D28-6FCA-C340-891A-7D46BBD9CB93}" type="sibTrans" cxnId="{431ECFF1-0C90-AE4D-AC63-11D055705763}">
      <dgm:prSet/>
      <dgm:spPr/>
      <dgm:t>
        <a:bodyPr/>
        <a:lstStyle/>
        <a:p>
          <a:endParaRPr lang="zh-CN" altLang="en-US"/>
        </a:p>
      </dgm:t>
    </dgm:pt>
    <dgm:pt modelId="{DE525AC3-76EE-0B4A-9672-BDFAC68B15A3}">
      <dgm:prSet/>
      <dgm:spPr/>
      <dgm:t>
        <a:bodyPr/>
        <a:lstStyle/>
        <a:p>
          <a:r>
            <a:rPr lang="zh-CN" altLang="en-US" b="0" i="0" u="none"/>
            <a:t>设立有限责任公司、股份有限公司，从事房地产开发经营的，还应当执行公司法的有关规定。</a:t>
          </a:r>
        </a:p>
      </dgm:t>
    </dgm:pt>
    <dgm:pt modelId="{2E82E017-3D6B-8A41-8E93-2662C3FFE0C5}" type="parTrans" cxnId="{5117CB3E-5597-1741-9CD2-38B72335443C}">
      <dgm:prSet/>
      <dgm:spPr/>
      <dgm:t>
        <a:bodyPr/>
        <a:lstStyle/>
        <a:p>
          <a:endParaRPr lang="zh-CN" altLang="en-US"/>
        </a:p>
      </dgm:t>
    </dgm:pt>
    <dgm:pt modelId="{A2E799CF-5103-6E40-B417-D0A79D984E27}" type="sibTrans" cxnId="{5117CB3E-5597-1741-9CD2-38B72335443C}">
      <dgm:prSet/>
      <dgm:spPr/>
      <dgm:t>
        <a:bodyPr/>
        <a:lstStyle/>
        <a:p>
          <a:endParaRPr lang="zh-CN" altLang="en-US"/>
        </a:p>
      </dgm:t>
    </dgm:pt>
    <dgm:pt modelId="{F7BB4AC1-EB6D-8E48-8215-A64BE93FA9B9}">
      <dgm:prSet/>
      <dgm:spPr/>
      <dgm:t>
        <a:bodyPr/>
        <a:lstStyle/>
        <a:p>
          <a:r>
            <a:rPr lang="zh-CN" altLang="en-US" b="0" i="0" u="none"/>
            <a:t>房地产开发企业在领取营业执照后的一个月内，应当到登记机关所在地的县级以上地方人民政府规定的部门备案。</a:t>
          </a:r>
        </a:p>
      </dgm:t>
    </dgm:pt>
    <dgm:pt modelId="{77D0715F-B3CF-5E47-B925-1ECDE2F2511B}" type="parTrans" cxnId="{E23C8338-29A5-4E4F-8083-305C6116C7B6}">
      <dgm:prSet/>
      <dgm:spPr/>
      <dgm:t>
        <a:bodyPr/>
        <a:lstStyle/>
        <a:p>
          <a:endParaRPr lang="zh-CN" altLang="en-US"/>
        </a:p>
      </dgm:t>
    </dgm:pt>
    <dgm:pt modelId="{4A10093F-E225-6B4E-A048-253EDB1D55D5}" type="sibTrans" cxnId="{E23C8338-29A5-4E4F-8083-305C6116C7B6}">
      <dgm:prSet/>
      <dgm:spPr/>
      <dgm:t>
        <a:bodyPr/>
        <a:lstStyle/>
        <a:p>
          <a:endParaRPr lang="zh-CN" altLang="en-US"/>
        </a:p>
      </dgm:t>
    </dgm:pt>
    <dgm:pt modelId="{0F1A8F4C-9B56-8E48-AADB-973AEF828179}" type="pres">
      <dgm:prSet presAssocID="{314B4803-A575-8B47-86C9-62DD1D37DE98}" presName="vert0" presStyleCnt="0">
        <dgm:presLayoutVars>
          <dgm:dir/>
          <dgm:animOne val="branch"/>
          <dgm:animLvl val="lvl"/>
        </dgm:presLayoutVars>
      </dgm:prSet>
      <dgm:spPr/>
    </dgm:pt>
    <dgm:pt modelId="{037CD2F8-82C5-334C-8DB3-37FCAA806F45}" type="pres">
      <dgm:prSet presAssocID="{BF2D4B41-238B-0747-BE38-6D36FEE2B03F}" presName="thickLine" presStyleLbl="alignNode1" presStyleIdx="0" presStyleCnt="9"/>
      <dgm:spPr/>
    </dgm:pt>
    <dgm:pt modelId="{06801E5A-9EFD-5E4A-AE30-684B0C5FC980}" type="pres">
      <dgm:prSet presAssocID="{BF2D4B41-238B-0747-BE38-6D36FEE2B03F}" presName="horz1" presStyleCnt="0"/>
      <dgm:spPr/>
    </dgm:pt>
    <dgm:pt modelId="{2831061D-1EEB-354C-B1EE-252298BB9527}" type="pres">
      <dgm:prSet presAssocID="{BF2D4B41-238B-0747-BE38-6D36FEE2B03F}" presName="tx1" presStyleLbl="revTx" presStyleIdx="0" presStyleCnt="9"/>
      <dgm:spPr/>
    </dgm:pt>
    <dgm:pt modelId="{C27ED03A-D43E-8540-99E3-4BCE65276BA0}" type="pres">
      <dgm:prSet presAssocID="{BF2D4B41-238B-0747-BE38-6D36FEE2B03F}" presName="vert1" presStyleCnt="0"/>
      <dgm:spPr/>
    </dgm:pt>
    <dgm:pt modelId="{C8F1E791-B48F-D54C-9B71-4C0CFE55FCF3}" type="pres">
      <dgm:prSet presAssocID="{1BFB40CB-0D93-DD48-848A-A1FE395DA8A5}" presName="thickLine" presStyleLbl="alignNode1" presStyleIdx="1" presStyleCnt="9"/>
      <dgm:spPr/>
    </dgm:pt>
    <dgm:pt modelId="{EC33CE81-CE78-D247-9A65-435A26FD9410}" type="pres">
      <dgm:prSet presAssocID="{1BFB40CB-0D93-DD48-848A-A1FE395DA8A5}" presName="horz1" presStyleCnt="0"/>
      <dgm:spPr/>
    </dgm:pt>
    <dgm:pt modelId="{75408CBD-92F0-1A44-A4F3-A1C24A840D27}" type="pres">
      <dgm:prSet presAssocID="{1BFB40CB-0D93-DD48-848A-A1FE395DA8A5}" presName="tx1" presStyleLbl="revTx" presStyleIdx="1" presStyleCnt="9"/>
      <dgm:spPr/>
    </dgm:pt>
    <dgm:pt modelId="{DB801D36-449B-B64F-913E-FBA19AED4C71}" type="pres">
      <dgm:prSet presAssocID="{1BFB40CB-0D93-DD48-848A-A1FE395DA8A5}" presName="vert1" presStyleCnt="0"/>
      <dgm:spPr/>
    </dgm:pt>
    <dgm:pt modelId="{F59DA9FD-5F9D-1B4A-8402-32267D069734}" type="pres">
      <dgm:prSet presAssocID="{E1BFAE48-AE8E-CD4E-87BA-F0577E8D17BF}" presName="thickLine" presStyleLbl="alignNode1" presStyleIdx="2" presStyleCnt="9"/>
      <dgm:spPr/>
    </dgm:pt>
    <dgm:pt modelId="{D675293D-21C2-1145-B752-D722E7AC8515}" type="pres">
      <dgm:prSet presAssocID="{E1BFAE48-AE8E-CD4E-87BA-F0577E8D17BF}" presName="horz1" presStyleCnt="0"/>
      <dgm:spPr/>
    </dgm:pt>
    <dgm:pt modelId="{F89CEED7-66A3-A744-96C7-290DC497FFF9}" type="pres">
      <dgm:prSet presAssocID="{E1BFAE48-AE8E-CD4E-87BA-F0577E8D17BF}" presName="tx1" presStyleLbl="revTx" presStyleIdx="2" presStyleCnt="9"/>
      <dgm:spPr/>
    </dgm:pt>
    <dgm:pt modelId="{F60C3860-7188-734E-A4BE-A38F97E16FE9}" type="pres">
      <dgm:prSet presAssocID="{E1BFAE48-AE8E-CD4E-87BA-F0577E8D17BF}" presName="vert1" presStyleCnt="0"/>
      <dgm:spPr/>
    </dgm:pt>
    <dgm:pt modelId="{E25A3D21-026F-0C40-A873-280F78A85912}" type="pres">
      <dgm:prSet presAssocID="{6B0F3641-FDA1-0D41-B16D-07B796364FFF}" presName="thickLine" presStyleLbl="alignNode1" presStyleIdx="3" presStyleCnt="9"/>
      <dgm:spPr/>
    </dgm:pt>
    <dgm:pt modelId="{E09A1F88-FCF3-3B43-98E4-0A4935B65F5E}" type="pres">
      <dgm:prSet presAssocID="{6B0F3641-FDA1-0D41-B16D-07B796364FFF}" presName="horz1" presStyleCnt="0"/>
      <dgm:spPr/>
    </dgm:pt>
    <dgm:pt modelId="{ED359B8C-11EB-8248-8D05-7C7F2713FA2B}" type="pres">
      <dgm:prSet presAssocID="{6B0F3641-FDA1-0D41-B16D-07B796364FFF}" presName="tx1" presStyleLbl="revTx" presStyleIdx="3" presStyleCnt="9"/>
      <dgm:spPr/>
    </dgm:pt>
    <dgm:pt modelId="{16D20C6E-F4A3-C545-AC2F-163073F4C988}" type="pres">
      <dgm:prSet presAssocID="{6B0F3641-FDA1-0D41-B16D-07B796364FFF}" presName="vert1" presStyleCnt="0"/>
      <dgm:spPr/>
    </dgm:pt>
    <dgm:pt modelId="{EBC38B1B-8B1F-E84D-B475-6BE8A0DAE21F}" type="pres">
      <dgm:prSet presAssocID="{98D1D4CF-5D3A-F945-8294-2F3453238695}" presName="thickLine" presStyleLbl="alignNode1" presStyleIdx="4" presStyleCnt="9"/>
      <dgm:spPr/>
    </dgm:pt>
    <dgm:pt modelId="{46B4C725-744B-E340-851D-A787B611B262}" type="pres">
      <dgm:prSet presAssocID="{98D1D4CF-5D3A-F945-8294-2F3453238695}" presName="horz1" presStyleCnt="0"/>
      <dgm:spPr/>
    </dgm:pt>
    <dgm:pt modelId="{1A3AC8E2-188C-0E49-BC06-01481E740AC8}" type="pres">
      <dgm:prSet presAssocID="{98D1D4CF-5D3A-F945-8294-2F3453238695}" presName="tx1" presStyleLbl="revTx" presStyleIdx="4" presStyleCnt="9"/>
      <dgm:spPr/>
    </dgm:pt>
    <dgm:pt modelId="{C61F663A-DB91-3A4B-AB84-4D1DB7A7DCB5}" type="pres">
      <dgm:prSet presAssocID="{98D1D4CF-5D3A-F945-8294-2F3453238695}" presName="vert1" presStyleCnt="0"/>
      <dgm:spPr/>
    </dgm:pt>
    <dgm:pt modelId="{57242184-5EB4-174E-BE13-EDE6453E62F3}" type="pres">
      <dgm:prSet presAssocID="{F23FAD56-30A4-2940-B4B8-ED9A33A8FD1E}" presName="thickLine" presStyleLbl="alignNode1" presStyleIdx="5" presStyleCnt="9"/>
      <dgm:spPr/>
    </dgm:pt>
    <dgm:pt modelId="{AAF9C201-9319-024F-BA33-EA0CB6C3302D}" type="pres">
      <dgm:prSet presAssocID="{F23FAD56-30A4-2940-B4B8-ED9A33A8FD1E}" presName="horz1" presStyleCnt="0"/>
      <dgm:spPr/>
    </dgm:pt>
    <dgm:pt modelId="{E7A77C2C-FB13-8647-832B-BC8239294591}" type="pres">
      <dgm:prSet presAssocID="{F23FAD56-30A4-2940-B4B8-ED9A33A8FD1E}" presName="tx1" presStyleLbl="revTx" presStyleIdx="5" presStyleCnt="9"/>
      <dgm:spPr/>
    </dgm:pt>
    <dgm:pt modelId="{70E7796F-BF9F-1F45-9CDB-460FC8285B17}" type="pres">
      <dgm:prSet presAssocID="{F23FAD56-30A4-2940-B4B8-ED9A33A8FD1E}" presName="vert1" presStyleCnt="0"/>
      <dgm:spPr/>
    </dgm:pt>
    <dgm:pt modelId="{A4DF7A5F-5D30-D442-B4F2-9AE18DCD3377}" type="pres">
      <dgm:prSet presAssocID="{FD684A84-7F89-1E4D-9534-EA67C4FF481F}" presName="thickLine" presStyleLbl="alignNode1" presStyleIdx="6" presStyleCnt="9"/>
      <dgm:spPr/>
    </dgm:pt>
    <dgm:pt modelId="{B7F47DEE-9B05-9944-AEDE-235C0F92FBCB}" type="pres">
      <dgm:prSet presAssocID="{FD684A84-7F89-1E4D-9534-EA67C4FF481F}" presName="horz1" presStyleCnt="0"/>
      <dgm:spPr/>
    </dgm:pt>
    <dgm:pt modelId="{DA712AB5-CEAB-9144-ADB3-B1E69BF2A695}" type="pres">
      <dgm:prSet presAssocID="{FD684A84-7F89-1E4D-9534-EA67C4FF481F}" presName="tx1" presStyleLbl="revTx" presStyleIdx="6" presStyleCnt="9"/>
      <dgm:spPr/>
    </dgm:pt>
    <dgm:pt modelId="{EA12D93A-8C2F-C64C-9C66-DB675A9D7872}" type="pres">
      <dgm:prSet presAssocID="{FD684A84-7F89-1E4D-9534-EA67C4FF481F}" presName="vert1" presStyleCnt="0"/>
      <dgm:spPr/>
    </dgm:pt>
    <dgm:pt modelId="{8F93DA8B-9B41-8F41-ABAF-631D51D5C13E}" type="pres">
      <dgm:prSet presAssocID="{DE525AC3-76EE-0B4A-9672-BDFAC68B15A3}" presName="thickLine" presStyleLbl="alignNode1" presStyleIdx="7" presStyleCnt="9"/>
      <dgm:spPr/>
    </dgm:pt>
    <dgm:pt modelId="{8811E9A9-01F4-5D49-BC57-597E395521E3}" type="pres">
      <dgm:prSet presAssocID="{DE525AC3-76EE-0B4A-9672-BDFAC68B15A3}" presName="horz1" presStyleCnt="0"/>
      <dgm:spPr/>
    </dgm:pt>
    <dgm:pt modelId="{1366E15A-8F7F-8C42-AE7D-E2C0228D6688}" type="pres">
      <dgm:prSet presAssocID="{DE525AC3-76EE-0B4A-9672-BDFAC68B15A3}" presName="tx1" presStyleLbl="revTx" presStyleIdx="7" presStyleCnt="9"/>
      <dgm:spPr/>
    </dgm:pt>
    <dgm:pt modelId="{EE5B38E9-997D-FC49-8B53-18E77766DF33}" type="pres">
      <dgm:prSet presAssocID="{DE525AC3-76EE-0B4A-9672-BDFAC68B15A3}" presName="vert1" presStyleCnt="0"/>
      <dgm:spPr/>
    </dgm:pt>
    <dgm:pt modelId="{3388D4F8-6B69-3C4C-8F9A-049267CA62A9}" type="pres">
      <dgm:prSet presAssocID="{F7BB4AC1-EB6D-8E48-8215-A64BE93FA9B9}" presName="thickLine" presStyleLbl="alignNode1" presStyleIdx="8" presStyleCnt="9"/>
      <dgm:spPr/>
    </dgm:pt>
    <dgm:pt modelId="{CD640A0C-A487-E74E-96B1-DBD9297948A5}" type="pres">
      <dgm:prSet presAssocID="{F7BB4AC1-EB6D-8E48-8215-A64BE93FA9B9}" presName="horz1" presStyleCnt="0"/>
      <dgm:spPr/>
    </dgm:pt>
    <dgm:pt modelId="{6B229A4A-6A6E-B548-922B-B4C4158BBD21}" type="pres">
      <dgm:prSet presAssocID="{F7BB4AC1-EB6D-8E48-8215-A64BE93FA9B9}" presName="tx1" presStyleLbl="revTx" presStyleIdx="8" presStyleCnt="9"/>
      <dgm:spPr/>
    </dgm:pt>
    <dgm:pt modelId="{8F6A451E-0350-D34D-8F13-8B2203320643}" type="pres">
      <dgm:prSet presAssocID="{F7BB4AC1-EB6D-8E48-8215-A64BE93FA9B9}" presName="vert1" presStyleCnt="0"/>
      <dgm:spPr/>
    </dgm:pt>
  </dgm:ptLst>
  <dgm:cxnLst>
    <dgm:cxn modelId="{BE8A3204-FA20-1B4F-A22D-79542C2EC82D}" srcId="{314B4803-A575-8B47-86C9-62DD1D37DE98}" destId="{BF2D4B41-238B-0747-BE38-6D36FEE2B03F}" srcOrd="0" destOrd="0" parTransId="{EEEA23A5-205F-3D4C-982B-DAA12431C2C3}" sibTransId="{4E9AB214-51C9-0F4F-ADC6-599A603FA34B}"/>
    <dgm:cxn modelId="{15288416-10F8-664F-A72E-557A41286107}" type="presOf" srcId="{98D1D4CF-5D3A-F945-8294-2F3453238695}" destId="{1A3AC8E2-188C-0E49-BC06-01481E740AC8}" srcOrd="0" destOrd="0" presId="urn:microsoft.com/office/officeart/2008/layout/LinedList"/>
    <dgm:cxn modelId="{E23C8338-29A5-4E4F-8083-305C6116C7B6}" srcId="{314B4803-A575-8B47-86C9-62DD1D37DE98}" destId="{F7BB4AC1-EB6D-8E48-8215-A64BE93FA9B9}" srcOrd="8" destOrd="0" parTransId="{77D0715F-B3CF-5E47-B925-1ECDE2F2511B}" sibTransId="{4A10093F-E225-6B4E-A048-253EDB1D55D5}"/>
    <dgm:cxn modelId="{489CB73E-E317-024E-B018-ED34324F9BB6}" type="presOf" srcId="{E1BFAE48-AE8E-CD4E-87BA-F0577E8D17BF}" destId="{F89CEED7-66A3-A744-96C7-290DC497FFF9}" srcOrd="0" destOrd="0" presId="urn:microsoft.com/office/officeart/2008/layout/LinedList"/>
    <dgm:cxn modelId="{5117CB3E-5597-1741-9CD2-38B72335443C}" srcId="{314B4803-A575-8B47-86C9-62DD1D37DE98}" destId="{DE525AC3-76EE-0B4A-9672-BDFAC68B15A3}" srcOrd="7" destOrd="0" parTransId="{2E82E017-3D6B-8A41-8E93-2662C3FFE0C5}" sibTransId="{A2E799CF-5103-6E40-B417-D0A79D984E27}"/>
    <dgm:cxn modelId="{28F01B46-E358-7147-9EE3-E57BE25C65AD}" type="presOf" srcId="{314B4803-A575-8B47-86C9-62DD1D37DE98}" destId="{0F1A8F4C-9B56-8E48-AADB-973AEF828179}" srcOrd="0" destOrd="0" presId="urn:microsoft.com/office/officeart/2008/layout/LinedList"/>
    <dgm:cxn modelId="{6A12ED4D-0B14-2340-BC78-FAE01E77A233}" srcId="{314B4803-A575-8B47-86C9-62DD1D37DE98}" destId="{F23FAD56-30A4-2940-B4B8-ED9A33A8FD1E}" srcOrd="5" destOrd="0" parTransId="{46BE391B-E53E-0F4C-97C6-78FABF759E19}" sibTransId="{31DB077C-B5FC-9344-8009-5DCD33177270}"/>
    <dgm:cxn modelId="{9ECB5D51-7B4F-D94B-B9A1-745754364B1B}" type="presOf" srcId="{FD684A84-7F89-1E4D-9534-EA67C4FF481F}" destId="{DA712AB5-CEAB-9144-ADB3-B1E69BF2A695}" srcOrd="0" destOrd="0" presId="urn:microsoft.com/office/officeart/2008/layout/LinedList"/>
    <dgm:cxn modelId="{7682BA54-A17C-C544-BADA-E32074CACE95}" type="presOf" srcId="{DE525AC3-76EE-0B4A-9672-BDFAC68B15A3}" destId="{1366E15A-8F7F-8C42-AE7D-E2C0228D6688}" srcOrd="0" destOrd="0" presId="urn:microsoft.com/office/officeart/2008/layout/LinedList"/>
    <dgm:cxn modelId="{84B9CF5D-E39C-BE40-A099-DC0492E6998E}" type="presOf" srcId="{F23FAD56-30A4-2940-B4B8-ED9A33A8FD1E}" destId="{E7A77C2C-FB13-8647-832B-BC8239294591}" srcOrd="0" destOrd="0" presId="urn:microsoft.com/office/officeart/2008/layout/LinedList"/>
    <dgm:cxn modelId="{F138956C-4DA3-C24B-9E92-EBE7CD4AB72F}" type="presOf" srcId="{6B0F3641-FDA1-0D41-B16D-07B796364FFF}" destId="{ED359B8C-11EB-8248-8D05-7C7F2713FA2B}" srcOrd="0" destOrd="0" presId="urn:microsoft.com/office/officeart/2008/layout/LinedList"/>
    <dgm:cxn modelId="{27600186-2F54-524E-B0E8-5B82B305B9FF}" type="presOf" srcId="{BF2D4B41-238B-0747-BE38-6D36FEE2B03F}" destId="{2831061D-1EEB-354C-B1EE-252298BB9527}" srcOrd="0" destOrd="0" presId="urn:microsoft.com/office/officeart/2008/layout/LinedList"/>
    <dgm:cxn modelId="{FE6DC588-6068-9644-B8D4-BE0B9AFCDFD9}" type="presOf" srcId="{1BFB40CB-0D93-DD48-848A-A1FE395DA8A5}" destId="{75408CBD-92F0-1A44-A4F3-A1C24A840D27}" srcOrd="0" destOrd="0" presId="urn:microsoft.com/office/officeart/2008/layout/LinedList"/>
    <dgm:cxn modelId="{877B698A-4554-E948-AC83-7015DE2ADEE1}" srcId="{314B4803-A575-8B47-86C9-62DD1D37DE98}" destId="{E1BFAE48-AE8E-CD4E-87BA-F0577E8D17BF}" srcOrd="2" destOrd="0" parTransId="{10A5D17A-1CA8-7443-BB95-217F03358212}" sibTransId="{AAED9D98-C4BF-B34F-8E37-AAE39A556B55}"/>
    <dgm:cxn modelId="{6FD2908C-F8EF-174A-AF5E-22351F9E79C8}" srcId="{314B4803-A575-8B47-86C9-62DD1D37DE98}" destId="{6B0F3641-FDA1-0D41-B16D-07B796364FFF}" srcOrd="3" destOrd="0" parTransId="{3FA9188A-3714-634B-8F48-3598BC47230C}" sibTransId="{C46B0B3E-0B01-274A-BA0A-20CAF097E949}"/>
    <dgm:cxn modelId="{71B7EDCF-5706-B142-889A-B0D06B26A6D1}" srcId="{314B4803-A575-8B47-86C9-62DD1D37DE98}" destId="{1BFB40CB-0D93-DD48-848A-A1FE395DA8A5}" srcOrd="1" destOrd="0" parTransId="{B8F44E79-0FA4-4D40-BD5C-46F0BD3B813B}" sibTransId="{D67AE724-07E2-0E4F-8FDC-F19B301847F1}"/>
    <dgm:cxn modelId="{2FB620D2-C289-B14B-83DC-9702BBE47D33}" srcId="{314B4803-A575-8B47-86C9-62DD1D37DE98}" destId="{98D1D4CF-5D3A-F945-8294-2F3453238695}" srcOrd="4" destOrd="0" parTransId="{B063FBB7-2179-C149-9BA3-32EBC96A8A9E}" sibTransId="{9E6BC9AF-92A2-B242-9C9B-D303D67902DD}"/>
    <dgm:cxn modelId="{1BC71EF0-2843-9D40-B873-3772D18E0CD3}" type="presOf" srcId="{F7BB4AC1-EB6D-8E48-8215-A64BE93FA9B9}" destId="{6B229A4A-6A6E-B548-922B-B4C4158BBD21}" srcOrd="0" destOrd="0" presId="urn:microsoft.com/office/officeart/2008/layout/LinedList"/>
    <dgm:cxn modelId="{431ECFF1-0C90-AE4D-AC63-11D055705763}" srcId="{314B4803-A575-8B47-86C9-62DD1D37DE98}" destId="{FD684A84-7F89-1E4D-9534-EA67C4FF481F}" srcOrd="6" destOrd="0" parTransId="{A2B082F9-FB66-F14D-9B6A-943D5104CB8B}" sibTransId="{E4776D28-6FCA-C340-891A-7D46BBD9CB93}"/>
    <dgm:cxn modelId="{5ECD94E9-044A-AA45-B84B-25CA2A871C0B}" type="presParOf" srcId="{0F1A8F4C-9B56-8E48-AADB-973AEF828179}" destId="{037CD2F8-82C5-334C-8DB3-37FCAA806F45}" srcOrd="0" destOrd="0" presId="urn:microsoft.com/office/officeart/2008/layout/LinedList"/>
    <dgm:cxn modelId="{14704CB2-7035-7043-8F2D-60F55AE17A1E}" type="presParOf" srcId="{0F1A8F4C-9B56-8E48-AADB-973AEF828179}" destId="{06801E5A-9EFD-5E4A-AE30-684B0C5FC980}" srcOrd="1" destOrd="0" presId="urn:microsoft.com/office/officeart/2008/layout/LinedList"/>
    <dgm:cxn modelId="{F920D5A9-6B52-554C-A536-31A8F8C48170}" type="presParOf" srcId="{06801E5A-9EFD-5E4A-AE30-684B0C5FC980}" destId="{2831061D-1EEB-354C-B1EE-252298BB9527}" srcOrd="0" destOrd="0" presId="urn:microsoft.com/office/officeart/2008/layout/LinedList"/>
    <dgm:cxn modelId="{9E430A70-45E6-004E-A93F-352189F2864C}" type="presParOf" srcId="{06801E5A-9EFD-5E4A-AE30-684B0C5FC980}" destId="{C27ED03A-D43E-8540-99E3-4BCE65276BA0}" srcOrd="1" destOrd="0" presId="urn:microsoft.com/office/officeart/2008/layout/LinedList"/>
    <dgm:cxn modelId="{AA80FD1F-0559-A743-BF90-AB5E89AF4F92}" type="presParOf" srcId="{0F1A8F4C-9B56-8E48-AADB-973AEF828179}" destId="{C8F1E791-B48F-D54C-9B71-4C0CFE55FCF3}" srcOrd="2" destOrd="0" presId="urn:microsoft.com/office/officeart/2008/layout/LinedList"/>
    <dgm:cxn modelId="{B02907BA-6B77-7941-9616-5796F0DB37A7}" type="presParOf" srcId="{0F1A8F4C-9B56-8E48-AADB-973AEF828179}" destId="{EC33CE81-CE78-D247-9A65-435A26FD9410}" srcOrd="3" destOrd="0" presId="urn:microsoft.com/office/officeart/2008/layout/LinedList"/>
    <dgm:cxn modelId="{A1D4C8BC-0FA3-A84C-A195-AA8D72EFC44A}" type="presParOf" srcId="{EC33CE81-CE78-D247-9A65-435A26FD9410}" destId="{75408CBD-92F0-1A44-A4F3-A1C24A840D27}" srcOrd="0" destOrd="0" presId="urn:microsoft.com/office/officeart/2008/layout/LinedList"/>
    <dgm:cxn modelId="{220327A5-6387-EA46-9260-E3350FB560B6}" type="presParOf" srcId="{EC33CE81-CE78-D247-9A65-435A26FD9410}" destId="{DB801D36-449B-B64F-913E-FBA19AED4C71}" srcOrd="1" destOrd="0" presId="urn:microsoft.com/office/officeart/2008/layout/LinedList"/>
    <dgm:cxn modelId="{ADC84F4D-62B1-0341-8679-EAB2CA9C569D}" type="presParOf" srcId="{0F1A8F4C-9B56-8E48-AADB-973AEF828179}" destId="{F59DA9FD-5F9D-1B4A-8402-32267D069734}" srcOrd="4" destOrd="0" presId="urn:microsoft.com/office/officeart/2008/layout/LinedList"/>
    <dgm:cxn modelId="{B61BA8CA-7A68-9743-9C9B-F1DEF03FA774}" type="presParOf" srcId="{0F1A8F4C-9B56-8E48-AADB-973AEF828179}" destId="{D675293D-21C2-1145-B752-D722E7AC8515}" srcOrd="5" destOrd="0" presId="urn:microsoft.com/office/officeart/2008/layout/LinedList"/>
    <dgm:cxn modelId="{D38B4692-A508-C84D-BB5A-BB1B00F339FB}" type="presParOf" srcId="{D675293D-21C2-1145-B752-D722E7AC8515}" destId="{F89CEED7-66A3-A744-96C7-290DC497FFF9}" srcOrd="0" destOrd="0" presId="urn:microsoft.com/office/officeart/2008/layout/LinedList"/>
    <dgm:cxn modelId="{B43DF747-2DC5-4F40-8677-D7E335E1B3BF}" type="presParOf" srcId="{D675293D-21C2-1145-B752-D722E7AC8515}" destId="{F60C3860-7188-734E-A4BE-A38F97E16FE9}" srcOrd="1" destOrd="0" presId="urn:microsoft.com/office/officeart/2008/layout/LinedList"/>
    <dgm:cxn modelId="{264F4EB2-EE8C-D645-8DA0-B4D9EFC680BB}" type="presParOf" srcId="{0F1A8F4C-9B56-8E48-AADB-973AEF828179}" destId="{E25A3D21-026F-0C40-A873-280F78A85912}" srcOrd="6" destOrd="0" presId="urn:microsoft.com/office/officeart/2008/layout/LinedList"/>
    <dgm:cxn modelId="{289EC48A-9D71-DD4B-AD91-6676A577203A}" type="presParOf" srcId="{0F1A8F4C-9B56-8E48-AADB-973AEF828179}" destId="{E09A1F88-FCF3-3B43-98E4-0A4935B65F5E}" srcOrd="7" destOrd="0" presId="urn:microsoft.com/office/officeart/2008/layout/LinedList"/>
    <dgm:cxn modelId="{B3F32A18-A8F4-CA48-B742-B7C326530500}" type="presParOf" srcId="{E09A1F88-FCF3-3B43-98E4-0A4935B65F5E}" destId="{ED359B8C-11EB-8248-8D05-7C7F2713FA2B}" srcOrd="0" destOrd="0" presId="urn:microsoft.com/office/officeart/2008/layout/LinedList"/>
    <dgm:cxn modelId="{3C601CF1-365A-584E-B82C-F984EBE63694}" type="presParOf" srcId="{E09A1F88-FCF3-3B43-98E4-0A4935B65F5E}" destId="{16D20C6E-F4A3-C545-AC2F-163073F4C988}" srcOrd="1" destOrd="0" presId="urn:microsoft.com/office/officeart/2008/layout/LinedList"/>
    <dgm:cxn modelId="{6934122E-C5E2-A644-9F75-30F73B5BC0EA}" type="presParOf" srcId="{0F1A8F4C-9B56-8E48-AADB-973AEF828179}" destId="{EBC38B1B-8B1F-E84D-B475-6BE8A0DAE21F}" srcOrd="8" destOrd="0" presId="urn:microsoft.com/office/officeart/2008/layout/LinedList"/>
    <dgm:cxn modelId="{DDCD9766-3705-124E-8331-D056DC77BC76}" type="presParOf" srcId="{0F1A8F4C-9B56-8E48-AADB-973AEF828179}" destId="{46B4C725-744B-E340-851D-A787B611B262}" srcOrd="9" destOrd="0" presId="urn:microsoft.com/office/officeart/2008/layout/LinedList"/>
    <dgm:cxn modelId="{AB4BF846-1D5D-B444-8CA9-819C6E5F05D2}" type="presParOf" srcId="{46B4C725-744B-E340-851D-A787B611B262}" destId="{1A3AC8E2-188C-0E49-BC06-01481E740AC8}" srcOrd="0" destOrd="0" presId="urn:microsoft.com/office/officeart/2008/layout/LinedList"/>
    <dgm:cxn modelId="{2E2122AD-7B06-0041-9012-D62704D06D9C}" type="presParOf" srcId="{46B4C725-744B-E340-851D-A787B611B262}" destId="{C61F663A-DB91-3A4B-AB84-4D1DB7A7DCB5}" srcOrd="1" destOrd="0" presId="urn:microsoft.com/office/officeart/2008/layout/LinedList"/>
    <dgm:cxn modelId="{89889090-78E1-3442-A0C4-DF65DD13AA68}" type="presParOf" srcId="{0F1A8F4C-9B56-8E48-AADB-973AEF828179}" destId="{57242184-5EB4-174E-BE13-EDE6453E62F3}" srcOrd="10" destOrd="0" presId="urn:microsoft.com/office/officeart/2008/layout/LinedList"/>
    <dgm:cxn modelId="{426BC109-5E62-2244-9D69-14296C7D52BD}" type="presParOf" srcId="{0F1A8F4C-9B56-8E48-AADB-973AEF828179}" destId="{AAF9C201-9319-024F-BA33-EA0CB6C3302D}" srcOrd="11" destOrd="0" presId="urn:microsoft.com/office/officeart/2008/layout/LinedList"/>
    <dgm:cxn modelId="{093144C8-6D10-FA44-8DEA-0F2E7983CF82}" type="presParOf" srcId="{AAF9C201-9319-024F-BA33-EA0CB6C3302D}" destId="{E7A77C2C-FB13-8647-832B-BC8239294591}" srcOrd="0" destOrd="0" presId="urn:microsoft.com/office/officeart/2008/layout/LinedList"/>
    <dgm:cxn modelId="{8CB69171-2274-444A-9B7B-3E8F9A8307BF}" type="presParOf" srcId="{AAF9C201-9319-024F-BA33-EA0CB6C3302D}" destId="{70E7796F-BF9F-1F45-9CDB-460FC8285B17}" srcOrd="1" destOrd="0" presId="urn:microsoft.com/office/officeart/2008/layout/LinedList"/>
    <dgm:cxn modelId="{0EBA9A73-3E8F-7F44-953D-9B7CB09B576C}" type="presParOf" srcId="{0F1A8F4C-9B56-8E48-AADB-973AEF828179}" destId="{A4DF7A5F-5D30-D442-B4F2-9AE18DCD3377}" srcOrd="12" destOrd="0" presId="urn:microsoft.com/office/officeart/2008/layout/LinedList"/>
    <dgm:cxn modelId="{FB2DB31E-B4FA-E34F-A291-C9427F7806EA}" type="presParOf" srcId="{0F1A8F4C-9B56-8E48-AADB-973AEF828179}" destId="{B7F47DEE-9B05-9944-AEDE-235C0F92FBCB}" srcOrd="13" destOrd="0" presId="urn:microsoft.com/office/officeart/2008/layout/LinedList"/>
    <dgm:cxn modelId="{ABB73B57-00A9-B041-A088-8C66D192A87F}" type="presParOf" srcId="{B7F47DEE-9B05-9944-AEDE-235C0F92FBCB}" destId="{DA712AB5-CEAB-9144-ADB3-B1E69BF2A695}" srcOrd="0" destOrd="0" presId="urn:microsoft.com/office/officeart/2008/layout/LinedList"/>
    <dgm:cxn modelId="{C4FD5BD8-AB44-2D4D-9349-F2E08411228F}" type="presParOf" srcId="{B7F47DEE-9B05-9944-AEDE-235C0F92FBCB}" destId="{EA12D93A-8C2F-C64C-9C66-DB675A9D7872}" srcOrd="1" destOrd="0" presId="urn:microsoft.com/office/officeart/2008/layout/LinedList"/>
    <dgm:cxn modelId="{7FFB7B26-4E48-8D42-A4F4-C36E1D72C333}" type="presParOf" srcId="{0F1A8F4C-9B56-8E48-AADB-973AEF828179}" destId="{8F93DA8B-9B41-8F41-ABAF-631D51D5C13E}" srcOrd="14" destOrd="0" presId="urn:microsoft.com/office/officeart/2008/layout/LinedList"/>
    <dgm:cxn modelId="{7193B3BA-1652-7349-ADEF-7C5B0CD0270A}" type="presParOf" srcId="{0F1A8F4C-9B56-8E48-AADB-973AEF828179}" destId="{8811E9A9-01F4-5D49-BC57-597E395521E3}" srcOrd="15" destOrd="0" presId="urn:microsoft.com/office/officeart/2008/layout/LinedList"/>
    <dgm:cxn modelId="{199313E6-505C-9846-BC29-C00FAEBE1671}" type="presParOf" srcId="{8811E9A9-01F4-5D49-BC57-597E395521E3}" destId="{1366E15A-8F7F-8C42-AE7D-E2C0228D6688}" srcOrd="0" destOrd="0" presId="urn:microsoft.com/office/officeart/2008/layout/LinedList"/>
    <dgm:cxn modelId="{1713A2BB-F977-5242-9457-8111B4958A98}" type="presParOf" srcId="{8811E9A9-01F4-5D49-BC57-597E395521E3}" destId="{EE5B38E9-997D-FC49-8B53-18E77766DF33}" srcOrd="1" destOrd="0" presId="urn:microsoft.com/office/officeart/2008/layout/LinedList"/>
    <dgm:cxn modelId="{00BFA0E7-06CF-5F42-8EF6-DD172B0041E2}" type="presParOf" srcId="{0F1A8F4C-9B56-8E48-AADB-973AEF828179}" destId="{3388D4F8-6B69-3C4C-8F9A-049267CA62A9}" srcOrd="16" destOrd="0" presId="urn:microsoft.com/office/officeart/2008/layout/LinedList"/>
    <dgm:cxn modelId="{078E3D5C-2152-9147-A2ED-60AEEC1905A7}" type="presParOf" srcId="{0F1A8F4C-9B56-8E48-AADB-973AEF828179}" destId="{CD640A0C-A487-E74E-96B1-DBD9297948A5}" srcOrd="17" destOrd="0" presId="urn:microsoft.com/office/officeart/2008/layout/LinedList"/>
    <dgm:cxn modelId="{34D3C751-DBDA-4841-863E-61E78BBC282B}" type="presParOf" srcId="{CD640A0C-A487-E74E-96B1-DBD9297948A5}" destId="{6B229A4A-6A6E-B548-922B-B4C4158BBD21}" srcOrd="0" destOrd="0" presId="urn:microsoft.com/office/officeart/2008/layout/LinedList"/>
    <dgm:cxn modelId="{94743ED2-7B7C-E44C-A455-BA65381E792E}" type="presParOf" srcId="{CD640A0C-A487-E74E-96B1-DBD9297948A5}" destId="{8F6A451E-0350-D34D-8F13-8B22033206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25ABBF-A1E6-4449-8075-7B9786AFA21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4D983FD5-1738-104F-8E48-6F5CF583BDF1}">
      <dgm:prSet/>
      <dgm:spPr/>
      <dgm:t>
        <a:bodyPr/>
        <a:lstStyle/>
        <a:p>
          <a:r>
            <a:rPr lang="zh-CN" altLang="en-US" b="0" i="0" u="none"/>
            <a:t>第三十一条 房地产开发企业的注册资本与投资总额的比例应当符合国家有关规定。</a:t>
          </a:r>
        </a:p>
      </dgm:t>
    </dgm:pt>
    <dgm:pt modelId="{6956E2BF-1474-7341-B866-A5D402F763D6}" type="parTrans" cxnId="{2070F46B-5E31-E14D-81CF-AD76A3D5B616}">
      <dgm:prSet/>
      <dgm:spPr/>
      <dgm:t>
        <a:bodyPr/>
        <a:lstStyle/>
        <a:p>
          <a:endParaRPr lang="zh-CN" altLang="en-US"/>
        </a:p>
      </dgm:t>
    </dgm:pt>
    <dgm:pt modelId="{A453F74D-31DA-194C-A5C4-E2BD2703A8E4}" type="sibTrans" cxnId="{2070F46B-5E31-E14D-81CF-AD76A3D5B616}">
      <dgm:prSet/>
      <dgm:spPr/>
      <dgm:t>
        <a:bodyPr/>
        <a:lstStyle/>
        <a:p>
          <a:endParaRPr lang="zh-CN" altLang="en-US"/>
        </a:p>
      </dgm:t>
    </dgm:pt>
    <dgm:pt modelId="{BC6A92D9-B7B9-9745-BFD0-2318FFECF654}">
      <dgm:prSet/>
      <dgm:spPr/>
      <dgm:t>
        <a:bodyPr/>
        <a:lstStyle/>
        <a:p>
          <a:r>
            <a:rPr lang="zh-CN" altLang="en-US" b="0" i="0" u="none"/>
            <a:t>房地产开发企业分期开发房地产的，分期投资额应当与项目规模相适应，并按照土地使用权出让合同的约定，按期投入资金，用于项目建设。</a:t>
          </a:r>
        </a:p>
      </dgm:t>
    </dgm:pt>
    <dgm:pt modelId="{EB4F7FC0-484C-2E44-9956-F855D8DE4B30}" type="parTrans" cxnId="{6312A4A2-C9B2-A848-8876-61D9FD9FBF62}">
      <dgm:prSet/>
      <dgm:spPr/>
      <dgm:t>
        <a:bodyPr/>
        <a:lstStyle/>
        <a:p>
          <a:endParaRPr lang="zh-CN" altLang="en-US"/>
        </a:p>
      </dgm:t>
    </dgm:pt>
    <dgm:pt modelId="{A587AA5D-875A-B448-808C-E2EFDB90FC9E}" type="sibTrans" cxnId="{6312A4A2-C9B2-A848-8876-61D9FD9FBF62}">
      <dgm:prSet/>
      <dgm:spPr/>
      <dgm:t>
        <a:bodyPr/>
        <a:lstStyle/>
        <a:p>
          <a:endParaRPr lang="zh-CN" altLang="en-US"/>
        </a:p>
      </dgm:t>
    </dgm:pt>
    <dgm:pt modelId="{5385CF8E-422F-DF47-98A8-B2730D34E922}" type="pres">
      <dgm:prSet presAssocID="{DA25ABBF-A1E6-4449-8075-7B9786AFA217}" presName="vert0" presStyleCnt="0">
        <dgm:presLayoutVars>
          <dgm:dir/>
          <dgm:animOne val="branch"/>
          <dgm:animLvl val="lvl"/>
        </dgm:presLayoutVars>
      </dgm:prSet>
      <dgm:spPr/>
    </dgm:pt>
    <dgm:pt modelId="{018D255E-7E6B-BF4D-92E4-454927F953A2}" type="pres">
      <dgm:prSet presAssocID="{4D983FD5-1738-104F-8E48-6F5CF583BDF1}" presName="thickLine" presStyleLbl="alignNode1" presStyleIdx="0" presStyleCnt="2"/>
      <dgm:spPr/>
    </dgm:pt>
    <dgm:pt modelId="{45F9BEF5-C45E-E24A-8810-0E6940725CC6}" type="pres">
      <dgm:prSet presAssocID="{4D983FD5-1738-104F-8E48-6F5CF583BDF1}" presName="horz1" presStyleCnt="0"/>
      <dgm:spPr/>
    </dgm:pt>
    <dgm:pt modelId="{4A487E67-8CCA-6A4F-B08C-0FB1BCF38807}" type="pres">
      <dgm:prSet presAssocID="{4D983FD5-1738-104F-8E48-6F5CF583BDF1}" presName="tx1" presStyleLbl="revTx" presStyleIdx="0" presStyleCnt="2"/>
      <dgm:spPr/>
    </dgm:pt>
    <dgm:pt modelId="{A5A4873A-ADB3-4643-AFB5-0021B30212DB}" type="pres">
      <dgm:prSet presAssocID="{4D983FD5-1738-104F-8E48-6F5CF583BDF1}" presName="vert1" presStyleCnt="0"/>
      <dgm:spPr/>
    </dgm:pt>
    <dgm:pt modelId="{0FB6D644-73A8-094B-B890-A28DB2EA4F41}" type="pres">
      <dgm:prSet presAssocID="{BC6A92D9-B7B9-9745-BFD0-2318FFECF654}" presName="thickLine" presStyleLbl="alignNode1" presStyleIdx="1" presStyleCnt="2"/>
      <dgm:spPr/>
    </dgm:pt>
    <dgm:pt modelId="{989ABBFD-BAD1-0749-821B-FFB0311D79E3}" type="pres">
      <dgm:prSet presAssocID="{BC6A92D9-B7B9-9745-BFD0-2318FFECF654}" presName="horz1" presStyleCnt="0"/>
      <dgm:spPr/>
    </dgm:pt>
    <dgm:pt modelId="{43D8820B-6199-D34A-BF38-1F4297EA201F}" type="pres">
      <dgm:prSet presAssocID="{BC6A92D9-B7B9-9745-BFD0-2318FFECF654}" presName="tx1" presStyleLbl="revTx" presStyleIdx="1" presStyleCnt="2"/>
      <dgm:spPr/>
    </dgm:pt>
    <dgm:pt modelId="{5AB2699E-10BC-DB41-82AC-A0D443EF38F5}" type="pres">
      <dgm:prSet presAssocID="{BC6A92D9-B7B9-9745-BFD0-2318FFECF654}" presName="vert1" presStyleCnt="0"/>
      <dgm:spPr/>
    </dgm:pt>
  </dgm:ptLst>
  <dgm:cxnLst>
    <dgm:cxn modelId="{D48AC421-8467-2141-A451-2E59FFAFB56E}" type="presOf" srcId="{4D983FD5-1738-104F-8E48-6F5CF583BDF1}" destId="{4A487E67-8CCA-6A4F-B08C-0FB1BCF38807}" srcOrd="0" destOrd="0" presId="urn:microsoft.com/office/officeart/2008/layout/LinedList"/>
    <dgm:cxn modelId="{2070F46B-5E31-E14D-81CF-AD76A3D5B616}" srcId="{DA25ABBF-A1E6-4449-8075-7B9786AFA217}" destId="{4D983FD5-1738-104F-8E48-6F5CF583BDF1}" srcOrd="0" destOrd="0" parTransId="{6956E2BF-1474-7341-B866-A5D402F763D6}" sibTransId="{A453F74D-31DA-194C-A5C4-E2BD2703A8E4}"/>
    <dgm:cxn modelId="{6312A4A2-C9B2-A848-8876-61D9FD9FBF62}" srcId="{DA25ABBF-A1E6-4449-8075-7B9786AFA217}" destId="{BC6A92D9-B7B9-9745-BFD0-2318FFECF654}" srcOrd="1" destOrd="0" parTransId="{EB4F7FC0-484C-2E44-9956-F855D8DE4B30}" sibTransId="{A587AA5D-875A-B448-808C-E2EFDB90FC9E}"/>
    <dgm:cxn modelId="{0AE2EBA4-7096-FE48-9615-842BA3B21C4D}" type="presOf" srcId="{DA25ABBF-A1E6-4449-8075-7B9786AFA217}" destId="{5385CF8E-422F-DF47-98A8-B2730D34E922}" srcOrd="0" destOrd="0" presId="urn:microsoft.com/office/officeart/2008/layout/LinedList"/>
    <dgm:cxn modelId="{D6E141C2-913D-F647-8C94-E10FA9070C62}" type="presOf" srcId="{BC6A92D9-B7B9-9745-BFD0-2318FFECF654}" destId="{43D8820B-6199-D34A-BF38-1F4297EA201F}" srcOrd="0" destOrd="0" presId="urn:microsoft.com/office/officeart/2008/layout/LinedList"/>
    <dgm:cxn modelId="{72D441C2-BA68-734A-A21B-79D9ED3AFBBE}" type="presParOf" srcId="{5385CF8E-422F-DF47-98A8-B2730D34E922}" destId="{018D255E-7E6B-BF4D-92E4-454927F953A2}" srcOrd="0" destOrd="0" presId="urn:microsoft.com/office/officeart/2008/layout/LinedList"/>
    <dgm:cxn modelId="{E23A6621-F96B-0F46-BF9B-D278DAE67CDC}" type="presParOf" srcId="{5385CF8E-422F-DF47-98A8-B2730D34E922}" destId="{45F9BEF5-C45E-E24A-8810-0E6940725CC6}" srcOrd="1" destOrd="0" presId="urn:microsoft.com/office/officeart/2008/layout/LinedList"/>
    <dgm:cxn modelId="{B4DC87F0-575B-9B45-96F0-73B36AFD35DD}" type="presParOf" srcId="{45F9BEF5-C45E-E24A-8810-0E6940725CC6}" destId="{4A487E67-8CCA-6A4F-B08C-0FB1BCF38807}" srcOrd="0" destOrd="0" presId="urn:microsoft.com/office/officeart/2008/layout/LinedList"/>
    <dgm:cxn modelId="{22CE14A1-C0C2-1A42-90CE-6839A70EA37D}" type="presParOf" srcId="{45F9BEF5-C45E-E24A-8810-0E6940725CC6}" destId="{A5A4873A-ADB3-4643-AFB5-0021B30212DB}" srcOrd="1" destOrd="0" presId="urn:microsoft.com/office/officeart/2008/layout/LinedList"/>
    <dgm:cxn modelId="{DB39624A-5378-D041-9573-04E863B55E8F}" type="presParOf" srcId="{5385CF8E-422F-DF47-98A8-B2730D34E922}" destId="{0FB6D644-73A8-094B-B890-A28DB2EA4F41}" srcOrd="2" destOrd="0" presId="urn:microsoft.com/office/officeart/2008/layout/LinedList"/>
    <dgm:cxn modelId="{A5CF6D1E-3699-CF4E-8DD3-012AC36EE796}" type="presParOf" srcId="{5385CF8E-422F-DF47-98A8-B2730D34E922}" destId="{989ABBFD-BAD1-0749-821B-FFB0311D79E3}" srcOrd="3" destOrd="0" presId="urn:microsoft.com/office/officeart/2008/layout/LinedList"/>
    <dgm:cxn modelId="{783C40F6-6F3F-124D-8B3B-29CA7E282A6E}" type="presParOf" srcId="{989ABBFD-BAD1-0749-821B-FFB0311D79E3}" destId="{43D8820B-6199-D34A-BF38-1F4297EA201F}" srcOrd="0" destOrd="0" presId="urn:microsoft.com/office/officeart/2008/layout/LinedList"/>
    <dgm:cxn modelId="{B68F63DC-7BDB-5444-A619-40F6D054D280}" type="presParOf" srcId="{989ABBFD-BAD1-0749-821B-FFB0311D79E3}" destId="{5AB2699E-10BC-DB41-82AC-A0D443EF38F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6C2531-4D2C-ED45-83A1-B03E89A51425}"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zh-CN" altLang="en-US"/>
        </a:p>
      </dgm:t>
    </dgm:pt>
    <dgm:pt modelId="{C6379509-5ECE-5D47-9383-92DA202845D5}">
      <dgm:prSet/>
      <dgm:spPr/>
      <dgm:t>
        <a:bodyPr/>
        <a:lstStyle/>
        <a:p>
          <a:r>
            <a:rPr lang="zh-CN" altLang="en-US" b="0" i="0" u="none"/>
            <a:t>第三十二条 房地产转让、抵押时，房屋的所有权和该房屋占用范围内的土地使用权同时转让、抵押。</a:t>
          </a:r>
        </a:p>
      </dgm:t>
    </dgm:pt>
    <dgm:pt modelId="{ECC2A533-6ED2-7B47-9475-0515E24CF494}" type="parTrans" cxnId="{01ACF164-6F2F-F847-A931-F1D7B233F29F}">
      <dgm:prSet/>
      <dgm:spPr/>
      <dgm:t>
        <a:bodyPr/>
        <a:lstStyle/>
        <a:p>
          <a:endParaRPr lang="zh-CN" altLang="en-US"/>
        </a:p>
      </dgm:t>
    </dgm:pt>
    <dgm:pt modelId="{57ACD2F0-96B8-8A4B-92A5-C5405D3046C5}" type="sibTrans" cxnId="{01ACF164-6F2F-F847-A931-F1D7B233F29F}">
      <dgm:prSet/>
      <dgm:spPr/>
      <dgm:t>
        <a:bodyPr/>
        <a:lstStyle/>
        <a:p>
          <a:endParaRPr lang="zh-CN" altLang="en-US"/>
        </a:p>
      </dgm:t>
    </dgm:pt>
    <dgm:pt modelId="{9E94BD9B-BA23-A848-A162-CC6A5C9A7EFD}">
      <dgm:prSet/>
      <dgm:spPr/>
      <dgm:t>
        <a:bodyPr/>
        <a:lstStyle/>
        <a:p>
          <a:r>
            <a:rPr lang="zh-CN" altLang="en-US" b="0" i="0" u="none"/>
            <a:t>第三十三条 基准地价、标定地价和各类房屋的重置价格应当定期确定并公布。 具体办法由国务院规定。</a:t>
          </a:r>
        </a:p>
      </dgm:t>
    </dgm:pt>
    <dgm:pt modelId="{F3035FF6-A70A-3744-BB52-94E2EBC080DA}" type="parTrans" cxnId="{50BC2C25-DBAA-9C4A-8D42-5602434707A2}">
      <dgm:prSet/>
      <dgm:spPr/>
      <dgm:t>
        <a:bodyPr/>
        <a:lstStyle/>
        <a:p>
          <a:endParaRPr lang="zh-CN" altLang="en-US"/>
        </a:p>
      </dgm:t>
    </dgm:pt>
    <dgm:pt modelId="{1923DFC8-CF9B-8443-9E28-CF970C5AA30C}" type="sibTrans" cxnId="{50BC2C25-DBAA-9C4A-8D42-5602434707A2}">
      <dgm:prSet/>
      <dgm:spPr/>
      <dgm:t>
        <a:bodyPr/>
        <a:lstStyle/>
        <a:p>
          <a:endParaRPr lang="zh-CN" altLang="en-US"/>
        </a:p>
      </dgm:t>
    </dgm:pt>
    <dgm:pt modelId="{7ADDE1DA-26FB-BF45-8DE5-B223F81B6B6B}">
      <dgm:prSet/>
      <dgm:spPr/>
      <dgm:t>
        <a:bodyPr/>
        <a:lstStyle/>
        <a:p>
          <a:r>
            <a:rPr lang="zh-CN" altLang="en-US" b="0" i="0" u="none"/>
            <a:t>第三十四条 国家实行房地产价格评估制度。</a:t>
          </a:r>
        </a:p>
      </dgm:t>
    </dgm:pt>
    <dgm:pt modelId="{D9913146-489C-6146-AB19-1F972021BCCC}" type="parTrans" cxnId="{7C9767AC-F3FD-3744-B390-BA5F80933B12}">
      <dgm:prSet/>
      <dgm:spPr/>
      <dgm:t>
        <a:bodyPr/>
        <a:lstStyle/>
        <a:p>
          <a:endParaRPr lang="zh-CN" altLang="en-US"/>
        </a:p>
      </dgm:t>
    </dgm:pt>
    <dgm:pt modelId="{46DEFE40-5157-7943-A7C3-D3D98C337AB7}" type="sibTrans" cxnId="{7C9767AC-F3FD-3744-B390-BA5F80933B12}">
      <dgm:prSet/>
      <dgm:spPr/>
      <dgm:t>
        <a:bodyPr/>
        <a:lstStyle/>
        <a:p>
          <a:endParaRPr lang="zh-CN" altLang="en-US"/>
        </a:p>
      </dgm:t>
    </dgm:pt>
    <dgm:pt modelId="{FFFD8667-CA8F-7C45-A931-40F277901848}">
      <dgm:prSet/>
      <dgm:spPr/>
      <dgm:t>
        <a:bodyPr/>
        <a:lstStyle/>
        <a:p>
          <a:r>
            <a:rPr lang="zh-CN" altLang="en-US" b="0" i="0" u="none"/>
            <a:t>房地产价格评估，应当遵循公正、公平、公开的原则，按照国家规定的技术标准和评估程序，以基准地价、标定地价和各类房屋的重置价格为基础，参照当地的市场价格进行评估。</a:t>
          </a:r>
        </a:p>
      </dgm:t>
    </dgm:pt>
    <dgm:pt modelId="{E06C55F9-4058-C84F-B9C0-C76E24E9A8B1}" type="parTrans" cxnId="{B235DB90-E79C-3143-8771-61691601F897}">
      <dgm:prSet/>
      <dgm:spPr/>
      <dgm:t>
        <a:bodyPr/>
        <a:lstStyle/>
        <a:p>
          <a:endParaRPr lang="zh-CN" altLang="en-US"/>
        </a:p>
      </dgm:t>
    </dgm:pt>
    <dgm:pt modelId="{E224AE47-8FED-CB49-9BD9-EE6C84E6C47D}" type="sibTrans" cxnId="{B235DB90-E79C-3143-8771-61691601F897}">
      <dgm:prSet/>
      <dgm:spPr/>
      <dgm:t>
        <a:bodyPr/>
        <a:lstStyle/>
        <a:p>
          <a:endParaRPr lang="zh-CN" altLang="en-US"/>
        </a:p>
      </dgm:t>
    </dgm:pt>
    <dgm:pt modelId="{A0994C2B-F4F4-FB42-975D-C80FFF799FAB}">
      <dgm:prSet/>
      <dgm:spPr/>
      <dgm:t>
        <a:bodyPr/>
        <a:lstStyle/>
        <a:p>
          <a:r>
            <a:rPr lang="zh-CN" altLang="en-US" b="0" i="0" u="none"/>
            <a:t>第三十五条 国家实行房地产成交价格申报制度。</a:t>
          </a:r>
        </a:p>
      </dgm:t>
    </dgm:pt>
    <dgm:pt modelId="{FA29EEF5-3F69-0446-93FE-1FDFEF3D50F8}" type="parTrans" cxnId="{40A7ED0A-4D5D-F647-83D4-4D8A23C3DD92}">
      <dgm:prSet/>
      <dgm:spPr/>
      <dgm:t>
        <a:bodyPr/>
        <a:lstStyle/>
        <a:p>
          <a:endParaRPr lang="zh-CN" altLang="en-US"/>
        </a:p>
      </dgm:t>
    </dgm:pt>
    <dgm:pt modelId="{04ED8CAE-5744-0D45-964A-4E893E422DD4}" type="sibTrans" cxnId="{40A7ED0A-4D5D-F647-83D4-4D8A23C3DD92}">
      <dgm:prSet/>
      <dgm:spPr/>
      <dgm:t>
        <a:bodyPr/>
        <a:lstStyle/>
        <a:p>
          <a:endParaRPr lang="zh-CN" altLang="en-US"/>
        </a:p>
      </dgm:t>
    </dgm:pt>
    <dgm:pt modelId="{D8567D0A-4DAE-114C-9996-1F971B608D09}">
      <dgm:prSet/>
      <dgm:spPr/>
      <dgm:t>
        <a:bodyPr/>
        <a:lstStyle/>
        <a:p>
          <a:r>
            <a:rPr lang="zh-CN" altLang="en-US" b="0" i="0" u="none"/>
            <a:t>房地产权利人转让房地产，应当向县级以上地方人民政府规定的部门如实申报成交价，不得瞒报或者作不实的申报。</a:t>
          </a:r>
        </a:p>
      </dgm:t>
    </dgm:pt>
    <dgm:pt modelId="{D8F01FE3-2139-7B43-BF7C-04731FD3298A}" type="parTrans" cxnId="{63AE5656-1AF3-9F47-986B-C76725E4B9F4}">
      <dgm:prSet/>
      <dgm:spPr/>
      <dgm:t>
        <a:bodyPr/>
        <a:lstStyle/>
        <a:p>
          <a:endParaRPr lang="zh-CN" altLang="en-US"/>
        </a:p>
      </dgm:t>
    </dgm:pt>
    <dgm:pt modelId="{E3A95801-B841-B449-9B03-8B257D6A4C6A}" type="sibTrans" cxnId="{63AE5656-1AF3-9F47-986B-C76725E4B9F4}">
      <dgm:prSet/>
      <dgm:spPr/>
      <dgm:t>
        <a:bodyPr/>
        <a:lstStyle/>
        <a:p>
          <a:endParaRPr lang="zh-CN" altLang="en-US"/>
        </a:p>
      </dgm:t>
    </dgm:pt>
    <dgm:pt modelId="{96E8FB35-3348-3A42-A617-EB24B496D4BB}">
      <dgm:prSet/>
      <dgm:spPr/>
      <dgm:t>
        <a:bodyPr/>
        <a:lstStyle/>
        <a:p>
          <a:r>
            <a:rPr lang="zh-CN" altLang="en-US" b="0" i="0" u="none"/>
            <a:t>第三十六条 房地产转让、抵押，当事人应当依照本法第五章的规定办理权属登记。</a:t>
          </a:r>
          <a:endParaRPr lang="zh-CN" altLang="en-US"/>
        </a:p>
      </dgm:t>
    </dgm:pt>
    <dgm:pt modelId="{F42D9588-FAC0-F649-A321-02232A26E68F}" type="parTrans" cxnId="{70977134-1D68-1D4C-B80D-DD324E55161B}">
      <dgm:prSet/>
      <dgm:spPr/>
      <dgm:t>
        <a:bodyPr/>
        <a:lstStyle/>
        <a:p>
          <a:endParaRPr lang="zh-CN" altLang="en-US"/>
        </a:p>
      </dgm:t>
    </dgm:pt>
    <dgm:pt modelId="{9FB99889-DC23-2546-9536-90E0206FE9AA}" type="sibTrans" cxnId="{70977134-1D68-1D4C-B80D-DD324E55161B}">
      <dgm:prSet/>
      <dgm:spPr/>
      <dgm:t>
        <a:bodyPr/>
        <a:lstStyle/>
        <a:p>
          <a:endParaRPr lang="zh-CN" altLang="en-US"/>
        </a:p>
      </dgm:t>
    </dgm:pt>
    <dgm:pt modelId="{32CA0C13-4CA9-0944-B575-168A59D8E3DD}" type="pres">
      <dgm:prSet presAssocID="{5C6C2531-4D2C-ED45-83A1-B03E89A51425}" presName="vert0" presStyleCnt="0">
        <dgm:presLayoutVars>
          <dgm:dir/>
          <dgm:animOne val="branch"/>
          <dgm:animLvl val="lvl"/>
        </dgm:presLayoutVars>
      </dgm:prSet>
      <dgm:spPr/>
    </dgm:pt>
    <dgm:pt modelId="{1270D87F-0530-134D-B333-30B35FF7966E}" type="pres">
      <dgm:prSet presAssocID="{C6379509-5ECE-5D47-9383-92DA202845D5}" presName="thickLine" presStyleLbl="alignNode1" presStyleIdx="0" presStyleCnt="7"/>
      <dgm:spPr/>
    </dgm:pt>
    <dgm:pt modelId="{FE597D9C-E99C-354D-9B1B-654B0D64469E}" type="pres">
      <dgm:prSet presAssocID="{C6379509-5ECE-5D47-9383-92DA202845D5}" presName="horz1" presStyleCnt="0"/>
      <dgm:spPr/>
    </dgm:pt>
    <dgm:pt modelId="{E3DEC2B2-EFFB-FB41-A865-17E5AED985C8}" type="pres">
      <dgm:prSet presAssocID="{C6379509-5ECE-5D47-9383-92DA202845D5}" presName="tx1" presStyleLbl="revTx" presStyleIdx="0" presStyleCnt="7"/>
      <dgm:spPr/>
    </dgm:pt>
    <dgm:pt modelId="{7C82639C-7659-5343-8488-6AEE819A1E15}" type="pres">
      <dgm:prSet presAssocID="{C6379509-5ECE-5D47-9383-92DA202845D5}" presName="vert1" presStyleCnt="0"/>
      <dgm:spPr/>
    </dgm:pt>
    <dgm:pt modelId="{C79A9B61-01EC-E44C-8EA7-5750A7841192}" type="pres">
      <dgm:prSet presAssocID="{9E94BD9B-BA23-A848-A162-CC6A5C9A7EFD}" presName="thickLine" presStyleLbl="alignNode1" presStyleIdx="1" presStyleCnt="7"/>
      <dgm:spPr/>
    </dgm:pt>
    <dgm:pt modelId="{1748C68E-62A3-8F4A-B155-2E52038C7B32}" type="pres">
      <dgm:prSet presAssocID="{9E94BD9B-BA23-A848-A162-CC6A5C9A7EFD}" presName="horz1" presStyleCnt="0"/>
      <dgm:spPr/>
    </dgm:pt>
    <dgm:pt modelId="{8EC9DAAC-1D84-3B43-A313-C17162D2640C}" type="pres">
      <dgm:prSet presAssocID="{9E94BD9B-BA23-A848-A162-CC6A5C9A7EFD}" presName="tx1" presStyleLbl="revTx" presStyleIdx="1" presStyleCnt="7"/>
      <dgm:spPr/>
    </dgm:pt>
    <dgm:pt modelId="{07807E0A-5352-2B4E-8C42-66C7A62B7492}" type="pres">
      <dgm:prSet presAssocID="{9E94BD9B-BA23-A848-A162-CC6A5C9A7EFD}" presName="vert1" presStyleCnt="0"/>
      <dgm:spPr/>
    </dgm:pt>
    <dgm:pt modelId="{E6BD8B10-FB23-A844-8916-1F5704FA7AE9}" type="pres">
      <dgm:prSet presAssocID="{7ADDE1DA-26FB-BF45-8DE5-B223F81B6B6B}" presName="thickLine" presStyleLbl="alignNode1" presStyleIdx="2" presStyleCnt="7"/>
      <dgm:spPr/>
    </dgm:pt>
    <dgm:pt modelId="{D7554685-ED67-AD4B-BC42-5BA30A1C4BF2}" type="pres">
      <dgm:prSet presAssocID="{7ADDE1DA-26FB-BF45-8DE5-B223F81B6B6B}" presName="horz1" presStyleCnt="0"/>
      <dgm:spPr/>
    </dgm:pt>
    <dgm:pt modelId="{FEBABDCB-54C7-BB45-8A5A-50B65538094F}" type="pres">
      <dgm:prSet presAssocID="{7ADDE1DA-26FB-BF45-8DE5-B223F81B6B6B}" presName="tx1" presStyleLbl="revTx" presStyleIdx="2" presStyleCnt="7"/>
      <dgm:spPr/>
    </dgm:pt>
    <dgm:pt modelId="{7D3ABB7D-D9B7-1642-BEFB-1CC4659DD7ED}" type="pres">
      <dgm:prSet presAssocID="{7ADDE1DA-26FB-BF45-8DE5-B223F81B6B6B}" presName="vert1" presStyleCnt="0"/>
      <dgm:spPr/>
    </dgm:pt>
    <dgm:pt modelId="{ECC16579-BF23-744B-952A-18FFE7F1D987}" type="pres">
      <dgm:prSet presAssocID="{FFFD8667-CA8F-7C45-A931-40F277901848}" presName="thickLine" presStyleLbl="alignNode1" presStyleIdx="3" presStyleCnt="7"/>
      <dgm:spPr/>
    </dgm:pt>
    <dgm:pt modelId="{9F6F9C2D-FDBB-C140-A729-6B44EFD2E3B9}" type="pres">
      <dgm:prSet presAssocID="{FFFD8667-CA8F-7C45-A931-40F277901848}" presName="horz1" presStyleCnt="0"/>
      <dgm:spPr/>
    </dgm:pt>
    <dgm:pt modelId="{081F5803-CA7D-2345-B001-B622D71BC55F}" type="pres">
      <dgm:prSet presAssocID="{FFFD8667-CA8F-7C45-A931-40F277901848}" presName="tx1" presStyleLbl="revTx" presStyleIdx="3" presStyleCnt="7"/>
      <dgm:spPr/>
    </dgm:pt>
    <dgm:pt modelId="{88CDF0A5-3DF6-4F41-BDDA-9BAE578EB8A0}" type="pres">
      <dgm:prSet presAssocID="{FFFD8667-CA8F-7C45-A931-40F277901848}" presName="vert1" presStyleCnt="0"/>
      <dgm:spPr/>
    </dgm:pt>
    <dgm:pt modelId="{F0B98722-629E-CB4A-BE32-C93F44723454}" type="pres">
      <dgm:prSet presAssocID="{A0994C2B-F4F4-FB42-975D-C80FFF799FAB}" presName="thickLine" presStyleLbl="alignNode1" presStyleIdx="4" presStyleCnt="7"/>
      <dgm:spPr/>
    </dgm:pt>
    <dgm:pt modelId="{AD33AC6A-1EEE-5343-BE1D-7759BAADC094}" type="pres">
      <dgm:prSet presAssocID="{A0994C2B-F4F4-FB42-975D-C80FFF799FAB}" presName="horz1" presStyleCnt="0"/>
      <dgm:spPr/>
    </dgm:pt>
    <dgm:pt modelId="{20270231-9C99-2F4A-8924-C0E1A926D2F5}" type="pres">
      <dgm:prSet presAssocID="{A0994C2B-F4F4-FB42-975D-C80FFF799FAB}" presName="tx1" presStyleLbl="revTx" presStyleIdx="4" presStyleCnt="7"/>
      <dgm:spPr/>
    </dgm:pt>
    <dgm:pt modelId="{BCB75FD9-1C7F-7C46-8DD8-2172C756C8D3}" type="pres">
      <dgm:prSet presAssocID="{A0994C2B-F4F4-FB42-975D-C80FFF799FAB}" presName="vert1" presStyleCnt="0"/>
      <dgm:spPr/>
    </dgm:pt>
    <dgm:pt modelId="{2C2F3903-F2CA-C940-80C1-4EDBB19A3CF7}" type="pres">
      <dgm:prSet presAssocID="{D8567D0A-4DAE-114C-9996-1F971B608D09}" presName="thickLine" presStyleLbl="alignNode1" presStyleIdx="5" presStyleCnt="7"/>
      <dgm:spPr/>
    </dgm:pt>
    <dgm:pt modelId="{D5CE200C-2F46-AA46-AB2E-B82164A8B1FB}" type="pres">
      <dgm:prSet presAssocID="{D8567D0A-4DAE-114C-9996-1F971B608D09}" presName="horz1" presStyleCnt="0"/>
      <dgm:spPr/>
    </dgm:pt>
    <dgm:pt modelId="{17C176B4-A254-E143-AC49-F3E34F1F26F1}" type="pres">
      <dgm:prSet presAssocID="{D8567D0A-4DAE-114C-9996-1F971B608D09}" presName="tx1" presStyleLbl="revTx" presStyleIdx="5" presStyleCnt="7"/>
      <dgm:spPr/>
    </dgm:pt>
    <dgm:pt modelId="{D1708A61-D34E-4F4D-BD5C-74B437EF306A}" type="pres">
      <dgm:prSet presAssocID="{D8567D0A-4DAE-114C-9996-1F971B608D09}" presName="vert1" presStyleCnt="0"/>
      <dgm:spPr/>
    </dgm:pt>
    <dgm:pt modelId="{4CE16DA0-EC91-8A4A-B35B-2E71D05A5E52}" type="pres">
      <dgm:prSet presAssocID="{96E8FB35-3348-3A42-A617-EB24B496D4BB}" presName="thickLine" presStyleLbl="alignNode1" presStyleIdx="6" presStyleCnt="7"/>
      <dgm:spPr/>
    </dgm:pt>
    <dgm:pt modelId="{A368A5F6-A01E-B541-AD12-47FF43CD6C98}" type="pres">
      <dgm:prSet presAssocID="{96E8FB35-3348-3A42-A617-EB24B496D4BB}" presName="horz1" presStyleCnt="0"/>
      <dgm:spPr/>
    </dgm:pt>
    <dgm:pt modelId="{E9A2F2CD-EB58-9146-90D6-AB91DCEAAE60}" type="pres">
      <dgm:prSet presAssocID="{96E8FB35-3348-3A42-A617-EB24B496D4BB}" presName="tx1" presStyleLbl="revTx" presStyleIdx="6" presStyleCnt="7"/>
      <dgm:spPr/>
    </dgm:pt>
    <dgm:pt modelId="{692CBFDD-44DF-CD41-A273-9E965493CB1D}" type="pres">
      <dgm:prSet presAssocID="{96E8FB35-3348-3A42-A617-EB24B496D4BB}" presName="vert1" presStyleCnt="0"/>
      <dgm:spPr/>
    </dgm:pt>
  </dgm:ptLst>
  <dgm:cxnLst>
    <dgm:cxn modelId="{40A7ED0A-4D5D-F647-83D4-4D8A23C3DD92}" srcId="{5C6C2531-4D2C-ED45-83A1-B03E89A51425}" destId="{A0994C2B-F4F4-FB42-975D-C80FFF799FAB}" srcOrd="4" destOrd="0" parTransId="{FA29EEF5-3F69-0446-93FE-1FDFEF3D50F8}" sibTransId="{04ED8CAE-5744-0D45-964A-4E893E422DD4}"/>
    <dgm:cxn modelId="{3978800B-C643-804B-BE55-7CA8194BA33D}" type="presOf" srcId="{D8567D0A-4DAE-114C-9996-1F971B608D09}" destId="{17C176B4-A254-E143-AC49-F3E34F1F26F1}" srcOrd="0" destOrd="0" presId="urn:microsoft.com/office/officeart/2008/layout/LinedList"/>
    <dgm:cxn modelId="{50BC2C25-DBAA-9C4A-8D42-5602434707A2}" srcId="{5C6C2531-4D2C-ED45-83A1-B03E89A51425}" destId="{9E94BD9B-BA23-A848-A162-CC6A5C9A7EFD}" srcOrd="1" destOrd="0" parTransId="{F3035FF6-A70A-3744-BB52-94E2EBC080DA}" sibTransId="{1923DFC8-CF9B-8443-9E28-CF970C5AA30C}"/>
    <dgm:cxn modelId="{57118928-014F-4346-BA1C-4E9A87884072}" type="presOf" srcId="{96E8FB35-3348-3A42-A617-EB24B496D4BB}" destId="{E9A2F2CD-EB58-9146-90D6-AB91DCEAAE60}" srcOrd="0" destOrd="0" presId="urn:microsoft.com/office/officeart/2008/layout/LinedList"/>
    <dgm:cxn modelId="{70977134-1D68-1D4C-B80D-DD324E55161B}" srcId="{5C6C2531-4D2C-ED45-83A1-B03E89A51425}" destId="{96E8FB35-3348-3A42-A617-EB24B496D4BB}" srcOrd="6" destOrd="0" parTransId="{F42D9588-FAC0-F649-A321-02232A26E68F}" sibTransId="{9FB99889-DC23-2546-9536-90E0206FE9AA}"/>
    <dgm:cxn modelId="{D2A5D843-ECCE-3B41-B957-DD6521A94F0C}" type="presOf" srcId="{5C6C2531-4D2C-ED45-83A1-B03E89A51425}" destId="{32CA0C13-4CA9-0944-B575-168A59D8E3DD}" srcOrd="0" destOrd="0" presId="urn:microsoft.com/office/officeart/2008/layout/LinedList"/>
    <dgm:cxn modelId="{63AE5656-1AF3-9F47-986B-C76725E4B9F4}" srcId="{5C6C2531-4D2C-ED45-83A1-B03E89A51425}" destId="{D8567D0A-4DAE-114C-9996-1F971B608D09}" srcOrd="5" destOrd="0" parTransId="{D8F01FE3-2139-7B43-BF7C-04731FD3298A}" sibTransId="{E3A95801-B841-B449-9B03-8B257D6A4C6A}"/>
    <dgm:cxn modelId="{E366B557-1F34-B34E-9078-B8A4AB65B77F}" type="presOf" srcId="{7ADDE1DA-26FB-BF45-8DE5-B223F81B6B6B}" destId="{FEBABDCB-54C7-BB45-8A5A-50B65538094F}" srcOrd="0" destOrd="0" presId="urn:microsoft.com/office/officeart/2008/layout/LinedList"/>
    <dgm:cxn modelId="{615C6E5A-FE5F-124F-B30D-AD4BB4388A22}" type="presOf" srcId="{FFFD8667-CA8F-7C45-A931-40F277901848}" destId="{081F5803-CA7D-2345-B001-B622D71BC55F}" srcOrd="0" destOrd="0" presId="urn:microsoft.com/office/officeart/2008/layout/LinedList"/>
    <dgm:cxn modelId="{01ACF164-6F2F-F847-A931-F1D7B233F29F}" srcId="{5C6C2531-4D2C-ED45-83A1-B03E89A51425}" destId="{C6379509-5ECE-5D47-9383-92DA202845D5}" srcOrd="0" destOrd="0" parTransId="{ECC2A533-6ED2-7B47-9475-0515E24CF494}" sibTransId="{57ACD2F0-96B8-8A4B-92A5-C5405D3046C5}"/>
    <dgm:cxn modelId="{B235DB90-E79C-3143-8771-61691601F897}" srcId="{5C6C2531-4D2C-ED45-83A1-B03E89A51425}" destId="{FFFD8667-CA8F-7C45-A931-40F277901848}" srcOrd="3" destOrd="0" parTransId="{E06C55F9-4058-C84F-B9C0-C76E24E9A8B1}" sibTransId="{E224AE47-8FED-CB49-9BD9-EE6C84E6C47D}"/>
    <dgm:cxn modelId="{7C9767AC-F3FD-3744-B390-BA5F80933B12}" srcId="{5C6C2531-4D2C-ED45-83A1-B03E89A51425}" destId="{7ADDE1DA-26FB-BF45-8DE5-B223F81B6B6B}" srcOrd="2" destOrd="0" parTransId="{D9913146-489C-6146-AB19-1F972021BCCC}" sibTransId="{46DEFE40-5157-7943-A7C3-D3D98C337AB7}"/>
    <dgm:cxn modelId="{06B9D3ED-FD5F-2B4D-946C-4E1D4A47BABB}" type="presOf" srcId="{9E94BD9B-BA23-A848-A162-CC6A5C9A7EFD}" destId="{8EC9DAAC-1D84-3B43-A313-C17162D2640C}" srcOrd="0" destOrd="0" presId="urn:microsoft.com/office/officeart/2008/layout/LinedList"/>
    <dgm:cxn modelId="{731963F0-4E33-B945-986D-DEF7CE061BA7}" type="presOf" srcId="{A0994C2B-F4F4-FB42-975D-C80FFF799FAB}" destId="{20270231-9C99-2F4A-8924-C0E1A926D2F5}" srcOrd="0" destOrd="0" presId="urn:microsoft.com/office/officeart/2008/layout/LinedList"/>
    <dgm:cxn modelId="{919A36F9-5672-6C49-801E-BD1735B1E3EA}" type="presOf" srcId="{C6379509-5ECE-5D47-9383-92DA202845D5}" destId="{E3DEC2B2-EFFB-FB41-A865-17E5AED985C8}" srcOrd="0" destOrd="0" presId="urn:microsoft.com/office/officeart/2008/layout/LinedList"/>
    <dgm:cxn modelId="{07FD1824-40FF-804F-99A2-E1634DAD8C68}" type="presParOf" srcId="{32CA0C13-4CA9-0944-B575-168A59D8E3DD}" destId="{1270D87F-0530-134D-B333-30B35FF7966E}" srcOrd="0" destOrd="0" presId="urn:microsoft.com/office/officeart/2008/layout/LinedList"/>
    <dgm:cxn modelId="{11E2D557-76EC-BE46-A114-5C3CA9F43636}" type="presParOf" srcId="{32CA0C13-4CA9-0944-B575-168A59D8E3DD}" destId="{FE597D9C-E99C-354D-9B1B-654B0D64469E}" srcOrd="1" destOrd="0" presId="urn:microsoft.com/office/officeart/2008/layout/LinedList"/>
    <dgm:cxn modelId="{6B09FD2F-C7C6-3140-AC05-30873218F43B}" type="presParOf" srcId="{FE597D9C-E99C-354D-9B1B-654B0D64469E}" destId="{E3DEC2B2-EFFB-FB41-A865-17E5AED985C8}" srcOrd="0" destOrd="0" presId="urn:microsoft.com/office/officeart/2008/layout/LinedList"/>
    <dgm:cxn modelId="{00E85A9F-A974-5744-8E02-842BD911E153}" type="presParOf" srcId="{FE597D9C-E99C-354D-9B1B-654B0D64469E}" destId="{7C82639C-7659-5343-8488-6AEE819A1E15}" srcOrd="1" destOrd="0" presId="urn:microsoft.com/office/officeart/2008/layout/LinedList"/>
    <dgm:cxn modelId="{0FF5D054-2C44-2E49-9A67-06D2F322F271}" type="presParOf" srcId="{32CA0C13-4CA9-0944-B575-168A59D8E3DD}" destId="{C79A9B61-01EC-E44C-8EA7-5750A7841192}" srcOrd="2" destOrd="0" presId="urn:microsoft.com/office/officeart/2008/layout/LinedList"/>
    <dgm:cxn modelId="{B49822DE-6971-7A49-A8A6-6D5E76B4A4AE}" type="presParOf" srcId="{32CA0C13-4CA9-0944-B575-168A59D8E3DD}" destId="{1748C68E-62A3-8F4A-B155-2E52038C7B32}" srcOrd="3" destOrd="0" presId="urn:microsoft.com/office/officeart/2008/layout/LinedList"/>
    <dgm:cxn modelId="{6922F452-49E1-0847-BB4C-77C80713FEE4}" type="presParOf" srcId="{1748C68E-62A3-8F4A-B155-2E52038C7B32}" destId="{8EC9DAAC-1D84-3B43-A313-C17162D2640C}" srcOrd="0" destOrd="0" presId="urn:microsoft.com/office/officeart/2008/layout/LinedList"/>
    <dgm:cxn modelId="{742947D3-52D4-DD4D-9582-24945BB92BBB}" type="presParOf" srcId="{1748C68E-62A3-8F4A-B155-2E52038C7B32}" destId="{07807E0A-5352-2B4E-8C42-66C7A62B7492}" srcOrd="1" destOrd="0" presId="urn:microsoft.com/office/officeart/2008/layout/LinedList"/>
    <dgm:cxn modelId="{C94EDF3C-AB43-3E43-93FE-D325E78F8CA8}" type="presParOf" srcId="{32CA0C13-4CA9-0944-B575-168A59D8E3DD}" destId="{E6BD8B10-FB23-A844-8916-1F5704FA7AE9}" srcOrd="4" destOrd="0" presId="urn:microsoft.com/office/officeart/2008/layout/LinedList"/>
    <dgm:cxn modelId="{8C0E12C2-2406-7F49-A762-CB3BCCD5BF27}" type="presParOf" srcId="{32CA0C13-4CA9-0944-B575-168A59D8E3DD}" destId="{D7554685-ED67-AD4B-BC42-5BA30A1C4BF2}" srcOrd="5" destOrd="0" presId="urn:microsoft.com/office/officeart/2008/layout/LinedList"/>
    <dgm:cxn modelId="{6CA40A2A-074C-9E4C-8865-5DC5D0BB4BCC}" type="presParOf" srcId="{D7554685-ED67-AD4B-BC42-5BA30A1C4BF2}" destId="{FEBABDCB-54C7-BB45-8A5A-50B65538094F}" srcOrd="0" destOrd="0" presId="urn:microsoft.com/office/officeart/2008/layout/LinedList"/>
    <dgm:cxn modelId="{897CECDD-6DD3-E440-9C6A-0AE8D6534AFE}" type="presParOf" srcId="{D7554685-ED67-AD4B-BC42-5BA30A1C4BF2}" destId="{7D3ABB7D-D9B7-1642-BEFB-1CC4659DD7ED}" srcOrd="1" destOrd="0" presId="urn:microsoft.com/office/officeart/2008/layout/LinedList"/>
    <dgm:cxn modelId="{2ED6E267-9021-9F40-B17C-A38423C609A2}" type="presParOf" srcId="{32CA0C13-4CA9-0944-B575-168A59D8E3DD}" destId="{ECC16579-BF23-744B-952A-18FFE7F1D987}" srcOrd="6" destOrd="0" presId="urn:microsoft.com/office/officeart/2008/layout/LinedList"/>
    <dgm:cxn modelId="{A0801628-56ED-3C43-AE72-515935A07A34}" type="presParOf" srcId="{32CA0C13-4CA9-0944-B575-168A59D8E3DD}" destId="{9F6F9C2D-FDBB-C140-A729-6B44EFD2E3B9}" srcOrd="7" destOrd="0" presId="urn:microsoft.com/office/officeart/2008/layout/LinedList"/>
    <dgm:cxn modelId="{3A3B6EC1-6090-8847-9D85-4E22141EF6DF}" type="presParOf" srcId="{9F6F9C2D-FDBB-C140-A729-6B44EFD2E3B9}" destId="{081F5803-CA7D-2345-B001-B622D71BC55F}" srcOrd="0" destOrd="0" presId="urn:microsoft.com/office/officeart/2008/layout/LinedList"/>
    <dgm:cxn modelId="{602FF272-B933-C146-9DA6-0B00BE84B3BC}" type="presParOf" srcId="{9F6F9C2D-FDBB-C140-A729-6B44EFD2E3B9}" destId="{88CDF0A5-3DF6-4F41-BDDA-9BAE578EB8A0}" srcOrd="1" destOrd="0" presId="urn:microsoft.com/office/officeart/2008/layout/LinedList"/>
    <dgm:cxn modelId="{75C3FB86-0A85-B841-85D6-683E369D2CC5}" type="presParOf" srcId="{32CA0C13-4CA9-0944-B575-168A59D8E3DD}" destId="{F0B98722-629E-CB4A-BE32-C93F44723454}" srcOrd="8" destOrd="0" presId="urn:microsoft.com/office/officeart/2008/layout/LinedList"/>
    <dgm:cxn modelId="{EBDF91A6-08DA-6743-9C1F-F6695D33FE1C}" type="presParOf" srcId="{32CA0C13-4CA9-0944-B575-168A59D8E3DD}" destId="{AD33AC6A-1EEE-5343-BE1D-7759BAADC094}" srcOrd="9" destOrd="0" presId="urn:microsoft.com/office/officeart/2008/layout/LinedList"/>
    <dgm:cxn modelId="{3E5DE641-922B-534F-8934-49BA4890AD61}" type="presParOf" srcId="{AD33AC6A-1EEE-5343-BE1D-7759BAADC094}" destId="{20270231-9C99-2F4A-8924-C0E1A926D2F5}" srcOrd="0" destOrd="0" presId="urn:microsoft.com/office/officeart/2008/layout/LinedList"/>
    <dgm:cxn modelId="{65AF786E-1B1E-604E-A899-1F7E311358F8}" type="presParOf" srcId="{AD33AC6A-1EEE-5343-BE1D-7759BAADC094}" destId="{BCB75FD9-1C7F-7C46-8DD8-2172C756C8D3}" srcOrd="1" destOrd="0" presId="urn:microsoft.com/office/officeart/2008/layout/LinedList"/>
    <dgm:cxn modelId="{18EA8ADB-9785-7F41-87EE-39E459907AF9}" type="presParOf" srcId="{32CA0C13-4CA9-0944-B575-168A59D8E3DD}" destId="{2C2F3903-F2CA-C940-80C1-4EDBB19A3CF7}" srcOrd="10" destOrd="0" presId="urn:microsoft.com/office/officeart/2008/layout/LinedList"/>
    <dgm:cxn modelId="{66C5BA97-DEA3-FA4F-B577-DDDD56842405}" type="presParOf" srcId="{32CA0C13-4CA9-0944-B575-168A59D8E3DD}" destId="{D5CE200C-2F46-AA46-AB2E-B82164A8B1FB}" srcOrd="11" destOrd="0" presId="urn:microsoft.com/office/officeart/2008/layout/LinedList"/>
    <dgm:cxn modelId="{AE667AC6-5A86-354A-9C55-6C4F2354563F}" type="presParOf" srcId="{D5CE200C-2F46-AA46-AB2E-B82164A8B1FB}" destId="{17C176B4-A254-E143-AC49-F3E34F1F26F1}" srcOrd="0" destOrd="0" presId="urn:microsoft.com/office/officeart/2008/layout/LinedList"/>
    <dgm:cxn modelId="{A3E8229F-398A-EF49-A9F5-4146839A7922}" type="presParOf" srcId="{D5CE200C-2F46-AA46-AB2E-B82164A8B1FB}" destId="{D1708A61-D34E-4F4D-BD5C-74B437EF306A}" srcOrd="1" destOrd="0" presId="urn:microsoft.com/office/officeart/2008/layout/LinedList"/>
    <dgm:cxn modelId="{E3FDBD63-7B85-2A42-850E-33E0F6475B63}" type="presParOf" srcId="{32CA0C13-4CA9-0944-B575-168A59D8E3DD}" destId="{4CE16DA0-EC91-8A4A-B35B-2E71D05A5E52}" srcOrd="12" destOrd="0" presId="urn:microsoft.com/office/officeart/2008/layout/LinedList"/>
    <dgm:cxn modelId="{F864C337-EB4F-1249-AC33-FA04C017271D}" type="presParOf" srcId="{32CA0C13-4CA9-0944-B575-168A59D8E3DD}" destId="{A368A5F6-A01E-B541-AD12-47FF43CD6C98}" srcOrd="13" destOrd="0" presId="urn:microsoft.com/office/officeart/2008/layout/LinedList"/>
    <dgm:cxn modelId="{5E76B3FF-B159-4849-8CE1-47C60AE17753}" type="presParOf" srcId="{A368A5F6-A01E-B541-AD12-47FF43CD6C98}" destId="{E9A2F2CD-EB58-9146-90D6-AB91DCEAAE60}" srcOrd="0" destOrd="0" presId="urn:microsoft.com/office/officeart/2008/layout/LinedList"/>
    <dgm:cxn modelId="{4AEAF3C5-3502-1245-BE52-9196F35F2140}" type="presParOf" srcId="{A368A5F6-A01E-B541-AD12-47FF43CD6C98}" destId="{692CBFDD-44DF-CD41-A273-9E965493CB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FB91F74-2849-4342-8A1E-9F40708B92D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2A76BC90-8546-654F-8876-182CC3403CDB}">
      <dgm:prSet/>
      <dgm:spPr/>
      <dgm:t>
        <a:bodyPr/>
        <a:lstStyle/>
        <a:p>
          <a:r>
            <a:rPr lang="zh-CN" altLang="en-US" b="0" i="0" u="none"/>
            <a:t>第三十七条 房地产转让，是指房地产权利人通过买卖、赠与或者其他合法方式将其房地产转移给他人的行为。</a:t>
          </a:r>
        </a:p>
      </dgm:t>
    </dgm:pt>
    <dgm:pt modelId="{497ABCF3-98DD-E145-8187-0C64A616860D}" type="parTrans" cxnId="{40AA9A2C-22F2-3240-8BA2-DF02C9557C75}">
      <dgm:prSet/>
      <dgm:spPr/>
      <dgm:t>
        <a:bodyPr/>
        <a:lstStyle/>
        <a:p>
          <a:endParaRPr lang="zh-CN" altLang="en-US"/>
        </a:p>
      </dgm:t>
    </dgm:pt>
    <dgm:pt modelId="{29FC8A00-A52B-B245-B21A-383B31AAC01B}" type="sibTrans" cxnId="{40AA9A2C-22F2-3240-8BA2-DF02C9557C75}">
      <dgm:prSet/>
      <dgm:spPr/>
      <dgm:t>
        <a:bodyPr/>
        <a:lstStyle/>
        <a:p>
          <a:endParaRPr lang="zh-CN" altLang="en-US"/>
        </a:p>
      </dgm:t>
    </dgm:pt>
    <dgm:pt modelId="{0424D1E9-A3A8-FB42-9531-1D9FBDC02F51}">
      <dgm:prSet/>
      <dgm:spPr/>
      <dgm:t>
        <a:bodyPr/>
        <a:lstStyle/>
        <a:p>
          <a:r>
            <a:rPr lang="zh-CN" altLang="en-US" b="0" i="0" u="none"/>
            <a:t>第三十八条 下列房地产，不得转让：</a:t>
          </a:r>
        </a:p>
      </dgm:t>
    </dgm:pt>
    <dgm:pt modelId="{90CD5DFA-DE0D-B040-8450-F5D032EFBA8F}" type="parTrans" cxnId="{EA493AD2-85E2-3C4E-95F2-80948D7EA56C}">
      <dgm:prSet/>
      <dgm:spPr/>
      <dgm:t>
        <a:bodyPr/>
        <a:lstStyle/>
        <a:p>
          <a:endParaRPr lang="zh-CN" altLang="en-US"/>
        </a:p>
      </dgm:t>
    </dgm:pt>
    <dgm:pt modelId="{D6EF540A-1871-0943-947A-CE0E6148EB6A}" type="sibTrans" cxnId="{EA493AD2-85E2-3C4E-95F2-80948D7EA56C}">
      <dgm:prSet/>
      <dgm:spPr/>
      <dgm:t>
        <a:bodyPr/>
        <a:lstStyle/>
        <a:p>
          <a:endParaRPr lang="zh-CN" altLang="en-US"/>
        </a:p>
      </dgm:t>
    </dgm:pt>
    <dgm:pt modelId="{CF43EDE1-A6D7-BE43-A057-6618A3A50FB7}">
      <dgm:prSet/>
      <dgm:spPr/>
      <dgm:t>
        <a:bodyPr/>
        <a:lstStyle/>
        <a:p>
          <a:r>
            <a:rPr lang="zh-CN" altLang="en-US" b="0" i="0" u="none"/>
            <a:t>（一）以出让方式取得土地使用权的，不符合本法第三十九条规定的条件的；</a:t>
          </a:r>
        </a:p>
      </dgm:t>
    </dgm:pt>
    <dgm:pt modelId="{7AE1E9E9-D3D1-1D41-A6B8-E195D4382FFB}" type="parTrans" cxnId="{C276BBFA-CAB7-8B49-A38C-9552B799FED2}">
      <dgm:prSet/>
      <dgm:spPr/>
      <dgm:t>
        <a:bodyPr/>
        <a:lstStyle/>
        <a:p>
          <a:endParaRPr lang="zh-CN" altLang="en-US"/>
        </a:p>
      </dgm:t>
    </dgm:pt>
    <dgm:pt modelId="{6FE89ACE-8E91-9A4C-9D05-A6318C9C66A6}" type="sibTrans" cxnId="{C276BBFA-CAB7-8B49-A38C-9552B799FED2}">
      <dgm:prSet/>
      <dgm:spPr/>
      <dgm:t>
        <a:bodyPr/>
        <a:lstStyle/>
        <a:p>
          <a:endParaRPr lang="zh-CN" altLang="en-US"/>
        </a:p>
      </dgm:t>
    </dgm:pt>
    <dgm:pt modelId="{4A292F74-C679-E04E-83F5-564AF801F3AC}">
      <dgm:prSet/>
      <dgm:spPr/>
      <dgm:t>
        <a:bodyPr/>
        <a:lstStyle/>
        <a:p>
          <a:r>
            <a:rPr lang="zh-CN" altLang="en-US" b="0" i="0" u="none"/>
            <a:t>（二）司法机关和行政机关依法裁定、决定查封或者以其他形式限制房地产权利的；</a:t>
          </a:r>
        </a:p>
      </dgm:t>
    </dgm:pt>
    <dgm:pt modelId="{FD407580-B3A8-2E45-8694-A77A310E8CB2}" type="parTrans" cxnId="{8FA45AAD-FDBA-B544-839D-911DFE44C665}">
      <dgm:prSet/>
      <dgm:spPr/>
      <dgm:t>
        <a:bodyPr/>
        <a:lstStyle/>
        <a:p>
          <a:endParaRPr lang="zh-CN" altLang="en-US"/>
        </a:p>
      </dgm:t>
    </dgm:pt>
    <dgm:pt modelId="{9A4C2F9E-8E64-5B42-AAA6-1638CDF01F38}" type="sibTrans" cxnId="{8FA45AAD-FDBA-B544-839D-911DFE44C665}">
      <dgm:prSet/>
      <dgm:spPr/>
      <dgm:t>
        <a:bodyPr/>
        <a:lstStyle/>
        <a:p>
          <a:endParaRPr lang="zh-CN" altLang="en-US"/>
        </a:p>
      </dgm:t>
    </dgm:pt>
    <dgm:pt modelId="{D4FA11FC-C28F-7840-9EF0-123D165981B4}">
      <dgm:prSet/>
      <dgm:spPr/>
      <dgm:t>
        <a:bodyPr/>
        <a:lstStyle/>
        <a:p>
          <a:r>
            <a:rPr lang="zh-CN" altLang="en-US" b="0" i="0" u="none"/>
            <a:t>（三）依法收回土地使用权的；</a:t>
          </a:r>
        </a:p>
      </dgm:t>
    </dgm:pt>
    <dgm:pt modelId="{605B3D64-700E-4D40-8283-18AD6F4F99EF}" type="parTrans" cxnId="{7EEDE1AD-B86E-884A-95D5-E3EE8F12C21E}">
      <dgm:prSet/>
      <dgm:spPr/>
      <dgm:t>
        <a:bodyPr/>
        <a:lstStyle/>
        <a:p>
          <a:endParaRPr lang="zh-CN" altLang="en-US"/>
        </a:p>
      </dgm:t>
    </dgm:pt>
    <dgm:pt modelId="{F0C0D662-1186-354D-A1E6-6DCA4EF90E74}" type="sibTrans" cxnId="{7EEDE1AD-B86E-884A-95D5-E3EE8F12C21E}">
      <dgm:prSet/>
      <dgm:spPr/>
      <dgm:t>
        <a:bodyPr/>
        <a:lstStyle/>
        <a:p>
          <a:endParaRPr lang="zh-CN" altLang="en-US"/>
        </a:p>
      </dgm:t>
    </dgm:pt>
    <dgm:pt modelId="{C6A24CDC-1399-D64D-A70B-6B001444ED66}">
      <dgm:prSet/>
      <dgm:spPr/>
      <dgm:t>
        <a:bodyPr/>
        <a:lstStyle/>
        <a:p>
          <a:r>
            <a:rPr lang="zh-CN" altLang="en-US" b="0" i="0" u="none"/>
            <a:t>（四）共有房地产，未经其他共有人书面同意的；</a:t>
          </a:r>
        </a:p>
      </dgm:t>
    </dgm:pt>
    <dgm:pt modelId="{E29FC507-F307-DA42-9411-557FA497F917}" type="parTrans" cxnId="{19D2C983-5A7A-8F48-9552-45BF8F9CAF83}">
      <dgm:prSet/>
      <dgm:spPr/>
      <dgm:t>
        <a:bodyPr/>
        <a:lstStyle/>
        <a:p>
          <a:endParaRPr lang="zh-CN" altLang="en-US"/>
        </a:p>
      </dgm:t>
    </dgm:pt>
    <dgm:pt modelId="{F97AF1A5-C314-AA41-92A9-10C298F493E9}" type="sibTrans" cxnId="{19D2C983-5A7A-8F48-9552-45BF8F9CAF83}">
      <dgm:prSet/>
      <dgm:spPr/>
      <dgm:t>
        <a:bodyPr/>
        <a:lstStyle/>
        <a:p>
          <a:endParaRPr lang="zh-CN" altLang="en-US"/>
        </a:p>
      </dgm:t>
    </dgm:pt>
    <dgm:pt modelId="{34BAEE62-EDA4-5C45-A6D2-7160C23D2EBC}">
      <dgm:prSet/>
      <dgm:spPr/>
      <dgm:t>
        <a:bodyPr/>
        <a:lstStyle/>
        <a:p>
          <a:r>
            <a:rPr lang="zh-CN" altLang="en-US" b="0" i="0" u="none"/>
            <a:t>（五）权属有争议的；</a:t>
          </a:r>
        </a:p>
      </dgm:t>
    </dgm:pt>
    <dgm:pt modelId="{FA408E6A-C2AA-544E-A124-94336489A268}" type="parTrans" cxnId="{024E77CC-8CC0-3945-B0BD-CF2842B32E1E}">
      <dgm:prSet/>
      <dgm:spPr/>
      <dgm:t>
        <a:bodyPr/>
        <a:lstStyle/>
        <a:p>
          <a:endParaRPr lang="zh-CN" altLang="en-US"/>
        </a:p>
      </dgm:t>
    </dgm:pt>
    <dgm:pt modelId="{45AC1DBE-A48D-D54F-86C9-9554488ACD01}" type="sibTrans" cxnId="{024E77CC-8CC0-3945-B0BD-CF2842B32E1E}">
      <dgm:prSet/>
      <dgm:spPr/>
      <dgm:t>
        <a:bodyPr/>
        <a:lstStyle/>
        <a:p>
          <a:endParaRPr lang="zh-CN" altLang="en-US"/>
        </a:p>
      </dgm:t>
    </dgm:pt>
    <dgm:pt modelId="{C7311660-00CB-6543-A49D-C73F15C1BDE9}">
      <dgm:prSet/>
      <dgm:spPr/>
      <dgm:t>
        <a:bodyPr/>
        <a:lstStyle/>
        <a:p>
          <a:r>
            <a:rPr lang="zh-CN" altLang="en-US" b="0" i="0" u="none"/>
            <a:t>（六）未依法登记领取权属证书的；</a:t>
          </a:r>
        </a:p>
      </dgm:t>
    </dgm:pt>
    <dgm:pt modelId="{34E54692-7D01-5549-87B1-4C73064E9675}" type="parTrans" cxnId="{2B7147F8-BCB6-4541-B4D3-C812F88CBBE6}">
      <dgm:prSet/>
      <dgm:spPr/>
      <dgm:t>
        <a:bodyPr/>
        <a:lstStyle/>
        <a:p>
          <a:endParaRPr lang="zh-CN" altLang="en-US"/>
        </a:p>
      </dgm:t>
    </dgm:pt>
    <dgm:pt modelId="{AE0D009C-97DB-2A40-8B41-A7B36BFD4134}" type="sibTrans" cxnId="{2B7147F8-BCB6-4541-B4D3-C812F88CBBE6}">
      <dgm:prSet/>
      <dgm:spPr/>
      <dgm:t>
        <a:bodyPr/>
        <a:lstStyle/>
        <a:p>
          <a:endParaRPr lang="zh-CN" altLang="en-US"/>
        </a:p>
      </dgm:t>
    </dgm:pt>
    <dgm:pt modelId="{A7C36654-996B-C342-8323-12527D8EFBFB}">
      <dgm:prSet/>
      <dgm:spPr/>
      <dgm:t>
        <a:bodyPr/>
        <a:lstStyle/>
        <a:p>
          <a:r>
            <a:rPr lang="zh-CN" altLang="en-US" b="0" i="0" u="none"/>
            <a:t>（七）法律、行政法规规定禁止转让的其他情形。</a:t>
          </a:r>
        </a:p>
      </dgm:t>
    </dgm:pt>
    <dgm:pt modelId="{8AAADF66-FAE4-904C-AE4D-C632831A8B10}" type="parTrans" cxnId="{10C79ACB-6C5B-5745-89C2-3252C789A995}">
      <dgm:prSet/>
      <dgm:spPr/>
      <dgm:t>
        <a:bodyPr/>
        <a:lstStyle/>
        <a:p>
          <a:endParaRPr lang="zh-CN" altLang="en-US"/>
        </a:p>
      </dgm:t>
    </dgm:pt>
    <dgm:pt modelId="{880A888E-E1CD-CA44-9CB6-9FCB9F316074}" type="sibTrans" cxnId="{10C79ACB-6C5B-5745-89C2-3252C789A995}">
      <dgm:prSet/>
      <dgm:spPr/>
      <dgm:t>
        <a:bodyPr/>
        <a:lstStyle/>
        <a:p>
          <a:endParaRPr lang="zh-CN" altLang="en-US"/>
        </a:p>
      </dgm:t>
    </dgm:pt>
    <dgm:pt modelId="{80EBDA70-AEB1-944D-A805-449E6443CEE3}" type="pres">
      <dgm:prSet presAssocID="{6FB91F74-2849-4342-8A1E-9F40708B92D6}" presName="vert0" presStyleCnt="0">
        <dgm:presLayoutVars>
          <dgm:dir/>
          <dgm:animOne val="branch"/>
          <dgm:animLvl val="lvl"/>
        </dgm:presLayoutVars>
      </dgm:prSet>
      <dgm:spPr/>
    </dgm:pt>
    <dgm:pt modelId="{3831334B-FFF5-0846-8AEB-6DAEB5CE9BC7}" type="pres">
      <dgm:prSet presAssocID="{2A76BC90-8546-654F-8876-182CC3403CDB}" presName="thickLine" presStyleLbl="alignNode1" presStyleIdx="0" presStyleCnt="9"/>
      <dgm:spPr/>
    </dgm:pt>
    <dgm:pt modelId="{C6D1CDA8-9D60-3F48-96E5-799665F4E053}" type="pres">
      <dgm:prSet presAssocID="{2A76BC90-8546-654F-8876-182CC3403CDB}" presName="horz1" presStyleCnt="0"/>
      <dgm:spPr/>
    </dgm:pt>
    <dgm:pt modelId="{25076781-FDCF-5E44-916D-3263F67AF65F}" type="pres">
      <dgm:prSet presAssocID="{2A76BC90-8546-654F-8876-182CC3403CDB}" presName="tx1" presStyleLbl="revTx" presStyleIdx="0" presStyleCnt="9"/>
      <dgm:spPr/>
    </dgm:pt>
    <dgm:pt modelId="{9129E754-25BF-1B4A-968B-D56E2DE97929}" type="pres">
      <dgm:prSet presAssocID="{2A76BC90-8546-654F-8876-182CC3403CDB}" presName="vert1" presStyleCnt="0"/>
      <dgm:spPr/>
    </dgm:pt>
    <dgm:pt modelId="{82598AC3-D62C-4341-B87A-6C92FDF33288}" type="pres">
      <dgm:prSet presAssocID="{0424D1E9-A3A8-FB42-9531-1D9FBDC02F51}" presName="thickLine" presStyleLbl="alignNode1" presStyleIdx="1" presStyleCnt="9"/>
      <dgm:spPr/>
    </dgm:pt>
    <dgm:pt modelId="{53A94166-D171-A44C-9FD8-133C45BA4E47}" type="pres">
      <dgm:prSet presAssocID="{0424D1E9-A3A8-FB42-9531-1D9FBDC02F51}" presName="horz1" presStyleCnt="0"/>
      <dgm:spPr/>
    </dgm:pt>
    <dgm:pt modelId="{EE16C17A-B250-D446-97C9-A0BD5FD11802}" type="pres">
      <dgm:prSet presAssocID="{0424D1E9-A3A8-FB42-9531-1D9FBDC02F51}" presName="tx1" presStyleLbl="revTx" presStyleIdx="1" presStyleCnt="9"/>
      <dgm:spPr/>
    </dgm:pt>
    <dgm:pt modelId="{639760D2-32A0-3E42-AD93-5465878B0C76}" type="pres">
      <dgm:prSet presAssocID="{0424D1E9-A3A8-FB42-9531-1D9FBDC02F51}" presName="vert1" presStyleCnt="0"/>
      <dgm:spPr/>
    </dgm:pt>
    <dgm:pt modelId="{4C988186-81D4-3B49-9286-BDF095A21880}" type="pres">
      <dgm:prSet presAssocID="{CF43EDE1-A6D7-BE43-A057-6618A3A50FB7}" presName="thickLine" presStyleLbl="alignNode1" presStyleIdx="2" presStyleCnt="9"/>
      <dgm:spPr/>
    </dgm:pt>
    <dgm:pt modelId="{5BB106C8-F796-A64B-9B0F-500603C1ACDF}" type="pres">
      <dgm:prSet presAssocID="{CF43EDE1-A6D7-BE43-A057-6618A3A50FB7}" presName="horz1" presStyleCnt="0"/>
      <dgm:spPr/>
    </dgm:pt>
    <dgm:pt modelId="{F742B255-97E0-8F4C-BE8C-D11D5185B70E}" type="pres">
      <dgm:prSet presAssocID="{CF43EDE1-A6D7-BE43-A057-6618A3A50FB7}" presName="tx1" presStyleLbl="revTx" presStyleIdx="2" presStyleCnt="9"/>
      <dgm:spPr/>
    </dgm:pt>
    <dgm:pt modelId="{0B4687AE-6358-1546-B58A-77F9210B0C58}" type="pres">
      <dgm:prSet presAssocID="{CF43EDE1-A6D7-BE43-A057-6618A3A50FB7}" presName="vert1" presStyleCnt="0"/>
      <dgm:spPr/>
    </dgm:pt>
    <dgm:pt modelId="{3F03AAB8-CEBD-3A48-BF99-DDA227E5ADAC}" type="pres">
      <dgm:prSet presAssocID="{4A292F74-C679-E04E-83F5-564AF801F3AC}" presName="thickLine" presStyleLbl="alignNode1" presStyleIdx="3" presStyleCnt="9"/>
      <dgm:spPr/>
    </dgm:pt>
    <dgm:pt modelId="{4E5C160B-B892-DC40-B005-D85A4E4DE57D}" type="pres">
      <dgm:prSet presAssocID="{4A292F74-C679-E04E-83F5-564AF801F3AC}" presName="horz1" presStyleCnt="0"/>
      <dgm:spPr/>
    </dgm:pt>
    <dgm:pt modelId="{43F538D5-EBBB-814E-8016-5AB4BB00C7E3}" type="pres">
      <dgm:prSet presAssocID="{4A292F74-C679-E04E-83F5-564AF801F3AC}" presName="tx1" presStyleLbl="revTx" presStyleIdx="3" presStyleCnt="9"/>
      <dgm:spPr/>
    </dgm:pt>
    <dgm:pt modelId="{BBD1E6AD-39BA-AB46-9CED-0F7F1954BB9B}" type="pres">
      <dgm:prSet presAssocID="{4A292F74-C679-E04E-83F5-564AF801F3AC}" presName="vert1" presStyleCnt="0"/>
      <dgm:spPr/>
    </dgm:pt>
    <dgm:pt modelId="{E847EC34-2012-644E-A0F9-94649EA767B1}" type="pres">
      <dgm:prSet presAssocID="{D4FA11FC-C28F-7840-9EF0-123D165981B4}" presName="thickLine" presStyleLbl="alignNode1" presStyleIdx="4" presStyleCnt="9"/>
      <dgm:spPr/>
    </dgm:pt>
    <dgm:pt modelId="{41ED12BD-F92E-5E41-9B27-8174A10EB1B7}" type="pres">
      <dgm:prSet presAssocID="{D4FA11FC-C28F-7840-9EF0-123D165981B4}" presName="horz1" presStyleCnt="0"/>
      <dgm:spPr/>
    </dgm:pt>
    <dgm:pt modelId="{CF20D601-93F1-6D45-ACC3-19184F4FD475}" type="pres">
      <dgm:prSet presAssocID="{D4FA11FC-C28F-7840-9EF0-123D165981B4}" presName="tx1" presStyleLbl="revTx" presStyleIdx="4" presStyleCnt="9"/>
      <dgm:spPr/>
    </dgm:pt>
    <dgm:pt modelId="{4D0EF402-122C-CC4E-A8B9-3892F0A3FAB8}" type="pres">
      <dgm:prSet presAssocID="{D4FA11FC-C28F-7840-9EF0-123D165981B4}" presName="vert1" presStyleCnt="0"/>
      <dgm:spPr/>
    </dgm:pt>
    <dgm:pt modelId="{D84FFF68-C4DC-B347-A88C-F60ACECBFB4B}" type="pres">
      <dgm:prSet presAssocID="{C6A24CDC-1399-D64D-A70B-6B001444ED66}" presName="thickLine" presStyleLbl="alignNode1" presStyleIdx="5" presStyleCnt="9"/>
      <dgm:spPr/>
    </dgm:pt>
    <dgm:pt modelId="{7C51AC9C-64B8-1C41-B1D9-51032B803A7A}" type="pres">
      <dgm:prSet presAssocID="{C6A24CDC-1399-D64D-A70B-6B001444ED66}" presName="horz1" presStyleCnt="0"/>
      <dgm:spPr/>
    </dgm:pt>
    <dgm:pt modelId="{F380CECF-6484-1244-92DB-8CE52AB8EE08}" type="pres">
      <dgm:prSet presAssocID="{C6A24CDC-1399-D64D-A70B-6B001444ED66}" presName="tx1" presStyleLbl="revTx" presStyleIdx="5" presStyleCnt="9"/>
      <dgm:spPr/>
    </dgm:pt>
    <dgm:pt modelId="{E8A1DAC3-FB07-D644-8408-DFB29D5AAED9}" type="pres">
      <dgm:prSet presAssocID="{C6A24CDC-1399-D64D-A70B-6B001444ED66}" presName="vert1" presStyleCnt="0"/>
      <dgm:spPr/>
    </dgm:pt>
    <dgm:pt modelId="{C12A67E4-22E6-3248-9A04-92C66A0D6263}" type="pres">
      <dgm:prSet presAssocID="{34BAEE62-EDA4-5C45-A6D2-7160C23D2EBC}" presName="thickLine" presStyleLbl="alignNode1" presStyleIdx="6" presStyleCnt="9"/>
      <dgm:spPr/>
    </dgm:pt>
    <dgm:pt modelId="{D8039660-B54B-1C45-8AC8-CE327B490B25}" type="pres">
      <dgm:prSet presAssocID="{34BAEE62-EDA4-5C45-A6D2-7160C23D2EBC}" presName="horz1" presStyleCnt="0"/>
      <dgm:spPr/>
    </dgm:pt>
    <dgm:pt modelId="{E9AFE654-1086-324B-8521-B2B17B13B247}" type="pres">
      <dgm:prSet presAssocID="{34BAEE62-EDA4-5C45-A6D2-7160C23D2EBC}" presName="tx1" presStyleLbl="revTx" presStyleIdx="6" presStyleCnt="9"/>
      <dgm:spPr/>
    </dgm:pt>
    <dgm:pt modelId="{C962BB0E-0408-0B48-8261-1B0457D5E887}" type="pres">
      <dgm:prSet presAssocID="{34BAEE62-EDA4-5C45-A6D2-7160C23D2EBC}" presName="vert1" presStyleCnt="0"/>
      <dgm:spPr/>
    </dgm:pt>
    <dgm:pt modelId="{E063E968-6A65-8942-AF3A-4201D4B7C2AE}" type="pres">
      <dgm:prSet presAssocID="{C7311660-00CB-6543-A49D-C73F15C1BDE9}" presName="thickLine" presStyleLbl="alignNode1" presStyleIdx="7" presStyleCnt="9"/>
      <dgm:spPr/>
    </dgm:pt>
    <dgm:pt modelId="{016C2CF3-EA9E-A346-A260-93EAF6E7724C}" type="pres">
      <dgm:prSet presAssocID="{C7311660-00CB-6543-A49D-C73F15C1BDE9}" presName="horz1" presStyleCnt="0"/>
      <dgm:spPr/>
    </dgm:pt>
    <dgm:pt modelId="{ACAA0065-7077-7A4D-AEA7-39DEBDBCD0B4}" type="pres">
      <dgm:prSet presAssocID="{C7311660-00CB-6543-A49D-C73F15C1BDE9}" presName="tx1" presStyleLbl="revTx" presStyleIdx="7" presStyleCnt="9"/>
      <dgm:spPr/>
    </dgm:pt>
    <dgm:pt modelId="{5A07114E-7D13-6242-AACA-2C3CD13C8DB5}" type="pres">
      <dgm:prSet presAssocID="{C7311660-00CB-6543-A49D-C73F15C1BDE9}" presName="vert1" presStyleCnt="0"/>
      <dgm:spPr/>
    </dgm:pt>
    <dgm:pt modelId="{CE4A34E3-A66C-A246-BA5F-4C0736C4D304}" type="pres">
      <dgm:prSet presAssocID="{A7C36654-996B-C342-8323-12527D8EFBFB}" presName="thickLine" presStyleLbl="alignNode1" presStyleIdx="8" presStyleCnt="9"/>
      <dgm:spPr/>
    </dgm:pt>
    <dgm:pt modelId="{F5498401-EC59-A74B-838C-6667EE3F1ADA}" type="pres">
      <dgm:prSet presAssocID="{A7C36654-996B-C342-8323-12527D8EFBFB}" presName="horz1" presStyleCnt="0"/>
      <dgm:spPr/>
    </dgm:pt>
    <dgm:pt modelId="{DA0EDE8E-AFA9-834E-9CE5-14F7F5F9FFB1}" type="pres">
      <dgm:prSet presAssocID="{A7C36654-996B-C342-8323-12527D8EFBFB}" presName="tx1" presStyleLbl="revTx" presStyleIdx="8" presStyleCnt="9"/>
      <dgm:spPr/>
    </dgm:pt>
    <dgm:pt modelId="{E23F245B-6B9C-4047-A9C2-46680A1A93D1}" type="pres">
      <dgm:prSet presAssocID="{A7C36654-996B-C342-8323-12527D8EFBFB}" presName="vert1" presStyleCnt="0"/>
      <dgm:spPr/>
    </dgm:pt>
  </dgm:ptLst>
  <dgm:cxnLst>
    <dgm:cxn modelId="{40AA9A2C-22F2-3240-8BA2-DF02C9557C75}" srcId="{6FB91F74-2849-4342-8A1E-9F40708B92D6}" destId="{2A76BC90-8546-654F-8876-182CC3403CDB}" srcOrd="0" destOrd="0" parTransId="{497ABCF3-98DD-E145-8187-0C64A616860D}" sibTransId="{29FC8A00-A52B-B245-B21A-383B31AAC01B}"/>
    <dgm:cxn modelId="{2EE07138-A8B1-6042-9B84-1F5F0EC48B5A}" type="presOf" srcId="{0424D1E9-A3A8-FB42-9531-1D9FBDC02F51}" destId="{EE16C17A-B250-D446-97C9-A0BD5FD11802}" srcOrd="0" destOrd="0" presId="urn:microsoft.com/office/officeart/2008/layout/LinedList"/>
    <dgm:cxn modelId="{9AA8B447-503D-C648-A197-C21312E3E07D}" type="presOf" srcId="{4A292F74-C679-E04E-83F5-564AF801F3AC}" destId="{43F538D5-EBBB-814E-8016-5AB4BB00C7E3}" srcOrd="0" destOrd="0" presId="urn:microsoft.com/office/officeart/2008/layout/LinedList"/>
    <dgm:cxn modelId="{3412025A-1A78-F44F-93C1-418939793F10}" type="presOf" srcId="{C7311660-00CB-6543-A49D-C73F15C1BDE9}" destId="{ACAA0065-7077-7A4D-AEA7-39DEBDBCD0B4}" srcOrd="0" destOrd="0" presId="urn:microsoft.com/office/officeart/2008/layout/LinedList"/>
    <dgm:cxn modelId="{D7F3A95C-A9AD-D544-B364-A440C7A8338D}" type="presOf" srcId="{6FB91F74-2849-4342-8A1E-9F40708B92D6}" destId="{80EBDA70-AEB1-944D-A805-449E6443CEE3}" srcOrd="0" destOrd="0" presId="urn:microsoft.com/office/officeart/2008/layout/LinedList"/>
    <dgm:cxn modelId="{6F0CFF66-B2E5-8F42-BA18-EC3ED282F76D}" type="presOf" srcId="{C6A24CDC-1399-D64D-A70B-6B001444ED66}" destId="{F380CECF-6484-1244-92DB-8CE52AB8EE08}" srcOrd="0" destOrd="0" presId="urn:microsoft.com/office/officeart/2008/layout/LinedList"/>
    <dgm:cxn modelId="{6E44A579-9EDF-2545-8B1D-3F5E91C9756D}" type="presOf" srcId="{A7C36654-996B-C342-8323-12527D8EFBFB}" destId="{DA0EDE8E-AFA9-834E-9CE5-14F7F5F9FFB1}" srcOrd="0" destOrd="0" presId="urn:microsoft.com/office/officeart/2008/layout/LinedList"/>
    <dgm:cxn modelId="{19D2C983-5A7A-8F48-9552-45BF8F9CAF83}" srcId="{6FB91F74-2849-4342-8A1E-9F40708B92D6}" destId="{C6A24CDC-1399-D64D-A70B-6B001444ED66}" srcOrd="5" destOrd="0" parTransId="{E29FC507-F307-DA42-9411-557FA497F917}" sibTransId="{F97AF1A5-C314-AA41-92A9-10C298F493E9}"/>
    <dgm:cxn modelId="{8FA45AAD-FDBA-B544-839D-911DFE44C665}" srcId="{6FB91F74-2849-4342-8A1E-9F40708B92D6}" destId="{4A292F74-C679-E04E-83F5-564AF801F3AC}" srcOrd="3" destOrd="0" parTransId="{FD407580-B3A8-2E45-8694-A77A310E8CB2}" sibTransId="{9A4C2F9E-8E64-5B42-AAA6-1638CDF01F38}"/>
    <dgm:cxn modelId="{7EEDE1AD-B86E-884A-95D5-E3EE8F12C21E}" srcId="{6FB91F74-2849-4342-8A1E-9F40708B92D6}" destId="{D4FA11FC-C28F-7840-9EF0-123D165981B4}" srcOrd="4" destOrd="0" parTransId="{605B3D64-700E-4D40-8283-18AD6F4F99EF}" sibTransId="{F0C0D662-1186-354D-A1E6-6DCA4EF90E74}"/>
    <dgm:cxn modelId="{95ED8AC1-A86E-8440-BA38-21636A9E12CC}" type="presOf" srcId="{34BAEE62-EDA4-5C45-A6D2-7160C23D2EBC}" destId="{E9AFE654-1086-324B-8521-B2B17B13B247}" srcOrd="0" destOrd="0" presId="urn:microsoft.com/office/officeart/2008/layout/LinedList"/>
    <dgm:cxn modelId="{10C79ACB-6C5B-5745-89C2-3252C789A995}" srcId="{6FB91F74-2849-4342-8A1E-9F40708B92D6}" destId="{A7C36654-996B-C342-8323-12527D8EFBFB}" srcOrd="8" destOrd="0" parTransId="{8AAADF66-FAE4-904C-AE4D-C632831A8B10}" sibTransId="{880A888E-E1CD-CA44-9CB6-9FCB9F316074}"/>
    <dgm:cxn modelId="{024E77CC-8CC0-3945-B0BD-CF2842B32E1E}" srcId="{6FB91F74-2849-4342-8A1E-9F40708B92D6}" destId="{34BAEE62-EDA4-5C45-A6D2-7160C23D2EBC}" srcOrd="6" destOrd="0" parTransId="{FA408E6A-C2AA-544E-A124-94336489A268}" sibTransId="{45AC1DBE-A48D-D54F-86C9-9554488ACD01}"/>
    <dgm:cxn modelId="{8B53D8CF-8AA9-1B46-96D8-5904B0168E1C}" type="presOf" srcId="{D4FA11FC-C28F-7840-9EF0-123D165981B4}" destId="{CF20D601-93F1-6D45-ACC3-19184F4FD475}" srcOrd="0" destOrd="0" presId="urn:microsoft.com/office/officeart/2008/layout/LinedList"/>
    <dgm:cxn modelId="{EA493AD2-85E2-3C4E-95F2-80948D7EA56C}" srcId="{6FB91F74-2849-4342-8A1E-9F40708B92D6}" destId="{0424D1E9-A3A8-FB42-9531-1D9FBDC02F51}" srcOrd="1" destOrd="0" parTransId="{90CD5DFA-DE0D-B040-8450-F5D032EFBA8F}" sibTransId="{D6EF540A-1871-0943-947A-CE0E6148EB6A}"/>
    <dgm:cxn modelId="{791B17DA-8342-9D46-993F-2CE31E6BF77C}" type="presOf" srcId="{2A76BC90-8546-654F-8876-182CC3403CDB}" destId="{25076781-FDCF-5E44-916D-3263F67AF65F}" srcOrd="0" destOrd="0" presId="urn:microsoft.com/office/officeart/2008/layout/LinedList"/>
    <dgm:cxn modelId="{AC4BABF6-4985-CC47-8A1F-FEEB960443C4}" type="presOf" srcId="{CF43EDE1-A6D7-BE43-A057-6618A3A50FB7}" destId="{F742B255-97E0-8F4C-BE8C-D11D5185B70E}" srcOrd="0" destOrd="0" presId="urn:microsoft.com/office/officeart/2008/layout/LinedList"/>
    <dgm:cxn modelId="{2B7147F8-BCB6-4541-B4D3-C812F88CBBE6}" srcId="{6FB91F74-2849-4342-8A1E-9F40708B92D6}" destId="{C7311660-00CB-6543-A49D-C73F15C1BDE9}" srcOrd="7" destOrd="0" parTransId="{34E54692-7D01-5549-87B1-4C73064E9675}" sibTransId="{AE0D009C-97DB-2A40-8B41-A7B36BFD4134}"/>
    <dgm:cxn modelId="{C276BBFA-CAB7-8B49-A38C-9552B799FED2}" srcId="{6FB91F74-2849-4342-8A1E-9F40708B92D6}" destId="{CF43EDE1-A6D7-BE43-A057-6618A3A50FB7}" srcOrd="2" destOrd="0" parTransId="{7AE1E9E9-D3D1-1D41-A6B8-E195D4382FFB}" sibTransId="{6FE89ACE-8E91-9A4C-9D05-A6318C9C66A6}"/>
    <dgm:cxn modelId="{09EC2B60-7072-0B40-A161-1E6E05C3087E}" type="presParOf" srcId="{80EBDA70-AEB1-944D-A805-449E6443CEE3}" destId="{3831334B-FFF5-0846-8AEB-6DAEB5CE9BC7}" srcOrd="0" destOrd="0" presId="urn:microsoft.com/office/officeart/2008/layout/LinedList"/>
    <dgm:cxn modelId="{403B53DB-5510-144D-8865-F4BF0749FCEF}" type="presParOf" srcId="{80EBDA70-AEB1-944D-A805-449E6443CEE3}" destId="{C6D1CDA8-9D60-3F48-96E5-799665F4E053}" srcOrd="1" destOrd="0" presId="urn:microsoft.com/office/officeart/2008/layout/LinedList"/>
    <dgm:cxn modelId="{8F119EDF-336F-604D-9BB5-9678231ABADF}" type="presParOf" srcId="{C6D1CDA8-9D60-3F48-96E5-799665F4E053}" destId="{25076781-FDCF-5E44-916D-3263F67AF65F}" srcOrd="0" destOrd="0" presId="urn:microsoft.com/office/officeart/2008/layout/LinedList"/>
    <dgm:cxn modelId="{881BC123-CA6D-7240-B7E4-ECED783F6E96}" type="presParOf" srcId="{C6D1CDA8-9D60-3F48-96E5-799665F4E053}" destId="{9129E754-25BF-1B4A-968B-D56E2DE97929}" srcOrd="1" destOrd="0" presId="urn:microsoft.com/office/officeart/2008/layout/LinedList"/>
    <dgm:cxn modelId="{9331FF48-60F1-4243-B6D5-EC3676DAD055}" type="presParOf" srcId="{80EBDA70-AEB1-944D-A805-449E6443CEE3}" destId="{82598AC3-D62C-4341-B87A-6C92FDF33288}" srcOrd="2" destOrd="0" presId="urn:microsoft.com/office/officeart/2008/layout/LinedList"/>
    <dgm:cxn modelId="{85331A91-AA06-EA4C-BB37-421212480611}" type="presParOf" srcId="{80EBDA70-AEB1-944D-A805-449E6443CEE3}" destId="{53A94166-D171-A44C-9FD8-133C45BA4E47}" srcOrd="3" destOrd="0" presId="urn:microsoft.com/office/officeart/2008/layout/LinedList"/>
    <dgm:cxn modelId="{C6FA62EF-14E0-2A4F-BE7B-2D30C5AB655F}" type="presParOf" srcId="{53A94166-D171-A44C-9FD8-133C45BA4E47}" destId="{EE16C17A-B250-D446-97C9-A0BD5FD11802}" srcOrd="0" destOrd="0" presId="urn:microsoft.com/office/officeart/2008/layout/LinedList"/>
    <dgm:cxn modelId="{4F18A17E-548D-E044-BFA9-66B6B4C19E5C}" type="presParOf" srcId="{53A94166-D171-A44C-9FD8-133C45BA4E47}" destId="{639760D2-32A0-3E42-AD93-5465878B0C76}" srcOrd="1" destOrd="0" presId="urn:microsoft.com/office/officeart/2008/layout/LinedList"/>
    <dgm:cxn modelId="{34128966-22A2-CC44-898A-2188BD29212A}" type="presParOf" srcId="{80EBDA70-AEB1-944D-A805-449E6443CEE3}" destId="{4C988186-81D4-3B49-9286-BDF095A21880}" srcOrd="4" destOrd="0" presId="urn:microsoft.com/office/officeart/2008/layout/LinedList"/>
    <dgm:cxn modelId="{832075BE-6BCE-A84D-8FF6-F147744B628B}" type="presParOf" srcId="{80EBDA70-AEB1-944D-A805-449E6443CEE3}" destId="{5BB106C8-F796-A64B-9B0F-500603C1ACDF}" srcOrd="5" destOrd="0" presId="urn:microsoft.com/office/officeart/2008/layout/LinedList"/>
    <dgm:cxn modelId="{5BD560A1-D503-374D-AC8F-6DCE1B33C518}" type="presParOf" srcId="{5BB106C8-F796-A64B-9B0F-500603C1ACDF}" destId="{F742B255-97E0-8F4C-BE8C-D11D5185B70E}" srcOrd="0" destOrd="0" presId="urn:microsoft.com/office/officeart/2008/layout/LinedList"/>
    <dgm:cxn modelId="{BD23891C-53B1-A348-910C-DE248D8B6D46}" type="presParOf" srcId="{5BB106C8-F796-A64B-9B0F-500603C1ACDF}" destId="{0B4687AE-6358-1546-B58A-77F9210B0C58}" srcOrd="1" destOrd="0" presId="urn:microsoft.com/office/officeart/2008/layout/LinedList"/>
    <dgm:cxn modelId="{B19B318D-EA48-6843-AB30-CD0D7661C8DB}" type="presParOf" srcId="{80EBDA70-AEB1-944D-A805-449E6443CEE3}" destId="{3F03AAB8-CEBD-3A48-BF99-DDA227E5ADAC}" srcOrd="6" destOrd="0" presId="urn:microsoft.com/office/officeart/2008/layout/LinedList"/>
    <dgm:cxn modelId="{644B07B2-4CAB-4C4F-B285-4D4775510EEE}" type="presParOf" srcId="{80EBDA70-AEB1-944D-A805-449E6443CEE3}" destId="{4E5C160B-B892-DC40-B005-D85A4E4DE57D}" srcOrd="7" destOrd="0" presId="urn:microsoft.com/office/officeart/2008/layout/LinedList"/>
    <dgm:cxn modelId="{23E48143-6E19-E445-978D-F150DC6A0089}" type="presParOf" srcId="{4E5C160B-B892-DC40-B005-D85A4E4DE57D}" destId="{43F538D5-EBBB-814E-8016-5AB4BB00C7E3}" srcOrd="0" destOrd="0" presId="urn:microsoft.com/office/officeart/2008/layout/LinedList"/>
    <dgm:cxn modelId="{2325760B-672F-8244-987E-D46492618A86}" type="presParOf" srcId="{4E5C160B-B892-DC40-B005-D85A4E4DE57D}" destId="{BBD1E6AD-39BA-AB46-9CED-0F7F1954BB9B}" srcOrd="1" destOrd="0" presId="urn:microsoft.com/office/officeart/2008/layout/LinedList"/>
    <dgm:cxn modelId="{245101EC-56BD-6D42-BA24-E2CB6213C34C}" type="presParOf" srcId="{80EBDA70-AEB1-944D-A805-449E6443CEE3}" destId="{E847EC34-2012-644E-A0F9-94649EA767B1}" srcOrd="8" destOrd="0" presId="urn:microsoft.com/office/officeart/2008/layout/LinedList"/>
    <dgm:cxn modelId="{BCE8BA31-9205-1549-A6D9-F7FF17B15DA0}" type="presParOf" srcId="{80EBDA70-AEB1-944D-A805-449E6443CEE3}" destId="{41ED12BD-F92E-5E41-9B27-8174A10EB1B7}" srcOrd="9" destOrd="0" presId="urn:microsoft.com/office/officeart/2008/layout/LinedList"/>
    <dgm:cxn modelId="{A23D9027-0DAE-764A-8C11-903183FC2536}" type="presParOf" srcId="{41ED12BD-F92E-5E41-9B27-8174A10EB1B7}" destId="{CF20D601-93F1-6D45-ACC3-19184F4FD475}" srcOrd="0" destOrd="0" presId="urn:microsoft.com/office/officeart/2008/layout/LinedList"/>
    <dgm:cxn modelId="{B7237ED4-F61C-B948-B403-55E2DEC22A52}" type="presParOf" srcId="{41ED12BD-F92E-5E41-9B27-8174A10EB1B7}" destId="{4D0EF402-122C-CC4E-A8B9-3892F0A3FAB8}" srcOrd="1" destOrd="0" presId="urn:microsoft.com/office/officeart/2008/layout/LinedList"/>
    <dgm:cxn modelId="{B9772591-3DBC-B941-BC44-D4464EACCEA3}" type="presParOf" srcId="{80EBDA70-AEB1-944D-A805-449E6443CEE3}" destId="{D84FFF68-C4DC-B347-A88C-F60ACECBFB4B}" srcOrd="10" destOrd="0" presId="urn:microsoft.com/office/officeart/2008/layout/LinedList"/>
    <dgm:cxn modelId="{EE6465BD-BDA3-DE4F-8E78-941B10A973CC}" type="presParOf" srcId="{80EBDA70-AEB1-944D-A805-449E6443CEE3}" destId="{7C51AC9C-64B8-1C41-B1D9-51032B803A7A}" srcOrd="11" destOrd="0" presId="urn:microsoft.com/office/officeart/2008/layout/LinedList"/>
    <dgm:cxn modelId="{479A747C-1A63-B54E-986C-326D79F8D5E3}" type="presParOf" srcId="{7C51AC9C-64B8-1C41-B1D9-51032B803A7A}" destId="{F380CECF-6484-1244-92DB-8CE52AB8EE08}" srcOrd="0" destOrd="0" presId="urn:microsoft.com/office/officeart/2008/layout/LinedList"/>
    <dgm:cxn modelId="{C556C24A-27D8-6D43-83F6-CF0EAA91CC3E}" type="presParOf" srcId="{7C51AC9C-64B8-1C41-B1D9-51032B803A7A}" destId="{E8A1DAC3-FB07-D644-8408-DFB29D5AAED9}" srcOrd="1" destOrd="0" presId="urn:microsoft.com/office/officeart/2008/layout/LinedList"/>
    <dgm:cxn modelId="{672E0FE1-B3B7-8440-9AAC-2A5CD3096018}" type="presParOf" srcId="{80EBDA70-AEB1-944D-A805-449E6443CEE3}" destId="{C12A67E4-22E6-3248-9A04-92C66A0D6263}" srcOrd="12" destOrd="0" presId="urn:microsoft.com/office/officeart/2008/layout/LinedList"/>
    <dgm:cxn modelId="{3361CB21-FC3B-9B40-BFB3-9208339DB76A}" type="presParOf" srcId="{80EBDA70-AEB1-944D-A805-449E6443CEE3}" destId="{D8039660-B54B-1C45-8AC8-CE327B490B25}" srcOrd="13" destOrd="0" presId="urn:microsoft.com/office/officeart/2008/layout/LinedList"/>
    <dgm:cxn modelId="{D07ABFBF-C556-A74D-B89E-FDE4A4BEB5D6}" type="presParOf" srcId="{D8039660-B54B-1C45-8AC8-CE327B490B25}" destId="{E9AFE654-1086-324B-8521-B2B17B13B247}" srcOrd="0" destOrd="0" presId="urn:microsoft.com/office/officeart/2008/layout/LinedList"/>
    <dgm:cxn modelId="{29A6A198-6C72-DA4C-9CC6-325693CBEE4A}" type="presParOf" srcId="{D8039660-B54B-1C45-8AC8-CE327B490B25}" destId="{C962BB0E-0408-0B48-8261-1B0457D5E887}" srcOrd="1" destOrd="0" presId="urn:microsoft.com/office/officeart/2008/layout/LinedList"/>
    <dgm:cxn modelId="{7F99D333-6527-B64D-BC0E-E18AD0F386B4}" type="presParOf" srcId="{80EBDA70-AEB1-944D-A805-449E6443CEE3}" destId="{E063E968-6A65-8942-AF3A-4201D4B7C2AE}" srcOrd="14" destOrd="0" presId="urn:microsoft.com/office/officeart/2008/layout/LinedList"/>
    <dgm:cxn modelId="{15B33D1E-5EAD-1448-A14E-7B83DE9DD6B3}" type="presParOf" srcId="{80EBDA70-AEB1-944D-A805-449E6443CEE3}" destId="{016C2CF3-EA9E-A346-A260-93EAF6E7724C}" srcOrd="15" destOrd="0" presId="urn:microsoft.com/office/officeart/2008/layout/LinedList"/>
    <dgm:cxn modelId="{744878CC-6DA0-2544-9AC0-D9ED47D0AD1B}" type="presParOf" srcId="{016C2CF3-EA9E-A346-A260-93EAF6E7724C}" destId="{ACAA0065-7077-7A4D-AEA7-39DEBDBCD0B4}" srcOrd="0" destOrd="0" presId="urn:microsoft.com/office/officeart/2008/layout/LinedList"/>
    <dgm:cxn modelId="{3FA4AD22-19B8-FC44-84C5-322AFF218E98}" type="presParOf" srcId="{016C2CF3-EA9E-A346-A260-93EAF6E7724C}" destId="{5A07114E-7D13-6242-AACA-2C3CD13C8DB5}" srcOrd="1" destOrd="0" presId="urn:microsoft.com/office/officeart/2008/layout/LinedList"/>
    <dgm:cxn modelId="{32A7E896-35B2-C140-9F3D-0A1EAE34AB20}" type="presParOf" srcId="{80EBDA70-AEB1-944D-A805-449E6443CEE3}" destId="{CE4A34E3-A66C-A246-BA5F-4C0736C4D304}" srcOrd="16" destOrd="0" presId="urn:microsoft.com/office/officeart/2008/layout/LinedList"/>
    <dgm:cxn modelId="{8183EF39-12EF-0440-B5ED-4BAA372F991A}" type="presParOf" srcId="{80EBDA70-AEB1-944D-A805-449E6443CEE3}" destId="{F5498401-EC59-A74B-838C-6667EE3F1ADA}" srcOrd="17" destOrd="0" presId="urn:microsoft.com/office/officeart/2008/layout/LinedList"/>
    <dgm:cxn modelId="{0085A6AB-FAEF-9543-B244-CC2427CB4D78}" type="presParOf" srcId="{F5498401-EC59-A74B-838C-6667EE3F1ADA}" destId="{DA0EDE8E-AFA9-834E-9CE5-14F7F5F9FFB1}" srcOrd="0" destOrd="0" presId="urn:microsoft.com/office/officeart/2008/layout/LinedList"/>
    <dgm:cxn modelId="{EAA26562-A7ED-CC42-B184-AEC7E52F8026}" type="presParOf" srcId="{F5498401-EC59-A74B-838C-6667EE3F1ADA}" destId="{E23F245B-6B9C-4047-A9C2-46680A1A93D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CAC429B-0018-C647-A4C9-1027300F592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4AAEB32D-063D-4B48-B7A5-9579788ECCBA}">
      <dgm:prSet/>
      <dgm:spPr/>
      <dgm:t>
        <a:bodyPr/>
        <a:lstStyle/>
        <a:p>
          <a:r>
            <a:rPr lang="zh-CN" altLang="en-US" b="0" i="0" u="none"/>
            <a:t>第三十九条 以出让方式取得土地使用权的，转让房地产时，应当符合下列条件：</a:t>
          </a:r>
        </a:p>
      </dgm:t>
    </dgm:pt>
    <dgm:pt modelId="{02F50CC0-9F31-444A-950E-57C13ECA5C9D}" type="parTrans" cxnId="{15FC3E3A-44F5-B142-BBF0-13EE977D2777}">
      <dgm:prSet/>
      <dgm:spPr/>
      <dgm:t>
        <a:bodyPr/>
        <a:lstStyle/>
        <a:p>
          <a:endParaRPr lang="zh-CN" altLang="en-US"/>
        </a:p>
      </dgm:t>
    </dgm:pt>
    <dgm:pt modelId="{7F40EB7A-276B-3547-BB65-E5085FD28DD3}" type="sibTrans" cxnId="{15FC3E3A-44F5-B142-BBF0-13EE977D2777}">
      <dgm:prSet/>
      <dgm:spPr/>
      <dgm:t>
        <a:bodyPr/>
        <a:lstStyle/>
        <a:p>
          <a:endParaRPr lang="zh-CN" altLang="en-US"/>
        </a:p>
      </dgm:t>
    </dgm:pt>
    <dgm:pt modelId="{72076AE8-9E00-504B-8E90-E59985E7F00B}">
      <dgm:prSet/>
      <dgm:spPr/>
      <dgm:t>
        <a:bodyPr/>
        <a:lstStyle/>
        <a:p>
          <a:r>
            <a:rPr lang="zh-CN" altLang="en-US" b="0" i="0" u="none"/>
            <a:t>（一）按照出让合同约定已经支付全部土地使用权出让金，并取得土地使用权证书；</a:t>
          </a:r>
        </a:p>
      </dgm:t>
    </dgm:pt>
    <dgm:pt modelId="{35ACF969-D6B6-6043-A42B-A20689384E71}" type="parTrans" cxnId="{B866E86B-973E-BB45-AB23-5EE3B9A0EE92}">
      <dgm:prSet/>
      <dgm:spPr/>
      <dgm:t>
        <a:bodyPr/>
        <a:lstStyle/>
        <a:p>
          <a:endParaRPr lang="zh-CN" altLang="en-US"/>
        </a:p>
      </dgm:t>
    </dgm:pt>
    <dgm:pt modelId="{E65C06BC-655D-F24F-B88B-D348614FFF15}" type="sibTrans" cxnId="{B866E86B-973E-BB45-AB23-5EE3B9A0EE92}">
      <dgm:prSet/>
      <dgm:spPr/>
      <dgm:t>
        <a:bodyPr/>
        <a:lstStyle/>
        <a:p>
          <a:endParaRPr lang="zh-CN" altLang="en-US"/>
        </a:p>
      </dgm:t>
    </dgm:pt>
    <dgm:pt modelId="{B46C6E59-8610-114A-AA72-9CDC5382E34D}">
      <dgm:prSet/>
      <dgm:spPr/>
      <dgm:t>
        <a:bodyPr/>
        <a:lstStyle/>
        <a:p>
          <a:r>
            <a:rPr lang="zh-CN" altLang="en-US" b="0" i="0" u="none"/>
            <a:t>（二）按照出让合同约定进行投资开发，属于房屋建设工程的，完成开发投资总额的百分之二十五以上，属于成片开发土地的，形成工业用地或者其他建设用地条件。</a:t>
          </a:r>
        </a:p>
      </dgm:t>
    </dgm:pt>
    <dgm:pt modelId="{3DCA00F0-F271-5E40-8C94-ABD33BBF0AAE}" type="parTrans" cxnId="{32AD455D-E2D7-D143-B364-46FADEE9B67D}">
      <dgm:prSet/>
      <dgm:spPr/>
      <dgm:t>
        <a:bodyPr/>
        <a:lstStyle/>
        <a:p>
          <a:endParaRPr lang="zh-CN" altLang="en-US"/>
        </a:p>
      </dgm:t>
    </dgm:pt>
    <dgm:pt modelId="{10E2310D-534B-AF46-B214-19F386B85899}" type="sibTrans" cxnId="{32AD455D-E2D7-D143-B364-46FADEE9B67D}">
      <dgm:prSet/>
      <dgm:spPr/>
      <dgm:t>
        <a:bodyPr/>
        <a:lstStyle/>
        <a:p>
          <a:endParaRPr lang="zh-CN" altLang="en-US"/>
        </a:p>
      </dgm:t>
    </dgm:pt>
    <dgm:pt modelId="{95BDD6AC-9EBA-1843-9335-AC4E9152D577}">
      <dgm:prSet/>
      <dgm:spPr/>
      <dgm:t>
        <a:bodyPr/>
        <a:lstStyle/>
        <a:p>
          <a:r>
            <a:rPr lang="zh-CN" altLang="en-US" b="0" i="0" u="none"/>
            <a:t>转让房地产时房屋已经建成的，还应当持有房屋所有权证书。</a:t>
          </a:r>
        </a:p>
      </dgm:t>
    </dgm:pt>
    <dgm:pt modelId="{E176AD05-4BD3-3646-B203-01D6EF755687}" type="parTrans" cxnId="{E39B8BCB-2527-0C4C-AD54-5E8EDE48B8C8}">
      <dgm:prSet/>
      <dgm:spPr/>
      <dgm:t>
        <a:bodyPr/>
        <a:lstStyle/>
        <a:p>
          <a:endParaRPr lang="zh-CN" altLang="en-US"/>
        </a:p>
      </dgm:t>
    </dgm:pt>
    <dgm:pt modelId="{88C604C2-9B0D-554E-B70A-971AA91B506F}" type="sibTrans" cxnId="{E39B8BCB-2527-0C4C-AD54-5E8EDE48B8C8}">
      <dgm:prSet/>
      <dgm:spPr/>
      <dgm:t>
        <a:bodyPr/>
        <a:lstStyle/>
        <a:p>
          <a:endParaRPr lang="zh-CN" altLang="en-US"/>
        </a:p>
      </dgm:t>
    </dgm:pt>
    <dgm:pt modelId="{30A1A283-0592-CC4B-9572-63882DF901A3}" type="pres">
      <dgm:prSet presAssocID="{2CAC429B-0018-C647-A4C9-1027300F592E}" presName="vert0" presStyleCnt="0">
        <dgm:presLayoutVars>
          <dgm:dir/>
          <dgm:animOne val="branch"/>
          <dgm:animLvl val="lvl"/>
        </dgm:presLayoutVars>
      </dgm:prSet>
      <dgm:spPr/>
    </dgm:pt>
    <dgm:pt modelId="{85EACCFF-FBCB-7846-A571-EDD8F89C2F2D}" type="pres">
      <dgm:prSet presAssocID="{4AAEB32D-063D-4B48-B7A5-9579788ECCBA}" presName="thickLine" presStyleLbl="alignNode1" presStyleIdx="0" presStyleCnt="4"/>
      <dgm:spPr/>
    </dgm:pt>
    <dgm:pt modelId="{F22E11EE-2F14-BB40-BBDE-6881CAC5FF3D}" type="pres">
      <dgm:prSet presAssocID="{4AAEB32D-063D-4B48-B7A5-9579788ECCBA}" presName="horz1" presStyleCnt="0"/>
      <dgm:spPr/>
    </dgm:pt>
    <dgm:pt modelId="{82632993-FE04-1B4C-9FCC-E2A39876A522}" type="pres">
      <dgm:prSet presAssocID="{4AAEB32D-063D-4B48-B7A5-9579788ECCBA}" presName="tx1" presStyleLbl="revTx" presStyleIdx="0" presStyleCnt="4"/>
      <dgm:spPr/>
    </dgm:pt>
    <dgm:pt modelId="{D6E4AAED-5992-0B48-8176-D74FDAB308CD}" type="pres">
      <dgm:prSet presAssocID="{4AAEB32D-063D-4B48-B7A5-9579788ECCBA}" presName="vert1" presStyleCnt="0"/>
      <dgm:spPr/>
    </dgm:pt>
    <dgm:pt modelId="{E33BAB5F-28CA-D64B-9BDC-C844DAFA53CB}" type="pres">
      <dgm:prSet presAssocID="{72076AE8-9E00-504B-8E90-E59985E7F00B}" presName="thickLine" presStyleLbl="alignNode1" presStyleIdx="1" presStyleCnt="4"/>
      <dgm:spPr/>
    </dgm:pt>
    <dgm:pt modelId="{54446C04-E2D1-B441-A671-E821582954D6}" type="pres">
      <dgm:prSet presAssocID="{72076AE8-9E00-504B-8E90-E59985E7F00B}" presName="horz1" presStyleCnt="0"/>
      <dgm:spPr/>
    </dgm:pt>
    <dgm:pt modelId="{6BB93209-896E-A04B-9F6A-68FC31B2DBF0}" type="pres">
      <dgm:prSet presAssocID="{72076AE8-9E00-504B-8E90-E59985E7F00B}" presName="tx1" presStyleLbl="revTx" presStyleIdx="1" presStyleCnt="4"/>
      <dgm:spPr/>
    </dgm:pt>
    <dgm:pt modelId="{872A2CAA-E65B-6A43-8699-131B977CDDCE}" type="pres">
      <dgm:prSet presAssocID="{72076AE8-9E00-504B-8E90-E59985E7F00B}" presName="vert1" presStyleCnt="0"/>
      <dgm:spPr/>
    </dgm:pt>
    <dgm:pt modelId="{8080A3A3-94F9-2248-94FA-55B535990EA6}" type="pres">
      <dgm:prSet presAssocID="{B46C6E59-8610-114A-AA72-9CDC5382E34D}" presName="thickLine" presStyleLbl="alignNode1" presStyleIdx="2" presStyleCnt="4"/>
      <dgm:spPr/>
    </dgm:pt>
    <dgm:pt modelId="{602CDE59-2209-7D4E-A634-57F51120A67D}" type="pres">
      <dgm:prSet presAssocID="{B46C6E59-8610-114A-AA72-9CDC5382E34D}" presName="horz1" presStyleCnt="0"/>
      <dgm:spPr/>
    </dgm:pt>
    <dgm:pt modelId="{FE5319DB-39BF-3A49-BD11-A8AFAFE19EE7}" type="pres">
      <dgm:prSet presAssocID="{B46C6E59-8610-114A-AA72-9CDC5382E34D}" presName="tx1" presStyleLbl="revTx" presStyleIdx="2" presStyleCnt="4"/>
      <dgm:spPr/>
    </dgm:pt>
    <dgm:pt modelId="{B2175581-BC74-7A4B-83DF-525E9122E54E}" type="pres">
      <dgm:prSet presAssocID="{B46C6E59-8610-114A-AA72-9CDC5382E34D}" presName="vert1" presStyleCnt="0"/>
      <dgm:spPr/>
    </dgm:pt>
    <dgm:pt modelId="{604F2CFA-9007-FB4C-BA32-15D6BCC03C2A}" type="pres">
      <dgm:prSet presAssocID="{95BDD6AC-9EBA-1843-9335-AC4E9152D577}" presName="thickLine" presStyleLbl="alignNode1" presStyleIdx="3" presStyleCnt="4"/>
      <dgm:spPr/>
    </dgm:pt>
    <dgm:pt modelId="{6F17A4E7-78FC-FA4C-8DC1-F046E72F5372}" type="pres">
      <dgm:prSet presAssocID="{95BDD6AC-9EBA-1843-9335-AC4E9152D577}" presName="horz1" presStyleCnt="0"/>
      <dgm:spPr/>
    </dgm:pt>
    <dgm:pt modelId="{41B68CE7-7236-2C42-8834-04408CE71415}" type="pres">
      <dgm:prSet presAssocID="{95BDD6AC-9EBA-1843-9335-AC4E9152D577}" presName="tx1" presStyleLbl="revTx" presStyleIdx="3" presStyleCnt="4"/>
      <dgm:spPr/>
    </dgm:pt>
    <dgm:pt modelId="{D200258A-6691-9B41-BE27-6F61D797083B}" type="pres">
      <dgm:prSet presAssocID="{95BDD6AC-9EBA-1843-9335-AC4E9152D577}" presName="vert1" presStyleCnt="0"/>
      <dgm:spPr/>
    </dgm:pt>
  </dgm:ptLst>
  <dgm:cxnLst>
    <dgm:cxn modelId="{06B1462F-D5F8-EC42-A310-9C0FC8773176}" type="presOf" srcId="{4AAEB32D-063D-4B48-B7A5-9579788ECCBA}" destId="{82632993-FE04-1B4C-9FCC-E2A39876A522}" srcOrd="0" destOrd="0" presId="urn:microsoft.com/office/officeart/2008/layout/LinedList"/>
    <dgm:cxn modelId="{15FC3E3A-44F5-B142-BBF0-13EE977D2777}" srcId="{2CAC429B-0018-C647-A4C9-1027300F592E}" destId="{4AAEB32D-063D-4B48-B7A5-9579788ECCBA}" srcOrd="0" destOrd="0" parTransId="{02F50CC0-9F31-444A-950E-57C13ECA5C9D}" sibTransId="{7F40EB7A-276B-3547-BB65-E5085FD28DD3}"/>
    <dgm:cxn modelId="{32AD455D-E2D7-D143-B364-46FADEE9B67D}" srcId="{2CAC429B-0018-C647-A4C9-1027300F592E}" destId="{B46C6E59-8610-114A-AA72-9CDC5382E34D}" srcOrd="2" destOrd="0" parTransId="{3DCA00F0-F271-5E40-8C94-ABD33BBF0AAE}" sibTransId="{10E2310D-534B-AF46-B214-19F386B85899}"/>
    <dgm:cxn modelId="{B866E86B-973E-BB45-AB23-5EE3B9A0EE92}" srcId="{2CAC429B-0018-C647-A4C9-1027300F592E}" destId="{72076AE8-9E00-504B-8E90-E59985E7F00B}" srcOrd="1" destOrd="0" parTransId="{35ACF969-D6B6-6043-A42B-A20689384E71}" sibTransId="{E65C06BC-655D-F24F-B88B-D348614FFF15}"/>
    <dgm:cxn modelId="{657E3FB9-3BA9-6F41-AE3B-7BA68E6507E2}" type="presOf" srcId="{95BDD6AC-9EBA-1843-9335-AC4E9152D577}" destId="{41B68CE7-7236-2C42-8834-04408CE71415}" srcOrd="0" destOrd="0" presId="urn:microsoft.com/office/officeart/2008/layout/LinedList"/>
    <dgm:cxn modelId="{955C06C8-3CA6-CD47-92F7-E7C7C91C141F}" type="presOf" srcId="{B46C6E59-8610-114A-AA72-9CDC5382E34D}" destId="{FE5319DB-39BF-3A49-BD11-A8AFAFE19EE7}" srcOrd="0" destOrd="0" presId="urn:microsoft.com/office/officeart/2008/layout/LinedList"/>
    <dgm:cxn modelId="{E39B8BCB-2527-0C4C-AD54-5E8EDE48B8C8}" srcId="{2CAC429B-0018-C647-A4C9-1027300F592E}" destId="{95BDD6AC-9EBA-1843-9335-AC4E9152D577}" srcOrd="3" destOrd="0" parTransId="{E176AD05-4BD3-3646-B203-01D6EF755687}" sibTransId="{88C604C2-9B0D-554E-B70A-971AA91B506F}"/>
    <dgm:cxn modelId="{876390D0-8653-8543-B1E8-E0D962C5D23B}" type="presOf" srcId="{2CAC429B-0018-C647-A4C9-1027300F592E}" destId="{30A1A283-0592-CC4B-9572-63882DF901A3}" srcOrd="0" destOrd="0" presId="urn:microsoft.com/office/officeart/2008/layout/LinedList"/>
    <dgm:cxn modelId="{171FD6FC-5898-9646-97F2-1BD63C9BC380}" type="presOf" srcId="{72076AE8-9E00-504B-8E90-E59985E7F00B}" destId="{6BB93209-896E-A04B-9F6A-68FC31B2DBF0}" srcOrd="0" destOrd="0" presId="urn:microsoft.com/office/officeart/2008/layout/LinedList"/>
    <dgm:cxn modelId="{F13C101E-4DE2-D74A-B367-7A3F5A919FE0}" type="presParOf" srcId="{30A1A283-0592-CC4B-9572-63882DF901A3}" destId="{85EACCFF-FBCB-7846-A571-EDD8F89C2F2D}" srcOrd="0" destOrd="0" presId="urn:microsoft.com/office/officeart/2008/layout/LinedList"/>
    <dgm:cxn modelId="{387AD9D8-662E-BB45-8445-949B6E387E50}" type="presParOf" srcId="{30A1A283-0592-CC4B-9572-63882DF901A3}" destId="{F22E11EE-2F14-BB40-BBDE-6881CAC5FF3D}" srcOrd="1" destOrd="0" presId="urn:microsoft.com/office/officeart/2008/layout/LinedList"/>
    <dgm:cxn modelId="{DEC4BD35-435F-FD40-B4DC-0CAEFE0822B3}" type="presParOf" srcId="{F22E11EE-2F14-BB40-BBDE-6881CAC5FF3D}" destId="{82632993-FE04-1B4C-9FCC-E2A39876A522}" srcOrd="0" destOrd="0" presId="urn:microsoft.com/office/officeart/2008/layout/LinedList"/>
    <dgm:cxn modelId="{27F1461A-1EB2-5B48-9DFE-9E55F0A3AA3D}" type="presParOf" srcId="{F22E11EE-2F14-BB40-BBDE-6881CAC5FF3D}" destId="{D6E4AAED-5992-0B48-8176-D74FDAB308CD}" srcOrd="1" destOrd="0" presId="urn:microsoft.com/office/officeart/2008/layout/LinedList"/>
    <dgm:cxn modelId="{FC33FE49-3032-9442-82F7-AED896758C8D}" type="presParOf" srcId="{30A1A283-0592-CC4B-9572-63882DF901A3}" destId="{E33BAB5F-28CA-D64B-9BDC-C844DAFA53CB}" srcOrd="2" destOrd="0" presId="urn:microsoft.com/office/officeart/2008/layout/LinedList"/>
    <dgm:cxn modelId="{29B3CC7C-68FC-304B-BBBA-20E06026D0BF}" type="presParOf" srcId="{30A1A283-0592-CC4B-9572-63882DF901A3}" destId="{54446C04-E2D1-B441-A671-E821582954D6}" srcOrd="3" destOrd="0" presId="urn:microsoft.com/office/officeart/2008/layout/LinedList"/>
    <dgm:cxn modelId="{85279720-58CA-3D49-A4F4-64B1B664200F}" type="presParOf" srcId="{54446C04-E2D1-B441-A671-E821582954D6}" destId="{6BB93209-896E-A04B-9F6A-68FC31B2DBF0}" srcOrd="0" destOrd="0" presId="urn:microsoft.com/office/officeart/2008/layout/LinedList"/>
    <dgm:cxn modelId="{2D883EB2-5893-4F4C-88E9-93941284A49C}" type="presParOf" srcId="{54446C04-E2D1-B441-A671-E821582954D6}" destId="{872A2CAA-E65B-6A43-8699-131B977CDDCE}" srcOrd="1" destOrd="0" presId="urn:microsoft.com/office/officeart/2008/layout/LinedList"/>
    <dgm:cxn modelId="{B7E471B8-9317-6049-86FA-134FB01FF9A6}" type="presParOf" srcId="{30A1A283-0592-CC4B-9572-63882DF901A3}" destId="{8080A3A3-94F9-2248-94FA-55B535990EA6}" srcOrd="4" destOrd="0" presId="urn:microsoft.com/office/officeart/2008/layout/LinedList"/>
    <dgm:cxn modelId="{5FC0C4F3-50E9-D64F-B0E6-DDAF1B358899}" type="presParOf" srcId="{30A1A283-0592-CC4B-9572-63882DF901A3}" destId="{602CDE59-2209-7D4E-A634-57F51120A67D}" srcOrd="5" destOrd="0" presId="urn:microsoft.com/office/officeart/2008/layout/LinedList"/>
    <dgm:cxn modelId="{DBD81B22-4FA0-5049-86CB-00C88E637CD0}" type="presParOf" srcId="{602CDE59-2209-7D4E-A634-57F51120A67D}" destId="{FE5319DB-39BF-3A49-BD11-A8AFAFE19EE7}" srcOrd="0" destOrd="0" presId="urn:microsoft.com/office/officeart/2008/layout/LinedList"/>
    <dgm:cxn modelId="{282DC691-7450-6446-B3F6-00DE8A2E6545}" type="presParOf" srcId="{602CDE59-2209-7D4E-A634-57F51120A67D}" destId="{B2175581-BC74-7A4B-83DF-525E9122E54E}" srcOrd="1" destOrd="0" presId="urn:microsoft.com/office/officeart/2008/layout/LinedList"/>
    <dgm:cxn modelId="{0ACB58A9-5E51-524E-81DE-521DE8319C65}" type="presParOf" srcId="{30A1A283-0592-CC4B-9572-63882DF901A3}" destId="{604F2CFA-9007-FB4C-BA32-15D6BCC03C2A}" srcOrd="6" destOrd="0" presId="urn:microsoft.com/office/officeart/2008/layout/LinedList"/>
    <dgm:cxn modelId="{FA2B12D7-148B-7C42-BB58-52B75BDDE9A5}" type="presParOf" srcId="{30A1A283-0592-CC4B-9572-63882DF901A3}" destId="{6F17A4E7-78FC-FA4C-8DC1-F046E72F5372}" srcOrd="7" destOrd="0" presId="urn:microsoft.com/office/officeart/2008/layout/LinedList"/>
    <dgm:cxn modelId="{BCBA87C8-0CE4-C84C-B7B3-72062F31EE16}" type="presParOf" srcId="{6F17A4E7-78FC-FA4C-8DC1-F046E72F5372}" destId="{41B68CE7-7236-2C42-8834-04408CE71415}" srcOrd="0" destOrd="0" presId="urn:microsoft.com/office/officeart/2008/layout/LinedList"/>
    <dgm:cxn modelId="{0AAB2480-E20E-6E4F-A23F-52E511399A82}" type="presParOf" srcId="{6F17A4E7-78FC-FA4C-8DC1-F046E72F5372}" destId="{D200258A-6691-9B41-BE27-6F61D797083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F632631-CAF7-0D4F-930A-1E4A434D55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1072523E-BFA9-B644-8380-85C3A56EC64F}">
      <dgm:prSet/>
      <dgm:spPr/>
      <dgm:t>
        <a:bodyPr/>
        <a:lstStyle/>
        <a:p>
          <a:r>
            <a:rPr lang="zh-CN" altLang="en-US" b="0" i="0" u="none"/>
            <a:t>第四十条 以划拨方式取得土地使用权的，转让房地产时，应当按照国务院规定，报有批准权的人民政府审批。 有批准权的人民政府准予转让的，应当由受让方办理土地使用权出让手续，并依照国家有关规定缴纳土地使用权出让金。</a:t>
          </a:r>
        </a:p>
      </dgm:t>
    </dgm:pt>
    <dgm:pt modelId="{12AF1F0F-9C89-FD4F-9829-52640D344B21}" type="parTrans" cxnId="{0C049D32-BC14-EA4B-8921-54119AE0A9B0}">
      <dgm:prSet/>
      <dgm:spPr/>
      <dgm:t>
        <a:bodyPr/>
        <a:lstStyle/>
        <a:p>
          <a:endParaRPr lang="zh-CN" altLang="en-US"/>
        </a:p>
      </dgm:t>
    </dgm:pt>
    <dgm:pt modelId="{9C33117D-0F41-D741-AF8F-D93A12A33AE1}" type="sibTrans" cxnId="{0C049D32-BC14-EA4B-8921-54119AE0A9B0}">
      <dgm:prSet/>
      <dgm:spPr/>
      <dgm:t>
        <a:bodyPr/>
        <a:lstStyle/>
        <a:p>
          <a:endParaRPr lang="zh-CN" altLang="en-US"/>
        </a:p>
      </dgm:t>
    </dgm:pt>
    <dgm:pt modelId="{051CAECB-27EE-5D48-8897-E83F6A91576D}">
      <dgm:prSet/>
      <dgm:spPr/>
      <dgm:t>
        <a:bodyPr/>
        <a:lstStyle/>
        <a:p>
          <a:r>
            <a:rPr lang="zh-CN" altLang="en-US" b="0" i="0" u="none"/>
            <a:t>以划拨方式取得土地使用权的，转让房地产报批时，有批准权的人民政府按照国务院规定决定可以不办理土地使用权出让手续的，转让方应当按照国务院规定将转让房地产所获收益中的土地收益上缴国家或者作其他处理。</a:t>
          </a:r>
        </a:p>
      </dgm:t>
    </dgm:pt>
    <dgm:pt modelId="{1D993C31-B0AC-B14B-B764-3FB536301C4C}" type="parTrans" cxnId="{D35512E5-7AD2-7F48-8C94-6C0583EB6B4B}">
      <dgm:prSet/>
      <dgm:spPr/>
      <dgm:t>
        <a:bodyPr/>
        <a:lstStyle/>
        <a:p>
          <a:endParaRPr lang="zh-CN" altLang="en-US"/>
        </a:p>
      </dgm:t>
    </dgm:pt>
    <dgm:pt modelId="{FED5CAE0-5C42-7143-A2D2-BF3D093EB429}" type="sibTrans" cxnId="{D35512E5-7AD2-7F48-8C94-6C0583EB6B4B}">
      <dgm:prSet/>
      <dgm:spPr/>
      <dgm:t>
        <a:bodyPr/>
        <a:lstStyle/>
        <a:p>
          <a:endParaRPr lang="zh-CN" altLang="en-US"/>
        </a:p>
      </dgm:t>
    </dgm:pt>
    <dgm:pt modelId="{623F2030-F910-D547-84EE-273EB1D6B660}">
      <dgm:prSet/>
      <dgm:spPr/>
      <dgm:t>
        <a:bodyPr/>
        <a:lstStyle/>
        <a:p>
          <a:r>
            <a:rPr lang="zh-CN" altLang="en-US" b="0" i="0" u="none"/>
            <a:t>第四十一条 房地产转让，应当签订书面转让合同，合同中应当载明土地使用权取得的方式。</a:t>
          </a:r>
        </a:p>
      </dgm:t>
    </dgm:pt>
    <dgm:pt modelId="{C59CBF3B-5152-AD49-999E-25564EA27304}" type="parTrans" cxnId="{20833689-63CB-B941-A4E0-E6FFC3E07F6D}">
      <dgm:prSet/>
      <dgm:spPr/>
      <dgm:t>
        <a:bodyPr/>
        <a:lstStyle/>
        <a:p>
          <a:endParaRPr lang="zh-CN" altLang="en-US"/>
        </a:p>
      </dgm:t>
    </dgm:pt>
    <dgm:pt modelId="{3D5375BC-52C6-9E40-B4D6-2104AD4B02D3}" type="sibTrans" cxnId="{20833689-63CB-B941-A4E0-E6FFC3E07F6D}">
      <dgm:prSet/>
      <dgm:spPr/>
      <dgm:t>
        <a:bodyPr/>
        <a:lstStyle/>
        <a:p>
          <a:endParaRPr lang="zh-CN" altLang="en-US"/>
        </a:p>
      </dgm:t>
    </dgm:pt>
    <dgm:pt modelId="{6C8AA25E-BFFF-0B47-A364-C23FCA74A933}">
      <dgm:prSet/>
      <dgm:spPr/>
      <dgm:t>
        <a:bodyPr/>
        <a:lstStyle/>
        <a:p>
          <a:r>
            <a:rPr lang="zh-CN" altLang="en-US" b="0" i="0" u="none"/>
            <a:t>第四十二条 房地产转让时，土地使用权出让合同载明的权利、义务随之转移。</a:t>
          </a:r>
        </a:p>
      </dgm:t>
    </dgm:pt>
    <dgm:pt modelId="{EBD88B99-ABB5-EC45-8F9F-4C9F072BF1A0}" type="parTrans" cxnId="{23779CD9-9B09-1748-871B-6454C2A94717}">
      <dgm:prSet/>
      <dgm:spPr/>
      <dgm:t>
        <a:bodyPr/>
        <a:lstStyle/>
        <a:p>
          <a:endParaRPr lang="zh-CN" altLang="en-US"/>
        </a:p>
      </dgm:t>
    </dgm:pt>
    <dgm:pt modelId="{B4222EA1-D2B2-AC49-A62B-92A14CCF566B}" type="sibTrans" cxnId="{23779CD9-9B09-1748-871B-6454C2A94717}">
      <dgm:prSet/>
      <dgm:spPr/>
      <dgm:t>
        <a:bodyPr/>
        <a:lstStyle/>
        <a:p>
          <a:endParaRPr lang="zh-CN" altLang="en-US"/>
        </a:p>
      </dgm:t>
    </dgm:pt>
    <dgm:pt modelId="{69DF6863-CDEF-D942-8C83-9288099E3DD8}" type="pres">
      <dgm:prSet presAssocID="{2F632631-CAF7-0D4F-930A-1E4A434D554C}" presName="vert0" presStyleCnt="0">
        <dgm:presLayoutVars>
          <dgm:dir/>
          <dgm:animOne val="branch"/>
          <dgm:animLvl val="lvl"/>
        </dgm:presLayoutVars>
      </dgm:prSet>
      <dgm:spPr/>
    </dgm:pt>
    <dgm:pt modelId="{5C1CCBBC-4329-C047-9496-A00ACCBF7F43}" type="pres">
      <dgm:prSet presAssocID="{1072523E-BFA9-B644-8380-85C3A56EC64F}" presName="thickLine" presStyleLbl="alignNode1" presStyleIdx="0" presStyleCnt="4"/>
      <dgm:spPr/>
    </dgm:pt>
    <dgm:pt modelId="{F88CC726-82C7-AF4D-92D6-8A0A373454DA}" type="pres">
      <dgm:prSet presAssocID="{1072523E-BFA9-B644-8380-85C3A56EC64F}" presName="horz1" presStyleCnt="0"/>
      <dgm:spPr/>
    </dgm:pt>
    <dgm:pt modelId="{AA7A9C00-4055-FD4E-B83D-7BDCBB48A1DD}" type="pres">
      <dgm:prSet presAssocID="{1072523E-BFA9-B644-8380-85C3A56EC64F}" presName="tx1" presStyleLbl="revTx" presStyleIdx="0" presStyleCnt="4"/>
      <dgm:spPr/>
    </dgm:pt>
    <dgm:pt modelId="{1A1F7BB8-AEC4-0F4B-926C-0782DE48A0DC}" type="pres">
      <dgm:prSet presAssocID="{1072523E-BFA9-B644-8380-85C3A56EC64F}" presName="vert1" presStyleCnt="0"/>
      <dgm:spPr/>
    </dgm:pt>
    <dgm:pt modelId="{0ED7E490-B436-DF4F-AA69-FFC7647B1F13}" type="pres">
      <dgm:prSet presAssocID="{051CAECB-27EE-5D48-8897-E83F6A91576D}" presName="thickLine" presStyleLbl="alignNode1" presStyleIdx="1" presStyleCnt="4"/>
      <dgm:spPr/>
    </dgm:pt>
    <dgm:pt modelId="{066A9B1A-F5B7-5742-9A5B-0DA7C10DD8F5}" type="pres">
      <dgm:prSet presAssocID="{051CAECB-27EE-5D48-8897-E83F6A91576D}" presName="horz1" presStyleCnt="0"/>
      <dgm:spPr/>
    </dgm:pt>
    <dgm:pt modelId="{61A1E366-3E9A-584F-8293-95179FEA9B1D}" type="pres">
      <dgm:prSet presAssocID="{051CAECB-27EE-5D48-8897-E83F6A91576D}" presName="tx1" presStyleLbl="revTx" presStyleIdx="1" presStyleCnt="4"/>
      <dgm:spPr/>
    </dgm:pt>
    <dgm:pt modelId="{700666EE-5DE1-2440-BF85-B204A4E49849}" type="pres">
      <dgm:prSet presAssocID="{051CAECB-27EE-5D48-8897-E83F6A91576D}" presName="vert1" presStyleCnt="0"/>
      <dgm:spPr/>
    </dgm:pt>
    <dgm:pt modelId="{06A0DA84-5AF9-2249-8C3B-7C1DEB2CE8C4}" type="pres">
      <dgm:prSet presAssocID="{623F2030-F910-D547-84EE-273EB1D6B660}" presName="thickLine" presStyleLbl="alignNode1" presStyleIdx="2" presStyleCnt="4"/>
      <dgm:spPr/>
    </dgm:pt>
    <dgm:pt modelId="{85E9B2EF-87E3-8C41-9800-ECE884050F3B}" type="pres">
      <dgm:prSet presAssocID="{623F2030-F910-D547-84EE-273EB1D6B660}" presName="horz1" presStyleCnt="0"/>
      <dgm:spPr/>
    </dgm:pt>
    <dgm:pt modelId="{675A58AF-4095-9743-979E-617555F3AF47}" type="pres">
      <dgm:prSet presAssocID="{623F2030-F910-D547-84EE-273EB1D6B660}" presName="tx1" presStyleLbl="revTx" presStyleIdx="2" presStyleCnt="4"/>
      <dgm:spPr/>
    </dgm:pt>
    <dgm:pt modelId="{522FF7AC-2C2F-D34F-A0F6-16FEC906F1DE}" type="pres">
      <dgm:prSet presAssocID="{623F2030-F910-D547-84EE-273EB1D6B660}" presName="vert1" presStyleCnt="0"/>
      <dgm:spPr/>
    </dgm:pt>
    <dgm:pt modelId="{DE2C0A40-A104-8447-9BD0-79AB8EFC0181}" type="pres">
      <dgm:prSet presAssocID="{6C8AA25E-BFFF-0B47-A364-C23FCA74A933}" presName="thickLine" presStyleLbl="alignNode1" presStyleIdx="3" presStyleCnt="4"/>
      <dgm:spPr/>
    </dgm:pt>
    <dgm:pt modelId="{E1D75EFE-0D37-A746-840E-9A24B0E3A778}" type="pres">
      <dgm:prSet presAssocID="{6C8AA25E-BFFF-0B47-A364-C23FCA74A933}" presName="horz1" presStyleCnt="0"/>
      <dgm:spPr/>
    </dgm:pt>
    <dgm:pt modelId="{2087DBA5-B33C-9A46-95EA-222F1E282816}" type="pres">
      <dgm:prSet presAssocID="{6C8AA25E-BFFF-0B47-A364-C23FCA74A933}" presName="tx1" presStyleLbl="revTx" presStyleIdx="3" presStyleCnt="4"/>
      <dgm:spPr/>
    </dgm:pt>
    <dgm:pt modelId="{06E7E4DE-0734-114B-A1C1-E9DC1BB0489B}" type="pres">
      <dgm:prSet presAssocID="{6C8AA25E-BFFF-0B47-A364-C23FCA74A933}" presName="vert1" presStyleCnt="0"/>
      <dgm:spPr/>
    </dgm:pt>
  </dgm:ptLst>
  <dgm:cxnLst>
    <dgm:cxn modelId="{4D35C80F-5B67-CE46-8740-BEC3540BAC76}" type="presOf" srcId="{623F2030-F910-D547-84EE-273EB1D6B660}" destId="{675A58AF-4095-9743-979E-617555F3AF47}" srcOrd="0" destOrd="0" presId="urn:microsoft.com/office/officeart/2008/layout/LinedList"/>
    <dgm:cxn modelId="{2FE7E828-7ED2-EF41-9E1B-07222F869712}" type="presOf" srcId="{051CAECB-27EE-5D48-8897-E83F6A91576D}" destId="{61A1E366-3E9A-584F-8293-95179FEA9B1D}" srcOrd="0" destOrd="0" presId="urn:microsoft.com/office/officeart/2008/layout/LinedList"/>
    <dgm:cxn modelId="{0C049D32-BC14-EA4B-8921-54119AE0A9B0}" srcId="{2F632631-CAF7-0D4F-930A-1E4A434D554C}" destId="{1072523E-BFA9-B644-8380-85C3A56EC64F}" srcOrd="0" destOrd="0" parTransId="{12AF1F0F-9C89-FD4F-9829-52640D344B21}" sibTransId="{9C33117D-0F41-D741-AF8F-D93A12A33AE1}"/>
    <dgm:cxn modelId="{20833689-63CB-B941-A4E0-E6FFC3E07F6D}" srcId="{2F632631-CAF7-0D4F-930A-1E4A434D554C}" destId="{623F2030-F910-D547-84EE-273EB1D6B660}" srcOrd="2" destOrd="0" parTransId="{C59CBF3B-5152-AD49-999E-25564EA27304}" sibTransId="{3D5375BC-52C6-9E40-B4D6-2104AD4B02D3}"/>
    <dgm:cxn modelId="{86443E94-AFDB-B447-BB45-CC98B6BE0FD4}" type="presOf" srcId="{2F632631-CAF7-0D4F-930A-1E4A434D554C}" destId="{69DF6863-CDEF-D942-8C83-9288099E3DD8}" srcOrd="0" destOrd="0" presId="urn:microsoft.com/office/officeart/2008/layout/LinedList"/>
    <dgm:cxn modelId="{4BCE5FAA-633D-6C4A-ADCD-EFE2F9F82667}" type="presOf" srcId="{6C8AA25E-BFFF-0B47-A364-C23FCA74A933}" destId="{2087DBA5-B33C-9A46-95EA-222F1E282816}" srcOrd="0" destOrd="0" presId="urn:microsoft.com/office/officeart/2008/layout/LinedList"/>
    <dgm:cxn modelId="{0ECE39D5-6C46-4B4E-B7A4-6DC6708B1C60}" type="presOf" srcId="{1072523E-BFA9-B644-8380-85C3A56EC64F}" destId="{AA7A9C00-4055-FD4E-B83D-7BDCBB48A1DD}" srcOrd="0" destOrd="0" presId="urn:microsoft.com/office/officeart/2008/layout/LinedList"/>
    <dgm:cxn modelId="{23779CD9-9B09-1748-871B-6454C2A94717}" srcId="{2F632631-CAF7-0D4F-930A-1E4A434D554C}" destId="{6C8AA25E-BFFF-0B47-A364-C23FCA74A933}" srcOrd="3" destOrd="0" parTransId="{EBD88B99-ABB5-EC45-8F9F-4C9F072BF1A0}" sibTransId="{B4222EA1-D2B2-AC49-A62B-92A14CCF566B}"/>
    <dgm:cxn modelId="{D35512E5-7AD2-7F48-8C94-6C0583EB6B4B}" srcId="{2F632631-CAF7-0D4F-930A-1E4A434D554C}" destId="{051CAECB-27EE-5D48-8897-E83F6A91576D}" srcOrd="1" destOrd="0" parTransId="{1D993C31-B0AC-B14B-B764-3FB536301C4C}" sibTransId="{FED5CAE0-5C42-7143-A2D2-BF3D093EB429}"/>
    <dgm:cxn modelId="{05DD25F6-4B40-E64D-9DE1-14BA0D8F166F}" type="presParOf" srcId="{69DF6863-CDEF-D942-8C83-9288099E3DD8}" destId="{5C1CCBBC-4329-C047-9496-A00ACCBF7F43}" srcOrd="0" destOrd="0" presId="urn:microsoft.com/office/officeart/2008/layout/LinedList"/>
    <dgm:cxn modelId="{06A3B8ED-930E-6748-AF8E-A0AC42510BD1}" type="presParOf" srcId="{69DF6863-CDEF-D942-8C83-9288099E3DD8}" destId="{F88CC726-82C7-AF4D-92D6-8A0A373454DA}" srcOrd="1" destOrd="0" presId="urn:microsoft.com/office/officeart/2008/layout/LinedList"/>
    <dgm:cxn modelId="{91A6C9F4-7982-F644-AB13-6D00ECF312A8}" type="presParOf" srcId="{F88CC726-82C7-AF4D-92D6-8A0A373454DA}" destId="{AA7A9C00-4055-FD4E-B83D-7BDCBB48A1DD}" srcOrd="0" destOrd="0" presId="urn:microsoft.com/office/officeart/2008/layout/LinedList"/>
    <dgm:cxn modelId="{C833F42F-D8A1-3545-A724-B6DE8F824846}" type="presParOf" srcId="{F88CC726-82C7-AF4D-92D6-8A0A373454DA}" destId="{1A1F7BB8-AEC4-0F4B-926C-0782DE48A0DC}" srcOrd="1" destOrd="0" presId="urn:microsoft.com/office/officeart/2008/layout/LinedList"/>
    <dgm:cxn modelId="{EEC1F4B2-3167-FA45-9441-717DE6195BEF}" type="presParOf" srcId="{69DF6863-CDEF-D942-8C83-9288099E3DD8}" destId="{0ED7E490-B436-DF4F-AA69-FFC7647B1F13}" srcOrd="2" destOrd="0" presId="urn:microsoft.com/office/officeart/2008/layout/LinedList"/>
    <dgm:cxn modelId="{1BF416A8-AF9A-5947-B78F-107C79B72D38}" type="presParOf" srcId="{69DF6863-CDEF-D942-8C83-9288099E3DD8}" destId="{066A9B1A-F5B7-5742-9A5B-0DA7C10DD8F5}" srcOrd="3" destOrd="0" presId="urn:microsoft.com/office/officeart/2008/layout/LinedList"/>
    <dgm:cxn modelId="{EBBCAFDF-9BF0-1344-82A5-6EF1C9DD7DD9}" type="presParOf" srcId="{066A9B1A-F5B7-5742-9A5B-0DA7C10DD8F5}" destId="{61A1E366-3E9A-584F-8293-95179FEA9B1D}" srcOrd="0" destOrd="0" presId="urn:microsoft.com/office/officeart/2008/layout/LinedList"/>
    <dgm:cxn modelId="{9E7F7A40-A1EE-A348-A572-A8085F36D01D}" type="presParOf" srcId="{066A9B1A-F5B7-5742-9A5B-0DA7C10DD8F5}" destId="{700666EE-5DE1-2440-BF85-B204A4E49849}" srcOrd="1" destOrd="0" presId="urn:microsoft.com/office/officeart/2008/layout/LinedList"/>
    <dgm:cxn modelId="{C92737F4-2DA9-2B43-96EF-2999514D448C}" type="presParOf" srcId="{69DF6863-CDEF-D942-8C83-9288099E3DD8}" destId="{06A0DA84-5AF9-2249-8C3B-7C1DEB2CE8C4}" srcOrd="4" destOrd="0" presId="urn:microsoft.com/office/officeart/2008/layout/LinedList"/>
    <dgm:cxn modelId="{F50A5835-D9C3-0542-8E14-68CC1967B6EE}" type="presParOf" srcId="{69DF6863-CDEF-D942-8C83-9288099E3DD8}" destId="{85E9B2EF-87E3-8C41-9800-ECE884050F3B}" srcOrd="5" destOrd="0" presId="urn:microsoft.com/office/officeart/2008/layout/LinedList"/>
    <dgm:cxn modelId="{A0F83782-3E5F-0D41-9791-2BCCECF9BDE8}" type="presParOf" srcId="{85E9B2EF-87E3-8C41-9800-ECE884050F3B}" destId="{675A58AF-4095-9743-979E-617555F3AF47}" srcOrd="0" destOrd="0" presId="urn:microsoft.com/office/officeart/2008/layout/LinedList"/>
    <dgm:cxn modelId="{63451272-A0AF-724E-B2F8-FDE80D9585FD}" type="presParOf" srcId="{85E9B2EF-87E3-8C41-9800-ECE884050F3B}" destId="{522FF7AC-2C2F-D34F-A0F6-16FEC906F1DE}" srcOrd="1" destOrd="0" presId="urn:microsoft.com/office/officeart/2008/layout/LinedList"/>
    <dgm:cxn modelId="{F5340552-BA48-5943-881B-908E8AB932E6}" type="presParOf" srcId="{69DF6863-CDEF-D942-8C83-9288099E3DD8}" destId="{DE2C0A40-A104-8447-9BD0-79AB8EFC0181}" srcOrd="6" destOrd="0" presId="urn:microsoft.com/office/officeart/2008/layout/LinedList"/>
    <dgm:cxn modelId="{D0E42317-CEF5-4248-9163-0BA6F70C6164}" type="presParOf" srcId="{69DF6863-CDEF-D942-8C83-9288099E3DD8}" destId="{E1D75EFE-0D37-A746-840E-9A24B0E3A778}" srcOrd="7" destOrd="0" presId="urn:microsoft.com/office/officeart/2008/layout/LinedList"/>
    <dgm:cxn modelId="{9A566F09-0AEE-A440-A61B-3121CDD54E8A}" type="presParOf" srcId="{E1D75EFE-0D37-A746-840E-9A24B0E3A778}" destId="{2087DBA5-B33C-9A46-95EA-222F1E282816}" srcOrd="0" destOrd="0" presId="urn:microsoft.com/office/officeart/2008/layout/LinedList"/>
    <dgm:cxn modelId="{B50D6331-78DE-3E40-B56B-4C0C638960BA}" type="presParOf" srcId="{E1D75EFE-0D37-A746-840E-9A24B0E3A778}" destId="{06E7E4DE-0734-114B-A1C1-E9DC1BB0489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2172D84-301C-DD49-A553-036618FE9A3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C475CF18-7756-0D48-9EEB-19E78A60FC0D}">
      <dgm:prSet/>
      <dgm:spPr/>
      <dgm:t>
        <a:bodyPr/>
        <a:lstStyle/>
        <a:p>
          <a:r>
            <a:rPr lang="zh-CN" altLang="en-US" b="0" i="0" u="none"/>
            <a:t>第四十三条 以出让方式取得土地使用权的，转让房地产后，其土地使用权的使用年限为原土地使用权出让合同约定的使用年限减去原土地使用者已经使用年限后的剩余年限。</a:t>
          </a:r>
        </a:p>
      </dgm:t>
    </dgm:pt>
    <dgm:pt modelId="{4A61E5E8-EF3E-4E4B-86DF-1B152683D343}" type="parTrans" cxnId="{6B610161-9CD8-EC4C-97AE-9FA63797FC87}">
      <dgm:prSet/>
      <dgm:spPr/>
      <dgm:t>
        <a:bodyPr/>
        <a:lstStyle/>
        <a:p>
          <a:endParaRPr lang="zh-CN" altLang="en-US"/>
        </a:p>
      </dgm:t>
    </dgm:pt>
    <dgm:pt modelId="{A5148F42-7691-F04A-964C-8CCBA3C31B9E}" type="sibTrans" cxnId="{6B610161-9CD8-EC4C-97AE-9FA63797FC87}">
      <dgm:prSet/>
      <dgm:spPr/>
      <dgm:t>
        <a:bodyPr/>
        <a:lstStyle/>
        <a:p>
          <a:endParaRPr lang="zh-CN" altLang="en-US"/>
        </a:p>
      </dgm:t>
    </dgm:pt>
    <dgm:pt modelId="{381AE2AB-AE20-7040-BD02-F9798AE97BF7}">
      <dgm:prSet/>
      <dgm:spPr/>
      <dgm:t>
        <a:bodyPr/>
        <a:lstStyle/>
        <a:p>
          <a:r>
            <a:rPr lang="zh-CN" altLang="en-US" b="0" i="0" u="none"/>
            <a:t>第四十四条 以出让方式取得土地使用权的，转让房地产后，受让人改变原土地使用权出让合同约定的土地用途的，必须取得原出让方和市、县人民政府城市规划行政主管部门的同意，签订土地使用权出让合同变更协议或者重新签订土地使用权出让合同，相应调整土地使用权出让金。</a:t>
          </a:r>
        </a:p>
      </dgm:t>
    </dgm:pt>
    <dgm:pt modelId="{90CBA2FF-43AF-624B-877A-F5065880CB17}" type="parTrans" cxnId="{55A406FF-E7AD-A64D-A83D-E6CFCB9D65E3}">
      <dgm:prSet/>
      <dgm:spPr/>
      <dgm:t>
        <a:bodyPr/>
        <a:lstStyle/>
        <a:p>
          <a:endParaRPr lang="zh-CN" altLang="en-US"/>
        </a:p>
      </dgm:t>
    </dgm:pt>
    <dgm:pt modelId="{89A99AB4-CB84-C244-930E-5ECFEE5889AA}" type="sibTrans" cxnId="{55A406FF-E7AD-A64D-A83D-E6CFCB9D65E3}">
      <dgm:prSet/>
      <dgm:spPr/>
      <dgm:t>
        <a:bodyPr/>
        <a:lstStyle/>
        <a:p>
          <a:endParaRPr lang="zh-CN" altLang="en-US"/>
        </a:p>
      </dgm:t>
    </dgm:pt>
    <dgm:pt modelId="{C02F76BB-6568-9F40-A706-4E58AD032E8C}" type="pres">
      <dgm:prSet presAssocID="{52172D84-301C-DD49-A553-036618FE9A33}" presName="vert0" presStyleCnt="0">
        <dgm:presLayoutVars>
          <dgm:dir/>
          <dgm:animOne val="branch"/>
          <dgm:animLvl val="lvl"/>
        </dgm:presLayoutVars>
      </dgm:prSet>
      <dgm:spPr/>
    </dgm:pt>
    <dgm:pt modelId="{B3BC071C-9F59-A44A-8C42-B1D1F34D9DC6}" type="pres">
      <dgm:prSet presAssocID="{C475CF18-7756-0D48-9EEB-19E78A60FC0D}" presName="thickLine" presStyleLbl="alignNode1" presStyleIdx="0" presStyleCnt="2"/>
      <dgm:spPr/>
    </dgm:pt>
    <dgm:pt modelId="{EB94236C-C6FC-5740-8A67-3567B8AD71CB}" type="pres">
      <dgm:prSet presAssocID="{C475CF18-7756-0D48-9EEB-19E78A60FC0D}" presName="horz1" presStyleCnt="0"/>
      <dgm:spPr/>
    </dgm:pt>
    <dgm:pt modelId="{47EE11B5-1D16-2342-BC7D-268CF40AF101}" type="pres">
      <dgm:prSet presAssocID="{C475CF18-7756-0D48-9EEB-19E78A60FC0D}" presName="tx1" presStyleLbl="revTx" presStyleIdx="0" presStyleCnt="2"/>
      <dgm:spPr/>
    </dgm:pt>
    <dgm:pt modelId="{08CD11D3-6CF4-E94A-80AC-8248F5288326}" type="pres">
      <dgm:prSet presAssocID="{C475CF18-7756-0D48-9EEB-19E78A60FC0D}" presName="vert1" presStyleCnt="0"/>
      <dgm:spPr/>
    </dgm:pt>
    <dgm:pt modelId="{C3DED496-0F70-A844-A8F3-53EC8C19A042}" type="pres">
      <dgm:prSet presAssocID="{381AE2AB-AE20-7040-BD02-F9798AE97BF7}" presName="thickLine" presStyleLbl="alignNode1" presStyleIdx="1" presStyleCnt="2"/>
      <dgm:spPr/>
    </dgm:pt>
    <dgm:pt modelId="{EFFE8071-8605-A94E-981C-00B687BAC02D}" type="pres">
      <dgm:prSet presAssocID="{381AE2AB-AE20-7040-BD02-F9798AE97BF7}" presName="horz1" presStyleCnt="0"/>
      <dgm:spPr/>
    </dgm:pt>
    <dgm:pt modelId="{EEC8D12E-3F1C-3340-87A9-0905DA0D8CAA}" type="pres">
      <dgm:prSet presAssocID="{381AE2AB-AE20-7040-BD02-F9798AE97BF7}" presName="tx1" presStyleLbl="revTx" presStyleIdx="1" presStyleCnt="2"/>
      <dgm:spPr/>
    </dgm:pt>
    <dgm:pt modelId="{E07EC1B9-0873-2F45-BD3A-372354883E98}" type="pres">
      <dgm:prSet presAssocID="{381AE2AB-AE20-7040-BD02-F9798AE97BF7}" presName="vert1" presStyleCnt="0"/>
      <dgm:spPr/>
    </dgm:pt>
  </dgm:ptLst>
  <dgm:cxnLst>
    <dgm:cxn modelId="{E6FC1909-C146-F340-AFAC-B03324992CF1}" type="presOf" srcId="{381AE2AB-AE20-7040-BD02-F9798AE97BF7}" destId="{EEC8D12E-3F1C-3340-87A9-0905DA0D8CAA}" srcOrd="0" destOrd="0" presId="urn:microsoft.com/office/officeart/2008/layout/LinedList"/>
    <dgm:cxn modelId="{6B610161-9CD8-EC4C-97AE-9FA63797FC87}" srcId="{52172D84-301C-DD49-A553-036618FE9A33}" destId="{C475CF18-7756-0D48-9EEB-19E78A60FC0D}" srcOrd="0" destOrd="0" parTransId="{4A61E5E8-EF3E-4E4B-86DF-1B152683D343}" sibTransId="{A5148F42-7691-F04A-964C-8CCBA3C31B9E}"/>
    <dgm:cxn modelId="{A070CE7C-3403-DA47-8476-68187DF79A5E}" type="presOf" srcId="{52172D84-301C-DD49-A553-036618FE9A33}" destId="{C02F76BB-6568-9F40-A706-4E58AD032E8C}" srcOrd="0" destOrd="0" presId="urn:microsoft.com/office/officeart/2008/layout/LinedList"/>
    <dgm:cxn modelId="{D49A30BE-D098-8042-BAEE-B4A4CCE0EDDF}" type="presOf" srcId="{C475CF18-7756-0D48-9EEB-19E78A60FC0D}" destId="{47EE11B5-1D16-2342-BC7D-268CF40AF101}" srcOrd="0" destOrd="0" presId="urn:microsoft.com/office/officeart/2008/layout/LinedList"/>
    <dgm:cxn modelId="{55A406FF-E7AD-A64D-A83D-E6CFCB9D65E3}" srcId="{52172D84-301C-DD49-A553-036618FE9A33}" destId="{381AE2AB-AE20-7040-BD02-F9798AE97BF7}" srcOrd="1" destOrd="0" parTransId="{90CBA2FF-43AF-624B-877A-F5065880CB17}" sibTransId="{89A99AB4-CB84-C244-930E-5ECFEE5889AA}"/>
    <dgm:cxn modelId="{777B1272-14FD-DA48-B346-AEA6FB10EAD7}" type="presParOf" srcId="{C02F76BB-6568-9F40-A706-4E58AD032E8C}" destId="{B3BC071C-9F59-A44A-8C42-B1D1F34D9DC6}" srcOrd="0" destOrd="0" presId="urn:microsoft.com/office/officeart/2008/layout/LinedList"/>
    <dgm:cxn modelId="{1EDBCE01-7F77-934C-8BA3-DEADF5C3EB86}" type="presParOf" srcId="{C02F76BB-6568-9F40-A706-4E58AD032E8C}" destId="{EB94236C-C6FC-5740-8A67-3567B8AD71CB}" srcOrd="1" destOrd="0" presId="urn:microsoft.com/office/officeart/2008/layout/LinedList"/>
    <dgm:cxn modelId="{DC82B4DD-D64C-E245-B532-4AFD8BA6FA8D}" type="presParOf" srcId="{EB94236C-C6FC-5740-8A67-3567B8AD71CB}" destId="{47EE11B5-1D16-2342-BC7D-268CF40AF101}" srcOrd="0" destOrd="0" presId="urn:microsoft.com/office/officeart/2008/layout/LinedList"/>
    <dgm:cxn modelId="{342DAB40-38D4-0142-818C-A085405DA6B6}" type="presParOf" srcId="{EB94236C-C6FC-5740-8A67-3567B8AD71CB}" destId="{08CD11D3-6CF4-E94A-80AC-8248F5288326}" srcOrd="1" destOrd="0" presId="urn:microsoft.com/office/officeart/2008/layout/LinedList"/>
    <dgm:cxn modelId="{85CC3E1F-924F-3144-BBA0-FD81514F5389}" type="presParOf" srcId="{C02F76BB-6568-9F40-A706-4E58AD032E8C}" destId="{C3DED496-0F70-A844-A8F3-53EC8C19A042}" srcOrd="2" destOrd="0" presId="urn:microsoft.com/office/officeart/2008/layout/LinedList"/>
    <dgm:cxn modelId="{E364F13F-F40A-944C-AE87-5842DB782FFE}" type="presParOf" srcId="{C02F76BB-6568-9F40-A706-4E58AD032E8C}" destId="{EFFE8071-8605-A94E-981C-00B687BAC02D}" srcOrd="3" destOrd="0" presId="urn:microsoft.com/office/officeart/2008/layout/LinedList"/>
    <dgm:cxn modelId="{D070207F-EC5F-A74F-8A76-DE84DDA0711E}" type="presParOf" srcId="{EFFE8071-8605-A94E-981C-00B687BAC02D}" destId="{EEC8D12E-3F1C-3340-87A9-0905DA0D8CAA}" srcOrd="0" destOrd="0" presId="urn:microsoft.com/office/officeart/2008/layout/LinedList"/>
    <dgm:cxn modelId="{58F9FB49-CD81-3F49-A7AB-CE0D99802856}" type="presParOf" srcId="{EFFE8071-8605-A94E-981C-00B687BAC02D}" destId="{E07EC1B9-0873-2F45-BD3A-372354883E9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DD62996-F875-1843-8A6D-063FAD7D9D3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88517DCE-01BE-A444-B221-C4333BEC9342}">
      <dgm:prSet/>
      <dgm:spPr/>
      <dgm:t>
        <a:bodyPr/>
        <a:lstStyle/>
        <a:p>
          <a:r>
            <a:rPr lang="zh-CN" altLang="en-US" b="0" i="0" u="none"/>
            <a:t>第四十五条 商品房预售，应当符合下列条件：</a:t>
          </a:r>
        </a:p>
      </dgm:t>
    </dgm:pt>
    <dgm:pt modelId="{120ADE03-76C2-2E49-BE43-FD1896DB9E8F}" type="parTrans" cxnId="{F84E8E43-1858-4F40-86C6-FDA5EF17B31A}">
      <dgm:prSet/>
      <dgm:spPr/>
      <dgm:t>
        <a:bodyPr/>
        <a:lstStyle/>
        <a:p>
          <a:endParaRPr lang="zh-CN" altLang="en-US"/>
        </a:p>
      </dgm:t>
    </dgm:pt>
    <dgm:pt modelId="{BC5C7B29-E33E-B944-B446-F9FBA69F5F70}" type="sibTrans" cxnId="{F84E8E43-1858-4F40-86C6-FDA5EF17B31A}">
      <dgm:prSet/>
      <dgm:spPr/>
      <dgm:t>
        <a:bodyPr/>
        <a:lstStyle/>
        <a:p>
          <a:endParaRPr lang="zh-CN" altLang="en-US"/>
        </a:p>
      </dgm:t>
    </dgm:pt>
    <dgm:pt modelId="{4210776E-B188-9244-9529-06201CD14503}">
      <dgm:prSet/>
      <dgm:spPr/>
      <dgm:t>
        <a:bodyPr/>
        <a:lstStyle/>
        <a:p>
          <a:r>
            <a:rPr lang="zh-CN" altLang="en-US" b="0" i="0" u="none"/>
            <a:t>（一）已交付全部土地使用权出让金，取得土地使用权证书；</a:t>
          </a:r>
        </a:p>
      </dgm:t>
    </dgm:pt>
    <dgm:pt modelId="{E772968E-029E-6149-BEC3-BC367A2C9D28}" type="parTrans" cxnId="{048749E7-8AD9-F74B-9A1E-51A116C687A7}">
      <dgm:prSet/>
      <dgm:spPr/>
      <dgm:t>
        <a:bodyPr/>
        <a:lstStyle/>
        <a:p>
          <a:endParaRPr lang="zh-CN" altLang="en-US"/>
        </a:p>
      </dgm:t>
    </dgm:pt>
    <dgm:pt modelId="{9608FFE0-2E7D-784C-85EA-771479352772}" type="sibTrans" cxnId="{048749E7-8AD9-F74B-9A1E-51A116C687A7}">
      <dgm:prSet/>
      <dgm:spPr/>
      <dgm:t>
        <a:bodyPr/>
        <a:lstStyle/>
        <a:p>
          <a:endParaRPr lang="zh-CN" altLang="en-US"/>
        </a:p>
      </dgm:t>
    </dgm:pt>
    <dgm:pt modelId="{72177784-7321-8942-B2B8-49581F9568A5}">
      <dgm:prSet/>
      <dgm:spPr/>
      <dgm:t>
        <a:bodyPr/>
        <a:lstStyle/>
        <a:p>
          <a:r>
            <a:rPr lang="zh-CN" altLang="en-US" b="0" i="0" u="none"/>
            <a:t>（二）持有建设工程规划许可证；</a:t>
          </a:r>
        </a:p>
      </dgm:t>
    </dgm:pt>
    <dgm:pt modelId="{467A0F43-2C4E-6B42-8903-1A6185386F70}" type="parTrans" cxnId="{5B47BB40-6812-CB4D-BE0C-E7FD16A6969F}">
      <dgm:prSet/>
      <dgm:spPr/>
      <dgm:t>
        <a:bodyPr/>
        <a:lstStyle/>
        <a:p>
          <a:endParaRPr lang="zh-CN" altLang="en-US"/>
        </a:p>
      </dgm:t>
    </dgm:pt>
    <dgm:pt modelId="{E62840D2-386E-C240-B612-6157A1629788}" type="sibTrans" cxnId="{5B47BB40-6812-CB4D-BE0C-E7FD16A6969F}">
      <dgm:prSet/>
      <dgm:spPr/>
      <dgm:t>
        <a:bodyPr/>
        <a:lstStyle/>
        <a:p>
          <a:endParaRPr lang="zh-CN" altLang="en-US"/>
        </a:p>
      </dgm:t>
    </dgm:pt>
    <dgm:pt modelId="{BF4A002D-6604-CD42-85D4-02BA18E8FC5F}">
      <dgm:prSet/>
      <dgm:spPr/>
      <dgm:t>
        <a:bodyPr/>
        <a:lstStyle/>
        <a:p>
          <a:r>
            <a:rPr lang="zh-CN" altLang="en-US" b="0" i="0" u="none"/>
            <a:t>（三）按提供预售的商品房计算，投入开发建设的资金达到工程建设总投资的百分之二十五以上，并已经确定施工进度和竣工交付日期；</a:t>
          </a:r>
        </a:p>
      </dgm:t>
    </dgm:pt>
    <dgm:pt modelId="{6C03EB7A-64BC-774D-89F0-A50A78C96349}" type="parTrans" cxnId="{41553F3F-A4B1-4440-8DB1-4499FA6F4B49}">
      <dgm:prSet/>
      <dgm:spPr/>
      <dgm:t>
        <a:bodyPr/>
        <a:lstStyle/>
        <a:p>
          <a:endParaRPr lang="zh-CN" altLang="en-US"/>
        </a:p>
      </dgm:t>
    </dgm:pt>
    <dgm:pt modelId="{2D52D2D0-6A5E-5349-80CA-70756E1A0106}" type="sibTrans" cxnId="{41553F3F-A4B1-4440-8DB1-4499FA6F4B49}">
      <dgm:prSet/>
      <dgm:spPr/>
      <dgm:t>
        <a:bodyPr/>
        <a:lstStyle/>
        <a:p>
          <a:endParaRPr lang="zh-CN" altLang="en-US"/>
        </a:p>
      </dgm:t>
    </dgm:pt>
    <dgm:pt modelId="{33660FDF-11EF-1E4B-AA03-869301ACD22A}">
      <dgm:prSet/>
      <dgm:spPr/>
      <dgm:t>
        <a:bodyPr/>
        <a:lstStyle/>
        <a:p>
          <a:r>
            <a:rPr lang="zh-CN" altLang="en-US" b="0" i="0" u="none"/>
            <a:t>（四）向县级以上人民政府房产管理部门办理预售登记，取得商品房预售许可证明。</a:t>
          </a:r>
        </a:p>
      </dgm:t>
    </dgm:pt>
    <dgm:pt modelId="{DA04961F-BD8D-504C-B764-F16709FB3308}" type="parTrans" cxnId="{DC0C9C05-2121-534B-B240-3B991098FE5A}">
      <dgm:prSet/>
      <dgm:spPr/>
      <dgm:t>
        <a:bodyPr/>
        <a:lstStyle/>
        <a:p>
          <a:endParaRPr lang="zh-CN" altLang="en-US"/>
        </a:p>
      </dgm:t>
    </dgm:pt>
    <dgm:pt modelId="{60D4E0A9-8E84-864E-A612-2F49043AC255}" type="sibTrans" cxnId="{DC0C9C05-2121-534B-B240-3B991098FE5A}">
      <dgm:prSet/>
      <dgm:spPr/>
      <dgm:t>
        <a:bodyPr/>
        <a:lstStyle/>
        <a:p>
          <a:endParaRPr lang="zh-CN" altLang="en-US"/>
        </a:p>
      </dgm:t>
    </dgm:pt>
    <dgm:pt modelId="{2C80C898-1A7D-C442-99F2-4458E3F62B49}">
      <dgm:prSet/>
      <dgm:spPr/>
      <dgm:t>
        <a:bodyPr/>
        <a:lstStyle/>
        <a:p>
          <a:r>
            <a:rPr lang="zh-CN" altLang="en-US" b="0" i="0" u="none"/>
            <a:t>商品房预售人应当按照国家有关规定将预售合同报县级以上人民政府房产管理部门和土地管理部门登记备案。</a:t>
          </a:r>
        </a:p>
      </dgm:t>
    </dgm:pt>
    <dgm:pt modelId="{C8A1D4AA-7579-7C46-A6C0-51B63B363333}" type="parTrans" cxnId="{407F1EE2-3BF3-BA45-B838-7BFFB724861B}">
      <dgm:prSet/>
      <dgm:spPr/>
      <dgm:t>
        <a:bodyPr/>
        <a:lstStyle/>
        <a:p>
          <a:endParaRPr lang="zh-CN" altLang="en-US"/>
        </a:p>
      </dgm:t>
    </dgm:pt>
    <dgm:pt modelId="{EF5499CE-3268-2F43-99E8-2B6CBD8CC2CA}" type="sibTrans" cxnId="{407F1EE2-3BF3-BA45-B838-7BFFB724861B}">
      <dgm:prSet/>
      <dgm:spPr/>
      <dgm:t>
        <a:bodyPr/>
        <a:lstStyle/>
        <a:p>
          <a:endParaRPr lang="zh-CN" altLang="en-US"/>
        </a:p>
      </dgm:t>
    </dgm:pt>
    <dgm:pt modelId="{3D8A1CAD-701D-944A-BC15-47ABBF9BA9EE}">
      <dgm:prSet/>
      <dgm:spPr/>
      <dgm:t>
        <a:bodyPr/>
        <a:lstStyle/>
        <a:p>
          <a:r>
            <a:rPr lang="zh-CN" altLang="en-US" b="0" i="0" u="none" dirty="0"/>
            <a:t>商品房预售所得款项，必须用于有关的工程建设。</a:t>
          </a:r>
        </a:p>
      </dgm:t>
    </dgm:pt>
    <dgm:pt modelId="{8B5C93C6-5CC2-5645-824C-BE7E2C56B38C}" type="parTrans" cxnId="{7EBF142D-C085-4F49-ABE4-2AEE1E23FC90}">
      <dgm:prSet/>
      <dgm:spPr/>
      <dgm:t>
        <a:bodyPr/>
        <a:lstStyle/>
        <a:p>
          <a:endParaRPr lang="zh-CN" altLang="en-US"/>
        </a:p>
      </dgm:t>
    </dgm:pt>
    <dgm:pt modelId="{0E6B8D2F-8218-FF41-8AA8-A74882181ED4}" type="sibTrans" cxnId="{7EBF142D-C085-4F49-ABE4-2AEE1E23FC90}">
      <dgm:prSet/>
      <dgm:spPr/>
      <dgm:t>
        <a:bodyPr/>
        <a:lstStyle/>
        <a:p>
          <a:endParaRPr lang="zh-CN" altLang="en-US"/>
        </a:p>
      </dgm:t>
    </dgm:pt>
    <dgm:pt modelId="{CF89E6A6-9FDC-D04A-98FA-C6C5642D2D00}">
      <dgm:prSet/>
      <dgm:spPr/>
      <dgm:t>
        <a:bodyPr/>
        <a:lstStyle/>
        <a:p>
          <a:r>
            <a:rPr lang="zh-CN" altLang="en-US" b="0" i="0" u="none"/>
            <a:t>第四十六条 商品房预售的，商品房预购人将购买的未竣工的预售商品房再行转让的问题，由国务院规定。</a:t>
          </a:r>
          <a:endParaRPr lang="zh-CN" altLang="en-US"/>
        </a:p>
      </dgm:t>
    </dgm:pt>
    <dgm:pt modelId="{E02F71E0-7287-7848-9897-4C2C53DE0C9A}" type="parTrans" cxnId="{E30B87DD-F527-9246-8AA8-48A69398BC4C}">
      <dgm:prSet/>
      <dgm:spPr/>
      <dgm:t>
        <a:bodyPr/>
        <a:lstStyle/>
        <a:p>
          <a:endParaRPr lang="zh-CN" altLang="en-US"/>
        </a:p>
      </dgm:t>
    </dgm:pt>
    <dgm:pt modelId="{C3D81477-1EB3-D340-89F6-7D3E1627BD1F}" type="sibTrans" cxnId="{E30B87DD-F527-9246-8AA8-48A69398BC4C}">
      <dgm:prSet/>
      <dgm:spPr/>
      <dgm:t>
        <a:bodyPr/>
        <a:lstStyle/>
        <a:p>
          <a:endParaRPr lang="zh-CN" altLang="en-US"/>
        </a:p>
      </dgm:t>
    </dgm:pt>
    <dgm:pt modelId="{94F6B03A-A8E8-C04D-8004-58798AA89935}" type="pres">
      <dgm:prSet presAssocID="{4DD62996-F875-1843-8A6D-063FAD7D9D36}" presName="vert0" presStyleCnt="0">
        <dgm:presLayoutVars>
          <dgm:dir/>
          <dgm:animOne val="branch"/>
          <dgm:animLvl val="lvl"/>
        </dgm:presLayoutVars>
      </dgm:prSet>
      <dgm:spPr/>
    </dgm:pt>
    <dgm:pt modelId="{C85DC5C4-13E9-BD40-8ABC-93C6077C728A}" type="pres">
      <dgm:prSet presAssocID="{88517DCE-01BE-A444-B221-C4333BEC9342}" presName="thickLine" presStyleLbl="alignNode1" presStyleIdx="0" presStyleCnt="8"/>
      <dgm:spPr/>
    </dgm:pt>
    <dgm:pt modelId="{75942B56-6F92-D241-9313-A642E24FD526}" type="pres">
      <dgm:prSet presAssocID="{88517DCE-01BE-A444-B221-C4333BEC9342}" presName="horz1" presStyleCnt="0"/>
      <dgm:spPr/>
    </dgm:pt>
    <dgm:pt modelId="{AE58BB1F-AB0F-2342-9184-1C24AA8941A5}" type="pres">
      <dgm:prSet presAssocID="{88517DCE-01BE-A444-B221-C4333BEC9342}" presName="tx1" presStyleLbl="revTx" presStyleIdx="0" presStyleCnt="8"/>
      <dgm:spPr/>
    </dgm:pt>
    <dgm:pt modelId="{507DEFEF-EB4C-9449-9E8B-43A3671C9EDB}" type="pres">
      <dgm:prSet presAssocID="{88517DCE-01BE-A444-B221-C4333BEC9342}" presName="vert1" presStyleCnt="0"/>
      <dgm:spPr/>
    </dgm:pt>
    <dgm:pt modelId="{39DA7297-4F95-FF48-B86C-5E0441B30002}" type="pres">
      <dgm:prSet presAssocID="{4210776E-B188-9244-9529-06201CD14503}" presName="thickLine" presStyleLbl="alignNode1" presStyleIdx="1" presStyleCnt="8"/>
      <dgm:spPr/>
    </dgm:pt>
    <dgm:pt modelId="{261DCDB4-39B3-CF4C-B722-41F9DD552493}" type="pres">
      <dgm:prSet presAssocID="{4210776E-B188-9244-9529-06201CD14503}" presName="horz1" presStyleCnt="0"/>
      <dgm:spPr/>
    </dgm:pt>
    <dgm:pt modelId="{02714ACD-0E31-B84A-A8FA-26A7C75BEBA4}" type="pres">
      <dgm:prSet presAssocID="{4210776E-B188-9244-9529-06201CD14503}" presName="tx1" presStyleLbl="revTx" presStyleIdx="1" presStyleCnt="8"/>
      <dgm:spPr/>
    </dgm:pt>
    <dgm:pt modelId="{924C69FD-5D4B-7746-8BF3-BBED83C34C50}" type="pres">
      <dgm:prSet presAssocID="{4210776E-B188-9244-9529-06201CD14503}" presName="vert1" presStyleCnt="0"/>
      <dgm:spPr/>
    </dgm:pt>
    <dgm:pt modelId="{1FD96EFA-92DC-B14D-AF70-3586489EAA6B}" type="pres">
      <dgm:prSet presAssocID="{72177784-7321-8942-B2B8-49581F9568A5}" presName="thickLine" presStyleLbl="alignNode1" presStyleIdx="2" presStyleCnt="8"/>
      <dgm:spPr/>
    </dgm:pt>
    <dgm:pt modelId="{E765CD47-4177-E34F-8EA8-8FCE162809B6}" type="pres">
      <dgm:prSet presAssocID="{72177784-7321-8942-B2B8-49581F9568A5}" presName="horz1" presStyleCnt="0"/>
      <dgm:spPr/>
    </dgm:pt>
    <dgm:pt modelId="{14D7E1D6-4434-374C-88D2-92645CEBB901}" type="pres">
      <dgm:prSet presAssocID="{72177784-7321-8942-B2B8-49581F9568A5}" presName="tx1" presStyleLbl="revTx" presStyleIdx="2" presStyleCnt="8"/>
      <dgm:spPr/>
    </dgm:pt>
    <dgm:pt modelId="{C80F7060-2938-AF44-9540-A45BAE101134}" type="pres">
      <dgm:prSet presAssocID="{72177784-7321-8942-B2B8-49581F9568A5}" presName="vert1" presStyleCnt="0"/>
      <dgm:spPr/>
    </dgm:pt>
    <dgm:pt modelId="{4B6604FA-4530-0149-BEE6-09D15E140C93}" type="pres">
      <dgm:prSet presAssocID="{BF4A002D-6604-CD42-85D4-02BA18E8FC5F}" presName="thickLine" presStyleLbl="alignNode1" presStyleIdx="3" presStyleCnt="8"/>
      <dgm:spPr/>
    </dgm:pt>
    <dgm:pt modelId="{780E7F31-8014-AD4D-BF48-3FFE62F420E9}" type="pres">
      <dgm:prSet presAssocID="{BF4A002D-6604-CD42-85D4-02BA18E8FC5F}" presName="horz1" presStyleCnt="0"/>
      <dgm:spPr/>
    </dgm:pt>
    <dgm:pt modelId="{F974FB24-1482-D342-BB78-7BD0140C6E96}" type="pres">
      <dgm:prSet presAssocID="{BF4A002D-6604-CD42-85D4-02BA18E8FC5F}" presName="tx1" presStyleLbl="revTx" presStyleIdx="3" presStyleCnt="8"/>
      <dgm:spPr/>
    </dgm:pt>
    <dgm:pt modelId="{D99CF7E3-91BE-BA44-BECF-330C3ECAFB2B}" type="pres">
      <dgm:prSet presAssocID="{BF4A002D-6604-CD42-85D4-02BA18E8FC5F}" presName="vert1" presStyleCnt="0"/>
      <dgm:spPr/>
    </dgm:pt>
    <dgm:pt modelId="{05C36F00-7EF1-D44B-83B5-9DB743D18ED1}" type="pres">
      <dgm:prSet presAssocID="{33660FDF-11EF-1E4B-AA03-869301ACD22A}" presName="thickLine" presStyleLbl="alignNode1" presStyleIdx="4" presStyleCnt="8"/>
      <dgm:spPr/>
    </dgm:pt>
    <dgm:pt modelId="{2ABB4B0B-00E1-CB49-9CFF-7C21DDEE5E37}" type="pres">
      <dgm:prSet presAssocID="{33660FDF-11EF-1E4B-AA03-869301ACD22A}" presName="horz1" presStyleCnt="0"/>
      <dgm:spPr/>
    </dgm:pt>
    <dgm:pt modelId="{C8EEA9D0-B6F5-3D4A-9098-6BFE3AADA428}" type="pres">
      <dgm:prSet presAssocID="{33660FDF-11EF-1E4B-AA03-869301ACD22A}" presName="tx1" presStyleLbl="revTx" presStyleIdx="4" presStyleCnt="8"/>
      <dgm:spPr/>
    </dgm:pt>
    <dgm:pt modelId="{6DB073C3-1DD6-F544-AF71-660E937D53CF}" type="pres">
      <dgm:prSet presAssocID="{33660FDF-11EF-1E4B-AA03-869301ACD22A}" presName="vert1" presStyleCnt="0"/>
      <dgm:spPr/>
    </dgm:pt>
    <dgm:pt modelId="{9EA056D7-A636-F04B-AF7C-FCCFE4868B6D}" type="pres">
      <dgm:prSet presAssocID="{2C80C898-1A7D-C442-99F2-4458E3F62B49}" presName="thickLine" presStyleLbl="alignNode1" presStyleIdx="5" presStyleCnt="8"/>
      <dgm:spPr/>
    </dgm:pt>
    <dgm:pt modelId="{D9BD1157-7087-5A40-87C5-189A618FDD37}" type="pres">
      <dgm:prSet presAssocID="{2C80C898-1A7D-C442-99F2-4458E3F62B49}" presName="horz1" presStyleCnt="0"/>
      <dgm:spPr/>
    </dgm:pt>
    <dgm:pt modelId="{A2B2D39B-7E13-ED4A-B31D-04F2B350B1DF}" type="pres">
      <dgm:prSet presAssocID="{2C80C898-1A7D-C442-99F2-4458E3F62B49}" presName="tx1" presStyleLbl="revTx" presStyleIdx="5" presStyleCnt="8"/>
      <dgm:spPr/>
    </dgm:pt>
    <dgm:pt modelId="{6C203E5D-EA31-2640-BAF3-9C879F124AD9}" type="pres">
      <dgm:prSet presAssocID="{2C80C898-1A7D-C442-99F2-4458E3F62B49}" presName="vert1" presStyleCnt="0"/>
      <dgm:spPr/>
    </dgm:pt>
    <dgm:pt modelId="{C93403F5-4F8A-AB40-9F85-8F4C774FF485}" type="pres">
      <dgm:prSet presAssocID="{3D8A1CAD-701D-944A-BC15-47ABBF9BA9EE}" presName="thickLine" presStyleLbl="alignNode1" presStyleIdx="6" presStyleCnt="8"/>
      <dgm:spPr/>
    </dgm:pt>
    <dgm:pt modelId="{F24FEEDD-03A5-BC40-892E-CFBB65CA2E81}" type="pres">
      <dgm:prSet presAssocID="{3D8A1CAD-701D-944A-BC15-47ABBF9BA9EE}" presName="horz1" presStyleCnt="0"/>
      <dgm:spPr/>
    </dgm:pt>
    <dgm:pt modelId="{50E21E87-D90B-1F40-8636-1A889904651B}" type="pres">
      <dgm:prSet presAssocID="{3D8A1CAD-701D-944A-BC15-47ABBF9BA9EE}" presName="tx1" presStyleLbl="revTx" presStyleIdx="6" presStyleCnt="8"/>
      <dgm:spPr/>
    </dgm:pt>
    <dgm:pt modelId="{C0B4A9E2-E4D0-5C4C-8413-DD47720C4177}" type="pres">
      <dgm:prSet presAssocID="{3D8A1CAD-701D-944A-BC15-47ABBF9BA9EE}" presName="vert1" presStyleCnt="0"/>
      <dgm:spPr/>
    </dgm:pt>
    <dgm:pt modelId="{D7CFC494-1634-7147-AEE6-36766337288B}" type="pres">
      <dgm:prSet presAssocID="{CF89E6A6-9FDC-D04A-98FA-C6C5642D2D00}" presName="thickLine" presStyleLbl="alignNode1" presStyleIdx="7" presStyleCnt="8"/>
      <dgm:spPr/>
    </dgm:pt>
    <dgm:pt modelId="{E3F08A9E-64CD-FC4E-BADC-2F8F2AA91938}" type="pres">
      <dgm:prSet presAssocID="{CF89E6A6-9FDC-D04A-98FA-C6C5642D2D00}" presName="horz1" presStyleCnt="0"/>
      <dgm:spPr/>
    </dgm:pt>
    <dgm:pt modelId="{FED06602-035C-EA46-8213-1C59B3787B5B}" type="pres">
      <dgm:prSet presAssocID="{CF89E6A6-9FDC-D04A-98FA-C6C5642D2D00}" presName="tx1" presStyleLbl="revTx" presStyleIdx="7" presStyleCnt="8"/>
      <dgm:spPr/>
    </dgm:pt>
    <dgm:pt modelId="{AE09A04F-E633-134D-8002-6BBAF50C7D91}" type="pres">
      <dgm:prSet presAssocID="{CF89E6A6-9FDC-D04A-98FA-C6C5642D2D00}" presName="vert1" presStyleCnt="0"/>
      <dgm:spPr/>
    </dgm:pt>
  </dgm:ptLst>
  <dgm:cxnLst>
    <dgm:cxn modelId="{DC0C9C05-2121-534B-B240-3B991098FE5A}" srcId="{4DD62996-F875-1843-8A6D-063FAD7D9D36}" destId="{33660FDF-11EF-1E4B-AA03-869301ACD22A}" srcOrd="4" destOrd="0" parTransId="{DA04961F-BD8D-504C-B764-F16709FB3308}" sibTransId="{60D4E0A9-8E84-864E-A612-2F49043AC255}"/>
    <dgm:cxn modelId="{F2D04E20-D40F-0B4E-9F0C-F2D4C363CDB2}" type="presOf" srcId="{BF4A002D-6604-CD42-85D4-02BA18E8FC5F}" destId="{F974FB24-1482-D342-BB78-7BD0140C6E96}" srcOrd="0" destOrd="0" presId="urn:microsoft.com/office/officeart/2008/layout/LinedList"/>
    <dgm:cxn modelId="{3EE8F42C-E566-9C40-8636-C676797F94D1}" type="presOf" srcId="{CF89E6A6-9FDC-D04A-98FA-C6C5642D2D00}" destId="{FED06602-035C-EA46-8213-1C59B3787B5B}" srcOrd="0" destOrd="0" presId="urn:microsoft.com/office/officeart/2008/layout/LinedList"/>
    <dgm:cxn modelId="{7EBF142D-C085-4F49-ABE4-2AEE1E23FC90}" srcId="{4DD62996-F875-1843-8A6D-063FAD7D9D36}" destId="{3D8A1CAD-701D-944A-BC15-47ABBF9BA9EE}" srcOrd="6" destOrd="0" parTransId="{8B5C93C6-5CC2-5645-824C-BE7E2C56B38C}" sibTransId="{0E6B8D2F-8218-FF41-8AA8-A74882181ED4}"/>
    <dgm:cxn modelId="{41553F3F-A4B1-4440-8DB1-4499FA6F4B49}" srcId="{4DD62996-F875-1843-8A6D-063FAD7D9D36}" destId="{BF4A002D-6604-CD42-85D4-02BA18E8FC5F}" srcOrd="3" destOrd="0" parTransId="{6C03EB7A-64BC-774D-89F0-A50A78C96349}" sibTransId="{2D52D2D0-6A5E-5349-80CA-70756E1A0106}"/>
    <dgm:cxn modelId="{5B47BB40-6812-CB4D-BE0C-E7FD16A6969F}" srcId="{4DD62996-F875-1843-8A6D-063FAD7D9D36}" destId="{72177784-7321-8942-B2B8-49581F9568A5}" srcOrd="2" destOrd="0" parTransId="{467A0F43-2C4E-6B42-8903-1A6185386F70}" sibTransId="{E62840D2-386E-C240-B612-6157A1629788}"/>
    <dgm:cxn modelId="{F84E8E43-1858-4F40-86C6-FDA5EF17B31A}" srcId="{4DD62996-F875-1843-8A6D-063FAD7D9D36}" destId="{88517DCE-01BE-A444-B221-C4333BEC9342}" srcOrd="0" destOrd="0" parTransId="{120ADE03-76C2-2E49-BE43-FD1896DB9E8F}" sibTransId="{BC5C7B29-E33E-B944-B446-F9FBA69F5F70}"/>
    <dgm:cxn modelId="{D8A8835F-726F-B74E-9611-C4DE0ABA8E61}" type="presOf" srcId="{88517DCE-01BE-A444-B221-C4333BEC9342}" destId="{AE58BB1F-AB0F-2342-9184-1C24AA8941A5}" srcOrd="0" destOrd="0" presId="urn:microsoft.com/office/officeart/2008/layout/LinedList"/>
    <dgm:cxn modelId="{75E67E71-638D-4A4B-9B17-8F1AC9C61313}" type="presOf" srcId="{4210776E-B188-9244-9529-06201CD14503}" destId="{02714ACD-0E31-B84A-A8FA-26A7C75BEBA4}" srcOrd="0" destOrd="0" presId="urn:microsoft.com/office/officeart/2008/layout/LinedList"/>
    <dgm:cxn modelId="{51DB2B9C-B891-4F4D-957D-F1F9628A5B80}" type="presOf" srcId="{33660FDF-11EF-1E4B-AA03-869301ACD22A}" destId="{C8EEA9D0-B6F5-3D4A-9098-6BFE3AADA428}" srcOrd="0" destOrd="0" presId="urn:microsoft.com/office/officeart/2008/layout/LinedList"/>
    <dgm:cxn modelId="{B433969F-4DEE-D548-AAD8-0766EB4A4122}" type="presOf" srcId="{3D8A1CAD-701D-944A-BC15-47ABBF9BA9EE}" destId="{50E21E87-D90B-1F40-8636-1A889904651B}" srcOrd="0" destOrd="0" presId="urn:microsoft.com/office/officeart/2008/layout/LinedList"/>
    <dgm:cxn modelId="{3BD65CC8-A396-C04B-AF6C-6657A5169C74}" type="presOf" srcId="{2C80C898-1A7D-C442-99F2-4458E3F62B49}" destId="{A2B2D39B-7E13-ED4A-B31D-04F2B350B1DF}" srcOrd="0" destOrd="0" presId="urn:microsoft.com/office/officeart/2008/layout/LinedList"/>
    <dgm:cxn modelId="{E30B87DD-F527-9246-8AA8-48A69398BC4C}" srcId="{4DD62996-F875-1843-8A6D-063FAD7D9D36}" destId="{CF89E6A6-9FDC-D04A-98FA-C6C5642D2D00}" srcOrd="7" destOrd="0" parTransId="{E02F71E0-7287-7848-9897-4C2C53DE0C9A}" sibTransId="{C3D81477-1EB3-D340-89F6-7D3E1627BD1F}"/>
    <dgm:cxn modelId="{407F1EE2-3BF3-BA45-B838-7BFFB724861B}" srcId="{4DD62996-F875-1843-8A6D-063FAD7D9D36}" destId="{2C80C898-1A7D-C442-99F2-4458E3F62B49}" srcOrd="5" destOrd="0" parTransId="{C8A1D4AA-7579-7C46-A6C0-51B63B363333}" sibTransId="{EF5499CE-3268-2F43-99E8-2B6CBD8CC2CA}"/>
    <dgm:cxn modelId="{048749E7-8AD9-F74B-9A1E-51A116C687A7}" srcId="{4DD62996-F875-1843-8A6D-063FAD7D9D36}" destId="{4210776E-B188-9244-9529-06201CD14503}" srcOrd="1" destOrd="0" parTransId="{E772968E-029E-6149-BEC3-BC367A2C9D28}" sibTransId="{9608FFE0-2E7D-784C-85EA-771479352772}"/>
    <dgm:cxn modelId="{1F5EB5F4-D138-484D-BF65-388BE96FF4EA}" type="presOf" srcId="{4DD62996-F875-1843-8A6D-063FAD7D9D36}" destId="{94F6B03A-A8E8-C04D-8004-58798AA89935}" srcOrd="0" destOrd="0" presId="urn:microsoft.com/office/officeart/2008/layout/LinedList"/>
    <dgm:cxn modelId="{D5E9E8FA-6343-244B-B778-54B202344C77}" type="presOf" srcId="{72177784-7321-8942-B2B8-49581F9568A5}" destId="{14D7E1D6-4434-374C-88D2-92645CEBB901}" srcOrd="0" destOrd="0" presId="urn:microsoft.com/office/officeart/2008/layout/LinedList"/>
    <dgm:cxn modelId="{C5C82B0E-0BB2-3F47-9594-9F55270C2863}" type="presParOf" srcId="{94F6B03A-A8E8-C04D-8004-58798AA89935}" destId="{C85DC5C4-13E9-BD40-8ABC-93C6077C728A}" srcOrd="0" destOrd="0" presId="urn:microsoft.com/office/officeart/2008/layout/LinedList"/>
    <dgm:cxn modelId="{E40C85CE-641D-BC41-8A73-4ABD89C63690}" type="presParOf" srcId="{94F6B03A-A8E8-C04D-8004-58798AA89935}" destId="{75942B56-6F92-D241-9313-A642E24FD526}" srcOrd="1" destOrd="0" presId="urn:microsoft.com/office/officeart/2008/layout/LinedList"/>
    <dgm:cxn modelId="{E2A7F066-642C-6942-A7B6-308D9F8CD8B2}" type="presParOf" srcId="{75942B56-6F92-D241-9313-A642E24FD526}" destId="{AE58BB1F-AB0F-2342-9184-1C24AA8941A5}" srcOrd="0" destOrd="0" presId="urn:microsoft.com/office/officeart/2008/layout/LinedList"/>
    <dgm:cxn modelId="{54D26965-9904-3C47-AB96-4F95AD8880C6}" type="presParOf" srcId="{75942B56-6F92-D241-9313-A642E24FD526}" destId="{507DEFEF-EB4C-9449-9E8B-43A3671C9EDB}" srcOrd="1" destOrd="0" presId="urn:microsoft.com/office/officeart/2008/layout/LinedList"/>
    <dgm:cxn modelId="{EB2A489D-71F5-BE4A-AF8C-8FF22193D742}" type="presParOf" srcId="{94F6B03A-A8E8-C04D-8004-58798AA89935}" destId="{39DA7297-4F95-FF48-B86C-5E0441B30002}" srcOrd="2" destOrd="0" presId="urn:microsoft.com/office/officeart/2008/layout/LinedList"/>
    <dgm:cxn modelId="{2BD640D5-8E74-D04A-B1CB-D76A936436C2}" type="presParOf" srcId="{94F6B03A-A8E8-C04D-8004-58798AA89935}" destId="{261DCDB4-39B3-CF4C-B722-41F9DD552493}" srcOrd="3" destOrd="0" presId="urn:microsoft.com/office/officeart/2008/layout/LinedList"/>
    <dgm:cxn modelId="{0C32B060-F401-AE4C-992F-468574F3449B}" type="presParOf" srcId="{261DCDB4-39B3-CF4C-B722-41F9DD552493}" destId="{02714ACD-0E31-B84A-A8FA-26A7C75BEBA4}" srcOrd="0" destOrd="0" presId="urn:microsoft.com/office/officeart/2008/layout/LinedList"/>
    <dgm:cxn modelId="{001964D9-687C-2043-A702-BB77DEFFDB35}" type="presParOf" srcId="{261DCDB4-39B3-CF4C-B722-41F9DD552493}" destId="{924C69FD-5D4B-7746-8BF3-BBED83C34C50}" srcOrd="1" destOrd="0" presId="urn:microsoft.com/office/officeart/2008/layout/LinedList"/>
    <dgm:cxn modelId="{68BF7261-A56D-0D4F-BD6D-A45772DE3C6D}" type="presParOf" srcId="{94F6B03A-A8E8-C04D-8004-58798AA89935}" destId="{1FD96EFA-92DC-B14D-AF70-3586489EAA6B}" srcOrd="4" destOrd="0" presId="urn:microsoft.com/office/officeart/2008/layout/LinedList"/>
    <dgm:cxn modelId="{B11C393B-05A0-C14D-90F4-66819274BDD1}" type="presParOf" srcId="{94F6B03A-A8E8-C04D-8004-58798AA89935}" destId="{E765CD47-4177-E34F-8EA8-8FCE162809B6}" srcOrd="5" destOrd="0" presId="urn:microsoft.com/office/officeart/2008/layout/LinedList"/>
    <dgm:cxn modelId="{C96F6BB3-7BF6-9644-B2ED-327FA438A9A1}" type="presParOf" srcId="{E765CD47-4177-E34F-8EA8-8FCE162809B6}" destId="{14D7E1D6-4434-374C-88D2-92645CEBB901}" srcOrd="0" destOrd="0" presId="urn:microsoft.com/office/officeart/2008/layout/LinedList"/>
    <dgm:cxn modelId="{DCA0C313-35A8-6443-87AB-CA802F295527}" type="presParOf" srcId="{E765CD47-4177-E34F-8EA8-8FCE162809B6}" destId="{C80F7060-2938-AF44-9540-A45BAE101134}" srcOrd="1" destOrd="0" presId="urn:microsoft.com/office/officeart/2008/layout/LinedList"/>
    <dgm:cxn modelId="{AF12D8AE-DE20-4A46-BEF0-6C3D40462BC9}" type="presParOf" srcId="{94F6B03A-A8E8-C04D-8004-58798AA89935}" destId="{4B6604FA-4530-0149-BEE6-09D15E140C93}" srcOrd="6" destOrd="0" presId="urn:microsoft.com/office/officeart/2008/layout/LinedList"/>
    <dgm:cxn modelId="{BDFB05DB-424D-284C-B79D-F7BC0C335026}" type="presParOf" srcId="{94F6B03A-A8E8-C04D-8004-58798AA89935}" destId="{780E7F31-8014-AD4D-BF48-3FFE62F420E9}" srcOrd="7" destOrd="0" presId="urn:microsoft.com/office/officeart/2008/layout/LinedList"/>
    <dgm:cxn modelId="{3EC5BAF4-B793-2841-9D74-666C94F42BF0}" type="presParOf" srcId="{780E7F31-8014-AD4D-BF48-3FFE62F420E9}" destId="{F974FB24-1482-D342-BB78-7BD0140C6E96}" srcOrd="0" destOrd="0" presId="urn:microsoft.com/office/officeart/2008/layout/LinedList"/>
    <dgm:cxn modelId="{68E3ABB4-8546-BF46-B75D-E74C40F19CFF}" type="presParOf" srcId="{780E7F31-8014-AD4D-BF48-3FFE62F420E9}" destId="{D99CF7E3-91BE-BA44-BECF-330C3ECAFB2B}" srcOrd="1" destOrd="0" presId="urn:microsoft.com/office/officeart/2008/layout/LinedList"/>
    <dgm:cxn modelId="{48BABFC8-B013-C24C-A5A0-C7340CA91C57}" type="presParOf" srcId="{94F6B03A-A8E8-C04D-8004-58798AA89935}" destId="{05C36F00-7EF1-D44B-83B5-9DB743D18ED1}" srcOrd="8" destOrd="0" presId="urn:microsoft.com/office/officeart/2008/layout/LinedList"/>
    <dgm:cxn modelId="{33C01D28-D642-5341-B84A-BCCD6314A20F}" type="presParOf" srcId="{94F6B03A-A8E8-C04D-8004-58798AA89935}" destId="{2ABB4B0B-00E1-CB49-9CFF-7C21DDEE5E37}" srcOrd="9" destOrd="0" presId="urn:microsoft.com/office/officeart/2008/layout/LinedList"/>
    <dgm:cxn modelId="{A6886CA8-FF3E-014A-A2B4-E83D4C6D440B}" type="presParOf" srcId="{2ABB4B0B-00E1-CB49-9CFF-7C21DDEE5E37}" destId="{C8EEA9D0-B6F5-3D4A-9098-6BFE3AADA428}" srcOrd="0" destOrd="0" presId="urn:microsoft.com/office/officeart/2008/layout/LinedList"/>
    <dgm:cxn modelId="{F8E7638A-E0F6-EB45-A9A5-DA3314AE7E59}" type="presParOf" srcId="{2ABB4B0B-00E1-CB49-9CFF-7C21DDEE5E37}" destId="{6DB073C3-1DD6-F544-AF71-660E937D53CF}" srcOrd="1" destOrd="0" presId="urn:microsoft.com/office/officeart/2008/layout/LinedList"/>
    <dgm:cxn modelId="{36D98E0A-676D-6148-9335-F7973DBBF65C}" type="presParOf" srcId="{94F6B03A-A8E8-C04D-8004-58798AA89935}" destId="{9EA056D7-A636-F04B-AF7C-FCCFE4868B6D}" srcOrd="10" destOrd="0" presId="urn:microsoft.com/office/officeart/2008/layout/LinedList"/>
    <dgm:cxn modelId="{5C8D04D8-4E2A-E448-AAE4-7422B4992157}" type="presParOf" srcId="{94F6B03A-A8E8-C04D-8004-58798AA89935}" destId="{D9BD1157-7087-5A40-87C5-189A618FDD37}" srcOrd="11" destOrd="0" presId="urn:microsoft.com/office/officeart/2008/layout/LinedList"/>
    <dgm:cxn modelId="{FF49E824-896E-0148-8410-C42325E51BCC}" type="presParOf" srcId="{D9BD1157-7087-5A40-87C5-189A618FDD37}" destId="{A2B2D39B-7E13-ED4A-B31D-04F2B350B1DF}" srcOrd="0" destOrd="0" presId="urn:microsoft.com/office/officeart/2008/layout/LinedList"/>
    <dgm:cxn modelId="{AAE0F207-9279-7546-B5AB-5D895C072C15}" type="presParOf" srcId="{D9BD1157-7087-5A40-87C5-189A618FDD37}" destId="{6C203E5D-EA31-2640-BAF3-9C879F124AD9}" srcOrd="1" destOrd="0" presId="urn:microsoft.com/office/officeart/2008/layout/LinedList"/>
    <dgm:cxn modelId="{DD87BFD6-FD01-B548-8BDC-A65B5D834CA2}" type="presParOf" srcId="{94F6B03A-A8E8-C04D-8004-58798AA89935}" destId="{C93403F5-4F8A-AB40-9F85-8F4C774FF485}" srcOrd="12" destOrd="0" presId="urn:microsoft.com/office/officeart/2008/layout/LinedList"/>
    <dgm:cxn modelId="{7CBAFD69-2B2B-5C4F-AB19-40062FEFB6A7}" type="presParOf" srcId="{94F6B03A-A8E8-C04D-8004-58798AA89935}" destId="{F24FEEDD-03A5-BC40-892E-CFBB65CA2E81}" srcOrd="13" destOrd="0" presId="urn:microsoft.com/office/officeart/2008/layout/LinedList"/>
    <dgm:cxn modelId="{99D678FD-1B2E-4E46-AB50-B45D170B737F}" type="presParOf" srcId="{F24FEEDD-03A5-BC40-892E-CFBB65CA2E81}" destId="{50E21E87-D90B-1F40-8636-1A889904651B}" srcOrd="0" destOrd="0" presId="urn:microsoft.com/office/officeart/2008/layout/LinedList"/>
    <dgm:cxn modelId="{5666A88E-8D8E-6F49-A9AD-026313F0DECE}" type="presParOf" srcId="{F24FEEDD-03A5-BC40-892E-CFBB65CA2E81}" destId="{C0B4A9E2-E4D0-5C4C-8413-DD47720C4177}" srcOrd="1" destOrd="0" presId="urn:microsoft.com/office/officeart/2008/layout/LinedList"/>
    <dgm:cxn modelId="{5E520D5D-89FA-FB45-B668-46B8F6A1F966}" type="presParOf" srcId="{94F6B03A-A8E8-C04D-8004-58798AA89935}" destId="{D7CFC494-1634-7147-AEE6-36766337288B}" srcOrd="14" destOrd="0" presId="urn:microsoft.com/office/officeart/2008/layout/LinedList"/>
    <dgm:cxn modelId="{BE0D1BC9-ADB2-D34D-9C2D-766F85FA466E}" type="presParOf" srcId="{94F6B03A-A8E8-C04D-8004-58798AA89935}" destId="{E3F08A9E-64CD-FC4E-BADC-2F8F2AA91938}" srcOrd="15" destOrd="0" presId="urn:microsoft.com/office/officeart/2008/layout/LinedList"/>
    <dgm:cxn modelId="{977825B8-0848-B44D-B8E4-FA05929538A4}" type="presParOf" srcId="{E3F08A9E-64CD-FC4E-BADC-2F8F2AA91938}" destId="{FED06602-035C-EA46-8213-1C59B3787B5B}" srcOrd="0" destOrd="0" presId="urn:microsoft.com/office/officeart/2008/layout/LinedList"/>
    <dgm:cxn modelId="{D30CCD4D-7CFF-5A4A-A825-767D2AA430DA}" type="presParOf" srcId="{E3F08A9E-64CD-FC4E-BADC-2F8F2AA91938}" destId="{AE09A04F-E633-134D-8002-6BBAF50C7D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DEE9F67-BB35-0741-B6A6-7DED0D9A76B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2547B021-2F89-0A40-9826-2529391D8C7D}">
      <dgm:prSet/>
      <dgm:spPr/>
      <dgm:t>
        <a:bodyPr/>
        <a:lstStyle/>
        <a:p>
          <a:r>
            <a:rPr lang="zh-CN" altLang="en-US" b="0" i="0" u="none"/>
            <a:t>第四十七条 房地产抵押，是指抵押人以其合法的房地产以不转移占有的方式向抵押权人提供债务履行担保的行为。 债务人不履行债务时，抵押权人有权依法以抵押的房地产拍卖所得的价款优先受偿。</a:t>
          </a:r>
        </a:p>
      </dgm:t>
    </dgm:pt>
    <dgm:pt modelId="{F6FADF78-CC6A-5F42-9DFB-4D614DB4B3BA}" type="parTrans" cxnId="{5812D42E-ADB8-5547-9B0D-6AA1FB532404}">
      <dgm:prSet/>
      <dgm:spPr/>
      <dgm:t>
        <a:bodyPr/>
        <a:lstStyle/>
        <a:p>
          <a:endParaRPr lang="zh-CN" altLang="en-US"/>
        </a:p>
      </dgm:t>
    </dgm:pt>
    <dgm:pt modelId="{80ABDD41-CD58-9949-9979-41608F6D0527}" type="sibTrans" cxnId="{5812D42E-ADB8-5547-9B0D-6AA1FB532404}">
      <dgm:prSet/>
      <dgm:spPr/>
      <dgm:t>
        <a:bodyPr/>
        <a:lstStyle/>
        <a:p>
          <a:endParaRPr lang="zh-CN" altLang="en-US"/>
        </a:p>
      </dgm:t>
    </dgm:pt>
    <dgm:pt modelId="{04230B51-5160-AA48-B92B-21E538FF2C36}">
      <dgm:prSet/>
      <dgm:spPr/>
      <dgm:t>
        <a:bodyPr/>
        <a:lstStyle/>
        <a:p>
          <a:r>
            <a:rPr lang="zh-CN" altLang="en-US" b="0" i="0" u="none"/>
            <a:t>第四十八条 依法取得的房屋所有权连同该房屋占用范围内的土地使用权，可以设定抵押权。</a:t>
          </a:r>
        </a:p>
      </dgm:t>
    </dgm:pt>
    <dgm:pt modelId="{2FF765B4-39AC-D042-82A0-4521BEF20B26}" type="parTrans" cxnId="{1D7F366C-EA62-E740-B4AA-DF5B007C51A9}">
      <dgm:prSet/>
      <dgm:spPr/>
      <dgm:t>
        <a:bodyPr/>
        <a:lstStyle/>
        <a:p>
          <a:endParaRPr lang="zh-CN" altLang="en-US"/>
        </a:p>
      </dgm:t>
    </dgm:pt>
    <dgm:pt modelId="{B2197A7E-DBA7-6446-A77A-DD6D69F3070C}" type="sibTrans" cxnId="{1D7F366C-EA62-E740-B4AA-DF5B007C51A9}">
      <dgm:prSet/>
      <dgm:spPr/>
      <dgm:t>
        <a:bodyPr/>
        <a:lstStyle/>
        <a:p>
          <a:endParaRPr lang="zh-CN" altLang="en-US"/>
        </a:p>
      </dgm:t>
    </dgm:pt>
    <dgm:pt modelId="{187E4A0C-3870-F84F-8C2B-501C19220B97}">
      <dgm:prSet/>
      <dgm:spPr/>
      <dgm:t>
        <a:bodyPr/>
        <a:lstStyle/>
        <a:p>
          <a:r>
            <a:rPr lang="zh-CN" altLang="en-US" b="0" i="0" u="none"/>
            <a:t>以出让方式取得的土地使用权，可以设定抵押权。</a:t>
          </a:r>
        </a:p>
      </dgm:t>
    </dgm:pt>
    <dgm:pt modelId="{7BA9B183-CB30-7B4F-BD8D-BD86554B6EBB}" type="parTrans" cxnId="{CD04BF36-82DD-034E-84D3-9FD54BEFA794}">
      <dgm:prSet/>
      <dgm:spPr/>
      <dgm:t>
        <a:bodyPr/>
        <a:lstStyle/>
        <a:p>
          <a:endParaRPr lang="zh-CN" altLang="en-US"/>
        </a:p>
      </dgm:t>
    </dgm:pt>
    <dgm:pt modelId="{85DE5DAA-E581-4944-9538-FAD20C5295E5}" type="sibTrans" cxnId="{CD04BF36-82DD-034E-84D3-9FD54BEFA794}">
      <dgm:prSet/>
      <dgm:spPr/>
      <dgm:t>
        <a:bodyPr/>
        <a:lstStyle/>
        <a:p>
          <a:endParaRPr lang="zh-CN" altLang="en-US"/>
        </a:p>
      </dgm:t>
    </dgm:pt>
    <dgm:pt modelId="{09CAEDEE-D7AF-9F4B-8929-59F53A02A392}">
      <dgm:prSet/>
      <dgm:spPr/>
      <dgm:t>
        <a:bodyPr/>
        <a:lstStyle/>
        <a:p>
          <a:r>
            <a:rPr lang="zh-CN" altLang="en-US" b="0" i="0" u="none"/>
            <a:t>第四十九条 房地产抵押，应当凭土地使用权证书、房屋所有权证书办理。</a:t>
          </a:r>
        </a:p>
      </dgm:t>
    </dgm:pt>
    <dgm:pt modelId="{E99120E3-93B5-D34E-8BE7-3824B853817B}" type="parTrans" cxnId="{9C06855C-1B95-8047-B50D-9C179858F8A6}">
      <dgm:prSet/>
      <dgm:spPr/>
      <dgm:t>
        <a:bodyPr/>
        <a:lstStyle/>
        <a:p>
          <a:endParaRPr lang="zh-CN" altLang="en-US"/>
        </a:p>
      </dgm:t>
    </dgm:pt>
    <dgm:pt modelId="{5221C90E-1553-D146-8DDC-A9A9453152C3}" type="sibTrans" cxnId="{9C06855C-1B95-8047-B50D-9C179858F8A6}">
      <dgm:prSet/>
      <dgm:spPr/>
      <dgm:t>
        <a:bodyPr/>
        <a:lstStyle/>
        <a:p>
          <a:endParaRPr lang="zh-CN" altLang="en-US"/>
        </a:p>
      </dgm:t>
    </dgm:pt>
    <dgm:pt modelId="{0A33349C-5FB3-2845-B9B8-3FDE6462ACE6}">
      <dgm:prSet/>
      <dgm:spPr/>
      <dgm:t>
        <a:bodyPr/>
        <a:lstStyle/>
        <a:p>
          <a:r>
            <a:rPr lang="zh-CN" altLang="en-US" b="0" i="0" u="none"/>
            <a:t>第五十条 房地产抵押，抵押人和抵押权人应当签订书面抵押合同。</a:t>
          </a:r>
        </a:p>
      </dgm:t>
    </dgm:pt>
    <dgm:pt modelId="{E3108579-9FB7-F44D-AF0F-B018766E31F9}" type="parTrans" cxnId="{54A94C92-67E0-A944-B15D-EBE7F0572A9B}">
      <dgm:prSet/>
      <dgm:spPr/>
      <dgm:t>
        <a:bodyPr/>
        <a:lstStyle/>
        <a:p>
          <a:endParaRPr lang="zh-CN" altLang="en-US"/>
        </a:p>
      </dgm:t>
    </dgm:pt>
    <dgm:pt modelId="{856F607F-E9F3-B641-AA0D-3DA141006628}" type="sibTrans" cxnId="{54A94C92-67E0-A944-B15D-EBE7F0572A9B}">
      <dgm:prSet/>
      <dgm:spPr/>
      <dgm:t>
        <a:bodyPr/>
        <a:lstStyle/>
        <a:p>
          <a:endParaRPr lang="zh-CN" altLang="en-US"/>
        </a:p>
      </dgm:t>
    </dgm:pt>
    <dgm:pt modelId="{C6BB2B8F-DF87-884C-B6D1-A0727B88ABC1}" type="pres">
      <dgm:prSet presAssocID="{9DEE9F67-BB35-0741-B6A6-7DED0D9A76B9}" presName="vert0" presStyleCnt="0">
        <dgm:presLayoutVars>
          <dgm:dir/>
          <dgm:animOne val="branch"/>
          <dgm:animLvl val="lvl"/>
        </dgm:presLayoutVars>
      </dgm:prSet>
      <dgm:spPr/>
    </dgm:pt>
    <dgm:pt modelId="{92FCA292-BBA8-9F42-BAEE-A745E4A71732}" type="pres">
      <dgm:prSet presAssocID="{2547B021-2F89-0A40-9826-2529391D8C7D}" presName="thickLine" presStyleLbl="alignNode1" presStyleIdx="0" presStyleCnt="5"/>
      <dgm:spPr/>
    </dgm:pt>
    <dgm:pt modelId="{17567609-11E1-F042-9A15-9808A8AAA4FB}" type="pres">
      <dgm:prSet presAssocID="{2547B021-2F89-0A40-9826-2529391D8C7D}" presName="horz1" presStyleCnt="0"/>
      <dgm:spPr/>
    </dgm:pt>
    <dgm:pt modelId="{8868C477-4842-FB49-92E8-671979A26010}" type="pres">
      <dgm:prSet presAssocID="{2547B021-2F89-0A40-9826-2529391D8C7D}" presName="tx1" presStyleLbl="revTx" presStyleIdx="0" presStyleCnt="5"/>
      <dgm:spPr/>
    </dgm:pt>
    <dgm:pt modelId="{E6A9A9CB-5C99-C144-8026-B0AEA684A2F2}" type="pres">
      <dgm:prSet presAssocID="{2547B021-2F89-0A40-9826-2529391D8C7D}" presName="vert1" presStyleCnt="0"/>
      <dgm:spPr/>
    </dgm:pt>
    <dgm:pt modelId="{47CB7ECF-7976-6542-B672-1E78C684E336}" type="pres">
      <dgm:prSet presAssocID="{04230B51-5160-AA48-B92B-21E538FF2C36}" presName="thickLine" presStyleLbl="alignNode1" presStyleIdx="1" presStyleCnt="5"/>
      <dgm:spPr/>
    </dgm:pt>
    <dgm:pt modelId="{FCF785BF-5C26-994E-BBA6-CD785E72BFEA}" type="pres">
      <dgm:prSet presAssocID="{04230B51-5160-AA48-B92B-21E538FF2C36}" presName="horz1" presStyleCnt="0"/>
      <dgm:spPr/>
    </dgm:pt>
    <dgm:pt modelId="{95D1A87B-5D62-4349-9477-53A1519CF06C}" type="pres">
      <dgm:prSet presAssocID="{04230B51-5160-AA48-B92B-21E538FF2C36}" presName="tx1" presStyleLbl="revTx" presStyleIdx="1" presStyleCnt="5"/>
      <dgm:spPr/>
    </dgm:pt>
    <dgm:pt modelId="{04EA88BC-1046-6044-8B88-853F373356FC}" type="pres">
      <dgm:prSet presAssocID="{04230B51-5160-AA48-B92B-21E538FF2C36}" presName="vert1" presStyleCnt="0"/>
      <dgm:spPr/>
    </dgm:pt>
    <dgm:pt modelId="{39833F93-2AF7-3D4C-B937-E3E5D224B078}" type="pres">
      <dgm:prSet presAssocID="{187E4A0C-3870-F84F-8C2B-501C19220B97}" presName="thickLine" presStyleLbl="alignNode1" presStyleIdx="2" presStyleCnt="5"/>
      <dgm:spPr/>
    </dgm:pt>
    <dgm:pt modelId="{3BB97A36-2133-3E47-A564-39B2D419555B}" type="pres">
      <dgm:prSet presAssocID="{187E4A0C-3870-F84F-8C2B-501C19220B97}" presName="horz1" presStyleCnt="0"/>
      <dgm:spPr/>
    </dgm:pt>
    <dgm:pt modelId="{70BE51EF-F3A9-294C-8A16-38411B424C85}" type="pres">
      <dgm:prSet presAssocID="{187E4A0C-3870-F84F-8C2B-501C19220B97}" presName="tx1" presStyleLbl="revTx" presStyleIdx="2" presStyleCnt="5"/>
      <dgm:spPr/>
    </dgm:pt>
    <dgm:pt modelId="{C0422843-D48E-D245-AB14-0CF7EB7650AF}" type="pres">
      <dgm:prSet presAssocID="{187E4A0C-3870-F84F-8C2B-501C19220B97}" presName="vert1" presStyleCnt="0"/>
      <dgm:spPr/>
    </dgm:pt>
    <dgm:pt modelId="{8E0232E5-F9A4-1248-BFD7-8077555E4FB6}" type="pres">
      <dgm:prSet presAssocID="{09CAEDEE-D7AF-9F4B-8929-59F53A02A392}" presName="thickLine" presStyleLbl="alignNode1" presStyleIdx="3" presStyleCnt="5"/>
      <dgm:spPr/>
    </dgm:pt>
    <dgm:pt modelId="{E6DFF1E8-4825-A648-AF48-698517BE69AF}" type="pres">
      <dgm:prSet presAssocID="{09CAEDEE-D7AF-9F4B-8929-59F53A02A392}" presName="horz1" presStyleCnt="0"/>
      <dgm:spPr/>
    </dgm:pt>
    <dgm:pt modelId="{320B090F-D497-7A42-AE63-FB077F5DD0DA}" type="pres">
      <dgm:prSet presAssocID="{09CAEDEE-D7AF-9F4B-8929-59F53A02A392}" presName="tx1" presStyleLbl="revTx" presStyleIdx="3" presStyleCnt="5"/>
      <dgm:spPr/>
    </dgm:pt>
    <dgm:pt modelId="{6A980D3C-5862-9E47-99FC-3BFEC66456C4}" type="pres">
      <dgm:prSet presAssocID="{09CAEDEE-D7AF-9F4B-8929-59F53A02A392}" presName="vert1" presStyleCnt="0"/>
      <dgm:spPr/>
    </dgm:pt>
    <dgm:pt modelId="{AB545A4D-BD2C-0C48-95FD-550AD13CCD31}" type="pres">
      <dgm:prSet presAssocID="{0A33349C-5FB3-2845-B9B8-3FDE6462ACE6}" presName="thickLine" presStyleLbl="alignNode1" presStyleIdx="4" presStyleCnt="5"/>
      <dgm:spPr/>
    </dgm:pt>
    <dgm:pt modelId="{A69FD27A-EA79-5E48-80F6-D0F4E1708E7C}" type="pres">
      <dgm:prSet presAssocID="{0A33349C-5FB3-2845-B9B8-3FDE6462ACE6}" presName="horz1" presStyleCnt="0"/>
      <dgm:spPr/>
    </dgm:pt>
    <dgm:pt modelId="{D750C1BD-5D96-7A43-BFF1-DD027063A661}" type="pres">
      <dgm:prSet presAssocID="{0A33349C-5FB3-2845-B9B8-3FDE6462ACE6}" presName="tx1" presStyleLbl="revTx" presStyleIdx="4" presStyleCnt="5"/>
      <dgm:spPr/>
    </dgm:pt>
    <dgm:pt modelId="{69AF48AF-FB6B-BF45-B265-7E3A7C4467DC}" type="pres">
      <dgm:prSet presAssocID="{0A33349C-5FB3-2845-B9B8-3FDE6462ACE6}" presName="vert1" presStyleCnt="0"/>
      <dgm:spPr/>
    </dgm:pt>
  </dgm:ptLst>
  <dgm:cxnLst>
    <dgm:cxn modelId="{5812D42E-ADB8-5547-9B0D-6AA1FB532404}" srcId="{9DEE9F67-BB35-0741-B6A6-7DED0D9A76B9}" destId="{2547B021-2F89-0A40-9826-2529391D8C7D}" srcOrd="0" destOrd="0" parTransId="{F6FADF78-CC6A-5F42-9DFB-4D614DB4B3BA}" sibTransId="{80ABDD41-CD58-9949-9979-41608F6D0527}"/>
    <dgm:cxn modelId="{CD04BF36-82DD-034E-84D3-9FD54BEFA794}" srcId="{9DEE9F67-BB35-0741-B6A6-7DED0D9A76B9}" destId="{187E4A0C-3870-F84F-8C2B-501C19220B97}" srcOrd="2" destOrd="0" parTransId="{7BA9B183-CB30-7B4F-BD8D-BD86554B6EBB}" sibTransId="{85DE5DAA-E581-4944-9538-FAD20C5295E5}"/>
    <dgm:cxn modelId="{9C06855C-1B95-8047-B50D-9C179858F8A6}" srcId="{9DEE9F67-BB35-0741-B6A6-7DED0D9A76B9}" destId="{09CAEDEE-D7AF-9F4B-8929-59F53A02A392}" srcOrd="3" destOrd="0" parTransId="{E99120E3-93B5-D34E-8BE7-3824B853817B}" sibTransId="{5221C90E-1553-D146-8DDC-A9A9453152C3}"/>
    <dgm:cxn modelId="{1D7F366C-EA62-E740-B4AA-DF5B007C51A9}" srcId="{9DEE9F67-BB35-0741-B6A6-7DED0D9A76B9}" destId="{04230B51-5160-AA48-B92B-21E538FF2C36}" srcOrd="1" destOrd="0" parTransId="{2FF765B4-39AC-D042-82A0-4521BEF20B26}" sibTransId="{B2197A7E-DBA7-6446-A77A-DD6D69F3070C}"/>
    <dgm:cxn modelId="{333FDC76-4247-F94C-B52A-AB1521BAF07C}" type="presOf" srcId="{9DEE9F67-BB35-0741-B6A6-7DED0D9A76B9}" destId="{C6BB2B8F-DF87-884C-B6D1-A0727B88ABC1}" srcOrd="0" destOrd="0" presId="urn:microsoft.com/office/officeart/2008/layout/LinedList"/>
    <dgm:cxn modelId="{54A94C92-67E0-A944-B15D-EBE7F0572A9B}" srcId="{9DEE9F67-BB35-0741-B6A6-7DED0D9A76B9}" destId="{0A33349C-5FB3-2845-B9B8-3FDE6462ACE6}" srcOrd="4" destOrd="0" parTransId="{E3108579-9FB7-F44D-AF0F-B018766E31F9}" sibTransId="{856F607F-E9F3-B641-AA0D-3DA141006628}"/>
    <dgm:cxn modelId="{250D78A0-6590-5F4A-B3B6-5D1FB0C214EC}" type="presOf" srcId="{0A33349C-5FB3-2845-B9B8-3FDE6462ACE6}" destId="{D750C1BD-5D96-7A43-BFF1-DD027063A661}" srcOrd="0" destOrd="0" presId="urn:microsoft.com/office/officeart/2008/layout/LinedList"/>
    <dgm:cxn modelId="{FC8820BA-BA4A-694F-959B-132F09DC069B}" type="presOf" srcId="{2547B021-2F89-0A40-9826-2529391D8C7D}" destId="{8868C477-4842-FB49-92E8-671979A26010}" srcOrd="0" destOrd="0" presId="urn:microsoft.com/office/officeart/2008/layout/LinedList"/>
    <dgm:cxn modelId="{79002ED6-A5F8-A245-9B72-9413A4A94BBA}" type="presOf" srcId="{09CAEDEE-D7AF-9F4B-8929-59F53A02A392}" destId="{320B090F-D497-7A42-AE63-FB077F5DD0DA}" srcOrd="0" destOrd="0" presId="urn:microsoft.com/office/officeart/2008/layout/LinedList"/>
    <dgm:cxn modelId="{A08E38E0-934E-6640-9B84-538C70BDE6E1}" type="presOf" srcId="{187E4A0C-3870-F84F-8C2B-501C19220B97}" destId="{70BE51EF-F3A9-294C-8A16-38411B424C85}" srcOrd="0" destOrd="0" presId="urn:microsoft.com/office/officeart/2008/layout/LinedList"/>
    <dgm:cxn modelId="{077EE5E2-5C6C-5445-80BB-3F89A75169B8}" type="presOf" srcId="{04230B51-5160-AA48-B92B-21E538FF2C36}" destId="{95D1A87B-5D62-4349-9477-53A1519CF06C}" srcOrd="0" destOrd="0" presId="urn:microsoft.com/office/officeart/2008/layout/LinedList"/>
    <dgm:cxn modelId="{59FA2C19-49E9-F44B-B3D2-56D580F6E1AE}" type="presParOf" srcId="{C6BB2B8F-DF87-884C-B6D1-A0727B88ABC1}" destId="{92FCA292-BBA8-9F42-BAEE-A745E4A71732}" srcOrd="0" destOrd="0" presId="urn:microsoft.com/office/officeart/2008/layout/LinedList"/>
    <dgm:cxn modelId="{674E49DF-980F-954E-B10E-890588CC07E5}" type="presParOf" srcId="{C6BB2B8F-DF87-884C-B6D1-A0727B88ABC1}" destId="{17567609-11E1-F042-9A15-9808A8AAA4FB}" srcOrd="1" destOrd="0" presId="urn:microsoft.com/office/officeart/2008/layout/LinedList"/>
    <dgm:cxn modelId="{2EE35E40-DD7C-C144-BC25-DA6169ED307F}" type="presParOf" srcId="{17567609-11E1-F042-9A15-9808A8AAA4FB}" destId="{8868C477-4842-FB49-92E8-671979A26010}" srcOrd="0" destOrd="0" presId="urn:microsoft.com/office/officeart/2008/layout/LinedList"/>
    <dgm:cxn modelId="{1861D423-A26B-5F4D-8EC5-D1600354C00B}" type="presParOf" srcId="{17567609-11E1-F042-9A15-9808A8AAA4FB}" destId="{E6A9A9CB-5C99-C144-8026-B0AEA684A2F2}" srcOrd="1" destOrd="0" presId="urn:microsoft.com/office/officeart/2008/layout/LinedList"/>
    <dgm:cxn modelId="{978A5F2C-B631-5A43-BD0D-9AE9B2684C74}" type="presParOf" srcId="{C6BB2B8F-DF87-884C-B6D1-A0727B88ABC1}" destId="{47CB7ECF-7976-6542-B672-1E78C684E336}" srcOrd="2" destOrd="0" presId="urn:microsoft.com/office/officeart/2008/layout/LinedList"/>
    <dgm:cxn modelId="{3713D8AF-64C5-0042-88BC-FA1791526297}" type="presParOf" srcId="{C6BB2B8F-DF87-884C-B6D1-A0727B88ABC1}" destId="{FCF785BF-5C26-994E-BBA6-CD785E72BFEA}" srcOrd="3" destOrd="0" presId="urn:microsoft.com/office/officeart/2008/layout/LinedList"/>
    <dgm:cxn modelId="{6D587D4F-FCFD-7147-8146-90FC64CC7643}" type="presParOf" srcId="{FCF785BF-5C26-994E-BBA6-CD785E72BFEA}" destId="{95D1A87B-5D62-4349-9477-53A1519CF06C}" srcOrd="0" destOrd="0" presId="urn:microsoft.com/office/officeart/2008/layout/LinedList"/>
    <dgm:cxn modelId="{59E6D4CA-2673-A04C-BC48-989C85054354}" type="presParOf" srcId="{FCF785BF-5C26-994E-BBA6-CD785E72BFEA}" destId="{04EA88BC-1046-6044-8B88-853F373356FC}" srcOrd="1" destOrd="0" presId="urn:microsoft.com/office/officeart/2008/layout/LinedList"/>
    <dgm:cxn modelId="{D0F2F0C3-7477-7847-B00A-811CD87626E2}" type="presParOf" srcId="{C6BB2B8F-DF87-884C-B6D1-A0727B88ABC1}" destId="{39833F93-2AF7-3D4C-B937-E3E5D224B078}" srcOrd="4" destOrd="0" presId="urn:microsoft.com/office/officeart/2008/layout/LinedList"/>
    <dgm:cxn modelId="{D8477F0B-938D-B54D-B219-EDBEE6F866F2}" type="presParOf" srcId="{C6BB2B8F-DF87-884C-B6D1-A0727B88ABC1}" destId="{3BB97A36-2133-3E47-A564-39B2D419555B}" srcOrd="5" destOrd="0" presId="urn:microsoft.com/office/officeart/2008/layout/LinedList"/>
    <dgm:cxn modelId="{C6EDB26B-729C-1B40-A24E-7838E7DCD8B3}" type="presParOf" srcId="{3BB97A36-2133-3E47-A564-39B2D419555B}" destId="{70BE51EF-F3A9-294C-8A16-38411B424C85}" srcOrd="0" destOrd="0" presId="urn:microsoft.com/office/officeart/2008/layout/LinedList"/>
    <dgm:cxn modelId="{FCF1BEA3-DBCD-D642-8576-70DC72C1913A}" type="presParOf" srcId="{3BB97A36-2133-3E47-A564-39B2D419555B}" destId="{C0422843-D48E-D245-AB14-0CF7EB7650AF}" srcOrd="1" destOrd="0" presId="urn:microsoft.com/office/officeart/2008/layout/LinedList"/>
    <dgm:cxn modelId="{B3A31485-B88E-8649-8D99-DDEEFBB4CBF1}" type="presParOf" srcId="{C6BB2B8F-DF87-884C-B6D1-A0727B88ABC1}" destId="{8E0232E5-F9A4-1248-BFD7-8077555E4FB6}" srcOrd="6" destOrd="0" presId="urn:microsoft.com/office/officeart/2008/layout/LinedList"/>
    <dgm:cxn modelId="{0608E7B6-FCBD-8A49-96C6-4980A5205A55}" type="presParOf" srcId="{C6BB2B8F-DF87-884C-B6D1-A0727B88ABC1}" destId="{E6DFF1E8-4825-A648-AF48-698517BE69AF}" srcOrd="7" destOrd="0" presId="urn:microsoft.com/office/officeart/2008/layout/LinedList"/>
    <dgm:cxn modelId="{F0EA3CBB-FADF-0B48-83C6-CB4DE9C9989D}" type="presParOf" srcId="{E6DFF1E8-4825-A648-AF48-698517BE69AF}" destId="{320B090F-D497-7A42-AE63-FB077F5DD0DA}" srcOrd="0" destOrd="0" presId="urn:microsoft.com/office/officeart/2008/layout/LinedList"/>
    <dgm:cxn modelId="{DE58CAA2-B8DA-B440-80BC-CFB62DB89F20}" type="presParOf" srcId="{E6DFF1E8-4825-A648-AF48-698517BE69AF}" destId="{6A980D3C-5862-9E47-99FC-3BFEC66456C4}" srcOrd="1" destOrd="0" presId="urn:microsoft.com/office/officeart/2008/layout/LinedList"/>
    <dgm:cxn modelId="{8A57F309-F281-5042-B6D3-B90F35B4CB0D}" type="presParOf" srcId="{C6BB2B8F-DF87-884C-B6D1-A0727B88ABC1}" destId="{AB545A4D-BD2C-0C48-95FD-550AD13CCD31}" srcOrd="8" destOrd="0" presId="urn:microsoft.com/office/officeart/2008/layout/LinedList"/>
    <dgm:cxn modelId="{F61DE3C3-F1CE-2545-9D30-1045B5EB971A}" type="presParOf" srcId="{C6BB2B8F-DF87-884C-B6D1-A0727B88ABC1}" destId="{A69FD27A-EA79-5E48-80F6-D0F4E1708E7C}" srcOrd="9" destOrd="0" presId="urn:microsoft.com/office/officeart/2008/layout/LinedList"/>
    <dgm:cxn modelId="{3EC04FB1-C9D5-244C-8B50-DEAEB3C95934}" type="presParOf" srcId="{A69FD27A-EA79-5E48-80F6-D0F4E1708E7C}" destId="{D750C1BD-5D96-7A43-BFF1-DD027063A661}" srcOrd="0" destOrd="0" presId="urn:microsoft.com/office/officeart/2008/layout/LinedList"/>
    <dgm:cxn modelId="{6B455E09-50A8-C74F-97F9-946DE7E47BE6}" type="presParOf" srcId="{A69FD27A-EA79-5E48-80F6-D0F4E1708E7C}" destId="{69AF48AF-FB6B-BF45-B265-7E3A7C4467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81B97B-4D96-C945-BB7E-605F6FB15694}"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zh-CN" altLang="en-US"/>
        </a:p>
      </dgm:t>
    </dgm:pt>
    <dgm:pt modelId="{A18A2FC6-1936-9D40-AF67-E3EBA64BF087}">
      <dgm:prSet custT="1"/>
      <dgm:spPr/>
      <dgm:t>
        <a:bodyPr/>
        <a:lstStyle/>
        <a:p>
          <a:r>
            <a:rPr lang="zh-CN" altLang="en-US" sz="1200" b="0" i="0" u="none"/>
            <a:t>第一条 为了加强对城市房地产的管理，维护房地产市场秩序，保障房地产权利人的合法权益，促进房地产业的健康发展，制定本法。</a:t>
          </a:r>
        </a:p>
      </dgm:t>
    </dgm:pt>
    <dgm:pt modelId="{7E40C64D-B2AB-184C-8EEC-93C5368CF2D0}" type="parTrans" cxnId="{EBD14321-0AC5-F94C-81B8-EFD133CD162A}">
      <dgm:prSet/>
      <dgm:spPr/>
      <dgm:t>
        <a:bodyPr/>
        <a:lstStyle/>
        <a:p>
          <a:endParaRPr lang="zh-CN" altLang="en-US" sz="1200"/>
        </a:p>
      </dgm:t>
    </dgm:pt>
    <dgm:pt modelId="{399DC1EB-1CCA-9743-AE65-02FB89E91117}" type="sibTrans" cxnId="{EBD14321-0AC5-F94C-81B8-EFD133CD162A}">
      <dgm:prSet/>
      <dgm:spPr/>
      <dgm:t>
        <a:bodyPr/>
        <a:lstStyle/>
        <a:p>
          <a:endParaRPr lang="zh-CN" altLang="en-US" sz="1200"/>
        </a:p>
      </dgm:t>
    </dgm:pt>
    <dgm:pt modelId="{E682362B-33DC-244A-94BC-30CBF4E1E753}">
      <dgm:prSet custT="1"/>
      <dgm:spPr/>
      <dgm:t>
        <a:bodyPr/>
        <a:lstStyle/>
        <a:p>
          <a:r>
            <a:rPr lang="zh-CN" altLang="en-US" sz="1200" b="0" i="0" u="none"/>
            <a:t>第二条 在中华人民共和国城市规划区国有土地（以下简称国有土地）范围内取得房地产开发用地的土地使用权，从事房地产开发、房地产交易，实施房地产管理，应当遵守本法。</a:t>
          </a:r>
        </a:p>
      </dgm:t>
    </dgm:pt>
    <dgm:pt modelId="{7A519787-5A35-3A43-BA1E-20B7716013DD}" type="parTrans" cxnId="{09875D60-9EF4-2949-94A8-D43A08AC7FEC}">
      <dgm:prSet/>
      <dgm:spPr/>
      <dgm:t>
        <a:bodyPr/>
        <a:lstStyle/>
        <a:p>
          <a:endParaRPr lang="zh-CN" altLang="en-US" sz="1200"/>
        </a:p>
      </dgm:t>
    </dgm:pt>
    <dgm:pt modelId="{E5E96282-9738-3049-A1E2-52519428E9B2}" type="sibTrans" cxnId="{09875D60-9EF4-2949-94A8-D43A08AC7FEC}">
      <dgm:prSet/>
      <dgm:spPr/>
      <dgm:t>
        <a:bodyPr/>
        <a:lstStyle/>
        <a:p>
          <a:endParaRPr lang="zh-CN" altLang="en-US" sz="1200"/>
        </a:p>
      </dgm:t>
    </dgm:pt>
    <dgm:pt modelId="{9D015E88-68B2-1441-9331-26744AB0AF25}">
      <dgm:prSet custT="1"/>
      <dgm:spPr/>
      <dgm:t>
        <a:bodyPr/>
        <a:lstStyle/>
        <a:p>
          <a:r>
            <a:rPr lang="zh-CN" altLang="en-US" sz="1200" b="0" i="0" u="none"/>
            <a:t>本法所称房屋，是指土地上的房屋等建筑物及构筑物。</a:t>
          </a:r>
        </a:p>
      </dgm:t>
    </dgm:pt>
    <dgm:pt modelId="{6A2C90AA-BC34-B447-8C85-2E8A4A26EB46}" type="parTrans" cxnId="{EC3859B3-78E0-4C42-81E4-EE0D82831D42}">
      <dgm:prSet/>
      <dgm:spPr/>
      <dgm:t>
        <a:bodyPr/>
        <a:lstStyle/>
        <a:p>
          <a:endParaRPr lang="zh-CN" altLang="en-US" sz="1200"/>
        </a:p>
      </dgm:t>
    </dgm:pt>
    <dgm:pt modelId="{9E4DF1A2-20B3-BE44-B773-792B043BB905}" type="sibTrans" cxnId="{EC3859B3-78E0-4C42-81E4-EE0D82831D42}">
      <dgm:prSet/>
      <dgm:spPr/>
      <dgm:t>
        <a:bodyPr/>
        <a:lstStyle/>
        <a:p>
          <a:endParaRPr lang="zh-CN" altLang="en-US" sz="1200"/>
        </a:p>
      </dgm:t>
    </dgm:pt>
    <dgm:pt modelId="{362EA595-0BFB-5648-ADDF-37E2A39C2E6C}">
      <dgm:prSet custT="1"/>
      <dgm:spPr/>
      <dgm:t>
        <a:bodyPr/>
        <a:lstStyle/>
        <a:p>
          <a:r>
            <a:rPr lang="zh-CN" altLang="en-US" sz="1200" b="0" i="0" u="none"/>
            <a:t>本法所称房地产开发，是指在依据本法取得国有土地使用权的土地上进行基础设施、房屋建设的行为。</a:t>
          </a:r>
        </a:p>
      </dgm:t>
    </dgm:pt>
    <dgm:pt modelId="{A2997D0A-484E-0D48-88F5-CEBB81B3B9F6}" type="parTrans" cxnId="{088C8507-92A1-6242-BE41-A19281EE5951}">
      <dgm:prSet/>
      <dgm:spPr/>
      <dgm:t>
        <a:bodyPr/>
        <a:lstStyle/>
        <a:p>
          <a:endParaRPr lang="zh-CN" altLang="en-US" sz="1200"/>
        </a:p>
      </dgm:t>
    </dgm:pt>
    <dgm:pt modelId="{03A00147-45CF-7742-8D13-EC5CD343024C}" type="sibTrans" cxnId="{088C8507-92A1-6242-BE41-A19281EE5951}">
      <dgm:prSet/>
      <dgm:spPr/>
      <dgm:t>
        <a:bodyPr/>
        <a:lstStyle/>
        <a:p>
          <a:endParaRPr lang="zh-CN" altLang="en-US" sz="1200"/>
        </a:p>
      </dgm:t>
    </dgm:pt>
    <dgm:pt modelId="{02D9485E-33F8-974C-A43B-04511906C61C}">
      <dgm:prSet custT="1"/>
      <dgm:spPr/>
      <dgm:t>
        <a:bodyPr/>
        <a:lstStyle/>
        <a:p>
          <a:r>
            <a:rPr lang="zh-CN" altLang="en-US" sz="1200" b="0" i="0" u="none"/>
            <a:t>本法所称房地产交易，包括房地产转让、房地产抵押和房屋租赁。</a:t>
          </a:r>
        </a:p>
      </dgm:t>
    </dgm:pt>
    <dgm:pt modelId="{CE95DB42-EE35-AF4A-867D-D1369C987FD7}" type="parTrans" cxnId="{698ECD1F-3075-F944-BFC1-BCB7A10185B0}">
      <dgm:prSet/>
      <dgm:spPr/>
      <dgm:t>
        <a:bodyPr/>
        <a:lstStyle/>
        <a:p>
          <a:endParaRPr lang="zh-CN" altLang="en-US" sz="1200"/>
        </a:p>
      </dgm:t>
    </dgm:pt>
    <dgm:pt modelId="{439B39DB-BB05-004B-A181-2B345DDA8BBB}" type="sibTrans" cxnId="{698ECD1F-3075-F944-BFC1-BCB7A10185B0}">
      <dgm:prSet/>
      <dgm:spPr/>
      <dgm:t>
        <a:bodyPr/>
        <a:lstStyle/>
        <a:p>
          <a:endParaRPr lang="zh-CN" altLang="en-US" sz="1200"/>
        </a:p>
      </dgm:t>
    </dgm:pt>
    <dgm:pt modelId="{26E2085E-3054-334F-94D1-3983BFC8B467}">
      <dgm:prSet custT="1"/>
      <dgm:spPr/>
      <dgm:t>
        <a:bodyPr/>
        <a:lstStyle/>
        <a:p>
          <a:r>
            <a:rPr lang="zh-CN" altLang="en-US" sz="1200" b="0" i="0" u="none"/>
            <a:t>第三条 国家依法实行国有土地有偿、有限期使用制度。 但是，国家在本法规定的范围内划拨国有土地使用权的除外。</a:t>
          </a:r>
        </a:p>
      </dgm:t>
    </dgm:pt>
    <dgm:pt modelId="{17F25313-7815-C443-80ED-29320D3801F9}" type="parTrans" cxnId="{78A255BD-DAB9-8E4C-851D-A55F95BAE53F}">
      <dgm:prSet/>
      <dgm:spPr/>
      <dgm:t>
        <a:bodyPr/>
        <a:lstStyle/>
        <a:p>
          <a:endParaRPr lang="zh-CN" altLang="en-US" sz="1200"/>
        </a:p>
      </dgm:t>
    </dgm:pt>
    <dgm:pt modelId="{04A9CAB2-F5DD-FF4F-91AE-E3041BB8AC72}" type="sibTrans" cxnId="{78A255BD-DAB9-8E4C-851D-A55F95BAE53F}">
      <dgm:prSet/>
      <dgm:spPr/>
      <dgm:t>
        <a:bodyPr/>
        <a:lstStyle/>
        <a:p>
          <a:endParaRPr lang="zh-CN" altLang="en-US" sz="1200"/>
        </a:p>
      </dgm:t>
    </dgm:pt>
    <dgm:pt modelId="{A5F10F14-7C9D-204B-A266-FC578389E6D9}">
      <dgm:prSet custT="1"/>
      <dgm:spPr/>
      <dgm:t>
        <a:bodyPr/>
        <a:lstStyle/>
        <a:p>
          <a:r>
            <a:rPr lang="zh-CN" altLang="en-US" sz="1200" b="0" i="0" u="none"/>
            <a:t>第四条 国家根据社会、经济发展水平，扶持发展居民住宅建设，逐步改善居民的居住条件。</a:t>
          </a:r>
        </a:p>
      </dgm:t>
    </dgm:pt>
    <dgm:pt modelId="{4835306B-FC09-A54A-AD27-3CE602F1EDAC}" type="parTrans" cxnId="{CF8ECC06-D5FE-2747-B630-A823B8318A73}">
      <dgm:prSet/>
      <dgm:spPr/>
      <dgm:t>
        <a:bodyPr/>
        <a:lstStyle/>
        <a:p>
          <a:endParaRPr lang="zh-CN" altLang="en-US" sz="1200"/>
        </a:p>
      </dgm:t>
    </dgm:pt>
    <dgm:pt modelId="{370143F6-60B2-6646-8CE6-574313078CCB}" type="sibTrans" cxnId="{CF8ECC06-D5FE-2747-B630-A823B8318A73}">
      <dgm:prSet/>
      <dgm:spPr/>
      <dgm:t>
        <a:bodyPr/>
        <a:lstStyle/>
        <a:p>
          <a:endParaRPr lang="zh-CN" altLang="en-US" sz="1200"/>
        </a:p>
      </dgm:t>
    </dgm:pt>
    <dgm:pt modelId="{4974710F-FD01-6F4F-B605-B28AA973EEF1}">
      <dgm:prSet custT="1"/>
      <dgm:spPr/>
      <dgm:t>
        <a:bodyPr/>
        <a:lstStyle/>
        <a:p>
          <a:r>
            <a:rPr lang="zh-CN" altLang="en-US" sz="1200" b="0" i="0" u="none"/>
            <a:t>第五条 房地产权利人应当遵守法律和行政法规，依法纳税。 房地产权利人的合法权益受法律保护，任何单位和个人不得侵犯。</a:t>
          </a:r>
        </a:p>
      </dgm:t>
    </dgm:pt>
    <dgm:pt modelId="{8FC29922-1B58-FE45-86B4-85F327E217FB}" type="parTrans" cxnId="{E40E5323-B937-7842-A5B3-7BADFCB2B71C}">
      <dgm:prSet/>
      <dgm:spPr/>
      <dgm:t>
        <a:bodyPr/>
        <a:lstStyle/>
        <a:p>
          <a:endParaRPr lang="zh-CN" altLang="en-US" sz="1200"/>
        </a:p>
      </dgm:t>
    </dgm:pt>
    <dgm:pt modelId="{2FC2689C-A0F5-4147-96E8-F62F69A24E91}" type="sibTrans" cxnId="{E40E5323-B937-7842-A5B3-7BADFCB2B71C}">
      <dgm:prSet/>
      <dgm:spPr/>
      <dgm:t>
        <a:bodyPr/>
        <a:lstStyle/>
        <a:p>
          <a:endParaRPr lang="zh-CN" altLang="en-US" sz="1200"/>
        </a:p>
      </dgm:t>
    </dgm:pt>
    <dgm:pt modelId="{31166E35-F296-0C4E-A11F-E387F5E7E6DB}">
      <dgm:prSet custT="1"/>
      <dgm:spPr/>
      <dgm:t>
        <a:bodyPr/>
        <a:lstStyle/>
        <a:p>
          <a:r>
            <a:rPr lang="zh-CN" altLang="en-US" sz="1200" b="0" i="0" u="none"/>
            <a:t>第六条 为了公共利益的需要，国家可以征收国有土地上单位和个人的房屋，并依法给予拆迁补偿，维护被征收人的合法权益； 征收个人住宅的，还应当保障被征收人的居住条件。 具体办法由国务院规定。</a:t>
          </a:r>
        </a:p>
      </dgm:t>
    </dgm:pt>
    <dgm:pt modelId="{A4629114-B3AA-0E41-B677-871A335847F2}" type="parTrans" cxnId="{B732C2D3-F79F-4A4A-BFC0-A79CE9D0B21F}">
      <dgm:prSet/>
      <dgm:spPr/>
      <dgm:t>
        <a:bodyPr/>
        <a:lstStyle/>
        <a:p>
          <a:endParaRPr lang="zh-CN" altLang="en-US" sz="1200"/>
        </a:p>
      </dgm:t>
    </dgm:pt>
    <dgm:pt modelId="{C2DF4316-C280-2A40-9E66-1B325FE31C41}" type="sibTrans" cxnId="{B732C2D3-F79F-4A4A-BFC0-A79CE9D0B21F}">
      <dgm:prSet/>
      <dgm:spPr/>
      <dgm:t>
        <a:bodyPr/>
        <a:lstStyle/>
        <a:p>
          <a:endParaRPr lang="zh-CN" altLang="en-US" sz="1200"/>
        </a:p>
      </dgm:t>
    </dgm:pt>
    <dgm:pt modelId="{50499B0E-BCDB-6D4D-8DFB-9DE63C20C633}">
      <dgm:prSet custT="1"/>
      <dgm:spPr/>
      <dgm:t>
        <a:bodyPr/>
        <a:lstStyle/>
        <a:p>
          <a:r>
            <a:rPr lang="zh-CN" altLang="en-US" sz="1200" b="0" i="0" u="none"/>
            <a:t>第七条 国务院建设行政主管部门、土地管理部门依照国务院规定的职权划分，各司其职，密切配合，管理全国房地产工作。</a:t>
          </a:r>
        </a:p>
      </dgm:t>
    </dgm:pt>
    <dgm:pt modelId="{84399247-B9A4-B04F-BF47-6AF92C880B39}" type="parTrans" cxnId="{A76E41FA-AC1C-BF45-B031-C65E63220458}">
      <dgm:prSet/>
      <dgm:spPr/>
      <dgm:t>
        <a:bodyPr/>
        <a:lstStyle/>
        <a:p>
          <a:endParaRPr lang="zh-CN" altLang="en-US" sz="1200"/>
        </a:p>
      </dgm:t>
    </dgm:pt>
    <dgm:pt modelId="{47261D5A-D4CC-FC4E-8DE2-4B8949E071EB}" type="sibTrans" cxnId="{A76E41FA-AC1C-BF45-B031-C65E63220458}">
      <dgm:prSet/>
      <dgm:spPr/>
      <dgm:t>
        <a:bodyPr/>
        <a:lstStyle/>
        <a:p>
          <a:endParaRPr lang="zh-CN" altLang="en-US" sz="1200"/>
        </a:p>
      </dgm:t>
    </dgm:pt>
    <dgm:pt modelId="{31725EA5-6FFD-154B-BB9E-086030B80527}">
      <dgm:prSet custT="1"/>
      <dgm:spPr/>
      <dgm:t>
        <a:bodyPr/>
        <a:lstStyle/>
        <a:p>
          <a:r>
            <a:rPr lang="zh-CN" altLang="en-US" sz="1200" b="0" i="0" u="none"/>
            <a:t>县级以上地方人民政府房产管理、土地管理部门的机构设置及其职权由省、自治区、直辖市人民政府确定。</a:t>
          </a:r>
        </a:p>
      </dgm:t>
    </dgm:pt>
    <dgm:pt modelId="{4658A8C7-9E0F-4B48-9C16-442D77C8A9A4}" type="parTrans" cxnId="{AD3BE2DC-4DD1-B347-94D4-2684BE627243}">
      <dgm:prSet/>
      <dgm:spPr/>
      <dgm:t>
        <a:bodyPr/>
        <a:lstStyle/>
        <a:p>
          <a:endParaRPr lang="zh-CN" altLang="en-US" sz="1200"/>
        </a:p>
      </dgm:t>
    </dgm:pt>
    <dgm:pt modelId="{020E9B37-40BE-DB44-99DF-34B86F47A84D}" type="sibTrans" cxnId="{AD3BE2DC-4DD1-B347-94D4-2684BE627243}">
      <dgm:prSet/>
      <dgm:spPr/>
      <dgm:t>
        <a:bodyPr/>
        <a:lstStyle/>
        <a:p>
          <a:endParaRPr lang="zh-CN" altLang="en-US" sz="1200"/>
        </a:p>
      </dgm:t>
    </dgm:pt>
    <dgm:pt modelId="{9822E7FC-9025-A844-BFFA-8C3E09302756}" type="pres">
      <dgm:prSet presAssocID="{1281B97B-4D96-C945-BB7E-605F6FB15694}" presName="vert0" presStyleCnt="0">
        <dgm:presLayoutVars>
          <dgm:dir/>
          <dgm:animOne val="branch"/>
          <dgm:animLvl val="lvl"/>
        </dgm:presLayoutVars>
      </dgm:prSet>
      <dgm:spPr/>
    </dgm:pt>
    <dgm:pt modelId="{E19C1EEE-F7F9-4644-B5F9-C06F1ADC7EC7}" type="pres">
      <dgm:prSet presAssocID="{A18A2FC6-1936-9D40-AF67-E3EBA64BF087}" presName="thickLine" presStyleLbl="alignNode1" presStyleIdx="0" presStyleCnt="11"/>
      <dgm:spPr/>
    </dgm:pt>
    <dgm:pt modelId="{BD2C7A4F-7D71-D24F-8B0F-6B6A95EB3136}" type="pres">
      <dgm:prSet presAssocID="{A18A2FC6-1936-9D40-AF67-E3EBA64BF087}" presName="horz1" presStyleCnt="0"/>
      <dgm:spPr/>
    </dgm:pt>
    <dgm:pt modelId="{19A94E5E-A85A-9949-BB7C-D6A8ABD1E04D}" type="pres">
      <dgm:prSet presAssocID="{A18A2FC6-1936-9D40-AF67-E3EBA64BF087}" presName="tx1" presStyleLbl="revTx" presStyleIdx="0" presStyleCnt="11"/>
      <dgm:spPr/>
    </dgm:pt>
    <dgm:pt modelId="{F731EAC0-D0D3-FF47-B948-0EA92C24FF28}" type="pres">
      <dgm:prSet presAssocID="{A18A2FC6-1936-9D40-AF67-E3EBA64BF087}" presName="vert1" presStyleCnt="0"/>
      <dgm:spPr/>
    </dgm:pt>
    <dgm:pt modelId="{45560D13-36CF-9C4A-93B1-C2EA55D42361}" type="pres">
      <dgm:prSet presAssocID="{E682362B-33DC-244A-94BC-30CBF4E1E753}" presName="thickLine" presStyleLbl="alignNode1" presStyleIdx="1" presStyleCnt="11"/>
      <dgm:spPr/>
    </dgm:pt>
    <dgm:pt modelId="{5149BAC7-9D73-C24E-87E4-24B5C1565829}" type="pres">
      <dgm:prSet presAssocID="{E682362B-33DC-244A-94BC-30CBF4E1E753}" presName="horz1" presStyleCnt="0"/>
      <dgm:spPr/>
    </dgm:pt>
    <dgm:pt modelId="{68895E2A-2B0F-1F4A-AAF6-5ED3424EC01B}" type="pres">
      <dgm:prSet presAssocID="{E682362B-33DC-244A-94BC-30CBF4E1E753}" presName="tx1" presStyleLbl="revTx" presStyleIdx="1" presStyleCnt="11"/>
      <dgm:spPr/>
    </dgm:pt>
    <dgm:pt modelId="{B97F340B-A225-EE45-A88E-8B469A445F1B}" type="pres">
      <dgm:prSet presAssocID="{E682362B-33DC-244A-94BC-30CBF4E1E753}" presName="vert1" presStyleCnt="0"/>
      <dgm:spPr/>
    </dgm:pt>
    <dgm:pt modelId="{88A22FF9-87D2-454D-977F-DB8007542CF5}" type="pres">
      <dgm:prSet presAssocID="{9D015E88-68B2-1441-9331-26744AB0AF25}" presName="thickLine" presStyleLbl="alignNode1" presStyleIdx="2" presStyleCnt="11"/>
      <dgm:spPr/>
    </dgm:pt>
    <dgm:pt modelId="{822BE4F4-7B6B-FF44-8795-89FB1A5AA4A8}" type="pres">
      <dgm:prSet presAssocID="{9D015E88-68B2-1441-9331-26744AB0AF25}" presName="horz1" presStyleCnt="0"/>
      <dgm:spPr/>
    </dgm:pt>
    <dgm:pt modelId="{8A2CEBAC-3993-104E-AA58-6771B59CC816}" type="pres">
      <dgm:prSet presAssocID="{9D015E88-68B2-1441-9331-26744AB0AF25}" presName="tx1" presStyleLbl="revTx" presStyleIdx="2" presStyleCnt="11"/>
      <dgm:spPr/>
    </dgm:pt>
    <dgm:pt modelId="{BDA29DA5-D724-154D-84C5-C1C66DB0F349}" type="pres">
      <dgm:prSet presAssocID="{9D015E88-68B2-1441-9331-26744AB0AF25}" presName="vert1" presStyleCnt="0"/>
      <dgm:spPr/>
    </dgm:pt>
    <dgm:pt modelId="{A9FA6AB2-6137-F744-A210-E2CF210BEB2C}" type="pres">
      <dgm:prSet presAssocID="{362EA595-0BFB-5648-ADDF-37E2A39C2E6C}" presName="thickLine" presStyleLbl="alignNode1" presStyleIdx="3" presStyleCnt="11"/>
      <dgm:spPr/>
    </dgm:pt>
    <dgm:pt modelId="{64095C42-9939-A442-BF93-DB31ABF8EB78}" type="pres">
      <dgm:prSet presAssocID="{362EA595-0BFB-5648-ADDF-37E2A39C2E6C}" presName="horz1" presStyleCnt="0"/>
      <dgm:spPr/>
    </dgm:pt>
    <dgm:pt modelId="{FB56261C-ACF7-2B41-BACF-30DB16CAF578}" type="pres">
      <dgm:prSet presAssocID="{362EA595-0BFB-5648-ADDF-37E2A39C2E6C}" presName="tx1" presStyleLbl="revTx" presStyleIdx="3" presStyleCnt="11"/>
      <dgm:spPr/>
    </dgm:pt>
    <dgm:pt modelId="{6B9FAE78-80EA-A541-AEBB-926C9D1F2E3D}" type="pres">
      <dgm:prSet presAssocID="{362EA595-0BFB-5648-ADDF-37E2A39C2E6C}" presName="vert1" presStyleCnt="0"/>
      <dgm:spPr/>
    </dgm:pt>
    <dgm:pt modelId="{941CE396-1C7E-654A-B340-D4BD8711050D}" type="pres">
      <dgm:prSet presAssocID="{02D9485E-33F8-974C-A43B-04511906C61C}" presName="thickLine" presStyleLbl="alignNode1" presStyleIdx="4" presStyleCnt="11"/>
      <dgm:spPr/>
    </dgm:pt>
    <dgm:pt modelId="{01D6A339-9F6A-5944-9281-509D9B4D9C54}" type="pres">
      <dgm:prSet presAssocID="{02D9485E-33F8-974C-A43B-04511906C61C}" presName="horz1" presStyleCnt="0"/>
      <dgm:spPr/>
    </dgm:pt>
    <dgm:pt modelId="{E777849A-95E7-9F48-B913-612758714DDD}" type="pres">
      <dgm:prSet presAssocID="{02D9485E-33F8-974C-A43B-04511906C61C}" presName="tx1" presStyleLbl="revTx" presStyleIdx="4" presStyleCnt="11"/>
      <dgm:spPr/>
    </dgm:pt>
    <dgm:pt modelId="{27846141-F2B6-324D-98A9-E6149E12E9B2}" type="pres">
      <dgm:prSet presAssocID="{02D9485E-33F8-974C-A43B-04511906C61C}" presName="vert1" presStyleCnt="0"/>
      <dgm:spPr/>
    </dgm:pt>
    <dgm:pt modelId="{AFC53AD9-3309-F742-9632-D8BC47C85079}" type="pres">
      <dgm:prSet presAssocID="{26E2085E-3054-334F-94D1-3983BFC8B467}" presName="thickLine" presStyleLbl="alignNode1" presStyleIdx="5" presStyleCnt="11"/>
      <dgm:spPr/>
    </dgm:pt>
    <dgm:pt modelId="{042F5A6B-342E-7D49-AAF4-2D3B745EE177}" type="pres">
      <dgm:prSet presAssocID="{26E2085E-3054-334F-94D1-3983BFC8B467}" presName="horz1" presStyleCnt="0"/>
      <dgm:spPr/>
    </dgm:pt>
    <dgm:pt modelId="{3BD2B663-BF95-794F-B17E-3B96CFA6D09D}" type="pres">
      <dgm:prSet presAssocID="{26E2085E-3054-334F-94D1-3983BFC8B467}" presName="tx1" presStyleLbl="revTx" presStyleIdx="5" presStyleCnt="11"/>
      <dgm:spPr/>
    </dgm:pt>
    <dgm:pt modelId="{E523121F-DA62-8E49-84FC-CEB8236C9F4E}" type="pres">
      <dgm:prSet presAssocID="{26E2085E-3054-334F-94D1-3983BFC8B467}" presName="vert1" presStyleCnt="0"/>
      <dgm:spPr/>
    </dgm:pt>
    <dgm:pt modelId="{BD7F7708-A040-DC47-AC19-56C7457E15AE}" type="pres">
      <dgm:prSet presAssocID="{A5F10F14-7C9D-204B-A266-FC578389E6D9}" presName="thickLine" presStyleLbl="alignNode1" presStyleIdx="6" presStyleCnt="11"/>
      <dgm:spPr/>
    </dgm:pt>
    <dgm:pt modelId="{38CC4DF7-9FDD-104A-8146-3E5863FDC1C3}" type="pres">
      <dgm:prSet presAssocID="{A5F10F14-7C9D-204B-A266-FC578389E6D9}" presName="horz1" presStyleCnt="0"/>
      <dgm:spPr/>
    </dgm:pt>
    <dgm:pt modelId="{01993BC5-A61F-B443-B038-DE1CD1A579D7}" type="pres">
      <dgm:prSet presAssocID="{A5F10F14-7C9D-204B-A266-FC578389E6D9}" presName="tx1" presStyleLbl="revTx" presStyleIdx="6" presStyleCnt="11"/>
      <dgm:spPr/>
    </dgm:pt>
    <dgm:pt modelId="{0AE8CCB4-5FC1-464C-A7EE-B19F4F290706}" type="pres">
      <dgm:prSet presAssocID="{A5F10F14-7C9D-204B-A266-FC578389E6D9}" presName="vert1" presStyleCnt="0"/>
      <dgm:spPr/>
    </dgm:pt>
    <dgm:pt modelId="{2F18EC0E-2BC0-A042-8560-2895512FADF6}" type="pres">
      <dgm:prSet presAssocID="{4974710F-FD01-6F4F-B605-B28AA973EEF1}" presName="thickLine" presStyleLbl="alignNode1" presStyleIdx="7" presStyleCnt="11"/>
      <dgm:spPr/>
    </dgm:pt>
    <dgm:pt modelId="{09E002AA-FCDB-5341-90C8-0F246EEBC7F5}" type="pres">
      <dgm:prSet presAssocID="{4974710F-FD01-6F4F-B605-B28AA973EEF1}" presName="horz1" presStyleCnt="0"/>
      <dgm:spPr/>
    </dgm:pt>
    <dgm:pt modelId="{D905EE8D-C9E3-8844-9CA4-F32833A7A0E2}" type="pres">
      <dgm:prSet presAssocID="{4974710F-FD01-6F4F-B605-B28AA973EEF1}" presName="tx1" presStyleLbl="revTx" presStyleIdx="7" presStyleCnt="11"/>
      <dgm:spPr/>
    </dgm:pt>
    <dgm:pt modelId="{9C0506FF-BEF1-1341-B359-A74F15C365B6}" type="pres">
      <dgm:prSet presAssocID="{4974710F-FD01-6F4F-B605-B28AA973EEF1}" presName="vert1" presStyleCnt="0"/>
      <dgm:spPr/>
    </dgm:pt>
    <dgm:pt modelId="{5441C590-763E-F745-9FAD-A5D7C9C0511C}" type="pres">
      <dgm:prSet presAssocID="{31166E35-F296-0C4E-A11F-E387F5E7E6DB}" presName="thickLine" presStyleLbl="alignNode1" presStyleIdx="8" presStyleCnt="11"/>
      <dgm:spPr/>
    </dgm:pt>
    <dgm:pt modelId="{CB3DCA1C-BCA0-6B4F-A93D-51F5BC934543}" type="pres">
      <dgm:prSet presAssocID="{31166E35-F296-0C4E-A11F-E387F5E7E6DB}" presName="horz1" presStyleCnt="0"/>
      <dgm:spPr/>
    </dgm:pt>
    <dgm:pt modelId="{7C965E0A-0452-2542-9865-D33D8AC3F285}" type="pres">
      <dgm:prSet presAssocID="{31166E35-F296-0C4E-A11F-E387F5E7E6DB}" presName="tx1" presStyleLbl="revTx" presStyleIdx="8" presStyleCnt="11"/>
      <dgm:spPr/>
    </dgm:pt>
    <dgm:pt modelId="{336AFC7D-66FD-4048-9DFA-0DD7C56B4537}" type="pres">
      <dgm:prSet presAssocID="{31166E35-F296-0C4E-A11F-E387F5E7E6DB}" presName="vert1" presStyleCnt="0"/>
      <dgm:spPr/>
    </dgm:pt>
    <dgm:pt modelId="{78B0AF26-E424-D345-9405-7E1865D519F3}" type="pres">
      <dgm:prSet presAssocID="{50499B0E-BCDB-6D4D-8DFB-9DE63C20C633}" presName="thickLine" presStyleLbl="alignNode1" presStyleIdx="9" presStyleCnt="11"/>
      <dgm:spPr/>
    </dgm:pt>
    <dgm:pt modelId="{034D7071-819B-394D-A081-792A39C61AB4}" type="pres">
      <dgm:prSet presAssocID="{50499B0E-BCDB-6D4D-8DFB-9DE63C20C633}" presName="horz1" presStyleCnt="0"/>
      <dgm:spPr/>
    </dgm:pt>
    <dgm:pt modelId="{CB77152F-8891-6344-B905-D8F74F31840A}" type="pres">
      <dgm:prSet presAssocID="{50499B0E-BCDB-6D4D-8DFB-9DE63C20C633}" presName="tx1" presStyleLbl="revTx" presStyleIdx="9" presStyleCnt="11"/>
      <dgm:spPr/>
    </dgm:pt>
    <dgm:pt modelId="{04F104AA-D955-C44E-9690-4860D4647287}" type="pres">
      <dgm:prSet presAssocID="{50499B0E-BCDB-6D4D-8DFB-9DE63C20C633}" presName="vert1" presStyleCnt="0"/>
      <dgm:spPr/>
    </dgm:pt>
    <dgm:pt modelId="{68B28CC7-C8DB-3740-BFD5-740345E18832}" type="pres">
      <dgm:prSet presAssocID="{31725EA5-6FFD-154B-BB9E-086030B80527}" presName="thickLine" presStyleLbl="alignNode1" presStyleIdx="10" presStyleCnt="11"/>
      <dgm:spPr/>
    </dgm:pt>
    <dgm:pt modelId="{D8223FCE-5E92-6346-9842-C2A63BB7EDCB}" type="pres">
      <dgm:prSet presAssocID="{31725EA5-6FFD-154B-BB9E-086030B80527}" presName="horz1" presStyleCnt="0"/>
      <dgm:spPr/>
    </dgm:pt>
    <dgm:pt modelId="{5283B342-5D0B-D14E-81F3-7023A968D5AA}" type="pres">
      <dgm:prSet presAssocID="{31725EA5-6FFD-154B-BB9E-086030B80527}" presName="tx1" presStyleLbl="revTx" presStyleIdx="10" presStyleCnt="11"/>
      <dgm:spPr/>
    </dgm:pt>
    <dgm:pt modelId="{6368CCD6-9D39-FA4E-B926-7B2625207D3C}" type="pres">
      <dgm:prSet presAssocID="{31725EA5-6FFD-154B-BB9E-086030B80527}" presName="vert1" presStyleCnt="0"/>
      <dgm:spPr/>
    </dgm:pt>
  </dgm:ptLst>
  <dgm:cxnLst>
    <dgm:cxn modelId="{CF8ECC06-D5FE-2747-B630-A823B8318A73}" srcId="{1281B97B-4D96-C945-BB7E-605F6FB15694}" destId="{A5F10F14-7C9D-204B-A266-FC578389E6D9}" srcOrd="6" destOrd="0" parTransId="{4835306B-FC09-A54A-AD27-3CE602F1EDAC}" sibTransId="{370143F6-60B2-6646-8CE6-574313078CCB}"/>
    <dgm:cxn modelId="{088C8507-92A1-6242-BE41-A19281EE5951}" srcId="{1281B97B-4D96-C945-BB7E-605F6FB15694}" destId="{362EA595-0BFB-5648-ADDF-37E2A39C2E6C}" srcOrd="3" destOrd="0" parTransId="{A2997D0A-484E-0D48-88F5-CEBB81B3B9F6}" sibTransId="{03A00147-45CF-7742-8D13-EC5CD343024C}"/>
    <dgm:cxn modelId="{698ECD1F-3075-F944-BFC1-BCB7A10185B0}" srcId="{1281B97B-4D96-C945-BB7E-605F6FB15694}" destId="{02D9485E-33F8-974C-A43B-04511906C61C}" srcOrd="4" destOrd="0" parTransId="{CE95DB42-EE35-AF4A-867D-D1369C987FD7}" sibTransId="{439B39DB-BB05-004B-A181-2B345DDA8BBB}"/>
    <dgm:cxn modelId="{EBD14321-0AC5-F94C-81B8-EFD133CD162A}" srcId="{1281B97B-4D96-C945-BB7E-605F6FB15694}" destId="{A18A2FC6-1936-9D40-AF67-E3EBA64BF087}" srcOrd="0" destOrd="0" parTransId="{7E40C64D-B2AB-184C-8EEC-93C5368CF2D0}" sibTransId="{399DC1EB-1CCA-9743-AE65-02FB89E91117}"/>
    <dgm:cxn modelId="{E40E5323-B937-7842-A5B3-7BADFCB2B71C}" srcId="{1281B97B-4D96-C945-BB7E-605F6FB15694}" destId="{4974710F-FD01-6F4F-B605-B28AA973EEF1}" srcOrd="7" destOrd="0" parTransId="{8FC29922-1B58-FE45-86B4-85F327E217FB}" sibTransId="{2FC2689C-A0F5-4147-96E8-F62F69A24E91}"/>
    <dgm:cxn modelId="{DF47952C-7ABC-664B-9E44-2770CF10FF7C}" type="presOf" srcId="{31725EA5-6FFD-154B-BB9E-086030B80527}" destId="{5283B342-5D0B-D14E-81F3-7023A968D5AA}" srcOrd="0" destOrd="0" presId="urn:microsoft.com/office/officeart/2008/layout/LinedList"/>
    <dgm:cxn modelId="{9865703E-ED7A-3B42-9A3A-930257AE1642}" type="presOf" srcId="{1281B97B-4D96-C945-BB7E-605F6FB15694}" destId="{9822E7FC-9025-A844-BFFA-8C3E09302756}" srcOrd="0" destOrd="0" presId="urn:microsoft.com/office/officeart/2008/layout/LinedList"/>
    <dgm:cxn modelId="{0BBA0E44-7484-A14E-BA67-56FD606F4899}" type="presOf" srcId="{362EA595-0BFB-5648-ADDF-37E2A39C2E6C}" destId="{FB56261C-ACF7-2B41-BACF-30DB16CAF578}" srcOrd="0" destOrd="0" presId="urn:microsoft.com/office/officeart/2008/layout/LinedList"/>
    <dgm:cxn modelId="{44E0D844-2387-7741-9FF5-1D54618AC2EC}" type="presOf" srcId="{9D015E88-68B2-1441-9331-26744AB0AF25}" destId="{8A2CEBAC-3993-104E-AA58-6771B59CC816}" srcOrd="0" destOrd="0" presId="urn:microsoft.com/office/officeart/2008/layout/LinedList"/>
    <dgm:cxn modelId="{09875D60-9EF4-2949-94A8-D43A08AC7FEC}" srcId="{1281B97B-4D96-C945-BB7E-605F6FB15694}" destId="{E682362B-33DC-244A-94BC-30CBF4E1E753}" srcOrd="1" destOrd="0" parTransId="{7A519787-5A35-3A43-BA1E-20B7716013DD}" sibTransId="{E5E96282-9738-3049-A1E2-52519428E9B2}"/>
    <dgm:cxn modelId="{A0088583-A384-B44F-AC64-CAE2138F3B0B}" type="presOf" srcId="{E682362B-33DC-244A-94BC-30CBF4E1E753}" destId="{68895E2A-2B0F-1F4A-AAF6-5ED3424EC01B}" srcOrd="0" destOrd="0" presId="urn:microsoft.com/office/officeart/2008/layout/LinedList"/>
    <dgm:cxn modelId="{890E1C8D-B94F-224A-A70C-BBFBDBEA93E1}" type="presOf" srcId="{A5F10F14-7C9D-204B-A266-FC578389E6D9}" destId="{01993BC5-A61F-B443-B038-DE1CD1A579D7}" srcOrd="0" destOrd="0" presId="urn:microsoft.com/office/officeart/2008/layout/LinedList"/>
    <dgm:cxn modelId="{80F2F291-CD5D-F44B-9F59-C02FCA3B4725}" type="presOf" srcId="{50499B0E-BCDB-6D4D-8DFB-9DE63C20C633}" destId="{CB77152F-8891-6344-B905-D8F74F31840A}" srcOrd="0" destOrd="0" presId="urn:microsoft.com/office/officeart/2008/layout/LinedList"/>
    <dgm:cxn modelId="{16152FB2-FA5B-AD4A-8AE4-D82177CFAD77}" type="presOf" srcId="{02D9485E-33F8-974C-A43B-04511906C61C}" destId="{E777849A-95E7-9F48-B913-612758714DDD}" srcOrd="0" destOrd="0" presId="urn:microsoft.com/office/officeart/2008/layout/LinedList"/>
    <dgm:cxn modelId="{0F4D0AB3-8D78-C848-8B89-C24B65C952BE}" type="presOf" srcId="{A18A2FC6-1936-9D40-AF67-E3EBA64BF087}" destId="{19A94E5E-A85A-9949-BB7C-D6A8ABD1E04D}" srcOrd="0" destOrd="0" presId="urn:microsoft.com/office/officeart/2008/layout/LinedList"/>
    <dgm:cxn modelId="{EC3859B3-78E0-4C42-81E4-EE0D82831D42}" srcId="{1281B97B-4D96-C945-BB7E-605F6FB15694}" destId="{9D015E88-68B2-1441-9331-26744AB0AF25}" srcOrd="2" destOrd="0" parTransId="{6A2C90AA-BC34-B447-8C85-2E8A4A26EB46}" sibTransId="{9E4DF1A2-20B3-BE44-B773-792B043BB905}"/>
    <dgm:cxn modelId="{78A255BD-DAB9-8E4C-851D-A55F95BAE53F}" srcId="{1281B97B-4D96-C945-BB7E-605F6FB15694}" destId="{26E2085E-3054-334F-94D1-3983BFC8B467}" srcOrd="5" destOrd="0" parTransId="{17F25313-7815-C443-80ED-29320D3801F9}" sibTransId="{04A9CAB2-F5DD-FF4F-91AE-E3041BB8AC72}"/>
    <dgm:cxn modelId="{5E4E67D2-078A-364A-958B-53A4A11F9950}" type="presOf" srcId="{4974710F-FD01-6F4F-B605-B28AA973EEF1}" destId="{D905EE8D-C9E3-8844-9CA4-F32833A7A0E2}" srcOrd="0" destOrd="0" presId="urn:microsoft.com/office/officeart/2008/layout/LinedList"/>
    <dgm:cxn modelId="{B732C2D3-F79F-4A4A-BFC0-A79CE9D0B21F}" srcId="{1281B97B-4D96-C945-BB7E-605F6FB15694}" destId="{31166E35-F296-0C4E-A11F-E387F5E7E6DB}" srcOrd="8" destOrd="0" parTransId="{A4629114-B3AA-0E41-B677-871A335847F2}" sibTransId="{C2DF4316-C280-2A40-9E66-1B325FE31C41}"/>
    <dgm:cxn modelId="{AD3BE2DC-4DD1-B347-94D4-2684BE627243}" srcId="{1281B97B-4D96-C945-BB7E-605F6FB15694}" destId="{31725EA5-6FFD-154B-BB9E-086030B80527}" srcOrd="10" destOrd="0" parTransId="{4658A8C7-9E0F-4B48-9C16-442D77C8A9A4}" sibTransId="{020E9B37-40BE-DB44-99DF-34B86F47A84D}"/>
    <dgm:cxn modelId="{89A122E6-AFDA-4249-B8CB-70E95945FDD4}" type="presOf" srcId="{26E2085E-3054-334F-94D1-3983BFC8B467}" destId="{3BD2B663-BF95-794F-B17E-3B96CFA6D09D}" srcOrd="0" destOrd="0" presId="urn:microsoft.com/office/officeart/2008/layout/LinedList"/>
    <dgm:cxn modelId="{CCA82CFA-04B9-4E4B-B5BC-771BDE9DEC42}" type="presOf" srcId="{31166E35-F296-0C4E-A11F-E387F5E7E6DB}" destId="{7C965E0A-0452-2542-9865-D33D8AC3F285}" srcOrd="0" destOrd="0" presId="urn:microsoft.com/office/officeart/2008/layout/LinedList"/>
    <dgm:cxn modelId="{A76E41FA-AC1C-BF45-B031-C65E63220458}" srcId="{1281B97B-4D96-C945-BB7E-605F6FB15694}" destId="{50499B0E-BCDB-6D4D-8DFB-9DE63C20C633}" srcOrd="9" destOrd="0" parTransId="{84399247-B9A4-B04F-BF47-6AF92C880B39}" sibTransId="{47261D5A-D4CC-FC4E-8DE2-4B8949E071EB}"/>
    <dgm:cxn modelId="{1B9480B3-C96C-BC46-A83A-D943B55B5C36}" type="presParOf" srcId="{9822E7FC-9025-A844-BFFA-8C3E09302756}" destId="{E19C1EEE-F7F9-4644-B5F9-C06F1ADC7EC7}" srcOrd="0" destOrd="0" presId="urn:microsoft.com/office/officeart/2008/layout/LinedList"/>
    <dgm:cxn modelId="{5C6ED4DC-47CB-F949-AD68-81159783AFDB}" type="presParOf" srcId="{9822E7FC-9025-A844-BFFA-8C3E09302756}" destId="{BD2C7A4F-7D71-D24F-8B0F-6B6A95EB3136}" srcOrd="1" destOrd="0" presId="urn:microsoft.com/office/officeart/2008/layout/LinedList"/>
    <dgm:cxn modelId="{1F1B17A2-3A5C-7344-BC86-5907D980C668}" type="presParOf" srcId="{BD2C7A4F-7D71-D24F-8B0F-6B6A95EB3136}" destId="{19A94E5E-A85A-9949-BB7C-D6A8ABD1E04D}" srcOrd="0" destOrd="0" presId="urn:microsoft.com/office/officeart/2008/layout/LinedList"/>
    <dgm:cxn modelId="{23441349-D3EE-374F-8537-A897A366A697}" type="presParOf" srcId="{BD2C7A4F-7D71-D24F-8B0F-6B6A95EB3136}" destId="{F731EAC0-D0D3-FF47-B948-0EA92C24FF28}" srcOrd="1" destOrd="0" presId="urn:microsoft.com/office/officeart/2008/layout/LinedList"/>
    <dgm:cxn modelId="{4642CACE-2F03-9F49-8FDC-0289B7272EA6}" type="presParOf" srcId="{9822E7FC-9025-A844-BFFA-8C3E09302756}" destId="{45560D13-36CF-9C4A-93B1-C2EA55D42361}" srcOrd="2" destOrd="0" presId="urn:microsoft.com/office/officeart/2008/layout/LinedList"/>
    <dgm:cxn modelId="{46167012-BB32-5D4E-8D88-DED2F98AACFE}" type="presParOf" srcId="{9822E7FC-9025-A844-BFFA-8C3E09302756}" destId="{5149BAC7-9D73-C24E-87E4-24B5C1565829}" srcOrd="3" destOrd="0" presId="urn:microsoft.com/office/officeart/2008/layout/LinedList"/>
    <dgm:cxn modelId="{D594B4EC-D7BD-7B4A-B73B-99FEDB81D366}" type="presParOf" srcId="{5149BAC7-9D73-C24E-87E4-24B5C1565829}" destId="{68895E2A-2B0F-1F4A-AAF6-5ED3424EC01B}" srcOrd="0" destOrd="0" presId="urn:microsoft.com/office/officeart/2008/layout/LinedList"/>
    <dgm:cxn modelId="{BC0C72EB-3919-C84C-BF91-009A42F5AA67}" type="presParOf" srcId="{5149BAC7-9D73-C24E-87E4-24B5C1565829}" destId="{B97F340B-A225-EE45-A88E-8B469A445F1B}" srcOrd="1" destOrd="0" presId="urn:microsoft.com/office/officeart/2008/layout/LinedList"/>
    <dgm:cxn modelId="{D2996335-ECA4-D446-9399-0A0B93579808}" type="presParOf" srcId="{9822E7FC-9025-A844-BFFA-8C3E09302756}" destId="{88A22FF9-87D2-454D-977F-DB8007542CF5}" srcOrd="4" destOrd="0" presId="urn:microsoft.com/office/officeart/2008/layout/LinedList"/>
    <dgm:cxn modelId="{8EA4C570-95F6-6B45-9370-BD6D1267E54D}" type="presParOf" srcId="{9822E7FC-9025-A844-BFFA-8C3E09302756}" destId="{822BE4F4-7B6B-FF44-8795-89FB1A5AA4A8}" srcOrd="5" destOrd="0" presId="urn:microsoft.com/office/officeart/2008/layout/LinedList"/>
    <dgm:cxn modelId="{9EDA1CEB-C50D-A84B-82B3-13609A2334D7}" type="presParOf" srcId="{822BE4F4-7B6B-FF44-8795-89FB1A5AA4A8}" destId="{8A2CEBAC-3993-104E-AA58-6771B59CC816}" srcOrd="0" destOrd="0" presId="urn:microsoft.com/office/officeart/2008/layout/LinedList"/>
    <dgm:cxn modelId="{57101C9A-E4F8-5440-88B0-8B32A6A2C85E}" type="presParOf" srcId="{822BE4F4-7B6B-FF44-8795-89FB1A5AA4A8}" destId="{BDA29DA5-D724-154D-84C5-C1C66DB0F349}" srcOrd="1" destOrd="0" presId="urn:microsoft.com/office/officeart/2008/layout/LinedList"/>
    <dgm:cxn modelId="{A173CBAE-4BB2-894E-A240-0D76B15F7E8A}" type="presParOf" srcId="{9822E7FC-9025-A844-BFFA-8C3E09302756}" destId="{A9FA6AB2-6137-F744-A210-E2CF210BEB2C}" srcOrd="6" destOrd="0" presId="urn:microsoft.com/office/officeart/2008/layout/LinedList"/>
    <dgm:cxn modelId="{7F243E87-92BF-4940-B9C9-8388744100AB}" type="presParOf" srcId="{9822E7FC-9025-A844-BFFA-8C3E09302756}" destId="{64095C42-9939-A442-BF93-DB31ABF8EB78}" srcOrd="7" destOrd="0" presId="urn:microsoft.com/office/officeart/2008/layout/LinedList"/>
    <dgm:cxn modelId="{C5D06AF8-C732-CE46-9B50-25F34F756308}" type="presParOf" srcId="{64095C42-9939-A442-BF93-DB31ABF8EB78}" destId="{FB56261C-ACF7-2B41-BACF-30DB16CAF578}" srcOrd="0" destOrd="0" presId="urn:microsoft.com/office/officeart/2008/layout/LinedList"/>
    <dgm:cxn modelId="{50A3C82D-088D-0247-A4FD-E1B6F0E10A99}" type="presParOf" srcId="{64095C42-9939-A442-BF93-DB31ABF8EB78}" destId="{6B9FAE78-80EA-A541-AEBB-926C9D1F2E3D}" srcOrd="1" destOrd="0" presId="urn:microsoft.com/office/officeart/2008/layout/LinedList"/>
    <dgm:cxn modelId="{26184BBA-20D2-9945-87AF-9657DA253231}" type="presParOf" srcId="{9822E7FC-9025-A844-BFFA-8C3E09302756}" destId="{941CE396-1C7E-654A-B340-D4BD8711050D}" srcOrd="8" destOrd="0" presId="urn:microsoft.com/office/officeart/2008/layout/LinedList"/>
    <dgm:cxn modelId="{A332705B-A166-854C-A122-1D14B5D6D4C9}" type="presParOf" srcId="{9822E7FC-9025-A844-BFFA-8C3E09302756}" destId="{01D6A339-9F6A-5944-9281-509D9B4D9C54}" srcOrd="9" destOrd="0" presId="urn:microsoft.com/office/officeart/2008/layout/LinedList"/>
    <dgm:cxn modelId="{8E01241C-C6FC-1540-95F5-7B8DC3F9D402}" type="presParOf" srcId="{01D6A339-9F6A-5944-9281-509D9B4D9C54}" destId="{E777849A-95E7-9F48-B913-612758714DDD}" srcOrd="0" destOrd="0" presId="urn:microsoft.com/office/officeart/2008/layout/LinedList"/>
    <dgm:cxn modelId="{A938CAA5-359F-224A-BBDA-D0F10520B8CF}" type="presParOf" srcId="{01D6A339-9F6A-5944-9281-509D9B4D9C54}" destId="{27846141-F2B6-324D-98A9-E6149E12E9B2}" srcOrd="1" destOrd="0" presId="urn:microsoft.com/office/officeart/2008/layout/LinedList"/>
    <dgm:cxn modelId="{3ED60BEB-65F2-8341-BF5E-91BA98EA99E5}" type="presParOf" srcId="{9822E7FC-9025-A844-BFFA-8C3E09302756}" destId="{AFC53AD9-3309-F742-9632-D8BC47C85079}" srcOrd="10" destOrd="0" presId="urn:microsoft.com/office/officeart/2008/layout/LinedList"/>
    <dgm:cxn modelId="{29BB2787-AE56-EE46-B967-979E1F25CE86}" type="presParOf" srcId="{9822E7FC-9025-A844-BFFA-8C3E09302756}" destId="{042F5A6B-342E-7D49-AAF4-2D3B745EE177}" srcOrd="11" destOrd="0" presId="urn:microsoft.com/office/officeart/2008/layout/LinedList"/>
    <dgm:cxn modelId="{201AA13E-3CBF-6E4E-9464-6075824AC0FE}" type="presParOf" srcId="{042F5A6B-342E-7D49-AAF4-2D3B745EE177}" destId="{3BD2B663-BF95-794F-B17E-3B96CFA6D09D}" srcOrd="0" destOrd="0" presId="urn:microsoft.com/office/officeart/2008/layout/LinedList"/>
    <dgm:cxn modelId="{EA2E56B0-6185-F549-89F9-A5FB1A9D4444}" type="presParOf" srcId="{042F5A6B-342E-7D49-AAF4-2D3B745EE177}" destId="{E523121F-DA62-8E49-84FC-CEB8236C9F4E}" srcOrd="1" destOrd="0" presId="urn:microsoft.com/office/officeart/2008/layout/LinedList"/>
    <dgm:cxn modelId="{231934E2-5ED2-354E-9D3D-986EF6209117}" type="presParOf" srcId="{9822E7FC-9025-A844-BFFA-8C3E09302756}" destId="{BD7F7708-A040-DC47-AC19-56C7457E15AE}" srcOrd="12" destOrd="0" presId="urn:microsoft.com/office/officeart/2008/layout/LinedList"/>
    <dgm:cxn modelId="{6043B66E-1D0B-E64D-B47F-F46222522D84}" type="presParOf" srcId="{9822E7FC-9025-A844-BFFA-8C3E09302756}" destId="{38CC4DF7-9FDD-104A-8146-3E5863FDC1C3}" srcOrd="13" destOrd="0" presId="urn:microsoft.com/office/officeart/2008/layout/LinedList"/>
    <dgm:cxn modelId="{B1DA2D20-A79C-2042-8A1A-00D539F37A97}" type="presParOf" srcId="{38CC4DF7-9FDD-104A-8146-3E5863FDC1C3}" destId="{01993BC5-A61F-B443-B038-DE1CD1A579D7}" srcOrd="0" destOrd="0" presId="urn:microsoft.com/office/officeart/2008/layout/LinedList"/>
    <dgm:cxn modelId="{B04CBCB0-0FDB-B64A-8868-B44B881002E5}" type="presParOf" srcId="{38CC4DF7-9FDD-104A-8146-3E5863FDC1C3}" destId="{0AE8CCB4-5FC1-464C-A7EE-B19F4F290706}" srcOrd="1" destOrd="0" presId="urn:microsoft.com/office/officeart/2008/layout/LinedList"/>
    <dgm:cxn modelId="{99FA7174-E155-9E4E-9FDB-1359B17AF0A1}" type="presParOf" srcId="{9822E7FC-9025-A844-BFFA-8C3E09302756}" destId="{2F18EC0E-2BC0-A042-8560-2895512FADF6}" srcOrd="14" destOrd="0" presId="urn:microsoft.com/office/officeart/2008/layout/LinedList"/>
    <dgm:cxn modelId="{5EDF3D56-A4E6-CF42-B90C-C14DF8CDFEBA}" type="presParOf" srcId="{9822E7FC-9025-A844-BFFA-8C3E09302756}" destId="{09E002AA-FCDB-5341-90C8-0F246EEBC7F5}" srcOrd="15" destOrd="0" presId="urn:microsoft.com/office/officeart/2008/layout/LinedList"/>
    <dgm:cxn modelId="{BE6DF51C-827F-FE49-A3A9-D7210E82C2BE}" type="presParOf" srcId="{09E002AA-FCDB-5341-90C8-0F246EEBC7F5}" destId="{D905EE8D-C9E3-8844-9CA4-F32833A7A0E2}" srcOrd="0" destOrd="0" presId="urn:microsoft.com/office/officeart/2008/layout/LinedList"/>
    <dgm:cxn modelId="{155F2A24-6F8A-E040-B867-54C887E60940}" type="presParOf" srcId="{09E002AA-FCDB-5341-90C8-0F246EEBC7F5}" destId="{9C0506FF-BEF1-1341-B359-A74F15C365B6}" srcOrd="1" destOrd="0" presId="urn:microsoft.com/office/officeart/2008/layout/LinedList"/>
    <dgm:cxn modelId="{991688F4-919A-8B4F-A43B-EA7BC574BF22}" type="presParOf" srcId="{9822E7FC-9025-A844-BFFA-8C3E09302756}" destId="{5441C590-763E-F745-9FAD-A5D7C9C0511C}" srcOrd="16" destOrd="0" presId="urn:microsoft.com/office/officeart/2008/layout/LinedList"/>
    <dgm:cxn modelId="{7EAEEA2F-73DB-4F4B-BA6C-9FB4EDB2BEAB}" type="presParOf" srcId="{9822E7FC-9025-A844-BFFA-8C3E09302756}" destId="{CB3DCA1C-BCA0-6B4F-A93D-51F5BC934543}" srcOrd="17" destOrd="0" presId="urn:microsoft.com/office/officeart/2008/layout/LinedList"/>
    <dgm:cxn modelId="{562144AC-C8FE-DD41-95B7-3EFE1D057AEB}" type="presParOf" srcId="{CB3DCA1C-BCA0-6B4F-A93D-51F5BC934543}" destId="{7C965E0A-0452-2542-9865-D33D8AC3F285}" srcOrd="0" destOrd="0" presId="urn:microsoft.com/office/officeart/2008/layout/LinedList"/>
    <dgm:cxn modelId="{1A1F7835-1967-2D4C-AE58-F5113087B4CE}" type="presParOf" srcId="{CB3DCA1C-BCA0-6B4F-A93D-51F5BC934543}" destId="{336AFC7D-66FD-4048-9DFA-0DD7C56B4537}" srcOrd="1" destOrd="0" presId="urn:microsoft.com/office/officeart/2008/layout/LinedList"/>
    <dgm:cxn modelId="{F5B133CC-A8FA-A446-BEC5-9A264C6DF143}" type="presParOf" srcId="{9822E7FC-9025-A844-BFFA-8C3E09302756}" destId="{78B0AF26-E424-D345-9405-7E1865D519F3}" srcOrd="18" destOrd="0" presId="urn:microsoft.com/office/officeart/2008/layout/LinedList"/>
    <dgm:cxn modelId="{89DD1A06-999E-874F-A27E-99DED61BFE06}" type="presParOf" srcId="{9822E7FC-9025-A844-BFFA-8C3E09302756}" destId="{034D7071-819B-394D-A081-792A39C61AB4}" srcOrd="19" destOrd="0" presId="urn:microsoft.com/office/officeart/2008/layout/LinedList"/>
    <dgm:cxn modelId="{AA988E70-D3D0-5E4C-ACC2-CF3CEDCE0220}" type="presParOf" srcId="{034D7071-819B-394D-A081-792A39C61AB4}" destId="{CB77152F-8891-6344-B905-D8F74F31840A}" srcOrd="0" destOrd="0" presId="urn:microsoft.com/office/officeart/2008/layout/LinedList"/>
    <dgm:cxn modelId="{02D45359-E88C-DC4C-A4E3-FDA6AABF501E}" type="presParOf" srcId="{034D7071-819B-394D-A081-792A39C61AB4}" destId="{04F104AA-D955-C44E-9690-4860D4647287}" srcOrd="1" destOrd="0" presId="urn:microsoft.com/office/officeart/2008/layout/LinedList"/>
    <dgm:cxn modelId="{6DD27274-BCC7-864C-9538-5E7CB253B4AA}" type="presParOf" srcId="{9822E7FC-9025-A844-BFFA-8C3E09302756}" destId="{68B28CC7-C8DB-3740-BFD5-740345E18832}" srcOrd="20" destOrd="0" presId="urn:microsoft.com/office/officeart/2008/layout/LinedList"/>
    <dgm:cxn modelId="{A5D717D1-4EE5-7F45-95D2-D8D7EC66F07F}" type="presParOf" srcId="{9822E7FC-9025-A844-BFFA-8C3E09302756}" destId="{D8223FCE-5E92-6346-9842-C2A63BB7EDCB}" srcOrd="21" destOrd="0" presId="urn:microsoft.com/office/officeart/2008/layout/LinedList"/>
    <dgm:cxn modelId="{6F489C45-FDD6-D548-90D5-13AC3D5410AA}" type="presParOf" srcId="{D8223FCE-5E92-6346-9842-C2A63BB7EDCB}" destId="{5283B342-5D0B-D14E-81F3-7023A968D5AA}" srcOrd="0" destOrd="0" presId="urn:microsoft.com/office/officeart/2008/layout/LinedList"/>
    <dgm:cxn modelId="{57CC2170-DCD7-FF41-B9A2-C354808AD868}" type="presParOf" srcId="{D8223FCE-5E92-6346-9842-C2A63BB7EDCB}" destId="{6368CCD6-9D39-FA4E-B926-7B2625207D3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4A594FD-8E00-6040-BEEB-D83F4332B07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35FACB36-874E-CC40-9BD1-08B307738C3A}">
      <dgm:prSet/>
      <dgm:spPr/>
      <dgm:t>
        <a:bodyPr/>
        <a:lstStyle/>
        <a:p>
          <a:r>
            <a:rPr lang="zh-CN" altLang="en-US" b="0" i="0" u="none"/>
            <a:t>第五十一条 设定房地产抵押权的土地使用权是以划拨方式取得的，依法拍卖该房地产后，应当从拍卖所得的价款中缴纳相当于应缴纳的土地使用权出让金的款额后，抵押权人方可优先受偿。</a:t>
          </a:r>
        </a:p>
      </dgm:t>
    </dgm:pt>
    <dgm:pt modelId="{25A77BC8-0C26-9B4D-A250-96E35F04CE3B}" type="parTrans" cxnId="{D069D738-0D84-C944-8991-E472100B8E0F}">
      <dgm:prSet/>
      <dgm:spPr/>
      <dgm:t>
        <a:bodyPr/>
        <a:lstStyle/>
        <a:p>
          <a:endParaRPr lang="zh-CN" altLang="en-US"/>
        </a:p>
      </dgm:t>
    </dgm:pt>
    <dgm:pt modelId="{3D903467-FB7E-2646-98C5-1916B146B643}" type="sibTrans" cxnId="{D069D738-0D84-C944-8991-E472100B8E0F}">
      <dgm:prSet/>
      <dgm:spPr/>
      <dgm:t>
        <a:bodyPr/>
        <a:lstStyle/>
        <a:p>
          <a:endParaRPr lang="zh-CN" altLang="en-US"/>
        </a:p>
      </dgm:t>
    </dgm:pt>
    <dgm:pt modelId="{63BC352E-6295-6747-9265-51BD1C187B61}">
      <dgm:prSet/>
      <dgm:spPr/>
      <dgm:t>
        <a:bodyPr/>
        <a:lstStyle/>
        <a:p>
          <a:r>
            <a:rPr lang="zh-CN" altLang="en-US" b="0" i="0" u="none"/>
            <a:t>第五十二条 房地产抵押合同签订后，土地上新增的房屋不属于抵押财产。 需要拍卖该抵押的房地产时，可以依法将土地上新增的房屋与抵押财产一同拍卖，但对拍卖新增房屋所得，抵押权人无权优先受偿。</a:t>
          </a:r>
        </a:p>
      </dgm:t>
    </dgm:pt>
    <dgm:pt modelId="{F7449F8D-2FD3-B54D-A8ED-CB8220F2BB5E}" type="parTrans" cxnId="{5464ECA5-939E-DD43-AC1A-427FF21A744B}">
      <dgm:prSet/>
      <dgm:spPr/>
      <dgm:t>
        <a:bodyPr/>
        <a:lstStyle/>
        <a:p>
          <a:endParaRPr lang="zh-CN" altLang="en-US"/>
        </a:p>
      </dgm:t>
    </dgm:pt>
    <dgm:pt modelId="{5E73647F-3BD3-424B-B965-A2CB5B16D308}" type="sibTrans" cxnId="{5464ECA5-939E-DD43-AC1A-427FF21A744B}">
      <dgm:prSet/>
      <dgm:spPr/>
      <dgm:t>
        <a:bodyPr/>
        <a:lstStyle/>
        <a:p>
          <a:endParaRPr lang="zh-CN" altLang="en-US"/>
        </a:p>
      </dgm:t>
    </dgm:pt>
    <dgm:pt modelId="{4C51D0E9-550A-094A-AFCD-98FF780D486A}" type="pres">
      <dgm:prSet presAssocID="{A4A594FD-8E00-6040-BEEB-D83F4332B076}" presName="vert0" presStyleCnt="0">
        <dgm:presLayoutVars>
          <dgm:dir/>
          <dgm:animOne val="branch"/>
          <dgm:animLvl val="lvl"/>
        </dgm:presLayoutVars>
      </dgm:prSet>
      <dgm:spPr/>
    </dgm:pt>
    <dgm:pt modelId="{5E0D2D00-997F-B548-9E52-6AF63AD0560B}" type="pres">
      <dgm:prSet presAssocID="{35FACB36-874E-CC40-9BD1-08B307738C3A}" presName="thickLine" presStyleLbl="alignNode1" presStyleIdx="0" presStyleCnt="2"/>
      <dgm:spPr/>
    </dgm:pt>
    <dgm:pt modelId="{C11A03A8-5E4E-9848-992D-74B1384C3BC0}" type="pres">
      <dgm:prSet presAssocID="{35FACB36-874E-CC40-9BD1-08B307738C3A}" presName="horz1" presStyleCnt="0"/>
      <dgm:spPr/>
    </dgm:pt>
    <dgm:pt modelId="{E62BBF73-9899-744C-85A1-AB2AB0CF4E7A}" type="pres">
      <dgm:prSet presAssocID="{35FACB36-874E-CC40-9BD1-08B307738C3A}" presName="tx1" presStyleLbl="revTx" presStyleIdx="0" presStyleCnt="2"/>
      <dgm:spPr/>
    </dgm:pt>
    <dgm:pt modelId="{FDABE278-C6A8-FE46-842E-9F6CF4869BD1}" type="pres">
      <dgm:prSet presAssocID="{35FACB36-874E-CC40-9BD1-08B307738C3A}" presName="vert1" presStyleCnt="0"/>
      <dgm:spPr/>
    </dgm:pt>
    <dgm:pt modelId="{9B30EF2E-536B-5C48-A446-F9E7295F8389}" type="pres">
      <dgm:prSet presAssocID="{63BC352E-6295-6747-9265-51BD1C187B61}" presName="thickLine" presStyleLbl="alignNode1" presStyleIdx="1" presStyleCnt="2"/>
      <dgm:spPr/>
    </dgm:pt>
    <dgm:pt modelId="{EB50720C-34DD-FE4C-BF00-7F4BC5FA5676}" type="pres">
      <dgm:prSet presAssocID="{63BC352E-6295-6747-9265-51BD1C187B61}" presName="horz1" presStyleCnt="0"/>
      <dgm:spPr/>
    </dgm:pt>
    <dgm:pt modelId="{15065D35-9494-DA44-ABBB-FA538DF45654}" type="pres">
      <dgm:prSet presAssocID="{63BC352E-6295-6747-9265-51BD1C187B61}" presName="tx1" presStyleLbl="revTx" presStyleIdx="1" presStyleCnt="2"/>
      <dgm:spPr/>
    </dgm:pt>
    <dgm:pt modelId="{E7F4BFA7-643E-6F4D-B3BF-54D4A98EC789}" type="pres">
      <dgm:prSet presAssocID="{63BC352E-6295-6747-9265-51BD1C187B61}" presName="vert1" presStyleCnt="0"/>
      <dgm:spPr/>
    </dgm:pt>
  </dgm:ptLst>
  <dgm:cxnLst>
    <dgm:cxn modelId="{D069D738-0D84-C944-8991-E472100B8E0F}" srcId="{A4A594FD-8E00-6040-BEEB-D83F4332B076}" destId="{35FACB36-874E-CC40-9BD1-08B307738C3A}" srcOrd="0" destOrd="0" parTransId="{25A77BC8-0C26-9B4D-A250-96E35F04CE3B}" sibTransId="{3D903467-FB7E-2646-98C5-1916B146B643}"/>
    <dgm:cxn modelId="{4FC2F97D-8E5D-E545-ACB3-03111E55A1AF}" type="presOf" srcId="{63BC352E-6295-6747-9265-51BD1C187B61}" destId="{15065D35-9494-DA44-ABBB-FA538DF45654}" srcOrd="0" destOrd="0" presId="urn:microsoft.com/office/officeart/2008/layout/LinedList"/>
    <dgm:cxn modelId="{59A83791-2363-C14E-BD69-5A6927E4302C}" type="presOf" srcId="{35FACB36-874E-CC40-9BD1-08B307738C3A}" destId="{E62BBF73-9899-744C-85A1-AB2AB0CF4E7A}" srcOrd="0" destOrd="0" presId="urn:microsoft.com/office/officeart/2008/layout/LinedList"/>
    <dgm:cxn modelId="{5464ECA5-939E-DD43-AC1A-427FF21A744B}" srcId="{A4A594FD-8E00-6040-BEEB-D83F4332B076}" destId="{63BC352E-6295-6747-9265-51BD1C187B61}" srcOrd="1" destOrd="0" parTransId="{F7449F8D-2FD3-B54D-A8ED-CB8220F2BB5E}" sibTransId="{5E73647F-3BD3-424B-B965-A2CB5B16D308}"/>
    <dgm:cxn modelId="{92E9EDD1-B268-4E4C-898A-5D9CEA56EDF1}" type="presOf" srcId="{A4A594FD-8E00-6040-BEEB-D83F4332B076}" destId="{4C51D0E9-550A-094A-AFCD-98FF780D486A}" srcOrd="0" destOrd="0" presId="urn:microsoft.com/office/officeart/2008/layout/LinedList"/>
    <dgm:cxn modelId="{604FED6C-864F-2442-AE89-0ED4E35C0518}" type="presParOf" srcId="{4C51D0E9-550A-094A-AFCD-98FF780D486A}" destId="{5E0D2D00-997F-B548-9E52-6AF63AD0560B}" srcOrd="0" destOrd="0" presId="urn:microsoft.com/office/officeart/2008/layout/LinedList"/>
    <dgm:cxn modelId="{4FC5EE75-CE2F-5D48-AB44-0E654985BA70}" type="presParOf" srcId="{4C51D0E9-550A-094A-AFCD-98FF780D486A}" destId="{C11A03A8-5E4E-9848-992D-74B1384C3BC0}" srcOrd="1" destOrd="0" presId="urn:microsoft.com/office/officeart/2008/layout/LinedList"/>
    <dgm:cxn modelId="{BEC77969-E48F-8742-A5B5-95E3FB6DFA7B}" type="presParOf" srcId="{C11A03A8-5E4E-9848-992D-74B1384C3BC0}" destId="{E62BBF73-9899-744C-85A1-AB2AB0CF4E7A}" srcOrd="0" destOrd="0" presId="urn:microsoft.com/office/officeart/2008/layout/LinedList"/>
    <dgm:cxn modelId="{CD23F984-3957-F245-AC3A-0A83657B125C}" type="presParOf" srcId="{C11A03A8-5E4E-9848-992D-74B1384C3BC0}" destId="{FDABE278-C6A8-FE46-842E-9F6CF4869BD1}" srcOrd="1" destOrd="0" presId="urn:microsoft.com/office/officeart/2008/layout/LinedList"/>
    <dgm:cxn modelId="{2371A8E4-94F6-CF4C-8D18-963D9200BAFA}" type="presParOf" srcId="{4C51D0E9-550A-094A-AFCD-98FF780D486A}" destId="{9B30EF2E-536B-5C48-A446-F9E7295F8389}" srcOrd="2" destOrd="0" presId="urn:microsoft.com/office/officeart/2008/layout/LinedList"/>
    <dgm:cxn modelId="{FC7D3336-36D9-4B45-B442-734218089999}" type="presParOf" srcId="{4C51D0E9-550A-094A-AFCD-98FF780D486A}" destId="{EB50720C-34DD-FE4C-BF00-7F4BC5FA5676}" srcOrd="3" destOrd="0" presId="urn:microsoft.com/office/officeart/2008/layout/LinedList"/>
    <dgm:cxn modelId="{10F0BCC3-698A-AB41-B673-48A167A728DF}" type="presParOf" srcId="{EB50720C-34DD-FE4C-BF00-7F4BC5FA5676}" destId="{15065D35-9494-DA44-ABBB-FA538DF45654}" srcOrd="0" destOrd="0" presId="urn:microsoft.com/office/officeart/2008/layout/LinedList"/>
    <dgm:cxn modelId="{A132995F-BF7F-8D4D-AF26-12FD6D42395F}" type="presParOf" srcId="{EB50720C-34DD-FE4C-BF00-7F4BC5FA5676}" destId="{E7F4BFA7-643E-6F4D-B3BF-54D4A98EC78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0DE5237-9C52-2242-BE68-DE796E76550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1761C6FB-2810-4B4B-ABBE-7F82EBE0C64F}">
      <dgm:prSet/>
      <dgm:spPr/>
      <dgm:t>
        <a:bodyPr/>
        <a:lstStyle/>
        <a:p>
          <a:r>
            <a:rPr lang="zh-CN" altLang="en-US" b="0" i="0" u="none"/>
            <a:t>第五十三条 房屋租赁，是指房屋所有权人作为出租人将其房屋出租给承租人使用，由承租人向出租人支付租金的行为。</a:t>
          </a:r>
        </a:p>
      </dgm:t>
    </dgm:pt>
    <dgm:pt modelId="{16CF3C33-839A-E242-A2AB-82DFD0D1A204}" type="parTrans" cxnId="{709BFA36-EA59-FB4C-BB49-4BB9B2665B00}">
      <dgm:prSet/>
      <dgm:spPr/>
      <dgm:t>
        <a:bodyPr/>
        <a:lstStyle/>
        <a:p>
          <a:endParaRPr lang="zh-CN" altLang="en-US"/>
        </a:p>
      </dgm:t>
    </dgm:pt>
    <dgm:pt modelId="{8DA416AF-B825-6E43-988F-76A35146C7D6}" type="sibTrans" cxnId="{709BFA36-EA59-FB4C-BB49-4BB9B2665B00}">
      <dgm:prSet/>
      <dgm:spPr/>
      <dgm:t>
        <a:bodyPr/>
        <a:lstStyle/>
        <a:p>
          <a:endParaRPr lang="zh-CN" altLang="en-US"/>
        </a:p>
      </dgm:t>
    </dgm:pt>
    <dgm:pt modelId="{47A44735-2310-5E4F-945B-1F245AD2BA18}">
      <dgm:prSet/>
      <dgm:spPr/>
      <dgm:t>
        <a:bodyPr/>
        <a:lstStyle/>
        <a:p>
          <a:r>
            <a:rPr lang="zh-CN" altLang="en-US" b="0" i="0" u="none"/>
            <a:t>第五十四条 房屋租赁，出租人和承租人应当签订书面租赁合同，约定租赁期限、租赁用途、租赁价格、修缮责任等条款，以及双方的其他权利和义务，并向房产管理部门登记备案。</a:t>
          </a:r>
        </a:p>
      </dgm:t>
    </dgm:pt>
    <dgm:pt modelId="{90E584B7-810B-074C-8E6C-CEC4B260FC25}" type="parTrans" cxnId="{4DC511F8-2917-2349-8EC7-484021D235A8}">
      <dgm:prSet/>
      <dgm:spPr/>
      <dgm:t>
        <a:bodyPr/>
        <a:lstStyle/>
        <a:p>
          <a:endParaRPr lang="zh-CN" altLang="en-US"/>
        </a:p>
      </dgm:t>
    </dgm:pt>
    <dgm:pt modelId="{5E3580EA-89E0-E744-98F3-72D1884DCE61}" type="sibTrans" cxnId="{4DC511F8-2917-2349-8EC7-484021D235A8}">
      <dgm:prSet/>
      <dgm:spPr/>
      <dgm:t>
        <a:bodyPr/>
        <a:lstStyle/>
        <a:p>
          <a:endParaRPr lang="zh-CN" altLang="en-US"/>
        </a:p>
      </dgm:t>
    </dgm:pt>
    <dgm:pt modelId="{BEC94791-EE49-6A49-9627-73752A0275C2}">
      <dgm:prSet/>
      <dgm:spPr/>
      <dgm:t>
        <a:bodyPr/>
        <a:lstStyle/>
        <a:p>
          <a:r>
            <a:rPr lang="zh-CN" altLang="en-US" b="0" i="0" u="none"/>
            <a:t>第五十五条 住宅用房的租赁，应当执行国家和房屋所在城市人民政府规定的租赁政策。 租用房屋从事生产、经营活动的，由租赁双方协商议定租金和其他租赁条款。</a:t>
          </a:r>
        </a:p>
      </dgm:t>
    </dgm:pt>
    <dgm:pt modelId="{DE17C456-1006-6E49-AD3C-5D43E1BD1CFE}" type="parTrans" cxnId="{4FB83C78-4CEF-4F40-9B88-0E37E106792C}">
      <dgm:prSet/>
      <dgm:spPr/>
      <dgm:t>
        <a:bodyPr/>
        <a:lstStyle/>
        <a:p>
          <a:endParaRPr lang="zh-CN" altLang="en-US"/>
        </a:p>
      </dgm:t>
    </dgm:pt>
    <dgm:pt modelId="{CA546B7C-3A86-BA46-AC76-5C91DDEA9E27}" type="sibTrans" cxnId="{4FB83C78-4CEF-4F40-9B88-0E37E106792C}">
      <dgm:prSet/>
      <dgm:spPr/>
      <dgm:t>
        <a:bodyPr/>
        <a:lstStyle/>
        <a:p>
          <a:endParaRPr lang="zh-CN" altLang="en-US"/>
        </a:p>
      </dgm:t>
    </dgm:pt>
    <dgm:pt modelId="{7ED8E85B-F737-B04B-AA40-576EEE9A3EF4}">
      <dgm:prSet/>
      <dgm:spPr/>
      <dgm:t>
        <a:bodyPr/>
        <a:lstStyle/>
        <a:p>
          <a:r>
            <a:rPr lang="zh-CN" altLang="en-US" b="0" i="0" u="none"/>
            <a:t>第五十六条 以营利为目的，房屋所有权人将以划拨方式取得使用权的国有土地上建成的房屋出租的，应当将租金中所含土地收益上缴国家。 具体办法由国务院规定。</a:t>
          </a:r>
        </a:p>
      </dgm:t>
    </dgm:pt>
    <dgm:pt modelId="{6BB8C33C-16A7-394F-8E34-7C18DD69A65B}" type="parTrans" cxnId="{444AE20A-B864-4540-BD76-D3694D2F746D}">
      <dgm:prSet/>
      <dgm:spPr/>
      <dgm:t>
        <a:bodyPr/>
        <a:lstStyle/>
        <a:p>
          <a:endParaRPr lang="zh-CN" altLang="en-US"/>
        </a:p>
      </dgm:t>
    </dgm:pt>
    <dgm:pt modelId="{30FF8531-BDA8-4B40-9608-786966F53AD8}" type="sibTrans" cxnId="{444AE20A-B864-4540-BD76-D3694D2F746D}">
      <dgm:prSet/>
      <dgm:spPr/>
      <dgm:t>
        <a:bodyPr/>
        <a:lstStyle/>
        <a:p>
          <a:endParaRPr lang="zh-CN" altLang="en-US"/>
        </a:p>
      </dgm:t>
    </dgm:pt>
    <dgm:pt modelId="{189EDC8E-C362-0949-A196-9CAA3075288E}" type="pres">
      <dgm:prSet presAssocID="{20DE5237-9C52-2242-BE68-DE796E765506}" presName="vert0" presStyleCnt="0">
        <dgm:presLayoutVars>
          <dgm:dir/>
          <dgm:animOne val="branch"/>
          <dgm:animLvl val="lvl"/>
        </dgm:presLayoutVars>
      </dgm:prSet>
      <dgm:spPr/>
    </dgm:pt>
    <dgm:pt modelId="{F606ABBB-2ACF-3E48-BABE-4B07FE33FBE6}" type="pres">
      <dgm:prSet presAssocID="{1761C6FB-2810-4B4B-ABBE-7F82EBE0C64F}" presName="thickLine" presStyleLbl="alignNode1" presStyleIdx="0" presStyleCnt="4"/>
      <dgm:spPr/>
    </dgm:pt>
    <dgm:pt modelId="{78757565-F5FB-1F41-BA45-EC502DB08DE0}" type="pres">
      <dgm:prSet presAssocID="{1761C6FB-2810-4B4B-ABBE-7F82EBE0C64F}" presName="horz1" presStyleCnt="0"/>
      <dgm:spPr/>
    </dgm:pt>
    <dgm:pt modelId="{A55A7F14-00B4-6144-8C02-242BE5321A2D}" type="pres">
      <dgm:prSet presAssocID="{1761C6FB-2810-4B4B-ABBE-7F82EBE0C64F}" presName="tx1" presStyleLbl="revTx" presStyleIdx="0" presStyleCnt="4"/>
      <dgm:spPr/>
    </dgm:pt>
    <dgm:pt modelId="{7CC404B2-7A87-4041-81F8-9D5BAE7A5DC6}" type="pres">
      <dgm:prSet presAssocID="{1761C6FB-2810-4B4B-ABBE-7F82EBE0C64F}" presName="vert1" presStyleCnt="0"/>
      <dgm:spPr/>
    </dgm:pt>
    <dgm:pt modelId="{D2476D7C-7EF5-A548-ACB9-67852CB2C868}" type="pres">
      <dgm:prSet presAssocID="{47A44735-2310-5E4F-945B-1F245AD2BA18}" presName="thickLine" presStyleLbl="alignNode1" presStyleIdx="1" presStyleCnt="4"/>
      <dgm:spPr/>
    </dgm:pt>
    <dgm:pt modelId="{90442639-7057-ED4D-B3A8-45AAE8938603}" type="pres">
      <dgm:prSet presAssocID="{47A44735-2310-5E4F-945B-1F245AD2BA18}" presName="horz1" presStyleCnt="0"/>
      <dgm:spPr/>
    </dgm:pt>
    <dgm:pt modelId="{EBB79458-B963-B843-9D3F-B8C8410B4139}" type="pres">
      <dgm:prSet presAssocID="{47A44735-2310-5E4F-945B-1F245AD2BA18}" presName="tx1" presStyleLbl="revTx" presStyleIdx="1" presStyleCnt="4"/>
      <dgm:spPr/>
    </dgm:pt>
    <dgm:pt modelId="{F7F17024-D822-1745-A041-8F9E0E44413B}" type="pres">
      <dgm:prSet presAssocID="{47A44735-2310-5E4F-945B-1F245AD2BA18}" presName="vert1" presStyleCnt="0"/>
      <dgm:spPr/>
    </dgm:pt>
    <dgm:pt modelId="{FF752A24-E38B-FC49-AA6E-7AB5FF9B245B}" type="pres">
      <dgm:prSet presAssocID="{BEC94791-EE49-6A49-9627-73752A0275C2}" presName="thickLine" presStyleLbl="alignNode1" presStyleIdx="2" presStyleCnt="4"/>
      <dgm:spPr/>
    </dgm:pt>
    <dgm:pt modelId="{6B69BEF8-F97F-3742-A68E-6D12F77526CE}" type="pres">
      <dgm:prSet presAssocID="{BEC94791-EE49-6A49-9627-73752A0275C2}" presName="horz1" presStyleCnt="0"/>
      <dgm:spPr/>
    </dgm:pt>
    <dgm:pt modelId="{578F7DAC-A5A1-5544-8EA9-34260DD2E55E}" type="pres">
      <dgm:prSet presAssocID="{BEC94791-EE49-6A49-9627-73752A0275C2}" presName="tx1" presStyleLbl="revTx" presStyleIdx="2" presStyleCnt="4"/>
      <dgm:spPr/>
    </dgm:pt>
    <dgm:pt modelId="{D77BD8AB-3098-E246-A4B4-5D5C8274E821}" type="pres">
      <dgm:prSet presAssocID="{BEC94791-EE49-6A49-9627-73752A0275C2}" presName="vert1" presStyleCnt="0"/>
      <dgm:spPr/>
    </dgm:pt>
    <dgm:pt modelId="{F29A8D65-D200-DE4F-9507-1D1EE4AC8ECD}" type="pres">
      <dgm:prSet presAssocID="{7ED8E85B-F737-B04B-AA40-576EEE9A3EF4}" presName="thickLine" presStyleLbl="alignNode1" presStyleIdx="3" presStyleCnt="4"/>
      <dgm:spPr/>
    </dgm:pt>
    <dgm:pt modelId="{961E4E66-4FF7-7A4B-80F2-D46F3A063DCE}" type="pres">
      <dgm:prSet presAssocID="{7ED8E85B-F737-B04B-AA40-576EEE9A3EF4}" presName="horz1" presStyleCnt="0"/>
      <dgm:spPr/>
    </dgm:pt>
    <dgm:pt modelId="{9611E2C8-0F02-4048-AD63-8B5947976D32}" type="pres">
      <dgm:prSet presAssocID="{7ED8E85B-F737-B04B-AA40-576EEE9A3EF4}" presName="tx1" presStyleLbl="revTx" presStyleIdx="3" presStyleCnt="4"/>
      <dgm:spPr/>
    </dgm:pt>
    <dgm:pt modelId="{94B7C71B-3E33-8240-BF9D-B701CC8FC3BB}" type="pres">
      <dgm:prSet presAssocID="{7ED8E85B-F737-B04B-AA40-576EEE9A3EF4}" presName="vert1" presStyleCnt="0"/>
      <dgm:spPr/>
    </dgm:pt>
  </dgm:ptLst>
  <dgm:cxnLst>
    <dgm:cxn modelId="{444AE20A-B864-4540-BD76-D3694D2F746D}" srcId="{20DE5237-9C52-2242-BE68-DE796E765506}" destId="{7ED8E85B-F737-B04B-AA40-576EEE9A3EF4}" srcOrd="3" destOrd="0" parTransId="{6BB8C33C-16A7-394F-8E34-7C18DD69A65B}" sibTransId="{30FF8531-BDA8-4B40-9608-786966F53AD8}"/>
    <dgm:cxn modelId="{709BFA36-EA59-FB4C-BB49-4BB9B2665B00}" srcId="{20DE5237-9C52-2242-BE68-DE796E765506}" destId="{1761C6FB-2810-4B4B-ABBE-7F82EBE0C64F}" srcOrd="0" destOrd="0" parTransId="{16CF3C33-839A-E242-A2AB-82DFD0D1A204}" sibTransId="{8DA416AF-B825-6E43-988F-76A35146C7D6}"/>
    <dgm:cxn modelId="{D1D4EE56-5D40-7C4F-B3C7-AC3AFC55F89E}" type="presOf" srcId="{BEC94791-EE49-6A49-9627-73752A0275C2}" destId="{578F7DAC-A5A1-5544-8EA9-34260DD2E55E}" srcOrd="0" destOrd="0" presId="urn:microsoft.com/office/officeart/2008/layout/LinedList"/>
    <dgm:cxn modelId="{BD7E8D59-E226-F041-B560-B2BB42A7D8F4}" type="presOf" srcId="{20DE5237-9C52-2242-BE68-DE796E765506}" destId="{189EDC8E-C362-0949-A196-9CAA3075288E}" srcOrd="0" destOrd="0" presId="urn:microsoft.com/office/officeart/2008/layout/LinedList"/>
    <dgm:cxn modelId="{4FB83C78-4CEF-4F40-9B88-0E37E106792C}" srcId="{20DE5237-9C52-2242-BE68-DE796E765506}" destId="{BEC94791-EE49-6A49-9627-73752A0275C2}" srcOrd="2" destOrd="0" parTransId="{DE17C456-1006-6E49-AD3C-5D43E1BD1CFE}" sibTransId="{CA546B7C-3A86-BA46-AC76-5C91DDEA9E27}"/>
    <dgm:cxn modelId="{9710A5CF-71EC-CA4F-8537-838CAD71EEE3}" type="presOf" srcId="{7ED8E85B-F737-B04B-AA40-576EEE9A3EF4}" destId="{9611E2C8-0F02-4048-AD63-8B5947976D32}" srcOrd="0" destOrd="0" presId="urn:microsoft.com/office/officeart/2008/layout/LinedList"/>
    <dgm:cxn modelId="{1ACD87D7-D016-4644-A970-CA42CCF0D39F}" type="presOf" srcId="{47A44735-2310-5E4F-945B-1F245AD2BA18}" destId="{EBB79458-B963-B843-9D3F-B8C8410B4139}" srcOrd="0" destOrd="0" presId="urn:microsoft.com/office/officeart/2008/layout/LinedList"/>
    <dgm:cxn modelId="{A36E91E4-058A-604B-8BBA-A52169FA9901}" type="presOf" srcId="{1761C6FB-2810-4B4B-ABBE-7F82EBE0C64F}" destId="{A55A7F14-00B4-6144-8C02-242BE5321A2D}" srcOrd="0" destOrd="0" presId="urn:microsoft.com/office/officeart/2008/layout/LinedList"/>
    <dgm:cxn modelId="{4DC511F8-2917-2349-8EC7-484021D235A8}" srcId="{20DE5237-9C52-2242-BE68-DE796E765506}" destId="{47A44735-2310-5E4F-945B-1F245AD2BA18}" srcOrd="1" destOrd="0" parTransId="{90E584B7-810B-074C-8E6C-CEC4B260FC25}" sibTransId="{5E3580EA-89E0-E744-98F3-72D1884DCE61}"/>
    <dgm:cxn modelId="{1CC7B38C-B4A2-4541-976E-34E73B9C1C7F}" type="presParOf" srcId="{189EDC8E-C362-0949-A196-9CAA3075288E}" destId="{F606ABBB-2ACF-3E48-BABE-4B07FE33FBE6}" srcOrd="0" destOrd="0" presId="urn:microsoft.com/office/officeart/2008/layout/LinedList"/>
    <dgm:cxn modelId="{5C35B993-68DF-8E41-8BB0-3E08188F0ED0}" type="presParOf" srcId="{189EDC8E-C362-0949-A196-9CAA3075288E}" destId="{78757565-F5FB-1F41-BA45-EC502DB08DE0}" srcOrd="1" destOrd="0" presId="urn:microsoft.com/office/officeart/2008/layout/LinedList"/>
    <dgm:cxn modelId="{273C3584-5197-2D45-922A-3D1916877DCC}" type="presParOf" srcId="{78757565-F5FB-1F41-BA45-EC502DB08DE0}" destId="{A55A7F14-00B4-6144-8C02-242BE5321A2D}" srcOrd="0" destOrd="0" presId="urn:microsoft.com/office/officeart/2008/layout/LinedList"/>
    <dgm:cxn modelId="{FFD69BBB-DBFA-C146-B3B0-A406BCE4602C}" type="presParOf" srcId="{78757565-F5FB-1F41-BA45-EC502DB08DE0}" destId="{7CC404B2-7A87-4041-81F8-9D5BAE7A5DC6}" srcOrd="1" destOrd="0" presId="urn:microsoft.com/office/officeart/2008/layout/LinedList"/>
    <dgm:cxn modelId="{B7027C59-4452-1943-8AD2-3DB2828B88AF}" type="presParOf" srcId="{189EDC8E-C362-0949-A196-9CAA3075288E}" destId="{D2476D7C-7EF5-A548-ACB9-67852CB2C868}" srcOrd="2" destOrd="0" presId="urn:microsoft.com/office/officeart/2008/layout/LinedList"/>
    <dgm:cxn modelId="{B888C93A-0231-0E47-B852-B89E611482F3}" type="presParOf" srcId="{189EDC8E-C362-0949-A196-9CAA3075288E}" destId="{90442639-7057-ED4D-B3A8-45AAE8938603}" srcOrd="3" destOrd="0" presId="urn:microsoft.com/office/officeart/2008/layout/LinedList"/>
    <dgm:cxn modelId="{59E03DDA-BA73-B848-93D9-3681510C27ED}" type="presParOf" srcId="{90442639-7057-ED4D-B3A8-45AAE8938603}" destId="{EBB79458-B963-B843-9D3F-B8C8410B4139}" srcOrd="0" destOrd="0" presId="urn:microsoft.com/office/officeart/2008/layout/LinedList"/>
    <dgm:cxn modelId="{D29129A2-3995-754D-A1FC-1135339C8A33}" type="presParOf" srcId="{90442639-7057-ED4D-B3A8-45AAE8938603}" destId="{F7F17024-D822-1745-A041-8F9E0E44413B}" srcOrd="1" destOrd="0" presId="urn:microsoft.com/office/officeart/2008/layout/LinedList"/>
    <dgm:cxn modelId="{7CD9422A-5844-3748-88A9-B574A8331EDD}" type="presParOf" srcId="{189EDC8E-C362-0949-A196-9CAA3075288E}" destId="{FF752A24-E38B-FC49-AA6E-7AB5FF9B245B}" srcOrd="4" destOrd="0" presId="urn:microsoft.com/office/officeart/2008/layout/LinedList"/>
    <dgm:cxn modelId="{6F487A40-8840-FC4E-9B96-56F95D032A9C}" type="presParOf" srcId="{189EDC8E-C362-0949-A196-9CAA3075288E}" destId="{6B69BEF8-F97F-3742-A68E-6D12F77526CE}" srcOrd="5" destOrd="0" presId="urn:microsoft.com/office/officeart/2008/layout/LinedList"/>
    <dgm:cxn modelId="{46224B37-9A13-DB45-AE50-C8B43E9F03AC}" type="presParOf" srcId="{6B69BEF8-F97F-3742-A68E-6D12F77526CE}" destId="{578F7DAC-A5A1-5544-8EA9-34260DD2E55E}" srcOrd="0" destOrd="0" presId="urn:microsoft.com/office/officeart/2008/layout/LinedList"/>
    <dgm:cxn modelId="{E2E30D9E-0F9D-3B43-8768-E6B05AAA0DE8}" type="presParOf" srcId="{6B69BEF8-F97F-3742-A68E-6D12F77526CE}" destId="{D77BD8AB-3098-E246-A4B4-5D5C8274E821}" srcOrd="1" destOrd="0" presId="urn:microsoft.com/office/officeart/2008/layout/LinedList"/>
    <dgm:cxn modelId="{680CB118-9360-844F-BFFE-AAB79EFFA18A}" type="presParOf" srcId="{189EDC8E-C362-0949-A196-9CAA3075288E}" destId="{F29A8D65-D200-DE4F-9507-1D1EE4AC8ECD}" srcOrd="6" destOrd="0" presId="urn:microsoft.com/office/officeart/2008/layout/LinedList"/>
    <dgm:cxn modelId="{ACCD605A-F16C-AB4B-8531-E174C5240917}" type="presParOf" srcId="{189EDC8E-C362-0949-A196-9CAA3075288E}" destId="{961E4E66-4FF7-7A4B-80F2-D46F3A063DCE}" srcOrd="7" destOrd="0" presId="urn:microsoft.com/office/officeart/2008/layout/LinedList"/>
    <dgm:cxn modelId="{0E742AE4-5B4D-A843-B955-BDBC185FB4FB}" type="presParOf" srcId="{961E4E66-4FF7-7A4B-80F2-D46F3A063DCE}" destId="{9611E2C8-0F02-4048-AD63-8B5947976D32}" srcOrd="0" destOrd="0" presId="urn:microsoft.com/office/officeart/2008/layout/LinedList"/>
    <dgm:cxn modelId="{EBE4C721-6FAF-2344-B003-B8FD3A787C71}" type="presParOf" srcId="{961E4E66-4FF7-7A4B-80F2-D46F3A063DCE}" destId="{94B7C71B-3E33-8240-BF9D-B701CC8FC3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7A6731B-9922-5041-A29D-2E7BC7A610F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CB93876F-A25F-CF4F-B1CC-EDA51E2CE0A9}">
      <dgm:prSet/>
      <dgm:spPr/>
      <dgm:t>
        <a:bodyPr/>
        <a:lstStyle/>
        <a:p>
          <a:r>
            <a:rPr lang="zh-CN" altLang="en-US" b="0" i="0" u="none"/>
            <a:t>第五十七条 房地产中介服务机构包括房地产咨询机构、房地产价格评估机构、房地产经纪机构等。</a:t>
          </a:r>
        </a:p>
      </dgm:t>
    </dgm:pt>
    <dgm:pt modelId="{541A7F01-E697-D649-93C6-1BA7EC33EEB7}" type="parTrans" cxnId="{8003BD90-8FA4-9342-B45F-B68453C1FD4D}">
      <dgm:prSet/>
      <dgm:spPr/>
      <dgm:t>
        <a:bodyPr/>
        <a:lstStyle/>
        <a:p>
          <a:endParaRPr lang="zh-CN" altLang="en-US"/>
        </a:p>
      </dgm:t>
    </dgm:pt>
    <dgm:pt modelId="{B21C1808-F59D-0E47-95C0-F5EF7E3B650C}" type="sibTrans" cxnId="{8003BD90-8FA4-9342-B45F-B68453C1FD4D}">
      <dgm:prSet/>
      <dgm:spPr/>
      <dgm:t>
        <a:bodyPr/>
        <a:lstStyle/>
        <a:p>
          <a:endParaRPr lang="zh-CN" altLang="en-US"/>
        </a:p>
      </dgm:t>
    </dgm:pt>
    <dgm:pt modelId="{3085F807-33BE-E74A-B1D4-0F9548EE971E}">
      <dgm:prSet/>
      <dgm:spPr/>
      <dgm:t>
        <a:bodyPr/>
        <a:lstStyle/>
        <a:p>
          <a:r>
            <a:rPr lang="zh-CN" altLang="en-US" b="0" i="0" u="none"/>
            <a:t>第五十八条 房地产中介服务机构应当具备下列条件：</a:t>
          </a:r>
        </a:p>
      </dgm:t>
    </dgm:pt>
    <dgm:pt modelId="{92D9B837-1E4E-F54E-872C-A74C7EFD21DB}" type="parTrans" cxnId="{2D79FEFC-3A1E-2942-8B2B-C5488E35B77A}">
      <dgm:prSet/>
      <dgm:spPr/>
      <dgm:t>
        <a:bodyPr/>
        <a:lstStyle/>
        <a:p>
          <a:endParaRPr lang="zh-CN" altLang="en-US"/>
        </a:p>
      </dgm:t>
    </dgm:pt>
    <dgm:pt modelId="{0B0DC80E-F0BF-0345-90B6-2FFE5CDFA5E8}" type="sibTrans" cxnId="{2D79FEFC-3A1E-2942-8B2B-C5488E35B77A}">
      <dgm:prSet/>
      <dgm:spPr/>
      <dgm:t>
        <a:bodyPr/>
        <a:lstStyle/>
        <a:p>
          <a:endParaRPr lang="zh-CN" altLang="en-US"/>
        </a:p>
      </dgm:t>
    </dgm:pt>
    <dgm:pt modelId="{6528CAC4-A594-3E48-9721-03B67CD2095B}">
      <dgm:prSet/>
      <dgm:spPr/>
      <dgm:t>
        <a:bodyPr/>
        <a:lstStyle/>
        <a:p>
          <a:r>
            <a:rPr lang="zh-CN" altLang="en-US" b="0" i="0" u="none"/>
            <a:t>（一）有自己的名称和组织机构；</a:t>
          </a:r>
        </a:p>
      </dgm:t>
    </dgm:pt>
    <dgm:pt modelId="{6A82C63C-4DFE-9B41-B2AA-A9748CC38C1E}" type="parTrans" cxnId="{E1877E45-D675-5445-9A4D-B6E194B06DC5}">
      <dgm:prSet/>
      <dgm:spPr/>
      <dgm:t>
        <a:bodyPr/>
        <a:lstStyle/>
        <a:p>
          <a:endParaRPr lang="zh-CN" altLang="en-US"/>
        </a:p>
      </dgm:t>
    </dgm:pt>
    <dgm:pt modelId="{8D875622-4043-BB45-A391-3CD9E3604A58}" type="sibTrans" cxnId="{E1877E45-D675-5445-9A4D-B6E194B06DC5}">
      <dgm:prSet/>
      <dgm:spPr/>
      <dgm:t>
        <a:bodyPr/>
        <a:lstStyle/>
        <a:p>
          <a:endParaRPr lang="zh-CN" altLang="en-US"/>
        </a:p>
      </dgm:t>
    </dgm:pt>
    <dgm:pt modelId="{773A2E09-450D-4E43-88EB-3AA2784962B7}">
      <dgm:prSet/>
      <dgm:spPr/>
      <dgm:t>
        <a:bodyPr/>
        <a:lstStyle/>
        <a:p>
          <a:r>
            <a:rPr lang="zh-CN" altLang="en-US" b="0" i="0" u="none"/>
            <a:t>（二）有固定的服务场所；</a:t>
          </a:r>
        </a:p>
      </dgm:t>
    </dgm:pt>
    <dgm:pt modelId="{47B8A9B9-CADB-7943-B7FA-DDAA4676F1DA}" type="parTrans" cxnId="{A83B4E91-B252-2143-A7DC-2D55B06A3C4A}">
      <dgm:prSet/>
      <dgm:spPr/>
      <dgm:t>
        <a:bodyPr/>
        <a:lstStyle/>
        <a:p>
          <a:endParaRPr lang="zh-CN" altLang="en-US"/>
        </a:p>
      </dgm:t>
    </dgm:pt>
    <dgm:pt modelId="{C5CEA0AA-8385-CC4A-B4D3-A68AE421A57F}" type="sibTrans" cxnId="{A83B4E91-B252-2143-A7DC-2D55B06A3C4A}">
      <dgm:prSet/>
      <dgm:spPr/>
      <dgm:t>
        <a:bodyPr/>
        <a:lstStyle/>
        <a:p>
          <a:endParaRPr lang="zh-CN" altLang="en-US"/>
        </a:p>
      </dgm:t>
    </dgm:pt>
    <dgm:pt modelId="{A8C6DAF4-0F2B-2442-822F-56D05D2CC12F}">
      <dgm:prSet/>
      <dgm:spPr/>
      <dgm:t>
        <a:bodyPr/>
        <a:lstStyle/>
        <a:p>
          <a:r>
            <a:rPr lang="zh-CN" altLang="en-US" b="0" i="0" u="none"/>
            <a:t>（三）有必要的财产和经费；</a:t>
          </a:r>
        </a:p>
      </dgm:t>
    </dgm:pt>
    <dgm:pt modelId="{FDAB5B4F-649A-0045-8903-624D4F1E525B}" type="parTrans" cxnId="{75132CBD-11C1-884C-982A-0FFD663342FF}">
      <dgm:prSet/>
      <dgm:spPr/>
      <dgm:t>
        <a:bodyPr/>
        <a:lstStyle/>
        <a:p>
          <a:endParaRPr lang="zh-CN" altLang="en-US"/>
        </a:p>
      </dgm:t>
    </dgm:pt>
    <dgm:pt modelId="{54BD403D-8DE0-2A4E-8900-A2706D3EC528}" type="sibTrans" cxnId="{75132CBD-11C1-884C-982A-0FFD663342FF}">
      <dgm:prSet/>
      <dgm:spPr/>
      <dgm:t>
        <a:bodyPr/>
        <a:lstStyle/>
        <a:p>
          <a:endParaRPr lang="zh-CN" altLang="en-US"/>
        </a:p>
      </dgm:t>
    </dgm:pt>
    <dgm:pt modelId="{963D6856-F76B-6347-BF27-B5FADABA9B0A}">
      <dgm:prSet/>
      <dgm:spPr/>
      <dgm:t>
        <a:bodyPr/>
        <a:lstStyle/>
        <a:p>
          <a:r>
            <a:rPr lang="zh-CN" altLang="en-US" b="0" i="0" u="none"/>
            <a:t>（四）有足够数量的专业人员；</a:t>
          </a:r>
        </a:p>
      </dgm:t>
    </dgm:pt>
    <dgm:pt modelId="{8287C715-E428-374B-A939-7681E1237E1C}" type="parTrans" cxnId="{9F59495E-B784-4149-827F-03442934E6F6}">
      <dgm:prSet/>
      <dgm:spPr/>
      <dgm:t>
        <a:bodyPr/>
        <a:lstStyle/>
        <a:p>
          <a:endParaRPr lang="zh-CN" altLang="en-US"/>
        </a:p>
      </dgm:t>
    </dgm:pt>
    <dgm:pt modelId="{70181F10-8AF0-6447-81B0-C29E9EFD4C9C}" type="sibTrans" cxnId="{9F59495E-B784-4149-827F-03442934E6F6}">
      <dgm:prSet/>
      <dgm:spPr/>
      <dgm:t>
        <a:bodyPr/>
        <a:lstStyle/>
        <a:p>
          <a:endParaRPr lang="zh-CN" altLang="en-US"/>
        </a:p>
      </dgm:t>
    </dgm:pt>
    <dgm:pt modelId="{14895D3E-AC12-6548-A3F7-C2A70C6419EE}">
      <dgm:prSet/>
      <dgm:spPr/>
      <dgm:t>
        <a:bodyPr/>
        <a:lstStyle/>
        <a:p>
          <a:r>
            <a:rPr lang="zh-CN" altLang="en-US" b="0" i="0" u="none"/>
            <a:t>（五）法律、行政法规规定的其他条件。</a:t>
          </a:r>
        </a:p>
      </dgm:t>
    </dgm:pt>
    <dgm:pt modelId="{38FF3A7C-1008-8041-9082-8DF485297774}" type="parTrans" cxnId="{86B9A63B-C5B0-D449-B232-88DC20E8CA93}">
      <dgm:prSet/>
      <dgm:spPr/>
      <dgm:t>
        <a:bodyPr/>
        <a:lstStyle/>
        <a:p>
          <a:endParaRPr lang="zh-CN" altLang="en-US"/>
        </a:p>
      </dgm:t>
    </dgm:pt>
    <dgm:pt modelId="{EF3A0635-454F-2E4E-9BA9-401EF276DAE2}" type="sibTrans" cxnId="{86B9A63B-C5B0-D449-B232-88DC20E8CA93}">
      <dgm:prSet/>
      <dgm:spPr/>
      <dgm:t>
        <a:bodyPr/>
        <a:lstStyle/>
        <a:p>
          <a:endParaRPr lang="zh-CN" altLang="en-US"/>
        </a:p>
      </dgm:t>
    </dgm:pt>
    <dgm:pt modelId="{949BB2AC-6524-0548-B862-960A872C56F7}">
      <dgm:prSet/>
      <dgm:spPr/>
      <dgm:t>
        <a:bodyPr/>
        <a:lstStyle/>
        <a:p>
          <a:r>
            <a:rPr lang="zh-CN" altLang="en-US" b="0" i="0" u="none"/>
            <a:t>设立房地产中介服务机构，应当向工商行政管理部门申请设立登记，领取营业执照后，方可开业。</a:t>
          </a:r>
        </a:p>
      </dgm:t>
    </dgm:pt>
    <dgm:pt modelId="{E376E8E9-8978-774C-89B6-BC2AFE37160A}" type="parTrans" cxnId="{1833F280-DAE3-F046-9A7F-C1C1EE05E937}">
      <dgm:prSet/>
      <dgm:spPr/>
      <dgm:t>
        <a:bodyPr/>
        <a:lstStyle/>
        <a:p>
          <a:endParaRPr lang="zh-CN" altLang="en-US"/>
        </a:p>
      </dgm:t>
    </dgm:pt>
    <dgm:pt modelId="{E573C414-7582-0941-9474-597258D0D7FA}" type="sibTrans" cxnId="{1833F280-DAE3-F046-9A7F-C1C1EE05E937}">
      <dgm:prSet/>
      <dgm:spPr/>
      <dgm:t>
        <a:bodyPr/>
        <a:lstStyle/>
        <a:p>
          <a:endParaRPr lang="zh-CN" altLang="en-US"/>
        </a:p>
      </dgm:t>
    </dgm:pt>
    <dgm:pt modelId="{112E72BB-0680-3E4D-8A7E-A1E5B417E4D4}">
      <dgm:prSet/>
      <dgm:spPr/>
      <dgm:t>
        <a:bodyPr/>
        <a:lstStyle/>
        <a:p>
          <a:r>
            <a:rPr lang="zh-CN" altLang="en-US" b="0" i="0" u="none"/>
            <a:t>第五十九条 国家实行房地产价格评估人员资格认证制度。</a:t>
          </a:r>
        </a:p>
      </dgm:t>
    </dgm:pt>
    <dgm:pt modelId="{03BD7677-A3D5-DA43-846D-3DC18917E091}" type="parTrans" cxnId="{ED50760D-3793-F241-A9EE-BE8625E7573C}">
      <dgm:prSet/>
      <dgm:spPr/>
      <dgm:t>
        <a:bodyPr/>
        <a:lstStyle/>
        <a:p>
          <a:endParaRPr lang="zh-CN" altLang="en-US"/>
        </a:p>
      </dgm:t>
    </dgm:pt>
    <dgm:pt modelId="{D4081C0F-F8DB-BE40-B3FC-4CE41868FF64}" type="sibTrans" cxnId="{ED50760D-3793-F241-A9EE-BE8625E7573C}">
      <dgm:prSet/>
      <dgm:spPr/>
      <dgm:t>
        <a:bodyPr/>
        <a:lstStyle/>
        <a:p>
          <a:endParaRPr lang="zh-CN" altLang="en-US"/>
        </a:p>
      </dgm:t>
    </dgm:pt>
    <dgm:pt modelId="{5C32B9B9-A030-1045-B7B5-C68BA115A9A0}" type="pres">
      <dgm:prSet presAssocID="{A7A6731B-9922-5041-A29D-2E7BC7A610FF}" presName="vert0" presStyleCnt="0">
        <dgm:presLayoutVars>
          <dgm:dir/>
          <dgm:animOne val="branch"/>
          <dgm:animLvl val="lvl"/>
        </dgm:presLayoutVars>
      </dgm:prSet>
      <dgm:spPr/>
    </dgm:pt>
    <dgm:pt modelId="{39020FC1-3A09-4541-A15F-DA98979A639D}" type="pres">
      <dgm:prSet presAssocID="{CB93876F-A25F-CF4F-B1CC-EDA51E2CE0A9}" presName="thickLine" presStyleLbl="alignNode1" presStyleIdx="0" presStyleCnt="9"/>
      <dgm:spPr/>
    </dgm:pt>
    <dgm:pt modelId="{A14296A6-89B8-B246-B583-5617ABCE2639}" type="pres">
      <dgm:prSet presAssocID="{CB93876F-A25F-CF4F-B1CC-EDA51E2CE0A9}" presName="horz1" presStyleCnt="0"/>
      <dgm:spPr/>
    </dgm:pt>
    <dgm:pt modelId="{CF84C5CE-E3A8-534B-91FE-6343CEA6BF3A}" type="pres">
      <dgm:prSet presAssocID="{CB93876F-A25F-CF4F-B1CC-EDA51E2CE0A9}" presName="tx1" presStyleLbl="revTx" presStyleIdx="0" presStyleCnt="9"/>
      <dgm:spPr/>
    </dgm:pt>
    <dgm:pt modelId="{AB455864-E0AA-DB40-842B-E9C21419E2B0}" type="pres">
      <dgm:prSet presAssocID="{CB93876F-A25F-CF4F-B1CC-EDA51E2CE0A9}" presName="vert1" presStyleCnt="0"/>
      <dgm:spPr/>
    </dgm:pt>
    <dgm:pt modelId="{427C58EB-D919-EE43-B52D-A4E851DE1CE7}" type="pres">
      <dgm:prSet presAssocID="{3085F807-33BE-E74A-B1D4-0F9548EE971E}" presName="thickLine" presStyleLbl="alignNode1" presStyleIdx="1" presStyleCnt="9"/>
      <dgm:spPr/>
    </dgm:pt>
    <dgm:pt modelId="{95AABAD8-EE00-1F4A-851C-1A41036D19EF}" type="pres">
      <dgm:prSet presAssocID="{3085F807-33BE-E74A-B1D4-0F9548EE971E}" presName="horz1" presStyleCnt="0"/>
      <dgm:spPr/>
    </dgm:pt>
    <dgm:pt modelId="{24F46D8F-2DB6-1F42-A251-6F55D82E540A}" type="pres">
      <dgm:prSet presAssocID="{3085F807-33BE-E74A-B1D4-0F9548EE971E}" presName="tx1" presStyleLbl="revTx" presStyleIdx="1" presStyleCnt="9"/>
      <dgm:spPr/>
    </dgm:pt>
    <dgm:pt modelId="{A6896172-A09D-B548-9209-CC3C632EE8CA}" type="pres">
      <dgm:prSet presAssocID="{3085F807-33BE-E74A-B1D4-0F9548EE971E}" presName="vert1" presStyleCnt="0"/>
      <dgm:spPr/>
    </dgm:pt>
    <dgm:pt modelId="{81BE25E7-DC22-834B-A0C7-A22DCA7CFEDF}" type="pres">
      <dgm:prSet presAssocID="{6528CAC4-A594-3E48-9721-03B67CD2095B}" presName="thickLine" presStyleLbl="alignNode1" presStyleIdx="2" presStyleCnt="9"/>
      <dgm:spPr/>
    </dgm:pt>
    <dgm:pt modelId="{A43AC00C-6488-EC4D-AC96-F1BBC828B72C}" type="pres">
      <dgm:prSet presAssocID="{6528CAC4-A594-3E48-9721-03B67CD2095B}" presName="horz1" presStyleCnt="0"/>
      <dgm:spPr/>
    </dgm:pt>
    <dgm:pt modelId="{24ED4158-E984-CC4D-B100-F40F2D5C88FA}" type="pres">
      <dgm:prSet presAssocID="{6528CAC4-A594-3E48-9721-03B67CD2095B}" presName="tx1" presStyleLbl="revTx" presStyleIdx="2" presStyleCnt="9"/>
      <dgm:spPr/>
    </dgm:pt>
    <dgm:pt modelId="{19CC4CE8-77E2-EC41-960E-5E34834695E1}" type="pres">
      <dgm:prSet presAssocID="{6528CAC4-A594-3E48-9721-03B67CD2095B}" presName="vert1" presStyleCnt="0"/>
      <dgm:spPr/>
    </dgm:pt>
    <dgm:pt modelId="{32E3A491-3868-6140-B147-1608FB8B6D77}" type="pres">
      <dgm:prSet presAssocID="{773A2E09-450D-4E43-88EB-3AA2784962B7}" presName="thickLine" presStyleLbl="alignNode1" presStyleIdx="3" presStyleCnt="9"/>
      <dgm:spPr/>
    </dgm:pt>
    <dgm:pt modelId="{EAB52D72-6E00-E04E-816B-88DF7CF1519C}" type="pres">
      <dgm:prSet presAssocID="{773A2E09-450D-4E43-88EB-3AA2784962B7}" presName="horz1" presStyleCnt="0"/>
      <dgm:spPr/>
    </dgm:pt>
    <dgm:pt modelId="{CAEE87AF-7F83-994C-AB74-E6C0513E7EC7}" type="pres">
      <dgm:prSet presAssocID="{773A2E09-450D-4E43-88EB-3AA2784962B7}" presName="tx1" presStyleLbl="revTx" presStyleIdx="3" presStyleCnt="9"/>
      <dgm:spPr/>
    </dgm:pt>
    <dgm:pt modelId="{DBE50803-BF51-BF4F-8E8A-B279C497CD8B}" type="pres">
      <dgm:prSet presAssocID="{773A2E09-450D-4E43-88EB-3AA2784962B7}" presName="vert1" presStyleCnt="0"/>
      <dgm:spPr/>
    </dgm:pt>
    <dgm:pt modelId="{9F1AD3BA-4912-AF4B-B0C7-23653F0F1C69}" type="pres">
      <dgm:prSet presAssocID="{A8C6DAF4-0F2B-2442-822F-56D05D2CC12F}" presName="thickLine" presStyleLbl="alignNode1" presStyleIdx="4" presStyleCnt="9"/>
      <dgm:spPr/>
    </dgm:pt>
    <dgm:pt modelId="{DE8EA48A-6F29-5349-B2E5-AABDE280216B}" type="pres">
      <dgm:prSet presAssocID="{A8C6DAF4-0F2B-2442-822F-56D05D2CC12F}" presName="horz1" presStyleCnt="0"/>
      <dgm:spPr/>
    </dgm:pt>
    <dgm:pt modelId="{44AF0A34-DAB9-364B-B961-5057D81CEDD0}" type="pres">
      <dgm:prSet presAssocID="{A8C6DAF4-0F2B-2442-822F-56D05D2CC12F}" presName="tx1" presStyleLbl="revTx" presStyleIdx="4" presStyleCnt="9"/>
      <dgm:spPr/>
    </dgm:pt>
    <dgm:pt modelId="{CFA4046F-9E66-6744-B6EA-AF2DB474D527}" type="pres">
      <dgm:prSet presAssocID="{A8C6DAF4-0F2B-2442-822F-56D05D2CC12F}" presName="vert1" presStyleCnt="0"/>
      <dgm:spPr/>
    </dgm:pt>
    <dgm:pt modelId="{7F80DFEB-51B2-1D4C-9458-8C420D5FEB82}" type="pres">
      <dgm:prSet presAssocID="{963D6856-F76B-6347-BF27-B5FADABA9B0A}" presName="thickLine" presStyleLbl="alignNode1" presStyleIdx="5" presStyleCnt="9"/>
      <dgm:spPr/>
    </dgm:pt>
    <dgm:pt modelId="{D52289CC-6DC8-7149-839E-CF67A0324622}" type="pres">
      <dgm:prSet presAssocID="{963D6856-F76B-6347-BF27-B5FADABA9B0A}" presName="horz1" presStyleCnt="0"/>
      <dgm:spPr/>
    </dgm:pt>
    <dgm:pt modelId="{35E489C4-E17C-6E48-A16F-ABFC304EC41F}" type="pres">
      <dgm:prSet presAssocID="{963D6856-F76B-6347-BF27-B5FADABA9B0A}" presName="tx1" presStyleLbl="revTx" presStyleIdx="5" presStyleCnt="9"/>
      <dgm:spPr/>
    </dgm:pt>
    <dgm:pt modelId="{F425E636-B756-ED47-A51E-B44654EAB91E}" type="pres">
      <dgm:prSet presAssocID="{963D6856-F76B-6347-BF27-B5FADABA9B0A}" presName="vert1" presStyleCnt="0"/>
      <dgm:spPr/>
    </dgm:pt>
    <dgm:pt modelId="{27DEC03F-B9C2-4C42-903C-344CA2D78E6B}" type="pres">
      <dgm:prSet presAssocID="{14895D3E-AC12-6548-A3F7-C2A70C6419EE}" presName="thickLine" presStyleLbl="alignNode1" presStyleIdx="6" presStyleCnt="9"/>
      <dgm:spPr/>
    </dgm:pt>
    <dgm:pt modelId="{1FED032D-E6D4-A54C-8428-6C53D84C707D}" type="pres">
      <dgm:prSet presAssocID="{14895D3E-AC12-6548-A3F7-C2A70C6419EE}" presName="horz1" presStyleCnt="0"/>
      <dgm:spPr/>
    </dgm:pt>
    <dgm:pt modelId="{D4B4BE98-6B72-644F-81FB-08121D7E2C4C}" type="pres">
      <dgm:prSet presAssocID="{14895D3E-AC12-6548-A3F7-C2A70C6419EE}" presName="tx1" presStyleLbl="revTx" presStyleIdx="6" presStyleCnt="9"/>
      <dgm:spPr/>
    </dgm:pt>
    <dgm:pt modelId="{6C2537DE-4BE0-CC47-813D-BF0FE93A3642}" type="pres">
      <dgm:prSet presAssocID="{14895D3E-AC12-6548-A3F7-C2A70C6419EE}" presName="vert1" presStyleCnt="0"/>
      <dgm:spPr/>
    </dgm:pt>
    <dgm:pt modelId="{7E065334-9D38-184C-9AAA-BC55BACEE656}" type="pres">
      <dgm:prSet presAssocID="{949BB2AC-6524-0548-B862-960A872C56F7}" presName="thickLine" presStyleLbl="alignNode1" presStyleIdx="7" presStyleCnt="9"/>
      <dgm:spPr/>
    </dgm:pt>
    <dgm:pt modelId="{E1B8AA8C-C8C6-514F-B521-58B25BCA7B6E}" type="pres">
      <dgm:prSet presAssocID="{949BB2AC-6524-0548-B862-960A872C56F7}" presName="horz1" presStyleCnt="0"/>
      <dgm:spPr/>
    </dgm:pt>
    <dgm:pt modelId="{6A49C48C-CF3F-5149-AD3A-3237E3D35917}" type="pres">
      <dgm:prSet presAssocID="{949BB2AC-6524-0548-B862-960A872C56F7}" presName="tx1" presStyleLbl="revTx" presStyleIdx="7" presStyleCnt="9"/>
      <dgm:spPr/>
    </dgm:pt>
    <dgm:pt modelId="{E20D6C5C-F97C-5F42-8FAD-C9B13EBBFCDD}" type="pres">
      <dgm:prSet presAssocID="{949BB2AC-6524-0548-B862-960A872C56F7}" presName="vert1" presStyleCnt="0"/>
      <dgm:spPr/>
    </dgm:pt>
    <dgm:pt modelId="{51CEAE87-6885-2A40-B043-529C4CB33834}" type="pres">
      <dgm:prSet presAssocID="{112E72BB-0680-3E4D-8A7E-A1E5B417E4D4}" presName="thickLine" presStyleLbl="alignNode1" presStyleIdx="8" presStyleCnt="9"/>
      <dgm:spPr/>
    </dgm:pt>
    <dgm:pt modelId="{1825BF51-5CCD-9248-B7D1-51447EA71CD0}" type="pres">
      <dgm:prSet presAssocID="{112E72BB-0680-3E4D-8A7E-A1E5B417E4D4}" presName="horz1" presStyleCnt="0"/>
      <dgm:spPr/>
    </dgm:pt>
    <dgm:pt modelId="{CE0F6DC9-15C9-B743-AE61-891CD373D7B9}" type="pres">
      <dgm:prSet presAssocID="{112E72BB-0680-3E4D-8A7E-A1E5B417E4D4}" presName="tx1" presStyleLbl="revTx" presStyleIdx="8" presStyleCnt="9"/>
      <dgm:spPr/>
    </dgm:pt>
    <dgm:pt modelId="{67A0BE32-28AA-1745-A522-8AAB69924A63}" type="pres">
      <dgm:prSet presAssocID="{112E72BB-0680-3E4D-8A7E-A1E5B417E4D4}" presName="vert1" presStyleCnt="0"/>
      <dgm:spPr/>
    </dgm:pt>
  </dgm:ptLst>
  <dgm:cxnLst>
    <dgm:cxn modelId="{2229B700-E190-4648-8B2E-E35AFF585E26}" type="presOf" srcId="{A7A6731B-9922-5041-A29D-2E7BC7A610FF}" destId="{5C32B9B9-A030-1045-B7B5-C68BA115A9A0}" srcOrd="0" destOrd="0" presId="urn:microsoft.com/office/officeart/2008/layout/LinedList"/>
    <dgm:cxn modelId="{50CCA605-1B5A-8B44-8493-A74C218C955E}" type="presOf" srcId="{14895D3E-AC12-6548-A3F7-C2A70C6419EE}" destId="{D4B4BE98-6B72-644F-81FB-08121D7E2C4C}" srcOrd="0" destOrd="0" presId="urn:microsoft.com/office/officeart/2008/layout/LinedList"/>
    <dgm:cxn modelId="{ED50760D-3793-F241-A9EE-BE8625E7573C}" srcId="{A7A6731B-9922-5041-A29D-2E7BC7A610FF}" destId="{112E72BB-0680-3E4D-8A7E-A1E5B417E4D4}" srcOrd="8" destOrd="0" parTransId="{03BD7677-A3D5-DA43-846D-3DC18917E091}" sibTransId="{D4081C0F-F8DB-BE40-B3FC-4CE41868FF64}"/>
    <dgm:cxn modelId="{14431813-C8F6-0A42-A6EE-C1188DB5E2B3}" type="presOf" srcId="{A8C6DAF4-0F2B-2442-822F-56D05D2CC12F}" destId="{44AF0A34-DAB9-364B-B961-5057D81CEDD0}" srcOrd="0" destOrd="0" presId="urn:microsoft.com/office/officeart/2008/layout/LinedList"/>
    <dgm:cxn modelId="{86B9A63B-C5B0-D449-B232-88DC20E8CA93}" srcId="{A7A6731B-9922-5041-A29D-2E7BC7A610FF}" destId="{14895D3E-AC12-6548-A3F7-C2A70C6419EE}" srcOrd="6" destOrd="0" parTransId="{38FF3A7C-1008-8041-9082-8DF485297774}" sibTransId="{EF3A0635-454F-2E4E-9BA9-401EF276DAE2}"/>
    <dgm:cxn modelId="{E1877E45-D675-5445-9A4D-B6E194B06DC5}" srcId="{A7A6731B-9922-5041-A29D-2E7BC7A610FF}" destId="{6528CAC4-A594-3E48-9721-03B67CD2095B}" srcOrd="2" destOrd="0" parTransId="{6A82C63C-4DFE-9B41-B2AA-A9748CC38C1E}" sibTransId="{8D875622-4043-BB45-A391-3CD9E3604A58}"/>
    <dgm:cxn modelId="{9F59495E-B784-4149-827F-03442934E6F6}" srcId="{A7A6731B-9922-5041-A29D-2E7BC7A610FF}" destId="{963D6856-F76B-6347-BF27-B5FADABA9B0A}" srcOrd="5" destOrd="0" parTransId="{8287C715-E428-374B-A939-7681E1237E1C}" sibTransId="{70181F10-8AF0-6447-81B0-C29E9EFD4C9C}"/>
    <dgm:cxn modelId="{73CA3D77-8F01-3C4F-8590-DB3448685E23}" type="presOf" srcId="{963D6856-F76B-6347-BF27-B5FADABA9B0A}" destId="{35E489C4-E17C-6E48-A16F-ABFC304EC41F}" srcOrd="0" destOrd="0" presId="urn:microsoft.com/office/officeart/2008/layout/LinedList"/>
    <dgm:cxn modelId="{7525737E-5F92-2148-A8C0-B04C100EB8B4}" type="presOf" srcId="{773A2E09-450D-4E43-88EB-3AA2784962B7}" destId="{CAEE87AF-7F83-994C-AB74-E6C0513E7EC7}" srcOrd="0" destOrd="0" presId="urn:microsoft.com/office/officeart/2008/layout/LinedList"/>
    <dgm:cxn modelId="{39E4A280-02B4-9748-8552-FBF9E662ABDE}" type="presOf" srcId="{CB93876F-A25F-CF4F-B1CC-EDA51E2CE0A9}" destId="{CF84C5CE-E3A8-534B-91FE-6343CEA6BF3A}" srcOrd="0" destOrd="0" presId="urn:microsoft.com/office/officeart/2008/layout/LinedList"/>
    <dgm:cxn modelId="{1833F280-DAE3-F046-9A7F-C1C1EE05E937}" srcId="{A7A6731B-9922-5041-A29D-2E7BC7A610FF}" destId="{949BB2AC-6524-0548-B862-960A872C56F7}" srcOrd="7" destOrd="0" parTransId="{E376E8E9-8978-774C-89B6-BC2AFE37160A}" sibTransId="{E573C414-7582-0941-9474-597258D0D7FA}"/>
    <dgm:cxn modelId="{8003BD90-8FA4-9342-B45F-B68453C1FD4D}" srcId="{A7A6731B-9922-5041-A29D-2E7BC7A610FF}" destId="{CB93876F-A25F-CF4F-B1CC-EDA51E2CE0A9}" srcOrd="0" destOrd="0" parTransId="{541A7F01-E697-D649-93C6-1BA7EC33EEB7}" sibTransId="{B21C1808-F59D-0E47-95C0-F5EF7E3B650C}"/>
    <dgm:cxn modelId="{A83B4E91-B252-2143-A7DC-2D55B06A3C4A}" srcId="{A7A6731B-9922-5041-A29D-2E7BC7A610FF}" destId="{773A2E09-450D-4E43-88EB-3AA2784962B7}" srcOrd="3" destOrd="0" parTransId="{47B8A9B9-CADB-7943-B7FA-DDAA4676F1DA}" sibTransId="{C5CEA0AA-8385-CC4A-B4D3-A68AE421A57F}"/>
    <dgm:cxn modelId="{75132CBD-11C1-884C-982A-0FFD663342FF}" srcId="{A7A6731B-9922-5041-A29D-2E7BC7A610FF}" destId="{A8C6DAF4-0F2B-2442-822F-56D05D2CC12F}" srcOrd="4" destOrd="0" parTransId="{FDAB5B4F-649A-0045-8903-624D4F1E525B}" sibTransId="{54BD403D-8DE0-2A4E-8900-A2706D3EC528}"/>
    <dgm:cxn modelId="{C70A95C3-608B-814F-8B77-C11EBBFBE585}" type="presOf" srcId="{112E72BB-0680-3E4D-8A7E-A1E5B417E4D4}" destId="{CE0F6DC9-15C9-B743-AE61-891CD373D7B9}" srcOrd="0" destOrd="0" presId="urn:microsoft.com/office/officeart/2008/layout/LinedList"/>
    <dgm:cxn modelId="{9C6D0BE1-E486-D04B-96ED-0046B1A66247}" type="presOf" srcId="{6528CAC4-A594-3E48-9721-03B67CD2095B}" destId="{24ED4158-E984-CC4D-B100-F40F2D5C88FA}" srcOrd="0" destOrd="0" presId="urn:microsoft.com/office/officeart/2008/layout/LinedList"/>
    <dgm:cxn modelId="{43D6E7EC-C6A6-8B40-974B-5C9C0C7F6564}" type="presOf" srcId="{3085F807-33BE-E74A-B1D4-0F9548EE971E}" destId="{24F46D8F-2DB6-1F42-A251-6F55D82E540A}" srcOrd="0" destOrd="0" presId="urn:microsoft.com/office/officeart/2008/layout/LinedList"/>
    <dgm:cxn modelId="{8BF857EE-D390-9149-933A-AC6988E680D3}" type="presOf" srcId="{949BB2AC-6524-0548-B862-960A872C56F7}" destId="{6A49C48C-CF3F-5149-AD3A-3237E3D35917}" srcOrd="0" destOrd="0" presId="urn:microsoft.com/office/officeart/2008/layout/LinedList"/>
    <dgm:cxn modelId="{2D79FEFC-3A1E-2942-8B2B-C5488E35B77A}" srcId="{A7A6731B-9922-5041-A29D-2E7BC7A610FF}" destId="{3085F807-33BE-E74A-B1D4-0F9548EE971E}" srcOrd="1" destOrd="0" parTransId="{92D9B837-1E4E-F54E-872C-A74C7EFD21DB}" sibTransId="{0B0DC80E-F0BF-0345-90B6-2FFE5CDFA5E8}"/>
    <dgm:cxn modelId="{24D13B6F-B2F2-EA4B-BAE5-00933E0320E6}" type="presParOf" srcId="{5C32B9B9-A030-1045-B7B5-C68BA115A9A0}" destId="{39020FC1-3A09-4541-A15F-DA98979A639D}" srcOrd="0" destOrd="0" presId="urn:microsoft.com/office/officeart/2008/layout/LinedList"/>
    <dgm:cxn modelId="{3FA3FD32-3561-244B-962D-F0D7CFE9CF7D}" type="presParOf" srcId="{5C32B9B9-A030-1045-B7B5-C68BA115A9A0}" destId="{A14296A6-89B8-B246-B583-5617ABCE2639}" srcOrd="1" destOrd="0" presId="urn:microsoft.com/office/officeart/2008/layout/LinedList"/>
    <dgm:cxn modelId="{79D89503-0809-D846-BA87-27108943C374}" type="presParOf" srcId="{A14296A6-89B8-B246-B583-5617ABCE2639}" destId="{CF84C5CE-E3A8-534B-91FE-6343CEA6BF3A}" srcOrd="0" destOrd="0" presId="urn:microsoft.com/office/officeart/2008/layout/LinedList"/>
    <dgm:cxn modelId="{5AAF42E8-8C5C-A14B-B15D-85D2130A441B}" type="presParOf" srcId="{A14296A6-89B8-B246-B583-5617ABCE2639}" destId="{AB455864-E0AA-DB40-842B-E9C21419E2B0}" srcOrd="1" destOrd="0" presId="urn:microsoft.com/office/officeart/2008/layout/LinedList"/>
    <dgm:cxn modelId="{772231A9-A600-384E-8921-3666CDD891CA}" type="presParOf" srcId="{5C32B9B9-A030-1045-B7B5-C68BA115A9A0}" destId="{427C58EB-D919-EE43-B52D-A4E851DE1CE7}" srcOrd="2" destOrd="0" presId="urn:microsoft.com/office/officeart/2008/layout/LinedList"/>
    <dgm:cxn modelId="{53F8D7DA-6A68-774C-A7A4-18C018D1DD06}" type="presParOf" srcId="{5C32B9B9-A030-1045-B7B5-C68BA115A9A0}" destId="{95AABAD8-EE00-1F4A-851C-1A41036D19EF}" srcOrd="3" destOrd="0" presId="urn:microsoft.com/office/officeart/2008/layout/LinedList"/>
    <dgm:cxn modelId="{A9E02CE0-4833-6847-BC88-70E10FFD459E}" type="presParOf" srcId="{95AABAD8-EE00-1F4A-851C-1A41036D19EF}" destId="{24F46D8F-2DB6-1F42-A251-6F55D82E540A}" srcOrd="0" destOrd="0" presId="urn:microsoft.com/office/officeart/2008/layout/LinedList"/>
    <dgm:cxn modelId="{906D55C8-77B7-2D4E-9711-0D7CB0EEA776}" type="presParOf" srcId="{95AABAD8-EE00-1F4A-851C-1A41036D19EF}" destId="{A6896172-A09D-B548-9209-CC3C632EE8CA}" srcOrd="1" destOrd="0" presId="urn:microsoft.com/office/officeart/2008/layout/LinedList"/>
    <dgm:cxn modelId="{74ACD96B-D33D-D847-AD54-2676087174E1}" type="presParOf" srcId="{5C32B9B9-A030-1045-B7B5-C68BA115A9A0}" destId="{81BE25E7-DC22-834B-A0C7-A22DCA7CFEDF}" srcOrd="4" destOrd="0" presId="urn:microsoft.com/office/officeart/2008/layout/LinedList"/>
    <dgm:cxn modelId="{4C598A92-F362-0640-A813-5733A1BFB601}" type="presParOf" srcId="{5C32B9B9-A030-1045-B7B5-C68BA115A9A0}" destId="{A43AC00C-6488-EC4D-AC96-F1BBC828B72C}" srcOrd="5" destOrd="0" presId="urn:microsoft.com/office/officeart/2008/layout/LinedList"/>
    <dgm:cxn modelId="{B46E6D13-0CF6-954F-AA53-2F0E37A28338}" type="presParOf" srcId="{A43AC00C-6488-EC4D-AC96-F1BBC828B72C}" destId="{24ED4158-E984-CC4D-B100-F40F2D5C88FA}" srcOrd="0" destOrd="0" presId="urn:microsoft.com/office/officeart/2008/layout/LinedList"/>
    <dgm:cxn modelId="{42C38A27-4D3F-124D-A6C9-0F55852FACEC}" type="presParOf" srcId="{A43AC00C-6488-EC4D-AC96-F1BBC828B72C}" destId="{19CC4CE8-77E2-EC41-960E-5E34834695E1}" srcOrd="1" destOrd="0" presId="urn:microsoft.com/office/officeart/2008/layout/LinedList"/>
    <dgm:cxn modelId="{5724F2A6-85EB-E744-BEAA-11A51924CD92}" type="presParOf" srcId="{5C32B9B9-A030-1045-B7B5-C68BA115A9A0}" destId="{32E3A491-3868-6140-B147-1608FB8B6D77}" srcOrd="6" destOrd="0" presId="urn:microsoft.com/office/officeart/2008/layout/LinedList"/>
    <dgm:cxn modelId="{B37E97BC-26B8-A342-9F66-20D6B31CD4AA}" type="presParOf" srcId="{5C32B9B9-A030-1045-B7B5-C68BA115A9A0}" destId="{EAB52D72-6E00-E04E-816B-88DF7CF1519C}" srcOrd="7" destOrd="0" presId="urn:microsoft.com/office/officeart/2008/layout/LinedList"/>
    <dgm:cxn modelId="{55B68A63-56B3-B444-B291-1AC0707359A5}" type="presParOf" srcId="{EAB52D72-6E00-E04E-816B-88DF7CF1519C}" destId="{CAEE87AF-7F83-994C-AB74-E6C0513E7EC7}" srcOrd="0" destOrd="0" presId="urn:microsoft.com/office/officeart/2008/layout/LinedList"/>
    <dgm:cxn modelId="{489D04A6-4656-A342-B138-A476D4A8FDC6}" type="presParOf" srcId="{EAB52D72-6E00-E04E-816B-88DF7CF1519C}" destId="{DBE50803-BF51-BF4F-8E8A-B279C497CD8B}" srcOrd="1" destOrd="0" presId="urn:microsoft.com/office/officeart/2008/layout/LinedList"/>
    <dgm:cxn modelId="{A55D853E-2E60-6744-AC4D-5B8F5EA0056C}" type="presParOf" srcId="{5C32B9B9-A030-1045-B7B5-C68BA115A9A0}" destId="{9F1AD3BA-4912-AF4B-B0C7-23653F0F1C69}" srcOrd="8" destOrd="0" presId="urn:microsoft.com/office/officeart/2008/layout/LinedList"/>
    <dgm:cxn modelId="{BAD5531D-21D5-C049-917E-FFB2BBE2A3E1}" type="presParOf" srcId="{5C32B9B9-A030-1045-B7B5-C68BA115A9A0}" destId="{DE8EA48A-6F29-5349-B2E5-AABDE280216B}" srcOrd="9" destOrd="0" presId="urn:microsoft.com/office/officeart/2008/layout/LinedList"/>
    <dgm:cxn modelId="{D9D57B90-7D42-2443-B550-E857703CFF80}" type="presParOf" srcId="{DE8EA48A-6F29-5349-B2E5-AABDE280216B}" destId="{44AF0A34-DAB9-364B-B961-5057D81CEDD0}" srcOrd="0" destOrd="0" presId="urn:microsoft.com/office/officeart/2008/layout/LinedList"/>
    <dgm:cxn modelId="{B91988EE-D5FD-E84E-9711-29A7B8EE7D32}" type="presParOf" srcId="{DE8EA48A-6F29-5349-B2E5-AABDE280216B}" destId="{CFA4046F-9E66-6744-B6EA-AF2DB474D527}" srcOrd="1" destOrd="0" presId="urn:microsoft.com/office/officeart/2008/layout/LinedList"/>
    <dgm:cxn modelId="{8B3A1F5B-58B4-1142-9BAE-BF7799780493}" type="presParOf" srcId="{5C32B9B9-A030-1045-B7B5-C68BA115A9A0}" destId="{7F80DFEB-51B2-1D4C-9458-8C420D5FEB82}" srcOrd="10" destOrd="0" presId="urn:microsoft.com/office/officeart/2008/layout/LinedList"/>
    <dgm:cxn modelId="{1BACB8DD-574C-FA4D-8CC1-2B659BF09C5F}" type="presParOf" srcId="{5C32B9B9-A030-1045-B7B5-C68BA115A9A0}" destId="{D52289CC-6DC8-7149-839E-CF67A0324622}" srcOrd="11" destOrd="0" presId="urn:microsoft.com/office/officeart/2008/layout/LinedList"/>
    <dgm:cxn modelId="{6DBA34A0-9384-9946-901B-1132CB3AF3A4}" type="presParOf" srcId="{D52289CC-6DC8-7149-839E-CF67A0324622}" destId="{35E489C4-E17C-6E48-A16F-ABFC304EC41F}" srcOrd="0" destOrd="0" presId="urn:microsoft.com/office/officeart/2008/layout/LinedList"/>
    <dgm:cxn modelId="{E5D2304E-0B33-A542-B148-76E325CCF76A}" type="presParOf" srcId="{D52289CC-6DC8-7149-839E-CF67A0324622}" destId="{F425E636-B756-ED47-A51E-B44654EAB91E}" srcOrd="1" destOrd="0" presId="urn:microsoft.com/office/officeart/2008/layout/LinedList"/>
    <dgm:cxn modelId="{79B3D101-26E0-1341-ACA6-CC7542BD7CB9}" type="presParOf" srcId="{5C32B9B9-A030-1045-B7B5-C68BA115A9A0}" destId="{27DEC03F-B9C2-4C42-903C-344CA2D78E6B}" srcOrd="12" destOrd="0" presId="urn:microsoft.com/office/officeart/2008/layout/LinedList"/>
    <dgm:cxn modelId="{FBCAAA11-2A73-EF4C-A622-5772BD1B1E2F}" type="presParOf" srcId="{5C32B9B9-A030-1045-B7B5-C68BA115A9A0}" destId="{1FED032D-E6D4-A54C-8428-6C53D84C707D}" srcOrd="13" destOrd="0" presId="urn:microsoft.com/office/officeart/2008/layout/LinedList"/>
    <dgm:cxn modelId="{C1D8DC1C-7A02-3145-906B-0C47F740ED19}" type="presParOf" srcId="{1FED032D-E6D4-A54C-8428-6C53D84C707D}" destId="{D4B4BE98-6B72-644F-81FB-08121D7E2C4C}" srcOrd="0" destOrd="0" presId="urn:microsoft.com/office/officeart/2008/layout/LinedList"/>
    <dgm:cxn modelId="{3ACD01B7-25BA-4E43-A5D7-A51814CD571A}" type="presParOf" srcId="{1FED032D-E6D4-A54C-8428-6C53D84C707D}" destId="{6C2537DE-4BE0-CC47-813D-BF0FE93A3642}" srcOrd="1" destOrd="0" presId="urn:microsoft.com/office/officeart/2008/layout/LinedList"/>
    <dgm:cxn modelId="{D6D965F4-6568-0746-8CD5-C163CA8A735E}" type="presParOf" srcId="{5C32B9B9-A030-1045-B7B5-C68BA115A9A0}" destId="{7E065334-9D38-184C-9AAA-BC55BACEE656}" srcOrd="14" destOrd="0" presId="urn:microsoft.com/office/officeart/2008/layout/LinedList"/>
    <dgm:cxn modelId="{73BA8E27-83A4-7B4C-8E68-EF50A2FEDC5F}" type="presParOf" srcId="{5C32B9B9-A030-1045-B7B5-C68BA115A9A0}" destId="{E1B8AA8C-C8C6-514F-B521-58B25BCA7B6E}" srcOrd="15" destOrd="0" presId="urn:microsoft.com/office/officeart/2008/layout/LinedList"/>
    <dgm:cxn modelId="{0FB0D780-D265-7A47-BC0E-129CA8104A55}" type="presParOf" srcId="{E1B8AA8C-C8C6-514F-B521-58B25BCA7B6E}" destId="{6A49C48C-CF3F-5149-AD3A-3237E3D35917}" srcOrd="0" destOrd="0" presId="urn:microsoft.com/office/officeart/2008/layout/LinedList"/>
    <dgm:cxn modelId="{CE3D02A7-4F8A-864B-845D-B36C652F5D4C}" type="presParOf" srcId="{E1B8AA8C-C8C6-514F-B521-58B25BCA7B6E}" destId="{E20D6C5C-F97C-5F42-8FAD-C9B13EBBFCDD}" srcOrd="1" destOrd="0" presId="urn:microsoft.com/office/officeart/2008/layout/LinedList"/>
    <dgm:cxn modelId="{148A5243-A7B9-8849-8971-11670D07069A}" type="presParOf" srcId="{5C32B9B9-A030-1045-B7B5-C68BA115A9A0}" destId="{51CEAE87-6885-2A40-B043-529C4CB33834}" srcOrd="16" destOrd="0" presId="urn:microsoft.com/office/officeart/2008/layout/LinedList"/>
    <dgm:cxn modelId="{69255A04-E07F-214C-9DD8-441F76B50497}" type="presParOf" srcId="{5C32B9B9-A030-1045-B7B5-C68BA115A9A0}" destId="{1825BF51-5CCD-9248-B7D1-51447EA71CD0}" srcOrd="17" destOrd="0" presId="urn:microsoft.com/office/officeart/2008/layout/LinedList"/>
    <dgm:cxn modelId="{E96C23F2-5AC3-B14D-997E-E2E5CCEAEAF1}" type="presParOf" srcId="{1825BF51-5CCD-9248-B7D1-51447EA71CD0}" destId="{CE0F6DC9-15C9-B743-AE61-891CD373D7B9}" srcOrd="0" destOrd="0" presId="urn:microsoft.com/office/officeart/2008/layout/LinedList"/>
    <dgm:cxn modelId="{5A691D69-9E51-6F43-A121-5E43FF55978C}" type="presParOf" srcId="{1825BF51-5CCD-9248-B7D1-51447EA71CD0}" destId="{67A0BE32-28AA-1745-A522-8AAB69924A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DACD74F-4D3C-0E4B-91A3-960AA882579C}"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zh-CN" altLang="en-US"/>
        </a:p>
      </dgm:t>
    </dgm:pt>
    <dgm:pt modelId="{BECAD827-6F5D-C24C-A67A-9A301C3A4540}">
      <dgm:prSet/>
      <dgm:spPr/>
      <dgm:t>
        <a:bodyPr/>
        <a:lstStyle/>
        <a:p>
          <a:r>
            <a:rPr lang="zh-CN" altLang="en-US" b="0" i="0" u="none"/>
            <a:t>第六十条 国家实行土地使用权和房屋所有权登记发证制度。</a:t>
          </a:r>
        </a:p>
      </dgm:t>
    </dgm:pt>
    <dgm:pt modelId="{DBE70549-D654-6A4C-ADE3-85755154A85E}" type="parTrans" cxnId="{F41254DA-DBD2-8849-89F0-EBA15A4690C2}">
      <dgm:prSet/>
      <dgm:spPr/>
      <dgm:t>
        <a:bodyPr/>
        <a:lstStyle/>
        <a:p>
          <a:endParaRPr lang="zh-CN" altLang="en-US"/>
        </a:p>
      </dgm:t>
    </dgm:pt>
    <dgm:pt modelId="{7B654A6C-E5B6-FF40-BC15-97C8910FF0B2}" type="sibTrans" cxnId="{F41254DA-DBD2-8849-89F0-EBA15A4690C2}">
      <dgm:prSet/>
      <dgm:spPr/>
      <dgm:t>
        <a:bodyPr/>
        <a:lstStyle/>
        <a:p>
          <a:endParaRPr lang="zh-CN" altLang="en-US"/>
        </a:p>
      </dgm:t>
    </dgm:pt>
    <dgm:pt modelId="{AE5E49E1-1D58-B048-95A2-7DBCB9088E2F}">
      <dgm:prSet/>
      <dgm:spPr/>
      <dgm:t>
        <a:bodyPr/>
        <a:lstStyle/>
        <a:p>
          <a:r>
            <a:rPr lang="zh-CN" altLang="en-US" b="0" i="0" u="none"/>
            <a:t>第六十一条 以出让或者划拨方式取得土地使用权，应当向县级以上地方人民政府土地管理部门申请登记，经县级以上地方人民政府土地管理部门核实，由同级人民政府颁发土地使用权证书。</a:t>
          </a:r>
        </a:p>
      </dgm:t>
    </dgm:pt>
    <dgm:pt modelId="{9126897C-9456-F34B-BB00-5D6D552C89E9}" type="parTrans" cxnId="{02F253DA-CDF6-424F-BB0C-A4283401C438}">
      <dgm:prSet/>
      <dgm:spPr/>
      <dgm:t>
        <a:bodyPr/>
        <a:lstStyle/>
        <a:p>
          <a:endParaRPr lang="zh-CN" altLang="en-US"/>
        </a:p>
      </dgm:t>
    </dgm:pt>
    <dgm:pt modelId="{C62E7659-406E-C446-86B2-BB179A438C6C}" type="sibTrans" cxnId="{02F253DA-CDF6-424F-BB0C-A4283401C438}">
      <dgm:prSet/>
      <dgm:spPr/>
      <dgm:t>
        <a:bodyPr/>
        <a:lstStyle/>
        <a:p>
          <a:endParaRPr lang="zh-CN" altLang="en-US"/>
        </a:p>
      </dgm:t>
    </dgm:pt>
    <dgm:pt modelId="{0D71DFF1-94B5-7248-8B9A-530440D3EF73}">
      <dgm:prSet/>
      <dgm:spPr/>
      <dgm:t>
        <a:bodyPr/>
        <a:lstStyle/>
        <a:p>
          <a:r>
            <a:rPr lang="zh-CN" altLang="en-US" b="0" i="0" u="none"/>
            <a:t>在依法取得的房地产开发用地上建成房屋的，应当凭土地使用权证书向县级以上地方人民政府房产管理部门申请登记，由县级以上地方人民政府房产管理部门核实并颁发房屋所有权证书。</a:t>
          </a:r>
        </a:p>
      </dgm:t>
    </dgm:pt>
    <dgm:pt modelId="{7F4D6296-E06B-AA4E-B094-982C849CD326}" type="parTrans" cxnId="{7B1B2DBA-6205-3E4B-AFD5-15D6F2DF6142}">
      <dgm:prSet/>
      <dgm:spPr/>
      <dgm:t>
        <a:bodyPr/>
        <a:lstStyle/>
        <a:p>
          <a:endParaRPr lang="zh-CN" altLang="en-US"/>
        </a:p>
      </dgm:t>
    </dgm:pt>
    <dgm:pt modelId="{6ECF6F93-F593-A34C-BF1F-FFB4880128F2}" type="sibTrans" cxnId="{7B1B2DBA-6205-3E4B-AFD5-15D6F2DF6142}">
      <dgm:prSet/>
      <dgm:spPr/>
      <dgm:t>
        <a:bodyPr/>
        <a:lstStyle/>
        <a:p>
          <a:endParaRPr lang="zh-CN" altLang="en-US"/>
        </a:p>
      </dgm:t>
    </dgm:pt>
    <dgm:pt modelId="{E4396BFC-D6F9-7E45-9CEF-340EAC67E261}">
      <dgm:prSet/>
      <dgm:spPr/>
      <dgm:t>
        <a:bodyPr/>
        <a:lstStyle/>
        <a:p>
          <a:r>
            <a:rPr lang="zh-CN" altLang="en-US" b="0" i="0" u="none"/>
            <a:t>房地产转让或者变更时，应当向县级以上地方人民政府房产管理部门申请房产变更登记，并凭变更后的房屋所有权证书向同级人民政府土地管理部门申请土地使用权变更登记，经同级人民政府土地管理部门核实，由同级人民政府更换或者更改土地使用权证书。</a:t>
          </a:r>
        </a:p>
      </dgm:t>
    </dgm:pt>
    <dgm:pt modelId="{5A70B1D2-4DC2-4A4F-839A-E7AAB9273883}" type="parTrans" cxnId="{9B9C3B74-681A-DD46-91B9-6DC561897402}">
      <dgm:prSet/>
      <dgm:spPr/>
      <dgm:t>
        <a:bodyPr/>
        <a:lstStyle/>
        <a:p>
          <a:endParaRPr lang="zh-CN" altLang="en-US"/>
        </a:p>
      </dgm:t>
    </dgm:pt>
    <dgm:pt modelId="{97B6F9AE-181F-0649-A628-DE5314C56AC8}" type="sibTrans" cxnId="{9B9C3B74-681A-DD46-91B9-6DC561897402}">
      <dgm:prSet/>
      <dgm:spPr/>
      <dgm:t>
        <a:bodyPr/>
        <a:lstStyle/>
        <a:p>
          <a:endParaRPr lang="zh-CN" altLang="en-US"/>
        </a:p>
      </dgm:t>
    </dgm:pt>
    <dgm:pt modelId="{E1B5B310-58A4-D24D-B52F-20F4BB112D93}">
      <dgm:prSet/>
      <dgm:spPr/>
      <dgm:t>
        <a:bodyPr/>
        <a:lstStyle/>
        <a:p>
          <a:r>
            <a:rPr lang="zh-CN" altLang="en-US" b="0" i="0" u="none"/>
            <a:t>法律另有规定的，依照有关法律的规定办理。</a:t>
          </a:r>
        </a:p>
      </dgm:t>
    </dgm:pt>
    <dgm:pt modelId="{9EABB730-C78C-464C-A6AC-2BE9692EDCD9}" type="parTrans" cxnId="{83ACB17B-3638-F545-9FD7-486DB99B08A1}">
      <dgm:prSet/>
      <dgm:spPr/>
      <dgm:t>
        <a:bodyPr/>
        <a:lstStyle/>
        <a:p>
          <a:endParaRPr lang="zh-CN" altLang="en-US"/>
        </a:p>
      </dgm:t>
    </dgm:pt>
    <dgm:pt modelId="{4290D60B-D47C-A749-B52A-CA0E13CDCFC3}" type="sibTrans" cxnId="{83ACB17B-3638-F545-9FD7-486DB99B08A1}">
      <dgm:prSet/>
      <dgm:spPr/>
      <dgm:t>
        <a:bodyPr/>
        <a:lstStyle/>
        <a:p>
          <a:endParaRPr lang="zh-CN" altLang="en-US"/>
        </a:p>
      </dgm:t>
    </dgm:pt>
    <dgm:pt modelId="{AF137C19-E2C6-CD49-BFD0-EAA19B629DF3}" type="pres">
      <dgm:prSet presAssocID="{CDACD74F-4D3C-0E4B-91A3-960AA882579C}" presName="vert0" presStyleCnt="0">
        <dgm:presLayoutVars>
          <dgm:dir/>
          <dgm:animOne val="branch"/>
          <dgm:animLvl val="lvl"/>
        </dgm:presLayoutVars>
      </dgm:prSet>
      <dgm:spPr/>
    </dgm:pt>
    <dgm:pt modelId="{FABF554B-F655-BA41-86C4-E92F8687868D}" type="pres">
      <dgm:prSet presAssocID="{BECAD827-6F5D-C24C-A67A-9A301C3A4540}" presName="thickLine" presStyleLbl="alignNode1" presStyleIdx="0" presStyleCnt="5"/>
      <dgm:spPr/>
    </dgm:pt>
    <dgm:pt modelId="{36904B8B-9059-1E49-9931-7A9D6E6ED614}" type="pres">
      <dgm:prSet presAssocID="{BECAD827-6F5D-C24C-A67A-9A301C3A4540}" presName="horz1" presStyleCnt="0"/>
      <dgm:spPr/>
    </dgm:pt>
    <dgm:pt modelId="{B0818008-8AB8-E248-BBB6-209BF6D31383}" type="pres">
      <dgm:prSet presAssocID="{BECAD827-6F5D-C24C-A67A-9A301C3A4540}" presName="tx1" presStyleLbl="revTx" presStyleIdx="0" presStyleCnt="5"/>
      <dgm:spPr/>
    </dgm:pt>
    <dgm:pt modelId="{B59DC1A8-4700-2E42-8102-7BACBC2AE03D}" type="pres">
      <dgm:prSet presAssocID="{BECAD827-6F5D-C24C-A67A-9A301C3A4540}" presName="vert1" presStyleCnt="0"/>
      <dgm:spPr/>
    </dgm:pt>
    <dgm:pt modelId="{115AE2CF-AF1F-834A-A6AA-578792F90E50}" type="pres">
      <dgm:prSet presAssocID="{AE5E49E1-1D58-B048-95A2-7DBCB9088E2F}" presName="thickLine" presStyleLbl="alignNode1" presStyleIdx="1" presStyleCnt="5"/>
      <dgm:spPr/>
    </dgm:pt>
    <dgm:pt modelId="{22E6C8B2-A476-B546-B58E-04DE67D40AB9}" type="pres">
      <dgm:prSet presAssocID="{AE5E49E1-1D58-B048-95A2-7DBCB9088E2F}" presName="horz1" presStyleCnt="0"/>
      <dgm:spPr/>
    </dgm:pt>
    <dgm:pt modelId="{95247FEF-566E-2540-8DD9-9BE5A4B3AD63}" type="pres">
      <dgm:prSet presAssocID="{AE5E49E1-1D58-B048-95A2-7DBCB9088E2F}" presName="tx1" presStyleLbl="revTx" presStyleIdx="1" presStyleCnt="5"/>
      <dgm:spPr/>
    </dgm:pt>
    <dgm:pt modelId="{43FD12BB-B36E-DB49-86B5-1B2FF49ED402}" type="pres">
      <dgm:prSet presAssocID="{AE5E49E1-1D58-B048-95A2-7DBCB9088E2F}" presName="vert1" presStyleCnt="0"/>
      <dgm:spPr/>
    </dgm:pt>
    <dgm:pt modelId="{5993B888-8090-6540-90FC-6D7969FD8605}" type="pres">
      <dgm:prSet presAssocID="{0D71DFF1-94B5-7248-8B9A-530440D3EF73}" presName="thickLine" presStyleLbl="alignNode1" presStyleIdx="2" presStyleCnt="5"/>
      <dgm:spPr/>
    </dgm:pt>
    <dgm:pt modelId="{235CD500-BFE4-E048-824B-BC39B547612D}" type="pres">
      <dgm:prSet presAssocID="{0D71DFF1-94B5-7248-8B9A-530440D3EF73}" presName="horz1" presStyleCnt="0"/>
      <dgm:spPr/>
    </dgm:pt>
    <dgm:pt modelId="{7362DC2C-0E07-3049-9626-7B0BBF8F65CF}" type="pres">
      <dgm:prSet presAssocID="{0D71DFF1-94B5-7248-8B9A-530440D3EF73}" presName="tx1" presStyleLbl="revTx" presStyleIdx="2" presStyleCnt="5"/>
      <dgm:spPr/>
    </dgm:pt>
    <dgm:pt modelId="{20D4F815-7D47-4447-B687-A0FAC5C8023E}" type="pres">
      <dgm:prSet presAssocID="{0D71DFF1-94B5-7248-8B9A-530440D3EF73}" presName="vert1" presStyleCnt="0"/>
      <dgm:spPr/>
    </dgm:pt>
    <dgm:pt modelId="{E813AD6C-F4C9-8B4E-9C48-FA270A7EDB98}" type="pres">
      <dgm:prSet presAssocID="{E4396BFC-D6F9-7E45-9CEF-340EAC67E261}" presName="thickLine" presStyleLbl="alignNode1" presStyleIdx="3" presStyleCnt="5"/>
      <dgm:spPr/>
    </dgm:pt>
    <dgm:pt modelId="{64FAB512-4765-044D-B93A-A55A935C6C47}" type="pres">
      <dgm:prSet presAssocID="{E4396BFC-D6F9-7E45-9CEF-340EAC67E261}" presName="horz1" presStyleCnt="0"/>
      <dgm:spPr/>
    </dgm:pt>
    <dgm:pt modelId="{40500952-EC36-3343-891E-5B5F40F3CAF0}" type="pres">
      <dgm:prSet presAssocID="{E4396BFC-D6F9-7E45-9CEF-340EAC67E261}" presName="tx1" presStyleLbl="revTx" presStyleIdx="3" presStyleCnt="5"/>
      <dgm:spPr/>
    </dgm:pt>
    <dgm:pt modelId="{D037FF34-F027-B246-B528-39D4C18BAE9B}" type="pres">
      <dgm:prSet presAssocID="{E4396BFC-D6F9-7E45-9CEF-340EAC67E261}" presName="vert1" presStyleCnt="0"/>
      <dgm:spPr/>
    </dgm:pt>
    <dgm:pt modelId="{615CAC39-E25A-074F-996C-F4FCCA6EE5EE}" type="pres">
      <dgm:prSet presAssocID="{E1B5B310-58A4-D24D-B52F-20F4BB112D93}" presName="thickLine" presStyleLbl="alignNode1" presStyleIdx="4" presStyleCnt="5"/>
      <dgm:spPr/>
    </dgm:pt>
    <dgm:pt modelId="{AC652FDF-4DBD-A542-B266-05D55CE328DB}" type="pres">
      <dgm:prSet presAssocID="{E1B5B310-58A4-D24D-B52F-20F4BB112D93}" presName="horz1" presStyleCnt="0"/>
      <dgm:spPr/>
    </dgm:pt>
    <dgm:pt modelId="{E55AF539-D23A-8C47-9C04-CF2CD24C3B23}" type="pres">
      <dgm:prSet presAssocID="{E1B5B310-58A4-D24D-B52F-20F4BB112D93}" presName="tx1" presStyleLbl="revTx" presStyleIdx="4" presStyleCnt="5"/>
      <dgm:spPr/>
    </dgm:pt>
    <dgm:pt modelId="{A1FDF08B-7A59-BB43-8812-DD6C123B9DCD}" type="pres">
      <dgm:prSet presAssocID="{E1B5B310-58A4-D24D-B52F-20F4BB112D93}" presName="vert1" presStyleCnt="0"/>
      <dgm:spPr/>
    </dgm:pt>
  </dgm:ptLst>
  <dgm:cxnLst>
    <dgm:cxn modelId="{4546561E-2578-F846-BD12-DE2240306A72}" type="presOf" srcId="{BECAD827-6F5D-C24C-A67A-9A301C3A4540}" destId="{B0818008-8AB8-E248-BBB6-209BF6D31383}" srcOrd="0" destOrd="0" presId="urn:microsoft.com/office/officeart/2008/layout/LinedList"/>
    <dgm:cxn modelId="{2DE01120-8BA3-A14A-949C-AAF3430DF6BE}" type="presOf" srcId="{AE5E49E1-1D58-B048-95A2-7DBCB9088E2F}" destId="{95247FEF-566E-2540-8DD9-9BE5A4B3AD63}" srcOrd="0" destOrd="0" presId="urn:microsoft.com/office/officeart/2008/layout/LinedList"/>
    <dgm:cxn modelId="{E6BBEC35-DB03-4246-9064-4C6669225000}" type="presOf" srcId="{E4396BFC-D6F9-7E45-9CEF-340EAC67E261}" destId="{40500952-EC36-3343-891E-5B5F40F3CAF0}" srcOrd="0" destOrd="0" presId="urn:microsoft.com/office/officeart/2008/layout/LinedList"/>
    <dgm:cxn modelId="{6D6D934E-7FBA-3C4C-B992-891070489EF8}" type="presOf" srcId="{0D71DFF1-94B5-7248-8B9A-530440D3EF73}" destId="{7362DC2C-0E07-3049-9626-7B0BBF8F65CF}" srcOrd="0" destOrd="0" presId="urn:microsoft.com/office/officeart/2008/layout/LinedList"/>
    <dgm:cxn modelId="{9B9C3B74-681A-DD46-91B9-6DC561897402}" srcId="{CDACD74F-4D3C-0E4B-91A3-960AA882579C}" destId="{E4396BFC-D6F9-7E45-9CEF-340EAC67E261}" srcOrd="3" destOrd="0" parTransId="{5A70B1D2-4DC2-4A4F-839A-E7AAB9273883}" sibTransId="{97B6F9AE-181F-0649-A628-DE5314C56AC8}"/>
    <dgm:cxn modelId="{83ACB17B-3638-F545-9FD7-486DB99B08A1}" srcId="{CDACD74F-4D3C-0E4B-91A3-960AA882579C}" destId="{E1B5B310-58A4-D24D-B52F-20F4BB112D93}" srcOrd="4" destOrd="0" parTransId="{9EABB730-C78C-464C-A6AC-2BE9692EDCD9}" sibTransId="{4290D60B-D47C-A749-B52A-CA0E13CDCFC3}"/>
    <dgm:cxn modelId="{7B1B2DBA-6205-3E4B-AFD5-15D6F2DF6142}" srcId="{CDACD74F-4D3C-0E4B-91A3-960AA882579C}" destId="{0D71DFF1-94B5-7248-8B9A-530440D3EF73}" srcOrd="2" destOrd="0" parTransId="{7F4D6296-E06B-AA4E-B094-982C849CD326}" sibTransId="{6ECF6F93-F593-A34C-BF1F-FFB4880128F2}"/>
    <dgm:cxn modelId="{02F253DA-CDF6-424F-BB0C-A4283401C438}" srcId="{CDACD74F-4D3C-0E4B-91A3-960AA882579C}" destId="{AE5E49E1-1D58-B048-95A2-7DBCB9088E2F}" srcOrd="1" destOrd="0" parTransId="{9126897C-9456-F34B-BB00-5D6D552C89E9}" sibTransId="{C62E7659-406E-C446-86B2-BB179A438C6C}"/>
    <dgm:cxn modelId="{F41254DA-DBD2-8849-89F0-EBA15A4690C2}" srcId="{CDACD74F-4D3C-0E4B-91A3-960AA882579C}" destId="{BECAD827-6F5D-C24C-A67A-9A301C3A4540}" srcOrd="0" destOrd="0" parTransId="{DBE70549-D654-6A4C-ADE3-85755154A85E}" sibTransId="{7B654A6C-E5B6-FF40-BC15-97C8910FF0B2}"/>
    <dgm:cxn modelId="{57EB39EA-C6DB-134F-AD6A-1737EE876988}" type="presOf" srcId="{E1B5B310-58A4-D24D-B52F-20F4BB112D93}" destId="{E55AF539-D23A-8C47-9C04-CF2CD24C3B23}" srcOrd="0" destOrd="0" presId="urn:microsoft.com/office/officeart/2008/layout/LinedList"/>
    <dgm:cxn modelId="{CBDB4BF1-A862-0E42-A21D-AA6C083123EA}" type="presOf" srcId="{CDACD74F-4D3C-0E4B-91A3-960AA882579C}" destId="{AF137C19-E2C6-CD49-BFD0-EAA19B629DF3}" srcOrd="0" destOrd="0" presId="urn:microsoft.com/office/officeart/2008/layout/LinedList"/>
    <dgm:cxn modelId="{28BFE180-9202-E74D-973A-CDEC61331DCC}" type="presParOf" srcId="{AF137C19-E2C6-CD49-BFD0-EAA19B629DF3}" destId="{FABF554B-F655-BA41-86C4-E92F8687868D}" srcOrd="0" destOrd="0" presId="urn:microsoft.com/office/officeart/2008/layout/LinedList"/>
    <dgm:cxn modelId="{69C13CA4-B9EB-1048-A601-1A8DEB9A38E2}" type="presParOf" srcId="{AF137C19-E2C6-CD49-BFD0-EAA19B629DF3}" destId="{36904B8B-9059-1E49-9931-7A9D6E6ED614}" srcOrd="1" destOrd="0" presId="urn:microsoft.com/office/officeart/2008/layout/LinedList"/>
    <dgm:cxn modelId="{670F3E6A-7C6F-8047-9116-F4235AD88AFE}" type="presParOf" srcId="{36904B8B-9059-1E49-9931-7A9D6E6ED614}" destId="{B0818008-8AB8-E248-BBB6-209BF6D31383}" srcOrd="0" destOrd="0" presId="urn:microsoft.com/office/officeart/2008/layout/LinedList"/>
    <dgm:cxn modelId="{3FEEF66A-0EA1-8B4B-8AB3-154C55D9F76D}" type="presParOf" srcId="{36904B8B-9059-1E49-9931-7A9D6E6ED614}" destId="{B59DC1A8-4700-2E42-8102-7BACBC2AE03D}" srcOrd="1" destOrd="0" presId="urn:microsoft.com/office/officeart/2008/layout/LinedList"/>
    <dgm:cxn modelId="{C740B5D8-50E2-4B49-A387-C6E44ACE4ABC}" type="presParOf" srcId="{AF137C19-E2C6-CD49-BFD0-EAA19B629DF3}" destId="{115AE2CF-AF1F-834A-A6AA-578792F90E50}" srcOrd="2" destOrd="0" presId="urn:microsoft.com/office/officeart/2008/layout/LinedList"/>
    <dgm:cxn modelId="{084D9550-D590-354C-A8B8-FB837F6A1CEA}" type="presParOf" srcId="{AF137C19-E2C6-CD49-BFD0-EAA19B629DF3}" destId="{22E6C8B2-A476-B546-B58E-04DE67D40AB9}" srcOrd="3" destOrd="0" presId="urn:microsoft.com/office/officeart/2008/layout/LinedList"/>
    <dgm:cxn modelId="{C068DA68-BD19-4D40-9411-37C22E79B6B8}" type="presParOf" srcId="{22E6C8B2-A476-B546-B58E-04DE67D40AB9}" destId="{95247FEF-566E-2540-8DD9-9BE5A4B3AD63}" srcOrd="0" destOrd="0" presId="urn:microsoft.com/office/officeart/2008/layout/LinedList"/>
    <dgm:cxn modelId="{78353225-E499-E442-9C35-02E4C4B9FBE3}" type="presParOf" srcId="{22E6C8B2-A476-B546-B58E-04DE67D40AB9}" destId="{43FD12BB-B36E-DB49-86B5-1B2FF49ED402}" srcOrd="1" destOrd="0" presId="urn:microsoft.com/office/officeart/2008/layout/LinedList"/>
    <dgm:cxn modelId="{411A415D-9269-C940-BD0D-CA171FA00F9B}" type="presParOf" srcId="{AF137C19-E2C6-CD49-BFD0-EAA19B629DF3}" destId="{5993B888-8090-6540-90FC-6D7969FD8605}" srcOrd="4" destOrd="0" presId="urn:microsoft.com/office/officeart/2008/layout/LinedList"/>
    <dgm:cxn modelId="{99505457-C87D-A34B-A76C-A0D6C8330B9E}" type="presParOf" srcId="{AF137C19-E2C6-CD49-BFD0-EAA19B629DF3}" destId="{235CD500-BFE4-E048-824B-BC39B547612D}" srcOrd="5" destOrd="0" presId="urn:microsoft.com/office/officeart/2008/layout/LinedList"/>
    <dgm:cxn modelId="{8E172441-4DC9-8A42-BC6F-76FB1EE171FA}" type="presParOf" srcId="{235CD500-BFE4-E048-824B-BC39B547612D}" destId="{7362DC2C-0E07-3049-9626-7B0BBF8F65CF}" srcOrd="0" destOrd="0" presId="urn:microsoft.com/office/officeart/2008/layout/LinedList"/>
    <dgm:cxn modelId="{CF8D0AEB-7BF8-5446-86C6-B8AF7F39490E}" type="presParOf" srcId="{235CD500-BFE4-E048-824B-BC39B547612D}" destId="{20D4F815-7D47-4447-B687-A0FAC5C8023E}" srcOrd="1" destOrd="0" presId="urn:microsoft.com/office/officeart/2008/layout/LinedList"/>
    <dgm:cxn modelId="{91DEE148-35CF-CF40-B3AB-3B244A976520}" type="presParOf" srcId="{AF137C19-E2C6-CD49-BFD0-EAA19B629DF3}" destId="{E813AD6C-F4C9-8B4E-9C48-FA270A7EDB98}" srcOrd="6" destOrd="0" presId="urn:microsoft.com/office/officeart/2008/layout/LinedList"/>
    <dgm:cxn modelId="{C685B575-B741-8548-B229-3E15C6B9AEF1}" type="presParOf" srcId="{AF137C19-E2C6-CD49-BFD0-EAA19B629DF3}" destId="{64FAB512-4765-044D-B93A-A55A935C6C47}" srcOrd="7" destOrd="0" presId="urn:microsoft.com/office/officeart/2008/layout/LinedList"/>
    <dgm:cxn modelId="{46CA7D48-B0DA-AE45-8368-6113DA76A793}" type="presParOf" srcId="{64FAB512-4765-044D-B93A-A55A935C6C47}" destId="{40500952-EC36-3343-891E-5B5F40F3CAF0}" srcOrd="0" destOrd="0" presId="urn:microsoft.com/office/officeart/2008/layout/LinedList"/>
    <dgm:cxn modelId="{80F9A784-A415-2042-ACA4-5D76F87499EF}" type="presParOf" srcId="{64FAB512-4765-044D-B93A-A55A935C6C47}" destId="{D037FF34-F027-B246-B528-39D4C18BAE9B}" srcOrd="1" destOrd="0" presId="urn:microsoft.com/office/officeart/2008/layout/LinedList"/>
    <dgm:cxn modelId="{9DCD9440-5A6C-3740-95B6-C3C395440DCD}" type="presParOf" srcId="{AF137C19-E2C6-CD49-BFD0-EAA19B629DF3}" destId="{615CAC39-E25A-074F-996C-F4FCCA6EE5EE}" srcOrd="8" destOrd="0" presId="urn:microsoft.com/office/officeart/2008/layout/LinedList"/>
    <dgm:cxn modelId="{52DCCB0B-5B7D-2A4B-BB26-52C947686095}" type="presParOf" srcId="{AF137C19-E2C6-CD49-BFD0-EAA19B629DF3}" destId="{AC652FDF-4DBD-A542-B266-05D55CE328DB}" srcOrd="9" destOrd="0" presId="urn:microsoft.com/office/officeart/2008/layout/LinedList"/>
    <dgm:cxn modelId="{6DC422BB-8083-E54E-A53A-C36066FCFBB1}" type="presParOf" srcId="{AC652FDF-4DBD-A542-B266-05D55CE328DB}" destId="{E55AF539-D23A-8C47-9C04-CF2CD24C3B23}" srcOrd="0" destOrd="0" presId="urn:microsoft.com/office/officeart/2008/layout/LinedList"/>
    <dgm:cxn modelId="{C93C0E0B-426F-4E4C-ADCB-4C5413353D2E}" type="presParOf" srcId="{AC652FDF-4DBD-A542-B266-05D55CE328DB}" destId="{A1FDF08B-7A59-BB43-8812-DD6C123B9DC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B228951-65AE-274E-A999-D2444D2E52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784F5D09-024B-2346-B269-6B39D09A2795}">
      <dgm:prSet/>
      <dgm:spPr/>
      <dgm:t>
        <a:bodyPr/>
        <a:lstStyle/>
        <a:p>
          <a:r>
            <a:rPr lang="zh-CN" altLang="en-US" b="0" i="0" u="none"/>
            <a:t>第六十二条 房地产抵押时，应当向县级以上地方人民政府规定的部门办理抵押登记。</a:t>
          </a:r>
        </a:p>
      </dgm:t>
    </dgm:pt>
    <dgm:pt modelId="{CA3124CE-0D6D-4D4B-BB95-ED8F8CAD30C9}" type="parTrans" cxnId="{186B878D-47EE-1B42-82AC-55024E2E0336}">
      <dgm:prSet/>
      <dgm:spPr/>
      <dgm:t>
        <a:bodyPr/>
        <a:lstStyle/>
        <a:p>
          <a:endParaRPr lang="zh-CN" altLang="en-US"/>
        </a:p>
      </dgm:t>
    </dgm:pt>
    <dgm:pt modelId="{00BB85F5-1DFB-594B-AB34-3653AA6D1FBD}" type="sibTrans" cxnId="{186B878D-47EE-1B42-82AC-55024E2E0336}">
      <dgm:prSet/>
      <dgm:spPr/>
      <dgm:t>
        <a:bodyPr/>
        <a:lstStyle/>
        <a:p>
          <a:endParaRPr lang="zh-CN" altLang="en-US"/>
        </a:p>
      </dgm:t>
    </dgm:pt>
    <dgm:pt modelId="{EBA10D54-662A-CB4E-AEB3-99E2355D4F96}">
      <dgm:prSet/>
      <dgm:spPr/>
      <dgm:t>
        <a:bodyPr/>
        <a:lstStyle/>
        <a:p>
          <a:r>
            <a:rPr lang="zh-CN" altLang="en-US" b="0" i="0" u="none"/>
            <a:t>因处分抵押房地产而取得土地使用权和房屋所有权的，应当依照本章规定办理过户登记。</a:t>
          </a:r>
        </a:p>
      </dgm:t>
    </dgm:pt>
    <dgm:pt modelId="{5DDA0F9D-DAAE-354F-A85E-93DB80919608}" type="parTrans" cxnId="{DB914FA3-6370-6F46-88A2-55E001FA8076}">
      <dgm:prSet/>
      <dgm:spPr/>
      <dgm:t>
        <a:bodyPr/>
        <a:lstStyle/>
        <a:p>
          <a:endParaRPr lang="zh-CN" altLang="en-US"/>
        </a:p>
      </dgm:t>
    </dgm:pt>
    <dgm:pt modelId="{FFCF17FB-3054-2D41-BB7D-76A1FC1FC34E}" type="sibTrans" cxnId="{DB914FA3-6370-6F46-88A2-55E001FA8076}">
      <dgm:prSet/>
      <dgm:spPr/>
      <dgm:t>
        <a:bodyPr/>
        <a:lstStyle/>
        <a:p>
          <a:endParaRPr lang="zh-CN" altLang="en-US"/>
        </a:p>
      </dgm:t>
    </dgm:pt>
    <dgm:pt modelId="{542AFAE4-5E2E-0544-9217-E6E3340734FA}">
      <dgm:prSet/>
      <dgm:spPr/>
      <dgm:t>
        <a:bodyPr/>
        <a:lstStyle/>
        <a:p>
          <a:r>
            <a:rPr lang="zh-CN" altLang="en-US" b="0" i="0" u="none"/>
            <a:t>第六十三条 经省、自治区、直辖市人民政府确定，县级以上地方人民政府由一个部门统一负责房产管理和土地管理工作的，可以制作、颁发统一的房地产权证书，依照本法第六十一条的规定，将房屋的所有权和该房屋占用范围内的土地使用权的确认和变更，分别载入房地产权证书。</a:t>
          </a:r>
        </a:p>
      </dgm:t>
    </dgm:pt>
    <dgm:pt modelId="{02DD70FC-A339-5045-92E3-77E781101D9A}" type="parTrans" cxnId="{9E64BD16-C758-AE4D-B2F4-64BC178A69B5}">
      <dgm:prSet/>
      <dgm:spPr/>
      <dgm:t>
        <a:bodyPr/>
        <a:lstStyle/>
        <a:p>
          <a:endParaRPr lang="zh-CN" altLang="en-US"/>
        </a:p>
      </dgm:t>
    </dgm:pt>
    <dgm:pt modelId="{3F4D0F44-7DDB-D746-8C7C-014DD4ED5735}" type="sibTrans" cxnId="{9E64BD16-C758-AE4D-B2F4-64BC178A69B5}">
      <dgm:prSet/>
      <dgm:spPr/>
      <dgm:t>
        <a:bodyPr/>
        <a:lstStyle/>
        <a:p>
          <a:endParaRPr lang="zh-CN" altLang="en-US"/>
        </a:p>
      </dgm:t>
    </dgm:pt>
    <dgm:pt modelId="{8F9E67A6-FCA9-3444-9E0A-1218B5588F83}" type="pres">
      <dgm:prSet presAssocID="{DB228951-65AE-274E-A999-D2444D2E52CE}" presName="vert0" presStyleCnt="0">
        <dgm:presLayoutVars>
          <dgm:dir/>
          <dgm:animOne val="branch"/>
          <dgm:animLvl val="lvl"/>
        </dgm:presLayoutVars>
      </dgm:prSet>
      <dgm:spPr/>
    </dgm:pt>
    <dgm:pt modelId="{BC13B76E-465D-FD4D-BDBA-A8B3F109BF2A}" type="pres">
      <dgm:prSet presAssocID="{784F5D09-024B-2346-B269-6B39D09A2795}" presName="thickLine" presStyleLbl="alignNode1" presStyleIdx="0" presStyleCnt="3"/>
      <dgm:spPr/>
    </dgm:pt>
    <dgm:pt modelId="{B736EF35-8CF1-3C43-A7CC-33E9C5D68E84}" type="pres">
      <dgm:prSet presAssocID="{784F5D09-024B-2346-B269-6B39D09A2795}" presName="horz1" presStyleCnt="0"/>
      <dgm:spPr/>
    </dgm:pt>
    <dgm:pt modelId="{24273317-67B9-414F-B788-8AFF659495FE}" type="pres">
      <dgm:prSet presAssocID="{784F5D09-024B-2346-B269-6B39D09A2795}" presName="tx1" presStyleLbl="revTx" presStyleIdx="0" presStyleCnt="3"/>
      <dgm:spPr/>
    </dgm:pt>
    <dgm:pt modelId="{E731590A-8EBA-2D47-A7D1-1FFD9DD5FE09}" type="pres">
      <dgm:prSet presAssocID="{784F5D09-024B-2346-B269-6B39D09A2795}" presName="vert1" presStyleCnt="0"/>
      <dgm:spPr/>
    </dgm:pt>
    <dgm:pt modelId="{2C7589C9-5479-604F-977C-10B1DBD7ED90}" type="pres">
      <dgm:prSet presAssocID="{EBA10D54-662A-CB4E-AEB3-99E2355D4F96}" presName="thickLine" presStyleLbl="alignNode1" presStyleIdx="1" presStyleCnt="3"/>
      <dgm:spPr/>
    </dgm:pt>
    <dgm:pt modelId="{1BE0FDB9-B485-DA4A-B367-2BD9E90B7BDD}" type="pres">
      <dgm:prSet presAssocID="{EBA10D54-662A-CB4E-AEB3-99E2355D4F96}" presName="horz1" presStyleCnt="0"/>
      <dgm:spPr/>
    </dgm:pt>
    <dgm:pt modelId="{460ECFED-AD40-4241-BC1B-C238401CC52C}" type="pres">
      <dgm:prSet presAssocID="{EBA10D54-662A-CB4E-AEB3-99E2355D4F96}" presName="tx1" presStyleLbl="revTx" presStyleIdx="1" presStyleCnt="3"/>
      <dgm:spPr/>
    </dgm:pt>
    <dgm:pt modelId="{98D82E6C-5F83-424B-AEFC-2D962E176272}" type="pres">
      <dgm:prSet presAssocID="{EBA10D54-662A-CB4E-AEB3-99E2355D4F96}" presName="vert1" presStyleCnt="0"/>
      <dgm:spPr/>
    </dgm:pt>
    <dgm:pt modelId="{089205D7-3FD4-7040-9F8F-B55E8596DF68}" type="pres">
      <dgm:prSet presAssocID="{542AFAE4-5E2E-0544-9217-E6E3340734FA}" presName="thickLine" presStyleLbl="alignNode1" presStyleIdx="2" presStyleCnt="3"/>
      <dgm:spPr/>
    </dgm:pt>
    <dgm:pt modelId="{3050F23F-866A-1B43-8F08-44A929F20EE8}" type="pres">
      <dgm:prSet presAssocID="{542AFAE4-5E2E-0544-9217-E6E3340734FA}" presName="horz1" presStyleCnt="0"/>
      <dgm:spPr/>
    </dgm:pt>
    <dgm:pt modelId="{1FD6E848-AFFF-3B44-9DD8-A4EA46C4C6FF}" type="pres">
      <dgm:prSet presAssocID="{542AFAE4-5E2E-0544-9217-E6E3340734FA}" presName="tx1" presStyleLbl="revTx" presStyleIdx="2" presStyleCnt="3"/>
      <dgm:spPr/>
    </dgm:pt>
    <dgm:pt modelId="{25F590D3-2E7F-654A-9BA5-B16E0A1A6AFF}" type="pres">
      <dgm:prSet presAssocID="{542AFAE4-5E2E-0544-9217-E6E3340734FA}" presName="vert1" presStyleCnt="0"/>
      <dgm:spPr/>
    </dgm:pt>
  </dgm:ptLst>
  <dgm:cxnLst>
    <dgm:cxn modelId="{9E64BD16-C758-AE4D-B2F4-64BC178A69B5}" srcId="{DB228951-65AE-274E-A999-D2444D2E52CE}" destId="{542AFAE4-5E2E-0544-9217-E6E3340734FA}" srcOrd="2" destOrd="0" parTransId="{02DD70FC-A339-5045-92E3-77E781101D9A}" sibTransId="{3F4D0F44-7DDB-D746-8C7C-014DD4ED5735}"/>
    <dgm:cxn modelId="{EF4CF374-DB41-454C-84C4-01CD7895050B}" type="presOf" srcId="{DB228951-65AE-274E-A999-D2444D2E52CE}" destId="{8F9E67A6-FCA9-3444-9E0A-1218B5588F83}" srcOrd="0" destOrd="0" presId="urn:microsoft.com/office/officeart/2008/layout/LinedList"/>
    <dgm:cxn modelId="{186B878D-47EE-1B42-82AC-55024E2E0336}" srcId="{DB228951-65AE-274E-A999-D2444D2E52CE}" destId="{784F5D09-024B-2346-B269-6B39D09A2795}" srcOrd="0" destOrd="0" parTransId="{CA3124CE-0D6D-4D4B-BB95-ED8F8CAD30C9}" sibTransId="{00BB85F5-1DFB-594B-AB34-3653AA6D1FBD}"/>
    <dgm:cxn modelId="{DB914FA3-6370-6F46-88A2-55E001FA8076}" srcId="{DB228951-65AE-274E-A999-D2444D2E52CE}" destId="{EBA10D54-662A-CB4E-AEB3-99E2355D4F96}" srcOrd="1" destOrd="0" parTransId="{5DDA0F9D-DAAE-354F-A85E-93DB80919608}" sibTransId="{FFCF17FB-3054-2D41-BB7D-76A1FC1FC34E}"/>
    <dgm:cxn modelId="{21FB44A6-29E4-D846-97A1-70858835B8F7}" type="presOf" srcId="{EBA10D54-662A-CB4E-AEB3-99E2355D4F96}" destId="{460ECFED-AD40-4241-BC1B-C238401CC52C}" srcOrd="0" destOrd="0" presId="urn:microsoft.com/office/officeart/2008/layout/LinedList"/>
    <dgm:cxn modelId="{6FA94DB4-AF6B-EC4E-8301-A414D5847803}" type="presOf" srcId="{784F5D09-024B-2346-B269-6B39D09A2795}" destId="{24273317-67B9-414F-B788-8AFF659495FE}" srcOrd="0" destOrd="0" presId="urn:microsoft.com/office/officeart/2008/layout/LinedList"/>
    <dgm:cxn modelId="{A22FBDC4-F1C3-F84F-8B82-0DC16E759054}" type="presOf" srcId="{542AFAE4-5E2E-0544-9217-E6E3340734FA}" destId="{1FD6E848-AFFF-3B44-9DD8-A4EA46C4C6FF}" srcOrd="0" destOrd="0" presId="urn:microsoft.com/office/officeart/2008/layout/LinedList"/>
    <dgm:cxn modelId="{3720D0A4-27E4-C842-8B8A-B1C1BC83FE5D}" type="presParOf" srcId="{8F9E67A6-FCA9-3444-9E0A-1218B5588F83}" destId="{BC13B76E-465D-FD4D-BDBA-A8B3F109BF2A}" srcOrd="0" destOrd="0" presId="urn:microsoft.com/office/officeart/2008/layout/LinedList"/>
    <dgm:cxn modelId="{3A4913E7-7E2D-504C-AAB4-3AE9C7C43E9D}" type="presParOf" srcId="{8F9E67A6-FCA9-3444-9E0A-1218B5588F83}" destId="{B736EF35-8CF1-3C43-A7CC-33E9C5D68E84}" srcOrd="1" destOrd="0" presId="urn:microsoft.com/office/officeart/2008/layout/LinedList"/>
    <dgm:cxn modelId="{98EC2C14-A32E-4D40-A818-16FBAC8AFF3A}" type="presParOf" srcId="{B736EF35-8CF1-3C43-A7CC-33E9C5D68E84}" destId="{24273317-67B9-414F-B788-8AFF659495FE}" srcOrd="0" destOrd="0" presId="urn:microsoft.com/office/officeart/2008/layout/LinedList"/>
    <dgm:cxn modelId="{AB017C36-630A-BD4F-950B-3F82B65F2047}" type="presParOf" srcId="{B736EF35-8CF1-3C43-A7CC-33E9C5D68E84}" destId="{E731590A-8EBA-2D47-A7D1-1FFD9DD5FE09}" srcOrd="1" destOrd="0" presId="urn:microsoft.com/office/officeart/2008/layout/LinedList"/>
    <dgm:cxn modelId="{C9B91249-CEDE-1547-B09B-F0C684C0C0E9}" type="presParOf" srcId="{8F9E67A6-FCA9-3444-9E0A-1218B5588F83}" destId="{2C7589C9-5479-604F-977C-10B1DBD7ED90}" srcOrd="2" destOrd="0" presId="urn:microsoft.com/office/officeart/2008/layout/LinedList"/>
    <dgm:cxn modelId="{E9D6AE7E-4A4C-FB42-B681-BF63921478D5}" type="presParOf" srcId="{8F9E67A6-FCA9-3444-9E0A-1218B5588F83}" destId="{1BE0FDB9-B485-DA4A-B367-2BD9E90B7BDD}" srcOrd="3" destOrd="0" presId="urn:microsoft.com/office/officeart/2008/layout/LinedList"/>
    <dgm:cxn modelId="{FAFDF201-9C14-BE47-94E3-C8D333B9AFD0}" type="presParOf" srcId="{1BE0FDB9-B485-DA4A-B367-2BD9E90B7BDD}" destId="{460ECFED-AD40-4241-BC1B-C238401CC52C}" srcOrd="0" destOrd="0" presId="urn:microsoft.com/office/officeart/2008/layout/LinedList"/>
    <dgm:cxn modelId="{99BF4041-2DD5-A843-BB7B-1E0898636FFC}" type="presParOf" srcId="{1BE0FDB9-B485-DA4A-B367-2BD9E90B7BDD}" destId="{98D82E6C-5F83-424B-AEFC-2D962E176272}" srcOrd="1" destOrd="0" presId="urn:microsoft.com/office/officeart/2008/layout/LinedList"/>
    <dgm:cxn modelId="{61B67AA5-9786-624C-B69E-D57189D41B91}" type="presParOf" srcId="{8F9E67A6-FCA9-3444-9E0A-1218B5588F83}" destId="{089205D7-3FD4-7040-9F8F-B55E8596DF68}" srcOrd="4" destOrd="0" presId="urn:microsoft.com/office/officeart/2008/layout/LinedList"/>
    <dgm:cxn modelId="{631ED78C-267A-4244-AA5E-DEDB352F9666}" type="presParOf" srcId="{8F9E67A6-FCA9-3444-9E0A-1218B5588F83}" destId="{3050F23F-866A-1B43-8F08-44A929F20EE8}" srcOrd="5" destOrd="0" presId="urn:microsoft.com/office/officeart/2008/layout/LinedList"/>
    <dgm:cxn modelId="{AE31ECE1-FD02-D64F-A0D1-DB3EE6665667}" type="presParOf" srcId="{3050F23F-866A-1B43-8F08-44A929F20EE8}" destId="{1FD6E848-AFFF-3B44-9DD8-A4EA46C4C6FF}" srcOrd="0" destOrd="0" presId="urn:microsoft.com/office/officeart/2008/layout/LinedList"/>
    <dgm:cxn modelId="{79FC9AC5-B095-E94D-9620-8514BA90B49B}" type="presParOf" srcId="{3050F23F-866A-1B43-8F08-44A929F20EE8}" destId="{25F590D3-2E7F-654A-9BA5-B16E0A1A6AF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CB11378-618C-BC4A-8204-87161A7FE29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D102C988-5E70-FB42-A8C5-715466482D63}">
      <dgm:prSet/>
      <dgm:spPr/>
      <dgm:t>
        <a:bodyPr/>
        <a:lstStyle/>
        <a:p>
          <a:r>
            <a:rPr lang="zh-CN" altLang="en-US" b="0" i="0" u="none"/>
            <a:t>第六十四条 违反本法第十一条、第十二条的规定，擅自批准出让或者擅自出让土地使用权用于房地产开发的，由上级机关或者所在单位给予有关责任人员行政处分。</a:t>
          </a:r>
        </a:p>
      </dgm:t>
    </dgm:pt>
    <dgm:pt modelId="{2565516F-A538-2547-8B4D-D78F037220F2}" type="parTrans" cxnId="{B54CE04E-A5D3-2A40-AF42-255A766BC82A}">
      <dgm:prSet/>
      <dgm:spPr/>
      <dgm:t>
        <a:bodyPr/>
        <a:lstStyle/>
        <a:p>
          <a:endParaRPr lang="zh-CN" altLang="en-US"/>
        </a:p>
      </dgm:t>
    </dgm:pt>
    <dgm:pt modelId="{22CCAD84-4538-E047-B751-A200D68D3C65}" type="sibTrans" cxnId="{B54CE04E-A5D3-2A40-AF42-255A766BC82A}">
      <dgm:prSet/>
      <dgm:spPr/>
      <dgm:t>
        <a:bodyPr/>
        <a:lstStyle/>
        <a:p>
          <a:endParaRPr lang="zh-CN" altLang="en-US"/>
        </a:p>
      </dgm:t>
    </dgm:pt>
    <dgm:pt modelId="{B70DF5A3-005B-6C4B-B99E-A969CB9B0FEF}">
      <dgm:prSet/>
      <dgm:spPr/>
      <dgm:t>
        <a:bodyPr/>
        <a:lstStyle/>
        <a:p>
          <a:r>
            <a:rPr lang="zh-CN" altLang="en-US" b="0" i="0" u="none"/>
            <a:t>第六十五条 违反本法第三十条的规定，未取得营业执照擅自从事房地产开发业务的，由县级以上人民政府工商行政管理部门责令停止房地产开发业务活动，没收违法所得，可以并处罚款。</a:t>
          </a:r>
        </a:p>
      </dgm:t>
    </dgm:pt>
    <dgm:pt modelId="{0C11FE67-56BD-9F47-B6E6-5B622961C41A}" type="parTrans" cxnId="{962CDC11-1E77-B743-A305-AB46B98A0603}">
      <dgm:prSet/>
      <dgm:spPr/>
      <dgm:t>
        <a:bodyPr/>
        <a:lstStyle/>
        <a:p>
          <a:endParaRPr lang="zh-CN" altLang="en-US"/>
        </a:p>
      </dgm:t>
    </dgm:pt>
    <dgm:pt modelId="{3B85AE78-933E-8D42-996A-35A69D2A4048}" type="sibTrans" cxnId="{962CDC11-1E77-B743-A305-AB46B98A0603}">
      <dgm:prSet/>
      <dgm:spPr/>
      <dgm:t>
        <a:bodyPr/>
        <a:lstStyle/>
        <a:p>
          <a:endParaRPr lang="zh-CN" altLang="en-US"/>
        </a:p>
      </dgm:t>
    </dgm:pt>
    <dgm:pt modelId="{0A05043B-4242-644F-9845-7B44CA0FBD99}">
      <dgm:prSet/>
      <dgm:spPr/>
      <dgm:t>
        <a:bodyPr/>
        <a:lstStyle/>
        <a:p>
          <a:r>
            <a:rPr lang="zh-CN" altLang="en-US" b="0" i="0" u="none"/>
            <a:t>第六十六条 违反本法第三十九条第一款的规定转让土地使用权的，由县级以上人民政府土地管理部门没收违法所得，可以并处罚款。</a:t>
          </a:r>
        </a:p>
      </dgm:t>
    </dgm:pt>
    <dgm:pt modelId="{18522208-D2CA-EE42-9CD1-1E119F80FDFF}" type="parTrans" cxnId="{DD77FE3D-895B-D74E-AD36-5142F734B23F}">
      <dgm:prSet/>
      <dgm:spPr/>
      <dgm:t>
        <a:bodyPr/>
        <a:lstStyle/>
        <a:p>
          <a:endParaRPr lang="zh-CN" altLang="en-US"/>
        </a:p>
      </dgm:t>
    </dgm:pt>
    <dgm:pt modelId="{C63EE704-BD13-684E-98DA-A7E2C3A14DA0}" type="sibTrans" cxnId="{DD77FE3D-895B-D74E-AD36-5142F734B23F}">
      <dgm:prSet/>
      <dgm:spPr/>
      <dgm:t>
        <a:bodyPr/>
        <a:lstStyle/>
        <a:p>
          <a:endParaRPr lang="zh-CN" altLang="en-US"/>
        </a:p>
      </dgm:t>
    </dgm:pt>
    <dgm:pt modelId="{12025F73-A94E-5242-A4F5-E54C71F43FD6}">
      <dgm:prSet/>
      <dgm:spPr/>
      <dgm:t>
        <a:bodyPr/>
        <a:lstStyle/>
        <a:p>
          <a:r>
            <a:rPr lang="zh-CN" altLang="en-US" b="0" i="0" u="none"/>
            <a:t>第六十七条 违反本法第四十条第一款的规定转让房地产的，由县级以上人民政府土地管理部门责令缴纳土地使用权出让金，没收违法所得，可以并处罚款。</a:t>
          </a:r>
        </a:p>
      </dgm:t>
    </dgm:pt>
    <dgm:pt modelId="{FB1A179E-F450-0946-A360-131A48BC0148}" type="parTrans" cxnId="{3BBD7EBE-8E12-A049-B2DC-310B97CE1D1C}">
      <dgm:prSet/>
      <dgm:spPr/>
      <dgm:t>
        <a:bodyPr/>
        <a:lstStyle/>
        <a:p>
          <a:endParaRPr lang="zh-CN" altLang="en-US"/>
        </a:p>
      </dgm:t>
    </dgm:pt>
    <dgm:pt modelId="{189F7B54-659A-C847-9B74-D5F1DD023C82}" type="sibTrans" cxnId="{3BBD7EBE-8E12-A049-B2DC-310B97CE1D1C}">
      <dgm:prSet/>
      <dgm:spPr/>
      <dgm:t>
        <a:bodyPr/>
        <a:lstStyle/>
        <a:p>
          <a:endParaRPr lang="zh-CN" altLang="en-US"/>
        </a:p>
      </dgm:t>
    </dgm:pt>
    <dgm:pt modelId="{707CEBF3-5D41-7A49-84B9-1548D34AFD56}">
      <dgm:prSet/>
      <dgm:spPr/>
      <dgm:t>
        <a:bodyPr/>
        <a:lstStyle/>
        <a:p>
          <a:r>
            <a:rPr lang="zh-CN" altLang="en-US" b="0" i="0" u="none"/>
            <a:t>第六十八条 违反本法第四十五条第一款的规定预售商品房的，由县级以上人民政府房产管理部门责令停止预售活动，没收违法所得，可以并处罚款。</a:t>
          </a:r>
        </a:p>
      </dgm:t>
    </dgm:pt>
    <dgm:pt modelId="{617C731E-A753-584E-A1AD-DFC73A58E049}" type="parTrans" cxnId="{0B32E714-CC15-8C4A-9146-5DF7948E4311}">
      <dgm:prSet/>
      <dgm:spPr/>
      <dgm:t>
        <a:bodyPr/>
        <a:lstStyle/>
        <a:p>
          <a:endParaRPr lang="zh-CN" altLang="en-US"/>
        </a:p>
      </dgm:t>
    </dgm:pt>
    <dgm:pt modelId="{6BE2DA82-F505-AB42-A7A9-ADFF7FF26DF0}" type="sibTrans" cxnId="{0B32E714-CC15-8C4A-9146-5DF7948E4311}">
      <dgm:prSet/>
      <dgm:spPr/>
      <dgm:t>
        <a:bodyPr/>
        <a:lstStyle/>
        <a:p>
          <a:endParaRPr lang="zh-CN" altLang="en-US"/>
        </a:p>
      </dgm:t>
    </dgm:pt>
    <dgm:pt modelId="{1E7670DE-2B53-9D46-A99E-6B36EF5A32C8}" type="pres">
      <dgm:prSet presAssocID="{2CB11378-618C-BC4A-8204-87161A7FE298}" presName="vert0" presStyleCnt="0">
        <dgm:presLayoutVars>
          <dgm:dir/>
          <dgm:animOne val="branch"/>
          <dgm:animLvl val="lvl"/>
        </dgm:presLayoutVars>
      </dgm:prSet>
      <dgm:spPr/>
    </dgm:pt>
    <dgm:pt modelId="{EFB47190-0ECD-4A42-B0F4-064C14391902}" type="pres">
      <dgm:prSet presAssocID="{D102C988-5E70-FB42-A8C5-715466482D63}" presName="thickLine" presStyleLbl="alignNode1" presStyleIdx="0" presStyleCnt="5"/>
      <dgm:spPr/>
    </dgm:pt>
    <dgm:pt modelId="{1F685610-6015-0243-A78A-BB0F4B3B7E63}" type="pres">
      <dgm:prSet presAssocID="{D102C988-5E70-FB42-A8C5-715466482D63}" presName="horz1" presStyleCnt="0"/>
      <dgm:spPr/>
    </dgm:pt>
    <dgm:pt modelId="{CA55D023-E56D-1142-A181-7E2F43FE6381}" type="pres">
      <dgm:prSet presAssocID="{D102C988-5E70-FB42-A8C5-715466482D63}" presName="tx1" presStyleLbl="revTx" presStyleIdx="0" presStyleCnt="5"/>
      <dgm:spPr/>
    </dgm:pt>
    <dgm:pt modelId="{04752DC8-8F5D-E64E-8297-DC46B0CA5ACC}" type="pres">
      <dgm:prSet presAssocID="{D102C988-5E70-FB42-A8C5-715466482D63}" presName="vert1" presStyleCnt="0"/>
      <dgm:spPr/>
    </dgm:pt>
    <dgm:pt modelId="{E5FDE19A-1578-FC4C-BA23-741BCAF8E384}" type="pres">
      <dgm:prSet presAssocID="{B70DF5A3-005B-6C4B-B99E-A969CB9B0FEF}" presName="thickLine" presStyleLbl="alignNode1" presStyleIdx="1" presStyleCnt="5"/>
      <dgm:spPr/>
    </dgm:pt>
    <dgm:pt modelId="{96A2435F-43EE-DC45-ADD7-C37F84A89D4D}" type="pres">
      <dgm:prSet presAssocID="{B70DF5A3-005B-6C4B-B99E-A969CB9B0FEF}" presName="horz1" presStyleCnt="0"/>
      <dgm:spPr/>
    </dgm:pt>
    <dgm:pt modelId="{04E87A98-1FDD-B64C-ABB6-99F7263F7D94}" type="pres">
      <dgm:prSet presAssocID="{B70DF5A3-005B-6C4B-B99E-A969CB9B0FEF}" presName="tx1" presStyleLbl="revTx" presStyleIdx="1" presStyleCnt="5"/>
      <dgm:spPr/>
    </dgm:pt>
    <dgm:pt modelId="{F77A8192-9B86-2F4F-A3B4-14073E876FC8}" type="pres">
      <dgm:prSet presAssocID="{B70DF5A3-005B-6C4B-B99E-A969CB9B0FEF}" presName="vert1" presStyleCnt="0"/>
      <dgm:spPr/>
    </dgm:pt>
    <dgm:pt modelId="{85F5A7C2-D5DB-1C41-9D19-563BE6F69173}" type="pres">
      <dgm:prSet presAssocID="{0A05043B-4242-644F-9845-7B44CA0FBD99}" presName="thickLine" presStyleLbl="alignNode1" presStyleIdx="2" presStyleCnt="5"/>
      <dgm:spPr/>
    </dgm:pt>
    <dgm:pt modelId="{32066E86-5EFE-6F43-9A67-1D35BE9B849E}" type="pres">
      <dgm:prSet presAssocID="{0A05043B-4242-644F-9845-7B44CA0FBD99}" presName="horz1" presStyleCnt="0"/>
      <dgm:spPr/>
    </dgm:pt>
    <dgm:pt modelId="{422ED7E5-7AB2-D946-84AD-0471DE3827FD}" type="pres">
      <dgm:prSet presAssocID="{0A05043B-4242-644F-9845-7B44CA0FBD99}" presName="tx1" presStyleLbl="revTx" presStyleIdx="2" presStyleCnt="5"/>
      <dgm:spPr/>
    </dgm:pt>
    <dgm:pt modelId="{0A231671-9666-A241-A425-A99549AE7280}" type="pres">
      <dgm:prSet presAssocID="{0A05043B-4242-644F-9845-7B44CA0FBD99}" presName="vert1" presStyleCnt="0"/>
      <dgm:spPr/>
    </dgm:pt>
    <dgm:pt modelId="{1C1465F5-2E30-9043-89BA-92B72B024F96}" type="pres">
      <dgm:prSet presAssocID="{12025F73-A94E-5242-A4F5-E54C71F43FD6}" presName="thickLine" presStyleLbl="alignNode1" presStyleIdx="3" presStyleCnt="5"/>
      <dgm:spPr/>
    </dgm:pt>
    <dgm:pt modelId="{27332D40-D238-F34C-A369-18BD58451446}" type="pres">
      <dgm:prSet presAssocID="{12025F73-A94E-5242-A4F5-E54C71F43FD6}" presName="horz1" presStyleCnt="0"/>
      <dgm:spPr/>
    </dgm:pt>
    <dgm:pt modelId="{EB66D1D6-A58F-FD44-8AEA-731E13EF11BF}" type="pres">
      <dgm:prSet presAssocID="{12025F73-A94E-5242-A4F5-E54C71F43FD6}" presName="tx1" presStyleLbl="revTx" presStyleIdx="3" presStyleCnt="5"/>
      <dgm:spPr/>
    </dgm:pt>
    <dgm:pt modelId="{6234FC53-BD88-C04B-B842-A7608B367736}" type="pres">
      <dgm:prSet presAssocID="{12025F73-A94E-5242-A4F5-E54C71F43FD6}" presName="vert1" presStyleCnt="0"/>
      <dgm:spPr/>
    </dgm:pt>
    <dgm:pt modelId="{E7C9CB75-DFAA-1844-BEBB-D57BCADA2955}" type="pres">
      <dgm:prSet presAssocID="{707CEBF3-5D41-7A49-84B9-1548D34AFD56}" presName="thickLine" presStyleLbl="alignNode1" presStyleIdx="4" presStyleCnt="5"/>
      <dgm:spPr/>
    </dgm:pt>
    <dgm:pt modelId="{3B784E94-0134-A543-A492-BFAC951C58F0}" type="pres">
      <dgm:prSet presAssocID="{707CEBF3-5D41-7A49-84B9-1548D34AFD56}" presName="horz1" presStyleCnt="0"/>
      <dgm:spPr/>
    </dgm:pt>
    <dgm:pt modelId="{3B3FA11F-2746-A749-9B90-2A8CB6FE055A}" type="pres">
      <dgm:prSet presAssocID="{707CEBF3-5D41-7A49-84B9-1548D34AFD56}" presName="tx1" presStyleLbl="revTx" presStyleIdx="4" presStyleCnt="5"/>
      <dgm:spPr/>
    </dgm:pt>
    <dgm:pt modelId="{527E653F-6A55-B34D-8B44-57E8C96A4411}" type="pres">
      <dgm:prSet presAssocID="{707CEBF3-5D41-7A49-84B9-1548D34AFD56}" presName="vert1" presStyleCnt="0"/>
      <dgm:spPr/>
    </dgm:pt>
  </dgm:ptLst>
  <dgm:cxnLst>
    <dgm:cxn modelId="{962CDC11-1E77-B743-A305-AB46B98A0603}" srcId="{2CB11378-618C-BC4A-8204-87161A7FE298}" destId="{B70DF5A3-005B-6C4B-B99E-A969CB9B0FEF}" srcOrd="1" destOrd="0" parTransId="{0C11FE67-56BD-9F47-B6E6-5B622961C41A}" sibTransId="{3B85AE78-933E-8D42-996A-35A69D2A4048}"/>
    <dgm:cxn modelId="{0B32E714-CC15-8C4A-9146-5DF7948E4311}" srcId="{2CB11378-618C-BC4A-8204-87161A7FE298}" destId="{707CEBF3-5D41-7A49-84B9-1548D34AFD56}" srcOrd="4" destOrd="0" parTransId="{617C731E-A753-584E-A1AD-DFC73A58E049}" sibTransId="{6BE2DA82-F505-AB42-A7A9-ADFF7FF26DF0}"/>
    <dgm:cxn modelId="{8A4A0128-166F-6A4D-B923-E09E00BDA608}" type="presOf" srcId="{B70DF5A3-005B-6C4B-B99E-A969CB9B0FEF}" destId="{04E87A98-1FDD-B64C-ABB6-99F7263F7D94}" srcOrd="0" destOrd="0" presId="urn:microsoft.com/office/officeart/2008/layout/LinedList"/>
    <dgm:cxn modelId="{DD77FE3D-895B-D74E-AD36-5142F734B23F}" srcId="{2CB11378-618C-BC4A-8204-87161A7FE298}" destId="{0A05043B-4242-644F-9845-7B44CA0FBD99}" srcOrd="2" destOrd="0" parTransId="{18522208-D2CA-EE42-9CD1-1E119F80FDFF}" sibTransId="{C63EE704-BD13-684E-98DA-A7E2C3A14DA0}"/>
    <dgm:cxn modelId="{B54CE04E-A5D3-2A40-AF42-255A766BC82A}" srcId="{2CB11378-618C-BC4A-8204-87161A7FE298}" destId="{D102C988-5E70-FB42-A8C5-715466482D63}" srcOrd="0" destOrd="0" parTransId="{2565516F-A538-2547-8B4D-D78F037220F2}" sibTransId="{22CCAD84-4538-E047-B751-A200D68D3C65}"/>
    <dgm:cxn modelId="{25F73E8B-14C7-8B48-B2FD-FB4EC2E679FD}" type="presOf" srcId="{D102C988-5E70-FB42-A8C5-715466482D63}" destId="{CA55D023-E56D-1142-A181-7E2F43FE6381}" srcOrd="0" destOrd="0" presId="urn:microsoft.com/office/officeart/2008/layout/LinedList"/>
    <dgm:cxn modelId="{82471A93-BDF8-DF48-904C-166D56A9296F}" type="presOf" srcId="{2CB11378-618C-BC4A-8204-87161A7FE298}" destId="{1E7670DE-2B53-9D46-A99E-6B36EF5A32C8}" srcOrd="0" destOrd="0" presId="urn:microsoft.com/office/officeart/2008/layout/LinedList"/>
    <dgm:cxn modelId="{B469C0A0-52EC-EE47-9584-5C603B52A0E4}" type="presOf" srcId="{12025F73-A94E-5242-A4F5-E54C71F43FD6}" destId="{EB66D1D6-A58F-FD44-8AEA-731E13EF11BF}" srcOrd="0" destOrd="0" presId="urn:microsoft.com/office/officeart/2008/layout/LinedList"/>
    <dgm:cxn modelId="{3BBD7EBE-8E12-A049-B2DC-310B97CE1D1C}" srcId="{2CB11378-618C-BC4A-8204-87161A7FE298}" destId="{12025F73-A94E-5242-A4F5-E54C71F43FD6}" srcOrd="3" destOrd="0" parTransId="{FB1A179E-F450-0946-A360-131A48BC0148}" sibTransId="{189F7B54-659A-C847-9B74-D5F1DD023C82}"/>
    <dgm:cxn modelId="{69D3A6CE-4B65-A649-AAAB-DAF86FAC28D3}" type="presOf" srcId="{0A05043B-4242-644F-9845-7B44CA0FBD99}" destId="{422ED7E5-7AB2-D946-84AD-0471DE3827FD}" srcOrd="0" destOrd="0" presId="urn:microsoft.com/office/officeart/2008/layout/LinedList"/>
    <dgm:cxn modelId="{105CF2DC-EFCD-5B42-B761-E14A7A543177}" type="presOf" srcId="{707CEBF3-5D41-7A49-84B9-1548D34AFD56}" destId="{3B3FA11F-2746-A749-9B90-2A8CB6FE055A}" srcOrd="0" destOrd="0" presId="urn:microsoft.com/office/officeart/2008/layout/LinedList"/>
    <dgm:cxn modelId="{AE123DE9-21DA-2B44-AA6F-431D9B255ED6}" type="presParOf" srcId="{1E7670DE-2B53-9D46-A99E-6B36EF5A32C8}" destId="{EFB47190-0ECD-4A42-B0F4-064C14391902}" srcOrd="0" destOrd="0" presId="urn:microsoft.com/office/officeart/2008/layout/LinedList"/>
    <dgm:cxn modelId="{33CCFE99-5D17-7A4C-B519-3801F698659E}" type="presParOf" srcId="{1E7670DE-2B53-9D46-A99E-6B36EF5A32C8}" destId="{1F685610-6015-0243-A78A-BB0F4B3B7E63}" srcOrd="1" destOrd="0" presId="urn:microsoft.com/office/officeart/2008/layout/LinedList"/>
    <dgm:cxn modelId="{E44E3712-3FAB-A44B-81C8-491BDBB42D61}" type="presParOf" srcId="{1F685610-6015-0243-A78A-BB0F4B3B7E63}" destId="{CA55D023-E56D-1142-A181-7E2F43FE6381}" srcOrd="0" destOrd="0" presId="urn:microsoft.com/office/officeart/2008/layout/LinedList"/>
    <dgm:cxn modelId="{560C952D-90C6-B845-A27E-FA0AF206B731}" type="presParOf" srcId="{1F685610-6015-0243-A78A-BB0F4B3B7E63}" destId="{04752DC8-8F5D-E64E-8297-DC46B0CA5ACC}" srcOrd="1" destOrd="0" presId="urn:microsoft.com/office/officeart/2008/layout/LinedList"/>
    <dgm:cxn modelId="{8F60F22C-708E-C043-A3C4-B810798E8640}" type="presParOf" srcId="{1E7670DE-2B53-9D46-A99E-6B36EF5A32C8}" destId="{E5FDE19A-1578-FC4C-BA23-741BCAF8E384}" srcOrd="2" destOrd="0" presId="urn:microsoft.com/office/officeart/2008/layout/LinedList"/>
    <dgm:cxn modelId="{1E8DF62A-5CA2-EB4D-8A87-C847DBEBF751}" type="presParOf" srcId="{1E7670DE-2B53-9D46-A99E-6B36EF5A32C8}" destId="{96A2435F-43EE-DC45-ADD7-C37F84A89D4D}" srcOrd="3" destOrd="0" presId="urn:microsoft.com/office/officeart/2008/layout/LinedList"/>
    <dgm:cxn modelId="{771EC467-4118-9743-8AFE-EAEEC7BCCA25}" type="presParOf" srcId="{96A2435F-43EE-DC45-ADD7-C37F84A89D4D}" destId="{04E87A98-1FDD-B64C-ABB6-99F7263F7D94}" srcOrd="0" destOrd="0" presId="urn:microsoft.com/office/officeart/2008/layout/LinedList"/>
    <dgm:cxn modelId="{13222C0C-618F-E049-BAAD-F366FD29DE5D}" type="presParOf" srcId="{96A2435F-43EE-DC45-ADD7-C37F84A89D4D}" destId="{F77A8192-9B86-2F4F-A3B4-14073E876FC8}" srcOrd="1" destOrd="0" presId="urn:microsoft.com/office/officeart/2008/layout/LinedList"/>
    <dgm:cxn modelId="{2F96618C-F8FA-5349-A399-7D11712B5CFB}" type="presParOf" srcId="{1E7670DE-2B53-9D46-A99E-6B36EF5A32C8}" destId="{85F5A7C2-D5DB-1C41-9D19-563BE6F69173}" srcOrd="4" destOrd="0" presId="urn:microsoft.com/office/officeart/2008/layout/LinedList"/>
    <dgm:cxn modelId="{B25E53CF-B476-6140-ABD8-E782E3FA83F5}" type="presParOf" srcId="{1E7670DE-2B53-9D46-A99E-6B36EF5A32C8}" destId="{32066E86-5EFE-6F43-9A67-1D35BE9B849E}" srcOrd="5" destOrd="0" presId="urn:microsoft.com/office/officeart/2008/layout/LinedList"/>
    <dgm:cxn modelId="{2805BC9A-3C74-9644-9A04-B316FE4EA11C}" type="presParOf" srcId="{32066E86-5EFE-6F43-9A67-1D35BE9B849E}" destId="{422ED7E5-7AB2-D946-84AD-0471DE3827FD}" srcOrd="0" destOrd="0" presId="urn:microsoft.com/office/officeart/2008/layout/LinedList"/>
    <dgm:cxn modelId="{786FD92F-4140-0646-8268-87DE4C1A0B9A}" type="presParOf" srcId="{32066E86-5EFE-6F43-9A67-1D35BE9B849E}" destId="{0A231671-9666-A241-A425-A99549AE7280}" srcOrd="1" destOrd="0" presId="urn:microsoft.com/office/officeart/2008/layout/LinedList"/>
    <dgm:cxn modelId="{9ECDD7E8-E2A1-904A-9EBF-0490E1612D86}" type="presParOf" srcId="{1E7670DE-2B53-9D46-A99E-6B36EF5A32C8}" destId="{1C1465F5-2E30-9043-89BA-92B72B024F96}" srcOrd="6" destOrd="0" presId="urn:microsoft.com/office/officeart/2008/layout/LinedList"/>
    <dgm:cxn modelId="{B3D6A99A-5E39-F641-A44E-FEC2F8AE6D48}" type="presParOf" srcId="{1E7670DE-2B53-9D46-A99E-6B36EF5A32C8}" destId="{27332D40-D238-F34C-A369-18BD58451446}" srcOrd="7" destOrd="0" presId="urn:microsoft.com/office/officeart/2008/layout/LinedList"/>
    <dgm:cxn modelId="{C14B9CE2-24AE-AB4A-9BB9-6D27B3BE77B8}" type="presParOf" srcId="{27332D40-D238-F34C-A369-18BD58451446}" destId="{EB66D1D6-A58F-FD44-8AEA-731E13EF11BF}" srcOrd="0" destOrd="0" presId="urn:microsoft.com/office/officeart/2008/layout/LinedList"/>
    <dgm:cxn modelId="{97422D0B-7E87-FE44-8414-41D5A06D69C7}" type="presParOf" srcId="{27332D40-D238-F34C-A369-18BD58451446}" destId="{6234FC53-BD88-C04B-B842-A7608B367736}" srcOrd="1" destOrd="0" presId="urn:microsoft.com/office/officeart/2008/layout/LinedList"/>
    <dgm:cxn modelId="{A7BF1869-AA9A-2D40-B056-132227ECECDD}" type="presParOf" srcId="{1E7670DE-2B53-9D46-A99E-6B36EF5A32C8}" destId="{E7C9CB75-DFAA-1844-BEBB-D57BCADA2955}" srcOrd="8" destOrd="0" presId="urn:microsoft.com/office/officeart/2008/layout/LinedList"/>
    <dgm:cxn modelId="{25F4CCF4-3296-FE43-B501-5D547E28D3B7}" type="presParOf" srcId="{1E7670DE-2B53-9D46-A99E-6B36EF5A32C8}" destId="{3B784E94-0134-A543-A492-BFAC951C58F0}" srcOrd="9" destOrd="0" presId="urn:microsoft.com/office/officeart/2008/layout/LinedList"/>
    <dgm:cxn modelId="{41D157FC-B9D7-DA43-8B0E-FDBE06FDF0B1}" type="presParOf" srcId="{3B784E94-0134-A543-A492-BFAC951C58F0}" destId="{3B3FA11F-2746-A749-9B90-2A8CB6FE055A}" srcOrd="0" destOrd="0" presId="urn:microsoft.com/office/officeart/2008/layout/LinedList"/>
    <dgm:cxn modelId="{9A2CE722-58CB-0946-A5E7-1EE34D0B2268}" type="presParOf" srcId="{3B784E94-0134-A543-A492-BFAC951C58F0}" destId="{527E653F-6A55-B34D-8B44-57E8C96A441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C94CFF1-5189-0544-8767-6CC60226806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821DCFF8-8B6B-5B47-B635-E6630A98AB54}">
      <dgm:prSet/>
      <dgm:spPr/>
      <dgm:t>
        <a:bodyPr/>
        <a:lstStyle/>
        <a:p>
          <a:r>
            <a:rPr lang="zh-CN" altLang="en-US" b="0" i="0" u="none"/>
            <a:t>第六十九条 违反本法第五十八条的规定，未取得营业执照擅自从事房地产中介服务业务的，由县级以上人民政府工商行政管理部门责令停止房地产中介服务业务活动，没收违法所得，可以并处罚款。</a:t>
          </a:r>
        </a:p>
      </dgm:t>
    </dgm:pt>
    <dgm:pt modelId="{F69DA672-37D1-6F47-B762-4C6BE2634856}" type="parTrans" cxnId="{B4D2C134-82BE-564E-B563-4DCC8F46715C}">
      <dgm:prSet/>
      <dgm:spPr/>
      <dgm:t>
        <a:bodyPr/>
        <a:lstStyle/>
        <a:p>
          <a:endParaRPr lang="zh-CN" altLang="en-US"/>
        </a:p>
      </dgm:t>
    </dgm:pt>
    <dgm:pt modelId="{89896AA0-BC73-5E48-BFCA-10302F59ADA5}" type="sibTrans" cxnId="{B4D2C134-82BE-564E-B563-4DCC8F46715C}">
      <dgm:prSet/>
      <dgm:spPr/>
      <dgm:t>
        <a:bodyPr/>
        <a:lstStyle/>
        <a:p>
          <a:endParaRPr lang="zh-CN" altLang="en-US"/>
        </a:p>
      </dgm:t>
    </dgm:pt>
    <dgm:pt modelId="{BB8BE657-6675-1D4A-A7C8-4AEDDE739B1C}">
      <dgm:prSet/>
      <dgm:spPr/>
      <dgm:t>
        <a:bodyPr/>
        <a:lstStyle/>
        <a:p>
          <a:r>
            <a:rPr lang="zh-CN" altLang="en-US" b="0" i="0" u="none"/>
            <a:t>第七十条 没有法律、法规的依据，向房地产开发企业收费的，上级机关应当责令退回所收取的钱款； 情节严重的，由上级机关或者所在单位给予直接责任人员行政处分。</a:t>
          </a:r>
        </a:p>
      </dgm:t>
    </dgm:pt>
    <dgm:pt modelId="{B0397E86-895F-E447-B4A6-ADBA089DEA2F}" type="parTrans" cxnId="{407BF01F-12CD-504A-9D50-309BCE064AAC}">
      <dgm:prSet/>
      <dgm:spPr/>
      <dgm:t>
        <a:bodyPr/>
        <a:lstStyle/>
        <a:p>
          <a:endParaRPr lang="zh-CN" altLang="en-US"/>
        </a:p>
      </dgm:t>
    </dgm:pt>
    <dgm:pt modelId="{F541DBFD-39B5-E542-A81F-6D72275BDB13}" type="sibTrans" cxnId="{407BF01F-12CD-504A-9D50-309BCE064AAC}">
      <dgm:prSet/>
      <dgm:spPr/>
      <dgm:t>
        <a:bodyPr/>
        <a:lstStyle/>
        <a:p>
          <a:endParaRPr lang="zh-CN" altLang="en-US"/>
        </a:p>
      </dgm:t>
    </dgm:pt>
    <dgm:pt modelId="{E002C621-0A63-FC43-80FE-78068D1771BB}">
      <dgm:prSet/>
      <dgm:spPr/>
      <dgm:t>
        <a:bodyPr/>
        <a:lstStyle/>
        <a:p>
          <a:r>
            <a:rPr lang="zh-CN" altLang="en-US" b="0" i="0" u="none"/>
            <a:t>第七十一条 房产管理部门、土地管理部门工作人员玩忽职守、滥用职权，构成犯罪的，依法追究刑事责任； 不构成犯罪的，给予行政处分。</a:t>
          </a:r>
        </a:p>
      </dgm:t>
    </dgm:pt>
    <dgm:pt modelId="{EF569FFC-4256-F647-BB74-69CECE6CF32A}" type="parTrans" cxnId="{6155B660-2E2B-2F44-8915-A4ED98C2EE09}">
      <dgm:prSet/>
      <dgm:spPr/>
      <dgm:t>
        <a:bodyPr/>
        <a:lstStyle/>
        <a:p>
          <a:endParaRPr lang="zh-CN" altLang="en-US"/>
        </a:p>
      </dgm:t>
    </dgm:pt>
    <dgm:pt modelId="{7BE0118F-0BA5-7140-9B3E-1775414AF5F5}" type="sibTrans" cxnId="{6155B660-2E2B-2F44-8915-A4ED98C2EE09}">
      <dgm:prSet/>
      <dgm:spPr/>
      <dgm:t>
        <a:bodyPr/>
        <a:lstStyle/>
        <a:p>
          <a:endParaRPr lang="zh-CN" altLang="en-US"/>
        </a:p>
      </dgm:t>
    </dgm:pt>
    <dgm:pt modelId="{19C05A67-1995-0842-B188-47B0E9630842}">
      <dgm:prSet/>
      <dgm:spPr/>
      <dgm:t>
        <a:bodyPr/>
        <a:lstStyle/>
        <a:p>
          <a:r>
            <a:rPr lang="zh-CN" altLang="en-US" b="0" i="0" u="none"/>
            <a:t>房产管理部门、土地管理部门工作人员利用职务上的便利，索取他人财物，或者非法收受他人财物为他人谋取利益，构成犯罪的，依法追究刑事责任； 不构成犯罪的，给予行政处分。</a:t>
          </a:r>
        </a:p>
      </dgm:t>
    </dgm:pt>
    <dgm:pt modelId="{C462EC4E-D0D5-1644-B428-C03CD562C0F0}" type="parTrans" cxnId="{7FA50442-36BE-CE47-BC8F-E1CA57AC02A2}">
      <dgm:prSet/>
      <dgm:spPr/>
      <dgm:t>
        <a:bodyPr/>
        <a:lstStyle/>
        <a:p>
          <a:endParaRPr lang="zh-CN" altLang="en-US"/>
        </a:p>
      </dgm:t>
    </dgm:pt>
    <dgm:pt modelId="{C21D732C-3F80-DC4F-986E-2EA322358A66}" type="sibTrans" cxnId="{7FA50442-36BE-CE47-BC8F-E1CA57AC02A2}">
      <dgm:prSet/>
      <dgm:spPr/>
      <dgm:t>
        <a:bodyPr/>
        <a:lstStyle/>
        <a:p>
          <a:endParaRPr lang="zh-CN" altLang="en-US"/>
        </a:p>
      </dgm:t>
    </dgm:pt>
    <dgm:pt modelId="{8C1F03EF-AB55-3F4C-ABF5-06375D87A29B}" type="pres">
      <dgm:prSet presAssocID="{3C94CFF1-5189-0544-8767-6CC602268065}" presName="vert0" presStyleCnt="0">
        <dgm:presLayoutVars>
          <dgm:dir/>
          <dgm:animOne val="branch"/>
          <dgm:animLvl val="lvl"/>
        </dgm:presLayoutVars>
      </dgm:prSet>
      <dgm:spPr/>
    </dgm:pt>
    <dgm:pt modelId="{B79A1D37-B15F-E94F-8A45-6BC7C816F83C}" type="pres">
      <dgm:prSet presAssocID="{821DCFF8-8B6B-5B47-B635-E6630A98AB54}" presName="thickLine" presStyleLbl="alignNode1" presStyleIdx="0" presStyleCnt="4"/>
      <dgm:spPr/>
    </dgm:pt>
    <dgm:pt modelId="{2EBBE60D-D15F-014D-A7E4-2B8F86A4E0E8}" type="pres">
      <dgm:prSet presAssocID="{821DCFF8-8B6B-5B47-B635-E6630A98AB54}" presName="horz1" presStyleCnt="0"/>
      <dgm:spPr/>
    </dgm:pt>
    <dgm:pt modelId="{99CD848C-760A-A94B-964F-97E67BB167AA}" type="pres">
      <dgm:prSet presAssocID="{821DCFF8-8B6B-5B47-B635-E6630A98AB54}" presName="tx1" presStyleLbl="revTx" presStyleIdx="0" presStyleCnt="4"/>
      <dgm:spPr/>
    </dgm:pt>
    <dgm:pt modelId="{7C1A6CC3-E33D-0448-AC40-73A17A186C4F}" type="pres">
      <dgm:prSet presAssocID="{821DCFF8-8B6B-5B47-B635-E6630A98AB54}" presName="vert1" presStyleCnt="0"/>
      <dgm:spPr/>
    </dgm:pt>
    <dgm:pt modelId="{2193FD63-BF9A-B54B-B0D4-804B9C9A0EF3}" type="pres">
      <dgm:prSet presAssocID="{BB8BE657-6675-1D4A-A7C8-4AEDDE739B1C}" presName="thickLine" presStyleLbl="alignNode1" presStyleIdx="1" presStyleCnt="4"/>
      <dgm:spPr/>
    </dgm:pt>
    <dgm:pt modelId="{B70552E0-3186-F147-B6D2-791B5F3C71B9}" type="pres">
      <dgm:prSet presAssocID="{BB8BE657-6675-1D4A-A7C8-4AEDDE739B1C}" presName="horz1" presStyleCnt="0"/>
      <dgm:spPr/>
    </dgm:pt>
    <dgm:pt modelId="{48CAEBCE-2079-6A4D-A526-B384FBD07281}" type="pres">
      <dgm:prSet presAssocID="{BB8BE657-6675-1D4A-A7C8-4AEDDE739B1C}" presName="tx1" presStyleLbl="revTx" presStyleIdx="1" presStyleCnt="4"/>
      <dgm:spPr/>
    </dgm:pt>
    <dgm:pt modelId="{6B2C822A-5242-8B41-8B68-76CAD33E4510}" type="pres">
      <dgm:prSet presAssocID="{BB8BE657-6675-1D4A-A7C8-4AEDDE739B1C}" presName="vert1" presStyleCnt="0"/>
      <dgm:spPr/>
    </dgm:pt>
    <dgm:pt modelId="{50273AE3-9EAD-1A44-B8B1-57224D9F105C}" type="pres">
      <dgm:prSet presAssocID="{E002C621-0A63-FC43-80FE-78068D1771BB}" presName="thickLine" presStyleLbl="alignNode1" presStyleIdx="2" presStyleCnt="4"/>
      <dgm:spPr/>
    </dgm:pt>
    <dgm:pt modelId="{35D28F00-0744-7549-8AFE-1E480C6880E4}" type="pres">
      <dgm:prSet presAssocID="{E002C621-0A63-FC43-80FE-78068D1771BB}" presName="horz1" presStyleCnt="0"/>
      <dgm:spPr/>
    </dgm:pt>
    <dgm:pt modelId="{710ADC44-E3B6-9948-8A5D-DB08D6D7368B}" type="pres">
      <dgm:prSet presAssocID="{E002C621-0A63-FC43-80FE-78068D1771BB}" presName="tx1" presStyleLbl="revTx" presStyleIdx="2" presStyleCnt="4"/>
      <dgm:spPr/>
    </dgm:pt>
    <dgm:pt modelId="{A4A06731-7B35-3647-AB40-AF3E76C6A83C}" type="pres">
      <dgm:prSet presAssocID="{E002C621-0A63-FC43-80FE-78068D1771BB}" presName="vert1" presStyleCnt="0"/>
      <dgm:spPr/>
    </dgm:pt>
    <dgm:pt modelId="{C11EF88D-2A37-5947-A1A1-E56738DE59DA}" type="pres">
      <dgm:prSet presAssocID="{19C05A67-1995-0842-B188-47B0E9630842}" presName="thickLine" presStyleLbl="alignNode1" presStyleIdx="3" presStyleCnt="4"/>
      <dgm:spPr/>
    </dgm:pt>
    <dgm:pt modelId="{85F2E7B6-9706-5A42-936D-264E8F5A4038}" type="pres">
      <dgm:prSet presAssocID="{19C05A67-1995-0842-B188-47B0E9630842}" presName="horz1" presStyleCnt="0"/>
      <dgm:spPr/>
    </dgm:pt>
    <dgm:pt modelId="{B3DFAAD3-B2A1-014D-97DC-279E58635630}" type="pres">
      <dgm:prSet presAssocID="{19C05A67-1995-0842-B188-47B0E9630842}" presName="tx1" presStyleLbl="revTx" presStyleIdx="3" presStyleCnt="4"/>
      <dgm:spPr/>
    </dgm:pt>
    <dgm:pt modelId="{883EF769-153B-754F-BAAE-9B5E8A2E32BD}" type="pres">
      <dgm:prSet presAssocID="{19C05A67-1995-0842-B188-47B0E9630842}" presName="vert1" presStyleCnt="0"/>
      <dgm:spPr/>
    </dgm:pt>
  </dgm:ptLst>
  <dgm:cxnLst>
    <dgm:cxn modelId="{8ECC6B14-8738-6C46-8A1F-6A707D2B28CC}" type="presOf" srcId="{19C05A67-1995-0842-B188-47B0E9630842}" destId="{B3DFAAD3-B2A1-014D-97DC-279E58635630}" srcOrd="0" destOrd="0" presId="urn:microsoft.com/office/officeart/2008/layout/LinedList"/>
    <dgm:cxn modelId="{0D756317-714E-2A44-8AF0-80BB29CCC275}" type="presOf" srcId="{3C94CFF1-5189-0544-8767-6CC602268065}" destId="{8C1F03EF-AB55-3F4C-ABF5-06375D87A29B}" srcOrd="0" destOrd="0" presId="urn:microsoft.com/office/officeart/2008/layout/LinedList"/>
    <dgm:cxn modelId="{407BF01F-12CD-504A-9D50-309BCE064AAC}" srcId="{3C94CFF1-5189-0544-8767-6CC602268065}" destId="{BB8BE657-6675-1D4A-A7C8-4AEDDE739B1C}" srcOrd="1" destOrd="0" parTransId="{B0397E86-895F-E447-B4A6-ADBA089DEA2F}" sibTransId="{F541DBFD-39B5-E542-A81F-6D72275BDB13}"/>
    <dgm:cxn modelId="{B4D2C134-82BE-564E-B563-4DCC8F46715C}" srcId="{3C94CFF1-5189-0544-8767-6CC602268065}" destId="{821DCFF8-8B6B-5B47-B635-E6630A98AB54}" srcOrd="0" destOrd="0" parTransId="{F69DA672-37D1-6F47-B762-4C6BE2634856}" sibTransId="{89896AA0-BC73-5E48-BFCA-10302F59ADA5}"/>
    <dgm:cxn modelId="{7FA50442-36BE-CE47-BC8F-E1CA57AC02A2}" srcId="{3C94CFF1-5189-0544-8767-6CC602268065}" destId="{19C05A67-1995-0842-B188-47B0E9630842}" srcOrd="3" destOrd="0" parTransId="{C462EC4E-D0D5-1644-B428-C03CD562C0F0}" sibTransId="{C21D732C-3F80-DC4F-986E-2EA322358A66}"/>
    <dgm:cxn modelId="{6155B660-2E2B-2F44-8915-A4ED98C2EE09}" srcId="{3C94CFF1-5189-0544-8767-6CC602268065}" destId="{E002C621-0A63-FC43-80FE-78068D1771BB}" srcOrd="2" destOrd="0" parTransId="{EF569FFC-4256-F647-BB74-69CECE6CF32A}" sibTransId="{7BE0118F-0BA5-7140-9B3E-1775414AF5F5}"/>
    <dgm:cxn modelId="{6392E3B9-465A-C042-A894-0E9FF0837B19}" type="presOf" srcId="{BB8BE657-6675-1D4A-A7C8-4AEDDE739B1C}" destId="{48CAEBCE-2079-6A4D-A526-B384FBD07281}" srcOrd="0" destOrd="0" presId="urn:microsoft.com/office/officeart/2008/layout/LinedList"/>
    <dgm:cxn modelId="{417AA7EF-797A-F94C-AE45-6E5B57BF7210}" type="presOf" srcId="{821DCFF8-8B6B-5B47-B635-E6630A98AB54}" destId="{99CD848C-760A-A94B-964F-97E67BB167AA}" srcOrd="0" destOrd="0" presId="urn:microsoft.com/office/officeart/2008/layout/LinedList"/>
    <dgm:cxn modelId="{2A551BFC-B2A4-D949-B36B-887816FF6FEF}" type="presOf" srcId="{E002C621-0A63-FC43-80FE-78068D1771BB}" destId="{710ADC44-E3B6-9948-8A5D-DB08D6D7368B}" srcOrd="0" destOrd="0" presId="urn:microsoft.com/office/officeart/2008/layout/LinedList"/>
    <dgm:cxn modelId="{71D6DA71-B08A-1D46-B2D2-932392D580E3}" type="presParOf" srcId="{8C1F03EF-AB55-3F4C-ABF5-06375D87A29B}" destId="{B79A1D37-B15F-E94F-8A45-6BC7C816F83C}" srcOrd="0" destOrd="0" presId="urn:microsoft.com/office/officeart/2008/layout/LinedList"/>
    <dgm:cxn modelId="{2FF08939-6326-2349-90F5-A5F9F8F0D5DA}" type="presParOf" srcId="{8C1F03EF-AB55-3F4C-ABF5-06375D87A29B}" destId="{2EBBE60D-D15F-014D-A7E4-2B8F86A4E0E8}" srcOrd="1" destOrd="0" presId="urn:microsoft.com/office/officeart/2008/layout/LinedList"/>
    <dgm:cxn modelId="{A29985E4-FA15-4C49-9299-CB83F98BC491}" type="presParOf" srcId="{2EBBE60D-D15F-014D-A7E4-2B8F86A4E0E8}" destId="{99CD848C-760A-A94B-964F-97E67BB167AA}" srcOrd="0" destOrd="0" presId="urn:microsoft.com/office/officeart/2008/layout/LinedList"/>
    <dgm:cxn modelId="{3FC1D79E-F678-F144-B581-34602E887972}" type="presParOf" srcId="{2EBBE60D-D15F-014D-A7E4-2B8F86A4E0E8}" destId="{7C1A6CC3-E33D-0448-AC40-73A17A186C4F}" srcOrd="1" destOrd="0" presId="urn:microsoft.com/office/officeart/2008/layout/LinedList"/>
    <dgm:cxn modelId="{FC5D4E4C-C51B-4845-BF03-874FB3D35646}" type="presParOf" srcId="{8C1F03EF-AB55-3F4C-ABF5-06375D87A29B}" destId="{2193FD63-BF9A-B54B-B0D4-804B9C9A0EF3}" srcOrd="2" destOrd="0" presId="urn:microsoft.com/office/officeart/2008/layout/LinedList"/>
    <dgm:cxn modelId="{D8B64FC4-C829-614A-BF32-9A8B4F231AF6}" type="presParOf" srcId="{8C1F03EF-AB55-3F4C-ABF5-06375D87A29B}" destId="{B70552E0-3186-F147-B6D2-791B5F3C71B9}" srcOrd="3" destOrd="0" presId="urn:microsoft.com/office/officeart/2008/layout/LinedList"/>
    <dgm:cxn modelId="{CF819CD7-7B95-D644-BC3A-DD6ADE2A49D3}" type="presParOf" srcId="{B70552E0-3186-F147-B6D2-791B5F3C71B9}" destId="{48CAEBCE-2079-6A4D-A526-B384FBD07281}" srcOrd="0" destOrd="0" presId="urn:microsoft.com/office/officeart/2008/layout/LinedList"/>
    <dgm:cxn modelId="{3B234AB5-F455-1642-940E-C3D152D61C10}" type="presParOf" srcId="{B70552E0-3186-F147-B6D2-791B5F3C71B9}" destId="{6B2C822A-5242-8B41-8B68-76CAD33E4510}" srcOrd="1" destOrd="0" presId="urn:microsoft.com/office/officeart/2008/layout/LinedList"/>
    <dgm:cxn modelId="{15F446F2-CD60-A14D-A1CF-5D47216C5230}" type="presParOf" srcId="{8C1F03EF-AB55-3F4C-ABF5-06375D87A29B}" destId="{50273AE3-9EAD-1A44-B8B1-57224D9F105C}" srcOrd="4" destOrd="0" presId="urn:microsoft.com/office/officeart/2008/layout/LinedList"/>
    <dgm:cxn modelId="{05C2679F-9753-AD46-8D72-B5D84F3E29D4}" type="presParOf" srcId="{8C1F03EF-AB55-3F4C-ABF5-06375D87A29B}" destId="{35D28F00-0744-7549-8AFE-1E480C6880E4}" srcOrd="5" destOrd="0" presId="urn:microsoft.com/office/officeart/2008/layout/LinedList"/>
    <dgm:cxn modelId="{286A94C1-368A-5749-B5BC-B0EA3BEADE53}" type="presParOf" srcId="{35D28F00-0744-7549-8AFE-1E480C6880E4}" destId="{710ADC44-E3B6-9948-8A5D-DB08D6D7368B}" srcOrd="0" destOrd="0" presId="urn:microsoft.com/office/officeart/2008/layout/LinedList"/>
    <dgm:cxn modelId="{2A9E0ED0-28FB-0745-9438-9D73E46DEF19}" type="presParOf" srcId="{35D28F00-0744-7549-8AFE-1E480C6880E4}" destId="{A4A06731-7B35-3647-AB40-AF3E76C6A83C}" srcOrd="1" destOrd="0" presId="urn:microsoft.com/office/officeart/2008/layout/LinedList"/>
    <dgm:cxn modelId="{A51EB0CB-5C6C-2F45-809A-83F18302159E}" type="presParOf" srcId="{8C1F03EF-AB55-3F4C-ABF5-06375D87A29B}" destId="{C11EF88D-2A37-5947-A1A1-E56738DE59DA}" srcOrd="6" destOrd="0" presId="urn:microsoft.com/office/officeart/2008/layout/LinedList"/>
    <dgm:cxn modelId="{A8714FAF-9222-4046-86D8-25333A38E52C}" type="presParOf" srcId="{8C1F03EF-AB55-3F4C-ABF5-06375D87A29B}" destId="{85F2E7B6-9706-5A42-936D-264E8F5A4038}" srcOrd="7" destOrd="0" presId="urn:microsoft.com/office/officeart/2008/layout/LinedList"/>
    <dgm:cxn modelId="{079F1DF3-9102-524F-9187-2E6A59A81E76}" type="presParOf" srcId="{85F2E7B6-9706-5A42-936D-264E8F5A4038}" destId="{B3DFAAD3-B2A1-014D-97DC-279E58635630}" srcOrd="0" destOrd="0" presId="urn:microsoft.com/office/officeart/2008/layout/LinedList"/>
    <dgm:cxn modelId="{BC63C829-71AB-564E-A258-BF98A1374DAC}" type="presParOf" srcId="{85F2E7B6-9706-5A42-936D-264E8F5A4038}" destId="{883EF769-153B-754F-BAAE-9B5E8A2E32B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8F6B69E-CE8D-B54A-9D9C-8667E3EE978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A4E86DF7-1183-0C4C-A397-603A65418F4D}">
      <dgm:prSet/>
      <dgm:spPr/>
      <dgm:t>
        <a:bodyPr/>
        <a:lstStyle/>
        <a:p>
          <a:r>
            <a:rPr lang="zh-CN" altLang="en-US" b="0" i="0" u="none"/>
            <a:t>第七十二条 在城市规划区外的国有土地范围内取得房地产开发用地的土地使用权，从事房地产开发、交易活动以及实施房地产管理，参照本法执行。</a:t>
          </a:r>
        </a:p>
      </dgm:t>
    </dgm:pt>
    <dgm:pt modelId="{8992D58C-79B2-2948-9AB5-90FD37A96B36}" type="parTrans" cxnId="{9DCE74AA-D264-3840-BD17-E20505E806F7}">
      <dgm:prSet/>
      <dgm:spPr/>
      <dgm:t>
        <a:bodyPr/>
        <a:lstStyle/>
        <a:p>
          <a:endParaRPr lang="zh-CN" altLang="en-US"/>
        </a:p>
      </dgm:t>
    </dgm:pt>
    <dgm:pt modelId="{BC3776F9-07BE-D34A-8225-405B630FE71B}" type="sibTrans" cxnId="{9DCE74AA-D264-3840-BD17-E20505E806F7}">
      <dgm:prSet/>
      <dgm:spPr/>
      <dgm:t>
        <a:bodyPr/>
        <a:lstStyle/>
        <a:p>
          <a:endParaRPr lang="zh-CN" altLang="en-US"/>
        </a:p>
      </dgm:t>
    </dgm:pt>
    <dgm:pt modelId="{D6F1EDA8-3452-4843-B801-8DD8F0073CF9}">
      <dgm:prSet/>
      <dgm:spPr/>
      <dgm:t>
        <a:bodyPr/>
        <a:lstStyle/>
        <a:p>
          <a:r>
            <a:rPr lang="zh-CN" altLang="en-US" b="0" i="0" u="none"/>
            <a:t>第七十三条 本法自</a:t>
          </a:r>
          <a:r>
            <a:rPr lang="en-US" altLang="zh-CN" b="0" i="0" u="none"/>
            <a:t>1995</a:t>
          </a:r>
          <a:r>
            <a:rPr lang="zh-CN" altLang="en-US" b="0" i="0" u="none"/>
            <a:t>年</a:t>
          </a:r>
          <a:r>
            <a:rPr lang="en-US" altLang="zh-CN" b="0" i="0" u="none"/>
            <a:t>1</a:t>
          </a:r>
          <a:r>
            <a:rPr lang="zh-CN" altLang="en-US" b="0" i="0" u="none"/>
            <a:t>月</a:t>
          </a:r>
          <a:r>
            <a:rPr lang="en-US" altLang="zh-CN" b="0" i="0" u="none"/>
            <a:t>1</a:t>
          </a:r>
          <a:r>
            <a:rPr lang="zh-CN" altLang="en-US" b="0" i="0" u="none"/>
            <a:t>日起施行。</a:t>
          </a:r>
        </a:p>
      </dgm:t>
    </dgm:pt>
    <dgm:pt modelId="{41581548-4E13-B247-927F-DBBE315DFCC2}" type="parTrans" cxnId="{CDFAFA57-FFA0-3E49-A351-6701D512A899}">
      <dgm:prSet/>
      <dgm:spPr/>
      <dgm:t>
        <a:bodyPr/>
        <a:lstStyle/>
        <a:p>
          <a:endParaRPr lang="zh-CN" altLang="en-US"/>
        </a:p>
      </dgm:t>
    </dgm:pt>
    <dgm:pt modelId="{0C30EA17-CD7B-2746-BA2E-BAA9B031EC22}" type="sibTrans" cxnId="{CDFAFA57-FFA0-3E49-A351-6701D512A899}">
      <dgm:prSet/>
      <dgm:spPr/>
      <dgm:t>
        <a:bodyPr/>
        <a:lstStyle/>
        <a:p>
          <a:endParaRPr lang="zh-CN" altLang="en-US"/>
        </a:p>
      </dgm:t>
    </dgm:pt>
    <dgm:pt modelId="{0DE115C0-95BB-E34A-AC42-AD21DB6419B3}" type="pres">
      <dgm:prSet presAssocID="{A8F6B69E-CE8D-B54A-9D9C-8667E3EE9781}" presName="vert0" presStyleCnt="0">
        <dgm:presLayoutVars>
          <dgm:dir/>
          <dgm:animOne val="branch"/>
          <dgm:animLvl val="lvl"/>
        </dgm:presLayoutVars>
      </dgm:prSet>
      <dgm:spPr/>
    </dgm:pt>
    <dgm:pt modelId="{9F62BCEA-A1C1-DB4E-B8CB-BDD42E90FBC9}" type="pres">
      <dgm:prSet presAssocID="{A4E86DF7-1183-0C4C-A397-603A65418F4D}" presName="thickLine" presStyleLbl="alignNode1" presStyleIdx="0" presStyleCnt="2"/>
      <dgm:spPr/>
    </dgm:pt>
    <dgm:pt modelId="{60DF4AA7-2FB3-E845-91B9-B6F507B1251B}" type="pres">
      <dgm:prSet presAssocID="{A4E86DF7-1183-0C4C-A397-603A65418F4D}" presName="horz1" presStyleCnt="0"/>
      <dgm:spPr/>
    </dgm:pt>
    <dgm:pt modelId="{2459CD2A-A65B-0141-B5E6-7EE8914C4818}" type="pres">
      <dgm:prSet presAssocID="{A4E86DF7-1183-0C4C-A397-603A65418F4D}" presName="tx1" presStyleLbl="revTx" presStyleIdx="0" presStyleCnt="2"/>
      <dgm:spPr/>
    </dgm:pt>
    <dgm:pt modelId="{01077453-E66B-0E47-9591-453AE4501ED2}" type="pres">
      <dgm:prSet presAssocID="{A4E86DF7-1183-0C4C-A397-603A65418F4D}" presName="vert1" presStyleCnt="0"/>
      <dgm:spPr/>
    </dgm:pt>
    <dgm:pt modelId="{02E38137-8F5E-9540-B9C2-8A03C827037D}" type="pres">
      <dgm:prSet presAssocID="{D6F1EDA8-3452-4843-B801-8DD8F0073CF9}" presName="thickLine" presStyleLbl="alignNode1" presStyleIdx="1" presStyleCnt="2"/>
      <dgm:spPr/>
    </dgm:pt>
    <dgm:pt modelId="{76E042B1-A173-7447-BB9C-83ACE8492220}" type="pres">
      <dgm:prSet presAssocID="{D6F1EDA8-3452-4843-B801-8DD8F0073CF9}" presName="horz1" presStyleCnt="0"/>
      <dgm:spPr/>
    </dgm:pt>
    <dgm:pt modelId="{5AE7B562-E6B6-3140-A297-8BCE5A0BEEBC}" type="pres">
      <dgm:prSet presAssocID="{D6F1EDA8-3452-4843-B801-8DD8F0073CF9}" presName="tx1" presStyleLbl="revTx" presStyleIdx="1" presStyleCnt="2"/>
      <dgm:spPr/>
    </dgm:pt>
    <dgm:pt modelId="{164D8435-C98A-1848-8FC4-5511E15BD94D}" type="pres">
      <dgm:prSet presAssocID="{D6F1EDA8-3452-4843-B801-8DD8F0073CF9}" presName="vert1" presStyleCnt="0"/>
      <dgm:spPr/>
    </dgm:pt>
  </dgm:ptLst>
  <dgm:cxnLst>
    <dgm:cxn modelId="{4ABB930F-5086-5D4C-B0AF-ED4E658C4F2A}" type="presOf" srcId="{A4E86DF7-1183-0C4C-A397-603A65418F4D}" destId="{2459CD2A-A65B-0141-B5E6-7EE8914C4818}" srcOrd="0" destOrd="0" presId="urn:microsoft.com/office/officeart/2008/layout/LinedList"/>
    <dgm:cxn modelId="{CDFAFA57-FFA0-3E49-A351-6701D512A899}" srcId="{A8F6B69E-CE8D-B54A-9D9C-8667E3EE9781}" destId="{D6F1EDA8-3452-4843-B801-8DD8F0073CF9}" srcOrd="1" destOrd="0" parTransId="{41581548-4E13-B247-927F-DBBE315DFCC2}" sibTransId="{0C30EA17-CD7B-2746-BA2E-BAA9B031EC22}"/>
    <dgm:cxn modelId="{3CC98066-7848-A94F-B056-F9C119724F0C}" type="presOf" srcId="{A8F6B69E-CE8D-B54A-9D9C-8667E3EE9781}" destId="{0DE115C0-95BB-E34A-AC42-AD21DB6419B3}" srcOrd="0" destOrd="0" presId="urn:microsoft.com/office/officeart/2008/layout/LinedList"/>
    <dgm:cxn modelId="{9DCE74AA-D264-3840-BD17-E20505E806F7}" srcId="{A8F6B69E-CE8D-B54A-9D9C-8667E3EE9781}" destId="{A4E86DF7-1183-0C4C-A397-603A65418F4D}" srcOrd="0" destOrd="0" parTransId="{8992D58C-79B2-2948-9AB5-90FD37A96B36}" sibTransId="{BC3776F9-07BE-D34A-8225-405B630FE71B}"/>
    <dgm:cxn modelId="{E26C3BFC-BB6C-BD4B-9C6C-CA905B9F7D68}" type="presOf" srcId="{D6F1EDA8-3452-4843-B801-8DD8F0073CF9}" destId="{5AE7B562-E6B6-3140-A297-8BCE5A0BEEBC}" srcOrd="0" destOrd="0" presId="urn:microsoft.com/office/officeart/2008/layout/LinedList"/>
    <dgm:cxn modelId="{54363DE8-3D58-774A-A824-A938CADC4FB4}" type="presParOf" srcId="{0DE115C0-95BB-E34A-AC42-AD21DB6419B3}" destId="{9F62BCEA-A1C1-DB4E-B8CB-BDD42E90FBC9}" srcOrd="0" destOrd="0" presId="urn:microsoft.com/office/officeart/2008/layout/LinedList"/>
    <dgm:cxn modelId="{4D103237-7090-4749-A3BA-454FB71D8874}" type="presParOf" srcId="{0DE115C0-95BB-E34A-AC42-AD21DB6419B3}" destId="{60DF4AA7-2FB3-E845-91B9-B6F507B1251B}" srcOrd="1" destOrd="0" presId="urn:microsoft.com/office/officeart/2008/layout/LinedList"/>
    <dgm:cxn modelId="{B9FB0C0F-E0CB-E845-B8C7-1EBFD5D73D3B}" type="presParOf" srcId="{60DF4AA7-2FB3-E845-91B9-B6F507B1251B}" destId="{2459CD2A-A65B-0141-B5E6-7EE8914C4818}" srcOrd="0" destOrd="0" presId="urn:microsoft.com/office/officeart/2008/layout/LinedList"/>
    <dgm:cxn modelId="{DBEB81AA-0E41-3244-A046-37A0D0158A16}" type="presParOf" srcId="{60DF4AA7-2FB3-E845-91B9-B6F507B1251B}" destId="{01077453-E66B-0E47-9591-453AE4501ED2}" srcOrd="1" destOrd="0" presId="urn:microsoft.com/office/officeart/2008/layout/LinedList"/>
    <dgm:cxn modelId="{EEC8E4DF-7098-7849-8FA2-F538CF8A8377}" type="presParOf" srcId="{0DE115C0-95BB-E34A-AC42-AD21DB6419B3}" destId="{02E38137-8F5E-9540-B9C2-8A03C827037D}" srcOrd="2" destOrd="0" presId="urn:microsoft.com/office/officeart/2008/layout/LinedList"/>
    <dgm:cxn modelId="{105DD20F-DB52-F54E-B258-F13EF5BF89D4}" type="presParOf" srcId="{0DE115C0-95BB-E34A-AC42-AD21DB6419B3}" destId="{76E042B1-A173-7447-BB9C-83ACE8492220}" srcOrd="3" destOrd="0" presId="urn:microsoft.com/office/officeart/2008/layout/LinedList"/>
    <dgm:cxn modelId="{AEB374D5-D0A1-D245-9009-23552A0A451C}" type="presParOf" srcId="{76E042B1-A173-7447-BB9C-83ACE8492220}" destId="{5AE7B562-E6B6-3140-A297-8BCE5A0BEEBC}" srcOrd="0" destOrd="0" presId="urn:microsoft.com/office/officeart/2008/layout/LinedList"/>
    <dgm:cxn modelId="{D628AE41-07EF-A445-A7C9-EF5719000906}" type="presParOf" srcId="{76E042B1-A173-7447-BB9C-83ACE8492220}" destId="{164D8435-C98A-1848-8FC4-5511E15BD9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32DD466-78C3-9046-8E31-8D5B910C2E1C}" type="doc">
      <dgm:prSet loTypeId="urn:microsoft.com/office/officeart/2005/8/layout/list1" loCatId="" qsTypeId="urn:microsoft.com/office/officeart/2005/8/quickstyle/simple1" qsCatId="simple" csTypeId="urn:microsoft.com/office/officeart/2005/8/colors/accent1_2" csCatId="accent1" phldr="0"/>
      <dgm:spPr/>
      <dgm:t>
        <a:bodyPr/>
        <a:lstStyle/>
        <a:p>
          <a:endParaRPr lang="zh-CN" altLang="en-US"/>
        </a:p>
      </dgm:t>
    </dgm:pt>
    <dgm:pt modelId="{0656A8AE-7E87-2C47-BB47-DE56606B74EF}">
      <dgm:prSet phldrT="[文本]" phldr="1"/>
      <dgm:spPr/>
      <dgm:t>
        <a:bodyPr/>
        <a:lstStyle/>
        <a:p>
          <a:endParaRPr lang="zh-CN" altLang="en-US"/>
        </a:p>
      </dgm:t>
    </dgm:pt>
    <dgm:pt modelId="{2DC5B482-509C-3F4C-BDB6-C263F2099744}" type="parTrans" cxnId="{B6D16446-191A-2D47-91FB-E4C5F3FDB60E}">
      <dgm:prSet/>
      <dgm:spPr/>
      <dgm:t>
        <a:bodyPr/>
        <a:lstStyle/>
        <a:p>
          <a:endParaRPr lang="zh-CN" altLang="en-US"/>
        </a:p>
      </dgm:t>
    </dgm:pt>
    <dgm:pt modelId="{2D6E6AEB-A7FD-0043-8CD9-10834751E2A9}" type="sibTrans" cxnId="{B6D16446-191A-2D47-91FB-E4C5F3FDB60E}">
      <dgm:prSet/>
      <dgm:spPr/>
      <dgm:t>
        <a:bodyPr/>
        <a:lstStyle/>
        <a:p>
          <a:endParaRPr lang="zh-CN" altLang="en-US"/>
        </a:p>
      </dgm:t>
    </dgm:pt>
    <dgm:pt modelId="{8C236E9F-07FF-484A-BA18-FF98792B5BC2}">
      <dgm:prSet phldrT="[文本]" phldr="1"/>
      <dgm:spPr/>
      <dgm:t>
        <a:bodyPr/>
        <a:lstStyle/>
        <a:p>
          <a:endParaRPr lang="zh-CN" altLang="en-US"/>
        </a:p>
      </dgm:t>
    </dgm:pt>
    <dgm:pt modelId="{D56F2C0B-97ED-804C-AA0D-859CC3833A46}" type="parTrans" cxnId="{E5CD51C6-EBA6-2242-8765-71E27AAEC4FD}">
      <dgm:prSet/>
      <dgm:spPr/>
      <dgm:t>
        <a:bodyPr/>
        <a:lstStyle/>
        <a:p>
          <a:endParaRPr lang="zh-CN" altLang="en-US"/>
        </a:p>
      </dgm:t>
    </dgm:pt>
    <dgm:pt modelId="{A228E492-B699-8B45-9128-1F3540CE257A}" type="sibTrans" cxnId="{E5CD51C6-EBA6-2242-8765-71E27AAEC4FD}">
      <dgm:prSet/>
      <dgm:spPr/>
      <dgm:t>
        <a:bodyPr/>
        <a:lstStyle/>
        <a:p>
          <a:endParaRPr lang="zh-CN" altLang="en-US"/>
        </a:p>
      </dgm:t>
    </dgm:pt>
    <dgm:pt modelId="{55B16B89-B872-1344-9587-D63ABB95CFD1}">
      <dgm:prSet phldrT="[文本]" phldr="1"/>
      <dgm:spPr/>
      <dgm:t>
        <a:bodyPr/>
        <a:lstStyle/>
        <a:p>
          <a:endParaRPr lang="zh-CN" altLang="en-US"/>
        </a:p>
      </dgm:t>
    </dgm:pt>
    <dgm:pt modelId="{35F4420D-7510-6547-B3E1-F386C692C43A}" type="parTrans" cxnId="{A02F801D-FA09-D148-984B-024FAAF40C00}">
      <dgm:prSet/>
      <dgm:spPr/>
      <dgm:t>
        <a:bodyPr/>
        <a:lstStyle/>
        <a:p>
          <a:endParaRPr lang="zh-CN" altLang="en-US"/>
        </a:p>
      </dgm:t>
    </dgm:pt>
    <dgm:pt modelId="{86BE0B73-AB4D-5540-8F8C-A7FCB9F03D42}" type="sibTrans" cxnId="{A02F801D-FA09-D148-984B-024FAAF40C00}">
      <dgm:prSet/>
      <dgm:spPr/>
      <dgm:t>
        <a:bodyPr/>
        <a:lstStyle/>
        <a:p>
          <a:endParaRPr lang="zh-CN" altLang="en-US"/>
        </a:p>
      </dgm:t>
    </dgm:pt>
    <dgm:pt modelId="{BF16D348-390D-B045-AA7C-DED05EF605C2}" type="pres">
      <dgm:prSet presAssocID="{232DD466-78C3-9046-8E31-8D5B910C2E1C}" presName="linear" presStyleCnt="0">
        <dgm:presLayoutVars>
          <dgm:dir/>
          <dgm:animLvl val="lvl"/>
          <dgm:resizeHandles val="exact"/>
        </dgm:presLayoutVars>
      </dgm:prSet>
      <dgm:spPr/>
    </dgm:pt>
    <dgm:pt modelId="{5D8317DC-D8D8-374E-91FC-121863D6B1FE}" type="pres">
      <dgm:prSet presAssocID="{0656A8AE-7E87-2C47-BB47-DE56606B74EF}" presName="parentLin" presStyleCnt="0"/>
      <dgm:spPr/>
    </dgm:pt>
    <dgm:pt modelId="{B84D0252-BC25-B847-BED7-19DE2C44C5B6}" type="pres">
      <dgm:prSet presAssocID="{0656A8AE-7E87-2C47-BB47-DE56606B74EF}" presName="parentLeftMargin" presStyleLbl="node1" presStyleIdx="0" presStyleCnt="3"/>
      <dgm:spPr/>
    </dgm:pt>
    <dgm:pt modelId="{9031B146-79A5-904C-A666-1F2DEC5008ED}" type="pres">
      <dgm:prSet presAssocID="{0656A8AE-7E87-2C47-BB47-DE56606B74EF}" presName="parentText" presStyleLbl="node1" presStyleIdx="0" presStyleCnt="3">
        <dgm:presLayoutVars>
          <dgm:chMax val="0"/>
          <dgm:bulletEnabled val="1"/>
        </dgm:presLayoutVars>
      </dgm:prSet>
      <dgm:spPr/>
    </dgm:pt>
    <dgm:pt modelId="{47F8905D-4B5A-B44A-94D2-7B298DDB40F8}" type="pres">
      <dgm:prSet presAssocID="{0656A8AE-7E87-2C47-BB47-DE56606B74EF}" presName="negativeSpace" presStyleCnt="0"/>
      <dgm:spPr/>
    </dgm:pt>
    <dgm:pt modelId="{369517FD-02C5-DF48-9495-36EB055BC66A}" type="pres">
      <dgm:prSet presAssocID="{0656A8AE-7E87-2C47-BB47-DE56606B74EF}" presName="childText" presStyleLbl="conFgAcc1" presStyleIdx="0" presStyleCnt="3">
        <dgm:presLayoutVars>
          <dgm:bulletEnabled val="1"/>
        </dgm:presLayoutVars>
      </dgm:prSet>
      <dgm:spPr/>
    </dgm:pt>
    <dgm:pt modelId="{819F7DEE-2F51-5F48-90F3-963F3F4B5C7C}" type="pres">
      <dgm:prSet presAssocID="{2D6E6AEB-A7FD-0043-8CD9-10834751E2A9}" presName="spaceBetweenRectangles" presStyleCnt="0"/>
      <dgm:spPr/>
    </dgm:pt>
    <dgm:pt modelId="{8A63AABC-18EE-9842-9451-83D5B4C129E8}" type="pres">
      <dgm:prSet presAssocID="{8C236E9F-07FF-484A-BA18-FF98792B5BC2}" presName="parentLin" presStyleCnt="0"/>
      <dgm:spPr/>
    </dgm:pt>
    <dgm:pt modelId="{C69C3902-0BB4-7F47-88BD-527794200BD6}" type="pres">
      <dgm:prSet presAssocID="{8C236E9F-07FF-484A-BA18-FF98792B5BC2}" presName="parentLeftMargin" presStyleLbl="node1" presStyleIdx="0" presStyleCnt="3"/>
      <dgm:spPr/>
    </dgm:pt>
    <dgm:pt modelId="{5FE631F2-F63E-5C4C-854F-76EEFABEAE6E}" type="pres">
      <dgm:prSet presAssocID="{8C236E9F-07FF-484A-BA18-FF98792B5BC2}" presName="parentText" presStyleLbl="node1" presStyleIdx="1" presStyleCnt="3">
        <dgm:presLayoutVars>
          <dgm:chMax val="0"/>
          <dgm:bulletEnabled val="1"/>
        </dgm:presLayoutVars>
      </dgm:prSet>
      <dgm:spPr/>
    </dgm:pt>
    <dgm:pt modelId="{2BEE06B1-F932-2948-B111-E8ABA37F5FB7}" type="pres">
      <dgm:prSet presAssocID="{8C236E9F-07FF-484A-BA18-FF98792B5BC2}" presName="negativeSpace" presStyleCnt="0"/>
      <dgm:spPr/>
    </dgm:pt>
    <dgm:pt modelId="{D0D4A4D7-9173-9F41-8A20-FB4270F24341}" type="pres">
      <dgm:prSet presAssocID="{8C236E9F-07FF-484A-BA18-FF98792B5BC2}" presName="childText" presStyleLbl="conFgAcc1" presStyleIdx="1" presStyleCnt="3">
        <dgm:presLayoutVars>
          <dgm:bulletEnabled val="1"/>
        </dgm:presLayoutVars>
      </dgm:prSet>
      <dgm:spPr/>
    </dgm:pt>
    <dgm:pt modelId="{D019B42E-F7D1-2246-9F0D-9948439E9177}" type="pres">
      <dgm:prSet presAssocID="{A228E492-B699-8B45-9128-1F3540CE257A}" presName="spaceBetweenRectangles" presStyleCnt="0"/>
      <dgm:spPr/>
    </dgm:pt>
    <dgm:pt modelId="{8D06501D-5D80-D14B-8EE5-BCED3BA8A286}" type="pres">
      <dgm:prSet presAssocID="{55B16B89-B872-1344-9587-D63ABB95CFD1}" presName="parentLin" presStyleCnt="0"/>
      <dgm:spPr/>
    </dgm:pt>
    <dgm:pt modelId="{57C30C0F-E93A-B041-B700-F795600AB5AC}" type="pres">
      <dgm:prSet presAssocID="{55B16B89-B872-1344-9587-D63ABB95CFD1}" presName="parentLeftMargin" presStyleLbl="node1" presStyleIdx="1" presStyleCnt="3"/>
      <dgm:spPr/>
    </dgm:pt>
    <dgm:pt modelId="{C5BC6DA9-68F2-5E44-A43B-5EDCF17418F8}" type="pres">
      <dgm:prSet presAssocID="{55B16B89-B872-1344-9587-D63ABB95CFD1}" presName="parentText" presStyleLbl="node1" presStyleIdx="2" presStyleCnt="3">
        <dgm:presLayoutVars>
          <dgm:chMax val="0"/>
          <dgm:bulletEnabled val="1"/>
        </dgm:presLayoutVars>
      </dgm:prSet>
      <dgm:spPr/>
    </dgm:pt>
    <dgm:pt modelId="{797DBB0E-AD3B-6D46-8BA4-D2C5842F1566}" type="pres">
      <dgm:prSet presAssocID="{55B16B89-B872-1344-9587-D63ABB95CFD1}" presName="negativeSpace" presStyleCnt="0"/>
      <dgm:spPr/>
    </dgm:pt>
    <dgm:pt modelId="{A4F385BC-EAB4-3643-B54D-96EC05AA34AF}" type="pres">
      <dgm:prSet presAssocID="{55B16B89-B872-1344-9587-D63ABB95CFD1}" presName="childText" presStyleLbl="conFgAcc1" presStyleIdx="2" presStyleCnt="3">
        <dgm:presLayoutVars>
          <dgm:bulletEnabled val="1"/>
        </dgm:presLayoutVars>
      </dgm:prSet>
      <dgm:spPr/>
    </dgm:pt>
  </dgm:ptLst>
  <dgm:cxnLst>
    <dgm:cxn modelId="{D393A40E-35AA-8D45-AFA8-33E1A5543564}" type="presOf" srcId="{55B16B89-B872-1344-9587-D63ABB95CFD1}" destId="{C5BC6DA9-68F2-5E44-A43B-5EDCF17418F8}" srcOrd="1" destOrd="0" presId="urn:microsoft.com/office/officeart/2005/8/layout/list1"/>
    <dgm:cxn modelId="{BDB34011-8BD2-2D4F-BB50-60DABEB4ACD4}" type="presOf" srcId="{0656A8AE-7E87-2C47-BB47-DE56606B74EF}" destId="{B84D0252-BC25-B847-BED7-19DE2C44C5B6}" srcOrd="0" destOrd="0" presId="urn:microsoft.com/office/officeart/2005/8/layout/list1"/>
    <dgm:cxn modelId="{A02F801D-FA09-D148-984B-024FAAF40C00}" srcId="{232DD466-78C3-9046-8E31-8D5B910C2E1C}" destId="{55B16B89-B872-1344-9587-D63ABB95CFD1}" srcOrd="2" destOrd="0" parTransId="{35F4420D-7510-6547-B3E1-F386C692C43A}" sibTransId="{86BE0B73-AB4D-5540-8F8C-A7FCB9F03D42}"/>
    <dgm:cxn modelId="{B6D16446-191A-2D47-91FB-E4C5F3FDB60E}" srcId="{232DD466-78C3-9046-8E31-8D5B910C2E1C}" destId="{0656A8AE-7E87-2C47-BB47-DE56606B74EF}" srcOrd="0" destOrd="0" parTransId="{2DC5B482-509C-3F4C-BDB6-C263F2099744}" sibTransId="{2D6E6AEB-A7FD-0043-8CD9-10834751E2A9}"/>
    <dgm:cxn modelId="{31D47B46-28BC-294B-AA56-1C155328A610}" type="presOf" srcId="{8C236E9F-07FF-484A-BA18-FF98792B5BC2}" destId="{5FE631F2-F63E-5C4C-854F-76EEFABEAE6E}" srcOrd="1" destOrd="0" presId="urn:microsoft.com/office/officeart/2005/8/layout/list1"/>
    <dgm:cxn modelId="{19D2859E-3F14-2448-9587-4AB1A617BEB8}" type="presOf" srcId="{8C236E9F-07FF-484A-BA18-FF98792B5BC2}" destId="{C69C3902-0BB4-7F47-88BD-527794200BD6}" srcOrd="0" destOrd="0" presId="urn:microsoft.com/office/officeart/2005/8/layout/list1"/>
    <dgm:cxn modelId="{7AC7A3A3-DD81-4545-B8E7-5D8645235C04}" type="presOf" srcId="{232DD466-78C3-9046-8E31-8D5B910C2E1C}" destId="{BF16D348-390D-B045-AA7C-DED05EF605C2}" srcOrd="0" destOrd="0" presId="urn:microsoft.com/office/officeart/2005/8/layout/list1"/>
    <dgm:cxn modelId="{E5CD51C6-EBA6-2242-8765-71E27AAEC4FD}" srcId="{232DD466-78C3-9046-8E31-8D5B910C2E1C}" destId="{8C236E9F-07FF-484A-BA18-FF98792B5BC2}" srcOrd="1" destOrd="0" parTransId="{D56F2C0B-97ED-804C-AA0D-859CC3833A46}" sibTransId="{A228E492-B699-8B45-9128-1F3540CE257A}"/>
    <dgm:cxn modelId="{7C3D7CC8-18C7-F642-9C78-2CD11686E82F}" type="presOf" srcId="{0656A8AE-7E87-2C47-BB47-DE56606B74EF}" destId="{9031B146-79A5-904C-A666-1F2DEC5008ED}" srcOrd="1" destOrd="0" presId="urn:microsoft.com/office/officeart/2005/8/layout/list1"/>
    <dgm:cxn modelId="{E5EF37FE-ED11-1845-9F98-1179A650F1E0}" type="presOf" srcId="{55B16B89-B872-1344-9587-D63ABB95CFD1}" destId="{57C30C0F-E93A-B041-B700-F795600AB5AC}" srcOrd="0" destOrd="0" presId="urn:microsoft.com/office/officeart/2005/8/layout/list1"/>
    <dgm:cxn modelId="{C00E2EBE-2346-2145-9F62-00575992438D}" type="presParOf" srcId="{BF16D348-390D-B045-AA7C-DED05EF605C2}" destId="{5D8317DC-D8D8-374E-91FC-121863D6B1FE}" srcOrd="0" destOrd="0" presId="urn:microsoft.com/office/officeart/2005/8/layout/list1"/>
    <dgm:cxn modelId="{FBD986E1-9199-6B4D-87A6-F06697E817DF}" type="presParOf" srcId="{5D8317DC-D8D8-374E-91FC-121863D6B1FE}" destId="{B84D0252-BC25-B847-BED7-19DE2C44C5B6}" srcOrd="0" destOrd="0" presId="urn:microsoft.com/office/officeart/2005/8/layout/list1"/>
    <dgm:cxn modelId="{E3912269-534A-AE4C-A37F-8DE74DE5C477}" type="presParOf" srcId="{5D8317DC-D8D8-374E-91FC-121863D6B1FE}" destId="{9031B146-79A5-904C-A666-1F2DEC5008ED}" srcOrd="1" destOrd="0" presId="urn:microsoft.com/office/officeart/2005/8/layout/list1"/>
    <dgm:cxn modelId="{D8EE8E5F-D99A-B34E-B704-EC374254D084}" type="presParOf" srcId="{BF16D348-390D-B045-AA7C-DED05EF605C2}" destId="{47F8905D-4B5A-B44A-94D2-7B298DDB40F8}" srcOrd="1" destOrd="0" presId="urn:microsoft.com/office/officeart/2005/8/layout/list1"/>
    <dgm:cxn modelId="{35BEC846-279A-034E-B76B-865CD019FA66}" type="presParOf" srcId="{BF16D348-390D-B045-AA7C-DED05EF605C2}" destId="{369517FD-02C5-DF48-9495-36EB055BC66A}" srcOrd="2" destOrd="0" presId="urn:microsoft.com/office/officeart/2005/8/layout/list1"/>
    <dgm:cxn modelId="{F8C37576-EB8C-F04A-A6A7-FE42224C59E3}" type="presParOf" srcId="{BF16D348-390D-B045-AA7C-DED05EF605C2}" destId="{819F7DEE-2F51-5F48-90F3-963F3F4B5C7C}" srcOrd="3" destOrd="0" presId="urn:microsoft.com/office/officeart/2005/8/layout/list1"/>
    <dgm:cxn modelId="{8FA6E04A-ECDE-F144-968F-05E257905719}" type="presParOf" srcId="{BF16D348-390D-B045-AA7C-DED05EF605C2}" destId="{8A63AABC-18EE-9842-9451-83D5B4C129E8}" srcOrd="4" destOrd="0" presId="urn:microsoft.com/office/officeart/2005/8/layout/list1"/>
    <dgm:cxn modelId="{2B70DCBE-E092-B34D-B4BE-3CC73C0A2CAD}" type="presParOf" srcId="{8A63AABC-18EE-9842-9451-83D5B4C129E8}" destId="{C69C3902-0BB4-7F47-88BD-527794200BD6}" srcOrd="0" destOrd="0" presId="urn:microsoft.com/office/officeart/2005/8/layout/list1"/>
    <dgm:cxn modelId="{0AB4D543-229B-6B49-B796-B3DDFF6E7264}" type="presParOf" srcId="{8A63AABC-18EE-9842-9451-83D5B4C129E8}" destId="{5FE631F2-F63E-5C4C-854F-76EEFABEAE6E}" srcOrd="1" destOrd="0" presId="urn:microsoft.com/office/officeart/2005/8/layout/list1"/>
    <dgm:cxn modelId="{34C2805E-7592-EC41-BA6A-3F7DD4413727}" type="presParOf" srcId="{BF16D348-390D-B045-AA7C-DED05EF605C2}" destId="{2BEE06B1-F932-2948-B111-E8ABA37F5FB7}" srcOrd="5" destOrd="0" presId="urn:microsoft.com/office/officeart/2005/8/layout/list1"/>
    <dgm:cxn modelId="{E5498F8E-12F9-5B40-A2F8-0461C829ACBF}" type="presParOf" srcId="{BF16D348-390D-B045-AA7C-DED05EF605C2}" destId="{D0D4A4D7-9173-9F41-8A20-FB4270F24341}" srcOrd="6" destOrd="0" presId="urn:microsoft.com/office/officeart/2005/8/layout/list1"/>
    <dgm:cxn modelId="{BE45E6C6-BE6E-254D-838D-D4ADA7F2CC51}" type="presParOf" srcId="{BF16D348-390D-B045-AA7C-DED05EF605C2}" destId="{D019B42E-F7D1-2246-9F0D-9948439E9177}" srcOrd="7" destOrd="0" presId="urn:microsoft.com/office/officeart/2005/8/layout/list1"/>
    <dgm:cxn modelId="{C61B3811-257E-7F49-9BDA-96140C41B025}" type="presParOf" srcId="{BF16D348-390D-B045-AA7C-DED05EF605C2}" destId="{8D06501D-5D80-D14B-8EE5-BCED3BA8A286}" srcOrd="8" destOrd="0" presId="urn:microsoft.com/office/officeart/2005/8/layout/list1"/>
    <dgm:cxn modelId="{8627973E-FB00-B243-83D3-DD40707FCA0D}" type="presParOf" srcId="{8D06501D-5D80-D14B-8EE5-BCED3BA8A286}" destId="{57C30C0F-E93A-B041-B700-F795600AB5AC}" srcOrd="0" destOrd="0" presId="urn:microsoft.com/office/officeart/2005/8/layout/list1"/>
    <dgm:cxn modelId="{2752E37F-4218-7E48-8544-AA5933733A98}" type="presParOf" srcId="{8D06501D-5D80-D14B-8EE5-BCED3BA8A286}" destId="{C5BC6DA9-68F2-5E44-A43B-5EDCF17418F8}" srcOrd="1" destOrd="0" presId="urn:microsoft.com/office/officeart/2005/8/layout/list1"/>
    <dgm:cxn modelId="{5D1FAD66-55EA-A247-8B7C-F32C4EE8F002}" type="presParOf" srcId="{BF16D348-390D-B045-AA7C-DED05EF605C2}" destId="{797DBB0E-AD3B-6D46-8BA4-D2C5842F1566}" srcOrd="9" destOrd="0" presId="urn:microsoft.com/office/officeart/2005/8/layout/list1"/>
    <dgm:cxn modelId="{EBD46103-609A-FA49-B988-51ECEF7FB8DB}" type="presParOf" srcId="{BF16D348-390D-B045-AA7C-DED05EF605C2}" destId="{A4F385BC-EAB4-3643-B54D-96EC05AA34A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8AA60A-C563-704B-ACA4-0FC330DF892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BA303675-32A5-0E4F-82C8-5601A337EF56}">
      <dgm:prSet/>
      <dgm:spPr/>
      <dgm:t>
        <a:bodyPr/>
        <a:lstStyle/>
        <a:p>
          <a:r>
            <a:rPr lang="zh-CN" altLang="en-US" b="0" i="0" u="none"/>
            <a:t>第八条 土地使用权出让，是指国家将国有土地使用权（以下简称土地使用权）在一定年限内出让给土地使用者，由土地使用者向国家支付土地使用权出让金的行为。</a:t>
          </a:r>
        </a:p>
      </dgm:t>
    </dgm:pt>
    <dgm:pt modelId="{46AD9393-D083-9E46-B264-CE5DCC722BC2}" type="parTrans" cxnId="{964628B4-61A9-8D4F-8D35-AC42C4DB92E8}">
      <dgm:prSet/>
      <dgm:spPr/>
      <dgm:t>
        <a:bodyPr/>
        <a:lstStyle/>
        <a:p>
          <a:endParaRPr lang="zh-CN" altLang="en-US"/>
        </a:p>
      </dgm:t>
    </dgm:pt>
    <dgm:pt modelId="{987A0DD7-7147-904E-83BE-83A9D88F29BD}" type="sibTrans" cxnId="{964628B4-61A9-8D4F-8D35-AC42C4DB92E8}">
      <dgm:prSet/>
      <dgm:spPr/>
      <dgm:t>
        <a:bodyPr/>
        <a:lstStyle/>
        <a:p>
          <a:endParaRPr lang="zh-CN" altLang="en-US"/>
        </a:p>
      </dgm:t>
    </dgm:pt>
    <dgm:pt modelId="{0881B530-89A1-4A45-8BFE-1E5DF9BEC1E6}">
      <dgm:prSet/>
      <dgm:spPr/>
      <dgm:t>
        <a:bodyPr/>
        <a:lstStyle/>
        <a:p>
          <a:r>
            <a:rPr lang="zh-CN" altLang="en-US" b="0" i="0" u="none"/>
            <a:t>第九条 城市规划区内的集体所有的土地，经依法征收转为国有土地后，该幅国有土地的使用权方可有偿出让，但法律另有规定的除外。</a:t>
          </a:r>
        </a:p>
      </dgm:t>
    </dgm:pt>
    <dgm:pt modelId="{B5843603-B0EE-AE41-9A97-78C1164063FA}" type="parTrans" cxnId="{E66A330A-5E52-1E46-B5E9-8E9A7BBA7730}">
      <dgm:prSet/>
      <dgm:spPr/>
      <dgm:t>
        <a:bodyPr/>
        <a:lstStyle/>
        <a:p>
          <a:endParaRPr lang="zh-CN" altLang="en-US"/>
        </a:p>
      </dgm:t>
    </dgm:pt>
    <dgm:pt modelId="{D5C716AF-890E-7A49-A7D9-A981DEB81264}" type="sibTrans" cxnId="{E66A330A-5E52-1E46-B5E9-8E9A7BBA7730}">
      <dgm:prSet/>
      <dgm:spPr/>
      <dgm:t>
        <a:bodyPr/>
        <a:lstStyle/>
        <a:p>
          <a:endParaRPr lang="zh-CN" altLang="en-US"/>
        </a:p>
      </dgm:t>
    </dgm:pt>
    <dgm:pt modelId="{16AC17D7-9D90-4549-94F5-760C4C647F45}">
      <dgm:prSet/>
      <dgm:spPr/>
      <dgm:t>
        <a:bodyPr/>
        <a:lstStyle/>
        <a:p>
          <a:r>
            <a:rPr lang="zh-CN" altLang="en-US" b="0" i="0" u="none"/>
            <a:t>第十条 土地使用权出让，必须符合土地利用总体规划、城市规划和年度建设用地计划。</a:t>
          </a:r>
        </a:p>
      </dgm:t>
    </dgm:pt>
    <dgm:pt modelId="{5BA50006-8EF5-B14A-BBED-0A2AA28784C5}" type="parTrans" cxnId="{E6B994AF-1BAE-5E49-9218-DA075A7536AB}">
      <dgm:prSet/>
      <dgm:spPr/>
      <dgm:t>
        <a:bodyPr/>
        <a:lstStyle/>
        <a:p>
          <a:endParaRPr lang="zh-CN" altLang="en-US"/>
        </a:p>
      </dgm:t>
    </dgm:pt>
    <dgm:pt modelId="{CFD019D4-6494-F647-B573-464882554790}" type="sibTrans" cxnId="{E6B994AF-1BAE-5E49-9218-DA075A7536AB}">
      <dgm:prSet/>
      <dgm:spPr/>
      <dgm:t>
        <a:bodyPr/>
        <a:lstStyle/>
        <a:p>
          <a:endParaRPr lang="zh-CN" altLang="en-US"/>
        </a:p>
      </dgm:t>
    </dgm:pt>
    <dgm:pt modelId="{AC7B2F0A-2845-1D4C-9167-28B92A73E0B7}">
      <dgm:prSet/>
      <dgm:spPr/>
      <dgm:t>
        <a:bodyPr/>
        <a:lstStyle/>
        <a:p>
          <a:r>
            <a:rPr lang="zh-CN" altLang="en-US" b="0" i="0" u="none"/>
            <a:t>第十一条 县级以上地方人民政府出让土地使用权用于房地产开发的，须根据省级以上人民政府下达的控制指标拟订年度出让土地使用权总面积方案，按照国务院规定，报国务院或者省级人民政府批准。</a:t>
          </a:r>
        </a:p>
      </dgm:t>
    </dgm:pt>
    <dgm:pt modelId="{0CC9B512-8F7C-0D40-93D5-8D77B9A0613C}" type="parTrans" cxnId="{5D9A40E3-0075-9E41-AC09-61EF22C30F81}">
      <dgm:prSet/>
      <dgm:spPr/>
      <dgm:t>
        <a:bodyPr/>
        <a:lstStyle/>
        <a:p>
          <a:endParaRPr lang="zh-CN" altLang="en-US"/>
        </a:p>
      </dgm:t>
    </dgm:pt>
    <dgm:pt modelId="{FDB99B67-0E0F-0645-863D-DD59130E9E90}" type="sibTrans" cxnId="{5D9A40E3-0075-9E41-AC09-61EF22C30F81}">
      <dgm:prSet/>
      <dgm:spPr/>
      <dgm:t>
        <a:bodyPr/>
        <a:lstStyle/>
        <a:p>
          <a:endParaRPr lang="zh-CN" altLang="en-US"/>
        </a:p>
      </dgm:t>
    </dgm:pt>
    <dgm:pt modelId="{9E4CD6AC-7FBD-4A4D-84E8-835F4A3A9689}" type="pres">
      <dgm:prSet presAssocID="{0D8AA60A-C563-704B-ACA4-0FC330DF8922}" presName="vert0" presStyleCnt="0">
        <dgm:presLayoutVars>
          <dgm:dir/>
          <dgm:animOne val="branch"/>
          <dgm:animLvl val="lvl"/>
        </dgm:presLayoutVars>
      </dgm:prSet>
      <dgm:spPr/>
    </dgm:pt>
    <dgm:pt modelId="{10AE919B-80CA-CA47-81CB-9151EE69FF62}" type="pres">
      <dgm:prSet presAssocID="{BA303675-32A5-0E4F-82C8-5601A337EF56}" presName="thickLine" presStyleLbl="alignNode1" presStyleIdx="0" presStyleCnt="4"/>
      <dgm:spPr/>
    </dgm:pt>
    <dgm:pt modelId="{EBB31BF2-1368-F640-8F6C-D90311333152}" type="pres">
      <dgm:prSet presAssocID="{BA303675-32A5-0E4F-82C8-5601A337EF56}" presName="horz1" presStyleCnt="0"/>
      <dgm:spPr/>
    </dgm:pt>
    <dgm:pt modelId="{5961335F-3A64-BE43-9A9D-C7E498E7BC0A}" type="pres">
      <dgm:prSet presAssocID="{BA303675-32A5-0E4F-82C8-5601A337EF56}" presName="tx1" presStyleLbl="revTx" presStyleIdx="0" presStyleCnt="4"/>
      <dgm:spPr/>
    </dgm:pt>
    <dgm:pt modelId="{5F7E0621-C9D0-504A-9026-E1E5F5E5979C}" type="pres">
      <dgm:prSet presAssocID="{BA303675-32A5-0E4F-82C8-5601A337EF56}" presName="vert1" presStyleCnt="0"/>
      <dgm:spPr/>
    </dgm:pt>
    <dgm:pt modelId="{0882C4A4-7892-5D47-A0F6-20DB710C52C9}" type="pres">
      <dgm:prSet presAssocID="{0881B530-89A1-4A45-8BFE-1E5DF9BEC1E6}" presName="thickLine" presStyleLbl="alignNode1" presStyleIdx="1" presStyleCnt="4"/>
      <dgm:spPr/>
    </dgm:pt>
    <dgm:pt modelId="{00561941-8657-3B45-A029-B311512CAA34}" type="pres">
      <dgm:prSet presAssocID="{0881B530-89A1-4A45-8BFE-1E5DF9BEC1E6}" presName="horz1" presStyleCnt="0"/>
      <dgm:spPr/>
    </dgm:pt>
    <dgm:pt modelId="{DED96E8E-E45F-2B4C-A444-E80765BB7FD1}" type="pres">
      <dgm:prSet presAssocID="{0881B530-89A1-4A45-8BFE-1E5DF9BEC1E6}" presName="tx1" presStyleLbl="revTx" presStyleIdx="1" presStyleCnt="4"/>
      <dgm:spPr/>
    </dgm:pt>
    <dgm:pt modelId="{B774F2A2-7EDC-364B-A6A7-75B63816828D}" type="pres">
      <dgm:prSet presAssocID="{0881B530-89A1-4A45-8BFE-1E5DF9BEC1E6}" presName="vert1" presStyleCnt="0"/>
      <dgm:spPr/>
    </dgm:pt>
    <dgm:pt modelId="{E6ED92B7-123F-CC44-9B19-B788F141CE95}" type="pres">
      <dgm:prSet presAssocID="{16AC17D7-9D90-4549-94F5-760C4C647F45}" presName="thickLine" presStyleLbl="alignNode1" presStyleIdx="2" presStyleCnt="4"/>
      <dgm:spPr/>
    </dgm:pt>
    <dgm:pt modelId="{B37AAC2F-7F51-A942-9B9D-68909EAEE5F9}" type="pres">
      <dgm:prSet presAssocID="{16AC17D7-9D90-4549-94F5-760C4C647F45}" presName="horz1" presStyleCnt="0"/>
      <dgm:spPr/>
    </dgm:pt>
    <dgm:pt modelId="{8564A52A-D67E-3C43-8253-C96440D9AA76}" type="pres">
      <dgm:prSet presAssocID="{16AC17D7-9D90-4549-94F5-760C4C647F45}" presName="tx1" presStyleLbl="revTx" presStyleIdx="2" presStyleCnt="4"/>
      <dgm:spPr/>
    </dgm:pt>
    <dgm:pt modelId="{8735DD6D-6599-1141-9EFD-D1498C226CCB}" type="pres">
      <dgm:prSet presAssocID="{16AC17D7-9D90-4549-94F5-760C4C647F45}" presName="vert1" presStyleCnt="0"/>
      <dgm:spPr/>
    </dgm:pt>
    <dgm:pt modelId="{7BCDA79B-4FBF-4E48-A4A9-BD973E4963CC}" type="pres">
      <dgm:prSet presAssocID="{AC7B2F0A-2845-1D4C-9167-28B92A73E0B7}" presName="thickLine" presStyleLbl="alignNode1" presStyleIdx="3" presStyleCnt="4"/>
      <dgm:spPr/>
    </dgm:pt>
    <dgm:pt modelId="{FFD05EC8-D12F-784F-9EED-83D900AF28B6}" type="pres">
      <dgm:prSet presAssocID="{AC7B2F0A-2845-1D4C-9167-28B92A73E0B7}" presName="horz1" presStyleCnt="0"/>
      <dgm:spPr/>
    </dgm:pt>
    <dgm:pt modelId="{DCD6A385-B265-1541-A274-F5831D71E740}" type="pres">
      <dgm:prSet presAssocID="{AC7B2F0A-2845-1D4C-9167-28B92A73E0B7}" presName="tx1" presStyleLbl="revTx" presStyleIdx="3" presStyleCnt="4"/>
      <dgm:spPr/>
    </dgm:pt>
    <dgm:pt modelId="{3F41C598-B86A-A34D-8F81-DC838A9EB147}" type="pres">
      <dgm:prSet presAssocID="{AC7B2F0A-2845-1D4C-9167-28B92A73E0B7}" presName="vert1" presStyleCnt="0"/>
      <dgm:spPr/>
    </dgm:pt>
  </dgm:ptLst>
  <dgm:cxnLst>
    <dgm:cxn modelId="{E66A330A-5E52-1E46-B5E9-8E9A7BBA7730}" srcId="{0D8AA60A-C563-704B-ACA4-0FC330DF8922}" destId="{0881B530-89A1-4A45-8BFE-1E5DF9BEC1E6}" srcOrd="1" destOrd="0" parTransId="{B5843603-B0EE-AE41-9A97-78C1164063FA}" sibTransId="{D5C716AF-890E-7A49-A7D9-A981DEB81264}"/>
    <dgm:cxn modelId="{AACEC543-0989-6340-9DC4-DA076B4ED921}" type="presOf" srcId="{0881B530-89A1-4A45-8BFE-1E5DF9BEC1E6}" destId="{DED96E8E-E45F-2B4C-A444-E80765BB7FD1}" srcOrd="0" destOrd="0" presId="urn:microsoft.com/office/officeart/2008/layout/LinedList"/>
    <dgm:cxn modelId="{6649414C-769D-6547-B6B8-5B0421311BEF}" type="presOf" srcId="{0D8AA60A-C563-704B-ACA4-0FC330DF8922}" destId="{9E4CD6AC-7FBD-4A4D-84E8-835F4A3A9689}" srcOrd="0" destOrd="0" presId="urn:microsoft.com/office/officeart/2008/layout/LinedList"/>
    <dgm:cxn modelId="{CAF2BB63-FD85-CD42-A5D6-1A0205292D32}" type="presOf" srcId="{16AC17D7-9D90-4549-94F5-760C4C647F45}" destId="{8564A52A-D67E-3C43-8253-C96440D9AA76}" srcOrd="0" destOrd="0" presId="urn:microsoft.com/office/officeart/2008/layout/LinedList"/>
    <dgm:cxn modelId="{7DAEF57A-0CFC-0148-8666-20AC6EF7E467}" type="presOf" srcId="{BA303675-32A5-0E4F-82C8-5601A337EF56}" destId="{5961335F-3A64-BE43-9A9D-C7E498E7BC0A}" srcOrd="0" destOrd="0" presId="urn:microsoft.com/office/officeart/2008/layout/LinedList"/>
    <dgm:cxn modelId="{E6B994AF-1BAE-5E49-9218-DA075A7536AB}" srcId="{0D8AA60A-C563-704B-ACA4-0FC330DF8922}" destId="{16AC17D7-9D90-4549-94F5-760C4C647F45}" srcOrd="2" destOrd="0" parTransId="{5BA50006-8EF5-B14A-BBED-0A2AA28784C5}" sibTransId="{CFD019D4-6494-F647-B573-464882554790}"/>
    <dgm:cxn modelId="{964628B4-61A9-8D4F-8D35-AC42C4DB92E8}" srcId="{0D8AA60A-C563-704B-ACA4-0FC330DF8922}" destId="{BA303675-32A5-0E4F-82C8-5601A337EF56}" srcOrd="0" destOrd="0" parTransId="{46AD9393-D083-9E46-B264-CE5DCC722BC2}" sibTransId="{987A0DD7-7147-904E-83BE-83A9D88F29BD}"/>
    <dgm:cxn modelId="{C6619BD5-1C6B-A54F-80FA-E5DE264D11F7}" type="presOf" srcId="{AC7B2F0A-2845-1D4C-9167-28B92A73E0B7}" destId="{DCD6A385-B265-1541-A274-F5831D71E740}" srcOrd="0" destOrd="0" presId="urn:microsoft.com/office/officeart/2008/layout/LinedList"/>
    <dgm:cxn modelId="{5D9A40E3-0075-9E41-AC09-61EF22C30F81}" srcId="{0D8AA60A-C563-704B-ACA4-0FC330DF8922}" destId="{AC7B2F0A-2845-1D4C-9167-28B92A73E0B7}" srcOrd="3" destOrd="0" parTransId="{0CC9B512-8F7C-0D40-93D5-8D77B9A0613C}" sibTransId="{FDB99B67-0E0F-0645-863D-DD59130E9E90}"/>
    <dgm:cxn modelId="{A70486B8-A390-AB40-8C74-ECCE251269A1}" type="presParOf" srcId="{9E4CD6AC-7FBD-4A4D-84E8-835F4A3A9689}" destId="{10AE919B-80CA-CA47-81CB-9151EE69FF62}" srcOrd="0" destOrd="0" presId="urn:microsoft.com/office/officeart/2008/layout/LinedList"/>
    <dgm:cxn modelId="{3BFCC278-6756-6645-ABDF-A702593777FC}" type="presParOf" srcId="{9E4CD6AC-7FBD-4A4D-84E8-835F4A3A9689}" destId="{EBB31BF2-1368-F640-8F6C-D90311333152}" srcOrd="1" destOrd="0" presId="urn:microsoft.com/office/officeart/2008/layout/LinedList"/>
    <dgm:cxn modelId="{A8E18D81-3276-114D-A0ED-1D166F995FF9}" type="presParOf" srcId="{EBB31BF2-1368-F640-8F6C-D90311333152}" destId="{5961335F-3A64-BE43-9A9D-C7E498E7BC0A}" srcOrd="0" destOrd="0" presId="urn:microsoft.com/office/officeart/2008/layout/LinedList"/>
    <dgm:cxn modelId="{57D22B50-5630-6A46-88EB-2A1997C3A442}" type="presParOf" srcId="{EBB31BF2-1368-F640-8F6C-D90311333152}" destId="{5F7E0621-C9D0-504A-9026-E1E5F5E5979C}" srcOrd="1" destOrd="0" presId="urn:microsoft.com/office/officeart/2008/layout/LinedList"/>
    <dgm:cxn modelId="{3A0E26B3-49DB-B14D-AFDD-49EC7F1DEE33}" type="presParOf" srcId="{9E4CD6AC-7FBD-4A4D-84E8-835F4A3A9689}" destId="{0882C4A4-7892-5D47-A0F6-20DB710C52C9}" srcOrd="2" destOrd="0" presId="urn:microsoft.com/office/officeart/2008/layout/LinedList"/>
    <dgm:cxn modelId="{F09E8A66-F577-AF41-86D6-593C0CE17968}" type="presParOf" srcId="{9E4CD6AC-7FBD-4A4D-84E8-835F4A3A9689}" destId="{00561941-8657-3B45-A029-B311512CAA34}" srcOrd="3" destOrd="0" presId="urn:microsoft.com/office/officeart/2008/layout/LinedList"/>
    <dgm:cxn modelId="{D9111C08-DC26-C749-9B15-741223B581FA}" type="presParOf" srcId="{00561941-8657-3B45-A029-B311512CAA34}" destId="{DED96E8E-E45F-2B4C-A444-E80765BB7FD1}" srcOrd="0" destOrd="0" presId="urn:microsoft.com/office/officeart/2008/layout/LinedList"/>
    <dgm:cxn modelId="{EDF9DB4E-7058-0F4B-A919-57203EE7599B}" type="presParOf" srcId="{00561941-8657-3B45-A029-B311512CAA34}" destId="{B774F2A2-7EDC-364B-A6A7-75B63816828D}" srcOrd="1" destOrd="0" presId="urn:microsoft.com/office/officeart/2008/layout/LinedList"/>
    <dgm:cxn modelId="{F36AF279-0D68-0A4D-A7D2-93A2FBE68D75}" type="presParOf" srcId="{9E4CD6AC-7FBD-4A4D-84E8-835F4A3A9689}" destId="{E6ED92B7-123F-CC44-9B19-B788F141CE95}" srcOrd="4" destOrd="0" presId="urn:microsoft.com/office/officeart/2008/layout/LinedList"/>
    <dgm:cxn modelId="{9356704C-E544-F148-B180-E5FE0C300459}" type="presParOf" srcId="{9E4CD6AC-7FBD-4A4D-84E8-835F4A3A9689}" destId="{B37AAC2F-7F51-A942-9B9D-68909EAEE5F9}" srcOrd="5" destOrd="0" presId="urn:microsoft.com/office/officeart/2008/layout/LinedList"/>
    <dgm:cxn modelId="{2C61245B-EE40-C54E-BC52-611AD6D18068}" type="presParOf" srcId="{B37AAC2F-7F51-A942-9B9D-68909EAEE5F9}" destId="{8564A52A-D67E-3C43-8253-C96440D9AA76}" srcOrd="0" destOrd="0" presId="urn:microsoft.com/office/officeart/2008/layout/LinedList"/>
    <dgm:cxn modelId="{CCE8ECDD-77F2-914B-872F-AD3B1D7A290E}" type="presParOf" srcId="{B37AAC2F-7F51-A942-9B9D-68909EAEE5F9}" destId="{8735DD6D-6599-1141-9EFD-D1498C226CCB}" srcOrd="1" destOrd="0" presId="urn:microsoft.com/office/officeart/2008/layout/LinedList"/>
    <dgm:cxn modelId="{2F99102D-0D0C-1243-B0B7-ECD287EF2CB1}" type="presParOf" srcId="{9E4CD6AC-7FBD-4A4D-84E8-835F4A3A9689}" destId="{7BCDA79B-4FBF-4E48-A4A9-BD973E4963CC}" srcOrd="6" destOrd="0" presId="urn:microsoft.com/office/officeart/2008/layout/LinedList"/>
    <dgm:cxn modelId="{53C1E604-0C3B-474A-9C80-49183BF46B6F}" type="presParOf" srcId="{9E4CD6AC-7FBD-4A4D-84E8-835F4A3A9689}" destId="{FFD05EC8-D12F-784F-9EED-83D900AF28B6}" srcOrd="7" destOrd="0" presId="urn:microsoft.com/office/officeart/2008/layout/LinedList"/>
    <dgm:cxn modelId="{4C6E875C-7AF5-E24A-A6CB-7D171B928D0F}" type="presParOf" srcId="{FFD05EC8-D12F-784F-9EED-83D900AF28B6}" destId="{DCD6A385-B265-1541-A274-F5831D71E740}" srcOrd="0" destOrd="0" presId="urn:microsoft.com/office/officeart/2008/layout/LinedList"/>
    <dgm:cxn modelId="{AC2D60F3-AC37-594D-9A4C-BC4EFAD3443D}" type="presParOf" srcId="{FFD05EC8-D12F-784F-9EED-83D900AF28B6}" destId="{3F41C598-B86A-A34D-8F81-DC838A9EB1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D98A3A-857D-B842-B0C6-51A14C117C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08E20A67-27E5-5147-9539-381567DB5427}">
      <dgm:prSet/>
      <dgm:spPr/>
      <dgm:t>
        <a:bodyPr/>
        <a:lstStyle/>
        <a:p>
          <a:r>
            <a:rPr lang="zh-CN" altLang="en-US" b="0" i="0" u="none"/>
            <a:t>第十二条 土地使用权出让，由市、县人民政府有计划、有步骤地进行。 出让的每幅地块、用途、年限和其他条件，由市、县人民政府土地管理部门会同城市规划、建设、房产管理部门共同拟定方案，按照国务院规定，报经有批准权的人民政府批准后，由市、县人民政府土地管理部门实施。</a:t>
          </a:r>
        </a:p>
      </dgm:t>
    </dgm:pt>
    <dgm:pt modelId="{69B94D3A-EB2C-2D46-9338-7F65239CA23D}" type="parTrans" cxnId="{9BE7B34E-E825-1543-9CD3-D97349C05D01}">
      <dgm:prSet/>
      <dgm:spPr/>
      <dgm:t>
        <a:bodyPr/>
        <a:lstStyle/>
        <a:p>
          <a:endParaRPr lang="zh-CN" altLang="en-US"/>
        </a:p>
      </dgm:t>
    </dgm:pt>
    <dgm:pt modelId="{DA828F90-196D-7141-8B96-34ABFE0F3144}" type="sibTrans" cxnId="{9BE7B34E-E825-1543-9CD3-D97349C05D01}">
      <dgm:prSet/>
      <dgm:spPr/>
      <dgm:t>
        <a:bodyPr/>
        <a:lstStyle/>
        <a:p>
          <a:endParaRPr lang="zh-CN" altLang="en-US"/>
        </a:p>
      </dgm:t>
    </dgm:pt>
    <dgm:pt modelId="{0C94916A-3BEB-6B4F-B1CE-797EA4A6DA18}">
      <dgm:prSet/>
      <dgm:spPr/>
      <dgm:t>
        <a:bodyPr/>
        <a:lstStyle/>
        <a:p>
          <a:r>
            <a:rPr lang="zh-CN" altLang="en-US" b="0" i="0" u="none"/>
            <a:t>直辖市的县人民政府及其有关部门行使前款规定的权限，由直辖市人民政府规定。</a:t>
          </a:r>
        </a:p>
      </dgm:t>
    </dgm:pt>
    <dgm:pt modelId="{62DDE0DE-30C2-1740-9B8D-6C3436A9A32C}" type="parTrans" cxnId="{E7A0AF09-89EB-C549-9282-2DA625EB325E}">
      <dgm:prSet/>
      <dgm:spPr/>
      <dgm:t>
        <a:bodyPr/>
        <a:lstStyle/>
        <a:p>
          <a:endParaRPr lang="zh-CN" altLang="en-US"/>
        </a:p>
      </dgm:t>
    </dgm:pt>
    <dgm:pt modelId="{B2C68E1D-E252-0843-98FB-6ED65C4E24BF}" type="sibTrans" cxnId="{E7A0AF09-89EB-C549-9282-2DA625EB325E}">
      <dgm:prSet/>
      <dgm:spPr/>
      <dgm:t>
        <a:bodyPr/>
        <a:lstStyle/>
        <a:p>
          <a:endParaRPr lang="zh-CN" altLang="en-US"/>
        </a:p>
      </dgm:t>
    </dgm:pt>
    <dgm:pt modelId="{D0D7ABD4-57FF-9B4D-905E-FCDB8AFA29AF}">
      <dgm:prSet/>
      <dgm:spPr/>
      <dgm:t>
        <a:bodyPr/>
        <a:lstStyle/>
        <a:p>
          <a:r>
            <a:rPr lang="zh-CN" altLang="en-US" b="0" i="0" u="none"/>
            <a:t>第十三条 土地使用权出让，可以采取拍卖、招标或者双方协议的方式。</a:t>
          </a:r>
        </a:p>
      </dgm:t>
    </dgm:pt>
    <dgm:pt modelId="{DBC48300-854D-D144-BB29-07554F2E47B6}" type="parTrans" cxnId="{4AFE7CB5-0FCF-8642-B437-FA76A79E0E91}">
      <dgm:prSet/>
      <dgm:spPr/>
      <dgm:t>
        <a:bodyPr/>
        <a:lstStyle/>
        <a:p>
          <a:endParaRPr lang="zh-CN" altLang="en-US"/>
        </a:p>
      </dgm:t>
    </dgm:pt>
    <dgm:pt modelId="{6908F05C-345A-2B48-952F-888B7C2CB2FA}" type="sibTrans" cxnId="{4AFE7CB5-0FCF-8642-B437-FA76A79E0E91}">
      <dgm:prSet/>
      <dgm:spPr/>
      <dgm:t>
        <a:bodyPr/>
        <a:lstStyle/>
        <a:p>
          <a:endParaRPr lang="zh-CN" altLang="en-US"/>
        </a:p>
      </dgm:t>
    </dgm:pt>
    <dgm:pt modelId="{0E9A908F-BE50-5049-8F1D-614112F12C5B}">
      <dgm:prSet/>
      <dgm:spPr/>
      <dgm:t>
        <a:bodyPr/>
        <a:lstStyle/>
        <a:p>
          <a:r>
            <a:rPr lang="zh-CN" altLang="en-US" b="0" i="0" u="none"/>
            <a:t>商业、旅游、娱乐和豪华住宅用地，有条件的，必须采取拍卖、招标方式； 没有条件，不能采取拍卖、招标方式的，可以采取双方协议的方式。</a:t>
          </a:r>
        </a:p>
      </dgm:t>
    </dgm:pt>
    <dgm:pt modelId="{73FFE330-70FA-A04D-897C-06ED2D87BAF6}" type="parTrans" cxnId="{25875B3D-B952-684F-B597-E1333E2554F4}">
      <dgm:prSet/>
      <dgm:spPr/>
      <dgm:t>
        <a:bodyPr/>
        <a:lstStyle/>
        <a:p>
          <a:endParaRPr lang="zh-CN" altLang="en-US"/>
        </a:p>
      </dgm:t>
    </dgm:pt>
    <dgm:pt modelId="{08141BAE-0A7E-2A45-95A6-77332606AFD5}" type="sibTrans" cxnId="{25875B3D-B952-684F-B597-E1333E2554F4}">
      <dgm:prSet/>
      <dgm:spPr/>
      <dgm:t>
        <a:bodyPr/>
        <a:lstStyle/>
        <a:p>
          <a:endParaRPr lang="zh-CN" altLang="en-US"/>
        </a:p>
      </dgm:t>
    </dgm:pt>
    <dgm:pt modelId="{6B6E4F93-F5B5-134E-9B21-1A87CC870E34}">
      <dgm:prSet/>
      <dgm:spPr/>
      <dgm:t>
        <a:bodyPr/>
        <a:lstStyle/>
        <a:p>
          <a:r>
            <a:rPr lang="zh-CN" altLang="en-US" b="0" i="0" u="none"/>
            <a:t>采取双方协议方式出让土地使用权的出让金不得低于按国家规定所确定的最低价。</a:t>
          </a:r>
        </a:p>
      </dgm:t>
    </dgm:pt>
    <dgm:pt modelId="{4C8A97CE-12AD-7E4C-94D9-3CE315CF8498}" type="parTrans" cxnId="{96BC54D2-A849-CA47-87FD-CCE7D55CC6F0}">
      <dgm:prSet/>
      <dgm:spPr/>
      <dgm:t>
        <a:bodyPr/>
        <a:lstStyle/>
        <a:p>
          <a:endParaRPr lang="zh-CN" altLang="en-US"/>
        </a:p>
      </dgm:t>
    </dgm:pt>
    <dgm:pt modelId="{AB1672B1-A5EC-8041-BC1D-431E40FCCF45}" type="sibTrans" cxnId="{96BC54D2-A849-CA47-87FD-CCE7D55CC6F0}">
      <dgm:prSet/>
      <dgm:spPr/>
      <dgm:t>
        <a:bodyPr/>
        <a:lstStyle/>
        <a:p>
          <a:endParaRPr lang="zh-CN" altLang="en-US"/>
        </a:p>
      </dgm:t>
    </dgm:pt>
    <dgm:pt modelId="{6B2FEEC6-3BF0-9346-ADB9-987B1E507FA8}" type="pres">
      <dgm:prSet presAssocID="{E3D98A3A-857D-B842-B0C6-51A14C117C73}" presName="vert0" presStyleCnt="0">
        <dgm:presLayoutVars>
          <dgm:dir/>
          <dgm:animOne val="branch"/>
          <dgm:animLvl val="lvl"/>
        </dgm:presLayoutVars>
      </dgm:prSet>
      <dgm:spPr/>
    </dgm:pt>
    <dgm:pt modelId="{637E04C4-69DE-8442-9019-10FD847B6DFF}" type="pres">
      <dgm:prSet presAssocID="{08E20A67-27E5-5147-9539-381567DB5427}" presName="thickLine" presStyleLbl="alignNode1" presStyleIdx="0" presStyleCnt="5"/>
      <dgm:spPr/>
    </dgm:pt>
    <dgm:pt modelId="{8FCA32D7-1598-594B-BC43-C8A21AEC6B10}" type="pres">
      <dgm:prSet presAssocID="{08E20A67-27E5-5147-9539-381567DB5427}" presName="horz1" presStyleCnt="0"/>
      <dgm:spPr/>
    </dgm:pt>
    <dgm:pt modelId="{BD2667CA-CC61-5643-8179-12C116EA37DD}" type="pres">
      <dgm:prSet presAssocID="{08E20A67-27E5-5147-9539-381567DB5427}" presName="tx1" presStyleLbl="revTx" presStyleIdx="0" presStyleCnt="5"/>
      <dgm:spPr/>
    </dgm:pt>
    <dgm:pt modelId="{DAF236FA-EF87-F448-85C6-47D98EA4AC08}" type="pres">
      <dgm:prSet presAssocID="{08E20A67-27E5-5147-9539-381567DB5427}" presName="vert1" presStyleCnt="0"/>
      <dgm:spPr/>
    </dgm:pt>
    <dgm:pt modelId="{4597D67B-BF2B-FF45-B930-40F231CE29DD}" type="pres">
      <dgm:prSet presAssocID="{0C94916A-3BEB-6B4F-B1CE-797EA4A6DA18}" presName="thickLine" presStyleLbl="alignNode1" presStyleIdx="1" presStyleCnt="5"/>
      <dgm:spPr/>
    </dgm:pt>
    <dgm:pt modelId="{30503409-0D3D-E84B-B1E9-FFEB0A0D3C95}" type="pres">
      <dgm:prSet presAssocID="{0C94916A-3BEB-6B4F-B1CE-797EA4A6DA18}" presName="horz1" presStyleCnt="0"/>
      <dgm:spPr/>
    </dgm:pt>
    <dgm:pt modelId="{EAA35D9D-1D26-8348-BB65-B63FC24F5871}" type="pres">
      <dgm:prSet presAssocID="{0C94916A-3BEB-6B4F-B1CE-797EA4A6DA18}" presName="tx1" presStyleLbl="revTx" presStyleIdx="1" presStyleCnt="5"/>
      <dgm:spPr/>
    </dgm:pt>
    <dgm:pt modelId="{C8031664-63A8-D74A-ADF4-7519C8B19602}" type="pres">
      <dgm:prSet presAssocID="{0C94916A-3BEB-6B4F-B1CE-797EA4A6DA18}" presName="vert1" presStyleCnt="0"/>
      <dgm:spPr/>
    </dgm:pt>
    <dgm:pt modelId="{ABFEF2EB-AA77-514D-84F1-2785975D9747}" type="pres">
      <dgm:prSet presAssocID="{D0D7ABD4-57FF-9B4D-905E-FCDB8AFA29AF}" presName="thickLine" presStyleLbl="alignNode1" presStyleIdx="2" presStyleCnt="5"/>
      <dgm:spPr/>
    </dgm:pt>
    <dgm:pt modelId="{85ADA9B2-1676-754A-9DF6-75DC920AB00B}" type="pres">
      <dgm:prSet presAssocID="{D0D7ABD4-57FF-9B4D-905E-FCDB8AFA29AF}" presName="horz1" presStyleCnt="0"/>
      <dgm:spPr/>
    </dgm:pt>
    <dgm:pt modelId="{D49F8E40-ABD2-914F-99E7-AA038DFD4A5D}" type="pres">
      <dgm:prSet presAssocID="{D0D7ABD4-57FF-9B4D-905E-FCDB8AFA29AF}" presName="tx1" presStyleLbl="revTx" presStyleIdx="2" presStyleCnt="5"/>
      <dgm:spPr/>
    </dgm:pt>
    <dgm:pt modelId="{A9F2F892-DA48-CF48-BC34-3B2D523D2E2C}" type="pres">
      <dgm:prSet presAssocID="{D0D7ABD4-57FF-9B4D-905E-FCDB8AFA29AF}" presName="vert1" presStyleCnt="0"/>
      <dgm:spPr/>
    </dgm:pt>
    <dgm:pt modelId="{971D81EC-77B2-624C-B935-E58D68E9ADEA}" type="pres">
      <dgm:prSet presAssocID="{0E9A908F-BE50-5049-8F1D-614112F12C5B}" presName="thickLine" presStyleLbl="alignNode1" presStyleIdx="3" presStyleCnt="5"/>
      <dgm:spPr/>
    </dgm:pt>
    <dgm:pt modelId="{D9E40F82-111F-0D45-9AE3-A2C8F6D73721}" type="pres">
      <dgm:prSet presAssocID="{0E9A908F-BE50-5049-8F1D-614112F12C5B}" presName="horz1" presStyleCnt="0"/>
      <dgm:spPr/>
    </dgm:pt>
    <dgm:pt modelId="{EE89EF8D-5553-0B40-A331-BD4CC39FCB3C}" type="pres">
      <dgm:prSet presAssocID="{0E9A908F-BE50-5049-8F1D-614112F12C5B}" presName="tx1" presStyleLbl="revTx" presStyleIdx="3" presStyleCnt="5"/>
      <dgm:spPr/>
    </dgm:pt>
    <dgm:pt modelId="{F4B996A5-F40A-7743-8C1C-13D8117C4BC6}" type="pres">
      <dgm:prSet presAssocID="{0E9A908F-BE50-5049-8F1D-614112F12C5B}" presName="vert1" presStyleCnt="0"/>
      <dgm:spPr/>
    </dgm:pt>
    <dgm:pt modelId="{1296FBE8-7AD5-F84A-BA6E-BCC54F77CCD6}" type="pres">
      <dgm:prSet presAssocID="{6B6E4F93-F5B5-134E-9B21-1A87CC870E34}" presName="thickLine" presStyleLbl="alignNode1" presStyleIdx="4" presStyleCnt="5"/>
      <dgm:spPr/>
    </dgm:pt>
    <dgm:pt modelId="{93DF09CE-E706-7741-B809-18B7C2D91CD5}" type="pres">
      <dgm:prSet presAssocID="{6B6E4F93-F5B5-134E-9B21-1A87CC870E34}" presName="horz1" presStyleCnt="0"/>
      <dgm:spPr/>
    </dgm:pt>
    <dgm:pt modelId="{A4FEB41C-C6BF-184E-B657-C3B5FF6C1754}" type="pres">
      <dgm:prSet presAssocID="{6B6E4F93-F5B5-134E-9B21-1A87CC870E34}" presName="tx1" presStyleLbl="revTx" presStyleIdx="4" presStyleCnt="5"/>
      <dgm:spPr/>
    </dgm:pt>
    <dgm:pt modelId="{B4B564E1-0D3E-284F-B198-45D1A3923FD2}" type="pres">
      <dgm:prSet presAssocID="{6B6E4F93-F5B5-134E-9B21-1A87CC870E34}" presName="vert1" presStyleCnt="0"/>
      <dgm:spPr/>
    </dgm:pt>
  </dgm:ptLst>
  <dgm:cxnLst>
    <dgm:cxn modelId="{E7A0AF09-89EB-C549-9282-2DA625EB325E}" srcId="{E3D98A3A-857D-B842-B0C6-51A14C117C73}" destId="{0C94916A-3BEB-6B4F-B1CE-797EA4A6DA18}" srcOrd="1" destOrd="0" parTransId="{62DDE0DE-30C2-1740-9B8D-6C3436A9A32C}" sibTransId="{B2C68E1D-E252-0843-98FB-6ED65C4E24BF}"/>
    <dgm:cxn modelId="{25875B3D-B952-684F-B597-E1333E2554F4}" srcId="{E3D98A3A-857D-B842-B0C6-51A14C117C73}" destId="{0E9A908F-BE50-5049-8F1D-614112F12C5B}" srcOrd="3" destOrd="0" parTransId="{73FFE330-70FA-A04D-897C-06ED2D87BAF6}" sibTransId="{08141BAE-0A7E-2A45-95A6-77332606AFD5}"/>
    <dgm:cxn modelId="{9BE7B34E-E825-1543-9CD3-D97349C05D01}" srcId="{E3D98A3A-857D-B842-B0C6-51A14C117C73}" destId="{08E20A67-27E5-5147-9539-381567DB5427}" srcOrd="0" destOrd="0" parTransId="{69B94D3A-EB2C-2D46-9338-7F65239CA23D}" sibTransId="{DA828F90-196D-7141-8B96-34ABFE0F3144}"/>
    <dgm:cxn modelId="{87BFD65E-DA86-E447-B99C-28A7E9190656}" type="presOf" srcId="{6B6E4F93-F5B5-134E-9B21-1A87CC870E34}" destId="{A4FEB41C-C6BF-184E-B657-C3B5FF6C1754}" srcOrd="0" destOrd="0" presId="urn:microsoft.com/office/officeart/2008/layout/LinedList"/>
    <dgm:cxn modelId="{798BEC7F-8F18-7140-BAB1-2D5FBD695CE0}" type="presOf" srcId="{0C94916A-3BEB-6B4F-B1CE-797EA4A6DA18}" destId="{EAA35D9D-1D26-8348-BB65-B63FC24F5871}" srcOrd="0" destOrd="0" presId="urn:microsoft.com/office/officeart/2008/layout/LinedList"/>
    <dgm:cxn modelId="{10080684-0253-B348-84CC-4178E57064F9}" type="presOf" srcId="{E3D98A3A-857D-B842-B0C6-51A14C117C73}" destId="{6B2FEEC6-3BF0-9346-ADB9-987B1E507FA8}" srcOrd="0" destOrd="0" presId="urn:microsoft.com/office/officeart/2008/layout/LinedList"/>
    <dgm:cxn modelId="{13BD5B91-23C3-1A48-9841-70D6C6429753}" type="presOf" srcId="{D0D7ABD4-57FF-9B4D-905E-FCDB8AFA29AF}" destId="{D49F8E40-ABD2-914F-99E7-AA038DFD4A5D}" srcOrd="0" destOrd="0" presId="urn:microsoft.com/office/officeart/2008/layout/LinedList"/>
    <dgm:cxn modelId="{4AFE7CB5-0FCF-8642-B437-FA76A79E0E91}" srcId="{E3D98A3A-857D-B842-B0C6-51A14C117C73}" destId="{D0D7ABD4-57FF-9B4D-905E-FCDB8AFA29AF}" srcOrd="2" destOrd="0" parTransId="{DBC48300-854D-D144-BB29-07554F2E47B6}" sibTransId="{6908F05C-345A-2B48-952F-888B7C2CB2FA}"/>
    <dgm:cxn modelId="{F7076ECA-E396-EA40-BA6C-81014FC44117}" type="presOf" srcId="{08E20A67-27E5-5147-9539-381567DB5427}" destId="{BD2667CA-CC61-5643-8179-12C116EA37DD}" srcOrd="0" destOrd="0" presId="urn:microsoft.com/office/officeart/2008/layout/LinedList"/>
    <dgm:cxn modelId="{96BC54D2-A849-CA47-87FD-CCE7D55CC6F0}" srcId="{E3D98A3A-857D-B842-B0C6-51A14C117C73}" destId="{6B6E4F93-F5B5-134E-9B21-1A87CC870E34}" srcOrd="4" destOrd="0" parTransId="{4C8A97CE-12AD-7E4C-94D9-3CE315CF8498}" sibTransId="{AB1672B1-A5EC-8041-BC1D-431E40FCCF45}"/>
    <dgm:cxn modelId="{5681D1EA-6BA6-484E-8212-4144277822A1}" type="presOf" srcId="{0E9A908F-BE50-5049-8F1D-614112F12C5B}" destId="{EE89EF8D-5553-0B40-A331-BD4CC39FCB3C}" srcOrd="0" destOrd="0" presId="urn:microsoft.com/office/officeart/2008/layout/LinedList"/>
    <dgm:cxn modelId="{00AF5DF4-56F9-3444-92FE-63A1BCFD42D2}" type="presParOf" srcId="{6B2FEEC6-3BF0-9346-ADB9-987B1E507FA8}" destId="{637E04C4-69DE-8442-9019-10FD847B6DFF}" srcOrd="0" destOrd="0" presId="urn:microsoft.com/office/officeart/2008/layout/LinedList"/>
    <dgm:cxn modelId="{18A4D5C0-5F91-4341-8D57-E2D28B4CDE04}" type="presParOf" srcId="{6B2FEEC6-3BF0-9346-ADB9-987B1E507FA8}" destId="{8FCA32D7-1598-594B-BC43-C8A21AEC6B10}" srcOrd="1" destOrd="0" presId="urn:microsoft.com/office/officeart/2008/layout/LinedList"/>
    <dgm:cxn modelId="{0FACEE8D-D815-9840-9EE9-4B63B7A36BCC}" type="presParOf" srcId="{8FCA32D7-1598-594B-BC43-C8A21AEC6B10}" destId="{BD2667CA-CC61-5643-8179-12C116EA37DD}" srcOrd="0" destOrd="0" presId="urn:microsoft.com/office/officeart/2008/layout/LinedList"/>
    <dgm:cxn modelId="{BDAE7B6D-53EB-BC4D-B565-96E1AD57AE18}" type="presParOf" srcId="{8FCA32D7-1598-594B-BC43-C8A21AEC6B10}" destId="{DAF236FA-EF87-F448-85C6-47D98EA4AC08}" srcOrd="1" destOrd="0" presId="urn:microsoft.com/office/officeart/2008/layout/LinedList"/>
    <dgm:cxn modelId="{027C49BE-CD53-F04A-ADEA-754DE5900133}" type="presParOf" srcId="{6B2FEEC6-3BF0-9346-ADB9-987B1E507FA8}" destId="{4597D67B-BF2B-FF45-B930-40F231CE29DD}" srcOrd="2" destOrd="0" presId="urn:microsoft.com/office/officeart/2008/layout/LinedList"/>
    <dgm:cxn modelId="{D0D4F723-64CE-7549-B7D9-AF3F4AA501C9}" type="presParOf" srcId="{6B2FEEC6-3BF0-9346-ADB9-987B1E507FA8}" destId="{30503409-0D3D-E84B-B1E9-FFEB0A0D3C95}" srcOrd="3" destOrd="0" presId="urn:microsoft.com/office/officeart/2008/layout/LinedList"/>
    <dgm:cxn modelId="{7A9A0805-69A2-794F-9664-587099304409}" type="presParOf" srcId="{30503409-0D3D-E84B-B1E9-FFEB0A0D3C95}" destId="{EAA35D9D-1D26-8348-BB65-B63FC24F5871}" srcOrd="0" destOrd="0" presId="urn:microsoft.com/office/officeart/2008/layout/LinedList"/>
    <dgm:cxn modelId="{28262E75-8267-664B-8C1F-366B2A86B464}" type="presParOf" srcId="{30503409-0D3D-E84B-B1E9-FFEB0A0D3C95}" destId="{C8031664-63A8-D74A-ADF4-7519C8B19602}" srcOrd="1" destOrd="0" presId="urn:microsoft.com/office/officeart/2008/layout/LinedList"/>
    <dgm:cxn modelId="{55ABF7B4-BDFA-7D41-B3BD-E67A6D67F4BC}" type="presParOf" srcId="{6B2FEEC6-3BF0-9346-ADB9-987B1E507FA8}" destId="{ABFEF2EB-AA77-514D-84F1-2785975D9747}" srcOrd="4" destOrd="0" presId="urn:microsoft.com/office/officeart/2008/layout/LinedList"/>
    <dgm:cxn modelId="{BC292C66-6556-5B47-BB02-2AFFE6421AEE}" type="presParOf" srcId="{6B2FEEC6-3BF0-9346-ADB9-987B1E507FA8}" destId="{85ADA9B2-1676-754A-9DF6-75DC920AB00B}" srcOrd="5" destOrd="0" presId="urn:microsoft.com/office/officeart/2008/layout/LinedList"/>
    <dgm:cxn modelId="{A4C3847B-6CB9-EB42-BC83-B4DE9A654B7A}" type="presParOf" srcId="{85ADA9B2-1676-754A-9DF6-75DC920AB00B}" destId="{D49F8E40-ABD2-914F-99E7-AA038DFD4A5D}" srcOrd="0" destOrd="0" presId="urn:microsoft.com/office/officeart/2008/layout/LinedList"/>
    <dgm:cxn modelId="{AEB1FA91-6CAD-1642-B68B-1914D2068708}" type="presParOf" srcId="{85ADA9B2-1676-754A-9DF6-75DC920AB00B}" destId="{A9F2F892-DA48-CF48-BC34-3B2D523D2E2C}" srcOrd="1" destOrd="0" presId="urn:microsoft.com/office/officeart/2008/layout/LinedList"/>
    <dgm:cxn modelId="{82765D16-B593-444F-998C-A0EAF6D1D2DC}" type="presParOf" srcId="{6B2FEEC6-3BF0-9346-ADB9-987B1E507FA8}" destId="{971D81EC-77B2-624C-B935-E58D68E9ADEA}" srcOrd="6" destOrd="0" presId="urn:microsoft.com/office/officeart/2008/layout/LinedList"/>
    <dgm:cxn modelId="{A9D12897-7C13-964F-B628-3103E4C2E21F}" type="presParOf" srcId="{6B2FEEC6-3BF0-9346-ADB9-987B1E507FA8}" destId="{D9E40F82-111F-0D45-9AE3-A2C8F6D73721}" srcOrd="7" destOrd="0" presId="urn:microsoft.com/office/officeart/2008/layout/LinedList"/>
    <dgm:cxn modelId="{E6BBEF06-3A82-444C-B9EE-D01D62115AF1}" type="presParOf" srcId="{D9E40F82-111F-0D45-9AE3-A2C8F6D73721}" destId="{EE89EF8D-5553-0B40-A331-BD4CC39FCB3C}" srcOrd="0" destOrd="0" presId="urn:microsoft.com/office/officeart/2008/layout/LinedList"/>
    <dgm:cxn modelId="{8B20848E-A76B-5E49-8ED0-D7D9CAF57864}" type="presParOf" srcId="{D9E40F82-111F-0D45-9AE3-A2C8F6D73721}" destId="{F4B996A5-F40A-7743-8C1C-13D8117C4BC6}" srcOrd="1" destOrd="0" presId="urn:microsoft.com/office/officeart/2008/layout/LinedList"/>
    <dgm:cxn modelId="{7FF18995-B81F-B64C-A3E9-5F5773B28E83}" type="presParOf" srcId="{6B2FEEC6-3BF0-9346-ADB9-987B1E507FA8}" destId="{1296FBE8-7AD5-F84A-BA6E-BCC54F77CCD6}" srcOrd="8" destOrd="0" presId="urn:microsoft.com/office/officeart/2008/layout/LinedList"/>
    <dgm:cxn modelId="{D02C3F19-69BB-644B-ADD5-60E787BF8126}" type="presParOf" srcId="{6B2FEEC6-3BF0-9346-ADB9-987B1E507FA8}" destId="{93DF09CE-E706-7741-B809-18B7C2D91CD5}" srcOrd="9" destOrd="0" presId="urn:microsoft.com/office/officeart/2008/layout/LinedList"/>
    <dgm:cxn modelId="{7598CFB5-D7F5-9848-8E12-D5715BBD3E30}" type="presParOf" srcId="{93DF09CE-E706-7741-B809-18B7C2D91CD5}" destId="{A4FEB41C-C6BF-184E-B657-C3B5FF6C1754}" srcOrd="0" destOrd="0" presId="urn:microsoft.com/office/officeart/2008/layout/LinedList"/>
    <dgm:cxn modelId="{6EF31337-B9E7-E74E-876C-54772E832957}" type="presParOf" srcId="{93DF09CE-E706-7741-B809-18B7C2D91CD5}" destId="{B4B564E1-0D3E-284F-B198-45D1A3923F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0DB6DA-2695-114C-BA7E-671869020A8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44994E9A-A23F-F347-9B21-9E4EDE707503}">
      <dgm:prSet/>
      <dgm:spPr/>
      <dgm:t>
        <a:bodyPr/>
        <a:lstStyle/>
        <a:p>
          <a:r>
            <a:rPr lang="zh-CN" altLang="en-US" b="0" i="0" u="none"/>
            <a:t>第十四条 土地使用权出让最高年限由国务院规定。</a:t>
          </a:r>
        </a:p>
      </dgm:t>
    </dgm:pt>
    <dgm:pt modelId="{B97F1DA8-AF9A-7C40-9961-3D0BEECCE5CB}" type="parTrans" cxnId="{A59FE5BD-E0EF-DA43-AF8E-75BEFD5D237D}">
      <dgm:prSet/>
      <dgm:spPr/>
      <dgm:t>
        <a:bodyPr/>
        <a:lstStyle/>
        <a:p>
          <a:endParaRPr lang="zh-CN" altLang="en-US"/>
        </a:p>
      </dgm:t>
    </dgm:pt>
    <dgm:pt modelId="{A24EE23D-2064-6346-B1C7-190611E10CDD}" type="sibTrans" cxnId="{A59FE5BD-E0EF-DA43-AF8E-75BEFD5D237D}">
      <dgm:prSet/>
      <dgm:spPr/>
      <dgm:t>
        <a:bodyPr/>
        <a:lstStyle/>
        <a:p>
          <a:endParaRPr lang="zh-CN" altLang="en-US"/>
        </a:p>
      </dgm:t>
    </dgm:pt>
    <dgm:pt modelId="{FEE1DAB5-18C4-4C42-90D6-E14F2CCEC3E4}">
      <dgm:prSet/>
      <dgm:spPr/>
      <dgm:t>
        <a:bodyPr/>
        <a:lstStyle/>
        <a:p>
          <a:r>
            <a:rPr lang="zh-CN" altLang="en-US" b="0" i="0" u="none"/>
            <a:t>第十五条 土地使用权出让，应当签订书面出让合同。</a:t>
          </a:r>
        </a:p>
      </dgm:t>
    </dgm:pt>
    <dgm:pt modelId="{63D9522B-6462-DC4D-A42E-633C3B795172}" type="parTrans" cxnId="{5A318C8C-1687-2C44-A424-C5DDCD4928E0}">
      <dgm:prSet/>
      <dgm:spPr/>
      <dgm:t>
        <a:bodyPr/>
        <a:lstStyle/>
        <a:p>
          <a:endParaRPr lang="zh-CN" altLang="en-US"/>
        </a:p>
      </dgm:t>
    </dgm:pt>
    <dgm:pt modelId="{E0AE2909-630A-5542-AD81-F10781C380DC}" type="sibTrans" cxnId="{5A318C8C-1687-2C44-A424-C5DDCD4928E0}">
      <dgm:prSet/>
      <dgm:spPr/>
      <dgm:t>
        <a:bodyPr/>
        <a:lstStyle/>
        <a:p>
          <a:endParaRPr lang="zh-CN" altLang="en-US"/>
        </a:p>
      </dgm:t>
    </dgm:pt>
    <dgm:pt modelId="{C4450DCF-366C-A748-924F-7D157DC0D722}">
      <dgm:prSet/>
      <dgm:spPr/>
      <dgm:t>
        <a:bodyPr/>
        <a:lstStyle/>
        <a:p>
          <a:r>
            <a:rPr lang="zh-CN" altLang="en-US" b="0" i="0" u="none"/>
            <a:t>土地使用权出让合同由市、县人民政府土地管理部门与土地使用者签订。</a:t>
          </a:r>
        </a:p>
      </dgm:t>
    </dgm:pt>
    <dgm:pt modelId="{84C59E1F-DE8F-E64F-B7D4-46A8B96B5D49}" type="parTrans" cxnId="{ADDB5803-16C3-6641-9A4F-D20E95B50578}">
      <dgm:prSet/>
      <dgm:spPr/>
      <dgm:t>
        <a:bodyPr/>
        <a:lstStyle/>
        <a:p>
          <a:endParaRPr lang="zh-CN" altLang="en-US"/>
        </a:p>
      </dgm:t>
    </dgm:pt>
    <dgm:pt modelId="{E0D0143A-3D5B-0A43-8C17-B7298CED886C}" type="sibTrans" cxnId="{ADDB5803-16C3-6641-9A4F-D20E95B50578}">
      <dgm:prSet/>
      <dgm:spPr/>
      <dgm:t>
        <a:bodyPr/>
        <a:lstStyle/>
        <a:p>
          <a:endParaRPr lang="zh-CN" altLang="en-US"/>
        </a:p>
      </dgm:t>
    </dgm:pt>
    <dgm:pt modelId="{020106D3-945B-0E4B-BE38-495B069185FD}">
      <dgm:prSet/>
      <dgm:spPr/>
      <dgm:t>
        <a:bodyPr/>
        <a:lstStyle/>
        <a:p>
          <a:r>
            <a:rPr lang="zh-CN" altLang="en-US" b="0" i="0" u="none"/>
            <a:t>第十六条 土地使用者必须按照出让合同约定，支付土地使用权出让金； 未按照出让合同约定支付土地使用权出让金的，土地管理部门有权解除合同，并可以请求违约赔偿。</a:t>
          </a:r>
        </a:p>
      </dgm:t>
    </dgm:pt>
    <dgm:pt modelId="{34E315C4-AE48-6C42-B793-245CB23FCB4A}" type="parTrans" cxnId="{B4AB08EE-1667-7648-8829-A9A26CBADF05}">
      <dgm:prSet/>
      <dgm:spPr/>
      <dgm:t>
        <a:bodyPr/>
        <a:lstStyle/>
        <a:p>
          <a:endParaRPr lang="zh-CN" altLang="en-US"/>
        </a:p>
      </dgm:t>
    </dgm:pt>
    <dgm:pt modelId="{1FEBB778-59D5-C445-8549-3F79BA4F39DF}" type="sibTrans" cxnId="{B4AB08EE-1667-7648-8829-A9A26CBADF05}">
      <dgm:prSet/>
      <dgm:spPr/>
      <dgm:t>
        <a:bodyPr/>
        <a:lstStyle/>
        <a:p>
          <a:endParaRPr lang="zh-CN" altLang="en-US"/>
        </a:p>
      </dgm:t>
    </dgm:pt>
    <dgm:pt modelId="{D84ECCDD-8666-014A-B2AF-31C7F2CEA624}">
      <dgm:prSet/>
      <dgm:spPr/>
      <dgm:t>
        <a:bodyPr/>
        <a:lstStyle/>
        <a:p>
          <a:r>
            <a:rPr lang="zh-CN" altLang="en-US" b="0" i="0" u="none"/>
            <a:t>第十七条 土地使用者按照出让合同约定支付土地使用权出让金的，市、县人民政府土地管理部门必须按照出让合同约定，提供出让的土地； 未按照出让合同约定提供出让的土地的，土地使用者有权解除合同，由土地管理部门返还土地使用权出让金，土地使用者并可以请求违约赔偿。</a:t>
          </a:r>
        </a:p>
      </dgm:t>
    </dgm:pt>
    <dgm:pt modelId="{3C9352E6-FE53-3342-9E39-5079FB717DD0}" type="parTrans" cxnId="{0AE0E5A6-93EB-044C-A91D-6399D967063C}">
      <dgm:prSet/>
      <dgm:spPr/>
      <dgm:t>
        <a:bodyPr/>
        <a:lstStyle/>
        <a:p>
          <a:endParaRPr lang="zh-CN" altLang="en-US"/>
        </a:p>
      </dgm:t>
    </dgm:pt>
    <dgm:pt modelId="{AC7F96FA-7329-C04F-9E25-47E6E3EAE98C}" type="sibTrans" cxnId="{0AE0E5A6-93EB-044C-A91D-6399D967063C}">
      <dgm:prSet/>
      <dgm:spPr/>
      <dgm:t>
        <a:bodyPr/>
        <a:lstStyle/>
        <a:p>
          <a:endParaRPr lang="zh-CN" altLang="en-US"/>
        </a:p>
      </dgm:t>
    </dgm:pt>
    <dgm:pt modelId="{69BEAD5B-C3B2-4349-93C0-6AE67B07364A}" type="pres">
      <dgm:prSet presAssocID="{A60DB6DA-2695-114C-BA7E-671869020A8E}" presName="vert0" presStyleCnt="0">
        <dgm:presLayoutVars>
          <dgm:dir/>
          <dgm:animOne val="branch"/>
          <dgm:animLvl val="lvl"/>
        </dgm:presLayoutVars>
      </dgm:prSet>
      <dgm:spPr/>
    </dgm:pt>
    <dgm:pt modelId="{A9E64588-6D76-6B4C-9406-B2913FF4276B}" type="pres">
      <dgm:prSet presAssocID="{44994E9A-A23F-F347-9B21-9E4EDE707503}" presName="thickLine" presStyleLbl="alignNode1" presStyleIdx="0" presStyleCnt="5"/>
      <dgm:spPr/>
    </dgm:pt>
    <dgm:pt modelId="{7BBC4640-B332-5A44-B401-D90775B6A41B}" type="pres">
      <dgm:prSet presAssocID="{44994E9A-A23F-F347-9B21-9E4EDE707503}" presName="horz1" presStyleCnt="0"/>
      <dgm:spPr/>
    </dgm:pt>
    <dgm:pt modelId="{63D43085-5400-514B-AAC0-BBE72814CF41}" type="pres">
      <dgm:prSet presAssocID="{44994E9A-A23F-F347-9B21-9E4EDE707503}" presName="tx1" presStyleLbl="revTx" presStyleIdx="0" presStyleCnt="5"/>
      <dgm:spPr/>
    </dgm:pt>
    <dgm:pt modelId="{320153DB-1515-4149-83BF-BD2EA0E8BDA2}" type="pres">
      <dgm:prSet presAssocID="{44994E9A-A23F-F347-9B21-9E4EDE707503}" presName="vert1" presStyleCnt="0"/>
      <dgm:spPr/>
    </dgm:pt>
    <dgm:pt modelId="{CCC2D4B2-DCED-B844-92AA-AA1247BD4EE4}" type="pres">
      <dgm:prSet presAssocID="{FEE1DAB5-18C4-4C42-90D6-E14F2CCEC3E4}" presName="thickLine" presStyleLbl="alignNode1" presStyleIdx="1" presStyleCnt="5"/>
      <dgm:spPr/>
    </dgm:pt>
    <dgm:pt modelId="{B3F89870-161A-254B-B3E2-CB5EDC51804C}" type="pres">
      <dgm:prSet presAssocID="{FEE1DAB5-18C4-4C42-90D6-E14F2CCEC3E4}" presName="horz1" presStyleCnt="0"/>
      <dgm:spPr/>
    </dgm:pt>
    <dgm:pt modelId="{24011F65-DDFD-6D49-8A87-83445820B99C}" type="pres">
      <dgm:prSet presAssocID="{FEE1DAB5-18C4-4C42-90D6-E14F2CCEC3E4}" presName="tx1" presStyleLbl="revTx" presStyleIdx="1" presStyleCnt="5"/>
      <dgm:spPr/>
    </dgm:pt>
    <dgm:pt modelId="{8BC2CA83-D4CC-1944-8D8B-79C5D74C5197}" type="pres">
      <dgm:prSet presAssocID="{FEE1DAB5-18C4-4C42-90D6-E14F2CCEC3E4}" presName="vert1" presStyleCnt="0"/>
      <dgm:spPr/>
    </dgm:pt>
    <dgm:pt modelId="{92592BEA-B341-A04F-84F3-E07DEAEC6151}" type="pres">
      <dgm:prSet presAssocID="{C4450DCF-366C-A748-924F-7D157DC0D722}" presName="thickLine" presStyleLbl="alignNode1" presStyleIdx="2" presStyleCnt="5"/>
      <dgm:spPr/>
    </dgm:pt>
    <dgm:pt modelId="{B29616EA-4668-C94D-B3C5-3E851135B377}" type="pres">
      <dgm:prSet presAssocID="{C4450DCF-366C-A748-924F-7D157DC0D722}" presName="horz1" presStyleCnt="0"/>
      <dgm:spPr/>
    </dgm:pt>
    <dgm:pt modelId="{7B9DE957-350E-584D-A822-241FE09CFD07}" type="pres">
      <dgm:prSet presAssocID="{C4450DCF-366C-A748-924F-7D157DC0D722}" presName="tx1" presStyleLbl="revTx" presStyleIdx="2" presStyleCnt="5"/>
      <dgm:spPr/>
    </dgm:pt>
    <dgm:pt modelId="{131B4CF8-24D5-2B4B-93B9-F490F2FAB75B}" type="pres">
      <dgm:prSet presAssocID="{C4450DCF-366C-A748-924F-7D157DC0D722}" presName="vert1" presStyleCnt="0"/>
      <dgm:spPr/>
    </dgm:pt>
    <dgm:pt modelId="{D78D8B27-44E2-AB42-A1F2-FEF855972ED7}" type="pres">
      <dgm:prSet presAssocID="{020106D3-945B-0E4B-BE38-495B069185FD}" presName="thickLine" presStyleLbl="alignNode1" presStyleIdx="3" presStyleCnt="5"/>
      <dgm:spPr/>
    </dgm:pt>
    <dgm:pt modelId="{7332ADE7-85C9-A946-A9CC-C776B790602E}" type="pres">
      <dgm:prSet presAssocID="{020106D3-945B-0E4B-BE38-495B069185FD}" presName="horz1" presStyleCnt="0"/>
      <dgm:spPr/>
    </dgm:pt>
    <dgm:pt modelId="{16388265-9D57-774A-A2C1-F7925056B5A2}" type="pres">
      <dgm:prSet presAssocID="{020106D3-945B-0E4B-BE38-495B069185FD}" presName="tx1" presStyleLbl="revTx" presStyleIdx="3" presStyleCnt="5"/>
      <dgm:spPr/>
    </dgm:pt>
    <dgm:pt modelId="{3589A415-CED0-7E4F-81E8-0A7306FA9576}" type="pres">
      <dgm:prSet presAssocID="{020106D3-945B-0E4B-BE38-495B069185FD}" presName="vert1" presStyleCnt="0"/>
      <dgm:spPr/>
    </dgm:pt>
    <dgm:pt modelId="{093F0B06-3E51-EB4A-AEBE-EA34858F5E08}" type="pres">
      <dgm:prSet presAssocID="{D84ECCDD-8666-014A-B2AF-31C7F2CEA624}" presName="thickLine" presStyleLbl="alignNode1" presStyleIdx="4" presStyleCnt="5"/>
      <dgm:spPr/>
    </dgm:pt>
    <dgm:pt modelId="{A6DA49A9-2422-2C40-ADB4-FBD97E45D14C}" type="pres">
      <dgm:prSet presAssocID="{D84ECCDD-8666-014A-B2AF-31C7F2CEA624}" presName="horz1" presStyleCnt="0"/>
      <dgm:spPr/>
    </dgm:pt>
    <dgm:pt modelId="{8A667DE9-8356-4145-B0FF-DFB2CD255E09}" type="pres">
      <dgm:prSet presAssocID="{D84ECCDD-8666-014A-B2AF-31C7F2CEA624}" presName="tx1" presStyleLbl="revTx" presStyleIdx="4" presStyleCnt="5"/>
      <dgm:spPr/>
    </dgm:pt>
    <dgm:pt modelId="{3BF0BC8C-3211-6340-A1F2-599E4B50444A}" type="pres">
      <dgm:prSet presAssocID="{D84ECCDD-8666-014A-B2AF-31C7F2CEA624}" presName="vert1" presStyleCnt="0"/>
      <dgm:spPr/>
    </dgm:pt>
  </dgm:ptLst>
  <dgm:cxnLst>
    <dgm:cxn modelId="{ADDB5803-16C3-6641-9A4F-D20E95B50578}" srcId="{A60DB6DA-2695-114C-BA7E-671869020A8E}" destId="{C4450DCF-366C-A748-924F-7D157DC0D722}" srcOrd="2" destOrd="0" parTransId="{84C59E1F-DE8F-E64F-B7D4-46A8B96B5D49}" sibTransId="{E0D0143A-3D5B-0A43-8C17-B7298CED886C}"/>
    <dgm:cxn modelId="{A2F5B62D-7453-0C48-9CF0-3D93CDF4B48B}" type="presOf" srcId="{D84ECCDD-8666-014A-B2AF-31C7F2CEA624}" destId="{8A667DE9-8356-4145-B0FF-DFB2CD255E09}" srcOrd="0" destOrd="0" presId="urn:microsoft.com/office/officeart/2008/layout/LinedList"/>
    <dgm:cxn modelId="{5A318C8C-1687-2C44-A424-C5DDCD4928E0}" srcId="{A60DB6DA-2695-114C-BA7E-671869020A8E}" destId="{FEE1DAB5-18C4-4C42-90D6-E14F2CCEC3E4}" srcOrd="1" destOrd="0" parTransId="{63D9522B-6462-DC4D-A42E-633C3B795172}" sibTransId="{E0AE2909-630A-5542-AD81-F10781C380DC}"/>
    <dgm:cxn modelId="{0AE0E5A6-93EB-044C-A91D-6399D967063C}" srcId="{A60DB6DA-2695-114C-BA7E-671869020A8E}" destId="{D84ECCDD-8666-014A-B2AF-31C7F2CEA624}" srcOrd="4" destOrd="0" parTransId="{3C9352E6-FE53-3342-9E39-5079FB717DD0}" sibTransId="{AC7F96FA-7329-C04F-9E25-47E6E3EAE98C}"/>
    <dgm:cxn modelId="{D34A32AC-709C-9A4C-B1E0-E9C4EC0C41C8}" type="presOf" srcId="{C4450DCF-366C-A748-924F-7D157DC0D722}" destId="{7B9DE957-350E-584D-A822-241FE09CFD07}" srcOrd="0" destOrd="0" presId="urn:microsoft.com/office/officeart/2008/layout/LinedList"/>
    <dgm:cxn modelId="{91A797BA-B1C5-C940-A7F1-86E9D2EC9538}" type="presOf" srcId="{020106D3-945B-0E4B-BE38-495B069185FD}" destId="{16388265-9D57-774A-A2C1-F7925056B5A2}" srcOrd="0" destOrd="0" presId="urn:microsoft.com/office/officeart/2008/layout/LinedList"/>
    <dgm:cxn modelId="{A59FE5BD-E0EF-DA43-AF8E-75BEFD5D237D}" srcId="{A60DB6DA-2695-114C-BA7E-671869020A8E}" destId="{44994E9A-A23F-F347-9B21-9E4EDE707503}" srcOrd="0" destOrd="0" parTransId="{B97F1DA8-AF9A-7C40-9961-3D0BEECCE5CB}" sibTransId="{A24EE23D-2064-6346-B1C7-190611E10CDD}"/>
    <dgm:cxn modelId="{7FD469DE-7613-E747-92B5-ACE7C1BD4C84}" type="presOf" srcId="{44994E9A-A23F-F347-9B21-9E4EDE707503}" destId="{63D43085-5400-514B-AAC0-BBE72814CF41}" srcOrd="0" destOrd="0" presId="urn:microsoft.com/office/officeart/2008/layout/LinedList"/>
    <dgm:cxn modelId="{0E8E80DE-8050-2F42-A271-54FB1A5894F0}" type="presOf" srcId="{A60DB6DA-2695-114C-BA7E-671869020A8E}" destId="{69BEAD5B-C3B2-4349-93C0-6AE67B07364A}" srcOrd="0" destOrd="0" presId="urn:microsoft.com/office/officeart/2008/layout/LinedList"/>
    <dgm:cxn modelId="{17BE51EA-0B82-7745-A670-19AC97B6AA85}" type="presOf" srcId="{FEE1DAB5-18C4-4C42-90D6-E14F2CCEC3E4}" destId="{24011F65-DDFD-6D49-8A87-83445820B99C}" srcOrd="0" destOrd="0" presId="urn:microsoft.com/office/officeart/2008/layout/LinedList"/>
    <dgm:cxn modelId="{B4AB08EE-1667-7648-8829-A9A26CBADF05}" srcId="{A60DB6DA-2695-114C-BA7E-671869020A8E}" destId="{020106D3-945B-0E4B-BE38-495B069185FD}" srcOrd="3" destOrd="0" parTransId="{34E315C4-AE48-6C42-B793-245CB23FCB4A}" sibTransId="{1FEBB778-59D5-C445-8549-3F79BA4F39DF}"/>
    <dgm:cxn modelId="{AA5F3346-E324-7D4B-A922-02841FBA0AB7}" type="presParOf" srcId="{69BEAD5B-C3B2-4349-93C0-6AE67B07364A}" destId="{A9E64588-6D76-6B4C-9406-B2913FF4276B}" srcOrd="0" destOrd="0" presId="urn:microsoft.com/office/officeart/2008/layout/LinedList"/>
    <dgm:cxn modelId="{56BA03BC-BBDC-FA44-9B5B-AE25193FFF64}" type="presParOf" srcId="{69BEAD5B-C3B2-4349-93C0-6AE67B07364A}" destId="{7BBC4640-B332-5A44-B401-D90775B6A41B}" srcOrd="1" destOrd="0" presId="urn:microsoft.com/office/officeart/2008/layout/LinedList"/>
    <dgm:cxn modelId="{4426319C-EB99-E740-94EA-26DFEC38E0E2}" type="presParOf" srcId="{7BBC4640-B332-5A44-B401-D90775B6A41B}" destId="{63D43085-5400-514B-AAC0-BBE72814CF41}" srcOrd="0" destOrd="0" presId="urn:microsoft.com/office/officeart/2008/layout/LinedList"/>
    <dgm:cxn modelId="{51417C74-1EA5-7949-A58F-0BC79E5305B1}" type="presParOf" srcId="{7BBC4640-B332-5A44-B401-D90775B6A41B}" destId="{320153DB-1515-4149-83BF-BD2EA0E8BDA2}" srcOrd="1" destOrd="0" presId="urn:microsoft.com/office/officeart/2008/layout/LinedList"/>
    <dgm:cxn modelId="{73BB61B9-7CF4-5E4E-A88F-5A1AE0586FC3}" type="presParOf" srcId="{69BEAD5B-C3B2-4349-93C0-6AE67B07364A}" destId="{CCC2D4B2-DCED-B844-92AA-AA1247BD4EE4}" srcOrd="2" destOrd="0" presId="urn:microsoft.com/office/officeart/2008/layout/LinedList"/>
    <dgm:cxn modelId="{43DFBF9F-17E5-444B-A321-4D1F722D90B4}" type="presParOf" srcId="{69BEAD5B-C3B2-4349-93C0-6AE67B07364A}" destId="{B3F89870-161A-254B-B3E2-CB5EDC51804C}" srcOrd="3" destOrd="0" presId="urn:microsoft.com/office/officeart/2008/layout/LinedList"/>
    <dgm:cxn modelId="{97B267BE-6A43-F647-A30A-B7E9C415CF46}" type="presParOf" srcId="{B3F89870-161A-254B-B3E2-CB5EDC51804C}" destId="{24011F65-DDFD-6D49-8A87-83445820B99C}" srcOrd="0" destOrd="0" presId="urn:microsoft.com/office/officeart/2008/layout/LinedList"/>
    <dgm:cxn modelId="{1360B480-26C2-8549-8BE0-9484FE5E0FBB}" type="presParOf" srcId="{B3F89870-161A-254B-B3E2-CB5EDC51804C}" destId="{8BC2CA83-D4CC-1944-8D8B-79C5D74C5197}" srcOrd="1" destOrd="0" presId="urn:microsoft.com/office/officeart/2008/layout/LinedList"/>
    <dgm:cxn modelId="{CB792F93-856B-3449-B9DA-AEB8CE068826}" type="presParOf" srcId="{69BEAD5B-C3B2-4349-93C0-6AE67B07364A}" destId="{92592BEA-B341-A04F-84F3-E07DEAEC6151}" srcOrd="4" destOrd="0" presId="urn:microsoft.com/office/officeart/2008/layout/LinedList"/>
    <dgm:cxn modelId="{5DBBF79F-781D-9147-8A63-7C42825F1BEC}" type="presParOf" srcId="{69BEAD5B-C3B2-4349-93C0-6AE67B07364A}" destId="{B29616EA-4668-C94D-B3C5-3E851135B377}" srcOrd="5" destOrd="0" presId="urn:microsoft.com/office/officeart/2008/layout/LinedList"/>
    <dgm:cxn modelId="{26D04C09-94AA-724F-8345-1D00AB8A5240}" type="presParOf" srcId="{B29616EA-4668-C94D-B3C5-3E851135B377}" destId="{7B9DE957-350E-584D-A822-241FE09CFD07}" srcOrd="0" destOrd="0" presId="urn:microsoft.com/office/officeart/2008/layout/LinedList"/>
    <dgm:cxn modelId="{92A8D13F-1081-7B41-97DB-016DEC4D3897}" type="presParOf" srcId="{B29616EA-4668-C94D-B3C5-3E851135B377}" destId="{131B4CF8-24D5-2B4B-93B9-F490F2FAB75B}" srcOrd="1" destOrd="0" presId="urn:microsoft.com/office/officeart/2008/layout/LinedList"/>
    <dgm:cxn modelId="{2B58EC84-E8D1-C04A-ADEB-019CE9CFDF09}" type="presParOf" srcId="{69BEAD5B-C3B2-4349-93C0-6AE67B07364A}" destId="{D78D8B27-44E2-AB42-A1F2-FEF855972ED7}" srcOrd="6" destOrd="0" presId="urn:microsoft.com/office/officeart/2008/layout/LinedList"/>
    <dgm:cxn modelId="{19B54056-DBE0-9842-A45A-00B82AA8CDAE}" type="presParOf" srcId="{69BEAD5B-C3B2-4349-93C0-6AE67B07364A}" destId="{7332ADE7-85C9-A946-A9CC-C776B790602E}" srcOrd="7" destOrd="0" presId="urn:microsoft.com/office/officeart/2008/layout/LinedList"/>
    <dgm:cxn modelId="{885B62FB-FF7D-7145-8AD3-54760AEA4767}" type="presParOf" srcId="{7332ADE7-85C9-A946-A9CC-C776B790602E}" destId="{16388265-9D57-774A-A2C1-F7925056B5A2}" srcOrd="0" destOrd="0" presId="urn:microsoft.com/office/officeart/2008/layout/LinedList"/>
    <dgm:cxn modelId="{661C2F97-C82C-D949-A908-94D2A62DACC5}" type="presParOf" srcId="{7332ADE7-85C9-A946-A9CC-C776B790602E}" destId="{3589A415-CED0-7E4F-81E8-0A7306FA9576}" srcOrd="1" destOrd="0" presId="urn:microsoft.com/office/officeart/2008/layout/LinedList"/>
    <dgm:cxn modelId="{0FD67902-0353-DE44-8B90-1F7DC9EC2F7C}" type="presParOf" srcId="{69BEAD5B-C3B2-4349-93C0-6AE67B07364A}" destId="{093F0B06-3E51-EB4A-AEBE-EA34858F5E08}" srcOrd="8" destOrd="0" presId="urn:microsoft.com/office/officeart/2008/layout/LinedList"/>
    <dgm:cxn modelId="{07D3E07E-291A-D945-84C2-63810A2B81F3}" type="presParOf" srcId="{69BEAD5B-C3B2-4349-93C0-6AE67B07364A}" destId="{A6DA49A9-2422-2C40-ADB4-FBD97E45D14C}" srcOrd="9" destOrd="0" presId="urn:microsoft.com/office/officeart/2008/layout/LinedList"/>
    <dgm:cxn modelId="{3E8156DD-EC19-3A4E-AFB8-A832F6EF1050}" type="presParOf" srcId="{A6DA49A9-2422-2C40-ADB4-FBD97E45D14C}" destId="{8A667DE9-8356-4145-B0FF-DFB2CD255E09}" srcOrd="0" destOrd="0" presId="urn:microsoft.com/office/officeart/2008/layout/LinedList"/>
    <dgm:cxn modelId="{302AD6C2-B6D9-FE4B-860B-06E539ED01E2}" type="presParOf" srcId="{A6DA49A9-2422-2C40-ADB4-FBD97E45D14C}" destId="{3BF0BC8C-3211-6340-A1F2-599E4B50444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6500E6-6CA3-8E4A-AEA9-F79DDD6DEB2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9F2559D3-1068-8941-BCC3-4736F542231E}">
      <dgm:prSet/>
      <dgm:spPr/>
      <dgm:t>
        <a:bodyPr/>
        <a:lstStyle/>
        <a:p>
          <a:r>
            <a:rPr lang="zh-CN" altLang="en-US" b="0" i="0" u="none"/>
            <a:t>第十八条 土地使用者需要改变土地使用权出让合同约定的土地用途的，必须取得出让方和市、县人民政府城市规划行政主管部门的同意，签订土地使用权出让合同变更协议或者重新签订土地使用权出让合同，相应调整土地使用权出让金。</a:t>
          </a:r>
        </a:p>
      </dgm:t>
    </dgm:pt>
    <dgm:pt modelId="{A7694162-AF56-934E-BFB7-2FFD4E50A1CB}" type="parTrans" cxnId="{6813AF25-CB8A-0A43-94C2-2452CC0AE607}">
      <dgm:prSet/>
      <dgm:spPr/>
      <dgm:t>
        <a:bodyPr/>
        <a:lstStyle/>
        <a:p>
          <a:endParaRPr lang="zh-CN" altLang="en-US"/>
        </a:p>
      </dgm:t>
    </dgm:pt>
    <dgm:pt modelId="{C84E5532-AA73-D249-88F1-4B58CA7F34D8}" type="sibTrans" cxnId="{6813AF25-CB8A-0A43-94C2-2452CC0AE607}">
      <dgm:prSet/>
      <dgm:spPr/>
      <dgm:t>
        <a:bodyPr/>
        <a:lstStyle/>
        <a:p>
          <a:endParaRPr lang="zh-CN" altLang="en-US"/>
        </a:p>
      </dgm:t>
    </dgm:pt>
    <dgm:pt modelId="{B4B7C3B0-5171-1B46-8E06-4856F26CDEC9}">
      <dgm:prSet/>
      <dgm:spPr/>
      <dgm:t>
        <a:bodyPr/>
        <a:lstStyle/>
        <a:p>
          <a:r>
            <a:rPr lang="zh-CN" altLang="en-US" b="0" i="0" u="none"/>
            <a:t>第十九条 土地使用权出让金应当全部上缴财政，列入预算，用于城市基础设施建设和土地开发。 土地使用权出让金上缴和使用的具体办法由国务院规定。</a:t>
          </a:r>
        </a:p>
      </dgm:t>
    </dgm:pt>
    <dgm:pt modelId="{54DAADC1-6621-F04C-88A1-516929C75BF7}" type="parTrans" cxnId="{61C793B1-D52F-5F45-BB44-806C7E2B5E78}">
      <dgm:prSet/>
      <dgm:spPr/>
      <dgm:t>
        <a:bodyPr/>
        <a:lstStyle/>
        <a:p>
          <a:endParaRPr lang="zh-CN" altLang="en-US"/>
        </a:p>
      </dgm:t>
    </dgm:pt>
    <dgm:pt modelId="{C4546427-8ED8-134C-B5A2-8D8A5DB026BC}" type="sibTrans" cxnId="{61C793B1-D52F-5F45-BB44-806C7E2B5E78}">
      <dgm:prSet/>
      <dgm:spPr/>
      <dgm:t>
        <a:bodyPr/>
        <a:lstStyle/>
        <a:p>
          <a:endParaRPr lang="zh-CN" altLang="en-US"/>
        </a:p>
      </dgm:t>
    </dgm:pt>
    <dgm:pt modelId="{7C3D6830-981B-6F4D-8E08-B85D82376F9B}">
      <dgm:prSet/>
      <dgm:spPr/>
      <dgm:t>
        <a:bodyPr/>
        <a:lstStyle/>
        <a:p>
          <a:r>
            <a:rPr lang="zh-CN" altLang="en-US" b="0" i="0" u="none"/>
            <a:t>第二十条 国家对土地使用者依法取得的土地使用权，在出让合同约定的使用年限届满前不收回； 在特殊情况下，根据社会公共利益的需要，可以依照法律程序提前收回，并根据土地使用者使用土地的实际年限和开发土地的实际情况给予相应的补偿。</a:t>
          </a:r>
        </a:p>
      </dgm:t>
    </dgm:pt>
    <dgm:pt modelId="{A02E4C0E-6442-9646-9693-8725ACE2953A}" type="parTrans" cxnId="{D3B11D05-2362-2948-9503-3C2956676973}">
      <dgm:prSet/>
      <dgm:spPr/>
      <dgm:t>
        <a:bodyPr/>
        <a:lstStyle/>
        <a:p>
          <a:endParaRPr lang="zh-CN" altLang="en-US"/>
        </a:p>
      </dgm:t>
    </dgm:pt>
    <dgm:pt modelId="{7015C1B4-B873-1843-91D6-BBDD78673A35}" type="sibTrans" cxnId="{D3B11D05-2362-2948-9503-3C2956676973}">
      <dgm:prSet/>
      <dgm:spPr/>
      <dgm:t>
        <a:bodyPr/>
        <a:lstStyle/>
        <a:p>
          <a:endParaRPr lang="zh-CN" altLang="en-US"/>
        </a:p>
      </dgm:t>
    </dgm:pt>
    <dgm:pt modelId="{6D567B9B-85A0-D14A-98A9-ED7ADC89D150}">
      <dgm:prSet/>
      <dgm:spPr/>
      <dgm:t>
        <a:bodyPr/>
        <a:lstStyle/>
        <a:p>
          <a:r>
            <a:rPr lang="zh-CN" altLang="en-US" b="0" i="0" u="none"/>
            <a:t>第二十一条 土地使用权因土地灭失而终止。</a:t>
          </a:r>
        </a:p>
      </dgm:t>
    </dgm:pt>
    <dgm:pt modelId="{69DBE3EF-F87D-4A4A-9529-C9C7741720E7}" type="parTrans" cxnId="{18CAF91E-7229-1D4B-9390-CF1F967ACF8F}">
      <dgm:prSet/>
      <dgm:spPr/>
      <dgm:t>
        <a:bodyPr/>
        <a:lstStyle/>
        <a:p>
          <a:endParaRPr lang="zh-CN" altLang="en-US"/>
        </a:p>
      </dgm:t>
    </dgm:pt>
    <dgm:pt modelId="{0E9BCB53-7EDC-CA46-8514-5437B91C391B}" type="sibTrans" cxnId="{18CAF91E-7229-1D4B-9390-CF1F967ACF8F}">
      <dgm:prSet/>
      <dgm:spPr/>
      <dgm:t>
        <a:bodyPr/>
        <a:lstStyle/>
        <a:p>
          <a:endParaRPr lang="zh-CN" altLang="en-US"/>
        </a:p>
      </dgm:t>
    </dgm:pt>
    <dgm:pt modelId="{28223BB4-F7A1-6043-B9DB-CB51E4306CA7}">
      <dgm:prSet/>
      <dgm:spPr/>
      <dgm:t>
        <a:bodyPr/>
        <a:lstStyle/>
        <a:p>
          <a:r>
            <a:rPr lang="zh-CN" altLang="en-US" b="0" i="0" u="none"/>
            <a:t>第二十二条 土地使用权出让合同约定的使用年限届满，土地使用者需要继续使用土地的，应当至迟于届满前一年申请续期，除根据社会公共利益需要收回该幅土地的，应当予以批准。 经批准准予续期的，应当重新签订土地使用权出让合同，依照规定支付土地使用权出让金。</a:t>
          </a:r>
        </a:p>
      </dgm:t>
    </dgm:pt>
    <dgm:pt modelId="{392643E4-7B00-E74F-A3AB-183BF59070E1}" type="parTrans" cxnId="{1BB542C9-9A1F-E647-A928-31C75BF772FC}">
      <dgm:prSet/>
      <dgm:spPr/>
      <dgm:t>
        <a:bodyPr/>
        <a:lstStyle/>
        <a:p>
          <a:endParaRPr lang="zh-CN" altLang="en-US"/>
        </a:p>
      </dgm:t>
    </dgm:pt>
    <dgm:pt modelId="{C607DB81-E9F0-6646-B4A4-BB847E93F7B3}" type="sibTrans" cxnId="{1BB542C9-9A1F-E647-A928-31C75BF772FC}">
      <dgm:prSet/>
      <dgm:spPr/>
      <dgm:t>
        <a:bodyPr/>
        <a:lstStyle/>
        <a:p>
          <a:endParaRPr lang="zh-CN" altLang="en-US"/>
        </a:p>
      </dgm:t>
    </dgm:pt>
    <dgm:pt modelId="{8E561511-20BB-E84E-BD60-4CF71C1B89CA}">
      <dgm:prSet/>
      <dgm:spPr/>
      <dgm:t>
        <a:bodyPr/>
        <a:lstStyle/>
        <a:p>
          <a:r>
            <a:rPr lang="zh-CN" altLang="en-US" b="0" i="0" u="none"/>
            <a:t>土地使用权出让合同约定的使用年限届满，土地使用者未申请续期或者虽申请续期但依照前款规定未获批准的，土地使用权由国家无偿收回。</a:t>
          </a:r>
        </a:p>
      </dgm:t>
    </dgm:pt>
    <dgm:pt modelId="{4D37C3DB-E4A1-7746-9CCF-8F2221825AD1}" type="parTrans" cxnId="{DF5EF058-A496-7E41-9DD3-F83C0ECF83C1}">
      <dgm:prSet/>
      <dgm:spPr/>
      <dgm:t>
        <a:bodyPr/>
        <a:lstStyle/>
        <a:p>
          <a:endParaRPr lang="zh-CN" altLang="en-US"/>
        </a:p>
      </dgm:t>
    </dgm:pt>
    <dgm:pt modelId="{0DE7F550-3F3B-424A-A1B7-FD3976227E3F}" type="sibTrans" cxnId="{DF5EF058-A496-7E41-9DD3-F83C0ECF83C1}">
      <dgm:prSet/>
      <dgm:spPr/>
      <dgm:t>
        <a:bodyPr/>
        <a:lstStyle/>
        <a:p>
          <a:endParaRPr lang="zh-CN" altLang="en-US"/>
        </a:p>
      </dgm:t>
    </dgm:pt>
    <dgm:pt modelId="{7ABCB937-BA32-4B47-8DCC-E51C2D3328F4}" type="pres">
      <dgm:prSet presAssocID="{296500E6-6CA3-8E4A-AEA9-F79DDD6DEB2B}" presName="vert0" presStyleCnt="0">
        <dgm:presLayoutVars>
          <dgm:dir/>
          <dgm:animOne val="branch"/>
          <dgm:animLvl val="lvl"/>
        </dgm:presLayoutVars>
      </dgm:prSet>
      <dgm:spPr/>
    </dgm:pt>
    <dgm:pt modelId="{0EF531F1-D706-3842-999B-3E381B276EA8}" type="pres">
      <dgm:prSet presAssocID="{9F2559D3-1068-8941-BCC3-4736F542231E}" presName="thickLine" presStyleLbl="alignNode1" presStyleIdx="0" presStyleCnt="6"/>
      <dgm:spPr/>
    </dgm:pt>
    <dgm:pt modelId="{0AE50FA0-8CA9-4A46-9B1A-44603FFF5AAD}" type="pres">
      <dgm:prSet presAssocID="{9F2559D3-1068-8941-BCC3-4736F542231E}" presName="horz1" presStyleCnt="0"/>
      <dgm:spPr/>
    </dgm:pt>
    <dgm:pt modelId="{6B29A5C6-0CC0-9246-B44B-6C5D40C5B747}" type="pres">
      <dgm:prSet presAssocID="{9F2559D3-1068-8941-BCC3-4736F542231E}" presName="tx1" presStyleLbl="revTx" presStyleIdx="0" presStyleCnt="6"/>
      <dgm:spPr/>
    </dgm:pt>
    <dgm:pt modelId="{3BD214C1-47EC-E848-B8C0-3BBFFF9CF0ED}" type="pres">
      <dgm:prSet presAssocID="{9F2559D3-1068-8941-BCC3-4736F542231E}" presName="vert1" presStyleCnt="0"/>
      <dgm:spPr/>
    </dgm:pt>
    <dgm:pt modelId="{17739F61-39A8-4547-9A75-1E9657D1D36B}" type="pres">
      <dgm:prSet presAssocID="{B4B7C3B0-5171-1B46-8E06-4856F26CDEC9}" presName="thickLine" presStyleLbl="alignNode1" presStyleIdx="1" presStyleCnt="6"/>
      <dgm:spPr/>
    </dgm:pt>
    <dgm:pt modelId="{DF0D7B16-B8C9-1644-BBEB-0C70248B4CB7}" type="pres">
      <dgm:prSet presAssocID="{B4B7C3B0-5171-1B46-8E06-4856F26CDEC9}" presName="horz1" presStyleCnt="0"/>
      <dgm:spPr/>
    </dgm:pt>
    <dgm:pt modelId="{E7F5E959-FE97-D745-B74C-57BEA198B78F}" type="pres">
      <dgm:prSet presAssocID="{B4B7C3B0-5171-1B46-8E06-4856F26CDEC9}" presName="tx1" presStyleLbl="revTx" presStyleIdx="1" presStyleCnt="6"/>
      <dgm:spPr/>
    </dgm:pt>
    <dgm:pt modelId="{55A0C4A4-11E2-F44E-BB2D-C18D125355E6}" type="pres">
      <dgm:prSet presAssocID="{B4B7C3B0-5171-1B46-8E06-4856F26CDEC9}" presName="vert1" presStyleCnt="0"/>
      <dgm:spPr/>
    </dgm:pt>
    <dgm:pt modelId="{C6143928-89F6-B64F-9032-616136423F4B}" type="pres">
      <dgm:prSet presAssocID="{7C3D6830-981B-6F4D-8E08-B85D82376F9B}" presName="thickLine" presStyleLbl="alignNode1" presStyleIdx="2" presStyleCnt="6"/>
      <dgm:spPr/>
    </dgm:pt>
    <dgm:pt modelId="{E00FAE8B-8DFC-7F49-915D-1166FA257687}" type="pres">
      <dgm:prSet presAssocID="{7C3D6830-981B-6F4D-8E08-B85D82376F9B}" presName="horz1" presStyleCnt="0"/>
      <dgm:spPr/>
    </dgm:pt>
    <dgm:pt modelId="{D8C24E21-2F33-6D49-83CE-77E935CFBC29}" type="pres">
      <dgm:prSet presAssocID="{7C3D6830-981B-6F4D-8E08-B85D82376F9B}" presName="tx1" presStyleLbl="revTx" presStyleIdx="2" presStyleCnt="6"/>
      <dgm:spPr/>
    </dgm:pt>
    <dgm:pt modelId="{85C1328A-586A-7D44-82AC-D60CAD8C6F42}" type="pres">
      <dgm:prSet presAssocID="{7C3D6830-981B-6F4D-8E08-B85D82376F9B}" presName="vert1" presStyleCnt="0"/>
      <dgm:spPr/>
    </dgm:pt>
    <dgm:pt modelId="{7CB3180E-F613-644F-A0D5-C72BEB60828F}" type="pres">
      <dgm:prSet presAssocID="{6D567B9B-85A0-D14A-98A9-ED7ADC89D150}" presName="thickLine" presStyleLbl="alignNode1" presStyleIdx="3" presStyleCnt="6"/>
      <dgm:spPr/>
    </dgm:pt>
    <dgm:pt modelId="{FECA2173-C035-0F46-834C-A4134E2531ED}" type="pres">
      <dgm:prSet presAssocID="{6D567B9B-85A0-D14A-98A9-ED7ADC89D150}" presName="horz1" presStyleCnt="0"/>
      <dgm:spPr/>
    </dgm:pt>
    <dgm:pt modelId="{E0C2DC71-8661-974D-81DE-C06CCCA8B398}" type="pres">
      <dgm:prSet presAssocID="{6D567B9B-85A0-D14A-98A9-ED7ADC89D150}" presName="tx1" presStyleLbl="revTx" presStyleIdx="3" presStyleCnt="6"/>
      <dgm:spPr/>
    </dgm:pt>
    <dgm:pt modelId="{2FB2B65D-4512-D341-B993-8F9F9D448CE7}" type="pres">
      <dgm:prSet presAssocID="{6D567B9B-85A0-D14A-98A9-ED7ADC89D150}" presName="vert1" presStyleCnt="0"/>
      <dgm:spPr/>
    </dgm:pt>
    <dgm:pt modelId="{F41AAE8C-F9BD-304D-956F-1F19D4ED9301}" type="pres">
      <dgm:prSet presAssocID="{28223BB4-F7A1-6043-B9DB-CB51E4306CA7}" presName="thickLine" presStyleLbl="alignNode1" presStyleIdx="4" presStyleCnt="6"/>
      <dgm:spPr/>
    </dgm:pt>
    <dgm:pt modelId="{EC11EBB3-482F-584A-8DEC-A40EE17395D4}" type="pres">
      <dgm:prSet presAssocID="{28223BB4-F7A1-6043-B9DB-CB51E4306CA7}" presName="horz1" presStyleCnt="0"/>
      <dgm:spPr/>
    </dgm:pt>
    <dgm:pt modelId="{02A5B8B7-7B90-A247-BD29-ADE9C898138A}" type="pres">
      <dgm:prSet presAssocID="{28223BB4-F7A1-6043-B9DB-CB51E4306CA7}" presName="tx1" presStyleLbl="revTx" presStyleIdx="4" presStyleCnt="6"/>
      <dgm:spPr/>
    </dgm:pt>
    <dgm:pt modelId="{43DA3E25-2B5F-E04D-BF6E-6A346B388488}" type="pres">
      <dgm:prSet presAssocID="{28223BB4-F7A1-6043-B9DB-CB51E4306CA7}" presName="vert1" presStyleCnt="0"/>
      <dgm:spPr/>
    </dgm:pt>
    <dgm:pt modelId="{37697806-C512-2047-AC11-7454F5C89E91}" type="pres">
      <dgm:prSet presAssocID="{8E561511-20BB-E84E-BD60-4CF71C1B89CA}" presName="thickLine" presStyleLbl="alignNode1" presStyleIdx="5" presStyleCnt="6"/>
      <dgm:spPr/>
    </dgm:pt>
    <dgm:pt modelId="{13E1A760-704B-6544-9979-A2397BE1234F}" type="pres">
      <dgm:prSet presAssocID="{8E561511-20BB-E84E-BD60-4CF71C1B89CA}" presName="horz1" presStyleCnt="0"/>
      <dgm:spPr/>
    </dgm:pt>
    <dgm:pt modelId="{D6C45995-36C6-9C4C-8385-00B151F5613A}" type="pres">
      <dgm:prSet presAssocID="{8E561511-20BB-E84E-BD60-4CF71C1B89CA}" presName="tx1" presStyleLbl="revTx" presStyleIdx="5" presStyleCnt="6"/>
      <dgm:spPr/>
    </dgm:pt>
    <dgm:pt modelId="{DBCA41EE-B7B4-C240-8C08-88DDF73D1D1F}" type="pres">
      <dgm:prSet presAssocID="{8E561511-20BB-E84E-BD60-4CF71C1B89CA}" presName="vert1" presStyleCnt="0"/>
      <dgm:spPr/>
    </dgm:pt>
  </dgm:ptLst>
  <dgm:cxnLst>
    <dgm:cxn modelId="{D3B11D05-2362-2948-9503-3C2956676973}" srcId="{296500E6-6CA3-8E4A-AEA9-F79DDD6DEB2B}" destId="{7C3D6830-981B-6F4D-8E08-B85D82376F9B}" srcOrd="2" destOrd="0" parTransId="{A02E4C0E-6442-9646-9693-8725ACE2953A}" sibTransId="{7015C1B4-B873-1843-91D6-BBDD78673A35}"/>
    <dgm:cxn modelId="{80925E1D-74C5-204C-9E62-E970780FCF34}" type="presOf" srcId="{7C3D6830-981B-6F4D-8E08-B85D82376F9B}" destId="{D8C24E21-2F33-6D49-83CE-77E935CFBC29}" srcOrd="0" destOrd="0" presId="urn:microsoft.com/office/officeart/2008/layout/LinedList"/>
    <dgm:cxn modelId="{18CAF91E-7229-1D4B-9390-CF1F967ACF8F}" srcId="{296500E6-6CA3-8E4A-AEA9-F79DDD6DEB2B}" destId="{6D567B9B-85A0-D14A-98A9-ED7ADC89D150}" srcOrd="3" destOrd="0" parTransId="{69DBE3EF-F87D-4A4A-9529-C9C7741720E7}" sibTransId="{0E9BCB53-7EDC-CA46-8514-5437B91C391B}"/>
    <dgm:cxn modelId="{5ED7AD23-F7D1-D14E-AB53-DD8D3E970939}" type="presOf" srcId="{8E561511-20BB-E84E-BD60-4CF71C1B89CA}" destId="{D6C45995-36C6-9C4C-8385-00B151F5613A}" srcOrd="0" destOrd="0" presId="urn:microsoft.com/office/officeart/2008/layout/LinedList"/>
    <dgm:cxn modelId="{6813AF25-CB8A-0A43-94C2-2452CC0AE607}" srcId="{296500E6-6CA3-8E4A-AEA9-F79DDD6DEB2B}" destId="{9F2559D3-1068-8941-BCC3-4736F542231E}" srcOrd="0" destOrd="0" parTransId="{A7694162-AF56-934E-BFB7-2FFD4E50A1CB}" sibTransId="{C84E5532-AA73-D249-88F1-4B58CA7F34D8}"/>
    <dgm:cxn modelId="{F30D6C3D-33EA-F34A-9911-8FE7A56B107C}" type="presOf" srcId="{B4B7C3B0-5171-1B46-8E06-4856F26CDEC9}" destId="{E7F5E959-FE97-D745-B74C-57BEA198B78F}" srcOrd="0" destOrd="0" presId="urn:microsoft.com/office/officeart/2008/layout/LinedList"/>
    <dgm:cxn modelId="{AFF3933D-89D8-9C40-A6E6-EBB9803DEDAB}" type="presOf" srcId="{296500E6-6CA3-8E4A-AEA9-F79DDD6DEB2B}" destId="{7ABCB937-BA32-4B47-8DCC-E51C2D3328F4}" srcOrd="0" destOrd="0" presId="urn:microsoft.com/office/officeart/2008/layout/LinedList"/>
    <dgm:cxn modelId="{DF5EF058-A496-7E41-9DD3-F83C0ECF83C1}" srcId="{296500E6-6CA3-8E4A-AEA9-F79DDD6DEB2B}" destId="{8E561511-20BB-E84E-BD60-4CF71C1B89CA}" srcOrd="5" destOrd="0" parTransId="{4D37C3DB-E4A1-7746-9CCF-8F2221825AD1}" sibTransId="{0DE7F550-3F3B-424A-A1B7-FD3976227E3F}"/>
    <dgm:cxn modelId="{61C793B1-D52F-5F45-BB44-806C7E2B5E78}" srcId="{296500E6-6CA3-8E4A-AEA9-F79DDD6DEB2B}" destId="{B4B7C3B0-5171-1B46-8E06-4856F26CDEC9}" srcOrd="1" destOrd="0" parTransId="{54DAADC1-6621-F04C-88A1-516929C75BF7}" sibTransId="{C4546427-8ED8-134C-B5A2-8D8A5DB026BC}"/>
    <dgm:cxn modelId="{4A60F3B3-9D41-074F-A5D7-5F8E3E876A57}" type="presOf" srcId="{28223BB4-F7A1-6043-B9DB-CB51E4306CA7}" destId="{02A5B8B7-7B90-A247-BD29-ADE9C898138A}" srcOrd="0" destOrd="0" presId="urn:microsoft.com/office/officeart/2008/layout/LinedList"/>
    <dgm:cxn modelId="{1BB542C9-9A1F-E647-A928-31C75BF772FC}" srcId="{296500E6-6CA3-8E4A-AEA9-F79DDD6DEB2B}" destId="{28223BB4-F7A1-6043-B9DB-CB51E4306CA7}" srcOrd="4" destOrd="0" parTransId="{392643E4-7B00-E74F-A3AB-183BF59070E1}" sibTransId="{C607DB81-E9F0-6646-B4A4-BB847E93F7B3}"/>
    <dgm:cxn modelId="{CB505FD3-751B-7A4F-A94C-0530EE951578}" type="presOf" srcId="{9F2559D3-1068-8941-BCC3-4736F542231E}" destId="{6B29A5C6-0CC0-9246-B44B-6C5D40C5B747}" srcOrd="0" destOrd="0" presId="urn:microsoft.com/office/officeart/2008/layout/LinedList"/>
    <dgm:cxn modelId="{D77348EC-4A93-4447-AA03-175C0A4F2791}" type="presOf" srcId="{6D567B9B-85A0-D14A-98A9-ED7ADC89D150}" destId="{E0C2DC71-8661-974D-81DE-C06CCCA8B398}" srcOrd="0" destOrd="0" presId="urn:microsoft.com/office/officeart/2008/layout/LinedList"/>
    <dgm:cxn modelId="{40E5E46F-36B3-A742-98E4-4D60140B2B14}" type="presParOf" srcId="{7ABCB937-BA32-4B47-8DCC-E51C2D3328F4}" destId="{0EF531F1-D706-3842-999B-3E381B276EA8}" srcOrd="0" destOrd="0" presId="urn:microsoft.com/office/officeart/2008/layout/LinedList"/>
    <dgm:cxn modelId="{C767924C-EE50-654D-9755-3BE288C801D3}" type="presParOf" srcId="{7ABCB937-BA32-4B47-8DCC-E51C2D3328F4}" destId="{0AE50FA0-8CA9-4A46-9B1A-44603FFF5AAD}" srcOrd="1" destOrd="0" presId="urn:microsoft.com/office/officeart/2008/layout/LinedList"/>
    <dgm:cxn modelId="{124A25A9-4634-0C4E-A1C7-EF15C1BE27B8}" type="presParOf" srcId="{0AE50FA0-8CA9-4A46-9B1A-44603FFF5AAD}" destId="{6B29A5C6-0CC0-9246-B44B-6C5D40C5B747}" srcOrd="0" destOrd="0" presId="urn:microsoft.com/office/officeart/2008/layout/LinedList"/>
    <dgm:cxn modelId="{1E8273E8-B655-AF4E-9441-B11CE4C15CC4}" type="presParOf" srcId="{0AE50FA0-8CA9-4A46-9B1A-44603FFF5AAD}" destId="{3BD214C1-47EC-E848-B8C0-3BBFFF9CF0ED}" srcOrd="1" destOrd="0" presId="urn:microsoft.com/office/officeart/2008/layout/LinedList"/>
    <dgm:cxn modelId="{8C6DDB6E-6517-DE48-A439-980A0AF06A18}" type="presParOf" srcId="{7ABCB937-BA32-4B47-8DCC-E51C2D3328F4}" destId="{17739F61-39A8-4547-9A75-1E9657D1D36B}" srcOrd="2" destOrd="0" presId="urn:microsoft.com/office/officeart/2008/layout/LinedList"/>
    <dgm:cxn modelId="{AF753351-E7BD-AA4C-9DD1-3203D3C03D02}" type="presParOf" srcId="{7ABCB937-BA32-4B47-8DCC-E51C2D3328F4}" destId="{DF0D7B16-B8C9-1644-BBEB-0C70248B4CB7}" srcOrd="3" destOrd="0" presId="urn:microsoft.com/office/officeart/2008/layout/LinedList"/>
    <dgm:cxn modelId="{CEE35E1C-4E07-E94F-9774-EF7ACB44C60F}" type="presParOf" srcId="{DF0D7B16-B8C9-1644-BBEB-0C70248B4CB7}" destId="{E7F5E959-FE97-D745-B74C-57BEA198B78F}" srcOrd="0" destOrd="0" presId="urn:microsoft.com/office/officeart/2008/layout/LinedList"/>
    <dgm:cxn modelId="{7DBE3F33-854F-3F47-B385-AF059DB54462}" type="presParOf" srcId="{DF0D7B16-B8C9-1644-BBEB-0C70248B4CB7}" destId="{55A0C4A4-11E2-F44E-BB2D-C18D125355E6}" srcOrd="1" destOrd="0" presId="urn:microsoft.com/office/officeart/2008/layout/LinedList"/>
    <dgm:cxn modelId="{7E5E3FB1-E652-DA4E-9ABD-97D3B85FA349}" type="presParOf" srcId="{7ABCB937-BA32-4B47-8DCC-E51C2D3328F4}" destId="{C6143928-89F6-B64F-9032-616136423F4B}" srcOrd="4" destOrd="0" presId="urn:microsoft.com/office/officeart/2008/layout/LinedList"/>
    <dgm:cxn modelId="{BA729593-E27F-DB42-B1D7-EFECB26095F4}" type="presParOf" srcId="{7ABCB937-BA32-4B47-8DCC-E51C2D3328F4}" destId="{E00FAE8B-8DFC-7F49-915D-1166FA257687}" srcOrd="5" destOrd="0" presId="urn:microsoft.com/office/officeart/2008/layout/LinedList"/>
    <dgm:cxn modelId="{23A0110C-37D7-E64C-B88B-1CF1411671EB}" type="presParOf" srcId="{E00FAE8B-8DFC-7F49-915D-1166FA257687}" destId="{D8C24E21-2F33-6D49-83CE-77E935CFBC29}" srcOrd="0" destOrd="0" presId="urn:microsoft.com/office/officeart/2008/layout/LinedList"/>
    <dgm:cxn modelId="{E44BECCD-50F8-3544-BA94-E5A9F95DC70F}" type="presParOf" srcId="{E00FAE8B-8DFC-7F49-915D-1166FA257687}" destId="{85C1328A-586A-7D44-82AC-D60CAD8C6F42}" srcOrd="1" destOrd="0" presId="urn:microsoft.com/office/officeart/2008/layout/LinedList"/>
    <dgm:cxn modelId="{3065252D-22D0-2E4C-94A0-5DFBD9EA8A71}" type="presParOf" srcId="{7ABCB937-BA32-4B47-8DCC-E51C2D3328F4}" destId="{7CB3180E-F613-644F-A0D5-C72BEB60828F}" srcOrd="6" destOrd="0" presId="urn:microsoft.com/office/officeart/2008/layout/LinedList"/>
    <dgm:cxn modelId="{ED1D8F61-659E-D74A-AD27-D2063FD398DD}" type="presParOf" srcId="{7ABCB937-BA32-4B47-8DCC-E51C2D3328F4}" destId="{FECA2173-C035-0F46-834C-A4134E2531ED}" srcOrd="7" destOrd="0" presId="urn:microsoft.com/office/officeart/2008/layout/LinedList"/>
    <dgm:cxn modelId="{DF0F90DC-E06A-B548-A4EE-B3449ED526E6}" type="presParOf" srcId="{FECA2173-C035-0F46-834C-A4134E2531ED}" destId="{E0C2DC71-8661-974D-81DE-C06CCCA8B398}" srcOrd="0" destOrd="0" presId="urn:microsoft.com/office/officeart/2008/layout/LinedList"/>
    <dgm:cxn modelId="{EAC2346B-235D-F04A-B15D-86B8DD3D7EA7}" type="presParOf" srcId="{FECA2173-C035-0F46-834C-A4134E2531ED}" destId="{2FB2B65D-4512-D341-B993-8F9F9D448CE7}" srcOrd="1" destOrd="0" presId="urn:microsoft.com/office/officeart/2008/layout/LinedList"/>
    <dgm:cxn modelId="{E43DDBA4-2801-3D4E-A6CE-3C38D4739516}" type="presParOf" srcId="{7ABCB937-BA32-4B47-8DCC-E51C2D3328F4}" destId="{F41AAE8C-F9BD-304D-956F-1F19D4ED9301}" srcOrd="8" destOrd="0" presId="urn:microsoft.com/office/officeart/2008/layout/LinedList"/>
    <dgm:cxn modelId="{ADCB64BC-0C13-5F49-984D-9243171715A0}" type="presParOf" srcId="{7ABCB937-BA32-4B47-8DCC-E51C2D3328F4}" destId="{EC11EBB3-482F-584A-8DEC-A40EE17395D4}" srcOrd="9" destOrd="0" presId="urn:microsoft.com/office/officeart/2008/layout/LinedList"/>
    <dgm:cxn modelId="{BB124E6D-D455-E043-99CF-318F599AD647}" type="presParOf" srcId="{EC11EBB3-482F-584A-8DEC-A40EE17395D4}" destId="{02A5B8B7-7B90-A247-BD29-ADE9C898138A}" srcOrd="0" destOrd="0" presId="urn:microsoft.com/office/officeart/2008/layout/LinedList"/>
    <dgm:cxn modelId="{A9D3CE98-FE39-4149-B07E-91844B48172F}" type="presParOf" srcId="{EC11EBB3-482F-584A-8DEC-A40EE17395D4}" destId="{43DA3E25-2B5F-E04D-BF6E-6A346B388488}" srcOrd="1" destOrd="0" presId="urn:microsoft.com/office/officeart/2008/layout/LinedList"/>
    <dgm:cxn modelId="{5DBB10E4-D6BC-064B-B0BB-F8EA3132BD67}" type="presParOf" srcId="{7ABCB937-BA32-4B47-8DCC-E51C2D3328F4}" destId="{37697806-C512-2047-AC11-7454F5C89E91}" srcOrd="10" destOrd="0" presId="urn:microsoft.com/office/officeart/2008/layout/LinedList"/>
    <dgm:cxn modelId="{88C27C28-D54F-F640-8136-C88607566B08}" type="presParOf" srcId="{7ABCB937-BA32-4B47-8DCC-E51C2D3328F4}" destId="{13E1A760-704B-6544-9979-A2397BE1234F}" srcOrd="11" destOrd="0" presId="urn:microsoft.com/office/officeart/2008/layout/LinedList"/>
    <dgm:cxn modelId="{1AA1C09D-1A0A-1643-9930-F095442A5BFF}" type="presParOf" srcId="{13E1A760-704B-6544-9979-A2397BE1234F}" destId="{D6C45995-36C6-9C4C-8385-00B151F5613A}" srcOrd="0" destOrd="0" presId="urn:microsoft.com/office/officeart/2008/layout/LinedList"/>
    <dgm:cxn modelId="{987487DA-A67F-6F4F-A2D6-E9A30A84C1FE}" type="presParOf" srcId="{13E1A760-704B-6544-9979-A2397BE1234F}" destId="{DBCA41EE-B7B4-C240-8C08-88DDF73D1D1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A4C018-F652-C44C-8603-1236EDA7F74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AABB06D2-E344-F343-AF89-67FB0A545544}">
      <dgm:prSet/>
      <dgm:spPr/>
      <dgm:t>
        <a:bodyPr/>
        <a:lstStyle/>
        <a:p>
          <a:r>
            <a:rPr lang="zh-CN" altLang="en-US" b="0" i="0" u="none"/>
            <a:t>第二十三条 土地使用权划拨，是指县级以上人民政府依法批准，在土地使用者缴纳补偿、安置等费用后将该幅土地交付其使用，或者将土地使用权无偿交付给土地使用者使用的行为。</a:t>
          </a:r>
        </a:p>
      </dgm:t>
    </dgm:pt>
    <dgm:pt modelId="{E06ED759-F058-E94F-AF32-B789404D30E3}" type="parTrans" cxnId="{3BEE4B31-1F4C-FB47-ADB0-E4751A878163}">
      <dgm:prSet/>
      <dgm:spPr/>
      <dgm:t>
        <a:bodyPr/>
        <a:lstStyle/>
        <a:p>
          <a:endParaRPr lang="zh-CN" altLang="en-US"/>
        </a:p>
      </dgm:t>
    </dgm:pt>
    <dgm:pt modelId="{382E8B53-29DF-6C4B-9782-ED69850892F1}" type="sibTrans" cxnId="{3BEE4B31-1F4C-FB47-ADB0-E4751A878163}">
      <dgm:prSet/>
      <dgm:spPr/>
      <dgm:t>
        <a:bodyPr/>
        <a:lstStyle/>
        <a:p>
          <a:endParaRPr lang="zh-CN" altLang="en-US"/>
        </a:p>
      </dgm:t>
    </dgm:pt>
    <dgm:pt modelId="{F4CE91D4-E9F1-B847-8D5D-BF4731CB2C38}">
      <dgm:prSet/>
      <dgm:spPr/>
      <dgm:t>
        <a:bodyPr/>
        <a:lstStyle/>
        <a:p>
          <a:r>
            <a:rPr lang="zh-CN" altLang="en-US" b="0" i="0" u="none"/>
            <a:t>依照本法规定以划拨方式取得土地使用权的，除法律、行政法规另有规定外，没有使用期限的限制。</a:t>
          </a:r>
        </a:p>
      </dgm:t>
    </dgm:pt>
    <dgm:pt modelId="{73BDB4DC-817D-3C4F-AD82-E8A7CB93D021}" type="parTrans" cxnId="{75CCAF62-5429-9547-889D-978BAD43A6C8}">
      <dgm:prSet/>
      <dgm:spPr/>
      <dgm:t>
        <a:bodyPr/>
        <a:lstStyle/>
        <a:p>
          <a:endParaRPr lang="zh-CN" altLang="en-US"/>
        </a:p>
      </dgm:t>
    </dgm:pt>
    <dgm:pt modelId="{50CC6689-5B4C-AA48-9E71-8D1D668EAB83}" type="sibTrans" cxnId="{75CCAF62-5429-9547-889D-978BAD43A6C8}">
      <dgm:prSet/>
      <dgm:spPr/>
      <dgm:t>
        <a:bodyPr/>
        <a:lstStyle/>
        <a:p>
          <a:endParaRPr lang="zh-CN" altLang="en-US"/>
        </a:p>
      </dgm:t>
    </dgm:pt>
    <dgm:pt modelId="{4B25526F-04CF-5940-8B70-F192659244E3}" type="pres">
      <dgm:prSet presAssocID="{9BA4C018-F652-C44C-8603-1236EDA7F74A}" presName="vert0" presStyleCnt="0">
        <dgm:presLayoutVars>
          <dgm:dir/>
          <dgm:animOne val="branch"/>
          <dgm:animLvl val="lvl"/>
        </dgm:presLayoutVars>
      </dgm:prSet>
      <dgm:spPr/>
    </dgm:pt>
    <dgm:pt modelId="{16B55937-22F1-BA4A-AD0C-0A3212AC49C3}" type="pres">
      <dgm:prSet presAssocID="{AABB06D2-E344-F343-AF89-67FB0A545544}" presName="thickLine" presStyleLbl="alignNode1" presStyleIdx="0" presStyleCnt="2"/>
      <dgm:spPr/>
    </dgm:pt>
    <dgm:pt modelId="{3FD657EF-5B58-C247-9FCA-FA3BDE7FD107}" type="pres">
      <dgm:prSet presAssocID="{AABB06D2-E344-F343-AF89-67FB0A545544}" presName="horz1" presStyleCnt="0"/>
      <dgm:spPr/>
    </dgm:pt>
    <dgm:pt modelId="{CF84369B-414F-DA4C-9B67-8C92AC97E0FF}" type="pres">
      <dgm:prSet presAssocID="{AABB06D2-E344-F343-AF89-67FB0A545544}" presName="tx1" presStyleLbl="revTx" presStyleIdx="0" presStyleCnt="2"/>
      <dgm:spPr/>
    </dgm:pt>
    <dgm:pt modelId="{95EF0AC2-0DBE-8940-AF9A-806C0A335F26}" type="pres">
      <dgm:prSet presAssocID="{AABB06D2-E344-F343-AF89-67FB0A545544}" presName="vert1" presStyleCnt="0"/>
      <dgm:spPr/>
    </dgm:pt>
    <dgm:pt modelId="{93085CB1-AD37-F04E-B9FF-9F1FDCF5B454}" type="pres">
      <dgm:prSet presAssocID="{F4CE91D4-E9F1-B847-8D5D-BF4731CB2C38}" presName="thickLine" presStyleLbl="alignNode1" presStyleIdx="1" presStyleCnt="2"/>
      <dgm:spPr/>
    </dgm:pt>
    <dgm:pt modelId="{8F7F17F1-845B-9C4A-B9FD-05BCF0FD5416}" type="pres">
      <dgm:prSet presAssocID="{F4CE91D4-E9F1-B847-8D5D-BF4731CB2C38}" presName="horz1" presStyleCnt="0"/>
      <dgm:spPr/>
    </dgm:pt>
    <dgm:pt modelId="{D28DECE1-6671-1543-9FAC-058265A6EDDA}" type="pres">
      <dgm:prSet presAssocID="{F4CE91D4-E9F1-B847-8D5D-BF4731CB2C38}" presName="tx1" presStyleLbl="revTx" presStyleIdx="1" presStyleCnt="2"/>
      <dgm:spPr/>
    </dgm:pt>
    <dgm:pt modelId="{5A7FBBA7-FD8E-0044-8453-58F4A950D238}" type="pres">
      <dgm:prSet presAssocID="{F4CE91D4-E9F1-B847-8D5D-BF4731CB2C38}" presName="vert1" presStyleCnt="0"/>
      <dgm:spPr/>
    </dgm:pt>
  </dgm:ptLst>
  <dgm:cxnLst>
    <dgm:cxn modelId="{D488CD24-1E41-FD4C-97AE-2652D37E9974}" type="presOf" srcId="{F4CE91D4-E9F1-B847-8D5D-BF4731CB2C38}" destId="{D28DECE1-6671-1543-9FAC-058265A6EDDA}" srcOrd="0" destOrd="0" presId="urn:microsoft.com/office/officeart/2008/layout/LinedList"/>
    <dgm:cxn modelId="{3BEE4B31-1F4C-FB47-ADB0-E4751A878163}" srcId="{9BA4C018-F652-C44C-8603-1236EDA7F74A}" destId="{AABB06D2-E344-F343-AF89-67FB0A545544}" srcOrd="0" destOrd="0" parTransId="{E06ED759-F058-E94F-AF32-B789404D30E3}" sibTransId="{382E8B53-29DF-6C4B-9782-ED69850892F1}"/>
    <dgm:cxn modelId="{75CCAF62-5429-9547-889D-978BAD43A6C8}" srcId="{9BA4C018-F652-C44C-8603-1236EDA7F74A}" destId="{F4CE91D4-E9F1-B847-8D5D-BF4731CB2C38}" srcOrd="1" destOrd="0" parTransId="{73BDB4DC-817D-3C4F-AD82-E8A7CB93D021}" sibTransId="{50CC6689-5B4C-AA48-9E71-8D1D668EAB83}"/>
    <dgm:cxn modelId="{B752B972-B3F6-334F-BE5F-068E60A1C964}" type="presOf" srcId="{9BA4C018-F652-C44C-8603-1236EDA7F74A}" destId="{4B25526F-04CF-5940-8B70-F192659244E3}" srcOrd="0" destOrd="0" presId="urn:microsoft.com/office/officeart/2008/layout/LinedList"/>
    <dgm:cxn modelId="{4912A2E3-DB4E-884C-9974-45335677B2A8}" type="presOf" srcId="{AABB06D2-E344-F343-AF89-67FB0A545544}" destId="{CF84369B-414F-DA4C-9B67-8C92AC97E0FF}" srcOrd="0" destOrd="0" presId="urn:microsoft.com/office/officeart/2008/layout/LinedList"/>
    <dgm:cxn modelId="{2917F698-801A-9F45-B413-68CD15495186}" type="presParOf" srcId="{4B25526F-04CF-5940-8B70-F192659244E3}" destId="{16B55937-22F1-BA4A-AD0C-0A3212AC49C3}" srcOrd="0" destOrd="0" presId="urn:microsoft.com/office/officeart/2008/layout/LinedList"/>
    <dgm:cxn modelId="{FF76E0EB-4981-284D-86B2-FDB5631A39CE}" type="presParOf" srcId="{4B25526F-04CF-5940-8B70-F192659244E3}" destId="{3FD657EF-5B58-C247-9FCA-FA3BDE7FD107}" srcOrd="1" destOrd="0" presId="urn:microsoft.com/office/officeart/2008/layout/LinedList"/>
    <dgm:cxn modelId="{31B13DC1-2578-3D47-9F71-EF98428AE5EE}" type="presParOf" srcId="{3FD657EF-5B58-C247-9FCA-FA3BDE7FD107}" destId="{CF84369B-414F-DA4C-9B67-8C92AC97E0FF}" srcOrd="0" destOrd="0" presId="urn:microsoft.com/office/officeart/2008/layout/LinedList"/>
    <dgm:cxn modelId="{357103F2-E587-2B44-8826-A4FA45AD661A}" type="presParOf" srcId="{3FD657EF-5B58-C247-9FCA-FA3BDE7FD107}" destId="{95EF0AC2-0DBE-8940-AF9A-806C0A335F26}" srcOrd="1" destOrd="0" presId="urn:microsoft.com/office/officeart/2008/layout/LinedList"/>
    <dgm:cxn modelId="{209F9000-7E67-9041-8D85-71F590E218B7}" type="presParOf" srcId="{4B25526F-04CF-5940-8B70-F192659244E3}" destId="{93085CB1-AD37-F04E-B9FF-9F1FDCF5B454}" srcOrd="2" destOrd="0" presId="urn:microsoft.com/office/officeart/2008/layout/LinedList"/>
    <dgm:cxn modelId="{A0ECA3C9-77F2-3645-8F89-EDA9EDB003B7}" type="presParOf" srcId="{4B25526F-04CF-5940-8B70-F192659244E3}" destId="{8F7F17F1-845B-9C4A-B9FD-05BCF0FD5416}" srcOrd="3" destOrd="0" presId="urn:microsoft.com/office/officeart/2008/layout/LinedList"/>
    <dgm:cxn modelId="{EFE0B624-2B75-8548-BF8B-CA7F448CB640}" type="presParOf" srcId="{8F7F17F1-845B-9C4A-B9FD-05BCF0FD5416}" destId="{D28DECE1-6671-1543-9FAC-058265A6EDDA}" srcOrd="0" destOrd="0" presId="urn:microsoft.com/office/officeart/2008/layout/LinedList"/>
    <dgm:cxn modelId="{8A8CDB64-97D8-524F-BA28-F0BBFFBDAB53}" type="presParOf" srcId="{8F7F17F1-845B-9C4A-B9FD-05BCF0FD5416}" destId="{5A7FBBA7-FD8E-0044-8453-58F4A950D23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A49261-313B-9745-AC15-EF435988FFB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C9B285DB-9EE0-FA4A-8975-39672A840AD4}">
      <dgm:prSet/>
      <dgm:spPr/>
      <dgm:t>
        <a:bodyPr/>
        <a:lstStyle/>
        <a:p>
          <a:r>
            <a:rPr lang="zh-CN" altLang="en-US" b="0" i="0" u="none"/>
            <a:t>第二十四条 下列建设用地的土地使用权，确属必需的，可以由县级以上人民政府依法批准划拨：</a:t>
          </a:r>
        </a:p>
      </dgm:t>
    </dgm:pt>
    <dgm:pt modelId="{7CC0B461-7E23-0B46-8A0C-82A89E10FF3D}" type="parTrans" cxnId="{BCECAB7D-62BD-3E4B-9B3B-94B9A7E1DE56}">
      <dgm:prSet/>
      <dgm:spPr/>
      <dgm:t>
        <a:bodyPr/>
        <a:lstStyle/>
        <a:p>
          <a:endParaRPr lang="zh-CN" altLang="en-US"/>
        </a:p>
      </dgm:t>
    </dgm:pt>
    <dgm:pt modelId="{5456AECE-80F7-9140-9AD2-3713FB560802}" type="sibTrans" cxnId="{BCECAB7D-62BD-3E4B-9B3B-94B9A7E1DE56}">
      <dgm:prSet/>
      <dgm:spPr/>
      <dgm:t>
        <a:bodyPr/>
        <a:lstStyle/>
        <a:p>
          <a:endParaRPr lang="zh-CN" altLang="en-US"/>
        </a:p>
      </dgm:t>
    </dgm:pt>
    <dgm:pt modelId="{78FC80F0-7EEF-C343-8C49-DD39D3387BB2}">
      <dgm:prSet/>
      <dgm:spPr/>
      <dgm:t>
        <a:bodyPr/>
        <a:lstStyle/>
        <a:p>
          <a:r>
            <a:rPr lang="zh-CN" altLang="en-US" b="0" i="0" u="none"/>
            <a:t>（一）国家机关用地和军事用地；</a:t>
          </a:r>
        </a:p>
      </dgm:t>
    </dgm:pt>
    <dgm:pt modelId="{740FB52D-E66A-104F-A847-B6D6A9300C93}" type="parTrans" cxnId="{7FC0C73D-32F1-FB40-B217-C3A30E9D09A7}">
      <dgm:prSet/>
      <dgm:spPr/>
      <dgm:t>
        <a:bodyPr/>
        <a:lstStyle/>
        <a:p>
          <a:endParaRPr lang="zh-CN" altLang="en-US"/>
        </a:p>
      </dgm:t>
    </dgm:pt>
    <dgm:pt modelId="{8DBF3565-2A0A-D24D-A0F0-6864E6002093}" type="sibTrans" cxnId="{7FC0C73D-32F1-FB40-B217-C3A30E9D09A7}">
      <dgm:prSet/>
      <dgm:spPr/>
      <dgm:t>
        <a:bodyPr/>
        <a:lstStyle/>
        <a:p>
          <a:endParaRPr lang="zh-CN" altLang="en-US"/>
        </a:p>
      </dgm:t>
    </dgm:pt>
    <dgm:pt modelId="{8197EFF9-E852-9A48-95A8-71B0DB30BF46}">
      <dgm:prSet/>
      <dgm:spPr/>
      <dgm:t>
        <a:bodyPr/>
        <a:lstStyle/>
        <a:p>
          <a:r>
            <a:rPr lang="zh-CN" altLang="en-US" b="0" i="0" u="none"/>
            <a:t>（二）城市基础设施用地和公益事业用地；</a:t>
          </a:r>
        </a:p>
      </dgm:t>
    </dgm:pt>
    <dgm:pt modelId="{D75CD639-6B0B-1141-A6DD-31006127CC4D}" type="parTrans" cxnId="{D8691264-5D80-3448-B322-3A2C4AE8240D}">
      <dgm:prSet/>
      <dgm:spPr/>
      <dgm:t>
        <a:bodyPr/>
        <a:lstStyle/>
        <a:p>
          <a:endParaRPr lang="zh-CN" altLang="en-US"/>
        </a:p>
      </dgm:t>
    </dgm:pt>
    <dgm:pt modelId="{86F5B96B-1AB2-B44A-A277-5AD1A0477CDA}" type="sibTrans" cxnId="{D8691264-5D80-3448-B322-3A2C4AE8240D}">
      <dgm:prSet/>
      <dgm:spPr/>
      <dgm:t>
        <a:bodyPr/>
        <a:lstStyle/>
        <a:p>
          <a:endParaRPr lang="zh-CN" altLang="en-US"/>
        </a:p>
      </dgm:t>
    </dgm:pt>
    <dgm:pt modelId="{BEE8D3FC-8926-F14F-BCE2-CF517CF97C82}">
      <dgm:prSet/>
      <dgm:spPr/>
      <dgm:t>
        <a:bodyPr/>
        <a:lstStyle/>
        <a:p>
          <a:r>
            <a:rPr lang="zh-CN" altLang="en-US" b="0" i="0" u="none"/>
            <a:t>（三）国家重点扶持的能源、交通、水利等项目用地；</a:t>
          </a:r>
        </a:p>
      </dgm:t>
    </dgm:pt>
    <dgm:pt modelId="{CD6C0C46-46CB-D04F-A1FA-9FDD9042CDAC}" type="parTrans" cxnId="{17FD3050-0431-C442-8AB1-A2FE5F4C7B2A}">
      <dgm:prSet/>
      <dgm:spPr/>
      <dgm:t>
        <a:bodyPr/>
        <a:lstStyle/>
        <a:p>
          <a:endParaRPr lang="zh-CN" altLang="en-US"/>
        </a:p>
      </dgm:t>
    </dgm:pt>
    <dgm:pt modelId="{DA59D63D-453F-984E-955D-324BF93BA914}" type="sibTrans" cxnId="{17FD3050-0431-C442-8AB1-A2FE5F4C7B2A}">
      <dgm:prSet/>
      <dgm:spPr/>
      <dgm:t>
        <a:bodyPr/>
        <a:lstStyle/>
        <a:p>
          <a:endParaRPr lang="zh-CN" altLang="en-US"/>
        </a:p>
      </dgm:t>
    </dgm:pt>
    <dgm:pt modelId="{C45DA6C2-6F17-7141-B141-28699CFFC8D2}">
      <dgm:prSet/>
      <dgm:spPr/>
      <dgm:t>
        <a:bodyPr/>
        <a:lstStyle/>
        <a:p>
          <a:r>
            <a:rPr lang="zh-CN" altLang="en-US" b="0" i="0" u="none"/>
            <a:t>（四）法律、行政法规规定的其他用地。</a:t>
          </a:r>
        </a:p>
      </dgm:t>
    </dgm:pt>
    <dgm:pt modelId="{ED978331-BA42-594D-846A-65EDADC0E87D}" type="parTrans" cxnId="{FAD2C1B8-98BD-3D46-9909-B576F79C7AC8}">
      <dgm:prSet/>
      <dgm:spPr/>
      <dgm:t>
        <a:bodyPr/>
        <a:lstStyle/>
        <a:p>
          <a:endParaRPr lang="zh-CN" altLang="en-US"/>
        </a:p>
      </dgm:t>
    </dgm:pt>
    <dgm:pt modelId="{09DA77C0-6169-1B4A-B3A8-041DBDA017B3}" type="sibTrans" cxnId="{FAD2C1B8-98BD-3D46-9909-B576F79C7AC8}">
      <dgm:prSet/>
      <dgm:spPr/>
      <dgm:t>
        <a:bodyPr/>
        <a:lstStyle/>
        <a:p>
          <a:endParaRPr lang="zh-CN" altLang="en-US"/>
        </a:p>
      </dgm:t>
    </dgm:pt>
    <dgm:pt modelId="{46C7B31C-84D9-1F40-91C9-49FD74645A0E}" type="pres">
      <dgm:prSet presAssocID="{BCA49261-313B-9745-AC15-EF435988FFB7}" presName="vert0" presStyleCnt="0">
        <dgm:presLayoutVars>
          <dgm:dir/>
          <dgm:animOne val="branch"/>
          <dgm:animLvl val="lvl"/>
        </dgm:presLayoutVars>
      </dgm:prSet>
      <dgm:spPr/>
    </dgm:pt>
    <dgm:pt modelId="{9C68A47B-BAC5-9D44-BD23-E66EF0D84594}" type="pres">
      <dgm:prSet presAssocID="{C9B285DB-9EE0-FA4A-8975-39672A840AD4}" presName="thickLine" presStyleLbl="alignNode1" presStyleIdx="0" presStyleCnt="5"/>
      <dgm:spPr/>
    </dgm:pt>
    <dgm:pt modelId="{C0EF9A64-00FF-2248-847F-118C278557C1}" type="pres">
      <dgm:prSet presAssocID="{C9B285DB-9EE0-FA4A-8975-39672A840AD4}" presName="horz1" presStyleCnt="0"/>
      <dgm:spPr/>
    </dgm:pt>
    <dgm:pt modelId="{CB54361F-20AD-4849-A1EB-D2A40120BB29}" type="pres">
      <dgm:prSet presAssocID="{C9B285DB-9EE0-FA4A-8975-39672A840AD4}" presName="tx1" presStyleLbl="revTx" presStyleIdx="0" presStyleCnt="5"/>
      <dgm:spPr/>
    </dgm:pt>
    <dgm:pt modelId="{40DB7760-C6AE-1A47-817B-B890C71F886C}" type="pres">
      <dgm:prSet presAssocID="{C9B285DB-9EE0-FA4A-8975-39672A840AD4}" presName="vert1" presStyleCnt="0"/>
      <dgm:spPr/>
    </dgm:pt>
    <dgm:pt modelId="{DC543CFB-7D57-2543-840B-C5D4DE87C914}" type="pres">
      <dgm:prSet presAssocID="{78FC80F0-7EEF-C343-8C49-DD39D3387BB2}" presName="thickLine" presStyleLbl="alignNode1" presStyleIdx="1" presStyleCnt="5"/>
      <dgm:spPr/>
    </dgm:pt>
    <dgm:pt modelId="{BC1A75BA-308C-6A49-94ED-6148537B51E3}" type="pres">
      <dgm:prSet presAssocID="{78FC80F0-7EEF-C343-8C49-DD39D3387BB2}" presName="horz1" presStyleCnt="0"/>
      <dgm:spPr/>
    </dgm:pt>
    <dgm:pt modelId="{07C1E448-E9DC-784E-9477-D2962F6C2F46}" type="pres">
      <dgm:prSet presAssocID="{78FC80F0-7EEF-C343-8C49-DD39D3387BB2}" presName="tx1" presStyleLbl="revTx" presStyleIdx="1" presStyleCnt="5"/>
      <dgm:spPr/>
    </dgm:pt>
    <dgm:pt modelId="{FB1DD579-A352-3E42-B1FF-E3F577D42BBD}" type="pres">
      <dgm:prSet presAssocID="{78FC80F0-7EEF-C343-8C49-DD39D3387BB2}" presName="vert1" presStyleCnt="0"/>
      <dgm:spPr/>
    </dgm:pt>
    <dgm:pt modelId="{12A3DEE6-678D-364A-867D-6E5F87CD552C}" type="pres">
      <dgm:prSet presAssocID="{8197EFF9-E852-9A48-95A8-71B0DB30BF46}" presName="thickLine" presStyleLbl="alignNode1" presStyleIdx="2" presStyleCnt="5"/>
      <dgm:spPr/>
    </dgm:pt>
    <dgm:pt modelId="{16C0B2CE-D294-DF4F-B59F-98084D785614}" type="pres">
      <dgm:prSet presAssocID="{8197EFF9-E852-9A48-95A8-71B0DB30BF46}" presName="horz1" presStyleCnt="0"/>
      <dgm:spPr/>
    </dgm:pt>
    <dgm:pt modelId="{212F3EFE-DF3C-6F4C-A84D-0FC8470B5A91}" type="pres">
      <dgm:prSet presAssocID="{8197EFF9-E852-9A48-95A8-71B0DB30BF46}" presName="tx1" presStyleLbl="revTx" presStyleIdx="2" presStyleCnt="5"/>
      <dgm:spPr/>
    </dgm:pt>
    <dgm:pt modelId="{8A3E5ABC-9E8B-FB46-84A1-60A96301A31D}" type="pres">
      <dgm:prSet presAssocID="{8197EFF9-E852-9A48-95A8-71B0DB30BF46}" presName="vert1" presStyleCnt="0"/>
      <dgm:spPr/>
    </dgm:pt>
    <dgm:pt modelId="{B29AF15C-B10F-E145-859A-40D2EB8F6A08}" type="pres">
      <dgm:prSet presAssocID="{BEE8D3FC-8926-F14F-BCE2-CF517CF97C82}" presName="thickLine" presStyleLbl="alignNode1" presStyleIdx="3" presStyleCnt="5"/>
      <dgm:spPr/>
    </dgm:pt>
    <dgm:pt modelId="{5EBC43A9-106B-D24F-AF03-4B4143B04A27}" type="pres">
      <dgm:prSet presAssocID="{BEE8D3FC-8926-F14F-BCE2-CF517CF97C82}" presName="horz1" presStyleCnt="0"/>
      <dgm:spPr/>
    </dgm:pt>
    <dgm:pt modelId="{D3AE2872-CB13-F348-B268-B6DE3D9CA359}" type="pres">
      <dgm:prSet presAssocID="{BEE8D3FC-8926-F14F-BCE2-CF517CF97C82}" presName="tx1" presStyleLbl="revTx" presStyleIdx="3" presStyleCnt="5"/>
      <dgm:spPr/>
    </dgm:pt>
    <dgm:pt modelId="{C77429E8-D0D1-5141-AD44-3547FA52D4A8}" type="pres">
      <dgm:prSet presAssocID="{BEE8D3FC-8926-F14F-BCE2-CF517CF97C82}" presName="vert1" presStyleCnt="0"/>
      <dgm:spPr/>
    </dgm:pt>
    <dgm:pt modelId="{DA111E12-EBFA-8540-81F2-3B101FF1723B}" type="pres">
      <dgm:prSet presAssocID="{C45DA6C2-6F17-7141-B141-28699CFFC8D2}" presName="thickLine" presStyleLbl="alignNode1" presStyleIdx="4" presStyleCnt="5"/>
      <dgm:spPr/>
    </dgm:pt>
    <dgm:pt modelId="{F2F3ACF9-A4DD-8343-A5D9-41FCB0F72C77}" type="pres">
      <dgm:prSet presAssocID="{C45DA6C2-6F17-7141-B141-28699CFFC8D2}" presName="horz1" presStyleCnt="0"/>
      <dgm:spPr/>
    </dgm:pt>
    <dgm:pt modelId="{E5E4B363-6AB6-E849-9ED8-B8DD7FF8239C}" type="pres">
      <dgm:prSet presAssocID="{C45DA6C2-6F17-7141-B141-28699CFFC8D2}" presName="tx1" presStyleLbl="revTx" presStyleIdx="4" presStyleCnt="5"/>
      <dgm:spPr/>
    </dgm:pt>
    <dgm:pt modelId="{7F7D201E-5599-6A4F-92E2-B276A27F4B7C}" type="pres">
      <dgm:prSet presAssocID="{C45DA6C2-6F17-7141-B141-28699CFFC8D2}" presName="vert1" presStyleCnt="0"/>
      <dgm:spPr/>
    </dgm:pt>
  </dgm:ptLst>
  <dgm:cxnLst>
    <dgm:cxn modelId="{C0E9CF25-842A-304F-8676-AA14CDA24EF8}" type="presOf" srcId="{BEE8D3FC-8926-F14F-BCE2-CF517CF97C82}" destId="{D3AE2872-CB13-F348-B268-B6DE3D9CA359}" srcOrd="0" destOrd="0" presId="urn:microsoft.com/office/officeart/2008/layout/LinedList"/>
    <dgm:cxn modelId="{7FC0C73D-32F1-FB40-B217-C3A30E9D09A7}" srcId="{BCA49261-313B-9745-AC15-EF435988FFB7}" destId="{78FC80F0-7EEF-C343-8C49-DD39D3387BB2}" srcOrd="1" destOrd="0" parTransId="{740FB52D-E66A-104F-A847-B6D6A9300C93}" sibTransId="{8DBF3565-2A0A-D24D-A0F0-6864E6002093}"/>
    <dgm:cxn modelId="{13348A4E-F95C-F142-A4D2-4691317486C6}" type="presOf" srcId="{BCA49261-313B-9745-AC15-EF435988FFB7}" destId="{46C7B31C-84D9-1F40-91C9-49FD74645A0E}" srcOrd="0" destOrd="0" presId="urn:microsoft.com/office/officeart/2008/layout/LinedList"/>
    <dgm:cxn modelId="{17FD3050-0431-C442-8AB1-A2FE5F4C7B2A}" srcId="{BCA49261-313B-9745-AC15-EF435988FFB7}" destId="{BEE8D3FC-8926-F14F-BCE2-CF517CF97C82}" srcOrd="3" destOrd="0" parTransId="{CD6C0C46-46CB-D04F-A1FA-9FDD9042CDAC}" sibTransId="{DA59D63D-453F-984E-955D-324BF93BA914}"/>
    <dgm:cxn modelId="{D8691264-5D80-3448-B322-3A2C4AE8240D}" srcId="{BCA49261-313B-9745-AC15-EF435988FFB7}" destId="{8197EFF9-E852-9A48-95A8-71B0DB30BF46}" srcOrd="2" destOrd="0" parTransId="{D75CD639-6B0B-1141-A6DD-31006127CC4D}" sibTransId="{86F5B96B-1AB2-B44A-A277-5AD1A0477CDA}"/>
    <dgm:cxn modelId="{8D409D65-6071-2447-8579-6AF1808B9A56}" type="presOf" srcId="{78FC80F0-7EEF-C343-8C49-DD39D3387BB2}" destId="{07C1E448-E9DC-784E-9477-D2962F6C2F46}" srcOrd="0" destOrd="0" presId="urn:microsoft.com/office/officeart/2008/layout/LinedList"/>
    <dgm:cxn modelId="{BCECAB7D-62BD-3E4B-9B3B-94B9A7E1DE56}" srcId="{BCA49261-313B-9745-AC15-EF435988FFB7}" destId="{C9B285DB-9EE0-FA4A-8975-39672A840AD4}" srcOrd="0" destOrd="0" parTransId="{7CC0B461-7E23-0B46-8A0C-82A89E10FF3D}" sibTransId="{5456AECE-80F7-9140-9AD2-3713FB560802}"/>
    <dgm:cxn modelId="{A0F1329B-906B-E048-BC2A-1E9CC2A6528C}" type="presOf" srcId="{C45DA6C2-6F17-7141-B141-28699CFFC8D2}" destId="{E5E4B363-6AB6-E849-9ED8-B8DD7FF8239C}" srcOrd="0" destOrd="0" presId="urn:microsoft.com/office/officeart/2008/layout/LinedList"/>
    <dgm:cxn modelId="{FAD2C1B8-98BD-3D46-9909-B576F79C7AC8}" srcId="{BCA49261-313B-9745-AC15-EF435988FFB7}" destId="{C45DA6C2-6F17-7141-B141-28699CFFC8D2}" srcOrd="4" destOrd="0" parTransId="{ED978331-BA42-594D-846A-65EDADC0E87D}" sibTransId="{09DA77C0-6169-1B4A-B3A8-041DBDA017B3}"/>
    <dgm:cxn modelId="{9D6396CA-69EC-684E-9CAE-BF19005FFD5B}" type="presOf" srcId="{C9B285DB-9EE0-FA4A-8975-39672A840AD4}" destId="{CB54361F-20AD-4849-A1EB-D2A40120BB29}" srcOrd="0" destOrd="0" presId="urn:microsoft.com/office/officeart/2008/layout/LinedList"/>
    <dgm:cxn modelId="{38DBF3F9-2781-4343-B22F-17A5213235B6}" type="presOf" srcId="{8197EFF9-E852-9A48-95A8-71B0DB30BF46}" destId="{212F3EFE-DF3C-6F4C-A84D-0FC8470B5A91}" srcOrd="0" destOrd="0" presId="urn:microsoft.com/office/officeart/2008/layout/LinedList"/>
    <dgm:cxn modelId="{AE7FAF3D-0B65-BA40-8EE9-DF8AE00AD46C}" type="presParOf" srcId="{46C7B31C-84D9-1F40-91C9-49FD74645A0E}" destId="{9C68A47B-BAC5-9D44-BD23-E66EF0D84594}" srcOrd="0" destOrd="0" presId="urn:microsoft.com/office/officeart/2008/layout/LinedList"/>
    <dgm:cxn modelId="{CA0F09CE-2132-4049-A4C9-F63E05F85AB4}" type="presParOf" srcId="{46C7B31C-84D9-1F40-91C9-49FD74645A0E}" destId="{C0EF9A64-00FF-2248-847F-118C278557C1}" srcOrd="1" destOrd="0" presId="urn:microsoft.com/office/officeart/2008/layout/LinedList"/>
    <dgm:cxn modelId="{530991A7-E7C0-7C4F-BB9E-95086A284A1A}" type="presParOf" srcId="{C0EF9A64-00FF-2248-847F-118C278557C1}" destId="{CB54361F-20AD-4849-A1EB-D2A40120BB29}" srcOrd="0" destOrd="0" presId="urn:microsoft.com/office/officeart/2008/layout/LinedList"/>
    <dgm:cxn modelId="{ABEA2628-73AE-8449-BD23-C9F1B946AD0E}" type="presParOf" srcId="{C0EF9A64-00FF-2248-847F-118C278557C1}" destId="{40DB7760-C6AE-1A47-817B-B890C71F886C}" srcOrd="1" destOrd="0" presId="urn:microsoft.com/office/officeart/2008/layout/LinedList"/>
    <dgm:cxn modelId="{8404F7D5-2416-B040-A67C-F49AC4CC81E4}" type="presParOf" srcId="{46C7B31C-84D9-1F40-91C9-49FD74645A0E}" destId="{DC543CFB-7D57-2543-840B-C5D4DE87C914}" srcOrd="2" destOrd="0" presId="urn:microsoft.com/office/officeart/2008/layout/LinedList"/>
    <dgm:cxn modelId="{7BB2A40E-EF0D-5D41-BE9C-6F9A966ABF60}" type="presParOf" srcId="{46C7B31C-84D9-1F40-91C9-49FD74645A0E}" destId="{BC1A75BA-308C-6A49-94ED-6148537B51E3}" srcOrd="3" destOrd="0" presId="urn:microsoft.com/office/officeart/2008/layout/LinedList"/>
    <dgm:cxn modelId="{87E58B75-6D2B-1642-96F3-E5E6C5567916}" type="presParOf" srcId="{BC1A75BA-308C-6A49-94ED-6148537B51E3}" destId="{07C1E448-E9DC-784E-9477-D2962F6C2F46}" srcOrd="0" destOrd="0" presId="urn:microsoft.com/office/officeart/2008/layout/LinedList"/>
    <dgm:cxn modelId="{F3190FB3-9D40-C14D-A077-8A0076ECAF0F}" type="presParOf" srcId="{BC1A75BA-308C-6A49-94ED-6148537B51E3}" destId="{FB1DD579-A352-3E42-B1FF-E3F577D42BBD}" srcOrd="1" destOrd="0" presId="urn:microsoft.com/office/officeart/2008/layout/LinedList"/>
    <dgm:cxn modelId="{37393D07-B139-F340-9F01-48909C964CF8}" type="presParOf" srcId="{46C7B31C-84D9-1F40-91C9-49FD74645A0E}" destId="{12A3DEE6-678D-364A-867D-6E5F87CD552C}" srcOrd="4" destOrd="0" presId="urn:microsoft.com/office/officeart/2008/layout/LinedList"/>
    <dgm:cxn modelId="{6146FC58-D6BA-FA48-8B6B-51455E62392C}" type="presParOf" srcId="{46C7B31C-84D9-1F40-91C9-49FD74645A0E}" destId="{16C0B2CE-D294-DF4F-B59F-98084D785614}" srcOrd="5" destOrd="0" presId="urn:microsoft.com/office/officeart/2008/layout/LinedList"/>
    <dgm:cxn modelId="{7A07B323-062D-EC45-8B33-6F795017318C}" type="presParOf" srcId="{16C0B2CE-D294-DF4F-B59F-98084D785614}" destId="{212F3EFE-DF3C-6F4C-A84D-0FC8470B5A91}" srcOrd="0" destOrd="0" presId="urn:microsoft.com/office/officeart/2008/layout/LinedList"/>
    <dgm:cxn modelId="{F8EC4DC4-DE3D-9D44-8E2F-E1629A34B728}" type="presParOf" srcId="{16C0B2CE-D294-DF4F-B59F-98084D785614}" destId="{8A3E5ABC-9E8B-FB46-84A1-60A96301A31D}" srcOrd="1" destOrd="0" presId="urn:microsoft.com/office/officeart/2008/layout/LinedList"/>
    <dgm:cxn modelId="{D58B42D7-8CD7-3043-9813-2442BC2BF869}" type="presParOf" srcId="{46C7B31C-84D9-1F40-91C9-49FD74645A0E}" destId="{B29AF15C-B10F-E145-859A-40D2EB8F6A08}" srcOrd="6" destOrd="0" presId="urn:microsoft.com/office/officeart/2008/layout/LinedList"/>
    <dgm:cxn modelId="{9C0181AD-024A-FD4F-B10F-720DF120DAFA}" type="presParOf" srcId="{46C7B31C-84D9-1F40-91C9-49FD74645A0E}" destId="{5EBC43A9-106B-D24F-AF03-4B4143B04A27}" srcOrd="7" destOrd="0" presId="urn:microsoft.com/office/officeart/2008/layout/LinedList"/>
    <dgm:cxn modelId="{AB356A90-AE2F-0747-AF73-8E4B648D4D34}" type="presParOf" srcId="{5EBC43A9-106B-D24F-AF03-4B4143B04A27}" destId="{D3AE2872-CB13-F348-B268-B6DE3D9CA359}" srcOrd="0" destOrd="0" presId="urn:microsoft.com/office/officeart/2008/layout/LinedList"/>
    <dgm:cxn modelId="{55040E52-0B4E-7D41-AA05-2BA186EE0FDB}" type="presParOf" srcId="{5EBC43A9-106B-D24F-AF03-4B4143B04A27}" destId="{C77429E8-D0D1-5141-AD44-3547FA52D4A8}" srcOrd="1" destOrd="0" presId="urn:microsoft.com/office/officeart/2008/layout/LinedList"/>
    <dgm:cxn modelId="{939F9D0A-E1C0-094E-976F-153B319C30DA}" type="presParOf" srcId="{46C7B31C-84D9-1F40-91C9-49FD74645A0E}" destId="{DA111E12-EBFA-8540-81F2-3B101FF1723B}" srcOrd="8" destOrd="0" presId="urn:microsoft.com/office/officeart/2008/layout/LinedList"/>
    <dgm:cxn modelId="{7E72BCDA-4C34-8448-AF1C-282CDD84E023}" type="presParOf" srcId="{46C7B31C-84D9-1F40-91C9-49FD74645A0E}" destId="{F2F3ACF9-A4DD-8343-A5D9-41FCB0F72C77}" srcOrd="9" destOrd="0" presId="urn:microsoft.com/office/officeart/2008/layout/LinedList"/>
    <dgm:cxn modelId="{300D1F7C-68DA-6B4C-9CFF-C5B51D436694}" type="presParOf" srcId="{F2F3ACF9-A4DD-8343-A5D9-41FCB0F72C77}" destId="{E5E4B363-6AB6-E849-9ED8-B8DD7FF8239C}" srcOrd="0" destOrd="0" presId="urn:microsoft.com/office/officeart/2008/layout/LinedList"/>
    <dgm:cxn modelId="{968D959E-DFD6-4741-A6C8-309349D66220}" type="presParOf" srcId="{F2F3ACF9-A4DD-8343-A5D9-41FCB0F72C77}" destId="{7F7D201E-5599-6A4F-92E2-B276A27F4B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5A2993-A5EF-2948-BAE3-0149793D068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0247F7CF-E745-CF49-A891-E0591FCBB07D}">
      <dgm:prSet/>
      <dgm:spPr/>
      <dgm:t>
        <a:bodyPr/>
        <a:lstStyle/>
        <a:p>
          <a:r>
            <a:rPr lang="zh-CN" altLang="en-US" b="0" i="0" u="none"/>
            <a:t>第二十五条 房地产开发必须严格执行城市规划，按照经济效益、社会效益、环境效益相统一的原则，实行全面规划、合理布局、综合开发、配套建设。</a:t>
          </a:r>
        </a:p>
      </dgm:t>
    </dgm:pt>
    <dgm:pt modelId="{37C9B058-0D3A-3F4D-8046-CE1BAAF0350A}" type="parTrans" cxnId="{3473E41E-A07E-A446-A265-59A44CB972E3}">
      <dgm:prSet/>
      <dgm:spPr/>
      <dgm:t>
        <a:bodyPr/>
        <a:lstStyle/>
        <a:p>
          <a:endParaRPr lang="zh-CN" altLang="en-US"/>
        </a:p>
      </dgm:t>
    </dgm:pt>
    <dgm:pt modelId="{28C23D61-2DCF-8F4A-A918-7C8DEFB7B246}" type="sibTrans" cxnId="{3473E41E-A07E-A446-A265-59A44CB972E3}">
      <dgm:prSet/>
      <dgm:spPr/>
      <dgm:t>
        <a:bodyPr/>
        <a:lstStyle/>
        <a:p>
          <a:endParaRPr lang="zh-CN" altLang="en-US"/>
        </a:p>
      </dgm:t>
    </dgm:pt>
    <dgm:pt modelId="{00508ED5-0D74-7B4D-BAEE-1710D57EB017}">
      <dgm:prSet/>
      <dgm:spPr/>
      <dgm:t>
        <a:bodyPr/>
        <a:lstStyle/>
        <a:p>
          <a:r>
            <a:rPr lang="zh-CN" altLang="en-US" b="0" i="0" u="none"/>
            <a:t>第二十六条 以出让方式取得土地使用权进行房地产开发的，必须按照土地使用权出让合同约定的土地用途、动工开发期限开发土地。 超过出让合同约定的动工开发日期满一年未动工开发的，可以征收相当于土地使用权出让金百分之二十以下的土地闲置费； 满二年未动工开发的，可以无偿收回土地使用权； 但是，因不可抗力或者政府、政府有关部门的行为或者动工开发必需的前期工作造成动工开发迟延的除外。</a:t>
          </a:r>
        </a:p>
      </dgm:t>
    </dgm:pt>
    <dgm:pt modelId="{6736DA5C-BF54-F345-9DC9-8D2E7DCC4A86}" type="parTrans" cxnId="{ACDF0A52-8A68-114B-9DA5-AB59A0EA50C2}">
      <dgm:prSet/>
      <dgm:spPr/>
      <dgm:t>
        <a:bodyPr/>
        <a:lstStyle/>
        <a:p>
          <a:endParaRPr lang="zh-CN" altLang="en-US"/>
        </a:p>
      </dgm:t>
    </dgm:pt>
    <dgm:pt modelId="{EB291E2C-8ACC-1144-B4D8-C966A68B8C57}" type="sibTrans" cxnId="{ACDF0A52-8A68-114B-9DA5-AB59A0EA50C2}">
      <dgm:prSet/>
      <dgm:spPr/>
      <dgm:t>
        <a:bodyPr/>
        <a:lstStyle/>
        <a:p>
          <a:endParaRPr lang="zh-CN" altLang="en-US"/>
        </a:p>
      </dgm:t>
    </dgm:pt>
    <dgm:pt modelId="{885390C9-C75A-CD49-BC3C-AD68DF59CE28}">
      <dgm:prSet/>
      <dgm:spPr/>
      <dgm:t>
        <a:bodyPr/>
        <a:lstStyle/>
        <a:p>
          <a:r>
            <a:rPr lang="zh-CN" altLang="en-US" b="0" i="0" u="none"/>
            <a:t>第二十七条 房地产开发项目的设计、施工，必须符合国家的有关标准和规范。</a:t>
          </a:r>
        </a:p>
      </dgm:t>
    </dgm:pt>
    <dgm:pt modelId="{8D95B5F5-D5B1-B84A-B04C-5FE8C74A21B1}" type="parTrans" cxnId="{95CD5941-26BA-D44E-9043-35D2CE251BF4}">
      <dgm:prSet/>
      <dgm:spPr/>
      <dgm:t>
        <a:bodyPr/>
        <a:lstStyle/>
        <a:p>
          <a:endParaRPr lang="zh-CN" altLang="en-US"/>
        </a:p>
      </dgm:t>
    </dgm:pt>
    <dgm:pt modelId="{FA4D9610-1D0E-6E4C-9217-6DE8FC363829}" type="sibTrans" cxnId="{95CD5941-26BA-D44E-9043-35D2CE251BF4}">
      <dgm:prSet/>
      <dgm:spPr/>
      <dgm:t>
        <a:bodyPr/>
        <a:lstStyle/>
        <a:p>
          <a:endParaRPr lang="zh-CN" altLang="en-US"/>
        </a:p>
      </dgm:t>
    </dgm:pt>
    <dgm:pt modelId="{31219F45-606E-0D43-ADA6-3B0946BC9608}">
      <dgm:prSet/>
      <dgm:spPr/>
      <dgm:t>
        <a:bodyPr/>
        <a:lstStyle/>
        <a:p>
          <a:r>
            <a:rPr lang="zh-CN" altLang="en-US" b="0" i="0" u="none"/>
            <a:t>房地产开发项目竣工，经验收合格后，方可交付使用。</a:t>
          </a:r>
        </a:p>
      </dgm:t>
    </dgm:pt>
    <dgm:pt modelId="{6A9C2FAB-1E95-4748-A259-C34A007B0E75}" type="parTrans" cxnId="{314AD0DB-DBE0-B64A-B4AB-FBC747551E52}">
      <dgm:prSet/>
      <dgm:spPr/>
      <dgm:t>
        <a:bodyPr/>
        <a:lstStyle/>
        <a:p>
          <a:endParaRPr lang="zh-CN" altLang="en-US"/>
        </a:p>
      </dgm:t>
    </dgm:pt>
    <dgm:pt modelId="{2D701C01-627C-D04E-922C-68B40215D008}" type="sibTrans" cxnId="{314AD0DB-DBE0-B64A-B4AB-FBC747551E52}">
      <dgm:prSet/>
      <dgm:spPr/>
      <dgm:t>
        <a:bodyPr/>
        <a:lstStyle/>
        <a:p>
          <a:endParaRPr lang="zh-CN" altLang="en-US"/>
        </a:p>
      </dgm:t>
    </dgm:pt>
    <dgm:pt modelId="{1713FF07-6D75-BE45-AE7D-9AE98E2C0C06}" type="pres">
      <dgm:prSet presAssocID="{7A5A2993-A5EF-2948-BAE3-0149793D0689}" presName="vert0" presStyleCnt="0">
        <dgm:presLayoutVars>
          <dgm:dir/>
          <dgm:animOne val="branch"/>
          <dgm:animLvl val="lvl"/>
        </dgm:presLayoutVars>
      </dgm:prSet>
      <dgm:spPr/>
    </dgm:pt>
    <dgm:pt modelId="{4C0BA761-6473-5A43-9383-D24090ADBE4B}" type="pres">
      <dgm:prSet presAssocID="{0247F7CF-E745-CF49-A891-E0591FCBB07D}" presName="thickLine" presStyleLbl="alignNode1" presStyleIdx="0" presStyleCnt="4"/>
      <dgm:spPr/>
    </dgm:pt>
    <dgm:pt modelId="{E8B971A9-05A8-0843-9162-19A8B376D6ED}" type="pres">
      <dgm:prSet presAssocID="{0247F7CF-E745-CF49-A891-E0591FCBB07D}" presName="horz1" presStyleCnt="0"/>
      <dgm:spPr/>
    </dgm:pt>
    <dgm:pt modelId="{F2D8A200-6AA6-9F44-9467-05B1E474B980}" type="pres">
      <dgm:prSet presAssocID="{0247F7CF-E745-CF49-A891-E0591FCBB07D}" presName="tx1" presStyleLbl="revTx" presStyleIdx="0" presStyleCnt="4"/>
      <dgm:spPr/>
    </dgm:pt>
    <dgm:pt modelId="{59CC75DF-79DA-3443-899B-2086ABDA1598}" type="pres">
      <dgm:prSet presAssocID="{0247F7CF-E745-CF49-A891-E0591FCBB07D}" presName="vert1" presStyleCnt="0"/>
      <dgm:spPr/>
    </dgm:pt>
    <dgm:pt modelId="{FE1DBAF2-9B18-C34B-875B-83A25E9ADD6D}" type="pres">
      <dgm:prSet presAssocID="{00508ED5-0D74-7B4D-BAEE-1710D57EB017}" presName="thickLine" presStyleLbl="alignNode1" presStyleIdx="1" presStyleCnt="4"/>
      <dgm:spPr/>
    </dgm:pt>
    <dgm:pt modelId="{2F0C82B8-65BA-5943-AD71-387F465C106A}" type="pres">
      <dgm:prSet presAssocID="{00508ED5-0D74-7B4D-BAEE-1710D57EB017}" presName="horz1" presStyleCnt="0"/>
      <dgm:spPr/>
    </dgm:pt>
    <dgm:pt modelId="{A95CCD95-D447-3045-B53D-2ACA17CCD810}" type="pres">
      <dgm:prSet presAssocID="{00508ED5-0D74-7B4D-BAEE-1710D57EB017}" presName="tx1" presStyleLbl="revTx" presStyleIdx="1" presStyleCnt="4"/>
      <dgm:spPr/>
    </dgm:pt>
    <dgm:pt modelId="{EFA0D980-B5B4-7B4B-B65B-4F0195055426}" type="pres">
      <dgm:prSet presAssocID="{00508ED5-0D74-7B4D-BAEE-1710D57EB017}" presName="vert1" presStyleCnt="0"/>
      <dgm:spPr/>
    </dgm:pt>
    <dgm:pt modelId="{228BEC95-3809-BE44-B12E-6371016815B6}" type="pres">
      <dgm:prSet presAssocID="{885390C9-C75A-CD49-BC3C-AD68DF59CE28}" presName="thickLine" presStyleLbl="alignNode1" presStyleIdx="2" presStyleCnt="4"/>
      <dgm:spPr/>
    </dgm:pt>
    <dgm:pt modelId="{3EC0C4C4-C220-5249-8402-8E5D90A1021E}" type="pres">
      <dgm:prSet presAssocID="{885390C9-C75A-CD49-BC3C-AD68DF59CE28}" presName="horz1" presStyleCnt="0"/>
      <dgm:spPr/>
    </dgm:pt>
    <dgm:pt modelId="{7D68DE2C-F375-7E4E-98DD-557C3C0A5A2F}" type="pres">
      <dgm:prSet presAssocID="{885390C9-C75A-CD49-BC3C-AD68DF59CE28}" presName="tx1" presStyleLbl="revTx" presStyleIdx="2" presStyleCnt="4"/>
      <dgm:spPr/>
    </dgm:pt>
    <dgm:pt modelId="{53818C60-795A-1F44-BA5C-F62BFDC003DA}" type="pres">
      <dgm:prSet presAssocID="{885390C9-C75A-CD49-BC3C-AD68DF59CE28}" presName="vert1" presStyleCnt="0"/>
      <dgm:spPr/>
    </dgm:pt>
    <dgm:pt modelId="{89C10D1B-11F3-D740-8420-40270A2ED6CD}" type="pres">
      <dgm:prSet presAssocID="{31219F45-606E-0D43-ADA6-3B0946BC9608}" presName="thickLine" presStyleLbl="alignNode1" presStyleIdx="3" presStyleCnt="4"/>
      <dgm:spPr/>
    </dgm:pt>
    <dgm:pt modelId="{DA832F56-1EC1-5D43-9A28-CFBA5A9A9620}" type="pres">
      <dgm:prSet presAssocID="{31219F45-606E-0D43-ADA6-3B0946BC9608}" presName="horz1" presStyleCnt="0"/>
      <dgm:spPr/>
    </dgm:pt>
    <dgm:pt modelId="{F7904248-6614-3244-83E2-C94F801B58BC}" type="pres">
      <dgm:prSet presAssocID="{31219F45-606E-0D43-ADA6-3B0946BC9608}" presName="tx1" presStyleLbl="revTx" presStyleIdx="3" presStyleCnt="4"/>
      <dgm:spPr/>
    </dgm:pt>
    <dgm:pt modelId="{F0CFA970-72DA-D04C-A911-B6C71F9EDAD5}" type="pres">
      <dgm:prSet presAssocID="{31219F45-606E-0D43-ADA6-3B0946BC9608}" presName="vert1" presStyleCnt="0"/>
      <dgm:spPr/>
    </dgm:pt>
  </dgm:ptLst>
  <dgm:cxnLst>
    <dgm:cxn modelId="{3473E41E-A07E-A446-A265-59A44CB972E3}" srcId="{7A5A2993-A5EF-2948-BAE3-0149793D0689}" destId="{0247F7CF-E745-CF49-A891-E0591FCBB07D}" srcOrd="0" destOrd="0" parTransId="{37C9B058-0D3A-3F4D-8046-CE1BAAF0350A}" sibTransId="{28C23D61-2DCF-8F4A-A918-7C8DEFB7B246}"/>
    <dgm:cxn modelId="{CDA28324-42D7-FA4D-BD83-B7EF698DD46E}" type="presOf" srcId="{7A5A2993-A5EF-2948-BAE3-0149793D0689}" destId="{1713FF07-6D75-BE45-AE7D-9AE98E2C0C06}" srcOrd="0" destOrd="0" presId="urn:microsoft.com/office/officeart/2008/layout/LinedList"/>
    <dgm:cxn modelId="{95CD5941-26BA-D44E-9043-35D2CE251BF4}" srcId="{7A5A2993-A5EF-2948-BAE3-0149793D0689}" destId="{885390C9-C75A-CD49-BC3C-AD68DF59CE28}" srcOrd="2" destOrd="0" parTransId="{8D95B5F5-D5B1-B84A-B04C-5FE8C74A21B1}" sibTransId="{FA4D9610-1D0E-6E4C-9217-6DE8FC363829}"/>
    <dgm:cxn modelId="{ACDF0A52-8A68-114B-9DA5-AB59A0EA50C2}" srcId="{7A5A2993-A5EF-2948-BAE3-0149793D0689}" destId="{00508ED5-0D74-7B4D-BAEE-1710D57EB017}" srcOrd="1" destOrd="0" parTransId="{6736DA5C-BF54-F345-9DC9-8D2E7DCC4A86}" sibTransId="{EB291E2C-8ACC-1144-B4D8-C966A68B8C57}"/>
    <dgm:cxn modelId="{1F30D95A-D2C7-194E-BC9F-68320619867A}" type="presOf" srcId="{00508ED5-0D74-7B4D-BAEE-1710D57EB017}" destId="{A95CCD95-D447-3045-B53D-2ACA17CCD810}" srcOrd="0" destOrd="0" presId="urn:microsoft.com/office/officeart/2008/layout/LinedList"/>
    <dgm:cxn modelId="{4B661B78-624F-1F43-BD1C-24B4361618BF}" type="presOf" srcId="{31219F45-606E-0D43-ADA6-3B0946BC9608}" destId="{F7904248-6614-3244-83E2-C94F801B58BC}" srcOrd="0" destOrd="0" presId="urn:microsoft.com/office/officeart/2008/layout/LinedList"/>
    <dgm:cxn modelId="{91457284-CC54-3441-A613-EFCDED2840D7}" type="presOf" srcId="{885390C9-C75A-CD49-BC3C-AD68DF59CE28}" destId="{7D68DE2C-F375-7E4E-98DD-557C3C0A5A2F}" srcOrd="0" destOrd="0" presId="urn:microsoft.com/office/officeart/2008/layout/LinedList"/>
    <dgm:cxn modelId="{8C93108C-9ED8-D244-B6DC-B5BF69E14683}" type="presOf" srcId="{0247F7CF-E745-CF49-A891-E0591FCBB07D}" destId="{F2D8A200-6AA6-9F44-9467-05B1E474B980}" srcOrd="0" destOrd="0" presId="urn:microsoft.com/office/officeart/2008/layout/LinedList"/>
    <dgm:cxn modelId="{314AD0DB-DBE0-B64A-B4AB-FBC747551E52}" srcId="{7A5A2993-A5EF-2948-BAE3-0149793D0689}" destId="{31219F45-606E-0D43-ADA6-3B0946BC9608}" srcOrd="3" destOrd="0" parTransId="{6A9C2FAB-1E95-4748-A259-C34A007B0E75}" sibTransId="{2D701C01-627C-D04E-922C-68B40215D008}"/>
    <dgm:cxn modelId="{1099E0D6-2047-4F47-8781-189B65C8721C}" type="presParOf" srcId="{1713FF07-6D75-BE45-AE7D-9AE98E2C0C06}" destId="{4C0BA761-6473-5A43-9383-D24090ADBE4B}" srcOrd="0" destOrd="0" presId="urn:microsoft.com/office/officeart/2008/layout/LinedList"/>
    <dgm:cxn modelId="{AA4EE5D0-B491-1241-9174-44FDF87D1A81}" type="presParOf" srcId="{1713FF07-6D75-BE45-AE7D-9AE98E2C0C06}" destId="{E8B971A9-05A8-0843-9162-19A8B376D6ED}" srcOrd="1" destOrd="0" presId="urn:microsoft.com/office/officeart/2008/layout/LinedList"/>
    <dgm:cxn modelId="{781B935E-7C1B-164D-9E4C-F10C100C6352}" type="presParOf" srcId="{E8B971A9-05A8-0843-9162-19A8B376D6ED}" destId="{F2D8A200-6AA6-9F44-9467-05B1E474B980}" srcOrd="0" destOrd="0" presId="urn:microsoft.com/office/officeart/2008/layout/LinedList"/>
    <dgm:cxn modelId="{6FE84CAB-F195-F449-A6A8-03241308E121}" type="presParOf" srcId="{E8B971A9-05A8-0843-9162-19A8B376D6ED}" destId="{59CC75DF-79DA-3443-899B-2086ABDA1598}" srcOrd="1" destOrd="0" presId="urn:microsoft.com/office/officeart/2008/layout/LinedList"/>
    <dgm:cxn modelId="{5E25A82B-D8EB-0548-9682-63AC28B40700}" type="presParOf" srcId="{1713FF07-6D75-BE45-AE7D-9AE98E2C0C06}" destId="{FE1DBAF2-9B18-C34B-875B-83A25E9ADD6D}" srcOrd="2" destOrd="0" presId="urn:microsoft.com/office/officeart/2008/layout/LinedList"/>
    <dgm:cxn modelId="{F3AB5E81-2215-A844-8295-BBBFC9A57A56}" type="presParOf" srcId="{1713FF07-6D75-BE45-AE7D-9AE98E2C0C06}" destId="{2F0C82B8-65BA-5943-AD71-387F465C106A}" srcOrd="3" destOrd="0" presId="urn:microsoft.com/office/officeart/2008/layout/LinedList"/>
    <dgm:cxn modelId="{D49BF28B-2E53-134D-AEFA-C13060DD4F97}" type="presParOf" srcId="{2F0C82B8-65BA-5943-AD71-387F465C106A}" destId="{A95CCD95-D447-3045-B53D-2ACA17CCD810}" srcOrd="0" destOrd="0" presId="urn:microsoft.com/office/officeart/2008/layout/LinedList"/>
    <dgm:cxn modelId="{F01F56AD-EF8D-2748-812E-74A568EC0D6C}" type="presParOf" srcId="{2F0C82B8-65BA-5943-AD71-387F465C106A}" destId="{EFA0D980-B5B4-7B4B-B65B-4F0195055426}" srcOrd="1" destOrd="0" presId="urn:microsoft.com/office/officeart/2008/layout/LinedList"/>
    <dgm:cxn modelId="{2C9420CF-A987-6E45-B7D0-1E869B8B2C79}" type="presParOf" srcId="{1713FF07-6D75-BE45-AE7D-9AE98E2C0C06}" destId="{228BEC95-3809-BE44-B12E-6371016815B6}" srcOrd="4" destOrd="0" presId="urn:microsoft.com/office/officeart/2008/layout/LinedList"/>
    <dgm:cxn modelId="{03E31240-754F-3941-8DC9-973C05D807FC}" type="presParOf" srcId="{1713FF07-6D75-BE45-AE7D-9AE98E2C0C06}" destId="{3EC0C4C4-C220-5249-8402-8E5D90A1021E}" srcOrd="5" destOrd="0" presId="urn:microsoft.com/office/officeart/2008/layout/LinedList"/>
    <dgm:cxn modelId="{6CD0C517-0EE9-4848-BBEC-1E24AED16004}" type="presParOf" srcId="{3EC0C4C4-C220-5249-8402-8E5D90A1021E}" destId="{7D68DE2C-F375-7E4E-98DD-557C3C0A5A2F}" srcOrd="0" destOrd="0" presId="urn:microsoft.com/office/officeart/2008/layout/LinedList"/>
    <dgm:cxn modelId="{EFE3FE08-0B05-7E44-B4FC-25BF1048D87F}" type="presParOf" srcId="{3EC0C4C4-C220-5249-8402-8E5D90A1021E}" destId="{53818C60-795A-1F44-BA5C-F62BFDC003DA}" srcOrd="1" destOrd="0" presId="urn:microsoft.com/office/officeart/2008/layout/LinedList"/>
    <dgm:cxn modelId="{4AFF310D-117F-1947-82BC-245D3625A217}" type="presParOf" srcId="{1713FF07-6D75-BE45-AE7D-9AE98E2C0C06}" destId="{89C10D1B-11F3-D740-8420-40270A2ED6CD}" srcOrd="6" destOrd="0" presId="urn:microsoft.com/office/officeart/2008/layout/LinedList"/>
    <dgm:cxn modelId="{88893412-39D2-524B-B4AB-358C1E8BD6A2}" type="presParOf" srcId="{1713FF07-6D75-BE45-AE7D-9AE98E2C0C06}" destId="{DA832F56-1EC1-5D43-9A28-CFBA5A9A9620}" srcOrd="7" destOrd="0" presId="urn:microsoft.com/office/officeart/2008/layout/LinedList"/>
    <dgm:cxn modelId="{4B630B26-2DF2-E142-9ADB-50F2F1BC4C63}" type="presParOf" srcId="{DA832F56-1EC1-5D43-9A28-CFBA5A9A9620}" destId="{F7904248-6614-3244-83E2-C94F801B58BC}" srcOrd="0" destOrd="0" presId="urn:microsoft.com/office/officeart/2008/layout/LinedList"/>
    <dgm:cxn modelId="{78445742-6222-1A47-AED8-A886E706BD85}" type="presParOf" srcId="{DA832F56-1EC1-5D43-9A28-CFBA5A9A9620}" destId="{F0CFA970-72DA-D04C-A911-B6C71F9EDA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A4E33-8A98-EA49-9A39-463BA7C3C12F}">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699B2C-9CB2-6748-BCE5-DD235147C2CF}">
      <dsp:nvSpPr>
        <dsp:cNvPr id="0" name=""/>
        <dsp:cNvSpPr/>
      </dsp:nvSpPr>
      <dsp:spPr>
        <a:xfrm>
          <a:off x="0" y="623"/>
          <a:ext cx="6492875" cy="36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第一章 总 则</a:t>
          </a:r>
        </a:p>
      </dsp:txBody>
      <dsp:txXfrm>
        <a:off x="0" y="623"/>
        <a:ext cx="6492875" cy="364582"/>
      </dsp:txXfrm>
    </dsp:sp>
    <dsp:sp modelId="{B31A4175-C8D0-7345-8CDC-9EF4D6ECF338}">
      <dsp:nvSpPr>
        <dsp:cNvPr id="0" name=""/>
        <dsp:cNvSpPr/>
      </dsp:nvSpPr>
      <dsp:spPr>
        <a:xfrm>
          <a:off x="0" y="365205"/>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5EE1C-BBCF-294F-9EB1-6917AFA62F91}">
      <dsp:nvSpPr>
        <dsp:cNvPr id="0" name=""/>
        <dsp:cNvSpPr/>
      </dsp:nvSpPr>
      <dsp:spPr>
        <a:xfrm>
          <a:off x="0" y="365205"/>
          <a:ext cx="6492875" cy="36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第二章 房地产开发用地</a:t>
          </a:r>
        </a:p>
      </dsp:txBody>
      <dsp:txXfrm>
        <a:off x="0" y="365205"/>
        <a:ext cx="6492875" cy="364582"/>
      </dsp:txXfrm>
    </dsp:sp>
    <dsp:sp modelId="{2213E8D4-F4BC-1941-B518-0FA765213A97}">
      <dsp:nvSpPr>
        <dsp:cNvPr id="0" name=""/>
        <dsp:cNvSpPr/>
      </dsp:nvSpPr>
      <dsp:spPr>
        <a:xfrm>
          <a:off x="0" y="729788"/>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9F0C0-4DCE-EA4A-9660-D18B2B928D7C}">
      <dsp:nvSpPr>
        <dsp:cNvPr id="0" name=""/>
        <dsp:cNvSpPr/>
      </dsp:nvSpPr>
      <dsp:spPr>
        <a:xfrm>
          <a:off x="0" y="729788"/>
          <a:ext cx="6492875" cy="36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第一节 土地使用权出让</a:t>
          </a:r>
        </a:p>
      </dsp:txBody>
      <dsp:txXfrm>
        <a:off x="0" y="729788"/>
        <a:ext cx="6492875" cy="364582"/>
      </dsp:txXfrm>
    </dsp:sp>
    <dsp:sp modelId="{B6A3BB7D-1938-724A-B92F-E2CFB1CCCE68}">
      <dsp:nvSpPr>
        <dsp:cNvPr id="0" name=""/>
        <dsp:cNvSpPr/>
      </dsp:nvSpPr>
      <dsp:spPr>
        <a:xfrm>
          <a:off x="0" y="109437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D10F41-177C-4645-9FA8-2D02F3D6465E}">
      <dsp:nvSpPr>
        <dsp:cNvPr id="0" name=""/>
        <dsp:cNvSpPr/>
      </dsp:nvSpPr>
      <dsp:spPr>
        <a:xfrm>
          <a:off x="0" y="1094370"/>
          <a:ext cx="6492875" cy="36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第二节 土地使用权划拨</a:t>
          </a:r>
        </a:p>
      </dsp:txBody>
      <dsp:txXfrm>
        <a:off x="0" y="1094370"/>
        <a:ext cx="6492875" cy="364582"/>
      </dsp:txXfrm>
    </dsp:sp>
    <dsp:sp modelId="{51432AB6-7CE0-714D-9353-94AB216C23B8}">
      <dsp:nvSpPr>
        <dsp:cNvPr id="0" name=""/>
        <dsp:cNvSpPr/>
      </dsp:nvSpPr>
      <dsp:spPr>
        <a:xfrm>
          <a:off x="0" y="1458952"/>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73E3C-DF9F-8C43-9D96-DDCBE1F3A71D}">
      <dsp:nvSpPr>
        <dsp:cNvPr id="0" name=""/>
        <dsp:cNvSpPr/>
      </dsp:nvSpPr>
      <dsp:spPr>
        <a:xfrm>
          <a:off x="0" y="1458952"/>
          <a:ext cx="6492875" cy="36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第三章 房地产开发</a:t>
          </a:r>
        </a:p>
      </dsp:txBody>
      <dsp:txXfrm>
        <a:off x="0" y="1458952"/>
        <a:ext cx="6492875" cy="364582"/>
      </dsp:txXfrm>
    </dsp:sp>
    <dsp:sp modelId="{F1D3F4CF-E3D2-6D4F-B293-84D594E96C7F}">
      <dsp:nvSpPr>
        <dsp:cNvPr id="0" name=""/>
        <dsp:cNvSpPr/>
      </dsp:nvSpPr>
      <dsp:spPr>
        <a:xfrm>
          <a:off x="0" y="1823535"/>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C769E8-0A77-7C48-8148-425CB1AAEFA8}">
      <dsp:nvSpPr>
        <dsp:cNvPr id="0" name=""/>
        <dsp:cNvSpPr/>
      </dsp:nvSpPr>
      <dsp:spPr>
        <a:xfrm>
          <a:off x="0" y="1823535"/>
          <a:ext cx="6492875" cy="36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dirty="0"/>
            <a:t>第四章 房地产交易</a:t>
          </a:r>
        </a:p>
      </dsp:txBody>
      <dsp:txXfrm>
        <a:off x="0" y="1823535"/>
        <a:ext cx="6492875" cy="364582"/>
      </dsp:txXfrm>
    </dsp:sp>
    <dsp:sp modelId="{AEB29CC3-1535-2943-A867-245A4276F8DE}">
      <dsp:nvSpPr>
        <dsp:cNvPr id="0" name=""/>
        <dsp:cNvSpPr/>
      </dsp:nvSpPr>
      <dsp:spPr>
        <a:xfrm>
          <a:off x="0" y="2188117"/>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663F3-99EA-C549-B11D-DA0F28275ACB}">
      <dsp:nvSpPr>
        <dsp:cNvPr id="0" name=""/>
        <dsp:cNvSpPr/>
      </dsp:nvSpPr>
      <dsp:spPr>
        <a:xfrm>
          <a:off x="0" y="2188117"/>
          <a:ext cx="6492875" cy="36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第一节 一般规定</a:t>
          </a:r>
        </a:p>
      </dsp:txBody>
      <dsp:txXfrm>
        <a:off x="0" y="2188117"/>
        <a:ext cx="6492875" cy="364582"/>
      </dsp:txXfrm>
    </dsp:sp>
    <dsp:sp modelId="{A94E059D-9819-134E-95DD-BBD3ECC0E413}">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2FD7B-3118-4540-A12D-B43095B0D2B3}">
      <dsp:nvSpPr>
        <dsp:cNvPr id="0" name=""/>
        <dsp:cNvSpPr/>
      </dsp:nvSpPr>
      <dsp:spPr>
        <a:xfrm>
          <a:off x="0" y="2552700"/>
          <a:ext cx="6492875" cy="36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第二节 房地产转让</a:t>
          </a:r>
        </a:p>
      </dsp:txBody>
      <dsp:txXfrm>
        <a:off x="0" y="2552700"/>
        <a:ext cx="6492875" cy="364582"/>
      </dsp:txXfrm>
    </dsp:sp>
    <dsp:sp modelId="{59C6C798-5136-4944-A610-625F9E2426FC}">
      <dsp:nvSpPr>
        <dsp:cNvPr id="0" name=""/>
        <dsp:cNvSpPr/>
      </dsp:nvSpPr>
      <dsp:spPr>
        <a:xfrm>
          <a:off x="0" y="2917282"/>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2D164-A308-7545-B75B-589CAB850D17}">
      <dsp:nvSpPr>
        <dsp:cNvPr id="0" name=""/>
        <dsp:cNvSpPr/>
      </dsp:nvSpPr>
      <dsp:spPr>
        <a:xfrm>
          <a:off x="0" y="2917282"/>
          <a:ext cx="6492875" cy="36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第三节 房地产抵押</a:t>
          </a:r>
        </a:p>
      </dsp:txBody>
      <dsp:txXfrm>
        <a:off x="0" y="2917282"/>
        <a:ext cx="6492875" cy="364582"/>
      </dsp:txXfrm>
    </dsp:sp>
    <dsp:sp modelId="{E72A0007-AB89-DB4F-9D28-448E1EB66CE7}">
      <dsp:nvSpPr>
        <dsp:cNvPr id="0" name=""/>
        <dsp:cNvSpPr/>
      </dsp:nvSpPr>
      <dsp:spPr>
        <a:xfrm>
          <a:off x="0" y="3281864"/>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06FA5-49A6-E24A-AF2C-B2E3DEC3E14A}">
      <dsp:nvSpPr>
        <dsp:cNvPr id="0" name=""/>
        <dsp:cNvSpPr/>
      </dsp:nvSpPr>
      <dsp:spPr>
        <a:xfrm>
          <a:off x="0" y="3281864"/>
          <a:ext cx="6492875" cy="36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第四节 房屋租赁</a:t>
          </a:r>
        </a:p>
      </dsp:txBody>
      <dsp:txXfrm>
        <a:off x="0" y="3281864"/>
        <a:ext cx="6492875" cy="364582"/>
      </dsp:txXfrm>
    </dsp:sp>
    <dsp:sp modelId="{DFC07F7C-7FE5-B147-9A2A-089772D99363}">
      <dsp:nvSpPr>
        <dsp:cNvPr id="0" name=""/>
        <dsp:cNvSpPr/>
      </dsp:nvSpPr>
      <dsp:spPr>
        <a:xfrm>
          <a:off x="0" y="3646447"/>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5A0B13-23EE-B04E-A6CE-86FF2F549BCE}">
      <dsp:nvSpPr>
        <dsp:cNvPr id="0" name=""/>
        <dsp:cNvSpPr/>
      </dsp:nvSpPr>
      <dsp:spPr>
        <a:xfrm>
          <a:off x="0" y="3646447"/>
          <a:ext cx="6492875" cy="36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第五节 中介服务机构</a:t>
          </a:r>
        </a:p>
      </dsp:txBody>
      <dsp:txXfrm>
        <a:off x="0" y="3646447"/>
        <a:ext cx="6492875" cy="364582"/>
      </dsp:txXfrm>
    </dsp:sp>
    <dsp:sp modelId="{B5AFEBC2-B4DE-8B45-A371-AC9A71010ACC}">
      <dsp:nvSpPr>
        <dsp:cNvPr id="0" name=""/>
        <dsp:cNvSpPr/>
      </dsp:nvSpPr>
      <dsp:spPr>
        <a:xfrm>
          <a:off x="0" y="4011029"/>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8AF493-57DB-FE4B-B638-BA3F08D998D0}">
      <dsp:nvSpPr>
        <dsp:cNvPr id="0" name=""/>
        <dsp:cNvSpPr/>
      </dsp:nvSpPr>
      <dsp:spPr>
        <a:xfrm>
          <a:off x="0" y="4011029"/>
          <a:ext cx="6492875" cy="36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第五章 房地产权属登记管理</a:t>
          </a:r>
        </a:p>
      </dsp:txBody>
      <dsp:txXfrm>
        <a:off x="0" y="4011029"/>
        <a:ext cx="6492875" cy="364582"/>
      </dsp:txXfrm>
    </dsp:sp>
    <dsp:sp modelId="{446CC909-CB12-554A-9D5A-EF9DCBF19DF7}">
      <dsp:nvSpPr>
        <dsp:cNvPr id="0" name=""/>
        <dsp:cNvSpPr/>
      </dsp:nvSpPr>
      <dsp:spPr>
        <a:xfrm>
          <a:off x="0" y="4375611"/>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C53FC-EFD3-1D4E-BD0B-91D4D525FCBA}">
      <dsp:nvSpPr>
        <dsp:cNvPr id="0" name=""/>
        <dsp:cNvSpPr/>
      </dsp:nvSpPr>
      <dsp:spPr>
        <a:xfrm>
          <a:off x="0" y="4375611"/>
          <a:ext cx="6492875" cy="36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第六章 法律责任</a:t>
          </a:r>
        </a:p>
      </dsp:txBody>
      <dsp:txXfrm>
        <a:off x="0" y="4375611"/>
        <a:ext cx="6492875" cy="364582"/>
      </dsp:txXfrm>
    </dsp:sp>
    <dsp:sp modelId="{0FF6DA54-93BA-5D48-AFCD-B4CBC2DE2FEC}">
      <dsp:nvSpPr>
        <dsp:cNvPr id="0" name=""/>
        <dsp:cNvSpPr/>
      </dsp:nvSpPr>
      <dsp:spPr>
        <a:xfrm>
          <a:off x="0" y="4740194"/>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D8503-A623-4540-BE33-F98CC684E0F9}">
      <dsp:nvSpPr>
        <dsp:cNvPr id="0" name=""/>
        <dsp:cNvSpPr/>
      </dsp:nvSpPr>
      <dsp:spPr>
        <a:xfrm>
          <a:off x="0" y="4740194"/>
          <a:ext cx="6492875" cy="36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第七章 附 则</a:t>
          </a:r>
        </a:p>
      </dsp:txBody>
      <dsp:txXfrm>
        <a:off x="0" y="4740194"/>
        <a:ext cx="6492875" cy="3645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8AD9-9366-7947-9E32-E61FE7D68703}">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1D65E9-1B23-9E44-A387-4BDF1819CD24}">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b="0" i="0" u="none" kern="1200"/>
            <a:t>第二十八条 依法取得的土地使用权，可以依照本法和有关法律、行政法规的规定，作价入股，合资、合作开发经营房地产。</a:t>
          </a:r>
        </a:p>
      </dsp:txBody>
      <dsp:txXfrm>
        <a:off x="0" y="0"/>
        <a:ext cx="10515600" cy="2175669"/>
      </dsp:txXfrm>
    </dsp:sp>
    <dsp:sp modelId="{DFF30084-E725-BB42-85F3-1FE181C918F7}">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34B79-8515-924B-B170-7CF67F93CD92}">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b="0" i="0" u="none" kern="1200"/>
            <a:t>第二十九条 国家采取税收等方面的优惠措施鼓励和扶持房地产开发企业开发建设居民住宅。</a:t>
          </a:r>
        </a:p>
      </dsp:txBody>
      <dsp:txXfrm>
        <a:off x="0" y="2175669"/>
        <a:ext cx="10515600" cy="21756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CD2F8-82C5-334C-8DB3-37FCAA806F45}">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31061D-1EEB-354C-B1EE-252298BB9527}">
      <dsp:nvSpPr>
        <dsp:cNvPr id="0" name=""/>
        <dsp:cNvSpPr/>
      </dsp:nvSpPr>
      <dsp:spPr>
        <a:xfrm>
          <a:off x="0" y="531"/>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第三十条 房地产开发企业是以营利为目的，从事房地产开发和经营的企业。 设立房地产开发企业，应当具备下列条件：</a:t>
          </a:r>
        </a:p>
      </dsp:txBody>
      <dsp:txXfrm>
        <a:off x="0" y="531"/>
        <a:ext cx="10515600" cy="483363"/>
      </dsp:txXfrm>
    </dsp:sp>
    <dsp:sp modelId="{C8F1E791-B48F-D54C-9B71-4C0CFE55FCF3}">
      <dsp:nvSpPr>
        <dsp:cNvPr id="0" name=""/>
        <dsp:cNvSpPr/>
      </dsp:nvSpPr>
      <dsp:spPr>
        <a:xfrm>
          <a:off x="0" y="48389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408CBD-92F0-1A44-A4F3-A1C24A840D27}">
      <dsp:nvSpPr>
        <dsp:cNvPr id="0" name=""/>
        <dsp:cNvSpPr/>
      </dsp:nvSpPr>
      <dsp:spPr>
        <a:xfrm>
          <a:off x="0" y="483895"/>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（一）有自己的名称和组织机构；</a:t>
          </a:r>
        </a:p>
      </dsp:txBody>
      <dsp:txXfrm>
        <a:off x="0" y="483895"/>
        <a:ext cx="10515600" cy="483363"/>
      </dsp:txXfrm>
    </dsp:sp>
    <dsp:sp modelId="{F59DA9FD-5F9D-1B4A-8402-32267D069734}">
      <dsp:nvSpPr>
        <dsp:cNvPr id="0" name=""/>
        <dsp:cNvSpPr/>
      </dsp:nvSpPr>
      <dsp:spPr>
        <a:xfrm>
          <a:off x="0" y="96725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CEED7-66A3-A744-96C7-290DC497FFF9}">
      <dsp:nvSpPr>
        <dsp:cNvPr id="0" name=""/>
        <dsp:cNvSpPr/>
      </dsp:nvSpPr>
      <dsp:spPr>
        <a:xfrm>
          <a:off x="0" y="967259"/>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（二）有固定的经营场所；</a:t>
          </a:r>
        </a:p>
      </dsp:txBody>
      <dsp:txXfrm>
        <a:off x="0" y="967259"/>
        <a:ext cx="10515600" cy="483363"/>
      </dsp:txXfrm>
    </dsp:sp>
    <dsp:sp modelId="{E25A3D21-026F-0C40-A873-280F78A85912}">
      <dsp:nvSpPr>
        <dsp:cNvPr id="0" name=""/>
        <dsp:cNvSpPr/>
      </dsp:nvSpPr>
      <dsp:spPr>
        <a:xfrm>
          <a:off x="0" y="145062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59B8C-11EB-8248-8D05-7C7F2713FA2B}">
      <dsp:nvSpPr>
        <dsp:cNvPr id="0" name=""/>
        <dsp:cNvSpPr/>
      </dsp:nvSpPr>
      <dsp:spPr>
        <a:xfrm>
          <a:off x="0" y="1450623"/>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（三）有符合国务院规定的注册资本；</a:t>
          </a:r>
        </a:p>
      </dsp:txBody>
      <dsp:txXfrm>
        <a:off x="0" y="1450623"/>
        <a:ext cx="10515600" cy="483363"/>
      </dsp:txXfrm>
    </dsp:sp>
    <dsp:sp modelId="{EBC38B1B-8B1F-E84D-B475-6BE8A0DAE21F}">
      <dsp:nvSpPr>
        <dsp:cNvPr id="0" name=""/>
        <dsp:cNvSpPr/>
      </dsp:nvSpPr>
      <dsp:spPr>
        <a:xfrm>
          <a:off x="0" y="19339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3AC8E2-188C-0E49-BC06-01481E740AC8}">
      <dsp:nvSpPr>
        <dsp:cNvPr id="0" name=""/>
        <dsp:cNvSpPr/>
      </dsp:nvSpPr>
      <dsp:spPr>
        <a:xfrm>
          <a:off x="0" y="1933987"/>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（四）有足够的专业技术人员；</a:t>
          </a:r>
        </a:p>
      </dsp:txBody>
      <dsp:txXfrm>
        <a:off x="0" y="1933987"/>
        <a:ext cx="10515600" cy="483363"/>
      </dsp:txXfrm>
    </dsp:sp>
    <dsp:sp modelId="{57242184-5EB4-174E-BE13-EDE6453E62F3}">
      <dsp:nvSpPr>
        <dsp:cNvPr id="0" name=""/>
        <dsp:cNvSpPr/>
      </dsp:nvSpPr>
      <dsp:spPr>
        <a:xfrm>
          <a:off x="0" y="24173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A77C2C-FB13-8647-832B-BC8239294591}">
      <dsp:nvSpPr>
        <dsp:cNvPr id="0" name=""/>
        <dsp:cNvSpPr/>
      </dsp:nvSpPr>
      <dsp:spPr>
        <a:xfrm>
          <a:off x="0" y="2417350"/>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（五）法律、行政法规规定的其他条件。</a:t>
          </a:r>
        </a:p>
      </dsp:txBody>
      <dsp:txXfrm>
        <a:off x="0" y="2417350"/>
        <a:ext cx="10515600" cy="483363"/>
      </dsp:txXfrm>
    </dsp:sp>
    <dsp:sp modelId="{A4DF7A5F-5D30-D442-B4F2-9AE18DCD3377}">
      <dsp:nvSpPr>
        <dsp:cNvPr id="0" name=""/>
        <dsp:cNvSpPr/>
      </dsp:nvSpPr>
      <dsp:spPr>
        <a:xfrm>
          <a:off x="0" y="290071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712AB5-CEAB-9144-ADB3-B1E69BF2A695}">
      <dsp:nvSpPr>
        <dsp:cNvPr id="0" name=""/>
        <dsp:cNvSpPr/>
      </dsp:nvSpPr>
      <dsp:spPr>
        <a:xfrm>
          <a:off x="0" y="2900714"/>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设立房地产开发企业，应当向工商行政管理部门申请设立登记。 工商行政管理部门对符合本法规定条件的，应当予以登记，发给营业执照； 对不符合本法规定条件的，不予登记。</a:t>
          </a:r>
        </a:p>
      </dsp:txBody>
      <dsp:txXfrm>
        <a:off x="0" y="2900714"/>
        <a:ext cx="10515600" cy="483363"/>
      </dsp:txXfrm>
    </dsp:sp>
    <dsp:sp modelId="{8F93DA8B-9B41-8F41-ABAF-631D51D5C13E}">
      <dsp:nvSpPr>
        <dsp:cNvPr id="0" name=""/>
        <dsp:cNvSpPr/>
      </dsp:nvSpPr>
      <dsp:spPr>
        <a:xfrm>
          <a:off x="0" y="338407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66E15A-8F7F-8C42-AE7D-E2C0228D6688}">
      <dsp:nvSpPr>
        <dsp:cNvPr id="0" name=""/>
        <dsp:cNvSpPr/>
      </dsp:nvSpPr>
      <dsp:spPr>
        <a:xfrm>
          <a:off x="0" y="3384078"/>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设立有限责任公司、股份有限公司，从事房地产开发经营的，还应当执行公司法的有关规定。</a:t>
          </a:r>
        </a:p>
      </dsp:txBody>
      <dsp:txXfrm>
        <a:off x="0" y="3384078"/>
        <a:ext cx="10515600" cy="483363"/>
      </dsp:txXfrm>
    </dsp:sp>
    <dsp:sp modelId="{3388D4F8-6B69-3C4C-8F9A-049267CA62A9}">
      <dsp:nvSpPr>
        <dsp:cNvPr id="0" name=""/>
        <dsp:cNvSpPr/>
      </dsp:nvSpPr>
      <dsp:spPr>
        <a:xfrm>
          <a:off x="0" y="38674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229A4A-6A6E-B548-922B-B4C4158BBD21}">
      <dsp:nvSpPr>
        <dsp:cNvPr id="0" name=""/>
        <dsp:cNvSpPr/>
      </dsp:nvSpPr>
      <dsp:spPr>
        <a:xfrm>
          <a:off x="0" y="3867442"/>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房地产开发企业在领取营业执照后的一个月内，应当到登记机关所在地的县级以上地方人民政府规定的部门备案。</a:t>
          </a:r>
        </a:p>
      </dsp:txBody>
      <dsp:txXfrm>
        <a:off x="0" y="3867442"/>
        <a:ext cx="10515600" cy="4833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D255E-7E6B-BF4D-92E4-454927F953A2}">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87E67-8CCA-6A4F-B08C-0FB1BCF38807}">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b="0" i="0" u="none" kern="1200"/>
            <a:t>第三十一条 房地产开发企业的注册资本与投资总额的比例应当符合国家有关规定。</a:t>
          </a:r>
        </a:p>
      </dsp:txBody>
      <dsp:txXfrm>
        <a:off x="0" y="0"/>
        <a:ext cx="10515600" cy="2175669"/>
      </dsp:txXfrm>
    </dsp:sp>
    <dsp:sp modelId="{0FB6D644-73A8-094B-B890-A28DB2EA4F41}">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8820B-6199-D34A-BF38-1F4297EA201F}">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b="0" i="0" u="none" kern="1200"/>
            <a:t>房地产开发企业分期开发房地产的，分期投资额应当与项目规模相适应，并按照土地使用权出让合同的约定，按期投入资金，用于项目建设。</a:t>
          </a:r>
        </a:p>
      </dsp:txBody>
      <dsp:txXfrm>
        <a:off x="0" y="2175669"/>
        <a:ext cx="10515600" cy="21756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0D87F-0530-134D-B333-30B35FF7966E}">
      <dsp:nvSpPr>
        <dsp:cNvPr id="0" name=""/>
        <dsp:cNvSpPr/>
      </dsp:nvSpPr>
      <dsp:spPr>
        <a:xfrm>
          <a:off x="0" y="531"/>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EC2B2-EFFB-FB41-A865-17E5AED985C8}">
      <dsp:nvSpPr>
        <dsp:cNvPr id="0" name=""/>
        <dsp:cNvSpPr/>
      </dsp:nvSpPr>
      <dsp:spPr>
        <a:xfrm>
          <a:off x="0" y="531"/>
          <a:ext cx="10515600" cy="6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第三十二条 房地产转让、抵押时，房屋的所有权和该房屋占用范围内的土地使用权同时转让、抵押。</a:t>
          </a:r>
        </a:p>
      </dsp:txBody>
      <dsp:txXfrm>
        <a:off x="0" y="531"/>
        <a:ext cx="10515600" cy="621640"/>
      </dsp:txXfrm>
    </dsp:sp>
    <dsp:sp modelId="{C79A9B61-01EC-E44C-8EA7-5750A7841192}">
      <dsp:nvSpPr>
        <dsp:cNvPr id="0" name=""/>
        <dsp:cNvSpPr/>
      </dsp:nvSpPr>
      <dsp:spPr>
        <a:xfrm>
          <a:off x="0" y="622171"/>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C9DAAC-1D84-3B43-A313-C17162D2640C}">
      <dsp:nvSpPr>
        <dsp:cNvPr id="0" name=""/>
        <dsp:cNvSpPr/>
      </dsp:nvSpPr>
      <dsp:spPr>
        <a:xfrm>
          <a:off x="0" y="622171"/>
          <a:ext cx="10515600" cy="6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第三十三条 基准地价、标定地价和各类房屋的重置价格应当定期确定并公布。 具体办法由国务院规定。</a:t>
          </a:r>
        </a:p>
      </dsp:txBody>
      <dsp:txXfrm>
        <a:off x="0" y="622171"/>
        <a:ext cx="10515600" cy="621640"/>
      </dsp:txXfrm>
    </dsp:sp>
    <dsp:sp modelId="{E6BD8B10-FB23-A844-8916-1F5704FA7AE9}">
      <dsp:nvSpPr>
        <dsp:cNvPr id="0" name=""/>
        <dsp:cNvSpPr/>
      </dsp:nvSpPr>
      <dsp:spPr>
        <a:xfrm>
          <a:off x="0" y="1243811"/>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BABDCB-54C7-BB45-8A5A-50B65538094F}">
      <dsp:nvSpPr>
        <dsp:cNvPr id="0" name=""/>
        <dsp:cNvSpPr/>
      </dsp:nvSpPr>
      <dsp:spPr>
        <a:xfrm>
          <a:off x="0" y="1243811"/>
          <a:ext cx="10515600" cy="6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第三十四条 国家实行房地产价格评估制度。</a:t>
          </a:r>
        </a:p>
      </dsp:txBody>
      <dsp:txXfrm>
        <a:off x="0" y="1243811"/>
        <a:ext cx="10515600" cy="621640"/>
      </dsp:txXfrm>
    </dsp:sp>
    <dsp:sp modelId="{ECC16579-BF23-744B-952A-18FFE7F1D987}">
      <dsp:nvSpPr>
        <dsp:cNvPr id="0" name=""/>
        <dsp:cNvSpPr/>
      </dsp:nvSpPr>
      <dsp:spPr>
        <a:xfrm>
          <a:off x="0" y="1865451"/>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1F5803-CA7D-2345-B001-B622D71BC55F}">
      <dsp:nvSpPr>
        <dsp:cNvPr id="0" name=""/>
        <dsp:cNvSpPr/>
      </dsp:nvSpPr>
      <dsp:spPr>
        <a:xfrm>
          <a:off x="0" y="1865451"/>
          <a:ext cx="10515600" cy="6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房地产价格评估，应当遵循公正、公平、公开的原则，按照国家规定的技术标准和评估程序，以基准地价、标定地价和各类房屋的重置价格为基础，参照当地的市场价格进行评估。</a:t>
          </a:r>
        </a:p>
      </dsp:txBody>
      <dsp:txXfrm>
        <a:off x="0" y="1865451"/>
        <a:ext cx="10515600" cy="621640"/>
      </dsp:txXfrm>
    </dsp:sp>
    <dsp:sp modelId="{F0B98722-629E-CB4A-BE32-C93F44723454}">
      <dsp:nvSpPr>
        <dsp:cNvPr id="0" name=""/>
        <dsp:cNvSpPr/>
      </dsp:nvSpPr>
      <dsp:spPr>
        <a:xfrm>
          <a:off x="0" y="2487092"/>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270231-9C99-2F4A-8924-C0E1A926D2F5}">
      <dsp:nvSpPr>
        <dsp:cNvPr id="0" name=""/>
        <dsp:cNvSpPr/>
      </dsp:nvSpPr>
      <dsp:spPr>
        <a:xfrm>
          <a:off x="0" y="2487092"/>
          <a:ext cx="10515600" cy="6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第三十五条 国家实行房地产成交价格申报制度。</a:t>
          </a:r>
        </a:p>
      </dsp:txBody>
      <dsp:txXfrm>
        <a:off x="0" y="2487092"/>
        <a:ext cx="10515600" cy="621640"/>
      </dsp:txXfrm>
    </dsp:sp>
    <dsp:sp modelId="{2C2F3903-F2CA-C940-80C1-4EDBB19A3CF7}">
      <dsp:nvSpPr>
        <dsp:cNvPr id="0" name=""/>
        <dsp:cNvSpPr/>
      </dsp:nvSpPr>
      <dsp:spPr>
        <a:xfrm>
          <a:off x="0" y="3108732"/>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C176B4-A254-E143-AC49-F3E34F1F26F1}">
      <dsp:nvSpPr>
        <dsp:cNvPr id="0" name=""/>
        <dsp:cNvSpPr/>
      </dsp:nvSpPr>
      <dsp:spPr>
        <a:xfrm>
          <a:off x="0" y="3108732"/>
          <a:ext cx="10515600" cy="6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房地产权利人转让房地产，应当向县级以上地方人民政府规定的部门如实申报成交价，不得瞒报或者作不实的申报。</a:t>
          </a:r>
        </a:p>
      </dsp:txBody>
      <dsp:txXfrm>
        <a:off x="0" y="3108732"/>
        <a:ext cx="10515600" cy="621640"/>
      </dsp:txXfrm>
    </dsp:sp>
    <dsp:sp modelId="{4CE16DA0-EC91-8A4A-B35B-2E71D05A5E52}">
      <dsp:nvSpPr>
        <dsp:cNvPr id="0" name=""/>
        <dsp:cNvSpPr/>
      </dsp:nvSpPr>
      <dsp:spPr>
        <a:xfrm>
          <a:off x="0" y="3730372"/>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2F2CD-EB58-9146-90D6-AB91DCEAAE60}">
      <dsp:nvSpPr>
        <dsp:cNvPr id="0" name=""/>
        <dsp:cNvSpPr/>
      </dsp:nvSpPr>
      <dsp:spPr>
        <a:xfrm>
          <a:off x="0" y="3730372"/>
          <a:ext cx="10515600" cy="6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第三十六条 房地产转让、抵押，当事人应当依照本法第五章的规定办理权属登记。</a:t>
          </a:r>
          <a:endParaRPr lang="zh-CN" altLang="en-US" sz="1500" kern="1200"/>
        </a:p>
      </dsp:txBody>
      <dsp:txXfrm>
        <a:off x="0" y="3730372"/>
        <a:ext cx="10515600" cy="6216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1334B-FFF5-0846-8AEB-6DAEB5CE9BC7}">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76781-FDCF-5E44-916D-3263F67AF65F}">
      <dsp:nvSpPr>
        <dsp:cNvPr id="0" name=""/>
        <dsp:cNvSpPr/>
      </dsp:nvSpPr>
      <dsp:spPr>
        <a:xfrm>
          <a:off x="0" y="531"/>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第三十七条 房地产转让，是指房地产权利人通过买卖、赠与或者其他合法方式将其房地产转移给他人的行为。</a:t>
          </a:r>
        </a:p>
      </dsp:txBody>
      <dsp:txXfrm>
        <a:off x="0" y="531"/>
        <a:ext cx="10515600" cy="483363"/>
      </dsp:txXfrm>
    </dsp:sp>
    <dsp:sp modelId="{82598AC3-D62C-4341-B87A-6C92FDF33288}">
      <dsp:nvSpPr>
        <dsp:cNvPr id="0" name=""/>
        <dsp:cNvSpPr/>
      </dsp:nvSpPr>
      <dsp:spPr>
        <a:xfrm>
          <a:off x="0" y="48389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6C17A-B250-D446-97C9-A0BD5FD11802}">
      <dsp:nvSpPr>
        <dsp:cNvPr id="0" name=""/>
        <dsp:cNvSpPr/>
      </dsp:nvSpPr>
      <dsp:spPr>
        <a:xfrm>
          <a:off x="0" y="483895"/>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第三十八条 下列房地产，不得转让：</a:t>
          </a:r>
        </a:p>
      </dsp:txBody>
      <dsp:txXfrm>
        <a:off x="0" y="483895"/>
        <a:ext cx="10515600" cy="483363"/>
      </dsp:txXfrm>
    </dsp:sp>
    <dsp:sp modelId="{4C988186-81D4-3B49-9286-BDF095A21880}">
      <dsp:nvSpPr>
        <dsp:cNvPr id="0" name=""/>
        <dsp:cNvSpPr/>
      </dsp:nvSpPr>
      <dsp:spPr>
        <a:xfrm>
          <a:off x="0" y="96725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2B255-97E0-8F4C-BE8C-D11D5185B70E}">
      <dsp:nvSpPr>
        <dsp:cNvPr id="0" name=""/>
        <dsp:cNvSpPr/>
      </dsp:nvSpPr>
      <dsp:spPr>
        <a:xfrm>
          <a:off x="0" y="967259"/>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（一）以出让方式取得土地使用权的，不符合本法第三十九条规定的条件的；</a:t>
          </a:r>
        </a:p>
      </dsp:txBody>
      <dsp:txXfrm>
        <a:off x="0" y="967259"/>
        <a:ext cx="10515600" cy="483363"/>
      </dsp:txXfrm>
    </dsp:sp>
    <dsp:sp modelId="{3F03AAB8-CEBD-3A48-BF99-DDA227E5ADAC}">
      <dsp:nvSpPr>
        <dsp:cNvPr id="0" name=""/>
        <dsp:cNvSpPr/>
      </dsp:nvSpPr>
      <dsp:spPr>
        <a:xfrm>
          <a:off x="0" y="145062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F538D5-EBBB-814E-8016-5AB4BB00C7E3}">
      <dsp:nvSpPr>
        <dsp:cNvPr id="0" name=""/>
        <dsp:cNvSpPr/>
      </dsp:nvSpPr>
      <dsp:spPr>
        <a:xfrm>
          <a:off x="0" y="1450623"/>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（二）司法机关和行政机关依法裁定、决定查封或者以其他形式限制房地产权利的；</a:t>
          </a:r>
        </a:p>
      </dsp:txBody>
      <dsp:txXfrm>
        <a:off x="0" y="1450623"/>
        <a:ext cx="10515600" cy="483363"/>
      </dsp:txXfrm>
    </dsp:sp>
    <dsp:sp modelId="{E847EC34-2012-644E-A0F9-94649EA767B1}">
      <dsp:nvSpPr>
        <dsp:cNvPr id="0" name=""/>
        <dsp:cNvSpPr/>
      </dsp:nvSpPr>
      <dsp:spPr>
        <a:xfrm>
          <a:off x="0" y="19339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0D601-93F1-6D45-ACC3-19184F4FD475}">
      <dsp:nvSpPr>
        <dsp:cNvPr id="0" name=""/>
        <dsp:cNvSpPr/>
      </dsp:nvSpPr>
      <dsp:spPr>
        <a:xfrm>
          <a:off x="0" y="1933987"/>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（三）依法收回土地使用权的；</a:t>
          </a:r>
        </a:p>
      </dsp:txBody>
      <dsp:txXfrm>
        <a:off x="0" y="1933987"/>
        <a:ext cx="10515600" cy="483363"/>
      </dsp:txXfrm>
    </dsp:sp>
    <dsp:sp modelId="{D84FFF68-C4DC-B347-A88C-F60ACECBFB4B}">
      <dsp:nvSpPr>
        <dsp:cNvPr id="0" name=""/>
        <dsp:cNvSpPr/>
      </dsp:nvSpPr>
      <dsp:spPr>
        <a:xfrm>
          <a:off x="0" y="24173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80CECF-6484-1244-92DB-8CE52AB8EE08}">
      <dsp:nvSpPr>
        <dsp:cNvPr id="0" name=""/>
        <dsp:cNvSpPr/>
      </dsp:nvSpPr>
      <dsp:spPr>
        <a:xfrm>
          <a:off x="0" y="2417350"/>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（四）共有房地产，未经其他共有人书面同意的；</a:t>
          </a:r>
        </a:p>
      </dsp:txBody>
      <dsp:txXfrm>
        <a:off x="0" y="2417350"/>
        <a:ext cx="10515600" cy="483363"/>
      </dsp:txXfrm>
    </dsp:sp>
    <dsp:sp modelId="{C12A67E4-22E6-3248-9A04-92C66A0D6263}">
      <dsp:nvSpPr>
        <dsp:cNvPr id="0" name=""/>
        <dsp:cNvSpPr/>
      </dsp:nvSpPr>
      <dsp:spPr>
        <a:xfrm>
          <a:off x="0" y="290071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FE654-1086-324B-8521-B2B17B13B247}">
      <dsp:nvSpPr>
        <dsp:cNvPr id="0" name=""/>
        <dsp:cNvSpPr/>
      </dsp:nvSpPr>
      <dsp:spPr>
        <a:xfrm>
          <a:off x="0" y="2900714"/>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（五）权属有争议的；</a:t>
          </a:r>
        </a:p>
      </dsp:txBody>
      <dsp:txXfrm>
        <a:off x="0" y="2900714"/>
        <a:ext cx="10515600" cy="483363"/>
      </dsp:txXfrm>
    </dsp:sp>
    <dsp:sp modelId="{E063E968-6A65-8942-AF3A-4201D4B7C2AE}">
      <dsp:nvSpPr>
        <dsp:cNvPr id="0" name=""/>
        <dsp:cNvSpPr/>
      </dsp:nvSpPr>
      <dsp:spPr>
        <a:xfrm>
          <a:off x="0" y="338407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AA0065-7077-7A4D-AEA7-39DEBDBCD0B4}">
      <dsp:nvSpPr>
        <dsp:cNvPr id="0" name=""/>
        <dsp:cNvSpPr/>
      </dsp:nvSpPr>
      <dsp:spPr>
        <a:xfrm>
          <a:off x="0" y="3384078"/>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（六）未依法登记领取权属证书的；</a:t>
          </a:r>
        </a:p>
      </dsp:txBody>
      <dsp:txXfrm>
        <a:off x="0" y="3384078"/>
        <a:ext cx="10515600" cy="483363"/>
      </dsp:txXfrm>
    </dsp:sp>
    <dsp:sp modelId="{CE4A34E3-A66C-A246-BA5F-4C0736C4D304}">
      <dsp:nvSpPr>
        <dsp:cNvPr id="0" name=""/>
        <dsp:cNvSpPr/>
      </dsp:nvSpPr>
      <dsp:spPr>
        <a:xfrm>
          <a:off x="0" y="38674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0EDE8E-AFA9-834E-9CE5-14F7F5F9FFB1}">
      <dsp:nvSpPr>
        <dsp:cNvPr id="0" name=""/>
        <dsp:cNvSpPr/>
      </dsp:nvSpPr>
      <dsp:spPr>
        <a:xfrm>
          <a:off x="0" y="3867442"/>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（七）法律、行政法规规定禁止转让的其他情形。</a:t>
          </a:r>
        </a:p>
      </dsp:txBody>
      <dsp:txXfrm>
        <a:off x="0" y="3867442"/>
        <a:ext cx="10515600" cy="4833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ACCFF-FBCB-7846-A571-EDD8F89C2F2D}">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32993-FE04-1B4C-9FCC-E2A39876A522}">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第三十九条 以出让方式取得土地使用权的，转让房地产时，应当符合下列条件：</a:t>
          </a:r>
        </a:p>
      </dsp:txBody>
      <dsp:txXfrm>
        <a:off x="0" y="0"/>
        <a:ext cx="10515600" cy="1087834"/>
      </dsp:txXfrm>
    </dsp:sp>
    <dsp:sp modelId="{E33BAB5F-28CA-D64B-9BDC-C844DAFA53CB}">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B93209-896E-A04B-9F6A-68FC31B2DBF0}">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（一）按照出让合同约定已经支付全部土地使用权出让金，并取得土地使用权证书；</a:t>
          </a:r>
        </a:p>
      </dsp:txBody>
      <dsp:txXfrm>
        <a:off x="0" y="1087834"/>
        <a:ext cx="10515600" cy="1087834"/>
      </dsp:txXfrm>
    </dsp:sp>
    <dsp:sp modelId="{8080A3A3-94F9-2248-94FA-55B535990EA6}">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319DB-39BF-3A49-BD11-A8AFAFE19EE7}">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（二）按照出让合同约定进行投资开发，属于房屋建设工程的，完成开发投资总额的百分之二十五以上，属于成片开发土地的，形成工业用地或者其他建设用地条件。</a:t>
          </a:r>
        </a:p>
      </dsp:txBody>
      <dsp:txXfrm>
        <a:off x="0" y="2175669"/>
        <a:ext cx="10515600" cy="1087834"/>
      </dsp:txXfrm>
    </dsp:sp>
    <dsp:sp modelId="{604F2CFA-9007-FB4C-BA32-15D6BCC03C2A}">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B68CE7-7236-2C42-8834-04408CE71415}">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转让房地产时房屋已经建成的，还应当持有房屋所有权证书。</a:t>
          </a:r>
        </a:p>
      </dsp:txBody>
      <dsp:txXfrm>
        <a:off x="0" y="3263503"/>
        <a:ext cx="10515600" cy="108783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CCBBC-4329-C047-9496-A00ACCBF7F43}">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7A9C00-4055-FD4E-B83D-7BDCBB48A1DD}">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第四十条 以划拨方式取得土地使用权的，转让房地产时，应当按照国务院规定，报有批准权的人民政府审批。 有批准权的人民政府准予转让的，应当由受让方办理土地使用权出让手续，并依照国家有关规定缴纳土地使用权出让金。</a:t>
          </a:r>
        </a:p>
      </dsp:txBody>
      <dsp:txXfrm>
        <a:off x="0" y="0"/>
        <a:ext cx="10515600" cy="1087834"/>
      </dsp:txXfrm>
    </dsp:sp>
    <dsp:sp modelId="{0ED7E490-B436-DF4F-AA69-FFC7647B1F13}">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A1E366-3E9A-584F-8293-95179FEA9B1D}">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以划拨方式取得土地使用权的，转让房地产报批时，有批准权的人民政府按照国务院规定决定可以不办理土地使用权出让手续的，转让方应当按照国务院规定将转让房地产所获收益中的土地收益上缴国家或者作其他处理。</a:t>
          </a:r>
        </a:p>
      </dsp:txBody>
      <dsp:txXfrm>
        <a:off x="0" y="1087834"/>
        <a:ext cx="10515600" cy="1087834"/>
      </dsp:txXfrm>
    </dsp:sp>
    <dsp:sp modelId="{06A0DA84-5AF9-2249-8C3B-7C1DEB2CE8C4}">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5A58AF-4095-9743-979E-617555F3AF47}">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第四十一条 房地产转让，应当签订书面转让合同，合同中应当载明土地使用权取得的方式。</a:t>
          </a:r>
        </a:p>
      </dsp:txBody>
      <dsp:txXfrm>
        <a:off x="0" y="2175669"/>
        <a:ext cx="10515600" cy="1087834"/>
      </dsp:txXfrm>
    </dsp:sp>
    <dsp:sp modelId="{DE2C0A40-A104-8447-9BD0-79AB8EFC0181}">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87DBA5-B33C-9A46-95EA-222F1E282816}">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第四十二条 房地产转让时，土地使用权出让合同载明的权利、义务随之转移。</a:t>
          </a:r>
        </a:p>
      </dsp:txBody>
      <dsp:txXfrm>
        <a:off x="0" y="3263503"/>
        <a:ext cx="10515600" cy="108783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C071C-9F59-A44A-8C42-B1D1F34D9DC6}">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EE11B5-1D16-2342-BC7D-268CF40AF101}">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第四十三条 以出让方式取得土地使用权的，转让房地产后，其土地使用权的使用年限为原土地使用权出让合同约定的使用年限减去原土地使用者已经使用年限后的剩余年限。</a:t>
          </a:r>
        </a:p>
      </dsp:txBody>
      <dsp:txXfrm>
        <a:off x="0" y="0"/>
        <a:ext cx="10515600" cy="2175669"/>
      </dsp:txXfrm>
    </dsp:sp>
    <dsp:sp modelId="{C3DED496-0F70-A844-A8F3-53EC8C19A042}">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8D12E-3F1C-3340-87A9-0905DA0D8CAA}">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第四十四条 以出让方式取得土地使用权的，转让房地产后，受让人改变原土地使用权出让合同约定的土地用途的，必须取得原出让方和市、县人民政府城市规划行政主管部门的同意，签订土地使用权出让合同变更协议或者重新签订土地使用权出让合同，相应调整土地使用权出让金。</a:t>
          </a:r>
        </a:p>
      </dsp:txBody>
      <dsp:txXfrm>
        <a:off x="0" y="2175669"/>
        <a:ext cx="10515600" cy="217566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DC5C4-13E9-BD40-8ABC-93C6077C728A}">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8BB1F-AB0F-2342-9184-1C24AA8941A5}">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第四十五条 商品房预售，应当符合下列条件：</a:t>
          </a:r>
        </a:p>
      </dsp:txBody>
      <dsp:txXfrm>
        <a:off x="0" y="0"/>
        <a:ext cx="10515600" cy="543917"/>
      </dsp:txXfrm>
    </dsp:sp>
    <dsp:sp modelId="{39DA7297-4F95-FF48-B86C-5E0441B30002}">
      <dsp:nvSpPr>
        <dsp:cNvPr id="0" name=""/>
        <dsp:cNvSpPr/>
      </dsp:nvSpPr>
      <dsp:spPr>
        <a:xfrm>
          <a:off x="0" y="5439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14ACD-0E31-B84A-A8FA-26A7C75BEBA4}">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（一）已交付全部土地使用权出让金，取得土地使用权证书；</a:t>
          </a:r>
        </a:p>
      </dsp:txBody>
      <dsp:txXfrm>
        <a:off x="0" y="543917"/>
        <a:ext cx="10515600" cy="543917"/>
      </dsp:txXfrm>
    </dsp:sp>
    <dsp:sp modelId="{1FD96EFA-92DC-B14D-AF70-3586489EAA6B}">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D7E1D6-4434-374C-88D2-92645CEBB901}">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（二）持有建设工程规划许可证；</a:t>
          </a:r>
        </a:p>
      </dsp:txBody>
      <dsp:txXfrm>
        <a:off x="0" y="1087834"/>
        <a:ext cx="10515600" cy="543917"/>
      </dsp:txXfrm>
    </dsp:sp>
    <dsp:sp modelId="{4B6604FA-4530-0149-BEE6-09D15E140C93}">
      <dsp:nvSpPr>
        <dsp:cNvPr id="0" name=""/>
        <dsp:cNvSpPr/>
      </dsp:nvSpPr>
      <dsp:spPr>
        <a:xfrm>
          <a:off x="0" y="1631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4FB24-1482-D342-BB78-7BD0140C6E96}">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（三）按提供预售的商品房计算，投入开发建设的资金达到工程建设总投资的百分之二十五以上，并已经确定施工进度和竣工交付日期；</a:t>
          </a:r>
        </a:p>
      </dsp:txBody>
      <dsp:txXfrm>
        <a:off x="0" y="1631751"/>
        <a:ext cx="10515600" cy="543917"/>
      </dsp:txXfrm>
    </dsp:sp>
    <dsp:sp modelId="{05C36F00-7EF1-D44B-83B5-9DB743D18ED1}">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EA9D0-B6F5-3D4A-9098-6BFE3AADA428}">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（四）向县级以上人民政府房产管理部门办理预售登记，取得商品房预售许可证明。</a:t>
          </a:r>
        </a:p>
      </dsp:txBody>
      <dsp:txXfrm>
        <a:off x="0" y="2175669"/>
        <a:ext cx="10515600" cy="543917"/>
      </dsp:txXfrm>
    </dsp:sp>
    <dsp:sp modelId="{9EA056D7-A636-F04B-AF7C-FCCFE4868B6D}">
      <dsp:nvSpPr>
        <dsp:cNvPr id="0" name=""/>
        <dsp:cNvSpPr/>
      </dsp:nvSpPr>
      <dsp:spPr>
        <a:xfrm>
          <a:off x="0" y="2719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B2D39B-7E13-ED4A-B31D-04F2B350B1DF}">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商品房预售人应当按照国家有关规定将预售合同报县级以上人民政府房产管理部门和土地管理部门登记备案。</a:t>
          </a:r>
        </a:p>
      </dsp:txBody>
      <dsp:txXfrm>
        <a:off x="0" y="2719586"/>
        <a:ext cx="10515600" cy="543917"/>
      </dsp:txXfrm>
    </dsp:sp>
    <dsp:sp modelId="{C93403F5-4F8A-AB40-9F85-8F4C774FF485}">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21E87-D90B-1F40-8636-1A889904651B}">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dirty="0"/>
            <a:t>商品房预售所得款项，必须用于有关的工程建设。</a:t>
          </a:r>
        </a:p>
      </dsp:txBody>
      <dsp:txXfrm>
        <a:off x="0" y="3263503"/>
        <a:ext cx="10515600" cy="543917"/>
      </dsp:txXfrm>
    </dsp:sp>
    <dsp:sp modelId="{D7CFC494-1634-7147-AEE6-36766337288B}">
      <dsp:nvSpPr>
        <dsp:cNvPr id="0" name=""/>
        <dsp:cNvSpPr/>
      </dsp:nvSpPr>
      <dsp:spPr>
        <a:xfrm>
          <a:off x="0" y="380742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06602-035C-EA46-8213-1C59B3787B5B}">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第四十六条 商品房预售的，商品房预购人将购买的未竣工的预售商品房再行转让的问题，由国务院规定。</a:t>
          </a:r>
          <a:endParaRPr lang="zh-CN" altLang="en-US" sz="1300" kern="1200"/>
        </a:p>
      </dsp:txBody>
      <dsp:txXfrm>
        <a:off x="0" y="3807420"/>
        <a:ext cx="10515600" cy="54391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CA292-BBA8-9F42-BAEE-A745E4A71732}">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68C477-4842-FB49-92E8-671979A26010}">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第四十七条 房地产抵押，是指抵押人以其合法的房地产以不转移占有的方式向抵押权人提供债务履行担保的行为。 债务人不履行债务时，抵押权人有权依法以抵押的房地产拍卖所得的价款优先受偿。</a:t>
          </a:r>
        </a:p>
      </dsp:txBody>
      <dsp:txXfrm>
        <a:off x="0" y="531"/>
        <a:ext cx="10515600" cy="870055"/>
      </dsp:txXfrm>
    </dsp:sp>
    <dsp:sp modelId="{47CB7ECF-7976-6542-B672-1E78C684E336}">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1A87B-5D62-4349-9477-53A1519CF06C}">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第四十八条 依法取得的房屋所有权连同该房屋占用范围内的土地使用权，可以设定抵押权。</a:t>
          </a:r>
        </a:p>
      </dsp:txBody>
      <dsp:txXfrm>
        <a:off x="0" y="870586"/>
        <a:ext cx="10515600" cy="870055"/>
      </dsp:txXfrm>
    </dsp:sp>
    <dsp:sp modelId="{39833F93-2AF7-3D4C-B937-E3E5D224B078}">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E51EF-F3A9-294C-8A16-38411B424C85}">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以出让方式取得的土地使用权，可以设定抵押权。</a:t>
          </a:r>
        </a:p>
      </dsp:txBody>
      <dsp:txXfrm>
        <a:off x="0" y="1740641"/>
        <a:ext cx="10515600" cy="870055"/>
      </dsp:txXfrm>
    </dsp:sp>
    <dsp:sp modelId="{8E0232E5-F9A4-1248-BFD7-8077555E4FB6}">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B090F-D497-7A42-AE63-FB077F5DD0DA}">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第四十九条 房地产抵押，应当凭土地使用权证书、房屋所有权证书办理。</a:t>
          </a:r>
        </a:p>
      </dsp:txBody>
      <dsp:txXfrm>
        <a:off x="0" y="2610696"/>
        <a:ext cx="10515600" cy="870055"/>
      </dsp:txXfrm>
    </dsp:sp>
    <dsp:sp modelId="{AB545A4D-BD2C-0C48-95FD-550AD13CCD31}">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50C1BD-5D96-7A43-BFF1-DD027063A661}">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第五十条 房地产抵押，抵押人和抵押权人应当签订书面抵押合同。</a:t>
          </a:r>
        </a:p>
      </dsp:txBody>
      <dsp:txXfrm>
        <a:off x="0" y="3480751"/>
        <a:ext cx="105156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C1EEE-F7F9-4644-B5F9-C06F1ADC7EC7}">
      <dsp:nvSpPr>
        <dsp:cNvPr id="0" name=""/>
        <dsp:cNvSpPr/>
      </dsp:nvSpPr>
      <dsp:spPr>
        <a:xfrm>
          <a:off x="0" y="2492"/>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A94E5E-A85A-9949-BB7C-D6A8ABD1E04D}">
      <dsp:nvSpPr>
        <dsp:cNvPr id="0" name=""/>
        <dsp:cNvSpPr/>
      </dsp:nvSpPr>
      <dsp:spPr>
        <a:xfrm>
          <a:off x="0" y="2492"/>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第一条 为了加强对城市房地产的管理，维护房地产市场秩序，保障房地产权利人的合法权益，促进房地产业的健康发展，制定本法。</a:t>
          </a:r>
        </a:p>
      </dsp:txBody>
      <dsp:txXfrm>
        <a:off x="0" y="2492"/>
        <a:ext cx="6492875" cy="463674"/>
      </dsp:txXfrm>
    </dsp:sp>
    <dsp:sp modelId="{45560D13-36CF-9C4A-93B1-C2EA55D42361}">
      <dsp:nvSpPr>
        <dsp:cNvPr id="0" name=""/>
        <dsp:cNvSpPr/>
      </dsp:nvSpPr>
      <dsp:spPr>
        <a:xfrm>
          <a:off x="0" y="466166"/>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895E2A-2B0F-1F4A-AAF6-5ED3424EC01B}">
      <dsp:nvSpPr>
        <dsp:cNvPr id="0" name=""/>
        <dsp:cNvSpPr/>
      </dsp:nvSpPr>
      <dsp:spPr>
        <a:xfrm>
          <a:off x="0" y="466166"/>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第二条 在中华人民共和国城市规划区国有土地（以下简称国有土地）范围内取得房地产开发用地的土地使用权，从事房地产开发、房地产交易，实施房地产管理，应当遵守本法。</a:t>
          </a:r>
        </a:p>
      </dsp:txBody>
      <dsp:txXfrm>
        <a:off x="0" y="466166"/>
        <a:ext cx="6492875" cy="463674"/>
      </dsp:txXfrm>
    </dsp:sp>
    <dsp:sp modelId="{88A22FF9-87D2-454D-977F-DB8007542CF5}">
      <dsp:nvSpPr>
        <dsp:cNvPr id="0" name=""/>
        <dsp:cNvSpPr/>
      </dsp:nvSpPr>
      <dsp:spPr>
        <a:xfrm>
          <a:off x="0" y="92984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CEBAC-3993-104E-AA58-6771B59CC816}">
      <dsp:nvSpPr>
        <dsp:cNvPr id="0" name=""/>
        <dsp:cNvSpPr/>
      </dsp:nvSpPr>
      <dsp:spPr>
        <a:xfrm>
          <a:off x="0" y="929840"/>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本法所称房屋，是指土地上的房屋等建筑物及构筑物。</a:t>
          </a:r>
        </a:p>
      </dsp:txBody>
      <dsp:txXfrm>
        <a:off x="0" y="929840"/>
        <a:ext cx="6492875" cy="463674"/>
      </dsp:txXfrm>
    </dsp:sp>
    <dsp:sp modelId="{A9FA6AB2-6137-F744-A210-E2CF210BEB2C}">
      <dsp:nvSpPr>
        <dsp:cNvPr id="0" name=""/>
        <dsp:cNvSpPr/>
      </dsp:nvSpPr>
      <dsp:spPr>
        <a:xfrm>
          <a:off x="0" y="139351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56261C-ACF7-2B41-BACF-30DB16CAF578}">
      <dsp:nvSpPr>
        <dsp:cNvPr id="0" name=""/>
        <dsp:cNvSpPr/>
      </dsp:nvSpPr>
      <dsp:spPr>
        <a:xfrm>
          <a:off x="0" y="1393514"/>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本法所称房地产开发，是指在依据本法取得国有土地使用权的土地上进行基础设施、房屋建设的行为。</a:t>
          </a:r>
        </a:p>
      </dsp:txBody>
      <dsp:txXfrm>
        <a:off x="0" y="1393514"/>
        <a:ext cx="6492875" cy="463674"/>
      </dsp:txXfrm>
    </dsp:sp>
    <dsp:sp modelId="{941CE396-1C7E-654A-B340-D4BD8711050D}">
      <dsp:nvSpPr>
        <dsp:cNvPr id="0" name=""/>
        <dsp:cNvSpPr/>
      </dsp:nvSpPr>
      <dsp:spPr>
        <a:xfrm>
          <a:off x="0" y="1857188"/>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7849A-95E7-9F48-B913-612758714DDD}">
      <dsp:nvSpPr>
        <dsp:cNvPr id="0" name=""/>
        <dsp:cNvSpPr/>
      </dsp:nvSpPr>
      <dsp:spPr>
        <a:xfrm>
          <a:off x="0" y="1857188"/>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本法所称房地产交易，包括房地产转让、房地产抵押和房屋租赁。</a:t>
          </a:r>
        </a:p>
      </dsp:txBody>
      <dsp:txXfrm>
        <a:off x="0" y="1857188"/>
        <a:ext cx="6492875" cy="463674"/>
      </dsp:txXfrm>
    </dsp:sp>
    <dsp:sp modelId="{AFC53AD9-3309-F742-9632-D8BC47C85079}">
      <dsp:nvSpPr>
        <dsp:cNvPr id="0" name=""/>
        <dsp:cNvSpPr/>
      </dsp:nvSpPr>
      <dsp:spPr>
        <a:xfrm>
          <a:off x="0" y="2320862"/>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D2B663-BF95-794F-B17E-3B96CFA6D09D}">
      <dsp:nvSpPr>
        <dsp:cNvPr id="0" name=""/>
        <dsp:cNvSpPr/>
      </dsp:nvSpPr>
      <dsp:spPr>
        <a:xfrm>
          <a:off x="0" y="2320862"/>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第三条 国家依法实行国有土地有偿、有限期使用制度。 但是，国家在本法规定的范围内划拨国有土地使用权的除外。</a:t>
          </a:r>
        </a:p>
      </dsp:txBody>
      <dsp:txXfrm>
        <a:off x="0" y="2320862"/>
        <a:ext cx="6492875" cy="463674"/>
      </dsp:txXfrm>
    </dsp:sp>
    <dsp:sp modelId="{BD7F7708-A040-DC47-AC19-56C7457E15AE}">
      <dsp:nvSpPr>
        <dsp:cNvPr id="0" name=""/>
        <dsp:cNvSpPr/>
      </dsp:nvSpPr>
      <dsp:spPr>
        <a:xfrm>
          <a:off x="0" y="2784537"/>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993BC5-A61F-B443-B038-DE1CD1A579D7}">
      <dsp:nvSpPr>
        <dsp:cNvPr id="0" name=""/>
        <dsp:cNvSpPr/>
      </dsp:nvSpPr>
      <dsp:spPr>
        <a:xfrm>
          <a:off x="0" y="2784537"/>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第四条 国家根据社会、经济发展水平，扶持发展居民住宅建设，逐步改善居民的居住条件。</a:t>
          </a:r>
        </a:p>
      </dsp:txBody>
      <dsp:txXfrm>
        <a:off x="0" y="2784537"/>
        <a:ext cx="6492875" cy="463674"/>
      </dsp:txXfrm>
    </dsp:sp>
    <dsp:sp modelId="{2F18EC0E-2BC0-A042-8560-2895512FADF6}">
      <dsp:nvSpPr>
        <dsp:cNvPr id="0" name=""/>
        <dsp:cNvSpPr/>
      </dsp:nvSpPr>
      <dsp:spPr>
        <a:xfrm>
          <a:off x="0" y="3248211"/>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5EE8D-C9E3-8844-9CA4-F32833A7A0E2}">
      <dsp:nvSpPr>
        <dsp:cNvPr id="0" name=""/>
        <dsp:cNvSpPr/>
      </dsp:nvSpPr>
      <dsp:spPr>
        <a:xfrm>
          <a:off x="0" y="3248211"/>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第五条 房地产权利人应当遵守法律和行政法规，依法纳税。 房地产权利人的合法权益受法律保护，任何单位和个人不得侵犯。</a:t>
          </a:r>
        </a:p>
      </dsp:txBody>
      <dsp:txXfrm>
        <a:off x="0" y="3248211"/>
        <a:ext cx="6492875" cy="463674"/>
      </dsp:txXfrm>
    </dsp:sp>
    <dsp:sp modelId="{5441C590-763E-F745-9FAD-A5D7C9C0511C}">
      <dsp:nvSpPr>
        <dsp:cNvPr id="0" name=""/>
        <dsp:cNvSpPr/>
      </dsp:nvSpPr>
      <dsp:spPr>
        <a:xfrm>
          <a:off x="0" y="3711885"/>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965E0A-0452-2542-9865-D33D8AC3F285}">
      <dsp:nvSpPr>
        <dsp:cNvPr id="0" name=""/>
        <dsp:cNvSpPr/>
      </dsp:nvSpPr>
      <dsp:spPr>
        <a:xfrm>
          <a:off x="0" y="3711885"/>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第六条 为了公共利益的需要，国家可以征收国有土地上单位和个人的房屋，并依法给予拆迁补偿，维护被征收人的合法权益； 征收个人住宅的，还应当保障被征收人的居住条件。 具体办法由国务院规定。</a:t>
          </a:r>
        </a:p>
      </dsp:txBody>
      <dsp:txXfrm>
        <a:off x="0" y="3711885"/>
        <a:ext cx="6492875" cy="463674"/>
      </dsp:txXfrm>
    </dsp:sp>
    <dsp:sp modelId="{78B0AF26-E424-D345-9405-7E1865D519F3}">
      <dsp:nvSpPr>
        <dsp:cNvPr id="0" name=""/>
        <dsp:cNvSpPr/>
      </dsp:nvSpPr>
      <dsp:spPr>
        <a:xfrm>
          <a:off x="0" y="417555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77152F-8891-6344-B905-D8F74F31840A}">
      <dsp:nvSpPr>
        <dsp:cNvPr id="0" name=""/>
        <dsp:cNvSpPr/>
      </dsp:nvSpPr>
      <dsp:spPr>
        <a:xfrm>
          <a:off x="0" y="4175559"/>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第七条 国务院建设行政主管部门、土地管理部门依照国务院规定的职权划分，各司其职，密切配合，管理全国房地产工作。</a:t>
          </a:r>
        </a:p>
      </dsp:txBody>
      <dsp:txXfrm>
        <a:off x="0" y="4175559"/>
        <a:ext cx="6492875" cy="463674"/>
      </dsp:txXfrm>
    </dsp:sp>
    <dsp:sp modelId="{68B28CC7-C8DB-3740-BFD5-740345E18832}">
      <dsp:nvSpPr>
        <dsp:cNvPr id="0" name=""/>
        <dsp:cNvSpPr/>
      </dsp:nvSpPr>
      <dsp:spPr>
        <a:xfrm>
          <a:off x="0" y="463923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83B342-5D0B-D14E-81F3-7023A968D5AA}">
      <dsp:nvSpPr>
        <dsp:cNvPr id="0" name=""/>
        <dsp:cNvSpPr/>
      </dsp:nvSpPr>
      <dsp:spPr>
        <a:xfrm>
          <a:off x="0" y="4639233"/>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a:t>县级以上地方人民政府房产管理、土地管理部门的机构设置及其职权由省、自治区、直辖市人民政府确定。</a:t>
          </a:r>
        </a:p>
      </dsp:txBody>
      <dsp:txXfrm>
        <a:off x="0" y="4639233"/>
        <a:ext cx="6492875" cy="46367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D2D00-997F-B548-9E52-6AF63AD0560B}">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BBF73-9899-744C-85A1-AB2AB0CF4E7A}">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b="0" i="0" u="none" kern="1200"/>
            <a:t>第五十一条 设定房地产抵押权的土地使用权是以划拨方式取得的，依法拍卖该房地产后，应当从拍卖所得的价款中缴纳相当于应缴纳的土地使用权出让金的款额后，抵押权人方可优先受偿。</a:t>
          </a:r>
        </a:p>
      </dsp:txBody>
      <dsp:txXfrm>
        <a:off x="0" y="0"/>
        <a:ext cx="10515600" cy="2175669"/>
      </dsp:txXfrm>
    </dsp:sp>
    <dsp:sp modelId="{9B30EF2E-536B-5C48-A446-F9E7295F8389}">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065D35-9494-DA44-ABBB-FA538DF45654}">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b="0" i="0" u="none" kern="1200"/>
            <a:t>第五十二条 房地产抵押合同签订后，土地上新增的房屋不属于抵押财产。 需要拍卖该抵押的房地产时，可以依法将土地上新增的房屋与抵押财产一同拍卖，但对拍卖新增房屋所得，抵押权人无权优先受偿。</a:t>
          </a:r>
        </a:p>
      </dsp:txBody>
      <dsp:txXfrm>
        <a:off x="0" y="2175669"/>
        <a:ext cx="10515600" cy="217566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6ABBB-2ACF-3E48-BABE-4B07FE33FBE6}">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A7F14-00B4-6144-8C02-242BE5321A2D}">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第五十三条 房屋租赁，是指房屋所有权人作为出租人将其房屋出租给承租人使用，由承租人向出租人支付租金的行为。</a:t>
          </a:r>
        </a:p>
      </dsp:txBody>
      <dsp:txXfrm>
        <a:off x="0" y="0"/>
        <a:ext cx="6492875" cy="1276350"/>
      </dsp:txXfrm>
    </dsp:sp>
    <dsp:sp modelId="{D2476D7C-7EF5-A548-ACB9-67852CB2C868}">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B79458-B963-B843-9D3F-B8C8410B4139}">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第五十四条 房屋租赁，出租人和承租人应当签订书面租赁合同，约定租赁期限、租赁用途、租赁价格、修缮责任等条款，以及双方的其他权利和义务，并向房产管理部门登记备案。</a:t>
          </a:r>
        </a:p>
      </dsp:txBody>
      <dsp:txXfrm>
        <a:off x="0" y="1276350"/>
        <a:ext cx="6492875" cy="1276350"/>
      </dsp:txXfrm>
    </dsp:sp>
    <dsp:sp modelId="{FF752A24-E38B-FC49-AA6E-7AB5FF9B245B}">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8F7DAC-A5A1-5544-8EA9-34260DD2E55E}">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第五十五条 住宅用房的租赁，应当执行国家和房屋所在城市人民政府规定的租赁政策。 租用房屋从事生产、经营活动的，由租赁双方协商议定租金和其他租赁条款。</a:t>
          </a:r>
        </a:p>
      </dsp:txBody>
      <dsp:txXfrm>
        <a:off x="0" y="2552700"/>
        <a:ext cx="6492875" cy="1276350"/>
      </dsp:txXfrm>
    </dsp:sp>
    <dsp:sp modelId="{F29A8D65-D200-DE4F-9507-1D1EE4AC8ECD}">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1E2C8-0F02-4048-AD63-8B5947976D32}">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第五十六条 以营利为目的，房屋所有权人将以划拨方式取得使用权的国有土地上建成的房屋出租的，应当将租金中所含土地收益上缴国家。 具体办法由国务院规定。</a:t>
          </a:r>
        </a:p>
      </dsp:txBody>
      <dsp:txXfrm>
        <a:off x="0" y="3829050"/>
        <a:ext cx="6492875" cy="127635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20FC1-3A09-4541-A15F-DA98979A639D}">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84C5CE-E3A8-534B-91FE-6343CEA6BF3A}">
      <dsp:nvSpPr>
        <dsp:cNvPr id="0" name=""/>
        <dsp:cNvSpPr/>
      </dsp:nvSpPr>
      <dsp:spPr>
        <a:xfrm>
          <a:off x="0" y="623"/>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第五十七条 房地产中介服务机构包括房地产咨询机构、房地产价格评估机构、房地产经纪机构等。</a:t>
          </a:r>
        </a:p>
      </dsp:txBody>
      <dsp:txXfrm>
        <a:off x="0" y="623"/>
        <a:ext cx="6492875" cy="567128"/>
      </dsp:txXfrm>
    </dsp:sp>
    <dsp:sp modelId="{427C58EB-D919-EE43-B52D-A4E851DE1CE7}">
      <dsp:nvSpPr>
        <dsp:cNvPr id="0" name=""/>
        <dsp:cNvSpPr/>
      </dsp:nvSpPr>
      <dsp:spPr>
        <a:xfrm>
          <a:off x="0" y="56775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46D8F-2DB6-1F42-A251-6F55D82E540A}">
      <dsp:nvSpPr>
        <dsp:cNvPr id="0" name=""/>
        <dsp:cNvSpPr/>
      </dsp:nvSpPr>
      <dsp:spPr>
        <a:xfrm>
          <a:off x="0" y="567751"/>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第五十八条 房地产中介服务机构应当具备下列条件：</a:t>
          </a:r>
        </a:p>
      </dsp:txBody>
      <dsp:txXfrm>
        <a:off x="0" y="567751"/>
        <a:ext cx="6492875" cy="567128"/>
      </dsp:txXfrm>
    </dsp:sp>
    <dsp:sp modelId="{81BE25E7-DC22-834B-A0C7-A22DCA7CFEDF}">
      <dsp:nvSpPr>
        <dsp:cNvPr id="0" name=""/>
        <dsp:cNvSpPr/>
      </dsp:nvSpPr>
      <dsp:spPr>
        <a:xfrm>
          <a:off x="0" y="113487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D4158-E984-CC4D-B100-F40F2D5C88FA}">
      <dsp:nvSpPr>
        <dsp:cNvPr id="0" name=""/>
        <dsp:cNvSpPr/>
      </dsp:nvSpPr>
      <dsp:spPr>
        <a:xfrm>
          <a:off x="0" y="1134879"/>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（一）有自己的名称和组织机构；</a:t>
          </a:r>
        </a:p>
      </dsp:txBody>
      <dsp:txXfrm>
        <a:off x="0" y="1134879"/>
        <a:ext cx="6492875" cy="567128"/>
      </dsp:txXfrm>
    </dsp:sp>
    <dsp:sp modelId="{32E3A491-3868-6140-B147-1608FB8B6D77}">
      <dsp:nvSpPr>
        <dsp:cNvPr id="0" name=""/>
        <dsp:cNvSpPr/>
      </dsp:nvSpPr>
      <dsp:spPr>
        <a:xfrm>
          <a:off x="0" y="1702007"/>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EE87AF-7F83-994C-AB74-E6C0513E7EC7}">
      <dsp:nvSpPr>
        <dsp:cNvPr id="0" name=""/>
        <dsp:cNvSpPr/>
      </dsp:nvSpPr>
      <dsp:spPr>
        <a:xfrm>
          <a:off x="0" y="1702007"/>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（二）有固定的服务场所；</a:t>
          </a:r>
        </a:p>
      </dsp:txBody>
      <dsp:txXfrm>
        <a:off x="0" y="1702007"/>
        <a:ext cx="6492875" cy="567128"/>
      </dsp:txXfrm>
    </dsp:sp>
    <dsp:sp modelId="{9F1AD3BA-4912-AF4B-B0C7-23653F0F1C69}">
      <dsp:nvSpPr>
        <dsp:cNvPr id="0" name=""/>
        <dsp:cNvSpPr/>
      </dsp:nvSpPr>
      <dsp:spPr>
        <a:xfrm>
          <a:off x="0" y="2269135"/>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AF0A34-DAB9-364B-B961-5057D81CEDD0}">
      <dsp:nvSpPr>
        <dsp:cNvPr id="0" name=""/>
        <dsp:cNvSpPr/>
      </dsp:nvSpPr>
      <dsp:spPr>
        <a:xfrm>
          <a:off x="0" y="2269135"/>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（三）有必要的财产和经费；</a:t>
          </a:r>
        </a:p>
      </dsp:txBody>
      <dsp:txXfrm>
        <a:off x="0" y="2269135"/>
        <a:ext cx="6492875" cy="567128"/>
      </dsp:txXfrm>
    </dsp:sp>
    <dsp:sp modelId="{7F80DFEB-51B2-1D4C-9458-8C420D5FEB82}">
      <dsp:nvSpPr>
        <dsp:cNvPr id="0" name=""/>
        <dsp:cNvSpPr/>
      </dsp:nvSpPr>
      <dsp:spPr>
        <a:xfrm>
          <a:off x="0" y="2836264"/>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E489C4-E17C-6E48-A16F-ABFC304EC41F}">
      <dsp:nvSpPr>
        <dsp:cNvPr id="0" name=""/>
        <dsp:cNvSpPr/>
      </dsp:nvSpPr>
      <dsp:spPr>
        <a:xfrm>
          <a:off x="0" y="2836264"/>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（四）有足够数量的专业人员；</a:t>
          </a:r>
        </a:p>
      </dsp:txBody>
      <dsp:txXfrm>
        <a:off x="0" y="2836264"/>
        <a:ext cx="6492875" cy="567128"/>
      </dsp:txXfrm>
    </dsp:sp>
    <dsp:sp modelId="{27DEC03F-B9C2-4C42-903C-344CA2D78E6B}">
      <dsp:nvSpPr>
        <dsp:cNvPr id="0" name=""/>
        <dsp:cNvSpPr/>
      </dsp:nvSpPr>
      <dsp:spPr>
        <a:xfrm>
          <a:off x="0" y="3403392"/>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4BE98-6B72-644F-81FB-08121D7E2C4C}">
      <dsp:nvSpPr>
        <dsp:cNvPr id="0" name=""/>
        <dsp:cNvSpPr/>
      </dsp:nvSpPr>
      <dsp:spPr>
        <a:xfrm>
          <a:off x="0" y="3403392"/>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（五）法律、行政法规规定的其他条件。</a:t>
          </a:r>
        </a:p>
      </dsp:txBody>
      <dsp:txXfrm>
        <a:off x="0" y="3403392"/>
        <a:ext cx="6492875" cy="567128"/>
      </dsp:txXfrm>
    </dsp:sp>
    <dsp:sp modelId="{7E065334-9D38-184C-9AAA-BC55BACEE656}">
      <dsp:nvSpPr>
        <dsp:cNvPr id="0" name=""/>
        <dsp:cNvSpPr/>
      </dsp:nvSpPr>
      <dsp:spPr>
        <a:xfrm>
          <a:off x="0" y="397052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9C48C-CF3F-5149-AD3A-3237E3D35917}">
      <dsp:nvSpPr>
        <dsp:cNvPr id="0" name=""/>
        <dsp:cNvSpPr/>
      </dsp:nvSpPr>
      <dsp:spPr>
        <a:xfrm>
          <a:off x="0" y="3970520"/>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设立房地产中介服务机构，应当向工商行政管理部门申请设立登记，领取营业执照后，方可开业。</a:t>
          </a:r>
        </a:p>
      </dsp:txBody>
      <dsp:txXfrm>
        <a:off x="0" y="3970520"/>
        <a:ext cx="6492875" cy="567128"/>
      </dsp:txXfrm>
    </dsp:sp>
    <dsp:sp modelId="{51CEAE87-6885-2A40-B043-529C4CB33834}">
      <dsp:nvSpPr>
        <dsp:cNvPr id="0" name=""/>
        <dsp:cNvSpPr/>
      </dsp:nvSpPr>
      <dsp:spPr>
        <a:xfrm>
          <a:off x="0" y="4537648"/>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F6DC9-15C9-B743-AE61-891CD373D7B9}">
      <dsp:nvSpPr>
        <dsp:cNvPr id="0" name=""/>
        <dsp:cNvSpPr/>
      </dsp:nvSpPr>
      <dsp:spPr>
        <a:xfrm>
          <a:off x="0" y="4537648"/>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第五十九条 国家实行房地产价格评估人员资格认证制度。</a:t>
          </a:r>
        </a:p>
      </dsp:txBody>
      <dsp:txXfrm>
        <a:off x="0" y="4537648"/>
        <a:ext cx="6492875" cy="5671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F554B-F655-BA41-86C4-E92F8687868D}">
      <dsp:nvSpPr>
        <dsp:cNvPr id="0" name=""/>
        <dsp:cNvSpPr/>
      </dsp:nvSpPr>
      <dsp:spPr>
        <a:xfrm>
          <a:off x="0" y="680"/>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818008-8AB8-E248-BBB6-209BF6D31383}">
      <dsp:nvSpPr>
        <dsp:cNvPr id="0" name=""/>
        <dsp:cNvSpPr/>
      </dsp:nvSpPr>
      <dsp:spPr>
        <a:xfrm>
          <a:off x="0" y="680"/>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第六十条 国家实行土地使用权和房屋所有权登记发证制度。</a:t>
          </a:r>
        </a:p>
      </dsp:txBody>
      <dsp:txXfrm>
        <a:off x="0" y="680"/>
        <a:ext cx="6396484" cy="1115081"/>
      </dsp:txXfrm>
    </dsp:sp>
    <dsp:sp modelId="{115AE2CF-AF1F-834A-A6AA-578792F90E50}">
      <dsp:nvSpPr>
        <dsp:cNvPr id="0" name=""/>
        <dsp:cNvSpPr/>
      </dsp:nvSpPr>
      <dsp:spPr>
        <a:xfrm>
          <a:off x="0" y="1115762"/>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247FEF-566E-2540-8DD9-9BE5A4B3AD63}">
      <dsp:nvSpPr>
        <dsp:cNvPr id="0" name=""/>
        <dsp:cNvSpPr/>
      </dsp:nvSpPr>
      <dsp:spPr>
        <a:xfrm>
          <a:off x="0" y="1115762"/>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第六十一条 以出让或者划拨方式取得土地使用权，应当向县级以上地方人民政府土地管理部门申请登记，经县级以上地方人民政府土地管理部门核实，由同级人民政府颁发土地使用权证书。</a:t>
          </a:r>
        </a:p>
      </dsp:txBody>
      <dsp:txXfrm>
        <a:off x="0" y="1115762"/>
        <a:ext cx="6396484" cy="1115081"/>
      </dsp:txXfrm>
    </dsp:sp>
    <dsp:sp modelId="{5993B888-8090-6540-90FC-6D7969FD8605}">
      <dsp:nvSpPr>
        <dsp:cNvPr id="0" name=""/>
        <dsp:cNvSpPr/>
      </dsp:nvSpPr>
      <dsp:spPr>
        <a:xfrm>
          <a:off x="0" y="2230844"/>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62DC2C-0E07-3049-9626-7B0BBF8F65CF}">
      <dsp:nvSpPr>
        <dsp:cNvPr id="0" name=""/>
        <dsp:cNvSpPr/>
      </dsp:nvSpPr>
      <dsp:spPr>
        <a:xfrm>
          <a:off x="0" y="2230844"/>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在依法取得的房地产开发用地上建成房屋的，应当凭土地使用权证书向县级以上地方人民政府房产管理部门申请登记，由县级以上地方人民政府房产管理部门核实并颁发房屋所有权证书。</a:t>
          </a:r>
        </a:p>
      </dsp:txBody>
      <dsp:txXfrm>
        <a:off x="0" y="2230844"/>
        <a:ext cx="6396484" cy="1115081"/>
      </dsp:txXfrm>
    </dsp:sp>
    <dsp:sp modelId="{E813AD6C-F4C9-8B4E-9C48-FA270A7EDB98}">
      <dsp:nvSpPr>
        <dsp:cNvPr id="0" name=""/>
        <dsp:cNvSpPr/>
      </dsp:nvSpPr>
      <dsp:spPr>
        <a:xfrm>
          <a:off x="0" y="3345925"/>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00952-EC36-3343-891E-5B5F40F3CAF0}">
      <dsp:nvSpPr>
        <dsp:cNvPr id="0" name=""/>
        <dsp:cNvSpPr/>
      </dsp:nvSpPr>
      <dsp:spPr>
        <a:xfrm>
          <a:off x="0" y="3345925"/>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房地产转让或者变更时，应当向县级以上地方人民政府房产管理部门申请房产变更登记，并凭变更后的房屋所有权证书向同级人民政府土地管理部门申请土地使用权变更登记，经同级人民政府土地管理部门核实，由同级人民政府更换或者更改土地使用权证书。</a:t>
          </a:r>
        </a:p>
      </dsp:txBody>
      <dsp:txXfrm>
        <a:off x="0" y="3345925"/>
        <a:ext cx="6396484" cy="1115081"/>
      </dsp:txXfrm>
    </dsp:sp>
    <dsp:sp modelId="{615CAC39-E25A-074F-996C-F4FCCA6EE5EE}">
      <dsp:nvSpPr>
        <dsp:cNvPr id="0" name=""/>
        <dsp:cNvSpPr/>
      </dsp:nvSpPr>
      <dsp:spPr>
        <a:xfrm>
          <a:off x="0" y="4461007"/>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AF539-D23A-8C47-9C04-CF2CD24C3B23}">
      <dsp:nvSpPr>
        <dsp:cNvPr id="0" name=""/>
        <dsp:cNvSpPr/>
      </dsp:nvSpPr>
      <dsp:spPr>
        <a:xfrm>
          <a:off x="0" y="4461007"/>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法律另有规定的，依照有关法律的规定办理。</a:t>
          </a:r>
        </a:p>
      </dsp:txBody>
      <dsp:txXfrm>
        <a:off x="0" y="4461007"/>
        <a:ext cx="6396484" cy="111508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3B76E-465D-FD4D-BDBA-A8B3F109BF2A}">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73317-67B9-414F-B788-8AFF659495FE}">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第六十二条 房地产抵押时，应当向县级以上地方人民政府规定的部门办理抵押登记。</a:t>
          </a:r>
        </a:p>
      </dsp:txBody>
      <dsp:txXfrm>
        <a:off x="0" y="2124"/>
        <a:ext cx="10515600" cy="1449029"/>
      </dsp:txXfrm>
    </dsp:sp>
    <dsp:sp modelId="{2C7589C9-5479-604F-977C-10B1DBD7ED90}">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0ECFED-AD40-4241-BC1B-C238401CC52C}">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因处分抵押房地产而取得土地使用权和房屋所有权的，应当依照本章规定办理过户登记。</a:t>
          </a:r>
        </a:p>
      </dsp:txBody>
      <dsp:txXfrm>
        <a:off x="0" y="1451154"/>
        <a:ext cx="10515600" cy="1449029"/>
      </dsp:txXfrm>
    </dsp:sp>
    <dsp:sp modelId="{089205D7-3FD4-7040-9F8F-B55E8596DF68}">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6E848-AFFF-3B44-9DD8-A4EA46C4C6FF}">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第六十三条 经省、自治区、直辖市人民政府确定，县级以上地方人民政府由一个部门统一负责房产管理和土地管理工作的，可以制作、颁发统一的房地产权证书，依照本法第六十一条的规定，将房屋的所有权和该房屋占用范围内的土地使用权的确认和变更，分别载入房地产权证书。</a:t>
          </a:r>
        </a:p>
      </dsp:txBody>
      <dsp:txXfrm>
        <a:off x="0" y="2900183"/>
        <a:ext cx="10515600" cy="144902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47190-0ECD-4A42-B0F4-064C14391902}">
      <dsp:nvSpPr>
        <dsp:cNvPr id="0" name=""/>
        <dsp:cNvSpPr/>
      </dsp:nvSpPr>
      <dsp:spPr>
        <a:xfrm>
          <a:off x="0" y="680"/>
          <a:ext cx="63964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5D023-E56D-1142-A181-7E2F43FE6381}">
      <dsp:nvSpPr>
        <dsp:cNvPr id="0" name=""/>
        <dsp:cNvSpPr/>
      </dsp:nvSpPr>
      <dsp:spPr>
        <a:xfrm>
          <a:off x="0" y="680"/>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第六十四条 违反本法第十一条、第十二条的规定，擅自批准出让或者擅自出让土地使用权用于房地产开发的，由上级机关或者所在单位给予有关责任人员行政处分。</a:t>
          </a:r>
        </a:p>
      </dsp:txBody>
      <dsp:txXfrm>
        <a:off x="0" y="680"/>
        <a:ext cx="6396484" cy="1115081"/>
      </dsp:txXfrm>
    </dsp:sp>
    <dsp:sp modelId="{E5FDE19A-1578-FC4C-BA23-741BCAF8E384}">
      <dsp:nvSpPr>
        <dsp:cNvPr id="0" name=""/>
        <dsp:cNvSpPr/>
      </dsp:nvSpPr>
      <dsp:spPr>
        <a:xfrm>
          <a:off x="0" y="1115762"/>
          <a:ext cx="6396484"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E87A98-1FDD-B64C-ABB6-99F7263F7D94}">
      <dsp:nvSpPr>
        <dsp:cNvPr id="0" name=""/>
        <dsp:cNvSpPr/>
      </dsp:nvSpPr>
      <dsp:spPr>
        <a:xfrm>
          <a:off x="0" y="1115762"/>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第六十五条 违反本法第三十条的规定，未取得营业执照擅自从事房地产开发业务的，由县级以上人民政府工商行政管理部门责令停止房地产开发业务活动，没收违法所得，可以并处罚款。</a:t>
          </a:r>
        </a:p>
      </dsp:txBody>
      <dsp:txXfrm>
        <a:off x="0" y="1115762"/>
        <a:ext cx="6396484" cy="1115081"/>
      </dsp:txXfrm>
    </dsp:sp>
    <dsp:sp modelId="{85F5A7C2-D5DB-1C41-9D19-563BE6F69173}">
      <dsp:nvSpPr>
        <dsp:cNvPr id="0" name=""/>
        <dsp:cNvSpPr/>
      </dsp:nvSpPr>
      <dsp:spPr>
        <a:xfrm>
          <a:off x="0" y="2230844"/>
          <a:ext cx="63964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ED7E5-7AB2-D946-84AD-0471DE3827FD}">
      <dsp:nvSpPr>
        <dsp:cNvPr id="0" name=""/>
        <dsp:cNvSpPr/>
      </dsp:nvSpPr>
      <dsp:spPr>
        <a:xfrm>
          <a:off x="0" y="2230844"/>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第六十六条 违反本法第三十九条第一款的规定转让土地使用权的，由县级以上人民政府土地管理部门没收违法所得，可以并处罚款。</a:t>
          </a:r>
        </a:p>
      </dsp:txBody>
      <dsp:txXfrm>
        <a:off x="0" y="2230844"/>
        <a:ext cx="6396484" cy="1115081"/>
      </dsp:txXfrm>
    </dsp:sp>
    <dsp:sp modelId="{1C1465F5-2E30-9043-89BA-92B72B024F96}">
      <dsp:nvSpPr>
        <dsp:cNvPr id="0" name=""/>
        <dsp:cNvSpPr/>
      </dsp:nvSpPr>
      <dsp:spPr>
        <a:xfrm>
          <a:off x="0" y="3345925"/>
          <a:ext cx="6396484"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6D1D6-A58F-FD44-8AEA-731E13EF11BF}">
      <dsp:nvSpPr>
        <dsp:cNvPr id="0" name=""/>
        <dsp:cNvSpPr/>
      </dsp:nvSpPr>
      <dsp:spPr>
        <a:xfrm>
          <a:off x="0" y="3345925"/>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第六十七条 违反本法第四十条第一款的规定转让房地产的，由县级以上人民政府土地管理部门责令缴纳土地使用权出让金，没收违法所得，可以并处罚款。</a:t>
          </a:r>
        </a:p>
      </dsp:txBody>
      <dsp:txXfrm>
        <a:off x="0" y="3345925"/>
        <a:ext cx="6396484" cy="1115081"/>
      </dsp:txXfrm>
    </dsp:sp>
    <dsp:sp modelId="{E7C9CB75-DFAA-1844-BEBB-D57BCADA2955}">
      <dsp:nvSpPr>
        <dsp:cNvPr id="0" name=""/>
        <dsp:cNvSpPr/>
      </dsp:nvSpPr>
      <dsp:spPr>
        <a:xfrm>
          <a:off x="0" y="4461007"/>
          <a:ext cx="63964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FA11F-2746-A749-9B90-2A8CB6FE055A}">
      <dsp:nvSpPr>
        <dsp:cNvPr id="0" name=""/>
        <dsp:cNvSpPr/>
      </dsp:nvSpPr>
      <dsp:spPr>
        <a:xfrm>
          <a:off x="0" y="4461007"/>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第六十八条 违反本法第四十五条第一款的规定预售商品房的，由县级以上人民政府房产管理部门责令停止预售活动，没收违法所得，可以并处罚款。</a:t>
          </a:r>
        </a:p>
      </dsp:txBody>
      <dsp:txXfrm>
        <a:off x="0" y="4461007"/>
        <a:ext cx="6396484" cy="111508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A1D37-B15F-E94F-8A45-6BC7C816F83C}">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CD848C-760A-A94B-964F-97E67BB167AA}">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第六十九条 违反本法第五十八条的规定，未取得营业执照擅自从事房地产中介服务业务的，由县级以上人民政府工商行政管理部门责令停止房地产中介服务业务活动，没收违法所得，可以并处罚款。</a:t>
          </a:r>
        </a:p>
      </dsp:txBody>
      <dsp:txXfrm>
        <a:off x="0" y="0"/>
        <a:ext cx="6492875" cy="1276350"/>
      </dsp:txXfrm>
    </dsp:sp>
    <dsp:sp modelId="{2193FD63-BF9A-B54B-B0D4-804B9C9A0EF3}">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AEBCE-2079-6A4D-A526-B384FBD07281}">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第七十条 没有法律、法规的依据，向房地产开发企业收费的，上级机关应当责令退回所收取的钱款； 情节严重的，由上级机关或者所在单位给予直接责任人员行政处分。</a:t>
          </a:r>
        </a:p>
      </dsp:txBody>
      <dsp:txXfrm>
        <a:off x="0" y="1276350"/>
        <a:ext cx="6492875" cy="1276350"/>
      </dsp:txXfrm>
    </dsp:sp>
    <dsp:sp modelId="{50273AE3-9EAD-1A44-B8B1-57224D9F105C}">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ADC44-E3B6-9948-8A5D-DB08D6D7368B}">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第七十一条 房产管理部门、土地管理部门工作人员玩忽职守、滥用职权，构成犯罪的，依法追究刑事责任； 不构成犯罪的，给予行政处分。</a:t>
          </a:r>
        </a:p>
      </dsp:txBody>
      <dsp:txXfrm>
        <a:off x="0" y="2552700"/>
        <a:ext cx="6492875" cy="1276350"/>
      </dsp:txXfrm>
    </dsp:sp>
    <dsp:sp modelId="{C11EF88D-2A37-5947-A1A1-E56738DE59DA}">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DFAAD3-B2A1-014D-97DC-279E58635630}">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房产管理部门、土地管理部门工作人员利用职务上的便利，索取他人财物，或者非法收受他人财物为他人谋取利益，构成犯罪的，依法追究刑事责任； 不构成犯罪的，给予行政处分。</a:t>
          </a:r>
        </a:p>
      </dsp:txBody>
      <dsp:txXfrm>
        <a:off x="0" y="3829050"/>
        <a:ext cx="6492875" cy="127635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2BCEA-A1C1-DB4E-B8CB-BDD42E90FBC9}">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59CD2A-A65B-0141-B5E6-7EE8914C4818}">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b="0" i="0" u="none" kern="1200"/>
            <a:t>第七十二条 在城市规划区外的国有土地范围内取得房地产开发用地的土地使用权，从事房地产开发、交易活动以及实施房地产管理，参照本法执行。</a:t>
          </a:r>
        </a:p>
      </dsp:txBody>
      <dsp:txXfrm>
        <a:off x="0" y="0"/>
        <a:ext cx="6492875" cy="2552700"/>
      </dsp:txXfrm>
    </dsp:sp>
    <dsp:sp modelId="{02E38137-8F5E-9540-B9C2-8A03C827037D}">
      <dsp:nvSpPr>
        <dsp:cNvPr id="0" name=""/>
        <dsp:cNvSpPr/>
      </dsp:nvSpPr>
      <dsp:spPr>
        <a:xfrm>
          <a:off x="0" y="255270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E7B562-E6B6-3140-A297-8BCE5A0BEEBC}">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b="0" i="0" u="none" kern="1200"/>
            <a:t>第七十三条 本法自</a:t>
          </a:r>
          <a:r>
            <a:rPr lang="en-US" altLang="zh-CN" sz="3000" b="0" i="0" u="none" kern="1200"/>
            <a:t>1995</a:t>
          </a:r>
          <a:r>
            <a:rPr lang="zh-CN" altLang="en-US" sz="3000" b="0" i="0" u="none" kern="1200"/>
            <a:t>年</a:t>
          </a:r>
          <a:r>
            <a:rPr lang="en-US" altLang="zh-CN" sz="3000" b="0" i="0" u="none" kern="1200"/>
            <a:t>1</a:t>
          </a:r>
          <a:r>
            <a:rPr lang="zh-CN" altLang="en-US" sz="3000" b="0" i="0" u="none" kern="1200"/>
            <a:t>月</a:t>
          </a:r>
          <a:r>
            <a:rPr lang="en-US" altLang="zh-CN" sz="3000" b="0" i="0" u="none" kern="1200"/>
            <a:t>1</a:t>
          </a:r>
          <a:r>
            <a:rPr lang="zh-CN" altLang="en-US" sz="3000" b="0" i="0" u="none" kern="1200"/>
            <a:t>日起施行。</a:t>
          </a:r>
        </a:p>
      </dsp:txBody>
      <dsp:txXfrm>
        <a:off x="0" y="2552700"/>
        <a:ext cx="6492875" cy="25527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517FD-02C5-DF48-9495-36EB055BC66A}">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31B146-79A5-904C-A666-1F2DEC5008ED}">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endParaRPr lang="zh-CN" altLang="en-US" sz="3300" kern="1200"/>
        </a:p>
      </dsp:txBody>
      <dsp:txXfrm>
        <a:off x="573335" y="67003"/>
        <a:ext cx="7265810" cy="879050"/>
      </dsp:txXfrm>
    </dsp:sp>
    <dsp:sp modelId="{D0D4A4D7-9173-9F41-8A20-FB4270F24341}">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E631F2-F63E-5C4C-854F-76EEFABEAE6E}">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endParaRPr lang="zh-CN" altLang="en-US" sz="3300" kern="1200"/>
        </a:p>
      </dsp:txBody>
      <dsp:txXfrm>
        <a:off x="573335" y="1563884"/>
        <a:ext cx="7265810" cy="879050"/>
      </dsp:txXfrm>
    </dsp:sp>
    <dsp:sp modelId="{A4F385BC-EAB4-3643-B54D-96EC05AA34AF}">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BC6DA9-68F2-5E44-A43B-5EDCF17418F8}">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endParaRPr lang="zh-CN" altLang="en-US" sz="3300" kern="1200"/>
        </a:p>
      </dsp:txBody>
      <dsp:txXfrm>
        <a:off x="573335" y="3060764"/>
        <a:ext cx="7265810"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E919B-80CA-CA47-81CB-9151EE69FF62}">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61335F-3A64-BE43-9A9D-C7E498E7BC0A}">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第八条 土地使用权出让，是指国家将国有土地使用权（以下简称土地使用权）在一定年限内出让给土地使用者，由土地使用者向国家支付土地使用权出让金的行为。</a:t>
          </a:r>
        </a:p>
      </dsp:txBody>
      <dsp:txXfrm>
        <a:off x="0" y="0"/>
        <a:ext cx="6492875" cy="1276350"/>
      </dsp:txXfrm>
    </dsp:sp>
    <dsp:sp modelId="{0882C4A4-7892-5D47-A0F6-20DB710C52C9}">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96E8E-E45F-2B4C-A444-E80765BB7FD1}">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第九条 城市规划区内的集体所有的土地，经依法征收转为国有土地后，该幅国有土地的使用权方可有偿出让，但法律另有规定的除外。</a:t>
          </a:r>
        </a:p>
      </dsp:txBody>
      <dsp:txXfrm>
        <a:off x="0" y="1276350"/>
        <a:ext cx="6492875" cy="1276350"/>
      </dsp:txXfrm>
    </dsp:sp>
    <dsp:sp modelId="{E6ED92B7-123F-CC44-9B19-B788F141CE95}">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64A52A-D67E-3C43-8253-C96440D9AA76}">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第十条 土地使用权出让，必须符合土地利用总体规划、城市规划和年度建设用地计划。</a:t>
          </a:r>
        </a:p>
      </dsp:txBody>
      <dsp:txXfrm>
        <a:off x="0" y="2552700"/>
        <a:ext cx="6492875" cy="1276350"/>
      </dsp:txXfrm>
    </dsp:sp>
    <dsp:sp modelId="{7BCDA79B-4FBF-4E48-A4A9-BD973E4963CC}">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D6A385-B265-1541-A274-F5831D71E740}">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第十一条 县级以上地方人民政府出让土地使用权用于房地产开发的，须根据省级以上人民政府下达的控制指标拟订年度出让土地使用权总面积方案，按照国务院规定，报国务院或者省级人民政府批准。</a:t>
          </a:r>
        </a:p>
      </dsp:txBody>
      <dsp:txXfrm>
        <a:off x="0" y="3829050"/>
        <a:ext cx="6492875" cy="1276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E04C4-69DE-8442-9019-10FD847B6DFF}">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667CA-CC61-5643-8179-12C116EA37DD}">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第十二条 土地使用权出让，由市、县人民政府有计划、有步骤地进行。 出让的每幅地块、用途、年限和其他条件，由市、县人民政府土地管理部门会同城市规划、建设、房产管理部门共同拟定方案，按照国务院规定，报经有批准权的人民政府批准后，由市、县人民政府土地管理部门实施。</a:t>
          </a:r>
        </a:p>
      </dsp:txBody>
      <dsp:txXfrm>
        <a:off x="0" y="531"/>
        <a:ext cx="10515600" cy="870055"/>
      </dsp:txXfrm>
    </dsp:sp>
    <dsp:sp modelId="{4597D67B-BF2B-FF45-B930-40F231CE29DD}">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35D9D-1D26-8348-BB65-B63FC24F5871}">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直辖市的县人民政府及其有关部门行使前款规定的权限，由直辖市人民政府规定。</a:t>
          </a:r>
        </a:p>
      </dsp:txBody>
      <dsp:txXfrm>
        <a:off x="0" y="870586"/>
        <a:ext cx="10515600" cy="870055"/>
      </dsp:txXfrm>
    </dsp:sp>
    <dsp:sp modelId="{ABFEF2EB-AA77-514D-84F1-2785975D9747}">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9F8E40-ABD2-914F-99E7-AA038DFD4A5D}">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第十三条 土地使用权出让，可以采取拍卖、招标或者双方协议的方式。</a:t>
          </a:r>
        </a:p>
      </dsp:txBody>
      <dsp:txXfrm>
        <a:off x="0" y="1740641"/>
        <a:ext cx="10515600" cy="870055"/>
      </dsp:txXfrm>
    </dsp:sp>
    <dsp:sp modelId="{971D81EC-77B2-624C-B935-E58D68E9ADEA}">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9EF8D-5553-0B40-A331-BD4CC39FCB3C}">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商业、旅游、娱乐和豪华住宅用地，有条件的，必须采取拍卖、招标方式； 没有条件，不能采取拍卖、招标方式的，可以采取双方协议的方式。</a:t>
          </a:r>
        </a:p>
      </dsp:txBody>
      <dsp:txXfrm>
        <a:off x="0" y="2610696"/>
        <a:ext cx="10515600" cy="870055"/>
      </dsp:txXfrm>
    </dsp:sp>
    <dsp:sp modelId="{1296FBE8-7AD5-F84A-BA6E-BCC54F77CCD6}">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FEB41C-C6BF-184E-B657-C3B5FF6C1754}">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采取双方协议方式出让土地使用权的出让金不得低于按国家规定所确定的最低价。</a:t>
          </a:r>
        </a:p>
      </dsp:txBody>
      <dsp:txXfrm>
        <a:off x="0" y="3480751"/>
        <a:ext cx="10515600" cy="8700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64588-6D76-6B4C-9406-B2913FF4276B}">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D43085-5400-514B-AAC0-BBE72814CF41}">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第十四条 土地使用权出让最高年限由国务院规定。</a:t>
          </a:r>
        </a:p>
      </dsp:txBody>
      <dsp:txXfrm>
        <a:off x="0" y="531"/>
        <a:ext cx="10515600" cy="870055"/>
      </dsp:txXfrm>
    </dsp:sp>
    <dsp:sp modelId="{CCC2D4B2-DCED-B844-92AA-AA1247BD4EE4}">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11F65-DDFD-6D49-8A87-83445820B99C}">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第十五条 土地使用权出让，应当签订书面出让合同。</a:t>
          </a:r>
        </a:p>
      </dsp:txBody>
      <dsp:txXfrm>
        <a:off x="0" y="870586"/>
        <a:ext cx="10515600" cy="870055"/>
      </dsp:txXfrm>
    </dsp:sp>
    <dsp:sp modelId="{92592BEA-B341-A04F-84F3-E07DEAEC6151}">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9DE957-350E-584D-A822-241FE09CFD07}">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土地使用权出让合同由市、县人民政府土地管理部门与土地使用者签订。</a:t>
          </a:r>
        </a:p>
      </dsp:txBody>
      <dsp:txXfrm>
        <a:off x="0" y="1740641"/>
        <a:ext cx="10515600" cy="870055"/>
      </dsp:txXfrm>
    </dsp:sp>
    <dsp:sp modelId="{D78D8B27-44E2-AB42-A1F2-FEF855972ED7}">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388265-9D57-774A-A2C1-F7925056B5A2}">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第十六条 土地使用者必须按照出让合同约定，支付土地使用权出让金； 未按照出让合同约定支付土地使用权出让金的，土地管理部门有权解除合同，并可以请求违约赔偿。</a:t>
          </a:r>
        </a:p>
      </dsp:txBody>
      <dsp:txXfrm>
        <a:off x="0" y="2610696"/>
        <a:ext cx="10515600" cy="870055"/>
      </dsp:txXfrm>
    </dsp:sp>
    <dsp:sp modelId="{093F0B06-3E51-EB4A-AEBE-EA34858F5E08}">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667DE9-8356-4145-B0FF-DFB2CD255E09}">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第十七条 土地使用者按照出让合同约定支付土地使用权出让金的，市、县人民政府土地管理部门必须按照出让合同约定，提供出让的土地； 未按照出让合同约定提供出让的土地的，土地使用者有权解除合同，由土地管理部门返还土地使用权出让金，土地使用者并可以请求违约赔偿。</a:t>
          </a:r>
        </a:p>
      </dsp:txBody>
      <dsp:txXfrm>
        <a:off x="0" y="3480751"/>
        <a:ext cx="10515600" cy="8700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531F1-D706-3842-999B-3E381B276EA8}">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29A5C6-0CC0-9246-B44B-6C5D40C5B747}">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第十八条 土地使用者需要改变土地使用权出让合同约定的土地用途的，必须取得出让方和市、县人民政府城市规划行政主管部门的同意，签订土地使用权出让合同变更协议或者重新签订土地使用权出让合同，相应调整土地使用权出让金。</a:t>
          </a:r>
        </a:p>
      </dsp:txBody>
      <dsp:txXfrm>
        <a:off x="0" y="2124"/>
        <a:ext cx="10515600" cy="724514"/>
      </dsp:txXfrm>
    </dsp:sp>
    <dsp:sp modelId="{17739F61-39A8-4547-9A75-1E9657D1D36B}">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F5E959-FE97-D745-B74C-57BEA198B78F}">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第十九条 土地使用权出让金应当全部上缴财政，列入预算，用于城市基础设施建设和土地开发。 土地使用权出让金上缴和使用的具体办法由国务院规定。</a:t>
          </a:r>
        </a:p>
      </dsp:txBody>
      <dsp:txXfrm>
        <a:off x="0" y="726639"/>
        <a:ext cx="10515600" cy="724514"/>
      </dsp:txXfrm>
    </dsp:sp>
    <dsp:sp modelId="{C6143928-89F6-B64F-9032-616136423F4B}">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C24E21-2F33-6D49-83CE-77E935CFBC29}">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第二十条 国家对土地使用者依法取得的土地使用权，在出让合同约定的使用年限届满前不收回； 在特殊情况下，根据社会公共利益的需要，可以依照法律程序提前收回，并根据土地使用者使用土地的实际年限和开发土地的实际情况给予相应的补偿。</a:t>
          </a:r>
        </a:p>
      </dsp:txBody>
      <dsp:txXfrm>
        <a:off x="0" y="1451154"/>
        <a:ext cx="10515600" cy="724514"/>
      </dsp:txXfrm>
    </dsp:sp>
    <dsp:sp modelId="{7CB3180E-F613-644F-A0D5-C72BEB60828F}">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2DC71-8661-974D-81DE-C06CCCA8B398}">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第二十一条 土地使用权因土地灭失而终止。</a:t>
          </a:r>
        </a:p>
      </dsp:txBody>
      <dsp:txXfrm>
        <a:off x="0" y="2175669"/>
        <a:ext cx="10515600" cy="724514"/>
      </dsp:txXfrm>
    </dsp:sp>
    <dsp:sp modelId="{F41AAE8C-F9BD-304D-956F-1F19D4ED9301}">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A5B8B7-7B90-A247-BD29-ADE9C898138A}">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第二十二条 土地使用权出让合同约定的使用年限届满，土地使用者需要继续使用土地的，应当至迟于届满前一年申请续期，除根据社会公共利益需要收回该幅土地的，应当予以批准。 经批准准予续期的，应当重新签订土地使用权出让合同，依照规定支付土地使用权出让金。</a:t>
          </a:r>
        </a:p>
      </dsp:txBody>
      <dsp:txXfrm>
        <a:off x="0" y="2900183"/>
        <a:ext cx="10515600" cy="724514"/>
      </dsp:txXfrm>
    </dsp:sp>
    <dsp:sp modelId="{37697806-C512-2047-AC11-7454F5C89E91}">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C45995-36C6-9C4C-8385-00B151F5613A}">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土地使用权出让合同约定的使用年限届满，土地使用者未申请续期或者虽申请续期但依照前款规定未获批准的，土地使用权由国家无偿收回。</a:t>
          </a:r>
        </a:p>
      </dsp:txBody>
      <dsp:txXfrm>
        <a:off x="0" y="3624698"/>
        <a:ext cx="10515600" cy="7245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55937-22F1-BA4A-AD0C-0A3212AC49C3}">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84369B-414F-DA4C-9B67-8C92AC97E0FF}">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b="0" i="0" u="none" kern="1200"/>
            <a:t>第二十三条 土地使用权划拨，是指县级以上人民政府依法批准，在土地使用者缴纳补偿、安置等费用后将该幅土地交付其使用，或者将土地使用权无偿交付给土地使用者使用的行为。</a:t>
          </a:r>
        </a:p>
      </dsp:txBody>
      <dsp:txXfrm>
        <a:off x="0" y="0"/>
        <a:ext cx="6492875" cy="2552700"/>
      </dsp:txXfrm>
    </dsp:sp>
    <dsp:sp modelId="{93085CB1-AD37-F04E-B9FF-9F1FDCF5B454}">
      <dsp:nvSpPr>
        <dsp:cNvPr id="0" name=""/>
        <dsp:cNvSpPr/>
      </dsp:nvSpPr>
      <dsp:spPr>
        <a:xfrm>
          <a:off x="0" y="255270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8DECE1-6671-1543-9FAC-058265A6EDDA}">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b="0" i="0" u="none" kern="1200"/>
            <a:t>依照本法规定以划拨方式取得土地使用权的，除法律、行政法规另有规定外，没有使用期限的限制。</a:t>
          </a:r>
        </a:p>
      </dsp:txBody>
      <dsp:txXfrm>
        <a:off x="0" y="2552700"/>
        <a:ext cx="6492875" cy="25527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8A47B-BAC5-9D44-BD23-E66EF0D84594}">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4361F-20AD-4849-A1EB-D2A40120BB29}">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第二十四条 下列建设用地的土地使用权，确属必需的，可以由县级以上人民政府依法批准划拨：</a:t>
          </a:r>
        </a:p>
      </dsp:txBody>
      <dsp:txXfrm>
        <a:off x="0" y="531"/>
        <a:ext cx="10515600" cy="870055"/>
      </dsp:txXfrm>
    </dsp:sp>
    <dsp:sp modelId="{DC543CFB-7D57-2543-840B-C5D4DE87C914}">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C1E448-E9DC-784E-9477-D2962F6C2F46}">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（一）国家机关用地和军事用地；</a:t>
          </a:r>
        </a:p>
      </dsp:txBody>
      <dsp:txXfrm>
        <a:off x="0" y="870586"/>
        <a:ext cx="10515600" cy="870055"/>
      </dsp:txXfrm>
    </dsp:sp>
    <dsp:sp modelId="{12A3DEE6-678D-364A-867D-6E5F87CD552C}">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F3EFE-DF3C-6F4C-A84D-0FC8470B5A91}">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（二）城市基础设施用地和公益事业用地；</a:t>
          </a:r>
        </a:p>
      </dsp:txBody>
      <dsp:txXfrm>
        <a:off x="0" y="1740641"/>
        <a:ext cx="10515600" cy="870055"/>
      </dsp:txXfrm>
    </dsp:sp>
    <dsp:sp modelId="{B29AF15C-B10F-E145-859A-40D2EB8F6A08}">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AE2872-CB13-F348-B268-B6DE3D9CA359}">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（三）国家重点扶持的能源、交通、水利等项目用地；</a:t>
          </a:r>
        </a:p>
      </dsp:txBody>
      <dsp:txXfrm>
        <a:off x="0" y="2610696"/>
        <a:ext cx="10515600" cy="870055"/>
      </dsp:txXfrm>
    </dsp:sp>
    <dsp:sp modelId="{DA111E12-EBFA-8540-81F2-3B101FF1723B}">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4B363-6AB6-E849-9ED8-B8DD7FF8239C}">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（四）法律、行政法规规定的其他用地。</a:t>
          </a:r>
        </a:p>
      </dsp:txBody>
      <dsp:txXfrm>
        <a:off x="0" y="3480751"/>
        <a:ext cx="10515600" cy="8700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BA761-6473-5A43-9383-D24090ADBE4B}">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8A200-6AA6-9F44-9467-05B1E474B980}">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第二十五条 房地产开发必须严格执行城市规划，按照经济效益、社会效益、环境效益相统一的原则，实行全面规划、合理布局、综合开发、配套建设。</a:t>
          </a:r>
        </a:p>
      </dsp:txBody>
      <dsp:txXfrm>
        <a:off x="0" y="0"/>
        <a:ext cx="6492875" cy="1276350"/>
      </dsp:txXfrm>
    </dsp:sp>
    <dsp:sp modelId="{FE1DBAF2-9B18-C34B-875B-83A25E9ADD6D}">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5CCD95-D447-3045-B53D-2ACA17CCD810}">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第二十六条 以出让方式取得土地使用权进行房地产开发的，必须按照土地使用权出让合同约定的土地用途、动工开发期限开发土地。 超过出让合同约定的动工开发日期满一年未动工开发的，可以征收相当于土地使用权出让金百分之二十以下的土地闲置费； 满二年未动工开发的，可以无偿收回土地使用权； 但是，因不可抗力或者政府、政府有关部门的行为或者动工开发必需的前期工作造成动工开发迟延的除外。</a:t>
          </a:r>
        </a:p>
      </dsp:txBody>
      <dsp:txXfrm>
        <a:off x="0" y="1276350"/>
        <a:ext cx="6492875" cy="1276350"/>
      </dsp:txXfrm>
    </dsp:sp>
    <dsp:sp modelId="{228BEC95-3809-BE44-B12E-6371016815B6}">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68DE2C-F375-7E4E-98DD-557C3C0A5A2F}">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第二十七条 房地产开发项目的设计、施工，必须符合国家的有关标准和规范。</a:t>
          </a:r>
        </a:p>
      </dsp:txBody>
      <dsp:txXfrm>
        <a:off x="0" y="2552700"/>
        <a:ext cx="6492875" cy="1276350"/>
      </dsp:txXfrm>
    </dsp:sp>
    <dsp:sp modelId="{89C10D1B-11F3-D740-8420-40270A2ED6CD}">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904248-6614-3244-83E2-C94F801B58BC}">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房地产开发项目竣工，经验收合格后，方可交付使用。</a:t>
          </a:r>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A3E622-10DD-9942-8218-87A4030B53F5}"/>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99C19A95-5B56-B343-9257-575FD76B40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4871D45E-F64C-3546-ADEF-3F2EC99626CF}"/>
              </a:ext>
            </a:extLst>
          </p:cNvPr>
          <p:cNvSpPr>
            <a:spLocks noGrp="1"/>
          </p:cNvSpPr>
          <p:nvPr>
            <p:ph type="dt" sz="half" idx="10"/>
          </p:nvPr>
        </p:nvSpPr>
        <p:spPr/>
        <p:txBody>
          <a:bodyPr/>
          <a:lstStyle/>
          <a:p>
            <a:fld id="{B15744F7-C78C-194B-AD61-550EBAF8E471}" type="datetimeFigureOut">
              <a:rPr kumimoji="1" lang="zh-CN" altLang="en-US" smtClean="0"/>
              <a:t>2022/2/14</a:t>
            </a:fld>
            <a:endParaRPr kumimoji="1" lang="zh-CN" altLang="en-US"/>
          </a:p>
        </p:txBody>
      </p:sp>
      <p:sp>
        <p:nvSpPr>
          <p:cNvPr id="5" name="页脚占位符 4">
            <a:extLst>
              <a:ext uri="{FF2B5EF4-FFF2-40B4-BE49-F238E27FC236}">
                <a16:creationId xmlns:a16="http://schemas.microsoft.com/office/drawing/2014/main" id="{43C067CE-7C96-1746-8EC2-A8197617CE5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0FF398A-62B8-5549-9253-977609B1D2E0}"/>
              </a:ext>
            </a:extLst>
          </p:cNvPr>
          <p:cNvSpPr>
            <a:spLocks noGrp="1"/>
          </p:cNvSpPr>
          <p:nvPr>
            <p:ph type="sldNum" sz="quarter" idx="12"/>
          </p:nvPr>
        </p:nvSpPr>
        <p:spPr/>
        <p:txBody>
          <a:bodyPr/>
          <a:lstStyle/>
          <a:p>
            <a:fld id="{9A5B4902-0D94-6143-9A92-F7294A7C931E}" type="slidenum">
              <a:rPr kumimoji="1" lang="zh-CN" altLang="en-US" smtClean="0"/>
              <a:t>‹#›</a:t>
            </a:fld>
            <a:endParaRPr kumimoji="1" lang="zh-CN" altLang="en-US"/>
          </a:p>
        </p:txBody>
      </p:sp>
    </p:spTree>
    <p:extLst>
      <p:ext uri="{BB962C8B-B14F-4D97-AF65-F5344CB8AC3E}">
        <p14:creationId xmlns:p14="http://schemas.microsoft.com/office/powerpoint/2010/main" val="214839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13C259-09ED-CF40-A0EF-5AE823F599F2}"/>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D530213F-2261-9346-915A-5E608B675373}"/>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7DEE486E-7522-6845-B2F6-DE809C8E0932}"/>
              </a:ext>
            </a:extLst>
          </p:cNvPr>
          <p:cNvSpPr>
            <a:spLocks noGrp="1"/>
          </p:cNvSpPr>
          <p:nvPr>
            <p:ph type="dt" sz="half" idx="10"/>
          </p:nvPr>
        </p:nvSpPr>
        <p:spPr/>
        <p:txBody>
          <a:bodyPr/>
          <a:lstStyle/>
          <a:p>
            <a:fld id="{B15744F7-C78C-194B-AD61-550EBAF8E471}" type="datetimeFigureOut">
              <a:rPr kumimoji="1" lang="zh-CN" altLang="en-US" smtClean="0"/>
              <a:t>2022/2/14</a:t>
            </a:fld>
            <a:endParaRPr kumimoji="1" lang="zh-CN" altLang="en-US"/>
          </a:p>
        </p:txBody>
      </p:sp>
      <p:sp>
        <p:nvSpPr>
          <p:cNvPr id="5" name="页脚占位符 4">
            <a:extLst>
              <a:ext uri="{FF2B5EF4-FFF2-40B4-BE49-F238E27FC236}">
                <a16:creationId xmlns:a16="http://schemas.microsoft.com/office/drawing/2014/main" id="{2527AC58-3910-9C46-854C-A8752A9278D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0803089-3DA8-334D-B76C-F49837340771}"/>
              </a:ext>
            </a:extLst>
          </p:cNvPr>
          <p:cNvSpPr>
            <a:spLocks noGrp="1"/>
          </p:cNvSpPr>
          <p:nvPr>
            <p:ph type="sldNum" sz="quarter" idx="12"/>
          </p:nvPr>
        </p:nvSpPr>
        <p:spPr/>
        <p:txBody>
          <a:bodyPr/>
          <a:lstStyle/>
          <a:p>
            <a:fld id="{9A5B4902-0D94-6143-9A92-F7294A7C931E}" type="slidenum">
              <a:rPr kumimoji="1" lang="zh-CN" altLang="en-US" smtClean="0"/>
              <a:t>‹#›</a:t>
            </a:fld>
            <a:endParaRPr kumimoji="1" lang="zh-CN" altLang="en-US"/>
          </a:p>
        </p:txBody>
      </p:sp>
    </p:spTree>
    <p:extLst>
      <p:ext uri="{BB962C8B-B14F-4D97-AF65-F5344CB8AC3E}">
        <p14:creationId xmlns:p14="http://schemas.microsoft.com/office/powerpoint/2010/main" val="246970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C1E9F7D-4587-9D4C-A796-02C3CE9B8402}"/>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0DF1730E-D144-8F45-A560-5CE1690A1415}"/>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52D6219-B32D-FE44-AEB6-4FE403B6DE0F}"/>
              </a:ext>
            </a:extLst>
          </p:cNvPr>
          <p:cNvSpPr>
            <a:spLocks noGrp="1"/>
          </p:cNvSpPr>
          <p:nvPr>
            <p:ph type="dt" sz="half" idx="10"/>
          </p:nvPr>
        </p:nvSpPr>
        <p:spPr/>
        <p:txBody>
          <a:bodyPr/>
          <a:lstStyle/>
          <a:p>
            <a:fld id="{B15744F7-C78C-194B-AD61-550EBAF8E471}" type="datetimeFigureOut">
              <a:rPr kumimoji="1" lang="zh-CN" altLang="en-US" smtClean="0"/>
              <a:t>2022/2/14</a:t>
            </a:fld>
            <a:endParaRPr kumimoji="1" lang="zh-CN" altLang="en-US"/>
          </a:p>
        </p:txBody>
      </p:sp>
      <p:sp>
        <p:nvSpPr>
          <p:cNvPr id="5" name="页脚占位符 4">
            <a:extLst>
              <a:ext uri="{FF2B5EF4-FFF2-40B4-BE49-F238E27FC236}">
                <a16:creationId xmlns:a16="http://schemas.microsoft.com/office/drawing/2014/main" id="{61136B8F-4FE4-164D-9418-2252A115CFF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D4952EC-A0E5-D844-82A9-D26A6BA263A7}"/>
              </a:ext>
            </a:extLst>
          </p:cNvPr>
          <p:cNvSpPr>
            <a:spLocks noGrp="1"/>
          </p:cNvSpPr>
          <p:nvPr>
            <p:ph type="sldNum" sz="quarter" idx="12"/>
          </p:nvPr>
        </p:nvSpPr>
        <p:spPr/>
        <p:txBody>
          <a:bodyPr/>
          <a:lstStyle/>
          <a:p>
            <a:fld id="{9A5B4902-0D94-6143-9A92-F7294A7C931E}" type="slidenum">
              <a:rPr kumimoji="1" lang="zh-CN" altLang="en-US" smtClean="0"/>
              <a:t>‹#›</a:t>
            </a:fld>
            <a:endParaRPr kumimoji="1" lang="zh-CN" altLang="en-US"/>
          </a:p>
        </p:txBody>
      </p:sp>
    </p:spTree>
    <p:extLst>
      <p:ext uri="{BB962C8B-B14F-4D97-AF65-F5344CB8AC3E}">
        <p14:creationId xmlns:p14="http://schemas.microsoft.com/office/powerpoint/2010/main" val="43450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772462-2ADE-184C-AE62-AD2D42DB8442}"/>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698B0686-B9E5-D54D-8F7B-9B8B656947F5}"/>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1F2C93F-B020-0143-9CA7-FA6496D66859}"/>
              </a:ext>
            </a:extLst>
          </p:cNvPr>
          <p:cNvSpPr>
            <a:spLocks noGrp="1"/>
          </p:cNvSpPr>
          <p:nvPr>
            <p:ph type="dt" sz="half" idx="10"/>
          </p:nvPr>
        </p:nvSpPr>
        <p:spPr/>
        <p:txBody>
          <a:bodyPr/>
          <a:lstStyle/>
          <a:p>
            <a:fld id="{B15744F7-C78C-194B-AD61-550EBAF8E471}" type="datetimeFigureOut">
              <a:rPr kumimoji="1" lang="zh-CN" altLang="en-US" smtClean="0"/>
              <a:t>2022/2/14</a:t>
            </a:fld>
            <a:endParaRPr kumimoji="1" lang="zh-CN" altLang="en-US"/>
          </a:p>
        </p:txBody>
      </p:sp>
      <p:sp>
        <p:nvSpPr>
          <p:cNvPr id="5" name="页脚占位符 4">
            <a:extLst>
              <a:ext uri="{FF2B5EF4-FFF2-40B4-BE49-F238E27FC236}">
                <a16:creationId xmlns:a16="http://schemas.microsoft.com/office/drawing/2014/main" id="{AD6DF85E-2B8D-A542-BF65-509A86668F2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7464454-73BE-5F46-98E2-C50829AA60B3}"/>
              </a:ext>
            </a:extLst>
          </p:cNvPr>
          <p:cNvSpPr>
            <a:spLocks noGrp="1"/>
          </p:cNvSpPr>
          <p:nvPr>
            <p:ph type="sldNum" sz="quarter" idx="12"/>
          </p:nvPr>
        </p:nvSpPr>
        <p:spPr/>
        <p:txBody>
          <a:bodyPr/>
          <a:lstStyle/>
          <a:p>
            <a:fld id="{9A5B4902-0D94-6143-9A92-F7294A7C931E}" type="slidenum">
              <a:rPr kumimoji="1" lang="zh-CN" altLang="en-US" smtClean="0"/>
              <a:t>‹#›</a:t>
            </a:fld>
            <a:endParaRPr kumimoji="1" lang="zh-CN" altLang="en-US"/>
          </a:p>
        </p:txBody>
      </p:sp>
    </p:spTree>
    <p:extLst>
      <p:ext uri="{BB962C8B-B14F-4D97-AF65-F5344CB8AC3E}">
        <p14:creationId xmlns:p14="http://schemas.microsoft.com/office/powerpoint/2010/main" val="198454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BCCCE9-C03A-204D-AAEA-0D273B89763E}"/>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9A988EDC-7BF0-9646-8495-4C9FF91F3E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5ED63D5D-22DD-3B47-B300-22F3025EE389}"/>
              </a:ext>
            </a:extLst>
          </p:cNvPr>
          <p:cNvSpPr>
            <a:spLocks noGrp="1"/>
          </p:cNvSpPr>
          <p:nvPr>
            <p:ph type="dt" sz="half" idx="10"/>
          </p:nvPr>
        </p:nvSpPr>
        <p:spPr/>
        <p:txBody>
          <a:bodyPr/>
          <a:lstStyle/>
          <a:p>
            <a:fld id="{B15744F7-C78C-194B-AD61-550EBAF8E471}" type="datetimeFigureOut">
              <a:rPr kumimoji="1" lang="zh-CN" altLang="en-US" smtClean="0"/>
              <a:t>2022/2/14</a:t>
            </a:fld>
            <a:endParaRPr kumimoji="1" lang="zh-CN" altLang="en-US"/>
          </a:p>
        </p:txBody>
      </p:sp>
      <p:sp>
        <p:nvSpPr>
          <p:cNvPr id="5" name="页脚占位符 4">
            <a:extLst>
              <a:ext uri="{FF2B5EF4-FFF2-40B4-BE49-F238E27FC236}">
                <a16:creationId xmlns:a16="http://schemas.microsoft.com/office/drawing/2014/main" id="{9A5D170E-718E-BE4B-8D5D-2BC34B2D543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8F9713F-B091-2046-8A1B-DE50233F9A29}"/>
              </a:ext>
            </a:extLst>
          </p:cNvPr>
          <p:cNvSpPr>
            <a:spLocks noGrp="1"/>
          </p:cNvSpPr>
          <p:nvPr>
            <p:ph type="sldNum" sz="quarter" idx="12"/>
          </p:nvPr>
        </p:nvSpPr>
        <p:spPr/>
        <p:txBody>
          <a:bodyPr/>
          <a:lstStyle/>
          <a:p>
            <a:fld id="{9A5B4902-0D94-6143-9A92-F7294A7C931E}" type="slidenum">
              <a:rPr kumimoji="1" lang="zh-CN" altLang="en-US" smtClean="0"/>
              <a:t>‹#›</a:t>
            </a:fld>
            <a:endParaRPr kumimoji="1" lang="zh-CN" altLang="en-US"/>
          </a:p>
        </p:txBody>
      </p:sp>
    </p:spTree>
    <p:extLst>
      <p:ext uri="{BB962C8B-B14F-4D97-AF65-F5344CB8AC3E}">
        <p14:creationId xmlns:p14="http://schemas.microsoft.com/office/powerpoint/2010/main" val="40930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661E3A-D830-9445-BC82-61D3D0B08934}"/>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8A029670-9B2D-CE4B-9E61-8C15D86D98D3}"/>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B3AA4F78-4BF1-A940-AB3A-39148CAE5CB5}"/>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2A7BFC5E-7F43-294C-AE36-FF816BCB87B4}"/>
              </a:ext>
            </a:extLst>
          </p:cNvPr>
          <p:cNvSpPr>
            <a:spLocks noGrp="1"/>
          </p:cNvSpPr>
          <p:nvPr>
            <p:ph type="dt" sz="half" idx="10"/>
          </p:nvPr>
        </p:nvSpPr>
        <p:spPr/>
        <p:txBody>
          <a:bodyPr/>
          <a:lstStyle/>
          <a:p>
            <a:fld id="{B15744F7-C78C-194B-AD61-550EBAF8E471}" type="datetimeFigureOut">
              <a:rPr kumimoji="1" lang="zh-CN" altLang="en-US" smtClean="0"/>
              <a:t>2022/2/14</a:t>
            </a:fld>
            <a:endParaRPr kumimoji="1" lang="zh-CN" altLang="en-US"/>
          </a:p>
        </p:txBody>
      </p:sp>
      <p:sp>
        <p:nvSpPr>
          <p:cNvPr id="6" name="页脚占位符 5">
            <a:extLst>
              <a:ext uri="{FF2B5EF4-FFF2-40B4-BE49-F238E27FC236}">
                <a16:creationId xmlns:a16="http://schemas.microsoft.com/office/drawing/2014/main" id="{D21E47E4-8C66-2043-9C57-219A2F47476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E8C1634A-3831-3D49-BC8B-92A10C6E75C8}"/>
              </a:ext>
            </a:extLst>
          </p:cNvPr>
          <p:cNvSpPr>
            <a:spLocks noGrp="1"/>
          </p:cNvSpPr>
          <p:nvPr>
            <p:ph type="sldNum" sz="quarter" idx="12"/>
          </p:nvPr>
        </p:nvSpPr>
        <p:spPr/>
        <p:txBody>
          <a:bodyPr/>
          <a:lstStyle/>
          <a:p>
            <a:fld id="{9A5B4902-0D94-6143-9A92-F7294A7C931E}" type="slidenum">
              <a:rPr kumimoji="1" lang="zh-CN" altLang="en-US" smtClean="0"/>
              <a:t>‹#›</a:t>
            </a:fld>
            <a:endParaRPr kumimoji="1" lang="zh-CN" altLang="en-US"/>
          </a:p>
        </p:txBody>
      </p:sp>
    </p:spTree>
    <p:extLst>
      <p:ext uri="{BB962C8B-B14F-4D97-AF65-F5344CB8AC3E}">
        <p14:creationId xmlns:p14="http://schemas.microsoft.com/office/powerpoint/2010/main" val="270063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9BACC-F517-1F46-AB74-943C5120F813}"/>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9B36489F-D873-B94E-B294-01B701ACF4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3BC7141B-1B49-DC4D-8920-E8BFE4E010D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3F7E85F6-B142-5445-8373-A3F4881921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5EC3FF06-1A75-3F43-8115-BEBA0B921CD0}"/>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8A635C7E-5AA7-B046-A80A-1599664936FA}"/>
              </a:ext>
            </a:extLst>
          </p:cNvPr>
          <p:cNvSpPr>
            <a:spLocks noGrp="1"/>
          </p:cNvSpPr>
          <p:nvPr>
            <p:ph type="dt" sz="half" idx="10"/>
          </p:nvPr>
        </p:nvSpPr>
        <p:spPr/>
        <p:txBody>
          <a:bodyPr/>
          <a:lstStyle/>
          <a:p>
            <a:fld id="{B15744F7-C78C-194B-AD61-550EBAF8E471}" type="datetimeFigureOut">
              <a:rPr kumimoji="1" lang="zh-CN" altLang="en-US" smtClean="0"/>
              <a:t>2022/2/14</a:t>
            </a:fld>
            <a:endParaRPr kumimoji="1" lang="zh-CN" altLang="en-US"/>
          </a:p>
        </p:txBody>
      </p:sp>
      <p:sp>
        <p:nvSpPr>
          <p:cNvPr id="8" name="页脚占位符 7">
            <a:extLst>
              <a:ext uri="{FF2B5EF4-FFF2-40B4-BE49-F238E27FC236}">
                <a16:creationId xmlns:a16="http://schemas.microsoft.com/office/drawing/2014/main" id="{BD054E77-1DD2-0D44-92E0-C22EEF04007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FBF17391-EF15-9F41-8FAC-D430002B32F5}"/>
              </a:ext>
            </a:extLst>
          </p:cNvPr>
          <p:cNvSpPr>
            <a:spLocks noGrp="1"/>
          </p:cNvSpPr>
          <p:nvPr>
            <p:ph type="sldNum" sz="quarter" idx="12"/>
          </p:nvPr>
        </p:nvSpPr>
        <p:spPr/>
        <p:txBody>
          <a:bodyPr/>
          <a:lstStyle/>
          <a:p>
            <a:fld id="{9A5B4902-0D94-6143-9A92-F7294A7C931E}" type="slidenum">
              <a:rPr kumimoji="1" lang="zh-CN" altLang="en-US" smtClean="0"/>
              <a:t>‹#›</a:t>
            </a:fld>
            <a:endParaRPr kumimoji="1" lang="zh-CN" altLang="en-US"/>
          </a:p>
        </p:txBody>
      </p:sp>
    </p:spTree>
    <p:extLst>
      <p:ext uri="{BB962C8B-B14F-4D97-AF65-F5344CB8AC3E}">
        <p14:creationId xmlns:p14="http://schemas.microsoft.com/office/powerpoint/2010/main" val="633728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CEDC89-66F0-8049-B94D-EA7DAB6840B5}"/>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B15BC5A0-7F6A-224C-9AEF-C5ED73D12C27}"/>
              </a:ext>
            </a:extLst>
          </p:cNvPr>
          <p:cNvSpPr>
            <a:spLocks noGrp="1"/>
          </p:cNvSpPr>
          <p:nvPr>
            <p:ph type="dt" sz="half" idx="10"/>
          </p:nvPr>
        </p:nvSpPr>
        <p:spPr/>
        <p:txBody>
          <a:bodyPr/>
          <a:lstStyle/>
          <a:p>
            <a:fld id="{B15744F7-C78C-194B-AD61-550EBAF8E471}" type="datetimeFigureOut">
              <a:rPr kumimoji="1" lang="zh-CN" altLang="en-US" smtClean="0"/>
              <a:t>2022/2/14</a:t>
            </a:fld>
            <a:endParaRPr kumimoji="1" lang="zh-CN" altLang="en-US"/>
          </a:p>
        </p:txBody>
      </p:sp>
      <p:sp>
        <p:nvSpPr>
          <p:cNvPr id="4" name="页脚占位符 3">
            <a:extLst>
              <a:ext uri="{FF2B5EF4-FFF2-40B4-BE49-F238E27FC236}">
                <a16:creationId xmlns:a16="http://schemas.microsoft.com/office/drawing/2014/main" id="{D19EF574-1187-8741-9E42-236B3D9F521E}"/>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7C199D07-0170-2842-9FFC-722CB8D43441}"/>
              </a:ext>
            </a:extLst>
          </p:cNvPr>
          <p:cNvSpPr>
            <a:spLocks noGrp="1"/>
          </p:cNvSpPr>
          <p:nvPr>
            <p:ph type="sldNum" sz="quarter" idx="12"/>
          </p:nvPr>
        </p:nvSpPr>
        <p:spPr/>
        <p:txBody>
          <a:bodyPr/>
          <a:lstStyle/>
          <a:p>
            <a:fld id="{9A5B4902-0D94-6143-9A92-F7294A7C931E}" type="slidenum">
              <a:rPr kumimoji="1" lang="zh-CN" altLang="en-US" smtClean="0"/>
              <a:t>‹#›</a:t>
            </a:fld>
            <a:endParaRPr kumimoji="1" lang="zh-CN" altLang="en-US"/>
          </a:p>
        </p:txBody>
      </p:sp>
    </p:spTree>
    <p:extLst>
      <p:ext uri="{BB962C8B-B14F-4D97-AF65-F5344CB8AC3E}">
        <p14:creationId xmlns:p14="http://schemas.microsoft.com/office/powerpoint/2010/main" val="2120402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DF1B14-26B3-264C-A30C-DAB11FC5BE45}"/>
              </a:ext>
            </a:extLst>
          </p:cNvPr>
          <p:cNvSpPr>
            <a:spLocks noGrp="1"/>
          </p:cNvSpPr>
          <p:nvPr>
            <p:ph type="dt" sz="half" idx="10"/>
          </p:nvPr>
        </p:nvSpPr>
        <p:spPr/>
        <p:txBody>
          <a:bodyPr/>
          <a:lstStyle/>
          <a:p>
            <a:fld id="{B15744F7-C78C-194B-AD61-550EBAF8E471}" type="datetimeFigureOut">
              <a:rPr kumimoji="1" lang="zh-CN" altLang="en-US" smtClean="0"/>
              <a:t>2022/2/14</a:t>
            </a:fld>
            <a:endParaRPr kumimoji="1" lang="zh-CN" altLang="en-US"/>
          </a:p>
        </p:txBody>
      </p:sp>
      <p:sp>
        <p:nvSpPr>
          <p:cNvPr id="3" name="页脚占位符 2">
            <a:extLst>
              <a:ext uri="{FF2B5EF4-FFF2-40B4-BE49-F238E27FC236}">
                <a16:creationId xmlns:a16="http://schemas.microsoft.com/office/drawing/2014/main" id="{B18E7AA9-A307-6449-A4A0-0988CA3D581C}"/>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B87AE9EA-7D03-F94B-AEA5-C3B36BE0910F}"/>
              </a:ext>
            </a:extLst>
          </p:cNvPr>
          <p:cNvSpPr>
            <a:spLocks noGrp="1"/>
          </p:cNvSpPr>
          <p:nvPr>
            <p:ph type="sldNum" sz="quarter" idx="12"/>
          </p:nvPr>
        </p:nvSpPr>
        <p:spPr/>
        <p:txBody>
          <a:bodyPr/>
          <a:lstStyle/>
          <a:p>
            <a:fld id="{9A5B4902-0D94-6143-9A92-F7294A7C931E}" type="slidenum">
              <a:rPr kumimoji="1" lang="zh-CN" altLang="en-US" smtClean="0"/>
              <a:t>‹#›</a:t>
            </a:fld>
            <a:endParaRPr kumimoji="1" lang="zh-CN" altLang="en-US"/>
          </a:p>
        </p:txBody>
      </p:sp>
    </p:spTree>
    <p:extLst>
      <p:ext uri="{BB962C8B-B14F-4D97-AF65-F5344CB8AC3E}">
        <p14:creationId xmlns:p14="http://schemas.microsoft.com/office/powerpoint/2010/main" val="164991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91D095-A296-1C47-9DF2-E04CEB45381F}"/>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E15E1EB9-959D-634E-BA40-2E67596D29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1E3DC739-E680-BB4D-80E6-EE18C4432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5F46C373-6DC5-794B-A8FC-4E9E17C19F4D}"/>
              </a:ext>
            </a:extLst>
          </p:cNvPr>
          <p:cNvSpPr>
            <a:spLocks noGrp="1"/>
          </p:cNvSpPr>
          <p:nvPr>
            <p:ph type="dt" sz="half" idx="10"/>
          </p:nvPr>
        </p:nvSpPr>
        <p:spPr/>
        <p:txBody>
          <a:bodyPr/>
          <a:lstStyle/>
          <a:p>
            <a:fld id="{B15744F7-C78C-194B-AD61-550EBAF8E471}" type="datetimeFigureOut">
              <a:rPr kumimoji="1" lang="zh-CN" altLang="en-US" smtClean="0"/>
              <a:t>2022/2/14</a:t>
            </a:fld>
            <a:endParaRPr kumimoji="1" lang="zh-CN" altLang="en-US"/>
          </a:p>
        </p:txBody>
      </p:sp>
      <p:sp>
        <p:nvSpPr>
          <p:cNvPr id="6" name="页脚占位符 5">
            <a:extLst>
              <a:ext uri="{FF2B5EF4-FFF2-40B4-BE49-F238E27FC236}">
                <a16:creationId xmlns:a16="http://schemas.microsoft.com/office/drawing/2014/main" id="{8607C033-3F45-844A-926B-F01473A6ABE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73CF1D5E-05EF-D545-8518-D24579878B3B}"/>
              </a:ext>
            </a:extLst>
          </p:cNvPr>
          <p:cNvSpPr>
            <a:spLocks noGrp="1"/>
          </p:cNvSpPr>
          <p:nvPr>
            <p:ph type="sldNum" sz="quarter" idx="12"/>
          </p:nvPr>
        </p:nvSpPr>
        <p:spPr/>
        <p:txBody>
          <a:bodyPr/>
          <a:lstStyle/>
          <a:p>
            <a:fld id="{9A5B4902-0D94-6143-9A92-F7294A7C931E}" type="slidenum">
              <a:rPr kumimoji="1" lang="zh-CN" altLang="en-US" smtClean="0"/>
              <a:t>‹#›</a:t>
            </a:fld>
            <a:endParaRPr kumimoji="1" lang="zh-CN" altLang="en-US"/>
          </a:p>
        </p:txBody>
      </p:sp>
    </p:spTree>
    <p:extLst>
      <p:ext uri="{BB962C8B-B14F-4D97-AF65-F5344CB8AC3E}">
        <p14:creationId xmlns:p14="http://schemas.microsoft.com/office/powerpoint/2010/main" val="847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89FDCA-4276-5A4F-B9EF-327178710FE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3D05BCF8-05B6-B341-BB33-C3662CDA0B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D7E73FCE-501B-5B48-B509-A3C14773D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A7F72882-7B50-2743-B55D-918DC78167F8}"/>
              </a:ext>
            </a:extLst>
          </p:cNvPr>
          <p:cNvSpPr>
            <a:spLocks noGrp="1"/>
          </p:cNvSpPr>
          <p:nvPr>
            <p:ph type="dt" sz="half" idx="10"/>
          </p:nvPr>
        </p:nvSpPr>
        <p:spPr/>
        <p:txBody>
          <a:bodyPr/>
          <a:lstStyle/>
          <a:p>
            <a:fld id="{B15744F7-C78C-194B-AD61-550EBAF8E471}" type="datetimeFigureOut">
              <a:rPr kumimoji="1" lang="zh-CN" altLang="en-US" smtClean="0"/>
              <a:t>2022/2/14</a:t>
            </a:fld>
            <a:endParaRPr kumimoji="1" lang="zh-CN" altLang="en-US"/>
          </a:p>
        </p:txBody>
      </p:sp>
      <p:sp>
        <p:nvSpPr>
          <p:cNvPr id="6" name="页脚占位符 5">
            <a:extLst>
              <a:ext uri="{FF2B5EF4-FFF2-40B4-BE49-F238E27FC236}">
                <a16:creationId xmlns:a16="http://schemas.microsoft.com/office/drawing/2014/main" id="{B8B2DB5E-B23F-5044-9F0C-B664A50003F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F730480-3C13-CE4C-B034-6FC7EE535936}"/>
              </a:ext>
            </a:extLst>
          </p:cNvPr>
          <p:cNvSpPr>
            <a:spLocks noGrp="1"/>
          </p:cNvSpPr>
          <p:nvPr>
            <p:ph type="sldNum" sz="quarter" idx="12"/>
          </p:nvPr>
        </p:nvSpPr>
        <p:spPr/>
        <p:txBody>
          <a:bodyPr/>
          <a:lstStyle/>
          <a:p>
            <a:fld id="{9A5B4902-0D94-6143-9A92-F7294A7C931E}" type="slidenum">
              <a:rPr kumimoji="1" lang="zh-CN" altLang="en-US" smtClean="0"/>
              <a:t>‹#›</a:t>
            </a:fld>
            <a:endParaRPr kumimoji="1" lang="zh-CN" altLang="en-US"/>
          </a:p>
        </p:txBody>
      </p:sp>
    </p:spTree>
    <p:extLst>
      <p:ext uri="{BB962C8B-B14F-4D97-AF65-F5344CB8AC3E}">
        <p14:creationId xmlns:p14="http://schemas.microsoft.com/office/powerpoint/2010/main" val="279322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F44DA65-DF30-DB48-A172-A6632A1AE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A341F14C-C5E9-5E44-8275-EF9B1D8C8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D10A482A-07C4-984B-90C2-4697DB0F87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744F7-C78C-194B-AD61-550EBAF8E471}" type="datetimeFigureOut">
              <a:rPr kumimoji="1" lang="zh-CN" altLang="en-US" smtClean="0"/>
              <a:t>2022/2/14</a:t>
            </a:fld>
            <a:endParaRPr kumimoji="1" lang="zh-CN" altLang="en-US"/>
          </a:p>
        </p:txBody>
      </p:sp>
      <p:sp>
        <p:nvSpPr>
          <p:cNvPr id="5" name="页脚占位符 4">
            <a:extLst>
              <a:ext uri="{FF2B5EF4-FFF2-40B4-BE49-F238E27FC236}">
                <a16:creationId xmlns:a16="http://schemas.microsoft.com/office/drawing/2014/main" id="{ED820C56-96AD-9745-AEEC-529C50861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68201980-21E9-874C-B062-5BEE29B96A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B4902-0D94-6143-9A92-F7294A7C931E}" type="slidenum">
              <a:rPr kumimoji="1" lang="zh-CN" altLang="en-US" smtClean="0"/>
              <a:t>‹#›</a:t>
            </a:fld>
            <a:endParaRPr kumimoji="1" lang="zh-CN" altLang="en-US"/>
          </a:p>
        </p:txBody>
      </p:sp>
    </p:spTree>
    <p:extLst>
      <p:ext uri="{BB962C8B-B14F-4D97-AF65-F5344CB8AC3E}">
        <p14:creationId xmlns:p14="http://schemas.microsoft.com/office/powerpoint/2010/main" val="3483262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F3586E-5506-3C49-A854-30E9FD4A74F7}"/>
              </a:ext>
            </a:extLst>
          </p:cNvPr>
          <p:cNvSpPr>
            <a:spLocks noGrp="1"/>
          </p:cNvSpPr>
          <p:nvPr>
            <p:ph type="ctrTitle"/>
          </p:nvPr>
        </p:nvSpPr>
        <p:spPr/>
        <p:txBody>
          <a:bodyPr/>
          <a:lstStyle/>
          <a:p>
            <a:r>
              <a:rPr kumimoji="1" lang="zh-CN" altLang="en-US" dirty="0"/>
              <a:t>城市房地产管理法</a:t>
            </a:r>
          </a:p>
        </p:txBody>
      </p:sp>
      <p:sp>
        <p:nvSpPr>
          <p:cNvPr id="3" name="副标题 2">
            <a:extLst>
              <a:ext uri="{FF2B5EF4-FFF2-40B4-BE49-F238E27FC236}">
                <a16:creationId xmlns:a16="http://schemas.microsoft.com/office/drawing/2014/main" id="{3839F4E3-E00C-7F4B-9EBF-5947587E1FF5}"/>
              </a:ext>
            </a:extLst>
          </p:cNvPr>
          <p:cNvSpPr>
            <a:spLocks noGrp="1"/>
          </p:cNvSpPr>
          <p:nvPr>
            <p:ph type="subTitle" idx="1"/>
          </p:nvPr>
        </p:nvSpPr>
        <p:spPr>
          <a:xfrm>
            <a:off x="1524000" y="4252686"/>
            <a:ext cx="9144000" cy="1005114"/>
          </a:xfrm>
        </p:spPr>
        <p:txBody>
          <a:bodyPr/>
          <a:lstStyle/>
          <a:p>
            <a:r>
              <a:rPr kumimoji="1" lang="zh-CN" altLang="en-US" dirty="0"/>
              <a:t>宝业恒评估</a:t>
            </a:r>
          </a:p>
        </p:txBody>
      </p:sp>
    </p:spTree>
    <p:extLst>
      <p:ext uri="{BB962C8B-B14F-4D97-AF65-F5344CB8AC3E}">
        <p14:creationId xmlns:p14="http://schemas.microsoft.com/office/powerpoint/2010/main" val="87145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0E43C18D-72A0-3042-B698-A1A33540AFAB}"/>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第三章 房地产开发</a:t>
            </a:r>
          </a:p>
        </p:txBody>
      </p:sp>
      <p:graphicFrame>
        <p:nvGraphicFramePr>
          <p:cNvPr id="4" name="内容占位符 3">
            <a:extLst>
              <a:ext uri="{FF2B5EF4-FFF2-40B4-BE49-F238E27FC236}">
                <a16:creationId xmlns:a16="http://schemas.microsoft.com/office/drawing/2014/main" id="{06301069-4C5B-2B4C-B5B5-C86D4C5BD175}"/>
              </a:ext>
            </a:extLst>
          </p:cNvPr>
          <p:cNvGraphicFramePr>
            <a:graphicFrameLocks noGrp="1"/>
          </p:cNvGraphicFramePr>
          <p:nvPr>
            <p:ph idx="1"/>
            <p:extLst>
              <p:ext uri="{D42A27DB-BD31-4B8C-83A1-F6EECF244321}">
                <p14:modId xmlns:p14="http://schemas.microsoft.com/office/powerpoint/2010/main" val="184624430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445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5327E477-6414-754E-98E0-530A4799412B}"/>
              </a:ext>
            </a:extLst>
          </p:cNvPr>
          <p:cNvGraphicFramePr>
            <a:graphicFrameLocks noGrp="1"/>
          </p:cNvGraphicFramePr>
          <p:nvPr>
            <p:ph idx="1"/>
            <p:extLst>
              <p:ext uri="{D42A27DB-BD31-4B8C-83A1-F6EECF244321}">
                <p14:modId xmlns:p14="http://schemas.microsoft.com/office/powerpoint/2010/main" val="30116162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571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21BD3C06-FAE5-1A47-A933-E9992C9BE53B}"/>
              </a:ext>
            </a:extLst>
          </p:cNvPr>
          <p:cNvGraphicFramePr>
            <a:graphicFrameLocks noGrp="1"/>
          </p:cNvGraphicFramePr>
          <p:nvPr>
            <p:ph idx="1"/>
            <p:extLst>
              <p:ext uri="{D42A27DB-BD31-4B8C-83A1-F6EECF244321}">
                <p14:modId xmlns:p14="http://schemas.microsoft.com/office/powerpoint/2010/main" val="40232895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0125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1AEB2C-CC1E-401E-894D-DBB50CDBC18C}"/>
              </a:ext>
            </a:extLst>
          </p:cNvPr>
          <p:cNvPicPr>
            <a:picLocks noChangeAspect="1"/>
          </p:cNvPicPr>
          <p:nvPr/>
        </p:nvPicPr>
        <p:blipFill rotWithShape="1">
          <a:blip r:embed="rId2"/>
          <a:srcRect t="13347" b="1336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5376D74C-A189-6244-BBF8-C1D63CE0B051}"/>
              </a:ext>
            </a:extLst>
          </p:cNvPr>
          <p:cNvGraphicFramePr>
            <a:graphicFrameLocks noGrp="1"/>
          </p:cNvGraphicFramePr>
          <p:nvPr>
            <p:ph idx="1"/>
            <p:extLst>
              <p:ext uri="{D42A27DB-BD31-4B8C-83A1-F6EECF244321}">
                <p14:modId xmlns:p14="http://schemas.microsoft.com/office/powerpoint/2010/main" val="1050461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1665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530A8F3C-83BC-FA45-BF78-0651F1FDA86E}"/>
              </a:ext>
            </a:extLst>
          </p:cNvPr>
          <p:cNvSpPr>
            <a:spLocks noGrp="1"/>
          </p:cNvSpPr>
          <p:nvPr>
            <p:ph type="title"/>
          </p:nvPr>
        </p:nvSpPr>
        <p:spPr>
          <a:xfrm>
            <a:off x="838200" y="557188"/>
            <a:ext cx="10515600" cy="1133499"/>
          </a:xfrm>
        </p:spPr>
        <p:txBody>
          <a:bodyPr>
            <a:normAutofit/>
          </a:bodyPr>
          <a:lstStyle/>
          <a:p>
            <a:pPr algn="ctr"/>
            <a:r>
              <a:rPr kumimoji="1" lang="zh-CN" altLang="en-US"/>
              <a:t>第四章 房地产交易</a:t>
            </a:r>
            <a:r>
              <a:rPr kumimoji="1" lang="en-US" altLang="zh-CN"/>
              <a:t>——</a:t>
            </a:r>
            <a:r>
              <a:rPr kumimoji="1" lang="zh-CN" altLang="en-US"/>
              <a:t>第一节 一般规定</a:t>
            </a:r>
          </a:p>
        </p:txBody>
      </p:sp>
      <p:graphicFrame>
        <p:nvGraphicFramePr>
          <p:cNvPr id="4" name="内容占位符 3">
            <a:extLst>
              <a:ext uri="{FF2B5EF4-FFF2-40B4-BE49-F238E27FC236}">
                <a16:creationId xmlns:a16="http://schemas.microsoft.com/office/drawing/2014/main" id="{57D1B8FF-E04F-0047-8611-D4FF1A07D493}"/>
              </a:ext>
            </a:extLst>
          </p:cNvPr>
          <p:cNvGraphicFramePr>
            <a:graphicFrameLocks noGrp="1"/>
          </p:cNvGraphicFramePr>
          <p:nvPr>
            <p:ph idx="1"/>
            <p:extLst>
              <p:ext uri="{D42A27DB-BD31-4B8C-83A1-F6EECF244321}">
                <p14:modId xmlns:p14="http://schemas.microsoft.com/office/powerpoint/2010/main" val="155325514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1353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CFED02-89E2-D248-8AE8-EED884CE7154}"/>
              </a:ext>
            </a:extLst>
          </p:cNvPr>
          <p:cNvSpPr>
            <a:spLocks noGrp="1"/>
          </p:cNvSpPr>
          <p:nvPr>
            <p:ph type="title"/>
          </p:nvPr>
        </p:nvSpPr>
        <p:spPr/>
        <p:txBody>
          <a:bodyPr/>
          <a:lstStyle/>
          <a:p>
            <a:r>
              <a:rPr kumimoji="1" lang="zh-CN" altLang="en-US"/>
              <a:t>第四章 第二节 房地产转让</a:t>
            </a:r>
            <a:endParaRPr kumimoji="1" lang="zh-CN" altLang="en-US" dirty="0"/>
          </a:p>
        </p:txBody>
      </p:sp>
      <p:graphicFrame>
        <p:nvGraphicFramePr>
          <p:cNvPr id="4" name="内容占位符 3">
            <a:extLst>
              <a:ext uri="{FF2B5EF4-FFF2-40B4-BE49-F238E27FC236}">
                <a16:creationId xmlns:a16="http://schemas.microsoft.com/office/drawing/2014/main" id="{108CA13F-55AD-5144-A238-8F08CCD0EADC}"/>
              </a:ext>
            </a:extLst>
          </p:cNvPr>
          <p:cNvGraphicFramePr>
            <a:graphicFrameLocks noGrp="1"/>
          </p:cNvGraphicFramePr>
          <p:nvPr>
            <p:ph idx="1"/>
            <p:extLst>
              <p:ext uri="{D42A27DB-BD31-4B8C-83A1-F6EECF244321}">
                <p14:modId xmlns:p14="http://schemas.microsoft.com/office/powerpoint/2010/main" val="28561923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985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D2324A-CF78-4E35-BA32-6C338623F4C7}"/>
              </a:ext>
            </a:extLst>
          </p:cNvPr>
          <p:cNvPicPr>
            <a:picLocks noChangeAspect="1"/>
          </p:cNvPicPr>
          <p:nvPr/>
        </p:nvPicPr>
        <p:blipFill rotWithShape="1">
          <a:blip r:embed="rId2"/>
          <a:srcRect b="625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0A2F8DD3-FBFE-8444-B9F4-9B2EA648298A}"/>
              </a:ext>
            </a:extLst>
          </p:cNvPr>
          <p:cNvGraphicFramePr>
            <a:graphicFrameLocks noGrp="1"/>
          </p:cNvGraphicFramePr>
          <p:nvPr>
            <p:ph idx="1"/>
            <p:extLst>
              <p:ext uri="{D42A27DB-BD31-4B8C-83A1-F6EECF244321}">
                <p14:modId xmlns:p14="http://schemas.microsoft.com/office/powerpoint/2010/main" val="12682064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2415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829569-0E42-4C94-BC14-D3560A41311B}"/>
              </a:ext>
            </a:extLst>
          </p:cNvPr>
          <p:cNvPicPr>
            <a:picLocks noChangeAspect="1"/>
          </p:cNvPicPr>
          <p:nvPr/>
        </p:nvPicPr>
        <p:blipFill rotWithShape="1">
          <a:blip r:embed="rId2"/>
          <a:srcRect b="2320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8CAD03AF-7E9A-B24B-BDB2-CB74B364B9FA}"/>
              </a:ext>
            </a:extLst>
          </p:cNvPr>
          <p:cNvGraphicFramePr>
            <a:graphicFrameLocks noGrp="1"/>
          </p:cNvGraphicFramePr>
          <p:nvPr>
            <p:ph idx="1"/>
            <p:extLst>
              <p:ext uri="{D42A27DB-BD31-4B8C-83A1-F6EECF244321}">
                <p14:modId xmlns:p14="http://schemas.microsoft.com/office/powerpoint/2010/main" val="3049709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8244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F2F985-F826-4044-A05F-6FD52198923A}"/>
              </a:ext>
            </a:extLst>
          </p:cNvPr>
          <p:cNvPicPr>
            <a:picLocks noChangeAspect="1"/>
          </p:cNvPicPr>
          <p:nvPr/>
        </p:nvPicPr>
        <p:blipFill rotWithShape="1">
          <a:blip r:embed="rId2"/>
          <a:srcRect b="3434"/>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B3688D23-CB11-3D4C-8DAE-6C6FFF19BBFF}"/>
              </a:ext>
            </a:extLst>
          </p:cNvPr>
          <p:cNvGraphicFramePr>
            <a:graphicFrameLocks noGrp="1"/>
          </p:cNvGraphicFramePr>
          <p:nvPr>
            <p:ph idx="1"/>
            <p:extLst>
              <p:ext uri="{D42A27DB-BD31-4B8C-83A1-F6EECF244321}">
                <p14:modId xmlns:p14="http://schemas.microsoft.com/office/powerpoint/2010/main" val="1510233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8952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DDEB4428-FCED-CB4A-9AE7-EFFE0C44DA1B}"/>
              </a:ext>
            </a:extLst>
          </p:cNvPr>
          <p:cNvGraphicFramePr>
            <a:graphicFrameLocks noGrp="1"/>
          </p:cNvGraphicFramePr>
          <p:nvPr>
            <p:ph idx="1"/>
            <p:extLst>
              <p:ext uri="{D42A27DB-BD31-4B8C-83A1-F6EECF244321}">
                <p14:modId xmlns:p14="http://schemas.microsoft.com/office/powerpoint/2010/main" val="21576546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3331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BFD625FF-3089-194A-8BD8-E034DEF51B84}"/>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内容</a:t>
            </a:r>
          </a:p>
        </p:txBody>
      </p:sp>
      <p:graphicFrame>
        <p:nvGraphicFramePr>
          <p:cNvPr id="4" name="内容占位符 3">
            <a:extLst>
              <a:ext uri="{FF2B5EF4-FFF2-40B4-BE49-F238E27FC236}">
                <a16:creationId xmlns:a16="http://schemas.microsoft.com/office/drawing/2014/main" id="{E1ACA4FF-1967-6447-A6DA-6C4EF1F47F38}"/>
              </a:ext>
            </a:extLst>
          </p:cNvPr>
          <p:cNvGraphicFramePr>
            <a:graphicFrameLocks noGrp="1"/>
          </p:cNvGraphicFramePr>
          <p:nvPr>
            <p:ph idx="1"/>
            <p:extLst>
              <p:ext uri="{D42A27DB-BD31-4B8C-83A1-F6EECF244321}">
                <p14:modId xmlns:p14="http://schemas.microsoft.com/office/powerpoint/2010/main" val="123566619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181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95C64C-F694-824A-BF15-C966DA0FD596}"/>
              </a:ext>
            </a:extLst>
          </p:cNvPr>
          <p:cNvSpPr>
            <a:spLocks noGrp="1"/>
          </p:cNvSpPr>
          <p:nvPr>
            <p:ph type="title"/>
          </p:nvPr>
        </p:nvSpPr>
        <p:spPr/>
        <p:txBody>
          <a:bodyPr/>
          <a:lstStyle/>
          <a:p>
            <a:r>
              <a:rPr kumimoji="1" lang="zh-CN" altLang="en-US"/>
              <a:t>第四章 第三节 房地产抵押</a:t>
            </a:r>
            <a:endParaRPr kumimoji="1" lang="zh-CN" altLang="en-US" dirty="0"/>
          </a:p>
        </p:txBody>
      </p:sp>
      <p:graphicFrame>
        <p:nvGraphicFramePr>
          <p:cNvPr id="4" name="内容占位符 3">
            <a:extLst>
              <a:ext uri="{FF2B5EF4-FFF2-40B4-BE49-F238E27FC236}">
                <a16:creationId xmlns:a16="http://schemas.microsoft.com/office/drawing/2014/main" id="{E3EF4A98-6518-9F4C-8F45-4EB116D715BF}"/>
              </a:ext>
            </a:extLst>
          </p:cNvPr>
          <p:cNvGraphicFramePr>
            <a:graphicFrameLocks noGrp="1"/>
          </p:cNvGraphicFramePr>
          <p:nvPr>
            <p:ph idx="1"/>
            <p:extLst>
              <p:ext uri="{D42A27DB-BD31-4B8C-83A1-F6EECF244321}">
                <p14:modId xmlns:p14="http://schemas.microsoft.com/office/powerpoint/2010/main" val="6053487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233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0BE934-BE79-4AF4-AC22-66E671667B18}"/>
              </a:ext>
            </a:extLst>
          </p:cNvPr>
          <p:cNvPicPr>
            <a:picLocks noChangeAspect="1"/>
          </p:cNvPicPr>
          <p:nvPr/>
        </p:nvPicPr>
        <p:blipFill rotWithShape="1">
          <a:blip r:embed="rId2"/>
          <a:srcRect b="2320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AC11A138-F95F-CB44-A767-FF987ED24252}"/>
              </a:ext>
            </a:extLst>
          </p:cNvPr>
          <p:cNvGraphicFramePr>
            <a:graphicFrameLocks noGrp="1"/>
          </p:cNvGraphicFramePr>
          <p:nvPr>
            <p:ph idx="1"/>
            <p:extLst>
              <p:ext uri="{D42A27DB-BD31-4B8C-83A1-F6EECF244321}">
                <p14:modId xmlns:p14="http://schemas.microsoft.com/office/powerpoint/2010/main" val="36516124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4010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D8E1EFB7-8DDA-A643-8C75-C98AB4C2646C}"/>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第四章 第四节 房屋租赁</a:t>
            </a:r>
          </a:p>
        </p:txBody>
      </p:sp>
      <p:graphicFrame>
        <p:nvGraphicFramePr>
          <p:cNvPr id="4" name="内容占位符 3">
            <a:extLst>
              <a:ext uri="{FF2B5EF4-FFF2-40B4-BE49-F238E27FC236}">
                <a16:creationId xmlns:a16="http://schemas.microsoft.com/office/drawing/2014/main" id="{16147967-095F-A547-9B2E-386500622913}"/>
              </a:ext>
            </a:extLst>
          </p:cNvPr>
          <p:cNvGraphicFramePr>
            <a:graphicFrameLocks noGrp="1"/>
          </p:cNvGraphicFramePr>
          <p:nvPr>
            <p:ph idx="1"/>
            <p:extLst>
              <p:ext uri="{D42A27DB-BD31-4B8C-83A1-F6EECF244321}">
                <p14:modId xmlns:p14="http://schemas.microsoft.com/office/powerpoint/2010/main" val="138463325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4534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7FD183D2-09F4-DF4F-8B0D-86C07A89BE66}"/>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第四章 第五节 房地产中介服务</a:t>
            </a:r>
          </a:p>
        </p:txBody>
      </p:sp>
      <p:graphicFrame>
        <p:nvGraphicFramePr>
          <p:cNvPr id="4" name="内容占位符 3">
            <a:extLst>
              <a:ext uri="{FF2B5EF4-FFF2-40B4-BE49-F238E27FC236}">
                <a16:creationId xmlns:a16="http://schemas.microsoft.com/office/drawing/2014/main" id="{A0353635-0378-3648-AEF6-AC41BC2216E5}"/>
              </a:ext>
            </a:extLst>
          </p:cNvPr>
          <p:cNvGraphicFramePr>
            <a:graphicFrameLocks noGrp="1"/>
          </p:cNvGraphicFramePr>
          <p:nvPr>
            <p:ph idx="1"/>
            <p:extLst>
              <p:ext uri="{D42A27DB-BD31-4B8C-83A1-F6EECF244321}">
                <p14:modId xmlns:p14="http://schemas.microsoft.com/office/powerpoint/2010/main" val="276936018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8254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DFD1B12C-0654-6C45-B758-1867E2468B1D}"/>
              </a:ext>
            </a:extLst>
          </p:cNvPr>
          <p:cNvSpPr>
            <a:spLocks noGrp="1"/>
          </p:cNvSpPr>
          <p:nvPr>
            <p:ph type="title"/>
          </p:nvPr>
        </p:nvSpPr>
        <p:spPr>
          <a:xfrm>
            <a:off x="1156852" y="637762"/>
            <a:ext cx="2190782" cy="5576770"/>
          </a:xfrm>
        </p:spPr>
        <p:txBody>
          <a:bodyPr anchor="t">
            <a:normAutofit/>
          </a:bodyPr>
          <a:lstStyle/>
          <a:p>
            <a:r>
              <a:rPr kumimoji="1" lang="zh-CN" altLang="en-US" sz="3600">
                <a:solidFill>
                  <a:schemeClr val="bg1"/>
                </a:solidFill>
              </a:rPr>
              <a:t>第五章 房地产权属登记管理</a:t>
            </a:r>
          </a:p>
        </p:txBody>
      </p:sp>
      <p:graphicFrame>
        <p:nvGraphicFramePr>
          <p:cNvPr id="4" name="内容占位符 3">
            <a:extLst>
              <a:ext uri="{FF2B5EF4-FFF2-40B4-BE49-F238E27FC236}">
                <a16:creationId xmlns:a16="http://schemas.microsoft.com/office/drawing/2014/main" id="{4F3408BD-3609-4348-8996-F7645C07860B}"/>
              </a:ext>
            </a:extLst>
          </p:cNvPr>
          <p:cNvGraphicFramePr>
            <a:graphicFrameLocks noGrp="1"/>
          </p:cNvGraphicFramePr>
          <p:nvPr>
            <p:ph idx="1"/>
            <p:extLst>
              <p:ext uri="{D42A27DB-BD31-4B8C-83A1-F6EECF244321}">
                <p14:modId xmlns:p14="http://schemas.microsoft.com/office/powerpoint/2010/main" val="1670705975"/>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219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E6C64E2B-91F2-E349-AA2F-3F8B3892745C}"/>
              </a:ext>
            </a:extLst>
          </p:cNvPr>
          <p:cNvGraphicFramePr>
            <a:graphicFrameLocks noGrp="1"/>
          </p:cNvGraphicFramePr>
          <p:nvPr>
            <p:ph idx="1"/>
            <p:extLst>
              <p:ext uri="{D42A27DB-BD31-4B8C-83A1-F6EECF244321}">
                <p14:modId xmlns:p14="http://schemas.microsoft.com/office/powerpoint/2010/main" val="1878234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7209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C90C333-8A4F-2A4F-AA49-7D6ECA9B5315}"/>
              </a:ext>
            </a:extLst>
          </p:cNvPr>
          <p:cNvSpPr>
            <a:spLocks noGrp="1"/>
          </p:cNvSpPr>
          <p:nvPr>
            <p:ph type="title"/>
          </p:nvPr>
        </p:nvSpPr>
        <p:spPr>
          <a:xfrm>
            <a:off x="1156852" y="637762"/>
            <a:ext cx="2190782" cy="5576770"/>
          </a:xfrm>
        </p:spPr>
        <p:txBody>
          <a:bodyPr anchor="t">
            <a:normAutofit/>
          </a:bodyPr>
          <a:lstStyle/>
          <a:p>
            <a:r>
              <a:rPr kumimoji="1" lang="zh-CN" altLang="en-US" sz="3600">
                <a:solidFill>
                  <a:schemeClr val="bg1"/>
                </a:solidFill>
              </a:rPr>
              <a:t>第六章 法律责任</a:t>
            </a:r>
          </a:p>
        </p:txBody>
      </p:sp>
      <p:graphicFrame>
        <p:nvGraphicFramePr>
          <p:cNvPr id="4" name="内容占位符 3">
            <a:extLst>
              <a:ext uri="{FF2B5EF4-FFF2-40B4-BE49-F238E27FC236}">
                <a16:creationId xmlns:a16="http://schemas.microsoft.com/office/drawing/2014/main" id="{6F99E100-0353-8F4A-ABA3-2A4F96D15AE1}"/>
              </a:ext>
            </a:extLst>
          </p:cNvPr>
          <p:cNvGraphicFramePr>
            <a:graphicFrameLocks noGrp="1"/>
          </p:cNvGraphicFramePr>
          <p:nvPr>
            <p:ph idx="1"/>
            <p:extLst>
              <p:ext uri="{D42A27DB-BD31-4B8C-83A1-F6EECF244321}">
                <p14:modId xmlns:p14="http://schemas.microsoft.com/office/powerpoint/2010/main" val="4242779489"/>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702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BCCC5CA7-3C91-B044-9A67-D2D131B99803}"/>
              </a:ext>
            </a:extLst>
          </p:cNvPr>
          <p:cNvGraphicFramePr>
            <a:graphicFrameLocks noGrp="1"/>
          </p:cNvGraphicFramePr>
          <p:nvPr>
            <p:ph idx="1"/>
            <p:extLst>
              <p:ext uri="{D42A27DB-BD31-4B8C-83A1-F6EECF244321}">
                <p14:modId xmlns:p14="http://schemas.microsoft.com/office/powerpoint/2010/main" val="422073789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6050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599ECF2F-D09A-ED4F-BD2B-0786DDC50643}"/>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第七章 附则</a:t>
            </a:r>
          </a:p>
        </p:txBody>
      </p:sp>
      <p:graphicFrame>
        <p:nvGraphicFramePr>
          <p:cNvPr id="4" name="内容占位符 3">
            <a:extLst>
              <a:ext uri="{FF2B5EF4-FFF2-40B4-BE49-F238E27FC236}">
                <a16:creationId xmlns:a16="http://schemas.microsoft.com/office/drawing/2014/main" id="{36790A23-A29C-B94B-BEDB-F3482995819A}"/>
              </a:ext>
            </a:extLst>
          </p:cNvPr>
          <p:cNvGraphicFramePr>
            <a:graphicFrameLocks noGrp="1"/>
          </p:cNvGraphicFramePr>
          <p:nvPr>
            <p:ph idx="1"/>
            <p:extLst>
              <p:ext uri="{D42A27DB-BD31-4B8C-83A1-F6EECF244321}">
                <p14:modId xmlns:p14="http://schemas.microsoft.com/office/powerpoint/2010/main" val="428871994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3195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986E25D-1455-0848-AF63-525153658042}"/>
              </a:ext>
            </a:extLst>
          </p:cNvPr>
          <p:cNvSpPr>
            <a:spLocks noGrp="1"/>
          </p:cNvSpPr>
          <p:nvPr>
            <p:ph idx="1"/>
          </p:nvPr>
        </p:nvSpPr>
        <p:spPr/>
        <p:txBody>
          <a:bodyPr/>
          <a:lstStyle/>
          <a:p>
            <a:endParaRPr kumimoji="1" lang="zh-CN" altLang="en-US"/>
          </a:p>
        </p:txBody>
      </p:sp>
    </p:spTree>
    <p:extLst>
      <p:ext uri="{BB962C8B-B14F-4D97-AF65-F5344CB8AC3E}">
        <p14:creationId xmlns:p14="http://schemas.microsoft.com/office/powerpoint/2010/main" val="396764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0280FB7F-8D6A-6D48-B568-F268DCBE785B}"/>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第一章 总则</a:t>
            </a:r>
          </a:p>
        </p:txBody>
      </p:sp>
      <p:graphicFrame>
        <p:nvGraphicFramePr>
          <p:cNvPr id="4" name="内容占位符 3">
            <a:extLst>
              <a:ext uri="{FF2B5EF4-FFF2-40B4-BE49-F238E27FC236}">
                <a16:creationId xmlns:a16="http://schemas.microsoft.com/office/drawing/2014/main" id="{0CCEA01F-4A4B-624D-9833-6783B1EBE8E2}"/>
              </a:ext>
            </a:extLst>
          </p:cNvPr>
          <p:cNvGraphicFramePr>
            <a:graphicFrameLocks noGrp="1"/>
          </p:cNvGraphicFramePr>
          <p:nvPr>
            <p:ph idx="1"/>
            <p:extLst>
              <p:ext uri="{D42A27DB-BD31-4B8C-83A1-F6EECF244321}">
                <p14:modId xmlns:p14="http://schemas.microsoft.com/office/powerpoint/2010/main" val="145681071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570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A4F73591-38DB-FA4C-AF78-C73C5E611572}"/>
              </a:ext>
            </a:extLst>
          </p:cNvPr>
          <p:cNvGraphicFramePr>
            <a:graphicFrameLocks noGrp="1"/>
          </p:cNvGraphicFramePr>
          <p:nvPr>
            <p:ph idx="1"/>
            <p:extLst>
              <p:ext uri="{D42A27DB-BD31-4B8C-83A1-F6EECF244321}">
                <p14:modId xmlns:p14="http://schemas.microsoft.com/office/powerpoint/2010/main" val="2143092723"/>
              </p:ext>
            </p:extLst>
          </p:nvPr>
        </p:nvGraphicFramePr>
        <p:xfrm>
          <a:off x="838200" y="180057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14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4DFB08B1-0C35-B14C-9756-C178FF037804}"/>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第二章 房地产开发</a:t>
            </a:r>
            <a:r>
              <a:rPr kumimoji="1" lang="en-US" altLang="zh-CN" sz="4000">
                <a:solidFill>
                  <a:srgbClr val="FFFFFF"/>
                </a:solidFill>
              </a:rPr>
              <a:t>——</a:t>
            </a:r>
            <a:r>
              <a:rPr kumimoji="1" lang="zh-CN" altLang="en-US" sz="4000">
                <a:solidFill>
                  <a:srgbClr val="FFFFFF"/>
                </a:solidFill>
              </a:rPr>
              <a:t>第一节 土地使用权出让</a:t>
            </a:r>
          </a:p>
        </p:txBody>
      </p:sp>
      <p:graphicFrame>
        <p:nvGraphicFramePr>
          <p:cNvPr id="4" name="内容占位符 3">
            <a:extLst>
              <a:ext uri="{FF2B5EF4-FFF2-40B4-BE49-F238E27FC236}">
                <a16:creationId xmlns:a16="http://schemas.microsoft.com/office/drawing/2014/main" id="{B15BFC0F-2AE6-7749-8299-D0CC588B3B38}"/>
              </a:ext>
            </a:extLst>
          </p:cNvPr>
          <p:cNvGraphicFramePr>
            <a:graphicFrameLocks noGrp="1"/>
          </p:cNvGraphicFramePr>
          <p:nvPr>
            <p:ph idx="1"/>
            <p:extLst>
              <p:ext uri="{D42A27DB-BD31-4B8C-83A1-F6EECF244321}">
                <p14:modId xmlns:p14="http://schemas.microsoft.com/office/powerpoint/2010/main" val="262204254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38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0F4FFF-4D8E-4431-B319-E22FBA60666E}"/>
              </a:ext>
            </a:extLst>
          </p:cNvPr>
          <p:cNvPicPr>
            <a:picLocks noChangeAspect="1"/>
          </p:cNvPicPr>
          <p:nvPr/>
        </p:nvPicPr>
        <p:blipFill rotWithShape="1">
          <a:blip r:embed="rId2"/>
          <a:srcRect b="625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2AA5468C-AD75-D441-8473-C61EB1C48A90}"/>
              </a:ext>
            </a:extLst>
          </p:cNvPr>
          <p:cNvGraphicFramePr>
            <a:graphicFrameLocks noGrp="1"/>
          </p:cNvGraphicFramePr>
          <p:nvPr>
            <p:ph idx="1"/>
            <p:extLst>
              <p:ext uri="{D42A27DB-BD31-4B8C-83A1-F6EECF244321}">
                <p14:modId xmlns:p14="http://schemas.microsoft.com/office/powerpoint/2010/main" val="25890898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3978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4D483198-7C50-F44C-B8D5-98CBA371ED8B}"/>
              </a:ext>
            </a:extLst>
          </p:cNvPr>
          <p:cNvGraphicFramePr>
            <a:graphicFrameLocks noGrp="1"/>
          </p:cNvGraphicFramePr>
          <p:nvPr>
            <p:ph idx="1"/>
            <p:extLst>
              <p:ext uri="{D42A27DB-BD31-4B8C-83A1-F6EECF244321}">
                <p14:modId xmlns:p14="http://schemas.microsoft.com/office/powerpoint/2010/main" val="2262138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32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142C2B7B-E7F9-D448-8B16-456B6CD4B040}"/>
              </a:ext>
            </a:extLst>
          </p:cNvPr>
          <p:cNvGraphicFramePr>
            <a:graphicFrameLocks noGrp="1"/>
          </p:cNvGraphicFramePr>
          <p:nvPr>
            <p:ph idx="1"/>
            <p:extLst>
              <p:ext uri="{D42A27DB-BD31-4B8C-83A1-F6EECF244321}">
                <p14:modId xmlns:p14="http://schemas.microsoft.com/office/powerpoint/2010/main" val="19313898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516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B50A9AE7-8AD6-DB4F-BE68-7C7BE4EFA168}"/>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第二章 土地使用权出让</a:t>
            </a:r>
            <a:r>
              <a:rPr kumimoji="1" lang="en-US" altLang="zh-CN" sz="4000">
                <a:solidFill>
                  <a:srgbClr val="FFFFFF"/>
                </a:solidFill>
              </a:rPr>
              <a:t>——</a:t>
            </a:r>
            <a:r>
              <a:rPr kumimoji="1" lang="zh-CN" altLang="en-US" sz="4000">
                <a:solidFill>
                  <a:srgbClr val="FFFFFF"/>
                </a:solidFill>
              </a:rPr>
              <a:t>第二节 土地使用权划拨</a:t>
            </a:r>
          </a:p>
        </p:txBody>
      </p:sp>
      <p:graphicFrame>
        <p:nvGraphicFramePr>
          <p:cNvPr id="4" name="内容占位符 3">
            <a:extLst>
              <a:ext uri="{FF2B5EF4-FFF2-40B4-BE49-F238E27FC236}">
                <a16:creationId xmlns:a16="http://schemas.microsoft.com/office/drawing/2014/main" id="{42507EC5-3B93-F145-A5CC-7A2F9B12A1DF}"/>
              </a:ext>
            </a:extLst>
          </p:cNvPr>
          <p:cNvGraphicFramePr>
            <a:graphicFrameLocks noGrp="1"/>
          </p:cNvGraphicFramePr>
          <p:nvPr>
            <p:ph idx="1"/>
            <p:extLst>
              <p:ext uri="{D42A27DB-BD31-4B8C-83A1-F6EECF244321}">
                <p14:modId xmlns:p14="http://schemas.microsoft.com/office/powerpoint/2010/main" val="399513332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1095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2525F43D-DE7B-3741-B8D4-A5F80C37985C}"/>
              </a:ext>
            </a:extLst>
          </p:cNvPr>
          <p:cNvGraphicFramePr>
            <a:graphicFrameLocks noGrp="1"/>
          </p:cNvGraphicFramePr>
          <p:nvPr>
            <p:ph idx="1"/>
            <p:extLst>
              <p:ext uri="{D42A27DB-BD31-4B8C-83A1-F6EECF244321}">
                <p14:modId xmlns:p14="http://schemas.microsoft.com/office/powerpoint/2010/main" val="2933738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73565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3742</Words>
  <Application>Microsoft Macintosh PowerPoint</Application>
  <PresentationFormat>宽屏</PresentationFormat>
  <Paragraphs>157</Paragraphs>
  <Slides>30</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30</vt:i4>
      </vt:variant>
    </vt:vector>
  </HeadingPairs>
  <TitlesOfParts>
    <vt:vector size="35" baseType="lpstr">
      <vt:lpstr>等线</vt:lpstr>
      <vt:lpstr>等线 Light</vt:lpstr>
      <vt:lpstr>Arial</vt:lpstr>
      <vt:lpstr>Calibri</vt:lpstr>
      <vt:lpstr>Office 主题​​</vt:lpstr>
      <vt:lpstr>城市房地产管理法</vt:lpstr>
      <vt:lpstr>内容</vt:lpstr>
      <vt:lpstr>第一章 总则</vt:lpstr>
      <vt:lpstr>第二章 房地产开发——第一节 土地使用权出让</vt:lpstr>
      <vt:lpstr>PowerPoint 演示文稿</vt:lpstr>
      <vt:lpstr>PowerPoint 演示文稿</vt:lpstr>
      <vt:lpstr>PowerPoint 演示文稿</vt:lpstr>
      <vt:lpstr>第二章 土地使用权出让——第二节 土地使用权划拨</vt:lpstr>
      <vt:lpstr>PowerPoint 演示文稿</vt:lpstr>
      <vt:lpstr>第三章 房地产开发</vt:lpstr>
      <vt:lpstr>PowerPoint 演示文稿</vt:lpstr>
      <vt:lpstr>PowerPoint 演示文稿</vt:lpstr>
      <vt:lpstr>PowerPoint 演示文稿</vt:lpstr>
      <vt:lpstr>第四章 房地产交易——第一节 一般规定</vt:lpstr>
      <vt:lpstr>第四章 第二节 房地产转让</vt:lpstr>
      <vt:lpstr>PowerPoint 演示文稿</vt:lpstr>
      <vt:lpstr>PowerPoint 演示文稿</vt:lpstr>
      <vt:lpstr>PowerPoint 演示文稿</vt:lpstr>
      <vt:lpstr>PowerPoint 演示文稿</vt:lpstr>
      <vt:lpstr>第四章 第三节 房地产抵押</vt:lpstr>
      <vt:lpstr>PowerPoint 演示文稿</vt:lpstr>
      <vt:lpstr>第四章 第四节 房屋租赁</vt:lpstr>
      <vt:lpstr>第四章 第五节 房地产中介服务</vt:lpstr>
      <vt:lpstr>第五章 房地产权属登记管理</vt:lpstr>
      <vt:lpstr>PowerPoint 演示文稿</vt:lpstr>
      <vt:lpstr>第六章 法律责任</vt:lpstr>
      <vt:lpstr>PowerPoint 演示文稿</vt:lpstr>
      <vt:lpstr>第七章 附则</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城市土地管理法</dc:title>
  <dc:creator>Wang Xuefa</dc:creator>
  <cp:lastModifiedBy>Wang Xuefa</cp:lastModifiedBy>
  <cp:revision>2</cp:revision>
  <dcterms:created xsi:type="dcterms:W3CDTF">2022-02-08T03:36:44Z</dcterms:created>
  <dcterms:modified xsi:type="dcterms:W3CDTF">2022-02-14T05:20:36Z</dcterms:modified>
</cp:coreProperties>
</file>